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mv" ContentType="video/x-ms-wmv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93" r:id="rId1"/>
    <p:sldMasterId id="2147483694" r:id="rId2"/>
  </p:sldMasterIdLst>
  <p:notesMasterIdLst>
    <p:notesMasterId r:id="rId48"/>
  </p:notesMasterIdLst>
  <p:sldIdLst>
    <p:sldId id="256" r:id="rId3"/>
    <p:sldId id="315" r:id="rId4"/>
    <p:sldId id="317" r:id="rId5"/>
    <p:sldId id="314" r:id="rId6"/>
    <p:sldId id="319" r:id="rId7"/>
    <p:sldId id="320" r:id="rId8"/>
    <p:sldId id="326" r:id="rId9"/>
    <p:sldId id="331" r:id="rId10"/>
    <p:sldId id="318" r:id="rId11"/>
    <p:sldId id="341" r:id="rId12"/>
    <p:sldId id="333" r:id="rId13"/>
    <p:sldId id="335" r:id="rId14"/>
    <p:sldId id="336" r:id="rId15"/>
    <p:sldId id="337" r:id="rId16"/>
    <p:sldId id="339" r:id="rId17"/>
    <p:sldId id="338" r:id="rId18"/>
    <p:sldId id="327" r:id="rId19"/>
    <p:sldId id="344" r:id="rId20"/>
    <p:sldId id="345" r:id="rId21"/>
    <p:sldId id="347" r:id="rId22"/>
    <p:sldId id="348" r:id="rId23"/>
    <p:sldId id="340" r:id="rId24"/>
    <p:sldId id="350" r:id="rId25"/>
    <p:sldId id="328" r:id="rId26"/>
    <p:sldId id="351" r:id="rId27"/>
    <p:sldId id="349" r:id="rId28"/>
    <p:sldId id="355" r:id="rId29"/>
    <p:sldId id="352" r:id="rId30"/>
    <p:sldId id="353" r:id="rId31"/>
    <p:sldId id="354" r:id="rId32"/>
    <p:sldId id="357" r:id="rId33"/>
    <p:sldId id="356" r:id="rId34"/>
    <p:sldId id="329" r:id="rId35"/>
    <p:sldId id="358" r:id="rId36"/>
    <p:sldId id="360" r:id="rId37"/>
    <p:sldId id="361" r:id="rId38"/>
    <p:sldId id="362" r:id="rId39"/>
    <p:sldId id="363" r:id="rId40"/>
    <p:sldId id="321" r:id="rId41"/>
    <p:sldId id="330" r:id="rId42"/>
    <p:sldId id="359" r:id="rId43"/>
    <p:sldId id="325" r:id="rId44"/>
    <p:sldId id="332" r:id="rId45"/>
    <p:sldId id="322" r:id="rId46"/>
    <p:sldId id="324" r:id="rId47"/>
  </p:sldIdLst>
  <p:sldSz cx="9144000" cy="5143500" type="screen16x9"/>
  <p:notesSz cx="6858000" cy="9144000"/>
  <p:embeddedFontLst>
    <p:embeddedFont>
      <p:font typeface="Comfortaa" panose="020B0604020202020204" charset="0"/>
      <p:regular r:id="rId49"/>
      <p:bold r:id="rId50"/>
    </p:embeddedFont>
    <p:embeddedFont>
      <p:font typeface="Orbitron" panose="020B0604020202020204" charset="0"/>
      <p:regular r:id="rId51"/>
      <p:bold r:id="rId5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A3E5FF"/>
    <a:srgbClr val="BAC2B2"/>
    <a:srgbClr val="2D496B"/>
    <a:srgbClr val="899285"/>
    <a:srgbClr val="737A70"/>
    <a:srgbClr val="646B6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3AEBE8A-32D1-530E-38F2-58E6D75CBBEC}" v="6" dt="2021-07-11T22:09:03.106"/>
    <p1510:client id="{3F6289D6-4959-B5D2-BC35-7619C477482C}" v="870" dt="2021-07-09T14:22:20.749"/>
    <p1510:client id="{6927213B-C78D-3994-5693-87CB349C5E95}" v="87" dt="2021-07-07T10:42:56.118"/>
    <p1510:client id="{7026156B-8815-2C7E-0733-DA08F48BACAC}" v="3" dt="2021-07-10T10:57:52.137"/>
    <p1510:client id="{890E69BD-F1DF-48E9-9FBD-2A6B78EC57AE}" v="885" dt="2021-07-09T15:51:31.301"/>
    <p1510:client id="{9E292A02-1B92-80D3-6240-F54869E28D24}" v="70" dt="2021-07-11T10:58:18.933"/>
    <p1510:client id="{AB87380E-70E9-4F02-9C37-4FF7A098BFE0}" v="291" dt="2021-07-10T18:34:17.527"/>
    <p1510:client id="{B35737CB-781C-58B8-3212-DDCE1DA23AB8}" v="21" dt="2021-07-12T07:06:51.245"/>
    <p1510:client id="{C8D841EF-1A83-6752-E8A3-FD710E6F1458}" v="386" dt="2021-07-07T16:47:39.831"/>
    <p1510:client id="{E7BD8382-D7A6-6DD3-97FB-9FEFE9A43669}" v="16" dt="2021-07-11T22:44:04.620"/>
    <p1510:client id="{F5208E9C-C621-EF82-022C-F266442E3D6D}" v="376" dt="2021-07-07T09:57:46.020"/>
  </p1510:revLst>
</p1510:revInfo>
</file>

<file path=ppt/tableStyles.xml><?xml version="1.0" encoding="utf-8"?>
<a:tblStyleLst xmlns:a="http://schemas.openxmlformats.org/drawingml/2006/main" def="{F59A298F-81DF-430E-98B8-AC9A661FDCF5}">
  <a:tblStyle styleId="{F59A298F-81DF-430E-98B8-AC9A661FDCF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2" d="100"/>
          <a:sy n="142" d="100"/>
        </p:scale>
        <p:origin x="2334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font" Target="fonts/font2.fntdata"/><Relationship Id="rId55" Type="http://schemas.openxmlformats.org/officeDocument/2006/relationships/theme" Target="theme/them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presProps" Target="presProps.xml"/><Relationship Id="rId58" Type="http://schemas.microsoft.com/office/2015/10/relationships/revisionInfo" Target="revisionInfo.xml"/><Relationship Id="rId5" Type="http://schemas.openxmlformats.org/officeDocument/2006/relationships/slide" Target="slides/slide3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notesMaster" Target="notesMasters/notesMaster1.xml"/><Relationship Id="rId56" Type="http://schemas.openxmlformats.org/officeDocument/2006/relationships/tableStyles" Target="tableStyles.xml"/><Relationship Id="rId8" Type="http://schemas.openxmlformats.org/officeDocument/2006/relationships/slide" Target="slides/slide6.xml"/><Relationship Id="rId51" Type="http://schemas.openxmlformats.org/officeDocument/2006/relationships/font" Target="fonts/font3.fntdata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font" Target="fonts/font1.fntdata"/><Relationship Id="rId57" Type="http://schemas.microsoft.com/office/2016/11/relationships/changesInfo" Target="changesInfos/changesInfo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font" Target="fonts/font4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arcelo Miquel Juan" userId="S::100383458@alumnos.uc3m.es::4d9c7c3c-3912-4085-bc8e-e8dbe5260e85" providerId="AD" clId="Web-{B35737CB-781C-58B8-3212-DDCE1DA23AB8}"/>
    <pc:docChg chg="modSld">
      <pc:chgData name="Marcelo Miquel Juan" userId="S::100383458@alumnos.uc3m.es::4d9c7c3c-3912-4085-bc8e-e8dbe5260e85" providerId="AD" clId="Web-{B35737CB-781C-58B8-3212-DDCE1DA23AB8}" dt="2021-07-12T07:06:51.042" v="10" actId="1076"/>
      <pc:docMkLst>
        <pc:docMk/>
      </pc:docMkLst>
      <pc:sldChg chg="addSp modSp">
        <pc:chgData name="Marcelo Miquel Juan" userId="S::100383458@alumnos.uc3m.es::4d9c7c3c-3912-4085-bc8e-e8dbe5260e85" providerId="AD" clId="Web-{B35737CB-781C-58B8-3212-DDCE1DA23AB8}" dt="2021-07-12T07:06:51.042" v="10" actId="1076"/>
        <pc:sldMkLst>
          <pc:docMk/>
          <pc:sldMk cId="3553466942" sldId="344"/>
        </pc:sldMkLst>
        <pc:spChg chg="add mod">
          <ac:chgData name="Marcelo Miquel Juan" userId="S::100383458@alumnos.uc3m.es::4d9c7c3c-3912-4085-bc8e-e8dbe5260e85" providerId="AD" clId="Web-{B35737CB-781C-58B8-3212-DDCE1DA23AB8}" dt="2021-07-12T07:06:51.042" v="10" actId="1076"/>
          <ac:spMkLst>
            <pc:docMk/>
            <pc:sldMk cId="3553466942" sldId="344"/>
            <ac:spMk id="55" creationId="{571DC352-E126-458B-B7DE-9FD076E12784}"/>
          </ac:spMkLst>
        </pc:spChg>
      </pc:sldChg>
    </pc:docChg>
  </pc:docChgLst>
  <pc:docChgLst>
    <pc:chgData name="Marcelo Miquel Juan" userId="S::100383458@alumnos.uc3m.es::4d9c7c3c-3912-4085-bc8e-e8dbe5260e85" providerId="AD" clId="Web-{E7BD8382-D7A6-6DD3-97FB-9FEFE9A43669}"/>
    <pc:docChg chg="addSld modSld">
      <pc:chgData name="Marcelo Miquel Juan" userId="S::100383458@alumnos.uc3m.es::4d9c7c3c-3912-4085-bc8e-e8dbe5260e85" providerId="AD" clId="Web-{E7BD8382-D7A6-6DD3-97FB-9FEFE9A43669}" dt="2021-07-11T22:44:04.620" v="15"/>
      <pc:docMkLst>
        <pc:docMk/>
      </pc:docMkLst>
      <pc:sldChg chg="addSp modSp add replId">
        <pc:chgData name="Marcelo Miquel Juan" userId="S::100383458@alumnos.uc3m.es::4d9c7c3c-3912-4085-bc8e-e8dbe5260e85" providerId="AD" clId="Web-{E7BD8382-D7A6-6DD3-97FB-9FEFE9A43669}" dt="2021-07-11T22:25:01.535" v="6" actId="14100"/>
        <pc:sldMkLst>
          <pc:docMk/>
          <pc:sldMk cId="1571934164" sldId="360"/>
        </pc:sldMkLst>
        <pc:spChg chg="add mod">
          <ac:chgData name="Marcelo Miquel Juan" userId="S::100383458@alumnos.uc3m.es::4d9c7c3c-3912-4085-bc8e-e8dbe5260e85" providerId="AD" clId="Web-{E7BD8382-D7A6-6DD3-97FB-9FEFE9A43669}" dt="2021-07-11T22:25:01.535" v="6" actId="14100"/>
          <ac:spMkLst>
            <pc:docMk/>
            <pc:sldMk cId="1571934164" sldId="360"/>
            <ac:spMk id="53" creationId="{BA9D1B28-F2E3-4974-BB9B-FA9DCDEB6F6A}"/>
          </ac:spMkLst>
        </pc:spChg>
      </pc:sldChg>
      <pc:sldChg chg="addSp modSp add replId">
        <pc:chgData name="Marcelo Miquel Juan" userId="S::100383458@alumnos.uc3m.es::4d9c7c3c-3912-4085-bc8e-e8dbe5260e85" providerId="AD" clId="Web-{E7BD8382-D7A6-6DD3-97FB-9FEFE9A43669}" dt="2021-07-11T22:25:26.645" v="9" actId="14100"/>
        <pc:sldMkLst>
          <pc:docMk/>
          <pc:sldMk cId="3982561723" sldId="361"/>
        </pc:sldMkLst>
        <pc:spChg chg="add mod">
          <ac:chgData name="Marcelo Miquel Juan" userId="S::100383458@alumnos.uc3m.es::4d9c7c3c-3912-4085-bc8e-e8dbe5260e85" providerId="AD" clId="Web-{E7BD8382-D7A6-6DD3-97FB-9FEFE9A43669}" dt="2021-07-11T22:25:26.645" v="9" actId="14100"/>
          <ac:spMkLst>
            <pc:docMk/>
            <pc:sldMk cId="3982561723" sldId="361"/>
            <ac:spMk id="53" creationId="{3F82D7D9-5F51-4550-9529-A34643E534CB}"/>
          </ac:spMkLst>
        </pc:spChg>
      </pc:sldChg>
      <pc:sldChg chg="addSp modSp add replId">
        <pc:chgData name="Marcelo Miquel Juan" userId="S::100383458@alumnos.uc3m.es::4d9c7c3c-3912-4085-bc8e-e8dbe5260e85" providerId="AD" clId="Web-{E7BD8382-D7A6-6DD3-97FB-9FEFE9A43669}" dt="2021-07-11T22:25:52.333" v="14" actId="14100"/>
        <pc:sldMkLst>
          <pc:docMk/>
          <pc:sldMk cId="1278632476" sldId="362"/>
        </pc:sldMkLst>
        <pc:spChg chg="add mod">
          <ac:chgData name="Marcelo Miquel Juan" userId="S::100383458@alumnos.uc3m.es::4d9c7c3c-3912-4085-bc8e-e8dbe5260e85" providerId="AD" clId="Web-{E7BD8382-D7A6-6DD3-97FB-9FEFE9A43669}" dt="2021-07-11T22:25:52.333" v="14" actId="14100"/>
          <ac:spMkLst>
            <pc:docMk/>
            <pc:sldMk cId="1278632476" sldId="362"/>
            <ac:spMk id="53" creationId="{8A2E70F0-480C-4066-ADB5-660F1C694FDF}"/>
          </ac:spMkLst>
        </pc:spChg>
      </pc:sldChg>
      <pc:sldChg chg="add replId">
        <pc:chgData name="Marcelo Miquel Juan" userId="S::100383458@alumnos.uc3m.es::4d9c7c3c-3912-4085-bc8e-e8dbe5260e85" providerId="AD" clId="Web-{E7BD8382-D7A6-6DD3-97FB-9FEFE9A43669}" dt="2021-07-11T22:44:04.620" v="15"/>
        <pc:sldMkLst>
          <pc:docMk/>
          <pc:sldMk cId="3826612494" sldId="363"/>
        </pc:sldMkLst>
      </pc:sldChg>
    </pc:docChg>
  </pc:docChgLst>
  <pc:docChgLst>
    <pc:chgData name="Marcelo Miquel Juan" userId="S::100383458@alumnos.uc3m.es::4d9c7c3c-3912-4085-bc8e-e8dbe5260e85" providerId="AD" clId="Web-{13AEBE8A-32D1-530E-38F2-58E6D75CBBEC}"/>
    <pc:docChg chg="addSld modSld">
      <pc:chgData name="Marcelo Miquel Juan" userId="S::100383458@alumnos.uc3m.es::4d9c7c3c-3912-4085-bc8e-e8dbe5260e85" providerId="AD" clId="Web-{13AEBE8A-32D1-530E-38F2-58E6D75CBBEC}" dt="2021-07-11T22:09:03.106" v="2"/>
      <pc:docMkLst>
        <pc:docMk/>
      </pc:docMkLst>
      <pc:sldChg chg="modSp">
        <pc:chgData name="Marcelo Miquel Juan" userId="S::100383458@alumnos.uc3m.es::4d9c7c3c-3912-4085-bc8e-e8dbe5260e85" providerId="AD" clId="Web-{13AEBE8A-32D1-530E-38F2-58E6D75CBBEC}" dt="2021-07-11T22:08:37.480" v="1" actId="20577"/>
        <pc:sldMkLst>
          <pc:docMk/>
          <pc:sldMk cId="1399267240" sldId="320"/>
        </pc:sldMkLst>
        <pc:spChg chg="mod">
          <ac:chgData name="Marcelo Miquel Juan" userId="S::100383458@alumnos.uc3m.es::4d9c7c3c-3912-4085-bc8e-e8dbe5260e85" providerId="AD" clId="Web-{13AEBE8A-32D1-530E-38F2-58E6D75CBBEC}" dt="2021-07-11T22:08:37.480" v="1" actId="20577"/>
          <ac:spMkLst>
            <pc:docMk/>
            <pc:sldMk cId="1399267240" sldId="320"/>
            <ac:spMk id="3" creationId="{D272F755-B2CD-4B53-9EF9-C19C67723811}"/>
          </ac:spMkLst>
        </pc:spChg>
      </pc:sldChg>
      <pc:sldChg chg="add replId">
        <pc:chgData name="Marcelo Miquel Juan" userId="S::100383458@alumnos.uc3m.es::4d9c7c3c-3912-4085-bc8e-e8dbe5260e85" providerId="AD" clId="Web-{13AEBE8A-32D1-530E-38F2-58E6D75CBBEC}" dt="2021-07-11T22:09:03.106" v="2"/>
        <pc:sldMkLst>
          <pc:docMk/>
          <pc:sldMk cId="3769247322" sldId="359"/>
        </pc:sldMkLst>
      </pc:sldChg>
    </pc:docChg>
  </pc:docChgLst>
</pc:chgInfo>
</file>

<file path=ppt/media/image1.png>
</file>

<file path=ppt/media/image10.jpeg>
</file>

<file path=ppt/media/image11.jpeg>
</file>

<file path=ppt/media/image12.jpe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" name="Google Shape;4710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11" name="Google Shape;4711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hyperlink" Target="http://bit.ly/2Tynxth" TargetMode="External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hyperlink" Target="http://bit.ly/2TtBDfr" TargetMode="External"/><Relationship Id="rId4" Type="http://schemas.openxmlformats.org/officeDocument/2006/relationships/hyperlink" Target="http://bit.ly/2TyoMsr" TargetMode="Externa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2"/>
          <p:cNvSpPr txBox="1">
            <a:spLocks noGrp="1"/>
          </p:cNvSpPr>
          <p:nvPr>
            <p:ph type="ctrTitle"/>
          </p:nvPr>
        </p:nvSpPr>
        <p:spPr>
          <a:xfrm>
            <a:off x="713225" y="1703705"/>
            <a:ext cx="7717500" cy="128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4500" b="1">
                <a:highlight>
                  <a:schemeClr val="dk2"/>
                </a:highlight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247" name="Google Shape;247;p2"/>
          <p:cNvSpPr txBox="1">
            <a:spLocks noGrp="1"/>
          </p:cNvSpPr>
          <p:nvPr>
            <p:ph type="subTitle" idx="1"/>
          </p:nvPr>
        </p:nvSpPr>
        <p:spPr>
          <a:xfrm>
            <a:off x="713225" y="3259855"/>
            <a:ext cx="7717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highlight>
                  <a:schemeClr val="dk2"/>
                </a:highlight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3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2" name="Google Shape;38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383" name="Google Shape;38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BLANK_1">
    <p:spTree>
      <p:nvGrpSpPr>
        <p:cNvPr id="1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p13"/>
          <p:cNvSpPr txBox="1">
            <a:spLocks noGrp="1"/>
          </p:cNvSpPr>
          <p:nvPr>
            <p:ph type="subTitle" idx="1"/>
          </p:nvPr>
        </p:nvSpPr>
        <p:spPr>
          <a:xfrm>
            <a:off x="1932848" y="1651494"/>
            <a:ext cx="20508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7" name="Google Shape;387;p13"/>
          <p:cNvSpPr txBox="1">
            <a:spLocks noGrp="1"/>
          </p:cNvSpPr>
          <p:nvPr>
            <p:ph type="subTitle" idx="2"/>
          </p:nvPr>
        </p:nvSpPr>
        <p:spPr>
          <a:xfrm>
            <a:off x="1932848" y="2019394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8" name="Google Shape;388;p13"/>
          <p:cNvSpPr txBox="1">
            <a:spLocks noGrp="1"/>
          </p:cNvSpPr>
          <p:nvPr>
            <p:ph type="subTitle" idx="3"/>
          </p:nvPr>
        </p:nvSpPr>
        <p:spPr>
          <a:xfrm>
            <a:off x="1932848" y="3449430"/>
            <a:ext cx="22248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9" name="Google Shape;389;p13"/>
          <p:cNvSpPr txBox="1">
            <a:spLocks noGrp="1"/>
          </p:cNvSpPr>
          <p:nvPr>
            <p:ph type="subTitle" idx="4"/>
          </p:nvPr>
        </p:nvSpPr>
        <p:spPr>
          <a:xfrm>
            <a:off x="1932848" y="3813873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0" name="Google Shape;390;p13"/>
          <p:cNvSpPr txBox="1">
            <a:spLocks noGrp="1"/>
          </p:cNvSpPr>
          <p:nvPr>
            <p:ph type="title" hasCustomPrompt="1"/>
          </p:nvPr>
        </p:nvSpPr>
        <p:spPr>
          <a:xfrm>
            <a:off x="987618" y="1895170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91" name="Google Shape;391;p13"/>
          <p:cNvSpPr txBox="1">
            <a:spLocks noGrp="1"/>
          </p:cNvSpPr>
          <p:nvPr>
            <p:ph type="title" idx="5" hasCustomPrompt="1"/>
          </p:nvPr>
        </p:nvSpPr>
        <p:spPr>
          <a:xfrm>
            <a:off x="989268" y="3687184"/>
            <a:ext cx="7956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92" name="Google Shape;392;p13"/>
          <p:cNvSpPr txBox="1">
            <a:spLocks noGrp="1"/>
          </p:cNvSpPr>
          <p:nvPr>
            <p:ph type="title" idx="6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>
                <a:solidFill>
                  <a:schemeClr val="dk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393" name="Google Shape;393;p13"/>
          <p:cNvSpPr txBox="1">
            <a:spLocks noGrp="1"/>
          </p:cNvSpPr>
          <p:nvPr>
            <p:ph type="subTitle" idx="7"/>
          </p:nvPr>
        </p:nvSpPr>
        <p:spPr>
          <a:xfrm>
            <a:off x="5900682" y="1651494"/>
            <a:ext cx="20508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4" name="Google Shape;394;p13"/>
          <p:cNvSpPr txBox="1">
            <a:spLocks noGrp="1"/>
          </p:cNvSpPr>
          <p:nvPr>
            <p:ph type="subTitle" idx="8"/>
          </p:nvPr>
        </p:nvSpPr>
        <p:spPr>
          <a:xfrm>
            <a:off x="5900682" y="2019394"/>
            <a:ext cx="2255700" cy="39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5" name="Google Shape;395;p13"/>
          <p:cNvSpPr txBox="1">
            <a:spLocks noGrp="1"/>
          </p:cNvSpPr>
          <p:nvPr>
            <p:ph type="subTitle" idx="9"/>
          </p:nvPr>
        </p:nvSpPr>
        <p:spPr>
          <a:xfrm>
            <a:off x="5900682" y="3449430"/>
            <a:ext cx="2224800" cy="228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2000" b="1">
                <a:solidFill>
                  <a:schemeClr val="dk2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6" name="Google Shape;396;p13"/>
          <p:cNvSpPr txBox="1">
            <a:spLocks noGrp="1"/>
          </p:cNvSpPr>
          <p:nvPr>
            <p:ph type="subTitle" idx="13"/>
          </p:nvPr>
        </p:nvSpPr>
        <p:spPr>
          <a:xfrm>
            <a:off x="5900682" y="3813873"/>
            <a:ext cx="2255700" cy="402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6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7" name="Google Shape;397;p13"/>
          <p:cNvSpPr txBox="1">
            <a:spLocks noGrp="1"/>
          </p:cNvSpPr>
          <p:nvPr>
            <p:ph type="title" idx="14" hasCustomPrompt="1"/>
          </p:nvPr>
        </p:nvSpPr>
        <p:spPr>
          <a:xfrm>
            <a:off x="4973617" y="1895170"/>
            <a:ext cx="7971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  <p:sp>
        <p:nvSpPr>
          <p:cNvPr id="398" name="Google Shape;398;p13"/>
          <p:cNvSpPr txBox="1">
            <a:spLocks noGrp="1"/>
          </p:cNvSpPr>
          <p:nvPr>
            <p:ph type="title" idx="15" hasCustomPrompt="1"/>
          </p:nvPr>
        </p:nvSpPr>
        <p:spPr>
          <a:xfrm>
            <a:off x="4972717" y="3687184"/>
            <a:ext cx="7989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400"/>
              <a:buFont typeface="Arial"/>
              <a:buNone/>
              <a:defRPr sz="3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 3">
  <p:cSld name="CUSTOM_12_1_1"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Google Shape;400;p14"/>
          <p:cNvSpPr txBox="1">
            <a:spLocks noGrp="1"/>
          </p:cNvSpPr>
          <p:nvPr>
            <p:ph type="title"/>
          </p:nvPr>
        </p:nvSpPr>
        <p:spPr>
          <a:xfrm>
            <a:off x="713225" y="530352"/>
            <a:ext cx="7717500" cy="292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Dosis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1" name="Google Shape;401;p14"/>
          <p:cNvSpPr txBox="1">
            <a:spLocks noGrp="1"/>
          </p:cNvSpPr>
          <p:nvPr>
            <p:ph type="subTitle" idx="1"/>
          </p:nvPr>
        </p:nvSpPr>
        <p:spPr>
          <a:xfrm>
            <a:off x="7132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02" name="Google Shape;402;p14"/>
          <p:cNvSpPr txBox="1">
            <a:spLocks noGrp="1"/>
          </p:cNvSpPr>
          <p:nvPr>
            <p:ph type="subTitle" idx="2"/>
          </p:nvPr>
        </p:nvSpPr>
        <p:spPr>
          <a:xfrm>
            <a:off x="4572025" y="1012850"/>
            <a:ext cx="3858900" cy="352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Char char="●"/>
              <a:defRPr sz="13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●"/>
              <a:defRPr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  <a:defRPr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!">
  <p:cSld name="CUSTOM_6">
    <p:spTree>
      <p:nvGrpSpPr>
        <p:cNvPr id="1" name="Shape 4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4" name="Google Shape;404;p15"/>
          <p:cNvSpPr/>
          <p:nvPr/>
        </p:nvSpPr>
        <p:spPr>
          <a:xfrm>
            <a:off x="6336550" y="727250"/>
            <a:ext cx="3347100" cy="2836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5" name="Google Shape;405;p15"/>
          <p:cNvSpPr/>
          <p:nvPr/>
        </p:nvSpPr>
        <p:spPr>
          <a:xfrm>
            <a:off x="-539710" y="192902"/>
            <a:ext cx="10223421" cy="4949316"/>
          </a:xfrm>
          <a:custGeom>
            <a:avLst/>
            <a:gdLst/>
            <a:ahLst/>
            <a:cxnLst/>
            <a:rect l="l" t="t" r="r" b="b"/>
            <a:pathLst>
              <a:path w="285750" h="138336" extrusionOk="0">
                <a:moveTo>
                  <a:pt x="0" y="0"/>
                </a:moveTo>
                <a:lnTo>
                  <a:pt x="0" y="21060"/>
                </a:lnTo>
                <a:lnTo>
                  <a:pt x="55066" y="21060"/>
                </a:lnTo>
                <a:lnTo>
                  <a:pt x="56741" y="21097"/>
                </a:lnTo>
                <a:lnTo>
                  <a:pt x="58415" y="21208"/>
                </a:lnTo>
                <a:lnTo>
                  <a:pt x="60052" y="21432"/>
                </a:lnTo>
                <a:lnTo>
                  <a:pt x="61652" y="21729"/>
                </a:lnTo>
                <a:lnTo>
                  <a:pt x="63215" y="22101"/>
                </a:lnTo>
                <a:lnTo>
                  <a:pt x="64777" y="22548"/>
                </a:lnTo>
                <a:lnTo>
                  <a:pt x="66303" y="23032"/>
                </a:lnTo>
                <a:lnTo>
                  <a:pt x="67791" y="23627"/>
                </a:lnTo>
                <a:lnTo>
                  <a:pt x="69242" y="24297"/>
                </a:lnTo>
                <a:lnTo>
                  <a:pt x="70656" y="25004"/>
                </a:lnTo>
                <a:lnTo>
                  <a:pt x="72033" y="25822"/>
                </a:lnTo>
                <a:lnTo>
                  <a:pt x="73372" y="26641"/>
                </a:lnTo>
                <a:lnTo>
                  <a:pt x="74637" y="27571"/>
                </a:lnTo>
                <a:lnTo>
                  <a:pt x="75865" y="28538"/>
                </a:lnTo>
                <a:lnTo>
                  <a:pt x="77056" y="29580"/>
                </a:lnTo>
                <a:lnTo>
                  <a:pt x="78209" y="30659"/>
                </a:lnTo>
                <a:lnTo>
                  <a:pt x="79288" y="31812"/>
                </a:lnTo>
                <a:lnTo>
                  <a:pt x="80330" y="33003"/>
                </a:lnTo>
                <a:lnTo>
                  <a:pt x="81297" y="34231"/>
                </a:lnTo>
                <a:lnTo>
                  <a:pt x="82228" y="35496"/>
                </a:lnTo>
                <a:lnTo>
                  <a:pt x="83083" y="36835"/>
                </a:lnTo>
                <a:lnTo>
                  <a:pt x="83865" y="38212"/>
                </a:lnTo>
                <a:lnTo>
                  <a:pt x="84572" y="39626"/>
                </a:lnTo>
                <a:lnTo>
                  <a:pt x="85241" y="41077"/>
                </a:lnTo>
                <a:lnTo>
                  <a:pt x="85837" y="42565"/>
                </a:lnTo>
                <a:lnTo>
                  <a:pt x="86358" y="44091"/>
                </a:lnTo>
                <a:lnTo>
                  <a:pt x="86767" y="45653"/>
                </a:lnTo>
                <a:lnTo>
                  <a:pt x="87139" y="47216"/>
                </a:lnTo>
                <a:lnTo>
                  <a:pt x="87437" y="48853"/>
                </a:lnTo>
                <a:lnTo>
                  <a:pt x="87660" y="50490"/>
                </a:lnTo>
                <a:lnTo>
                  <a:pt x="87771" y="52127"/>
                </a:lnTo>
                <a:lnTo>
                  <a:pt x="87809" y="53839"/>
                </a:lnTo>
                <a:lnTo>
                  <a:pt x="87771" y="55513"/>
                </a:lnTo>
                <a:lnTo>
                  <a:pt x="87660" y="57150"/>
                </a:lnTo>
                <a:lnTo>
                  <a:pt x="87437" y="58787"/>
                </a:lnTo>
                <a:lnTo>
                  <a:pt x="87139" y="60425"/>
                </a:lnTo>
                <a:lnTo>
                  <a:pt x="86767" y="61987"/>
                </a:lnTo>
                <a:lnTo>
                  <a:pt x="86358" y="63550"/>
                </a:lnTo>
                <a:lnTo>
                  <a:pt x="85837" y="65075"/>
                </a:lnTo>
                <a:lnTo>
                  <a:pt x="85241" y="66564"/>
                </a:lnTo>
                <a:lnTo>
                  <a:pt x="84572" y="68015"/>
                </a:lnTo>
                <a:lnTo>
                  <a:pt x="83865" y="69429"/>
                </a:lnTo>
                <a:lnTo>
                  <a:pt x="83083" y="70805"/>
                </a:lnTo>
                <a:lnTo>
                  <a:pt x="82228" y="72145"/>
                </a:lnTo>
                <a:lnTo>
                  <a:pt x="81297" y="73410"/>
                </a:lnTo>
                <a:lnTo>
                  <a:pt x="80330" y="74638"/>
                </a:lnTo>
                <a:lnTo>
                  <a:pt x="79288" y="75828"/>
                </a:lnTo>
                <a:lnTo>
                  <a:pt x="78209" y="76982"/>
                </a:lnTo>
                <a:lnTo>
                  <a:pt x="77056" y="78061"/>
                </a:lnTo>
                <a:lnTo>
                  <a:pt x="75865" y="79102"/>
                </a:lnTo>
                <a:lnTo>
                  <a:pt x="74637" y="80070"/>
                </a:lnTo>
                <a:lnTo>
                  <a:pt x="73372" y="81000"/>
                </a:lnTo>
                <a:lnTo>
                  <a:pt x="72033" y="81819"/>
                </a:lnTo>
                <a:lnTo>
                  <a:pt x="70656" y="82637"/>
                </a:lnTo>
                <a:lnTo>
                  <a:pt x="69242" y="83344"/>
                </a:lnTo>
                <a:lnTo>
                  <a:pt x="67791" y="84014"/>
                </a:lnTo>
                <a:lnTo>
                  <a:pt x="66303" y="84609"/>
                </a:lnTo>
                <a:lnTo>
                  <a:pt x="64777" y="85093"/>
                </a:lnTo>
                <a:lnTo>
                  <a:pt x="63215" y="85539"/>
                </a:lnTo>
                <a:lnTo>
                  <a:pt x="61652" y="85911"/>
                </a:lnTo>
                <a:lnTo>
                  <a:pt x="60052" y="86209"/>
                </a:lnTo>
                <a:lnTo>
                  <a:pt x="58415" y="86432"/>
                </a:lnTo>
                <a:lnTo>
                  <a:pt x="56741" y="86544"/>
                </a:lnTo>
                <a:lnTo>
                  <a:pt x="55066" y="86581"/>
                </a:lnTo>
                <a:lnTo>
                  <a:pt x="0" y="86581"/>
                </a:lnTo>
                <a:lnTo>
                  <a:pt x="0" y="138336"/>
                </a:lnTo>
                <a:lnTo>
                  <a:pt x="285750" y="138336"/>
                </a:lnTo>
                <a:lnTo>
                  <a:pt x="285750" y="86581"/>
                </a:lnTo>
                <a:lnTo>
                  <a:pt x="228265" y="86581"/>
                </a:lnTo>
                <a:lnTo>
                  <a:pt x="226554" y="86544"/>
                </a:lnTo>
                <a:lnTo>
                  <a:pt x="224917" y="86432"/>
                </a:lnTo>
                <a:lnTo>
                  <a:pt x="223279" y="86209"/>
                </a:lnTo>
                <a:lnTo>
                  <a:pt x="221642" y="85911"/>
                </a:lnTo>
                <a:lnTo>
                  <a:pt x="220080" y="85539"/>
                </a:lnTo>
                <a:lnTo>
                  <a:pt x="218517" y="85093"/>
                </a:lnTo>
                <a:lnTo>
                  <a:pt x="216991" y="84609"/>
                </a:lnTo>
                <a:lnTo>
                  <a:pt x="215503" y="84014"/>
                </a:lnTo>
                <a:lnTo>
                  <a:pt x="214052" y="83344"/>
                </a:lnTo>
                <a:lnTo>
                  <a:pt x="212638" y="82637"/>
                </a:lnTo>
                <a:lnTo>
                  <a:pt x="211262" y="81819"/>
                </a:lnTo>
                <a:lnTo>
                  <a:pt x="209959" y="81000"/>
                </a:lnTo>
                <a:lnTo>
                  <a:pt x="208657" y="80070"/>
                </a:lnTo>
                <a:lnTo>
                  <a:pt x="207429" y="79102"/>
                </a:lnTo>
                <a:lnTo>
                  <a:pt x="206239" y="78061"/>
                </a:lnTo>
                <a:lnTo>
                  <a:pt x="205085" y="76982"/>
                </a:lnTo>
                <a:lnTo>
                  <a:pt x="204006" y="75828"/>
                </a:lnTo>
                <a:lnTo>
                  <a:pt x="202964" y="74638"/>
                </a:lnTo>
                <a:lnTo>
                  <a:pt x="201997" y="73410"/>
                </a:lnTo>
                <a:lnTo>
                  <a:pt x="201104" y="72145"/>
                </a:lnTo>
                <a:lnTo>
                  <a:pt x="200248" y="70805"/>
                </a:lnTo>
                <a:lnTo>
                  <a:pt x="199467" y="69429"/>
                </a:lnTo>
                <a:lnTo>
                  <a:pt x="198723" y="68015"/>
                </a:lnTo>
                <a:lnTo>
                  <a:pt x="198053" y="66564"/>
                </a:lnTo>
                <a:lnTo>
                  <a:pt x="197495" y="65075"/>
                </a:lnTo>
                <a:lnTo>
                  <a:pt x="196974" y="63550"/>
                </a:lnTo>
                <a:lnTo>
                  <a:pt x="196528" y="61987"/>
                </a:lnTo>
                <a:lnTo>
                  <a:pt x="196155" y="60425"/>
                </a:lnTo>
                <a:lnTo>
                  <a:pt x="195858" y="58787"/>
                </a:lnTo>
                <a:lnTo>
                  <a:pt x="195672" y="57150"/>
                </a:lnTo>
                <a:lnTo>
                  <a:pt x="195523" y="55513"/>
                </a:lnTo>
                <a:lnTo>
                  <a:pt x="195486" y="53839"/>
                </a:lnTo>
                <a:lnTo>
                  <a:pt x="195523" y="52127"/>
                </a:lnTo>
                <a:lnTo>
                  <a:pt x="195672" y="50490"/>
                </a:lnTo>
                <a:lnTo>
                  <a:pt x="195858" y="48853"/>
                </a:lnTo>
                <a:lnTo>
                  <a:pt x="196155" y="47216"/>
                </a:lnTo>
                <a:lnTo>
                  <a:pt x="196528" y="45653"/>
                </a:lnTo>
                <a:lnTo>
                  <a:pt x="196974" y="44091"/>
                </a:lnTo>
                <a:lnTo>
                  <a:pt x="197495" y="42565"/>
                </a:lnTo>
                <a:lnTo>
                  <a:pt x="198053" y="41077"/>
                </a:lnTo>
                <a:lnTo>
                  <a:pt x="198723" y="39626"/>
                </a:lnTo>
                <a:lnTo>
                  <a:pt x="199467" y="38212"/>
                </a:lnTo>
                <a:lnTo>
                  <a:pt x="200248" y="36835"/>
                </a:lnTo>
                <a:lnTo>
                  <a:pt x="201104" y="35496"/>
                </a:lnTo>
                <a:lnTo>
                  <a:pt x="201997" y="34231"/>
                </a:lnTo>
                <a:lnTo>
                  <a:pt x="202964" y="33003"/>
                </a:lnTo>
                <a:lnTo>
                  <a:pt x="204006" y="31812"/>
                </a:lnTo>
                <a:lnTo>
                  <a:pt x="205085" y="30659"/>
                </a:lnTo>
                <a:lnTo>
                  <a:pt x="206239" y="29580"/>
                </a:lnTo>
                <a:lnTo>
                  <a:pt x="207429" y="28538"/>
                </a:lnTo>
                <a:lnTo>
                  <a:pt x="208657" y="27571"/>
                </a:lnTo>
                <a:lnTo>
                  <a:pt x="209959" y="26641"/>
                </a:lnTo>
                <a:lnTo>
                  <a:pt x="211262" y="25822"/>
                </a:lnTo>
                <a:lnTo>
                  <a:pt x="212638" y="25004"/>
                </a:lnTo>
                <a:lnTo>
                  <a:pt x="214052" y="24297"/>
                </a:lnTo>
                <a:lnTo>
                  <a:pt x="215503" y="23627"/>
                </a:lnTo>
                <a:lnTo>
                  <a:pt x="216991" y="23032"/>
                </a:lnTo>
                <a:lnTo>
                  <a:pt x="218517" y="22548"/>
                </a:lnTo>
                <a:lnTo>
                  <a:pt x="220080" y="22101"/>
                </a:lnTo>
                <a:lnTo>
                  <a:pt x="221642" y="21729"/>
                </a:lnTo>
                <a:lnTo>
                  <a:pt x="223279" y="21432"/>
                </a:lnTo>
                <a:lnTo>
                  <a:pt x="224917" y="21208"/>
                </a:lnTo>
                <a:lnTo>
                  <a:pt x="226554" y="21097"/>
                </a:lnTo>
                <a:lnTo>
                  <a:pt x="228265" y="21060"/>
                </a:lnTo>
                <a:lnTo>
                  <a:pt x="285750" y="21060"/>
                </a:lnTo>
                <a:lnTo>
                  <a:pt x="285750" y="1228"/>
                </a:lnTo>
                <a:lnTo>
                  <a:pt x="283294" y="1303"/>
                </a:lnTo>
                <a:lnTo>
                  <a:pt x="280801" y="1303"/>
                </a:lnTo>
                <a:lnTo>
                  <a:pt x="275890" y="1266"/>
                </a:lnTo>
                <a:lnTo>
                  <a:pt x="270942" y="1191"/>
                </a:lnTo>
                <a:lnTo>
                  <a:pt x="266030" y="1154"/>
                </a:lnTo>
                <a:lnTo>
                  <a:pt x="257733" y="1117"/>
                </a:lnTo>
                <a:lnTo>
                  <a:pt x="249399" y="1079"/>
                </a:lnTo>
                <a:lnTo>
                  <a:pt x="241102" y="1117"/>
                </a:lnTo>
                <a:lnTo>
                  <a:pt x="232804" y="1191"/>
                </a:lnTo>
                <a:lnTo>
                  <a:pt x="225475" y="1303"/>
                </a:lnTo>
                <a:lnTo>
                  <a:pt x="218182" y="1340"/>
                </a:lnTo>
                <a:lnTo>
                  <a:pt x="210852" y="1377"/>
                </a:lnTo>
                <a:lnTo>
                  <a:pt x="203560" y="1414"/>
                </a:lnTo>
                <a:lnTo>
                  <a:pt x="188937" y="1414"/>
                </a:lnTo>
                <a:lnTo>
                  <a:pt x="174315" y="1377"/>
                </a:lnTo>
                <a:lnTo>
                  <a:pt x="167022" y="1377"/>
                </a:lnTo>
                <a:lnTo>
                  <a:pt x="159730" y="1414"/>
                </a:lnTo>
                <a:lnTo>
                  <a:pt x="145145" y="1526"/>
                </a:lnTo>
                <a:lnTo>
                  <a:pt x="137852" y="1563"/>
                </a:lnTo>
                <a:lnTo>
                  <a:pt x="130559" y="1600"/>
                </a:lnTo>
                <a:lnTo>
                  <a:pt x="123267" y="1563"/>
                </a:lnTo>
                <a:lnTo>
                  <a:pt x="115937" y="1526"/>
                </a:lnTo>
                <a:lnTo>
                  <a:pt x="112254" y="1452"/>
                </a:lnTo>
                <a:lnTo>
                  <a:pt x="108570" y="1377"/>
                </a:lnTo>
                <a:lnTo>
                  <a:pt x="101203" y="1191"/>
                </a:lnTo>
                <a:lnTo>
                  <a:pt x="97520" y="1117"/>
                </a:lnTo>
                <a:lnTo>
                  <a:pt x="93836" y="1042"/>
                </a:lnTo>
                <a:lnTo>
                  <a:pt x="90153" y="1005"/>
                </a:lnTo>
                <a:lnTo>
                  <a:pt x="86469" y="1042"/>
                </a:lnTo>
                <a:lnTo>
                  <a:pt x="82860" y="1079"/>
                </a:lnTo>
                <a:lnTo>
                  <a:pt x="79214" y="1154"/>
                </a:lnTo>
                <a:lnTo>
                  <a:pt x="71958" y="1377"/>
                </a:lnTo>
                <a:lnTo>
                  <a:pt x="64703" y="1600"/>
                </a:lnTo>
                <a:lnTo>
                  <a:pt x="57448" y="1749"/>
                </a:lnTo>
                <a:lnTo>
                  <a:pt x="53839" y="1786"/>
                </a:lnTo>
                <a:lnTo>
                  <a:pt x="50229" y="1749"/>
                </a:lnTo>
                <a:lnTo>
                  <a:pt x="46658" y="1712"/>
                </a:lnTo>
                <a:lnTo>
                  <a:pt x="43049" y="1638"/>
                </a:lnTo>
                <a:lnTo>
                  <a:pt x="39477" y="1489"/>
                </a:lnTo>
                <a:lnTo>
                  <a:pt x="35905" y="1340"/>
                </a:lnTo>
                <a:lnTo>
                  <a:pt x="28724" y="1042"/>
                </a:lnTo>
                <a:lnTo>
                  <a:pt x="21543" y="670"/>
                </a:lnTo>
                <a:lnTo>
                  <a:pt x="14362" y="335"/>
                </a:lnTo>
                <a:lnTo>
                  <a:pt x="10790" y="224"/>
                </a:lnTo>
                <a:lnTo>
                  <a:pt x="7181" y="112"/>
                </a:lnTo>
                <a:lnTo>
                  <a:pt x="3609" y="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6" name="Google Shape;406;p15"/>
          <p:cNvSpPr/>
          <p:nvPr/>
        </p:nvSpPr>
        <p:spPr>
          <a:xfrm>
            <a:off x="-539710" y="-157157"/>
            <a:ext cx="10223421" cy="509865"/>
          </a:xfrm>
          <a:custGeom>
            <a:avLst/>
            <a:gdLst/>
            <a:ahLst/>
            <a:cxnLst/>
            <a:rect l="l" t="t" r="r" b="b"/>
            <a:pathLst>
              <a:path w="285750" h="14251" extrusionOk="0">
                <a:moveTo>
                  <a:pt x="0" y="0"/>
                </a:moveTo>
                <a:lnTo>
                  <a:pt x="0" y="14251"/>
                </a:lnTo>
                <a:lnTo>
                  <a:pt x="285750" y="14251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7" name="Google Shape;407;p15"/>
          <p:cNvSpPr/>
          <p:nvPr/>
        </p:nvSpPr>
        <p:spPr>
          <a:xfrm>
            <a:off x="-463862" y="3660600"/>
            <a:ext cx="922559" cy="922523"/>
          </a:xfrm>
          <a:custGeom>
            <a:avLst/>
            <a:gdLst/>
            <a:ahLst/>
            <a:cxnLst/>
            <a:rect l="l" t="t" r="r" b="b"/>
            <a:pathLst>
              <a:path w="25786" h="25785" extrusionOk="0">
                <a:moveTo>
                  <a:pt x="931" y="1"/>
                </a:moveTo>
                <a:lnTo>
                  <a:pt x="745" y="38"/>
                </a:lnTo>
                <a:lnTo>
                  <a:pt x="559" y="75"/>
                </a:lnTo>
                <a:lnTo>
                  <a:pt x="410" y="149"/>
                </a:lnTo>
                <a:lnTo>
                  <a:pt x="261" y="261"/>
                </a:lnTo>
                <a:lnTo>
                  <a:pt x="150" y="410"/>
                </a:lnTo>
                <a:lnTo>
                  <a:pt x="75" y="559"/>
                </a:lnTo>
                <a:lnTo>
                  <a:pt x="38" y="745"/>
                </a:lnTo>
                <a:lnTo>
                  <a:pt x="1" y="931"/>
                </a:lnTo>
                <a:lnTo>
                  <a:pt x="1" y="24855"/>
                </a:lnTo>
                <a:lnTo>
                  <a:pt x="38" y="25041"/>
                </a:lnTo>
                <a:lnTo>
                  <a:pt x="75" y="25227"/>
                </a:lnTo>
                <a:lnTo>
                  <a:pt x="150" y="25376"/>
                </a:lnTo>
                <a:lnTo>
                  <a:pt x="261" y="25524"/>
                </a:lnTo>
                <a:lnTo>
                  <a:pt x="410" y="25636"/>
                </a:lnTo>
                <a:lnTo>
                  <a:pt x="559" y="25710"/>
                </a:lnTo>
                <a:lnTo>
                  <a:pt x="745" y="25748"/>
                </a:lnTo>
                <a:lnTo>
                  <a:pt x="931" y="25785"/>
                </a:lnTo>
                <a:lnTo>
                  <a:pt x="24855" y="25785"/>
                </a:lnTo>
                <a:lnTo>
                  <a:pt x="25041" y="25748"/>
                </a:lnTo>
                <a:lnTo>
                  <a:pt x="25227" y="25710"/>
                </a:lnTo>
                <a:lnTo>
                  <a:pt x="25376" y="25636"/>
                </a:lnTo>
                <a:lnTo>
                  <a:pt x="25525" y="25524"/>
                </a:lnTo>
                <a:lnTo>
                  <a:pt x="25636" y="25376"/>
                </a:lnTo>
                <a:lnTo>
                  <a:pt x="25711" y="25227"/>
                </a:lnTo>
                <a:lnTo>
                  <a:pt x="25748" y="25041"/>
                </a:lnTo>
                <a:lnTo>
                  <a:pt x="25785" y="24855"/>
                </a:lnTo>
                <a:lnTo>
                  <a:pt x="25785" y="931"/>
                </a:lnTo>
                <a:lnTo>
                  <a:pt x="25748" y="745"/>
                </a:lnTo>
                <a:lnTo>
                  <a:pt x="25711" y="559"/>
                </a:lnTo>
                <a:lnTo>
                  <a:pt x="25636" y="410"/>
                </a:lnTo>
                <a:lnTo>
                  <a:pt x="25525" y="261"/>
                </a:lnTo>
                <a:lnTo>
                  <a:pt x="25376" y="149"/>
                </a:lnTo>
                <a:lnTo>
                  <a:pt x="25227" y="75"/>
                </a:lnTo>
                <a:lnTo>
                  <a:pt x="25041" y="38"/>
                </a:lnTo>
                <a:lnTo>
                  <a:pt x="2485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8" name="Google Shape;408;p15"/>
          <p:cNvSpPr/>
          <p:nvPr/>
        </p:nvSpPr>
        <p:spPr>
          <a:xfrm>
            <a:off x="-289482" y="3833656"/>
            <a:ext cx="575123" cy="576411"/>
          </a:xfrm>
          <a:custGeom>
            <a:avLst/>
            <a:gdLst/>
            <a:ahLst/>
            <a:cxnLst/>
            <a:rect l="l" t="t" r="r" b="b"/>
            <a:pathLst>
              <a:path w="16075" h="16111" extrusionOk="0">
                <a:moveTo>
                  <a:pt x="559" y="0"/>
                </a:moveTo>
                <a:lnTo>
                  <a:pt x="447" y="38"/>
                </a:lnTo>
                <a:lnTo>
                  <a:pt x="336" y="75"/>
                </a:lnTo>
                <a:lnTo>
                  <a:pt x="150" y="186"/>
                </a:lnTo>
                <a:lnTo>
                  <a:pt x="38" y="372"/>
                </a:lnTo>
                <a:lnTo>
                  <a:pt x="1" y="484"/>
                </a:lnTo>
                <a:lnTo>
                  <a:pt x="1" y="596"/>
                </a:lnTo>
                <a:lnTo>
                  <a:pt x="1" y="15516"/>
                </a:lnTo>
                <a:lnTo>
                  <a:pt x="1" y="15627"/>
                </a:lnTo>
                <a:lnTo>
                  <a:pt x="38" y="15739"/>
                </a:lnTo>
                <a:lnTo>
                  <a:pt x="150" y="15925"/>
                </a:lnTo>
                <a:lnTo>
                  <a:pt x="336" y="16037"/>
                </a:lnTo>
                <a:lnTo>
                  <a:pt x="447" y="16074"/>
                </a:lnTo>
                <a:lnTo>
                  <a:pt x="559" y="16111"/>
                </a:lnTo>
                <a:lnTo>
                  <a:pt x="15479" y="16111"/>
                </a:lnTo>
                <a:lnTo>
                  <a:pt x="15591" y="16074"/>
                </a:lnTo>
                <a:lnTo>
                  <a:pt x="15702" y="16037"/>
                </a:lnTo>
                <a:lnTo>
                  <a:pt x="15888" y="15925"/>
                </a:lnTo>
                <a:lnTo>
                  <a:pt x="16000" y="15739"/>
                </a:lnTo>
                <a:lnTo>
                  <a:pt x="16037" y="15627"/>
                </a:lnTo>
                <a:lnTo>
                  <a:pt x="16074" y="15516"/>
                </a:lnTo>
                <a:lnTo>
                  <a:pt x="16074" y="596"/>
                </a:lnTo>
                <a:lnTo>
                  <a:pt x="16037" y="484"/>
                </a:lnTo>
                <a:lnTo>
                  <a:pt x="16000" y="372"/>
                </a:lnTo>
                <a:lnTo>
                  <a:pt x="15888" y="186"/>
                </a:lnTo>
                <a:lnTo>
                  <a:pt x="15702" y="75"/>
                </a:lnTo>
                <a:lnTo>
                  <a:pt x="15591" y="38"/>
                </a:lnTo>
                <a:lnTo>
                  <a:pt x="15479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9" name="Google Shape;409;p15"/>
          <p:cNvSpPr/>
          <p:nvPr/>
        </p:nvSpPr>
        <p:spPr>
          <a:xfrm>
            <a:off x="-397280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3" y="1"/>
                </a:moveTo>
                <a:lnTo>
                  <a:pt x="744" y="38"/>
                </a:lnTo>
                <a:lnTo>
                  <a:pt x="558" y="75"/>
                </a:lnTo>
                <a:lnTo>
                  <a:pt x="409" y="150"/>
                </a:lnTo>
                <a:lnTo>
                  <a:pt x="261" y="261"/>
                </a:lnTo>
                <a:lnTo>
                  <a:pt x="149" y="410"/>
                </a:lnTo>
                <a:lnTo>
                  <a:pt x="75" y="559"/>
                </a:lnTo>
                <a:lnTo>
                  <a:pt x="37" y="708"/>
                </a:lnTo>
                <a:lnTo>
                  <a:pt x="0" y="894"/>
                </a:lnTo>
                <a:lnTo>
                  <a:pt x="37" y="1080"/>
                </a:lnTo>
                <a:lnTo>
                  <a:pt x="75" y="1229"/>
                </a:lnTo>
                <a:lnTo>
                  <a:pt x="149" y="1415"/>
                </a:lnTo>
                <a:lnTo>
                  <a:pt x="261" y="1526"/>
                </a:lnTo>
                <a:lnTo>
                  <a:pt x="409" y="1638"/>
                </a:lnTo>
                <a:lnTo>
                  <a:pt x="558" y="1712"/>
                </a:lnTo>
                <a:lnTo>
                  <a:pt x="744" y="1787"/>
                </a:lnTo>
                <a:lnTo>
                  <a:pt x="1079" y="1787"/>
                </a:lnTo>
                <a:lnTo>
                  <a:pt x="1265" y="1712"/>
                </a:lnTo>
                <a:lnTo>
                  <a:pt x="1414" y="1638"/>
                </a:lnTo>
                <a:lnTo>
                  <a:pt x="1526" y="1526"/>
                </a:lnTo>
                <a:lnTo>
                  <a:pt x="1637" y="1415"/>
                </a:lnTo>
                <a:lnTo>
                  <a:pt x="1712" y="1229"/>
                </a:lnTo>
                <a:lnTo>
                  <a:pt x="1786" y="1080"/>
                </a:lnTo>
                <a:lnTo>
                  <a:pt x="1786" y="894"/>
                </a:lnTo>
                <a:lnTo>
                  <a:pt x="1786" y="708"/>
                </a:lnTo>
                <a:lnTo>
                  <a:pt x="1712" y="559"/>
                </a:lnTo>
                <a:lnTo>
                  <a:pt x="1637" y="410"/>
                </a:lnTo>
                <a:lnTo>
                  <a:pt x="1526" y="261"/>
                </a:lnTo>
                <a:lnTo>
                  <a:pt x="1414" y="150"/>
                </a:lnTo>
                <a:lnTo>
                  <a:pt x="1265" y="75"/>
                </a:lnTo>
                <a:lnTo>
                  <a:pt x="1079" y="38"/>
                </a:lnTo>
                <a:lnTo>
                  <a:pt x="893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0" name="Google Shape;410;p15"/>
          <p:cNvSpPr/>
          <p:nvPr/>
        </p:nvSpPr>
        <p:spPr>
          <a:xfrm>
            <a:off x="328180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4" y="1"/>
                </a:moveTo>
                <a:lnTo>
                  <a:pt x="708" y="38"/>
                </a:lnTo>
                <a:lnTo>
                  <a:pt x="522" y="75"/>
                </a:lnTo>
                <a:lnTo>
                  <a:pt x="373" y="150"/>
                </a:lnTo>
                <a:lnTo>
                  <a:pt x="261" y="261"/>
                </a:lnTo>
                <a:lnTo>
                  <a:pt x="150" y="410"/>
                </a:lnTo>
                <a:lnTo>
                  <a:pt x="75" y="559"/>
                </a:lnTo>
                <a:lnTo>
                  <a:pt x="1" y="708"/>
                </a:lnTo>
                <a:lnTo>
                  <a:pt x="1" y="894"/>
                </a:lnTo>
                <a:lnTo>
                  <a:pt x="1" y="1080"/>
                </a:lnTo>
                <a:lnTo>
                  <a:pt x="75" y="1229"/>
                </a:lnTo>
                <a:lnTo>
                  <a:pt x="150" y="1415"/>
                </a:lnTo>
                <a:lnTo>
                  <a:pt x="261" y="1526"/>
                </a:lnTo>
                <a:lnTo>
                  <a:pt x="373" y="1638"/>
                </a:lnTo>
                <a:lnTo>
                  <a:pt x="522" y="1712"/>
                </a:lnTo>
                <a:lnTo>
                  <a:pt x="708" y="1787"/>
                </a:lnTo>
                <a:lnTo>
                  <a:pt x="1080" y="1787"/>
                </a:lnTo>
                <a:lnTo>
                  <a:pt x="1229" y="1712"/>
                </a:lnTo>
                <a:lnTo>
                  <a:pt x="1378" y="1638"/>
                </a:lnTo>
                <a:lnTo>
                  <a:pt x="1526" y="1526"/>
                </a:lnTo>
                <a:lnTo>
                  <a:pt x="1638" y="1415"/>
                </a:lnTo>
                <a:lnTo>
                  <a:pt x="1713" y="1229"/>
                </a:lnTo>
                <a:lnTo>
                  <a:pt x="1750" y="1080"/>
                </a:lnTo>
                <a:lnTo>
                  <a:pt x="1787" y="894"/>
                </a:lnTo>
                <a:lnTo>
                  <a:pt x="1750" y="708"/>
                </a:lnTo>
                <a:lnTo>
                  <a:pt x="1713" y="559"/>
                </a:lnTo>
                <a:lnTo>
                  <a:pt x="1638" y="410"/>
                </a:lnTo>
                <a:lnTo>
                  <a:pt x="1526" y="261"/>
                </a:lnTo>
                <a:lnTo>
                  <a:pt x="1378" y="150"/>
                </a:lnTo>
                <a:lnTo>
                  <a:pt x="1229" y="75"/>
                </a:lnTo>
                <a:lnTo>
                  <a:pt x="1080" y="38"/>
                </a:lnTo>
                <a:lnTo>
                  <a:pt x="894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1" name="Google Shape;411;p15"/>
          <p:cNvSpPr/>
          <p:nvPr/>
        </p:nvSpPr>
        <p:spPr>
          <a:xfrm>
            <a:off x="-397280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44" y="0"/>
                </a:moveTo>
                <a:lnTo>
                  <a:pt x="558" y="37"/>
                </a:lnTo>
                <a:lnTo>
                  <a:pt x="409" y="149"/>
                </a:lnTo>
                <a:lnTo>
                  <a:pt x="261" y="261"/>
                </a:lnTo>
                <a:lnTo>
                  <a:pt x="149" y="372"/>
                </a:lnTo>
                <a:lnTo>
                  <a:pt x="75" y="521"/>
                </a:lnTo>
                <a:lnTo>
                  <a:pt x="37" y="707"/>
                </a:lnTo>
                <a:lnTo>
                  <a:pt x="0" y="893"/>
                </a:lnTo>
                <a:lnTo>
                  <a:pt x="37" y="1042"/>
                </a:lnTo>
                <a:lnTo>
                  <a:pt x="75" y="1228"/>
                </a:lnTo>
                <a:lnTo>
                  <a:pt x="149" y="1377"/>
                </a:lnTo>
                <a:lnTo>
                  <a:pt x="261" y="1526"/>
                </a:lnTo>
                <a:lnTo>
                  <a:pt x="409" y="1600"/>
                </a:lnTo>
                <a:lnTo>
                  <a:pt x="558" y="1712"/>
                </a:lnTo>
                <a:lnTo>
                  <a:pt x="744" y="1749"/>
                </a:lnTo>
                <a:lnTo>
                  <a:pt x="893" y="1786"/>
                </a:lnTo>
                <a:lnTo>
                  <a:pt x="1079" y="1749"/>
                </a:lnTo>
                <a:lnTo>
                  <a:pt x="1265" y="1712"/>
                </a:lnTo>
                <a:lnTo>
                  <a:pt x="1414" y="1600"/>
                </a:lnTo>
                <a:lnTo>
                  <a:pt x="1526" y="1526"/>
                </a:lnTo>
                <a:lnTo>
                  <a:pt x="1637" y="1377"/>
                </a:lnTo>
                <a:lnTo>
                  <a:pt x="1712" y="1228"/>
                </a:lnTo>
                <a:lnTo>
                  <a:pt x="1786" y="1042"/>
                </a:lnTo>
                <a:lnTo>
                  <a:pt x="1786" y="893"/>
                </a:lnTo>
                <a:lnTo>
                  <a:pt x="1786" y="707"/>
                </a:lnTo>
                <a:lnTo>
                  <a:pt x="1712" y="521"/>
                </a:lnTo>
                <a:lnTo>
                  <a:pt x="1637" y="372"/>
                </a:lnTo>
                <a:lnTo>
                  <a:pt x="1526" y="261"/>
                </a:lnTo>
                <a:lnTo>
                  <a:pt x="1414" y="149"/>
                </a:lnTo>
                <a:lnTo>
                  <a:pt x="1265" y="37"/>
                </a:lnTo>
                <a:lnTo>
                  <a:pt x="1079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2" name="Google Shape;412;p15"/>
          <p:cNvSpPr/>
          <p:nvPr/>
        </p:nvSpPr>
        <p:spPr>
          <a:xfrm>
            <a:off x="328180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08" y="0"/>
                </a:moveTo>
                <a:lnTo>
                  <a:pt x="522" y="37"/>
                </a:lnTo>
                <a:lnTo>
                  <a:pt x="373" y="149"/>
                </a:lnTo>
                <a:lnTo>
                  <a:pt x="261" y="261"/>
                </a:lnTo>
                <a:lnTo>
                  <a:pt x="150" y="372"/>
                </a:lnTo>
                <a:lnTo>
                  <a:pt x="75" y="521"/>
                </a:lnTo>
                <a:lnTo>
                  <a:pt x="1" y="707"/>
                </a:lnTo>
                <a:lnTo>
                  <a:pt x="1" y="893"/>
                </a:lnTo>
                <a:lnTo>
                  <a:pt x="1" y="1042"/>
                </a:lnTo>
                <a:lnTo>
                  <a:pt x="75" y="1228"/>
                </a:lnTo>
                <a:lnTo>
                  <a:pt x="150" y="1377"/>
                </a:lnTo>
                <a:lnTo>
                  <a:pt x="261" y="1526"/>
                </a:lnTo>
                <a:lnTo>
                  <a:pt x="373" y="1600"/>
                </a:lnTo>
                <a:lnTo>
                  <a:pt x="522" y="1712"/>
                </a:lnTo>
                <a:lnTo>
                  <a:pt x="708" y="1749"/>
                </a:lnTo>
                <a:lnTo>
                  <a:pt x="894" y="1786"/>
                </a:lnTo>
                <a:lnTo>
                  <a:pt x="1080" y="1749"/>
                </a:lnTo>
                <a:lnTo>
                  <a:pt x="1229" y="1712"/>
                </a:lnTo>
                <a:lnTo>
                  <a:pt x="1378" y="1600"/>
                </a:lnTo>
                <a:lnTo>
                  <a:pt x="1526" y="1526"/>
                </a:lnTo>
                <a:lnTo>
                  <a:pt x="1638" y="1377"/>
                </a:lnTo>
                <a:lnTo>
                  <a:pt x="1713" y="1228"/>
                </a:lnTo>
                <a:lnTo>
                  <a:pt x="1750" y="1042"/>
                </a:lnTo>
                <a:lnTo>
                  <a:pt x="1787" y="893"/>
                </a:lnTo>
                <a:lnTo>
                  <a:pt x="1750" y="707"/>
                </a:lnTo>
                <a:lnTo>
                  <a:pt x="1713" y="521"/>
                </a:lnTo>
                <a:lnTo>
                  <a:pt x="1638" y="372"/>
                </a:lnTo>
                <a:lnTo>
                  <a:pt x="1526" y="261"/>
                </a:lnTo>
                <a:lnTo>
                  <a:pt x="1378" y="149"/>
                </a:lnTo>
                <a:lnTo>
                  <a:pt x="1229" y="37"/>
                </a:lnTo>
                <a:lnTo>
                  <a:pt x="1080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3" name="Google Shape;413;p15"/>
          <p:cNvSpPr/>
          <p:nvPr/>
        </p:nvSpPr>
        <p:spPr>
          <a:xfrm>
            <a:off x="553149" y="3660600"/>
            <a:ext cx="922559" cy="922523"/>
          </a:xfrm>
          <a:custGeom>
            <a:avLst/>
            <a:gdLst/>
            <a:ahLst/>
            <a:cxnLst/>
            <a:rect l="l" t="t" r="r" b="b"/>
            <a:pathLst>
              <a:path w="25786" h="25785" extrusionOk="0">
                <a:moveTo>
                  <a:pt x="931" y="1"/>
                </a:moveTo>
                <a:lnTo>
                  <a:pt x="745" y="38"/>
                </a:lnTo>
                <a:lnTo>
                  <a:pt x="559" y="75"/>
                </a:lnTo>
                <a:lnTo>
                  <a:pt x="410" y="149"/>
                </a:lnTo>
                <a:lnTo>
                  <a:pt x="261" y="261"/>
                </a:lnTo>
                <a:lnTo>
                  <a:pt x="150" y="410"/>
                </a:lnTo>
                <a:lnTo>
                  <a:pt x="75" y="559"/>
                </a:lnTo>
                <a:lnTo>
                  <a:pt x="1" y="745"/>
                </a:lnTo>
                <a:lnTo>
                  <a:pt x="1" y="931"/>
                </a:lnTo>
                <a:lnTo>
                  <a:pt x="1" y="24855"/>
                </a:lnTo>
                <a:lnTo>
                  <a:pt x="1" y="25041"/>
                </a:lnTo>
                <a:lnTo>
                  <a:pt x="75" y="25227"/>
                </a:lnTo>
                <a:lnTo>
                  <a:pt x="150" y="25376"/>
                </a:lnTo>
                <a:lnTo>
                  <a:pt x="261" y="25524"/>
                </a:lnTo>
                <a:lnTo>
                  <a:pt x="410" y="25636"/>
                </a:lnTo>
                <a:lnTo>
                  <a:pt x="559" y="25710"/>
                </a:lnTo>
                <a:lnTo>
                  <a:pt x="745" y="25748"/>
                </a:lnTo>
                <a:lnTo>
                  <a:pt x="931" y="25785"/>
                </a:lnTo>
                <a:lnTo>
                  <a:pt x="24855" y="25785"/>
                </a:lnTo>
                <a:lnTo>
                  <a:pt x="25041" y="25748"/>
                </a:lnTo>
                <a:lnTo>
                  <a:pt x="25227" y="25710"/>
                </a:lnTo>
                <a:lnTo>
                  <a:pt x="25376" y="25636"/>
                </a:lnTo>
                <a:lnTo>
                  <a:pt x="25488" y="25524"/>
                </a:lnTo>
                <a:lnTo>
                  <a:pt x="25599" y="25376"/>
                </a:lnTo>
                <a:lnTo>
                  <a:pt x="25711" y="25227"/>
                </a:lnTo>
                <a:lnTo>
                  <a:pt x="25748" y="25041"/>
                </a:lnTo>
                <a:lnTo>
                  <a:pt x="25785" y="24855"/>
                </a:lnTo>
                <a:lnTo>
                  <a:pt x="25785" y="931"/>
                </a:lnTo>
                <a:lnTo>
                  <a:pt x="25748" y="745"/>
                </a:lnTo>
                <a:lnTo>
                  <a:pt x="25711" y="559"/>
                </a:lnTo>
                <a:lnTo>
                  <a:pt x="25599" y="410"/>
                </a:lnTo>
                <a:lnTo>
                  <a:pt x="25488" y="261"/>
                </a:lnTo>
                <a:lnTo>
                  <a:pt x="25376" y="149"/>
                </a:lnTo>
                <a:lnTo>
                  <a:pt x="25227" y="75"/>
                </a:lnTo>
                <a:lnTo>
                  <a:pt x="25041" y="38"/>
                </a:lnTo>
                <a:lnTo>
                  <a:pt x="24855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15"/>
          <p:cNvSpPr/>
          <p:nvPr/>
        </p:nvSpPr>
        <p:spPr>
          <a:xfrm>
            <a:off x="726205" y="3833656"/>
            <a:ext cx="575123" cy="576411"/>
          </a:xfrm>
          <a:custGeom>
            <a:avLst/>
            <a:gdLst/>
            <a:ahLst/>
            <a:cxnLst/>
            <a:rect l="l" t="t" r="r" b="b"/>
            <a:pathLst>
              <a:path w="16075" h="16111" extrusionOk="0">
                <a:moveTo>
                  <a:pt x="596" y="0"/>
                </a:moveTo>
                <a:lnTo>
                  <a:pt x="485" y="38"/>
                </a:lnTo>
                <a:lnTo>
                  <a:pt x="373" y="75"/>
                </a:lnTo>
                <a:lnTo>
                  <a:pt x="187" y="186"/>
                </a:lnTo>
                <a:lnTo>
                  <a:pt x="38" y="372"/>
                </a:lnTo>
                <a:lnTo>
                  <a:pt x="1" y="484"/>
                </a:lnTo>
                <a:lnTo>
                  <a:pt x="1" y="596"/>
                </a:lnTo>
                <a:lnTo>
                  <a:pt x="1" y="15516"/>
                </a:lnTo>
                <a:lnTo>
                  <a:pt x="1" y="15627"/>
                </a:lnTo>
                <a:lnTo>
                  <a:pt x="38" y="15739"/>
                </a:lnTo>
                <a:lnTo>
                  <a:pt x="187" y="15925"/>
                </a:lnTo>
                <a:lnTo>
                  <a:pt x="373" y="16037"/>
                </a:lnTo>
                <a:lnTo>
                  <a:pt x="485" y="16074"/>
                </a:lnTo>
                <a:lnTo>
                  <a:pt x="596" y="16111"/>
                </a:lnTo>
                <a:lnTo>
                  <a:pt x="15516" y="16111"/>
                </a:lnTo>
                <a:lnTo>
                  <a:pt x="15628" y="16074"/>
                </a:lnTo>
                <a:lnTo>
                  <a:pt x="15739" y="16037"/>
                </a:lnTo>
                <a:lnTo>
                  <a:pt x="15925" y="15925"/>
                </a:lnTo>
                <a:lnTo>
                  <a:pt x="16037" y="15739"/>
                </a:lnTo>
                <a:lnTo>
                  <a:pt x="16074" y="15627"/>
                </a:lnTo>
                <a:lnTo>
                  <a:pt x="16074" y="15516"/>
                </a:lnTo>
                <a:lnTo>
                  <a:pt x="16074" y="596"/>
                </a:lnTo>
                <a:lnTo>
                  <a:pt x="16074" y="484"/>
                </a:lnTo>
                <a:lnTo>
                  <a:pt x="16037" y="372"/>
                </a:lnTo>
                <a:lnTo>
                  <a:pt x="15925" y="186"/>
                </a:lnTo>
                <a:lnTo>
                  <a:pt x="15739" y="75"/>
                </a:lnTo>
                <a:lnTo>
                  <a:pt x="15628" y="38"/>
                </a:lnTo>
                <a:lnTo>
                  <a:pt x="15516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5" name="Google Shape;415;p15"/>
          <p:cNvSpPr/>
          <p:nvPr/>
        </p:nvSpPr>
        <p:spPr>
          <a:xfrm>
            <a:off x="619731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3" y="1"/>
                </a:moveTo>
                <a:lnTo>
                  <a:pt x="707" y="38"/>
                </a:lnTo>
                <a:lnTo>
                  <a:pt x="558" y="75"/>
                </a:lnTo>
                <a:lnTo>
                  <a:pt x="410" y="150"/>
                </a:lnTo>
                <a:lnTo>
                  <a:pt x="261" y="261"/>
                </a:lnTo>
                <a:lnTo>
                  <a:pt x="149" y="410"/>
                </a:lnTo>
                <a:lnTo>
                  <a:pt x="75" y="559"/>
                </a:lnTo>
                <a:lnTo>
                  <a:pt x="0" y="708"/>
                </a:lnTo>
                <a:lnTo>
                  <a:pt x="0" y="894"/>
                </a:lnTo>
                <a:lnTo>
                  <a:pt x="0" y="1080"/>
                </a:lnTo>
                <a:lnTo>
                  <a:pt x="75" y="1229"/>
                </a:lnTo>
                <a:lnTo>
                  <a:pt x="149" y="1415"/>
                </a:lnTo>
                <a:lnTo>
                  <a:pt x="261" y="1526"/>
                </a:lnTo>
                <a:lnTo>
                  <a:pt x="410" y="1638"/>
                </a:lnTo>
                <a:lnTo>
                  <a:pt x="558" y="1712"/>
                </a:lnTo>
                <a:lnTo>
                  <a:pt x="707" y="1787"/>
                </a:lnTo>
                <a:lnTo>
                  <a:pt x="1079" y="1787"/>
                </a:lnTo>
                <a:lnTo>
                  <a:pt x="1228" y="1712"/>
                </a:lnTo>
                <a:lnTo>
                  <a:pt x="1377" y="1638"/>
                </a:lnTo>
                <a:lnTo>
                  <a:pt x="1526" y="1526"/>
                </a:lnTo>
                <a:lnTo>
                  <a:pt x="1637" y="1415"/>
                </a:lnTo>
                <a:lnTo>
                  <a:pt x="1712" y="1229"/>
                </a:lnTo>
                <a:lnTo>
                  <a:pt x="1786" y="1080"/>
                </a:lnTo>
                <a:lnTo>
                  <a:pt x="1786" y="894"/>
                </a:lnTo>
                <a:lnTo>
                  <a:pt x="1786" y="708"/>
                </a:lnTo>
                <a:lnTo>
                  <a:pt x="1712" y="559"/>
                </a:lnTo>
                <a:lnTo>
                  <a:pt x="1637" y="410"/>
                </a:lnTo>
                <a:lnTo>
                  <a:pt x="1526" y="261"/>
                </a:lnTo>
                <a:lnTo>
                  <a:pt x="1377" y="150"/>
                </a:lnTo>
                <a:lnTo>
                  <a:pt x="1228" y="75"/>
                </a:lnTo>
                <a:lnTo>
                  <a:pt x="1079" y="38"/>
                </a:lnTo>
                <a:lnTo>
                  <a:pt x="893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6" name="Google Shape;416;p15"/>
          <p:cNvSpPr/>
          <p:nvPr/>
        </p:nvSpPr>
        <p:spPr>
          <a:xfrm>
            <a:off x="1343868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4" y="1"/>
                </a:moveTo>
                <a:lnTo>
                  <a:pt x="745" y="38"/>
                </a:lnTo>
                <a:lnTo>
                  <a:pt x="559" y="75"/>
                </a:lnTo>
                <a:lnTo>
                  <a:pt x="410" y="150"/>
                </a:lnTo>
                <a:lnTo>
                  <a:pt x="261" y="261"/>
                </a:lnTo>
                <a:lnTo>
                  <a:pt x="187" y="410"/>
                </a:lnTo>
                <a:lnTo>
                  <a:pt x="75" y="559"/>
                </a:lnTo>
                <a:lnTo>
                  <a:pt x="38" y="708"/>
                </a:lnTo>
                <a:lnTo>
                  <a:pt x="1" y="894"/>
                </a:lnTo>
                <a:lnTo>
                  <a:pt x="38" y="1080"/>
                </a:lnTo>
                <a:lnTo>
                  <a:pt x="75" y="1229"/>
                </a:lnTo>
                <a:lnTo>
                  <a:pt x="187" y="1415"/>
                </a:lnTo>
                <a:lnTo>
                  <a:pt x="261" y="1526"/>
                </a:lnTo>
                <a:lnTo>
                  <a:pt x="410" y="1638"/>
                </a:lnTo>
                <a:lnTo>
                  <a:pt x="559" y="1712"/>
                </a:lnTo>
                <a:lnTo>
                  <a:pt x="745" y="1787"/>
                </a:lnTo>
                <a:lnTo>
                  <a:pt x="1080" y="1787"/>
                </a:lnTo>
                <a:lnTo>
                  <a:pt x="1266" y="1712"/>
                </a:lnTo>
                <a:lnTo>
                  <a:pt x="1415" y="1638"/>
                </a:lnTo>
                <a:lnTo>
                  <a:pt x="1526" y="1526"/>
                </a:lnTo>
                <a:lnTo>
                  <a:pt x="1638" y="1415"/>
                </a:lnTo>
                <a:lnTo>
                  <a:pt x="1750" y="1229"/>
                </a:lnTo>
                <a:lnTo>
                  <a:pt x="1787" y="1080"/>
                </a:lnTo>
                <a:lnTo>
                  <a:pt x="1787" y="894"/>
                </a:lnTo>
                <a:lnTo>
                  <a:pt x="1787" y="708"/>
                </a:lnTo>
                <a:lnTo>
                  <a:pt x="1750" y="559"/>
                </a:lnTo>
                <a:lnTo>
                  <a:pt x="1638" y="410"/>
                </a:lnTo>
                <a:lnTo>
                  <a:pt x="1526" y="261"/>
                </a:lnTo>
                <a:lnTo>
                  <a:pt x="1415" y="150"/>
                </a:lnTo>
                <a:lnTo>
                  <a:pt x="1266" y="75"/>
                </a:lnTo>
                <a:lnTo>
                  <a:pt x="1080" y="38"/>
                </a:lnTo>
                <a:lnTo>
                  <a:pt x="894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7" name="Google Shape;417;p15"/>
          <p:cNvSpPr/>
          <p:nvPr/>
        </p:nvSpPr>
        <p:spPr>
          <a:xfrm>
            <a:off x="619731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07" y="0"/>
                </a:moveTo>
                <a:lnTo>
                  <a:pt x="558" y="37"/>
                </a:lnTo>
                <a:lnTo>
                  <a:pt x="410" y="149"/>
                </a:lnTo>
                <a:lnTo>
                  <a:pt x="261" y="261"/>
                </a:lnTo>
                <a:lnTo>
                  <a:pt x="149" y="372"/>
                </a:lnTo>
                <a:lnTo>
                  <a:pt x="75" y="521"/>
                </a:lnTo>
                <a:lnTo>
                  <a:pt x="0" y="707"/>
                </a:lnTo>
                <a:lnTo>
                  <a:pt x="0" y="893"/>
                </a:lnTo>
                <a:lnTo>
                  <a:pt x="0" y="1042"/>
                </a:lnTo>
                <a:lnTo>
                  <a:pt x="75" y="1228"/>
                </a:lnTo>
                <a:lnTo>
                  <a:pt x="149" y="1377"/>
                </a:lnTo>
                <a:lnTo>
                  <a:pt x="261" y="1526"/>
                </a:lnTo>
                <a:lnTo>
                  <a:pt x="410" y="1600"/>
                </a:lnTo>
                <a:lnTo>
                  <a:pt x="558" y="1712"/>
                </a:lnTo>
                <a:lnTo>
                  <a:pt x="707" y="1749"/>
                </a:lnTo>
                <a:lnTo>
                  <a:pt x="893" y="1786"/>
                </a:lnTo>
                <a:lnTo>
                  <a:pt x="1079" y="1749"/>
                </a:lnTo>
                <a:lnTo>
                  <a:pt x="1228" y="1712"/>
                </a:lnTo>
                <a:lnTo>
                  <a:pt x="1377" y="1600"/>
                </a:lnTo>
                <a:lnTo>
                  <a:pt x="1526" y="1526"/>
                </a:lnTo>
                <a:lnTo>
                  <a:pt x="1637" y="1377"/>
                </a:lnTo>
                <a:lnTo>
                  <a:pt x="1712" y="1228"/>
                </a:lnTo>
                <a:lnTo>
                  <a:pt x="1786" y="1042"/>
                </a:lnTo>
                <a:lnTo>
                  <a:pt x="1786" y="893"/>
                </a:lnTo>
                <a:lnTo>
                  <a:pt x="1786" y="707"/>
                </a:lnTo>
                <a:lnTo>
                  <a:pt x="1712" y="521"/>
                </a:lnTo>
                <a:lnTo>
                  <a:pt x="1637" y="372"/>
                </a:lnTo>
                <a:lnTo>
                  <a:pt x="1526" y="261"/>
                </a:lnTo>
                <a:lnTo>
                  <a:pt x="1377" y="149"/>
                </a:lnTo>
                <a:lnTo>
                  <a:pt x="1228" y="37"/>
                </a:lnTo>
                <a:lnTo>
                  <a:pt x="1079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8" name="Google Shape;418;p15"/>
          <p:cNvSpPr/>
          <p:nvPr/>
        </p:nvSpPr>
        <p:spPr>
          <a:xfrm>
            <a:off x="1343868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45" y="0"/>
                </a:moveTo>
                <a:lnTo>
                  <a:pt x="559" y="37"/>
                </a:lnTo>
                <a:lnTo>
                  <a:pt x="410" y="149"/>
                </a:lnTo>
                <a:lnTo>
                  <a:pt x="261" y="261"/>
                </a:lnTo>
                <a:lnTo>
                  <a:pt x="187" y="372"/>
                </a:lnTo>
                <a:lnTo>
                  <a:pt x="75" y="521"/>
                </a:lnTo>
                <a:lnTo>
                  <a:pt x="38" y="707"/>
                </a:lnTo>
                <a:lnTo>
                  <a:pt x="1" y="893"/>
                </a:lnTo>
                <a:lnTo>
                  <a:pt x="38" y="1042"/>
                </a:lnTo>
                <a:lnTo>
                  <a:pt x="75" y="1228"/>
                </a:lnTo>
                <a:lnTo>
                  <a:pt x="187" y="1377"/>
                </a:lnTo>
                <a:lnTo>
                  <a:pt x="261" y="1526"/>
                </a:lnTo>
                <a:lnTo>
                  <a:pt x="410" y="1600"/>
                </a:lnTo>
                <a:lnTo>
                  <a:pt x="559" y="1712"/>
                </a:lnTo>
                <a:lnTo>
                  <a:pt x="745" y="1749"/>
                </a:lnTo>
                <a:lnTo>
                  <a:pt x="894" y="1786"/>
                </a:lnTo>
                <a:lnTo>
                  <a:pt x="1080" y="1749"/>
                </a:lnTo>
                <a:lnTo>
                  <a:pt x="1266" y="1712"/>
                </a:lnTo>
                <a:lnTo>
                  <a:pt x="1415" y="1600"/>
                </a:lnTo>
                <a:lnTo>
                  <a:pt x="1526" y="1526"/>
                </a:lnTo>
                <a:lnTo>
                  <a:pt x="1638" y="1377"/>
                </a:lnTo>
                <a:lnTo>
                  <a:pt x="1750" y="1228"/>
                </a:lnTo>
                <a:lnTo>
                  <a:pt x="1787" y="1042"/>
                </a:lnTo>
                <a:lnTo>
                  <a:pt x="1787" y="893"/>
                </a:lnTo>
                <a:lnTo>
                  <a:pt x="1787" y="707"/>
                </a:lnTo>
                <a:lnTo>
                  <a:pt x="1750" y="521"/>
                </a:lnTo>
                <a:lnTo>
                  <a:pt x="1638" y="372"/>
                </a:lnTo>
                <a:lnTo>
                  <a:pt x="1526" y="261"/>
                </a:lnTo>
                <a:lnTo>
                  <a:pt x="1415" y="149"/>
                </a:lnTo>
                <a:lnTo>
                  <a:pt x="1266" y="37"/>
                </a:lnTo>
                <a:lnTo>
                  <a:pt x="1080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15"/>
          <p:cNvSpPr/>
          <p:nvPr/>
        </p:nvSpPr>
        <p:spPr>
          <a:xfrm>
            <a:off x="1568837" y="3660600"/>
            <a:ext cx="922559" cy="922523"/>
          </a:xfrm>
          <a:custGeom>
            <a:avLst/>
            <a:gdLst/>
            <a:ahLst/>
            <a:cxnLst/>
            <a:rect l="l" t="t" r="r" b="b"/>
            <a:pathLst>
              <a:path w="25786" h="25785" extrusionOk="0">
                <a:moveTo>
                  <a:pt x="931" y="1"/>
                </a:moveTo>
                <a:lnTo>
                  <a:pt x="745" y="38"/>
                </a:lnTo>
                <a:lnTo>
                  <a:pt x="596" y="75"/>
                </a:lnTo>
                <a:lnTo>
                  <a:pt x="410" y="149"/>
                </a:lnTo>
                <a:lnTo>
                  <a:pt x="299" y="261"/>
                </a:lnTo>
                <a:lnTo>
                  <a:pt x="187" y="410"/>
                </a:lnTo>
                <a:lnTo>
                  <a:pt x="75" y="559"/>
                </a:lnTo>
                <a:lnTo>
                  <a:pt x="38" y="745"/>
                </a:lnTo>
                <a:lnTo>
                  <a:pt x="1" y="931"/>
                </a:lnTo>
                <a:lnTo>
                  <a:pt x="1" y="24855"/>
                </a:lnTo>
                <a:lnTo>
                  <a:pt x="38" y="25041"/>
                </a:lnTo>
                <a:lnTo>
                  <a:pt x="75" y="25227"/>
                </a:lnTo>
                <a:lnTo>
                  <a:pt x="187" y="25376"/>
                </a:lnTo>
                <a:lnTo>
                  <a:pt x="299" y="25524"/>
                </a:lnTo>
                <a:lnTo>
                  <a:pt x="410" y="25636"/>
                </a:lnTo>
                <a:lnTo>
                  <a:pt x="596" y="25710"/>
                </a:lnTo>
                <a:lnTo>
                  <a:pt x="745" y="25748"/>
                </a:lnTo>
                <a:lnTo>
                  <a:pt x="931" y="25785"/>
                </a:lnTo>
                <a:lnTo>
                  <a:pt x="24892" y="25785"/>
                </a:lnTo>
                <a:lnTo>
                  <a:pt x="25041" y="25748"/>
                </a:lnTo>
                <a:lnTo>
                  <a:pt x="25227" y="25710"/>
                </a:lnTo>
                <a:lnTo>
                  <a:pt x="25376" y="25636"/>
                </a:lnTo>
                <a:lnTo>
                  <a:pt x="25525" y="25524"/>
                </a:lnTo>
                <a:lnTo>
                  <a:pt x="25637" y="25376"/>
                </a:lnTo>
                <a:lnTo>
                  <a:pt x="25711" y="25227"/>
                </a:lnTo>
                <a:lnTo>
                  <a:pt x="25785" y="25041"/>
                </a:lnTo>
                <a:lnTo>
                  <a:pt x="25785" y="24855"/>
                </a:lnTo>
                <a:lnTo>
                  <a:pt x="25785" y="931"/>
                </a:lnTo>
                <a:lnTo>
                  <a:pt x="25785" y="745"/>
                </a:lnTo>
                <a:lnTo>
                  <a:pt x="25711" y="559"/>
                </a:lnTo>
                <a:lnTo>
                  <a:pt x="25637" y="410"/>
                </a:lnTo>
                <a:lnTo>
                  <a:pt x="25525" y="261"/>
                </a:lnTo>
                <a:lnTo>
                  <a:pt x="25376" y="149"/>
                </a:lnTo>
                <a:lnTo>
                  <a:pt x="25227" y="75"/>
                </a:lnTo>
                <a:lnTo>
                  <a:pt x="25041" y="38"/>
                </a:lnTo>
                <a:lnTo>
                  <a:pt x="24892" y="1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0" name="Google Shape;420;p15"/>
          <p:cNvSpPr/>
          <p:nvPr/>
        </p:nvSpPr>
        <p:spPr>
          <a:xfrm>
            <a:off x="1743252" y="3833656"/>
            <a:ext cx="575088" cy="576411"/>
          </a:xfrm>
          <a:custGeom>
            <a:avLst/>
            <a:gdLst/>
            <a:ahLst/>
            <a:cxnLst/>
            <a:rect l="l" t="t" r="r" b="b"/>
            <a:pathLst>
              <a:path w="16074" h="16111" extrusionOk="0">
                <a:moveTo>
                  <a:pt x="558" y="0"/>
                </a:moveTo>
                <a:lnTo>
                  <a:pt x="447" y="38"/>
                </a:lnTo>
                <a:lnTo>
                  <a:pt x="335" y="75"/>
                </a:lnTo>
                <a:lnTo>
                  <a:pt x="149" y="186"/>
                </a:lnTo>
                <a:lnTo>
                  <a:pt x="37" y="372"/>
                </a:lnTo>
                <a:lnTo>
                  <a:pt x="0" y="484"/>
                </a:lnTo>
                <a:lnTo>
                  <a:pt x="0" y="596"/>
                </a:lnTo>
                <a:lnTo>
                  <a:pt x="0" y="15516"/>
                </a:lnTo>
                <a:lnTo>
                  <a:pt x="0" y="15627"/>
                </a:lnTo>
                <a:lnTo>
                  <a:pt x="37" y="15739"/>
                </a:lnTo>
                <a:lnTo>
                  <a:pt x="149" y="15925"/>
                </a:lnTo>
                <a:lnTo>
                  <a:pt x="335" y="16037"/>
                </a:lnTo>
                <a:lnTo>
                  <a:pt x="447" y="16074"/>
                </a:lnTo>
                <a:lnTo>
                  <a:pt x="558" y="16111"/>
                </a:lnTo>
                <a:lnTo>
                  <a:pt x="15478" y="16111"/>
                </a:lnTo>
                <a:lnTo>
                  <a:pt x="15627" y="16074"/>
                </a:lnTo>
                <a:lnTo>
                  <a:pt x="15739" y="16037"/>
                </a:lnTo>
                <a:lnTo>
                  <a:pt x="15887" y="15925"/>
                </a:lnTo>
                <a:lnTo>
                  <a:pt x="16036" y="15739"/>
                </a:lnTo>
                <a:lnTo>
                  <a:pt x="16074" y="15627"/>
                </a:lnTo>
                <a:lnTo>
                  <a:pt x="16074" y="15516"/>
                </a:lnTo>
                <a:lnTo>
                  <a:pt x="16074" y="596"/>
                </a:lnTo>
                <a:lnTo>
                  <a:pt x="16074" y="484"/>
                </a:lnTo>
                <a:lnTo>
                  <a:pt x="16036" y="372"/>
                </a:lnTo>
                <a:lnTo>
                  <a:pt x="15887" y="186"/>
                </a:lnTo>
                <a:lnTo>
                  <a:pt x="15739" y="75"/>
                </a:lnTo>
                <a:lnTo>
                  <a:pt x="15627" y="38"/>
                </a:lnTo>
                <a:lnTo>
                  <a:pt x="15478" y="0"/>
                </a:lnTo>
                <a:close/>
              </a:path>
            </a:pathLst>
          </a:cu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21" name="Google Shape;421;p1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22" name="Google Shape;422;p15"/>
          <p:cNvSpPr/>
          <p:nvPr/>
        </p:nvSpPr>
        <p:spPr>
          <a:xfrm>
            <a:off x="1636742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3" y="1"/>
                </a:moveTo>
                <a:lnTo>
                  <a:pt x="707" y="38"/>
                </a:lnTo>
                <a:lnTo>
                  <a:pt x="521" y="75"/>
                </a:lnTo>
                <a:lnTo>
                  <a:pt x="373" y="150"/>
                </a:lnTo>
                <a:lnTo>
                  <a:pt x="261" y="261"/>
                </a:lnTo>
                <a:lnTo>
                  <a:pt x="149" y="410"/>
                </a:lnTo>
                <a:lnTo>
                  <a:pt x="75" y="559"/>
                </a:lnTo>
                <a:lnTo>
                  <a:pt x="1" y="708"/>
                </a:lnTo>
                <a:lnTo>
                  <a:pt x="1" y="894"/>
                </a:lnTo>
                <a:lnTo>
                  <a:pt x="1" y="1080"/>
                </a:lnTo>
                <a:lnTo>
                  <a:pt x="75" y="1229"/>
                </a:lnTo>
                <a:lnTo>
                  <a:pt x="149" y="1415"/>
                </a:lnTo>
                <a:lnTo>
                  <a:pt x="261" y="1526"/>
                </a:lnTo>
                <a:lnTo>
                  <a:pt x="373" y="1638"/>
                </a:lnTo>
                <a:lnTo>
                  <a:pt x="521" y="1712"/>
                </a:lnTo>
                <a:lnTo>
                  <a:pt x="707" y="1787"/>
                </a:lnTo>
                <a:lnTo>
                  <a:pt x="1042" y="1787"/>
                </a:lnTo>
                <a:lnTo>
                  <a:pt x="1228" y="1712"/>
                </a:lnTo>
                <a:lnTo>
                  <a:pt x="1377" y="1638"/>
                </a:lnTo>
                <a:lnTo>
                  <a:pt x="1526" y="1526"/>
                </a:lnTo>
                <a:lnTo>
                  <a:pt x="1638" y="1415"/>
                </a:lnTo>
                <a:lnTo>
                  <a:pt x="1712" y="1229"/>
                </a:lnTo>
                <a:lnTo>
                  <a:pt x="1749" y="1080"/>
                </a:lnTo>
                <a:lnTo>
                  <a:pt x="1786" y="894"/>
                </a:lnTo>
                <a:lnTo>
                  <a:pt x="1749" y="708"/>
                </a:lnTo>
                <a:lnTo>
                  <a:pt x="1712" y="559"/>
                </a:lnTo>
                <a:lnTo>
                  <a:pt x="1638" y="410"/>
                </a:lnTo>
                <a:lnTo>
                  <a:pt x="1526" y="261"/>
                </a:lnTo>
                <a:lnTo>
                  <a:pt x="1377" y="150"/>
                </a:lnTo>
                <a:lnTo>
                  <a:pt x="1228" y="75"/>
                </a:lnTo>
                <a:lnTo>
                  <a:pt x="1042" y="38"/>
                </a:lnTo>
                <a:lnTo>
                  <a:pt x="893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3" name="Google Shape;423;p15"/>
          <p:cNvSpPr/>
          <p:nvPr/>
        </p:nvSpPr>
        <p:spPr>
          <a:xfrm>
            <a:off x="2360915" y="374045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893" y="1"/>
                </a:moveTo>
                <a:lnTo>
                  <a:pt x="707" y="38"/>
                </a:lnTo>
                <a:lnTo>
                  <a:pt x="558" y="75"/>
                </a:lnTo>
                <a:lnTo>
                  <a:pt x="409" y="150"/>
                </a:lnTo>
                <a:lnTo>
                  <a:pt x="261" y="261"/>
                </a:lnTo>
                <a:lnTo>
                  <a:pt x="149" y="410"/>
                </a:lnTo>
                <a:lnTo>
                  <a:pt x="75" y="559"/>
                </a:lnTo>
                <a:lnTo>
                  <a:pt x="37" y="708"/>
                </a:lnTo>
                <a:lnTo>
                  <a:pt x="0" y="894"/>
                </a:lnTo>
                <a:lnTo>
                  <a:pt x="37" y="1080"/>
                </a:lnTo>
                <a:lnTo>
                  <a:pt x="75" y="1229"/>
                </a:lnTo>
                <a:lnTo>
                  <a:pt x="149" y="1415"/>
                </a:lnTo>
                <a:lnTo>
                  <a:pt x="261" y="1526"/>
                </a:lnTo>
                <a:lnTo>
                  <a:pt x="409" y="1638"/>
                </a:lnTo>
                <a:lnTo>
                  <a:pt x="558" y="1712"/>
                </a:lnTo>
                <a:lnTo>
                  <a:pt x="707" y="1787"/>
                </a:lnTo>
                <a:lnTo>
                  <a:pt x="1079" y="1787"/>
                </a:lnTo>
                <a:lnTo>
                  <a:pt x="1228" y="1712"/>
                </a:lnTo>
                <a:lnTo>
                  <a:pt x="1414" y="1638"/>
                </a:lnTo>
                <a:lnTo>
                  <a:pt x="1526" y="1526"/>
                </a:lnTo>
                <a:lnTo>
                  <a:pt x="1637" y="1415"/>
                </a:lnTo>
                <a:lnTo>
                  <a:pt x="1712" y="1229"/>
                </a:lnTo>
                <a:lnTo>
                  <a:pt x="1786" y="1080"/>
                </a:lnTo>
                <a:lnTo>
                  <a:pt x="1786" y="894"/>
                </a:lnTo>
                <a:lnTo>
                  <a:pt x="1786" y="708"/>
                </a:lnTo>
                <a:lnTo>
                  <a:pt x="1712" y="559"/>
                </a:lnTo>
                <a:lnTo>
                  <a:pt x="1637" y="410"/>
                </a:lnTo>
                <a:lnTo>
                  <a:pt x="1526" y="261"/>
                </a:lnTo>
                <a:lnTo>
                  <a:pt x="1414" y="150"/>
                </a:lnTo>
                <a:lnTo>
                  <a:pt x="1228" y="75"/>
                </a:lnTo>
                <a:lnTo>
                  <a:pt x="1079" y="38"/>
                </a:lnTo>
                <a:lnTo>
                  <a:pt x="893" y="1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4" name="Google Shape;424;p15"/>
          <p:cNvSpPr/>
          <p:nvPr/>
        </p:nvSpPr>
        <p:spPr>
          <a:xfrm>
            <a:off x="1636742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07" y="0"/>
                </a:moveTo>
                <a:lnTo>
                  <a:pt x="521" y="37"/>
                </a:lnTo>
                <a:lnTo>
                  <a:pt x="373" y="149"/>
                </a:lnTo>
                <a:lnTo>
                  <a:pt x="261" y="261"/>
                </a:lnTo>
                <a:lnTo>
                  <a:pt x="149" y="372"/>
                </a:lnTo>
                <a:lnTo>
                  <a:pt x="75" y="521"/>
                </a:lnTo>
                <a:lnTo>
                  <a:pt x="1" y="707"/>
                </a:lnTo>
                <a:lnTo>
                  <a:pt x="1" y="893"/>
                </a:lnTo>
                <a:lnTo>
                  <a:pt x="1" y="1042"/>
                </a:lnTo>
                <a:lnTo>
                  <a:pt x="75" y="1228"/>
                </a:lnTo>
                <a:lnTo>
                  <a:pt x="149" y="1377"/>
                </a:lnTo>
                <a:lnTo>
                  <a:pt x="261" y="1526"/>
                </a:lnTo>
                <a:lnTo>
                  <a:pt x="373" y="1600"/>
                </a:lnTo>
                <a:lnTo>
                  <a:pt x="521" y="1712"/>
                </a:lnTo>
                <a:lnTo>
                  <a:pt x="707" y="1749"/>
                </a:lnTo>
                <a:lnTo>
                  <a:pt x="893" y="1786"/>
                </a:lnTo>
                <a:lnTo>
                  <a:pt x="1042" y="1749"/>
                </a:lnTo>
                <a:lnTo>
                  <a:pt x="1228" y="1712"/>
                </a:lnTo>
                <a:lnTo>
                  <a:pt x="1377" y="1600"/>
                </a:lnTo>
                <a:lnTo>
                  <a:pt x="1526" y="1526"/>
                </a:lnTo>
                <a:lnTo>
                  <a:pt x="1638" y="1377"/>
                </a:lnTo>
                <a:lnTo>
                  <a:pt x="1712" y="1228"/>
                </a:lnTo>
                <a:lnTo>
                  <a:pt x="1749" y="1042"/>
                </a:lnTo>
                <a:lnTo>
                  <a:pt x="1786" y="893"/>
                </a:lnTo>
                <a:lnTo>
                  <a:pt x="1749" y="707"/>
                </a:lnTo>
                <a:lnTo>
                  <a:pt x="1712" y="521"/>
                </a:lnTo>
                <a:lnTo>
                  <a:pt x="1638" y="372"/>
                </a:lnTo>
                <a:lnTo>
                  <a:pt x="1526" y="261"/>
                </a:lnTo>
                <a:lnTo>
                  <a:pt x="1377" y="149"/>
                </a:lnTo>
                <a:lnTo>
                  <a:pt x="1228" y="37"/>
                </a:lnTo>
                <a:lnTo>
                  <a:pt x="1042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5" name="Google Shape;425;p15"/>
          <p:cNvSpPr/>
          <p:nvPr/>
        </p:nvSpPr>
        <p:spPr>
          <a:xfrm>
            <a:off x="2360915" y="4449995"/>
            <a:ext cx="63934" cy="63934"/>
          </a:xfrm>
          <a:custGeom>
            <a:avLst/>
            <a:gdLst/>
            <a:ahLst/>
            <a:cxnLst/>
            <a:rect l="l" t="t" r="r" b="b"/>
            <a:pathLst>
              <a:path w="1787" h="1787" extrusionOk="0">
                <a:moveTo>
                  <a:pt x="707" y="0"/>
                </a:moveTo>
                <a:lnTo>
                  <a:pt x="558" y="37"/>
                </a:lnTo>
                <a:lnTo>
                  <a:pt x="409" y="149"/>
                </a:lnTo>
                <a:lnTo>
                  <a:pt x="261" y="261"/>
                </a:lnTo>
                <a:lnTo>
                  <a:pt x="149" y="372"/>
                </a:lnTo>
                <a:lnTo>
                  <a:pt x="75" y="521"/>
                </a:lnTo>
                <a:lnTo>
                  <a:pt x="37" y="707"/>
                </a:lnTo>
                <a:lnTo>
                  <a:pt x="0" y="893"/>
                </a:lnTo>
                <a:lnTo>
                  <a:pt x="37" y="1042"/>
                </a:lnTo>
                <a:lnTo>
                  <a:pt x="75" y="1228"/>
                </a:lnTo>
                <a:lnTo>
                  <a:pt x="149" y="1377"/>
                </a:lnTo>
                <a:lnTo>
                  <a:pt x="261" y="1526"/>
                </a:lnTo>
                <a:lnTo>
                  <a:pt x="409" y="1600"/>
                </a:lnTo>
                <a:lnTo>
                  <a:pt x="558" y="1712"/>
                </a:lnTo>
                <a:lnTo>
                  <a:pt x="707" y="1749"/>
                </a:lnTo>
                <a:lnTo>
                  <a:pt x="893" y="1786"/>
                </a:lnTo>
                <a:lnTo>
                  <a:pt x="1079" y="1749"/>
                </a:lnTo>
                <a:lnTo>
                  <a:pt x="1228" y="1712"/>
                </a:lnTo>
                <a:lnTo>
                  <a:pt x="1414" y="1600"/>
                </a:lnTo>
                <a:lnTo>
                  <a:pt x="1526" y="1526"/>
                </a:lnTo>
                <a:lnTo>
                  <a:pt x="1637" y="1377"/>
                </a:lnTo>
                <a:lnTo>
                  <a:pt x="1712" y="1228"/>
                </a:lnTo>
                <a:lnTo>
                  <a:pt x="1786" y="1042"/>
                </a:lnTo>
                <a:lnTo>
                  <a:pt x="1786" y="893"/>
                </a:lnTo>
                <a:lnTo>
                  <a:pt x="1786" y="707"/>
                </a:lnTo>
                <a:lnTo>
                  <a:pt x="1712" y="521"/>
                </a:lnTo>
                <a:lnTo>
                  <a:pt x="1637" y="372"/>
                </a:lnTo>
                <a:lnTo>
                  <a:pt x="1526" y="261"/>
                </a:lnTo>
                <a:lnTo>
                  <a:pt x="1414" y="149"/>
                </a:lnTo>
                <a:lnTo>
                  <a:pt x="1228" y="37"/>
                </a:lnTo>
                <a:lnTo>
                  <a:pt x="1079" y="0"/>
                </a:lnTo>
                <a:close/>
              </a:path>
            </a:pathLst>
          </a:custGeom>
          <a:solidFill>
            <a:srgbClr val="BAC2B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6" name="Google Shape;426;p15"/>
          <p:cNvSpPr/>
          <p:nvPr/>
        </p:nvSpPr>
        <p:spPr>
          <a:xfrm>
            <a:off x="4508101" y="-479322"/>
            <a:ext cx="15993" cy="15993"/>
          </a:xfrm>
          <a:custGeom>
            <a:avLst/>
            <a:gdLst/>
            <a:ahLst/>
            <a:cxnLst/>
            <a:rect l="l" t="t" r="r" b="b"/>
            <a:pathLst>
              <a:path w="447" h="447" extrusionOk="0">
                <a:moveTo>
                  <a:pt x="149" y="0"/>
                </a:moveTo>
                <a:lnTo>
                  <a:pt x="74" y="37"/>
                </a:lnTo>
                <a:lnTo>
                  <a:pt x="37" y="112"/>
                </a:lnTo>
                <a:lnTo>
                  <a:pt x="0" y="223"/>
                </a:lnTo>
                <a:lnTo>
                  <a:pt x="37" y="298"/>
                </a:lnTo>
                <a:lnTo>
                  <a:pt x="74" y="372"/>
                </a:lnTo>
                <a:lnTo>
                  <a:pt x="149" y="409"/>
                </a:lnTo>
                <a:lnTo>
                  <a:pt x="223" y="446"/>
                </a:lnTo>
                <a:lnTo>
                  <a:pt x="335" y="409"/>
                </a:lnTo>
                <a:lnTo>
                  <a:pt x="372" y="372"/>
                </a:lnTo>
                <a:lnTo>
                  <a:pt x="409" y="298"/>
                </a:lnTo>
                <a:lnTo>
                  <a:pt x="447" y="223"/>
                </a:lnTo>
                <a:lnTo>
                  <a:pt x="409" y="112"/>
                </a:lnTo>
                <a:lnTo>
                  <a:pt x="372" y="37"/>
                </a:lnTo>
                <a:lnTo>
                  <a:pt x="335" y="0"/>
                </a:lnTo>
                <a:close/>
              </a:path>
            </a:pathLst>
          </a:custGeom>
          <a:solidFill>
            <a:srgbClr val="5B61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7" name="Google Shape;427;p15"/>
          <p:cNvSpPr txBox="1">
            <a:spLocks noGrp="1"/>
          </p:cNvSpPr>
          <p:nvPr>
            <p:ph type="subTitle" idx="1"/>
          </p:nvPr>
        </p:nvSpPr>
        <p:spPr>
          <a:xfrm>
            <a:off x="4014150" y="1684799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15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28" name="Google Shape;428;p15"/>
          <p:cNvSpPr txBox="1">
            <a:spLocks noGrp="1"/>
          </p:cNvSpPr>
          <p:nvPr>
            <p:ph type="title"/>
          </p:nvPr>
        </p:nvSpPr>
        <p:spPr>
          <a:xfrm>
            <a:off x="4014150" y="732080"/>
            <a:ext cx="3858900" cy="640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6500"/>
              <a:buFont typeface="Dosis"/>
              <a:buNone/>
              <a:defRPr sz="6500"/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500"/>
              <a:buNone/>
              <a:defRPr sz="65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grpSp>
        <p:nvGrpSpPr>
          <p:cNvPr id="429" name="Google Shape;429;p15"/>
          <p:cNvGrpSpPr/>
          <p:nvPr/>
        </p:nvGrpSpPr>
        <p:grpSpPr>
          <a:xfrm>
            <a:off x="1559162" y="1494348"/>
            <a:ext cx="397980" cy="397980"/>
            <a:chOff x="5027800" y="238125"/>
            <a:chExt cx="1326600" cy="1326600"/>
          </a:xfrm>
        </p:grpSpPr>
        <p:sp>
          <p:nvSpPr>
            <p:cNvPr id="430" name="Google Shape;430;p15"/>
            <p:cNvSpPr/>
            <p:nvPr/>
          </p:nvSpPr>
          <p:spPr>
            <a:xfrm>
              <a:off x="5027800" y="23812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5" y="1121"/>
                  </a:moveTo>
                  <a:lnTo>
                    <a:pt x="18985" y="1121"/>
                  </a:lnTo>
                  <a:lnTo>
                    <a:pt x="17666" y="1549"/>
                  </a:lnTo>
                  <a:lnTo>
                    <a:pt x="16414" y="2010"/>
                  </a:lnTo>
                  <a:lnTo>
                    <a:pt x="15194" y="2571"/>
                  </a:lnTo>
                  <a:lnTo>
                    <a:pt x="14008" y="3164"/>
                  </a:lnTo>
                  <a:lnTo>
                    <a:pt x="12854" y="3790"/>
                  </a:lnTo>
                  <a:lnTo>
                    <a:pt x="11734" y="4515"/>
                  </a:lnTo>
                  <a:lnTo>
                    <a:pt x="10679" y="5240"/>
                  </a:lnTo>
                  <a:lnTo>
                    <a:pt x="9657" y="6064"/>
                  </a:lnTo>
                  <a:lnTo>
                    <a:pt x="8702" y="6888"/>
                  </a:lnTo>
                  <a:lnTo>
                    <a:pt x="7746" y="7778"/>
                  </a:lnTo>
                  <a:lnTo>
                    <a:pt x="6889" y="8701"/>
                  </a:lnTo>
                  <a:lnTo>
                    <a:pt x="6032" y="9690"/>
                  </a:lnTo>
                  <a:lnTo>
                    <a:pt x="5241" y="10679"/>
                  </a:lnTo>
                  <a:lnTo>
                    <a:pt x="4516" y="11733"/>
                  </a:lnTo>
                  <a:lnTo>
                    <a:pt x="3824" y="12788"/>
                  </a:lnTo>
                  <a:lnTo>
                    <a:pt x="3198" y="13908"/>
                  </a:lnTo>
                  <a:lnTo>
                    <a:pt x="2637" y="15029"/>
                  </a:lnTo>
                  <a:lnTo>
                    <a:pt x="2110" y="16183"/>
                  </a:lnTo>
                  <a:lnTo>
                    <a:pt x="1615" y="17369"/>
                  </a:lnTo>
                  <a:lnTo>
                    <a:pt x="1220" y="18589"/>
                  </a:lnTo>
                  <a:lnTo>
                    <a:pt x="857" y="19808"/>
                  </a:lnTo>
                  <a:lnTo>
                    <a:pt x="561" y="21060"/>
                  </a:lnTo>
                  <a:lnTo>
                    <a:pt x="330" y="22313"/>
                  </a:lnTo>
                  <a:lnTo>
                    <a:pt x="165" y="23598"/>
                  </a:lnTo>
                  <a:lnTo>
                    <a:pt x="33" y="24884"/>
                  </a:lnTo>
                  <a:lnTo>
                    <a:pt x="1" y="26202"/>
                  </a:lnTo>
                  <a:lnTo>
                    <a:pt x="1" y="27520"/>
                  </a:lnTo>
                  <a:lnTo>
                    <a:pt x="99" y="28806"/>
                  </a:lnTo>
                  <a:lnTo>
                    <a:pt x="231" y="30124"/>
                  </a:lnTo>
                  <a:lnTo>
                    <a:pt x="462" y="31475"/>
                  </a:lnTo>
                  <a:lnTo>
                    <a:pt x="726" y="32794"/>
                  </a:lnTo>
                  <a:lnTo>
                    <a:pt x="1088" y="34112"/>
                  </a:lnTo>
                  <a:lnTo>
                    <a:pt x="1088" y="34112"/>
                  </a:lnTo>
                  <a:lnTo>
                    <a:pt x="1517" y="35397"/>
                  </a:lnTo>
                  <a:lnTo>
                    <a:pt x="2011" y="36650"/>
                  </a:lnTo>
                  <a:lnTo>
                    <a:pt x="2538" y="37869"/>
                  </a:lnTo>
                  <a:lnTo>
                    <a:pt x="3132" y="39056"/>
                  </a:lnTo>
                  <a:lnTo>
                    <a:pt x="3791" y="40209"/>
                  </a:lnTo>
                  <a:lnTo>
                    <a:pt x="4483" y="41330"/>
                  </a:lnTo>
                  <a:lnTo>
                    <a:pt x="5241" y="42385"/>
                  </a:lnTo>
                  <a:lnTo>
                    <a:pt x="6032" y="43406"/>
                  </a:lnTo>
                  <a:lnTo>
                    <a:pt x="6889" y="44395"/>
                  </a:lnTo>
                  <a:lnTo>
                    <a:pt x="7779" y="45318"/>
                  </a:lnTo>
                  <a:lnTo>
                    <a:pt x="8702" y="46208"/>
                  </a:lnTo>
                  <a:lnTo>
                    <a:pt x="9657" y="47032"/>
                  </a:lnTo>
                  <a:lnTo>
                    <a:pt x="10679" y="47823"/>
                  </a:lnTo>
                  <a:lnTo>
                    <a:pt x="11701" y="48548"/>
                  </a:lnTo>
                  <a:lnTo>
                    <a:pt x="12788" y="49240"/>
                  </a:lnTo>
                  <a:lnTo>
                    <a:pt x="13876" y="49866"/>
                  </a:lnTo>
                  <a:lnTo>
                    <a:pt x="15030" y="50459"/>
                  </a:lnTo>
                  <a:lnTo>
                    <a:pt x="16183" y="50987"/>
                  </a:lnTo>
                  <a:lnTo>
                    <a:pt x="17370" y="51448"/>
                  </a:lnTo>
                  <a:lnTo>
                    <a:pt x="18589" y="51844"/>
                  </a:lnTo>
                  <a:lnTo>
                    <a:pt x="19809" y="52206"/>
                  </a:lnTo>
                  <a:lnTo>
                    <a:pt x="21061" y="52503"/>
                  </a:lnTo>
                  <a:lnTo>
                    <a:pt x="22313" y="52734"/>
                  </a:lnTo>
                  <a:lnTo>
                    <a:pt x="23599" y="52931"/>
                  </a:lnTo>
                  <a:lnTo>
                    <a:pt x="24884" y="53030"/>
                  </a:lnTo>
                  <a:lnTo>
                    <a:pt x="26170" y="53063"/>
                  </a:lnTo>
                  <a:lnTo>
                    <a:pt x="27488" y="53063"/>
                  </a:lnTo>
                  <a:lnTo>
                    <a:pt x="28806" y="52964"/>
                  </a:lnTo>
                  <a:lnTo>
                    <a:pt x="30125" y="52832"/>
                  </a:lnTo>
                  <a:lnTo>
                    <a:pt x="31443" y="52602"/>
                  </a:lnTo>
                  <a:lnTo>
                    <a:pt x="32761" y="52338"/>
                  </a:lnTo>
                  <a:lnTo>
                    <a:pt x="34080" y="51976"/>
                  </a:lnTo>
                  <a:lnTo>
                    <a:pt x="34080" y="51976"/>
                  </a:lnTo>
                  <a:lnTo>
                    <a:pt x="35398" y="51547"/>
                  </a:lnTo>
                  <a:lnTo>
                    <a:pt x="36650" y="51086"/>
                  </a:lnTo>
                  <a:lnTo>
                    <a:pt x="37870" y="50525"/>
                  </a:lnTo>
                  <a:lnTo>
                    <a:pt x="39056" y="49932"/>
                  </a:lnTo>
                  <a:lnTo>
                    <a:pt x="40210" y="49273"/>
                  </a:lnTo>
                  <a:lnTo>
                    <a:pt x="41297" y="48581"/>
                  </a:lnTo>
                  <a:lnTo>
                    <a:pt x="42385" y="47823"/>
                  </a:lnTo>
                  <a:lnTo>
                    <a:pt x="43374" y="47032"/>
                  </a:lnTo>
                  <a:lnTo>
                    <a:pt x="44363" y="46175"/>
                  </a:lnTo>
                  <a:lnTo>
                    <a:pt x="45285" y="45318"/>
                  </a:lnTo>
                  <a:lnTo>
                    <a:pt x="46175" y="44362"/>
                  </a:lnTo>
                  <a:lnTo>
                    <a:pt x="46999" y="43406"/>
                  </a:lnTo>
                  <a:lnTo>
                    <a:pt x="47790" y="42385"/>
                  </a:lnTo>
                  <a:lnTo>
                    <a:pt x="48548" y="41363"/>
                  </a:lnTo>
                  <a:lnTo>
                    <a:pt x="49207" y="40275"/>
                  </a:lnTo>
                  <a:lnTo>
                    <a:pt x="49867" y="39188"/>
                  </a:lnTo>
                  <a:lnTo>
                    <a:pt x="50427" y="38034"/>
                  </a:lnTo>
                  <a:lnTo>
                    <a:pt x="50954" y="36881"/>
                  </a:lnTo>
                  <a:lnTo>
                    <a:pt x="51416" y="35694"/>
                  </a:lnTo>
                  <a:lnTo>
                    <a:pt x="51844" y="34508"/>
                  </a:lnTo>
                  <a:lnTo>
                    <a:pt x="52207" y="33255"/>
                  </a:lnTo>
                  <a:lnTo>
                    <a:pt x="52503" y="32036"/>
                  </a:lnTo>
                  <a:lnTo>
                    <a:pt x="52734" y="30750"/>
                  </a:lnTo>
                  <a:lnTo>
                    <a:pt x="52899" y="29465"/>
                  </a:lnTo>
                  <a:lnTo>
                    <a:pt x="53031" y="28180"/>
                  </a:lnTo>
                  <a:lnTo>
                    <a:pt x="53064" y="26894"/>
                  </a:lnTo>
                  <a:lnTo>
                    <a:pt x="53064" y="25576"/>
                  </a:lnTo>
                  <a:lnTo>
                    <a:pt x="52965" y="24257"/>
                  </a:lnTo>
                  <a:lnTo>
                    <a:pt x="52833" y="22939"/>
                  </a:lnTo>
                  <a:lnTo>
                    <a:pt x="52602" y="21621"/>
                  </a:lnTo>
                  <a:lnTo>
                    <a:pt x="52306" y="20302"/>
                  </a:lnTo>
                  <a:lnTo>
                    <a:pt x="51976" y="18984"/>
                  </a:lnTo>
                  <a:lnTo>
                    <a:pt x="51976" y="18984"/>
                  </a:lnTo>
                  <a:lnTo>
                    <a:pt x="51547" y="17699"/>
                  </a:lnTo>
                  <a:lnTo>
                    <a:pt x="51053" y="16413"/>
                  </a:lnTo>
                  <a:lnTo>
                    <a:pt x="50526" y="15194"/>
                  </a:lnTo>
                  <a:lnTo>
                    <a:pt x="49933" y="14007"/>
                  </a:lnTo>
                  <a:lnTo>
                    <a:pt x="49273" y="12854"/>
                  </a:lnTo>
                  <a:lnTo>
                    <a:pt x="48581" y="11766"/>
                  </a:lnTo>
                  <a:lnTo>
                    <a:pt x="47823" y="10712"/>
                  </a:lnTo>
                  <a:lnTo>
                    <a:pt x="47032" y="9690"/>
                  </a:lnTo>
                  <a:lnTo>
                    <a:pt x="46175" y="8701"/>
                  </a:lnTo>
                  <a:lnTo>
                    <a:pt x="45285" y="7778"/>
                  </a:lnTo>
                  <a:lnTo>
                    <a:pt x="44363" y="6888"/>
                  </a:lnTo>
                  <a:lnTo>
                    <a:pt x="43407" y="6064"/>
                  </a:lnTo>
                  <a:lnTo>
                    <a:pt x="42385" y="5273"/>
                  </a:lnTo>
                  <a:lnTo>
                    <a:pt x="41330" y="4548"/>
                  </a:lnTo>
                  <a:lnTo>
                    <a:pt x="40276" y="3856"/>
                  </a:lnTo>
                  <a:lnTo>
                    <a:pt x="39155" y="3230"/>
                  </a:lnTo>
                  <a:lnTo>
                    <a:pt x="38035" y="2637"/>
                  </a:lnTo>
                  <a:lnTo>
                    <a:pt x="36881" y="2109"/>
                  </a:lnTo>
                  <a:lnTo>
                    <a:pt x="35694" y="1648"/>
                  </a:lnTo>
                  <a:lnTo>
                    <a:pt x="34475" y="1219"/>
                  </a:lnTo>
                  <a:lnTo>
                    <a:pt x="33256" y="890"/>
                  </a:lnTo>
                  <a:lnTo>
                    <a:pt x="32003" y="593"/>
                  </a:lnTo>
                  <a:lnTo>
                    <a:pt x="30751" y="330"/>
                  </a:lnTo>
                  <a:lnTo>
                    <a:pt x="29465" y="165"/>
                  </a:lnTo>
                  <a:lnTo>
                    <a:pt x="28180" y="66"/>
                  </a:lnTo>
                  <a:lnTo>
                    <a:pt x="26862" y="0"/>
                  </a:lnTo>
                  <a:lnTo>
                    <a:pt x="25576" y="33"/>
                  </a:lnTo>
                  <a:lnTo>
                    <a:pt x="24258" y="99"/>
                  </a:lnTo>
                  <a:lnTo>
                    <a:pt x="22940" y="264"/>
                  </a:lnTo>
                  <a:lnTo>
                    <a:pt x="21621" y="461"/>
                  </a:lnTo>
                  <a:lnTo>
                    <a:pt x="20303" y="758"/>
                  </a:lnTo>
                  <a:lnTo>
                    <a:pt x="18985" y="1121"/>
                  </a:lnTo>
                  <a:lnTo>
                    <a:pt x="18985" y="1121"/>
                  </a:lnTo>
                  <a:close/>
                </a:path>
              </a:pathLst>
            </a:custGeom>
            <a:solidFill>
              <a:srgbClr val="75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" name="Google Shape;431;p15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A5D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" name="Google Shape;432;p15"/>
            <p:cNvSpPr/>
            <p:nvPr/>
          </p:nvSpPr>
          <p:spPr>
            <a:xfrm>
              <a:off x="5156350" y="238125"/>
              <a:ext cx="1062100" cy="1306825"/>
            </a:xfrm>
            <a:custGeom>
              <a:avLst/>
              <a:gdLst/>
              <a:ahLst/>
              <a:cxnLst/>
              <a:rect l="l" t="t" r="r" b="b"/>
              <a:pathLst>
                <a:path w="42484" h="52273" extrusionOk="0">
                  <a:moveTo>
                    <a:pt x="33947" y="49932"/>
                  </a:moveTo>
                  <a:lnTo>
                    <a:pt x="33947" y="49932"/>
                  </a:lnTo>
                  <a:lnTo>
                    <a:pt x="34409" y="49570"/>
                  </a:lnTo>
                  <a:lnTo>
                    <a:pt x="34903" y="49174"/>
                  </a:lnTo>
                  <a:lnTo>
                    <a:pt x="35892" y="48416"/>
                  </a:lnTo>
                  <a:lnTo>
                    <a:pt x="36353" y="48021"/>
                  </a:lnTo>
                  <a:lnTo>
                    <a:pt x="36683" y="47658"/>
                  </a:lnTo>
                  <a:lnTo>
                    <a:pt x="36815" y="47493"/>
                  </a:lnTo>
                  <a:lnTo>
                    <a:pt x="36913" y="47328"/>
                  </a:lnTo>
                  <a:lnTo>
                    <a:pt x="36979" y="47131"/>
                  </a:lnTo>
                  <a:lnTo>
                    <a:pt x="37012" y="46999"/>
                  </a:lnTo>
                  <a:lnTo>
                    <a:pt x="37012" y="46999"/>
                  </a:lnTo>
                  <a:lnTo>
                    <a:pt x="37012" y="46076"/>
                  </a:lnTo>
                  <a:lnTo>
                    <a:pt x="37045" y="45582"/>
                  </a:lnTo>
                  <a:lnTo>
                    <a:pt x="37144" y="45087"/>
                  </a:lnTo>
                  <a:lnTo>
                    <a:pt x="37276" y="44593"/>
                  </a:lnTo>
                  <a:lnTo>
                    <a:pt x="37375" y="44362"/>
                  </a:lnTo>
                  <a:lnTo>
                    <a:pt x="37474" y="44131"/>
                  </a:lnTo>
                  <a:lnTo>
                    <a:pt x="37639" y="43934"/>
                  </a:lnTo>
                  <a:lnTo>
                    <a:pt x="37803" y="43736"/>
                  </a:lnTo>
                  <a:lnTo>
                    <a:pt x="38001" y="43538"/>
                  </a:lnTo>
                  <a:lnTo>
                    <a:pt x="38199" y="43340"/>
                  </a:lnTo>
                  <a:lnTo>
                    <a:pt x="38199" y="43340"/>
                  </a:lnTo>
                  <a:lnTo>
                    <a:pt x="38693" y="43044"/>
                  </a:lnTo>
                  <a:lnTo>
                    <a:pt x="39188" y="42747"/>
                  </a:lnTo>
                  <a:lnTo>
                    <a:pt x="39649" y="42483"/>
                  </a:lnTo>
                  <a:lnTo>
                    <a:pt x="40077" y="42220"/>
                  </a:lnTo>
                  <a:lnTo>
                    <a:pt x="40440" y="41923"/>
                  </a:lnTo>
                  <a:lnTo>
                    <a:pt x="40572" y="41758"/>
                  </a:lnTo>
                  <a:lnTo>
                    <a:pt x="40704" y="41594"/>
                  </a:lnTo>
                  <a:lnTo>
                    <a:pt x="40836" y="41429"/>
                  </a:lnTo>
                  <a:lnTo>
                    <a:pt x="40901" y="41231"/>
                  </a:lnTo>
                  <a:lnTo>
                    <a:pt x="40934" y="41033"/>
                  </a:lnTo>
                  <a:lnTo>
                    <a:pt x="40967" y="40836"/>
                  </a:lnTo>
                  <a:lnTo>
                    <a:pt x="40967" y="40836"/>
                  </a:lnTo>
                  <a:lnTo>
                    <a:pt x="40967" y="39946"/>
                  </a:lnTo>
                  <a:lnTo>
                    <a:pt x="40967" y="39517"/>
                  </a:lnTo>
                  <a:lnTo>
                    <a:pt x="41000" y="39089"/>
                  </a:lnTo>
                  <a:lnTo>
                    <a:pt x="41033" y="38627"/>
                  </a:lnTo>
                  <a:lnTo>
                    <a:pt x="41132" y="38199"/>
                  </a:lnTo>
                  <a:lnTo>
                    <a:pt x="41297" y="37737"/>
                  </a:lnTo>
                  <a:lnTo>
                    <a:pt x="41495" y="37309"/>
                  </a:lnTo>
                  <a:lnTo>
                    <a:pt x="41495" y="37309"/>
                  </a:lnTo>
                  <a:lnTo>
                    <a:pt x="41725" y="36913"/>
                  </a:lnTo>
                  <a:lnTo>
                    <a:pt x="41923" y="36650"/>
                  </a:lnTo>
                  <a:lnTo>
                    <a:pt x="42220" y="36287"/>
                  </a:lnTo>
                  <a:lnTo>
                    <a:pt x="42352" y="36122"/>
                  </a:lnTo>
                  <a:lnTo>
                    <a:pt x="42418" y="35958"/>
                  </a:lnTo>
                  <a:lnTo>
                    <a:pt x="42483" y="35727"/>
                  </a:lnTo>
                  <a:lnTo>
                    <a:pt x="42483" y="35397"/>
                  </a:lnTo>
                  <a:lnTo>
                    <a:pt x="42483" y="35397"/>
                  </a:lnTo>
                  <a:lnTo>
                    <a:pt x="42483" y="35068"/>
                  </a:lnTo>
                  <a:lnTo>
                    <a:pt x="42418" y="34804"/>
                  </a:lnTo>
                  <a:lnTo>
                    <a:pt x="42352" y="34573"/>
                  </a:lnTo>
                  <a:lnTo>
                    <a:pt x="42253" y="34376"/>
                  </a:lnTo>
                  <a:lnTo>
                    <a:pt x="42121" y="34244"/>
                  </a:lnTo>
                  <a:lnTo>
                    <a:pt x="41989" y="34178"/>
                  </a:lnTo>
                  <a:lnTo>
                    <a:pt x="41791" y="34112"/>
                  </a:lnTo>
                  <a:lnTo>
                    <a:pt x="41561" y="34079"/>
                  </a:lnTo>
                  <a:lnTo>
                    <a:pt x="41561" y="34079"/>
                  </a:lnTo>
                  <a:lnTo>
                    <a:pt x="41330" y="34046"/>
                  </a:lnTo>
                  <a:lnTo>
                    <a:pt x="41132" y="33980"/>
                  </a:lnTo>
                  <a:lnTo>
                    <a:pt x="40967" y="33881"/>
                  </a:lnTo>
                  <a:lnTo>
                    <a:pt x="40836" y="33749"/>
                  </a:lnTo>
                  <a:lnTo>
                    <a:pt x="40671" y="33519"/>
                  </a:lnTo>
                  <a:lnTo>
                    <a:pt x="40638" y="33420"/>
                  </a:lnTo>
                  <a:lnTo>
                    <a:pt x="40638" y="33420"/>
                  </a:lnTo>
                  <a:lnTo>
                    <a:pt x="40473" y="33123"/>
                  </a:lnTo>
                  <a:lnTo>
                    <a:pt x="40341" y="32893"/>
                  </a:lnTo>
                  <a:lnTo>
                    <a:pt x="40176" y="32728"/>
                  </a:lnTo>
                  <a:lnTo>
                    <a:pt x="39979" y="32596"/>
                  </a:lnTo>
                  <a:lnTo>
                    <a:pt x="39814" y="32497"/>
                  </a:lnTo>
                  <a:lnTo>
                    <a:pt x="39649" y="32398"/>
                  </a:lnTo>
                  <a:lnTo>
                    <a:pt x="39254" y="32332"/>
                  </a:lnTo>
                  <a:lnTo>
                    <a:pt x="38825" y="32266"/>
                  </a:lnTo>
                  <a:lnTo>
                    <a:pt x="38397" y="32200"/>
                  </a:lnTo>
                  <a:lnTo>
                    <a:pt x="38166" y="32102"/>
                  </a:lnTo>
                  <a:lnTo>
                    <a:pt x="37935" y="32003"/>
                  </a:lnTo>
                  <a:lnTo>
                    <a:pt x="37704" y="31871"/>
                  </a:lnTo>
                  <a:lnTo>
                    <a:pt x="37474" y="31706"/>
                  </a:lnTo>
                  <a:lnTo>
                    <a:pt x="37474" y="31706"/>
                  </a:lnTo>
                  <a:lnTo>
                    <a:pt x="37243" y="31475"/>
                  </a:lnTo>
                  <a:lnTo>
                    <a:pt x="37012" y="31245"/>
                  </a:lnTo>
                  <a:lnTo>
                    <a:pt x="36551" y="30717"/>
                  </a:lnTo>
                  <a:lnTo>
                    <a:pt x="36090" y="30157"/>
                  </a:lnTo>
                  <a:lnTo>
                    <a:pt x="35661" y="29630"/>
                  </a:lnTo>
                  <a:lnTo>
                    <a:pt x="35167" y="29135"/>
                  </a:lnTo>
                  <a:lnTo>
                    <a:pt x="34936" y="28905"/>
                  </a:lnTo>
                  <a:lnTo>
                    <a:pt x="34672" y="28740"/>
                  </a:lnTo>
                  <a:lnTo>
                    <a:pt x="34376" y="28575"/>
                  </a:lnTo>
                  <a:lnTo>
                    <a:pt x="34112" y="28443"/>
                  </a:lnTo>
                  <a:lnTo>
                    <a:pt x="33815" y="28377"/>
                  </a:lnTo>
                  <a:lnTo>
                    <a:pt x="33486" y="28344"/>
                  </a:lnTo>
                  <a:lnTo>
                    <a:pt x="33486" y="28344"/>
                  </a:lnTo>
                  <a:lnTo>
                    <a:pt x="32464" y="28377"/>
                  </a:lnTo>
                  <a:lnTo>
                    <a:pt x="31871" y="28344"/>
                  </a:lnTo>
                  <a:lnTo>
                    <a:pt x="31673" y="28311"/>
                  </a:lnTo>
                  <a:lnTo>
                    <a:pt x="31508" y="28245"/>
                  </a:lnTo>
                  <a:lnTo>
                    <a:pt x="31311" y="28147"/>
                  </a:lnTo>
                  <a:lnTo>
                    <a:pt x="31113" y="28015"/>
                  </a:lnTo>
                  <a:lnTo>
                    <a:pt x="31113" y="28015"/>
                  </a:lnTo>
                  <a:lnTo>
                    <a:pt x="30915" y="27850"/>
                  </a:lnTo>
                  <a:lnTo>
                    <a:pt x="30750" y="27685"/>
                  </a:lnTo>
                  <a:lnTo>
                    <a:pt x="30487" y="27356"/>
                  </a:lnTo>
                  <a:lnTo>
                    <a:pt x="30223" y="27026"/>
                  </a:lnTo>
                  <a:lnTo>
                    <a:pt x="29959" y="26630"/>
                  </a:lnTo>
                  <a:lnTo>
                    <a:pt x="29959" y="26630"/>
                  </a:lnTo>
                  <a:lnTo>
                    <a:pt x="29794" y="26466"/>
                  </a:lnTo>
                  <a:lnTo>
                    <a:pt x="29663" y="26334"/>
                  </a:lnTo>
                  <a:lnTo>
                    <a:pt x="29498" y="26235"/>
                  </a:lnTo>
                  <a:lnTo>
                    <a:pt x="29333" y="26169"/>
                  </a:lnTo>
                  <a:lnTo>
                    <a:pt x="29102" y="26136"/>
                  </a:lnTo>
                  <a:lnTo>
                    <a:pt x="28872" y="26103"/>
                  </a:lnTo>
                  <a:lnTo>
                    <a:pt x="28179" y="26103"/>
                  </a:lnTo>
                  <a:lnTo>
                    <a:pt x="28179" y="26103"/>
                  </a:lnTo>
                  <a:lnTo>
                    <a:pt x="28015" y="26103"/>
                  </a:lnTo>
                  <a:lnTo>
                    <a:pt x="27817" y="26070"/>
                  </a:lnTo>
                  <a:lnTo>
                    <a:pt x="27685" y="26004"/>
                  </a:lnTo>
                  <a:lnTo>
                    <a:pt x="27553" y="25971"/>
                  </a:lnTo>
                  <a:lnTo>
                    <a:pt x="27323" y="25806"/>
                  </a:lnTo>
                  <a:lnTo>
                    <a:pt x="27125" y="25642"/>
                  </a:lnTo>
                  <a:lnTo>
                    <a:pt x="26960" y="25444"/>
                  </a:lnTo>
                  <a:lnTo>
                    <a:pt x="26795" y="25312"/>
                  </a:lnTo>
                  <a:lnTo>
                    <a:pt x="26597" y="25180"/>
                  </a:lnTo>
                  <a:lnTo>
                    <a:pt x="26499" y="25147"/>
                  </a:lnTo>
                  <a:lnTo>
                    <a:pt x="26367" y="25147"/>
                  </a:lnTo>
                  <a:lnTo>
                    <a:pt x="26367" y="25147"/>
                  </a:lnTo>
                  <a:lnTo>
                    <a:pt x="24686" y="25147"/>
                  </a:lnTo>
                  <a:lnTo>
                    <a:pt x="24686" y="25147"/>
                  </a:lnTo>
                  <a:lnTo>
                    <a:pt x="24389" y="25147"/>
                  </a:lnTo>
                  <a:lnTo>
                    <a:pt x="24126" y="25180"/>
                  </a:lnTo>
                  <a:lnTo>
                    <a:pt x="23928" y="25279"/>
                  </a:lnTo>
                  <a:lnTo>
                    <a:pt x="23730" y="25378"/>
                  </a:lnTo>
                  <a:lnTo>
                    <a:pt x="23532" y="25510"/>
                  </a:lnTo>
                  <a:lnTo>
                    <a:pt x="23335" y="25675"/>
                  </a:lnTo>
                  <a:lnTo>
                    <a:pt x="22873" y="26202"/>
                  </a:lnTo>
                  <a:lnTo>
                    <a:pt x="22873" y="26202"/>
                  </a:lnTo>
                  <a:lnTo>
                    <a:pt x="22577" y="26466"/>
                  </a:lnTo>
                  <a:lnTo>
                    <a:pt x="22313" y="26729"/>
                  </a:lnTo>
                  <a:lnTo>
                    <a:pt x="22049" y="26894"/>
                  </a:lnTo>
                  <a:lnTo>
                    <a:pt x="21786" y="27059"/>
                  </a:lnTo>
                  <a:lnTo>
                    <a:pt x="21522" y="27158"/>
                  </a:lnTo>
                  <a:lnTo>
                    <a:pt x="21291" y="27224"/>
                  </a:lnTo>
                  <a:lnTo>
                    <a:pt x="21028" y="27224"/>
                  </a:lnTo>
                  <a:lnTo>
                    <a:pt x="20797" y="27191"/>
                  </a:lnTo>
                  <a:lnTo>
                    <a:pt x="20797" y="27191"/>
                  </a:lnTo>
                  <a:lnTo>
                    <a:pt x="20566" y="27125"/>
                  </a:lnTo>
                  <a:lnTo>
                    <a:pt x="20335" y="27026"/>
                  </a:lnTo>
                  <a:lnTo>
                    <a:pt x="20138" y="26894"/>
                  </a:lnTo>
                  <a:lnTo>
                    <a:pt x="20006" y="26762"/>
                  </a:lnTo>
                  <a:lnTo>
                    <a:pt x="19874" y="26597"/>
                  </a:lnTo>
                  <a:lnTo>
                    <a:pt x="19775" y="26433"/>
                  </a:lnTo>
                  <a:lnTo>
                    <a:pt x="19709" y="26235"/>
                  </a:lnTo>
                  <a:lnTo>
                    <a:pt x="19676" y="26037"/>
                  </a:lnTo>
                  <a:lnTo>
                    <a:pt x="19676" y="26037"/>
                  </a:lnTo>
                  <a:lnTo>
                    <a:pt x="19676" y="24554"/>
                  </a:lnTo>
                  <a:lnTo>
                    <a:pt x="19676" y="24554"/>
                  </a:lnTo>
                  <a:lnTo>
                    <a:pt x="19676" y="24224"/>
                  </a:lnTo>
                  <a:lnTo>
                    <a:pt x="19643" y="23961"/>
                  </a:lnTo>
                  <a:lnTo>
                    <a:pt x="19577" y="23763"/>
                  </a:lnTo>
                  <a:lnTo>
                    <a:pt x="19511" y="23598"/>
                  </a:lnTo>
                  <a:lnTo>
                    <a:pt x="19413" y="23466"/>
                  </a:lnTo>
                  <a:lnTo>
                    <a:pt x="19281" y="23335"/>
                  </a:lnTo>
                  <a:lnTo>
                    <a:pt x="18918" y="23137"/>
                  </a:lnTo>
                  <a:lnTo>
                    <a:pt x="18918" y="23137"/>
                  </a:lnTo>
                  <a:lnTo>
                    <a:pt x="18720" y="23005"/>
                  </a:lnTo>
                  <a:lnTo>
                    <a:pt x="18556" y="22906"/>
                  </a:lnTo>
                  <a:lnTo>
                    <a:pt x="18391" y="22741"/>
                  </a:lnTo>
                  <a:lnTo>
                    <a:pt x="18292" y="22577"/>
                  </a:lnTo>
                  <a:lnTo>
                    <a:pt x="18259" y="22412"/>
                  </a:lnTo>
                  <a:lnTo>
                    <a:pt x="18259" y="22214"/>
                  </a:lnTo>
                  <a:lnTo>
                    <a:pt x="18358" y="22016"/>
                  </a:lnTo>
                  <a:lnTo>
                    <a:pt x="18556" y="21786"/>
                  </a:lnTo>
                  <a:lnTo>
                    <a:pt x="18556" y="21786"/>
                  </a:lnTo>
                  <a:lnTo>
                    <a:pt x="18984" y="21291"/>
                  </a:lnTo>
                  <a:lnTo>
                    <a:pt x="19149" y="21060"/>
                  </a:lnTo>
                  <a:lnTo>
                    <a:pt x="19248" y="20863"/>
                  </a:lnTo>
                  <a:lnTo>
                    <a:pt x="19347" y="20665"/>
                  </a:lnTo>
                  <a:lnTo>
                    <a:pt x="19380" y="20533"/>
                  </a:lnTo>
                  <a:lnTo>
                    <a:pt x="19347" y="20500"/>
                  </a:lnTo>
                  <a:lnTo>
                    <a:pt x="19314" y="20434"/>
                  </a:lnTo>
                  <a:lnTo>
                    <a:pt x="19281" y="20434"/>
                  </a:lnTo>
                  <a:lnTo>
                    <a:pt x="19215" y="20434"/>
                  </a:lnTo>
                  <a:lnTo>
                    <a:pt x="19215" y="20434"/>
                  </a:lnTo>
                  <a:lnTo>
                    <a:pt x="17336" y="20434"/>
                  </a:lnTo>
                  <a:lnTo>
                    <a:pt x="17336" y="20434"/>
                  </a:lnTo>
                  <a:lnTo>
                    <a:pt x="16776" y="20434"/>
                  </a:lnTo>
                  <a:lnTo>
                    <a:pt x="16545" y="20467"/>
                  </a:lnTo>
                  <a:lnTo>
                    <a:pt x="16347" y="20500"/>
                  </a:lnTo>
                  <a:lnTo>
                    <a:pt x="16183" y="20566"/>
                  </a:lnTo>
                  <a:lnTo>
                    <a:pt x="16018" y="20632"/>
                  </a:lnTo>
                  <a:lnTo>
                    <a:pt x="15853" y="20731"/>
                  </a:lnTo>
                  <a:lnTo>
                    <a:pt x="15721" y="20863"/>
                  </a:lnTo>
                  <a:lnTo>
                    <a:pt x="15721" y="20863"/>
                  </a:lnTo>
                  <a:lnTo>
                    <a:pt x="15425" y="21192"/>
                  </a:lnTo>
                  <a:lnTo>
                    <a:pt x="15161" y="21522"/>
                  </a:lnTo>
                  <a:lnTo>
                    <a:pt x="15029" y="21654"/>
                  </a:lnTo>
                  <a:lnTo>
                    <a:pt x="14897" y="21753"/>
                  </a:lnTo>
                  <a:lnTo>
                    <a:pt x="14798" y="21819"/>
                  </a:lnTo>
                  <a:lnTo>
                    <a:pt x="14700" y="21819"/>
                  </a:lnTo>
                  <a:lnTo>
                    <a:pt x="14700" y="21819"/>
                  </a:lnTo>
                  <a:lnTo>
                    <a:pt x="14601" y="21753"/>
                  </a:lnTo>
                  <a:lnTo>
                    <a:pt x="14502" y="21687"/>
                  </a:lnTo>
                  <a:lnTo>
                    <a:pt x="14436" y="21588"/>
                  </a:lnTo>
                  <a:lnTo>
                    <a:pt x="14337" y="21456"/>
                  </a:lnTo>
                  <a:lnTo>
                    <a:pt x="14271" y="21192"/>
                  </a:lnTo>
                  <a:lnTo>
                    <a:pt x="14271" y="21093"/>
                  </a:lnTo>
                  <a:lnTo>
                    <a:pt x="14271" y="20962"/>
                  </a:lnTo>
                  <a:lnTo>
                    <a:pt x="14271" y="20962"/>
                  </a:lnTo>
                  <a:lnTo>
                    <a:pt x="14469" y="20434"/>
                  </a:lnTo>
                  <a:lnTo>
                    <a:pt x="14634" y="19940"/>
                  </a:lnTo>
                  <a:lnTo>
                    <a:pt x="14831" y="19413"/>
                  </a:lnTo>
                  <a:lnTo>
                    <a:pt x="15095" y="18852"/>
                  </a:lnTo>
                  <a:lnTo>
                    <a:pt x="15392" y="18292"/>
                  </a:lnTo>
                  <a:lnTo>
                    <a:pt x="15523" y="18028"/>
                  </a:lnTo>
                  <a:lnTo>
                    <a:pt x="15688" y="17831"/>
                  </a:lnTo>
                  <a:lnTo>
                    <a:pt x="15853" y="17633"/>
                  </a:lnTo>
                  <a:lnTo>
                    <a:pt x="16051" y="17468"/>
                  </a:lnTo>
                  <a:lnTo>
                    <a:pt x="16051" y="17468"/>
                  </a:lnTo>
                  <a:lnTo>
                    <a:pt x="16216" y="17336"/>
                  </a:lnTo>
                  <a:lnTo>
                    <a:pt x="16380" y="17237"/>
                  </a:lnTo>
                  <a:lnTo>
                    <a:pt x="16743" y="17105"/>
                  </a:lnTo>
                  <a:lnTo>
                    <a:pt x="17073" y="17040"/>
                  </a:lnTo>
                  <a:lnTo>
                    <a:pt x="17402" y="17040"/>
                  </a:lnTo>
                  <a:lnTo>
                    <a:pt x="17666" y="17105"/>
                  </a:lnTo>
                  <a:lnTo>
                    <a:pt x="17929" y="17204"/>
                  </a:lnTo>
                  <a:lnTo>
                    <a:pt x="18160" y="17336"/>
                  </a:lnTo>
                  <a:lnTo>
                    <a:pt x="18325" y="17468"/>
                  </a:lnTo>
                  <a:lnTo>
                    <a:pt x="18325" y="17468"/>
                  </a:lnTo>
                  <a:lnTo>
                    <a:pt x="18457" y="17666"/>
                  </a:lnTo>
                  <a:lnTo>
                    <a:pt x="18589" y="17896"/>
                  </a:lnTo>
                  <a:lnTo>
                    <a:pt x="18720" y="18193"/>
                  </a:lnTo>
                  <a:lnTo>
                    <a:pt x="18885" y="18457"/>
                  </a:lnTo>
                  <a:lnTo>
                    <a:pt x="18951" y="18589"/>
                  </a:lnTo>
                  <a:lnTo>
                    <a:pt x="19083" y="18720"/>
                  </a:lnTo>
                  <a:lnTo>
                    <a:pt x="19182" y="18819"/>
                  </a:lnTo>
                  <a:lnTo>
                    <a:pt x="19314" y="18885"/>
                  </a:lnTo>
                  <a:lnTo>
                    <a:pt x="19478" y="18951"/>
                  </a:lnTo>
                  <a:lnTo>
                    <a:pt x="19676" y="18951"/>
                  </a:lnTo>
                  <a:lnTo>
                    <a:pt x="19874" y="18951"/>
                  </a:lnTo>
                  <a:lnTo>
                    <a:pt x="20105" y="18885"/>
                  </a:lnTo>
                  <a:lnTo>
                    <a:pt x="20105" y="18885"/>
                  </a:lnTo>
                  <a:lnTo>
                    <a:pt x="20335" y="18786"/>
                  </a:lnTo>
                  <a:lnTo>
                    <a:pt x="20566" y="18622"/>
                  </a:lnTo>
                  <a:lnTo>
                    <a:pt x="20764" y="18424"/>
                  </a:lnTo>
                  <a:lnTo>
                    <a:pt x="20962" y="18193"/>
                  </a:lnTo>
                  <a:lnTo>
                    <a:pt x="21126" y="17896"/>
                  </a:lnTo>
                  <a:lnTo>
                    <a:pt x="21291" y="17600"/>
                  </a:lnTo>
                  <a:lnTo>
                    <a:pt x="21588" y="16941"/>
                  </a:lnTo>
                  <a:lnTo>
                    <a:pt x="21851" y="16281"/>
                  </a:lnTo>
                  <a:lnTo>
                    <a:pt x="22148" y="15655"/>
                  </a:lnTo>
                  <a:lnTo>
                    <a:pt x="22412" y="15128"/>
                  </a:lnTo>
                  <a:lnTo>
                    <a:pt x="22577" y="14897"/>
                  </a:lnTo>
                  <a:lnTo>
                    <a:pt x="22741" y="14732"/>
                  </a:lnTo>
                  <a:lnTo>
                    <a:pt x="22741" y="14732"/>
                  </a:lnTo>
                  <a:lnTo>
                    <a:pt x="22906" y="14568"/>
                  </a:lnTo>
                  <a:lnTo>
                    <a:pt x="23137" y="14469"/>
                  </a:lnTo>
                  <a:lnTo>
                    <a:pt x="23401" y="14370"/>
                  </a:lnTo>
                  <a:lnTo>
                    <a:pt x="23664" y="14304"/>
                  </a:lnTo>
                  <a:lnTo>
                    <a:pt x="24257" y="14139"/>
                  </a:lnTo>
                  <a:lnTo>
                    <a:pt x="24950" y="13974"/>
                  </a:lnTo>
                  <a:lnTo>
                    <a:pt x="25312" y="13876"/>
                  </a:lnTo>
                  <a:lnTo>
                    <a:pt x="25642" y="13744"/>
                  </a:lnTo>
                  <a:lnTo>
                    <a:pt x="26004" y="13579"/>
                  </a:lnTo>
                  <a:lnTo>
                    <a:pt x="26367" y="13381"/>
                  </a:lnTo>
                  <a:lnTo>
                    <a:pt x="26729" y="13150"/>
                  </a:lnTo>
                  <a:lnTo>
                    <a:pt x="27059" y="12887"/>
                  </a:lnTo>
                  <a:lnTo>
                    <a:pt x="27388" y="12557"/>
                  </a:lnTo>
                  <a:lnTo>
                    <a:pt x="27685" y="12162"/>
                  </a:lnTo>
                  <a:lnTo>
                    <a:pt x="27685" y="12162"/>
                  </a:lnTo>
                  <a:lnTo>
                    <a:pt x="28245" y="11338"/>
                  </a:lnTo>
                  <a:lnTo>
                    <a:pt x="28740" y="10580"/>
                  </a:lnTo>
                  <a:lnTo>
                    <a:pt x="29168" y="9888"/>
                  </a:lnTo>
                  <a:lnTo>
                    <a:pt x="29597" y="9294"/>
                  </a:lnTo>
                  <a:lnTo>
                    <a:pt x="29992" y="8800"/>
                  </a:lnTo>
                  <a:lnTo>
                    <a:pt x="30157" y="8602"/>
                  </a:lnTo>
                  <a:lnTo>
                    <a:pt x="30355" y="8437"/>
                  </a:lnTo>
                  <a:lnTo>
                    <a:pt x="30520" y="8306"/>
                  </a:lnTo>
                  <a:lnTo>
                    <a:pt x="30717" y="8207"/>
                  </a:lnTo>
                  <a:lnTo>
                    <a:pt x="30882" y="8141"/>
                  </a:lnTo>
                  <a:lnTo>
                    <a:pt x="31080" y="8108"/>
                  </a:lnTo>
                  <a:lnTo>
                    <a:pt x="31080" y="8108"/>
                  </a:lnTo>
                  <a:lnTo>
                    <a:pt x="33815" y="8108"/>
                  </a:lnTo>
                  <a:lnTo>
                    <a:pt x="33815" y="8108"/>
                  </a:lnTo>
                  <a:lnTo>
                    <a:pt x="34376" y="8108"/>
                  </a:lnTo>
                  <a:lnTo>
                    <a:pt x="34837" y="8009"/>
                  </a:lnTo>
                  <a:lnTo>
                    <a:pt x="35035" y="7976"/>
                  </a:lnTo>
                  <a:lnTo>
                    <a:pt x="35200" y="7910"/>
                  </a:lnTo>
                  <a:lnTo>
                    <a:pt x="35364" y="7811"/>
                  </a:lnTo>
                  <a:lnTo>
                    <a:pt x="35496" y="7712"/>
                  </a:lnTo>
                  <a:lnTo>
                    <a:pt x="35595" y="7580"/>
                  </a:lnTo>
                  <a:lnTo>
                    <a:pt x="35694" y="7449"/>
                  </a:lnTo>
                  <a:lnTo>
                    <a:pt x="35793" y="7317"/>
                  </a:lnTo>
                  <a:lnTo>
                    <a:pt x="35859" y="7119"/>
                  </a:lnTo>
                  <a:lnTo>
                    <a:pt x="35925" y="6691"/>
                  </a:lnTo>
                  <a:lnTo>
                    <a:pt x="35958" y="6196"/>
                  </a:lnTo>
                  <a:lnTo>
                    <a:pt x="35958" y="6196"/>
                  </a:lnTo>
                  <a:lnTo>
                    <a:pt x="35991" y="5933"/>
                  </a:lnTo>
                  <a:lnTo>
                    <a:pt x="36057" y="5702"/>
                  </a:lnTo>
                  <a:lnTo>
                    <a:pt x="36155" y="5537"/>
                  </a:lnTo>
                  <a:lnTo>
                    <a:pt x="36254" y="5372"/>
                  </a:lnTo>
                  <a:lnTo>
                    <a:pt x="36419" y="5273"/>
                  </a:lnTo>
                  <a:lnTo>
                    <a:pt x="36584" y="5174"/>
                  </a:lnTo>
                  <a:lnTo>
                    <a:pt x="36913" y="5043"/>
                  </a:lnTo>
                  <a:lnTo>
                    <a:pt x="36913" y="5043"/>
                  </a:lnTo>
                  <a:lnTo>
                    <a:pt x="36188" y="4515"/>
                  </a:lnTo>
                  <a:lnTo>
                    <a:pt x="35430" y="4021"/>
                  </a:lnTo>
                  <a:lnTo>
                    <a:pt x="34639" y="3560"/>
                  </a:lnTo>
                  <a:lnTo>
                    <a:pt x="33848" y="3131"/>
                  </a:lnTo>
                  <a:lnTo>
                    <a:pt x="33848" y="3131"/>
                  </a:lnTo>
                  <a:lnTo>
                    <a:pt x="33651" y="3197"/>
                  </a:lnTo>
                  <a:lnTo>
                    <a:pt x="33420" y="3329"/>
                  </a:lnTo>
                  <a:lnTo>
                    <a:pt x="33222" y="3494"/>
                  </a:lnTo>
                  <a:lnTo>
                    <a:pt x="32991" y="3724"/>
                  </a:lnTo>
                  <a:lnTo>
                    <a:pt x="32991" y="3724"/>
                  </a:lnTo>
                  <a:lnTo>
                    <a:pt x="32728" y="4021"/>
                  </a:lnTo>
                  <a:lnTo>
                    <a:pt x="32464" y="4285"/>
                  </a:lnTo>
                  <a:lnTo>
                    <a:pt x="32200" y="4482"/>
                  </a:lnTo>
                  <a:lnTo>
                    <a:pt x="31937" y="4680"/>
                  </a:lnTo>
                  <a:lnTo>
                    <a:pt x="31706" y="4779"/>
                  </a:lnTo>
                  <a:lnTo>
                    <a:pt x="31442" y="4845"/>
                  </a:lnTo>
                  <a:lnTo>
                    <a:pt x="31212" y="4845"/>
                  </a:lnTo>
                  <a:lnTo>
                    <a:pt x="30981" y="4779"/>
                  </a:lnTo>
                  <a:lnTo>
                    <a:pt x="30981" y="4779"/>
                  </a:lnTo>
                  <a:lnTo>
                    <a:pt x="30651" y="4614"/>
                  </a:lnTo>
                  <a:lnTo>
                    <a:pt x="30355" y="4449"/>
                  </a:lnTo>
                  <a:lnTo>
                    <a:pt x="30223" y="4383"/>
                  </a:lnTo>
                  <a:lnTo>
                    <a:pt x="30091" y="4318"/>
                  </a:lnTo>
                  <a:lnTo>
                    <a:pt x="29893" y="4285"/>
                  </a:lnTo>
                  <a:lnTo>
                    <a:pt x="29663" y="4285"/>
                  </a:lnTo>
                  <a:lnTo>
                    <a:pt x="29663" y="4285"/>
                  </a:lnTo>
                  <a:lnTo>
                    <a:pt x="29432" y="4285"/>
                  </a:lnTo>
                  <a:lnTo>
                    <a:pt x="29201" y="4351"/>
                  </a:lnTo>
                  <a:lnTo>
                    <a:pt x="29003" y="4416"/>
                  </a:lnTo>
                  <a:lnTo>
                    <a:pt x="28806" y="4515"/>
                  </a:lnTo>
                  <a:lnTo>
                    <a:pt x="28641" y="4647"/>
                  </a:lnTo>
                  <a:lnTo>
                    <a:pt x="28509" y="4812"/>
                  </a:lnTo>
                  <a:lnTo>
                    <a:pt x="28377" y="4977"/>
                  </a:lnTo>
                  <a:lnTo>
                    <a:pt x="28278" y="5142"/>
                  </a:lnTo>
                  <a:lnTo>
                    <a:pt x="28278" y="5142"/>
                  </a:lnTo>
                  <a:lnTo>
                    <a:pt x="28048" y="5537"/>
                  </a:lnTo>
                  <a:lnTo>
                    <a:pt x="27883" y="5768"/>
                  </a:lnTo>
                  <a:lnTo>
                    <a:pt x="27718" y="5965"/>
                  </a:lnTo>
                  <a:lnTo>
                    <a:pt x="27553" y="6130"/>
                  </a:lnTo>
                  <a:lnTo>
                    <a:pt x="27356" y="6295"/>
                  </a:lnTo>
                  <a:lnTo>
                    <a:pt x="27158" y="6394"/>
                  </a:lnTo>
                  <a:lnTo>
                    <a:pt x="26960" y="6427"/>
                  </a:lnTo>
                  <a:lnTo>
                    <a:pt x="26960" y="6427"/>
                  </a:lnTo>
                  <a:lnTo>
                    <a:pt x="26795" y="6427"/>
                  </a:lnTo>
                  <a:lnTo>
                    <a:pt x="26630" y="6394"/>
                  </a:lnTo>
                  <a:lnTo>
                    <a:pt x="26532" y="6328"/>
                  </a:lnTo>
                  <a:lnTo>
                    <a:pt x="26433" y="6295"/>
                  </a:lnTo>
                  <a:lnTo>
                    <a:pt x="26367" y="6196"/>
                  </a:lnTo>
                  <a:lnTo>
                    <a:pt x="26334" y="6130"/>
                  </a:lnTo>
                  <a:lnTo>
                    <a:pt x="26301" y="5965"/>
                  </a:lnTo>
                  <a:lnTo>
                    <a:pt x="26301" y="5965"/>
                  </a:lnTo>
                  <a:lnTo>
                    <a:pt x="26301" y="4812"/>
                  </a:lnTo>
                  <a:lnTo>
                    <a:pt x="26301" y="4812"/>
                  </a:lnTo>
                  <a:lnTo>
                    <a:pt x="26268" y="4614"/>
                  </a:lnTo>
                  <a:lnTo>
                    <a:pt x="26235" y="4416"/>
                  </a:lnTo>
                  <a:lnTo>
                    <a:pt x="26169" y="4252"/>
                  </a:lnTo>
                  <a:lnTo>
                    <a:pt x="26070" y="4087"/>
                  </a:lnTo>
                  <a:lnTo>
                    <a:pt x="25938" y="3922"/>
                  </a:lnTo>
                  <a:lnTo>
                    <a:pt x="25741" y="3823"/>
                  </a:lnTo>
                  <a:lnTo>
                    <a:pt x="25477" y="3757"/>
                  </a:lnTo>
                  <a:lnTo>
                    <a:pt x="25147" y="3724"/>
                  </a:lnTo>
                  <a:lnTo>
                    <a:pt x="25147" y="3724"/>
                  </a:lnTo>
                  <a:lnTo>
                    <a:pt x="24785" y="3724"/>
                  </a:lnTo>
                  <a:lnTo>
                    <a:pt x="24455" y="3691"/>
                  </a:lnTo>
                  <a:lnTo>
                    <a:pt x="24192" y="3625"/>
                  </a:lnTo>
                  <a:lnTo>
                    <a:pt x="23961" y="3527"/>
                  </a:lnTo>
                  <a:lnTo>
                    <a:pt x="23829" y="3428"/>
                  </a:lnTo>
                  <a:lnTo>
                    <a:pt x="23796" y="3329"/>
                  </a:lnTo>
                  <a:lnTo>
                    <a:pt x="23763" y="3263"/>
                  </a:lnTo>
                  <a:lnTo>
                    <a:pt x="23763" y="3164"/>
                  </a:lnTo>
                  <a:lnTo>
                    <a:pt x="23796" y="3065"/>
                  </a:lnTo>
                  <a:lnTo>
                    <a:pt x="23895" y="2834"/>
                  </a:lnTo>
                  <a:lnTo>
                    <a:pt x="23895" y="2834"/>
                  </a:lnTo>
                  <a:lnTo>
                    <a:pt x="24060" y="2604"/>
                  </a:lnTo>
                  <a:lnTo>
                    <a:pt x="24257" y="2274"/>
                  </a:lnTo>
                  <a:lnTo>
                    <a:pt x="24455" y="1945"/>
                  </a:lnTo>
                  <a:lnTo>
                    <a:pt x="24686" y="1582"/>
                  </a:lnTo>
                  <a:lnTo>
                    <a:pt x="24950" y="1219"/>
                  </a:lnTo>
                  <a:lnTo>
                    <a:pt x="25279" y="890"/>
                  </a:lnTo>
                  <a:lnTo>
                    <a:pt x="25444" y="758"/>
                  </a:lnTo>
                  <a:lnTo>
                    <a:pt x="25642" y="626"/>
                  </a:lnTo>
                  <a:lnTo>
                    <a:pt x="25839" y="527"/>
                  </a:lnTo>
                  <a:lnTo>
                    <a:pt x="26037" y="428"/>
                  </a:lnTo>
                  <a:lnTo>
                    <a:pt x="26037" y="428"/>
                  </a:lnTo>
                  <a:lnTo>
                    <a:pt x="25312" y="297"/>
                  </a:lnTo>
                  <a:lnTo>
                    <a:pt x="24554" y="198"/>
                  </a:lnTo>
                  <a:lnTo>
                    <a:pt x="23796" y="132"/>
                  </a:lnTo>
                  <a:lnTo>
                    <a:pt x="23038" y="66"/>
                  </a:lnTo>
                  <a:lnTo>
                    <a:pt x="22280" y="33"/>
                  </a:lnTo>
                  <a:lnTo>
                    <a:pt x="21522" y="0"/>
                  </a:lnTo>
                  <a:lnTo>
                    <a:pt x="20764" y="0"/>
                  </a:lnTo>
                  <a:lnTo>
                    <a:pt x="20006" y="33"/>
                  </a:lnTo>
                  <a:lnTo>
                    <a:pt x="19215" y="99"/>
                  </a:lnTo>
                  <a:lnTo>
                    <a:pt x="18457" y="165"/>
                  </a:lnTo>
                  <a:lnTo>
                    <a:pt x="17699" y="264"/>
                  </a:lnTo>
                  <a:lnTo>
                    <a:pt x="16908" y="396"/>
                  </a:lnTo>
                  <a:lnTo>
                    <a:pt x="16150" y="527"/>
                  </a:lnTo>
                  <a:lnTo>
                    <a:pt x="15359" y="692"/>
                  </a:lnTo>
                  <a:lnTo>
                    <a:pt x="14601" y="890"/>
                  </a:lnTo>
                  <a:lnTo>
                    <a:pt x="13843" y="1121"/>
                  </a:lnTo>
                  <a:lnTo>
                    <a:pt x="13843" y="1121"/>
                  </a:lnTo>
                  <a:lnTo>
                    <a:pt x="12755" y="1450"/>
                  </a:lnTo>
                  <a:lnTo>
                    <a:pt x="11700" y="1846"/>
                  </a:lnTo>
                  <a:lnTo>
                    <a:pt x="10712" y="2274"/>
                  </a:lnTo>
                  <a:lnTo>
                    <a:pt x="9690" y="2736"/>
                  </a:lnTo>
                  <a:lnTo>
                    <a:pt x="8734" y="3230"/>
                  </a:lnTo>
                  <a:lnTo>
                    <a:pt x="7778" y="3757"/>
                  </a:lnTo>
                  <a:lnTo>
                    <a:pt x="6888" y="4318"/>
                  </a:lnTo>
                  <a:lnTo>
                    <a:pt x="5998" y="4911"/>
                  </a:lnTo>
                  <a:lnTo>
                    <a:pt x="5142" y="5570"/>
                  </a:lnTo>
                  <a:lnTo>
                    <a:pt x="4318" y="6229"/>
                  </a:lnTo>
                  <a:lnTo>
                    <a:pt x="3527" y="6921"/>
                  </a:lnTo>
                  <a:lnTo>
                    <a:pt x="2769" y="7646"/>
                  </a:lnTo>
                  <a:lnTo>
                    <a:pt x="2011" y="8404"/>
                  </a:lnTo>
                  <a:lnTo>
                    <a:pt x="1318" y="9195"/>
                  </a:lnTo>
                  <a:lnTo>
                    <a:pt x="659" y="9986"/>
                  </a:lnTo>
                  <a:lnTo>
                    <a:pt x="0" y="10843"/>
                  </a:lnTo>
                  <a:lnTo>
                    <a:pt x="0" y="10843"/>
                  </a:lnTo>
                  <a:lnTo>
                    <a:pt x="692" y="11997"/>
                  </a:lnTo>
                  <a:lnTo>
                    <a:pt x="1285" y="12986"/>
                  </a:lnTo>
                  <a:lnTo>
                    <a:pt x="1780" y="13678"/>
                  </a:lnTo>
                  <a:lnTo>
                    <a:pt x="1978" y="13908"/>
                  </a:lnTo>
                  <a:lnTo>
                    <a:pt x="2142" y="14073"/>
                  </a:lnTo>
                  <a:lnTo>
                    <a:pt x="2142" y="14073"/>
                  </a:lnTo>
                  <a:lnTo>
                    <a:pt x="2637" y="14436"/>
                  </a:lnTo>
                  <a:lnTo>
                    <a:pt x="3098" y="14831"/>
                  </a:lnTo>
                  <a:lnTo>
                    <a:pt x="3527" y="15227"/>
                  </a:lnTo>
                  <a:lnTo>
                    <a:pt x="3988" y="15589"/>
                  </a:lnTo>
                  <a:lnTo>
                    <a:pt x="4482" y="15919"/>
                  </a:lnTo>
                  <a:lnTo>
                    <a:pt x="4713" y="16051"/>
                  </a:lnTo>
                  <a:lnTo>
                    <a:pt x="4977" y="16150"/>
                  </a:lnTo>
                  <a:lnTo>
                    <a:pt x="5240" y="16249"/>
                  </a:lnTo>
                  <a:lnTo>
                    <a:pt x="5537" y="16314"/>
                  </a:lnTo>
                  <a:lnTo>
                    <a:pt x="5834" y="16380"/>
                  </a:lnTo>
                  <a:lnTo>
                    <a:pt x="6130" y="16380"/>
                  </a:lnTo>
                  <a:lnTo>
                    <a:pt x="6130" y="16380"/>
                  </a:lnTo>
                  <a:lnTo>
                    <a:pt x="6789" y="16413"/>
                  </a:lnTo>
                  <a:lnTo>
                    <a:pt x="7350" y="16446"/>
                  </a:lnTo>
                  <a:lnTo>
                    <a:pt x="7877" y="16545"/>
                  </a:lnTo>
                  <a:lnTo>
                    <a:pt x="8141" y="16611"/>
                  </a:lnTo>
                  <a:lnTo>
                    <a:pt x="8339" y="16710"/>
                  </a:lnTo>
                  <a:lnTo>
                    <a:pt x="8536" y="16809"/>
                  </a:lnTo>
                  <a:lnTo>
                    <a:pt x="8734" y="16941"/>
                  </a:lnTo>
                  <a:lnTo>
                    <a:pt x="8866" y="17072"/>
                  </a:lnTo>
                  <a:lnTo>
                    <a:pt x="8998" y="17270"/>
                  </a:lnTo>
                  <a:lnTo>
                    <a:pt x="9097" y="17468"/>
                  </a:lnTo>
                  <a:lnTo>
                    <a:pt x="9195" y="17699"/>
                  </a:lnTo>
                  <a:lnTo>
                    <a:pt x="9228" y="17962"/>
                  </a:lnTo>
                  <a:lnTo>
                    <a:pt x="9261" y="18259"/>
                  </a:lnTo>
                  <a:lnTo>
                    <a:pt x="9261" y="18259"/>
                  </a:lnTo>
                  <a:lnTo>
                    <a:pt x="9228" y="18819"/>
                  </a:lnTo>
                  <a:lnTo>
                    <a:pt x="9130" y="19248"/>
                  </a:lnTo>
                  <a:lnTo>
                    <a:pt x="9031" y="19610"/>
                  </a:lnTo>
                  <a:lnTo>
                    <a:pt x="8899" y="19907"/>
                  </a:lnTo>
                  <a:lnTo>
                    <a:pt x="8767" y="20171"/>
                  </a:lnTo>
                  <a:lnTo>
                    <a:pt x="8668" y="20467"/>
                  </a:lnTo>
                  <a:lnTo>
                    <a:pt x="8602" y="20797"/>
                  </a:lnTo>
                  <a:lnTo>
                    <a:pt x="8569" y="21258"/>
                  </a:lnTo>
                  <a:lnTo>
                    <a:pt x="8569" y="21258"/>
                  </a:lnTo>
                  <a:lnTo>
                    <a:pt x="8602" y="21687"/>
                  </a:lnTo>
                  <a:lnTo>
                    <a:pt x="8668" y="22049"/>
                  </a:lnTo>
                  <a:lnTo>
                    <a:pt x="8800" y="22313"/>
                  </a:lnTo>
                  <a:lnTo>
                    <a:pt x="8998" y="22544"/>
                  </a:lnTo>
                  <a:lnTo>
                    <a:pt x="9195" y="22708"/>
                  </a:lnTo>
                  <a:lnTo>
                    <a:pt x="9459" y="22807"/>
                  </a:lnTo>
                  <a:lnTo>
                    <a:pt x="9723" y="22840"/>
                  </a:lnTo>
                  <a:lnTo>
                    <a:pt x="10019" y="22873"/>
                  </a:lnTo>
                  <a:lnTo>
                    <a:pt x="10019" y="22873"/>
                  </a:lnTo>
                  <a:lnTo>
                    <a:pt x="13249" y="22873"/>
                  </a:lnTo>
                  <a:lnTo>
                    <a:pt x="13249" y="22873"/>
                  </a:lnTo>
                  <a:lnTo>
                    <a:pt x="13579" y="22873"/>
                  </a:lnTo>
                  <a:lnTo>
                    <a:pt x="13876" y="22906"/>
                  </a:lnTo>
                  <a:lnTo>
                    <a:pt x="14106" y="22972"/>
                  </a:lnTo>
                  <a:lnTo>
                    <a:pt x="14337" y="23038"/>
                  </a:lnTo>
                  <a:lnTo>
                    <a:pt x="14502" y="23104"/>
                  </a:lnTo>
                  <a:lnTo>
                    <a:pt x="14667" y="23203"/>
                  </a:lnTo>
                  <a:lnTo>
                    <a:pt x="14963" y="23401"/>
                  </a:lnTo>
                  <a:lnTo>
                    <a:pt x="15194" y="23598"/>
                  </a:lnTo>
                  <a:lnTo>
                    <a:pt x="15458" y="23763"/>
                  </a:lnTo>
                  <a:lnTo>
                    <a:pt x="15622" y="23829"/>
                  </a:lnTo>
                  <a:lnTo>
                    <a:pt x="15820" y="23895"/>
                  </a:lnTo>
                  <a:lnTo>
                    <a:pt x="16018" y="23928"/>
                  </a:lnTo>
                  <a:lnTo>
                    <a:pt x="16282" y="23928"/>
                  </a:lnTo>
                  <a:lnTo>
                    <a:pt x="16282" y="23928"/>
                  </a:lnTo>
                  <a:lnTo>
                    <a:pt x="16512" y="23928"/>
                  </a:lnTo>
                  <a:lnTo>
                    <a:pt x="16743" y="23994"/>
                  </a:lnTo>
                  <a:lnTo>
                    <a:pt x="16941" y="24027"/>
                  </a:lnTo>
                  <a:lnTo>
                    <a:pt x="17073" y="24126"/>
                  </a:lnTo>
                  <a:lnTo>
                    <a:pt x="17237" y="24224"/>
                  </a:lnTo>
                  <a:lnTo>
                    <a:pt x="17336" y="24323"/>
                  </a:lnTo>
                  <a:lnTo>
                    <a:pt x="17435" y="24455"/>
                  </a:lnTo>
                  <a:lnTo>
                    <a:pt x="17534" y="24620"/>
                  </a:lnTo>
                  <a:lnTo>
                    <a:pt x="17666" y="24917"/>
                  </a:lnTo>
                  <a:lnTo>
                    <a:pt x="17798" y="25279"/>
                  </a:lnTo>
                  <a:lnTo>
                    <a:pt x="17929" y="25609"/>
                  </a:lnTo>
                  <a:lnTo>
                    <a:pt x="18061" y="25938"/>
                  </a:lnTo>
                  <a:lnTo>
                    <a:pt x="18061" y="25938"/>
                  </a:lnTo>
                  <a:lnTo>
                    <a:pt x="18457" y="26630"/>
                  </a:lnTo>
                  <a:lnTo>
                    <a:pt x="18687" y="26993"/>
                  </a:lnTo>
                  <a:lnTo>
                    <a:pt x="18951" y="27323"/>
                  </a:lnTo>
                  <a:lnTo>
                    <a:pt x="19248" y="27586"/>
                  </a:lnTo>
                  <a:lnTo>
                    <a:pt x="19446" y="27718"/>
                  </a:lnTo>
                  <a:lnTo>
                    <a:pt x="19643" y="27817"/>
                  </a:lnTo>
                  <a:lnTo>
                    <a:pt x="19841" y="27883"/>
                  </a:lnTo>
                  <a:lnTo>
                    <a:pt x="20072" y="27949"/>
                  </a:lnTo>
                  <a:lnTo>
                    <a:pt x="20335" y="28015"/>
                  </a:lnTo>
                  <a:lnTo>
                    <a:pt x="20599" y="28015"/>
                  </a:lnTo>
                  <a:lnTo>
                    <a:pt x="20599" y="28015"/>
                  </a:lnTo>
                  <a:lnTo>
                    <a:pt x="20863" y="28015"/>
                  </a:lnTo>
                  <a:lnTo>
                    <a:pt x="21060" y="28081"/>
                  </a:lnTo>
                  <a:lnTo>
                    <a:pt x="21258" y="28147"/>
                  </a:lnTo>
                  <a:lnTo>
                    <a:pt x="21390" y="28245"/>
                  </a:lnTo>
                  <a:lnTo>
                    <a:pt x="21522" y="28344"/>
                  </a:lnTo>
                  <a:lnTo>
                    <a:pt x="21588" y="28476"/>
                  </a:lnTo>
                  <a:lnTo>
                    <a:pt x="21654" y="28641"/>
                  </a:lnTo>
                  <a:lnTo>
                    <a:pt x="21654" y="28806"/>
                  </a:lnTo>
                  <a:lnTo>
                    <a:pt x="21654" y="29003"/>
                  </a:lnTo>
                  <a:lnTo>
                    <a:pt x="21621" y="29201"/>
                  </a:lnTo>
                  <a:lnTo>
                    <a:pt x="21489" y="29630"/>
                  </a:lnTo>
                  <a:lnTo>
                    <a:pt x="21291" y="30091"/>
                  </a:lnTo>
                  <a:lnTo>
                    <a:pt x="20995" y="30553"/>
                  </a:lnTo>
                  <a:lnTo>
                    <a:pt x="20995" y="30553"/>
                  </a:lnTo>
                  <a:lnTo>
                    <a:pt x="20335" y="31541"/>
                  </a:lnTo>
                  <a:lnTo>
                    <a:pt x="20006" y="32036"/>
                  </a:lnTo>
                  <a:lnTo>
                    <a:pt x="19676" y="32530"/>
                  </a:lnTo>
                  <a:lnTo>
                    <a:pt x="19413" y="33024"/>
                  </a:lnTo>
                  <a:lnTo>
                    <a:pt x="19182" y="33519"/>
                  </a:lnTo>
                  <a:lnTo>
                    <a:pt x="19083" y="33782"/>
                  </a:lnTo>
                  <a:lnTo>
                    <a:pt x="19017" y="34046"/>
                  </a:lnTo>
                  <a:lnTo>
                    <a:pt x="18984" y="34277"/>
                  </a:lnTo>
                  <a:lnTo>
                    <a:pt x="18984" y="34540"/>
                  </a:lnTo>
                  <a:lnTo>
                    <a:pt x="18984" y="34540"/>
                  </a:lnTo>
                  <a:lnTo>
                    <a:pt x="18984" y="35035"/>
                  </a:lnTo>
                  <a:lnTo>
                    <a:pt x="18984" y="35463"/>
                  </a:lnTo>
                  <a:lnTo>
                    <a:pt x="19050" y="35859"/>
                  </a:lnTo>
                  <a:lnTo>
                    <a:pt x="19116" y="36024"/>
                  </a:lnTo>
                  <a:lnTo>
                    <a:pt x="19182" y="36188"/>
                  </a:lnTo>
                  <a:lnTo>
                    <a:pt x="19248" y="36320"/>
                  </a:lnTo>
                  <a:lnTo>
                    <a:pt x="19380" y="36452"/>
                  </a:lnTo>
                  <a:lnTo>
                    <a:pt x="19511" y="36551"/>
                  </a:lnTo>
                  <a:lnTo>
                    <a:pt x="19676" y="36650"/>
                  </a:lnTo>
                  <a:lnTo>
                    <a:pt x="19874" y="36716"/>
                  </a:lnTo>
                  <a:lnTo>
                    <a:pt x="20105" y="36749"/>
                  </a:lnTo>
                  <a:lnTo>
                    <a:pt x="20368" y="36782"/>
                  </a:lnTo>
                  <a:lnTo>
                    <a:pt x="20665" y="36782"/>
                  </a:lnTo>
                  <a:lnTo>
                    <a:pt x="20665" y="36782"/>
                  </a:lnTo>
                  <a:lnTo>
                    <a:pt x="20962" y="36815"/>
                  </a:lnTo>
                  <a:lnTo>
                    <a:pt x="21192" y="36881"/>
                  </a:lnTo>
                  <a:lnTo>
                    <a:pt x="21390" y="37012"/>
                  </a:lnTo>
                  <a:lnTo>
                    <a:pt x="21522" y="37144"/>
                  </a:lnTo>
                  <a:lnTo>
                    <a:pt x="21621" y="37342"/>
                  </a:lnTo>
                  <a:lnTo>
                    <a:pt x="21720" y="37507"/>
                  </a:lnTo>
                  <a:lnTo>
                    <a:pt x="21851" y="37935"/>
                  </a:lnTo>
                  <a:lnTo>
                    <a:pt x="21983" y="38364"/>
                  </a:lnTo>
                  <a:lnTo>
                    <a:pt x="22082" y="38561"/>
                  </a:lnTo>
                  <a:lnTo>
                    <a:pt x="22214" y="38726"/>
                  </a:lnTo>
                  <a:lnTo>
                    <a:pt x="22412" y="38858"/>
                  </a:lnTo>
                  <a:lnTo>
                    <a:pt x="22642" y="38990"/>
                  </a:lnTo>
                  <a:lnTo>
                    <a:pt x="22906" y="39056"/>
                  </a:lnTo>
                  <a:lnTo>
                    <a:pt x="23269" y="39089"/>
                  </a:lnTo>
                  <a:lnTo>
                    <a:pt x="23269" y="39089"/>
                  </a:lnTo>
                  <a:lnTo>
                    <a:pt x="23664" y="39089"/>
                  </a:lnTo>
                  <a:lnTo>
                    <a:pt x="23994" y="39155"/>
                  </a:lnTo>
                  <a:lnTo>
                    <a:pt x="24257" y="39221"/>
                  </a:lnTo>
                  <a:lnTo>
                    <a:pt x="24488" y="39319"/>
                  </a:lnTo>
                  <a:lnTo>
                    <a:pt x="24686" y="39451"/>
                  </a:lnTo>
                  <a:lnTo>
                    <a:pt x="24851" y="39616"/>
                  </a:lnTo>
                  <a:lnTo>
                    <a:pt x="24983" y="39814"/>
                  </a:lnTo>
                  <a:lnTo>
                    <a:pt x="25081" y="40012"/>
                  </a:lnTo>
                  <a:lnTo>
                    <a:pt x="25147" y="40242"/>
                  </a:lnTo>
                  <a:lnTo>
                    <a:pt x="25180" y="40473"/>
                  </a:lnTo>
                  <a:lnTo>
                    <a:pt x="25246" y="41000"/>
                  </a:lnTo>
                  <a:lnTo>
                    <a:pt x="25246" y="41561"/>
                  </a:lnTo>
                  <a:lnTo>
                    <a:pt x="25246" y="42187"/>
                  </a:lnTo>
                  <a:lnTo>
                    <a:pt x="25246" y="42187"/>
                  </a:lnTo>
                  <a:lnTo>
                    <a:pt x="25246" y="42483"/>
                  </a:lnTo>
                  <a:lnTo>
                    <a:pt x="25279" y="42714"/>
                  </a:lnTo>
                  <a:lnTo>
                    <a:pt x="25312" y="42945"/>
                  </a:lnTo>
                  <a:lnTo>
                    <a:pt x="25378" y="43143"/>
                  </a:lnTo>
                  <a:lnTo>
                    <a:pt x="25543" y="43439"/>
                  </a:lnTo>
                  <a:lnTo>
                    <a:pt x="25708" y="43670"/>
                  </a:lnTo>
                  <a:lnTo>
                    <a:pt x="25872" y="43901"/>
                  </a:lnTo>
                  <a:lnTo>
                    <a:pt x="26004" y="44131"/>
                  </a:lnTo>
                  <a:lnTo>
                    <a:pt x="26103" y="44395"/>
                  </a:lnTo>
                  <a:lnTo>
                    <a:pt x="26136" y="44560"/>
                  </a:lnTo>
                  <a:lnTo>
                    <a:pt x="26136" y="44758"/>
                  </a:lnTo>
                  <a:lnTo>
                    <a:pt x="26136" y="44758"/>
                  </a:lnTo>
                  <a:lnTo>
                    <a:pt x="26136" y="47691"/>
                  </a:lnTo>
                  <a:lnTo>
                    <a:pt x="26136" y="47691"/>
                  </a:lnTo>
                  <a:lnTo>
                    <a:pt x="26169" y="48680"/>
                  </a:lnTo>
                  <a:lnTo>
                    <a:pt x="26202" y="49108"/>
                  </a:lnTo>
                  <a:lnTo>
                    <a:pt x="26268" y="49471"/>
                  </a:lnTo>
                  <a:lnTo>
                    <a:pt x="26400" y="49833"/>
                  </a:lnTo>
                  <a:lnTo>
                    <a:pt x="26565" y="50163"/>
                  </a:lnTo>
                  <a:lnTo>
                    <a:pt x="26795" y="50492"/>
                  </a:lnTo>
                  <a:lnTo>
                    <a:pt x="27092" y="50822"/>
                  </a:lnTo>
                  <a:lnTo>
                    <a:pt x="27092" y="50822"/>
                  </a:lnTo>
                  <a:lnTo>
                    <a:pt x="27224" y="50954"/>
                  </a:lnTo>
                  <a:lnTo>
                    <a:pt x="27323" y="51086"/>
                  </a:lnTo>
                  <a:lnTo>
                    <a:pt x="27520" y="51448"/>
                  </a:lnTo>
                  <a:lnTo>
                    <a:pt x="27685" y="51844"/>
                  </a:lnTo>
                  <a:lnTo>
                    <a:pt x="27817" y="52272"/>
                  </a:lnTo>
                  <a:lnTo>
                    <a:pt x="27817" y="52272"/>
                  </a:lnTo>
                  <a:lnTo>
                    <a:pt x="28938" y="51976"/>
                  </a:lnTo>
                  <a:lnTo>
                    <a:pt x="28938" y="51976"/>
                  </a:lnTo>
                  <a:lnTo>
                    <a:pt x="30256" y="51547"/>
                  </a:lnTo>
                  <a:lnTo>
                    <a:pt x="31508" y="51053"/>
                  </a:lnTo>
                  <a:lnTo>
                    <a:pt x="32761" y="50525"/>
                  </a:lnTo>
                  <a:lnTo>
                    <a:pt x="33947" y="49932"/>
                  </a:lnTo>
                  <a:lnTo>
                    <a:pt x="33947" y="49932"/>
                  </a:lnTo>
                  <a:close/>
                </a:path>
              </a:pathLst>
            </a:custGeom>
            <a:solidFill>
              <a:srgbClr val="33A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" name="Google Shape;433;p15"/>
            <p:cNvSpPr/>
            <p:nvPr/>
          </p:nvSpPr>
          <p:spPr>
            <a:xfrm>
              <a:off x="5809750" y="1069500"/>
              <a:ext cx="408700" cy="475450"/>
            </a:xfrm>
            <a:custGeom>
              <a:avLst/>
              <a:gdLst/>
              <a:ahLst/>
              <a:cxnLst/>
              <a:rect l="l" t="t" r="r" b="b"/>
              <a:pathLst>
                <a:path w="16348" h="19018" extrusionOk="0">
                  <a:moveTo>
                    <a:pt x="7811" y="16677"/>
                  </a:moveTo>
                  <a:lnTo>
                    <a:pt x="7811" y="16677"/>
                  </a:lnTo>
                  <a:lnTo>
                    <a:pt x="8273" y="16282"/>
                  </a:lnTo>
                  <a:lnTo>
                    <a:pt x="8767" y="15919"/>
                  </a:lnTo>
                  <a:lnTo>
                    <a:pt x="9756" y="15161"/>
                  </a:lnTo>
                  <a:lnTo>
                    <a:pt x="10217" y="14766"/>
                  </a:lnTo>
                  <a:lnTo>
                    <a:pt x="10547" y="14403"/>
                  </a:lnTo>
                  <a:lnTo>
                    <a:pt x="10679" y="14238"/>
                  </a:lnTo>
                  <a:lnTo>
                    <a:pt x="10777" y="14073"/>
                  </a:lnTo>
                  <a:lnTo>
                    <a:pt x="10843" y="13876"/>
                  </a:lnTo>
                  <a:lnTo>
                    <a:pt x="10876" y="13744"/>
                  </a:lnTo>
                  <a:lnTo>
                    <a:pt x="10876" y="13744"/>
                  </a:lnTo>
                  <a:lnTo>
                    <a:pt x="10876" y="12821"/>
                  </a:lnTo>
                  <a:lnTo>
                    <a:pt x="10909" y="12327"/>
                  </a:lnTo>
                  <a:lnTo>
                    <a:pt x="11008" y="11832"/>
                  </a:lnTo>
                  <a:lnTo>
                    <a:pt x="11140" y="11338"/>
                  </a:lnTo>
                  <a:lnTo>
                    <a:pt x="11239" y="11107"/>
                  </a:lnTo>
                  <a:lnTo>
                    <a:pt x="11338" y="10876"/>
                  </a:lnTo>
                  <a:lnTo>
                    <a:pt x="11503" y="10679"/>
                  </a:lnTo>
                  <a:lnTo>
                    <a:pt x="11667" y="10481"/>
                  </a:lnTo>
                  <a:lnTo>
                    <a:pt x="11865" y="10283"/>
                  </a:lnTo>
                  <a:lnTo>
                    <a:pt x="12063" y="10085"/>
                  </a:lnTo>
                  <a:lnTo>
                    <a:pt x="12063" y="10085"/>
                  </a:lnTo>
                  <a:lnTo>
                    <a:pt x="12557" y="9789"/>
                  </a:lnTo>
                  <a:lnTo>
                    <a:pt x="13052" y="9492"/>
                  </a:lnTo>
                  <a:lnTo>
                    <a:pt x="13513" y="9228"/>
                  </a:lnTo>
                  <a:lnTo>
                    <a:pt x="13941" y="8965"/>
                  </a:lnTo>
                  <a:lnTo>
                    <a:pt x="14304" y="8668"/>
                  </a:lnTo>
                  <a:lnTo>
                    <a:pt x="14436" y="8503"/>
                  </a:lnTo>
                  <a:lnTo>
                    <a:pt x="14568" y="8339"/>
                  </a:lnTo>
                  <a:lnTo>
                    <a:pt x="14700" y="8174"/>
                  </a:lnTo>
                  <a:lnTo>
                    <a:pt x="14765" y="7976"/>
                  </a:lnTo>
                  <a:lnTo>
                    <a:pt x="14798" y="7778"/>
                  </a:lnTo>
                  <a:lnTo>
                    <a:pt x="14831" y="7581"/>
                  </a:lnTo>
                  <a:lnTo>
                    <a:pt x="14831" y="7581"/>
                  </a:lnTo>
                  <a:lnTo>
                    <a:pt x="14831" y="6691"/>
                  </a:lnTo>
                  <a:lnTo>
                    <a:pt x="14831" y="6262"/>
                  </a:lnTo>
                  <a:lnTo>
                    <a:pt x="14864" y="5834"/>
                  </a:lnTo>
                  <a:lnTo>
                    <a:pt x="14897" y="5372"/>
                  </a:lnTo>
                  <a:lnTo>
                    <a:pt x="14996" y="4944"/>
                  </a:lnTo>
                  <a:lnTo>
                    <a:pt x="15161" y="4482"/>
                  </a:lnTo>
                  <a:lnTo>
                    <a:pt x="15359" y="4054"/>
                  </a:lnTo>
                  <a:lnTo>
                    <a:pt x="15359" y="4054"/>
                  </a:lnTo>
                  <a:lnTo>
                    <a:pt x="15589" y="3658"/>
                  </a:lnTo>
                  <a:lnTo>
                    <a:pt x="15787" y="3395"/>
                  </a:lnTo>
                  <a:lnTo>
                    <a:pt x="16084" y="3032"/>
                  </a:lnTo>
                  <a:lnTo>
                    <a:pt x="16216" y="2867"/>
                  </a:lnTo>
                  <a:lnTo>
                    <a:pt x="16282" y="2703"/>
                  </a:lnTo>
                  <a:lnTo>
                    <a:pt x="16347" y="2472"/>
                  </a:lnTo>
                  <a:lnTo>
                    <a:pt x="16347" y="2142"/>
                  </a:lnTo>
                  <a:lnTo>
                    <a:pt x="16347" y="2142"/>
                  </a:lnTo>
                  <a:lnTo>
                    <a:pt x="16347" y="1813"/>
                  </a:lnTo>
                  <a:lnTo>
                    <a:pt x="16282" y="1549"/>
                  </a:lnTo>
                  <a:lnTo>
                    <a:pt x="16216" y="1318"/>
                  </a:lnTo>
                  <a:lnTo>
                    <a:pt x="16117" y="1121"/>
                  </a:lnTo>
                  <a:lnTo>
                    <a:pt x="15985" y="989"/>
                  </a:lnTo>
                  <a:lnTo>
                    <a:pt x="15853" y="923"/>
                  </a:lnTo>
                  <a:lnTo>
                    <a:pt x="15655" y="857"/>
                  </a:lnTo>
                  <a:lnTo>
                    <a:pt x="15425" y="824"/>
                  </a:lnTo>
                  <a:lnTo>
                    <a:pt x="15425" y="824"/>
                  </a:lnTo>
                  <a:lnTo>
                    <a:pt x="15194" y="791"/>
                  </a:lnTo>
                  <a:lnTo>
                    <a:pt x="14996" y="725"/>
                  </a:lnTo>
                  <a:lnTo>
                    <a:pt x="14831" y="626"/>
                  </a:lnTo>
                  <a:lnTo>
                    <a:pt x="14700" y="494"/>
                  </a:lnTo>
                  <a:lnTo>
                    <a:pt x="14535" y="264"/>
                  </a:lnTo>
                  <a:lnTo>
                    <a:pt x="14502" y="165"/>
                  </a:lnTo>
                  <a:lnTo>
                    <a:pt x="14502" y="165"/>
                  </a:lnTo>
                  <a:lnTo>
                    <a:pt x="14403" y="0"/>
                  </a:lnTo>
                  <a:lnTo>
                    <a:pt x="14403" y="0"/>
                  </a:lnTo>
                  <a:lnTo>
                    <a:pt x="13810" y="1055"/>
                  </a:lnTo>
                  <a:lnTo>
                    <a:pt x="13183" y="2109"/>
                  </a:lnTo>
                  <a:lnTo>
                    <a:pt x="12491" y="3098"/>
                  </a:lnTo>
                  <a:lnTo>
                    <a:pt x="11766" y="4087"/>
                  </a:lnTo>
                  <a:lnTo>
                    <a:pt x="11008" y="5010"/>
                  </a:lnTo>
                  <a:lnTo>
                    <a:pt x="10184" y="5900"/>
                  </a:lnTo>
                  <a:lnTo>
                    <a:pt x="9327" y="6757"/>
                  </a:lnTo>
                  <a:lnTo>
                    <a:pt x="8437" y="7548"/>
                  </a:lnTo>
                  <a:lnTo>
                    <a:pt x="7515" y="8339"/>
                  </a:lnTo>
                  <a:lnTo>
                    <a:pt x="6526" y="9064"/>
                  </a:lnTo>
                  <a:lnTo>
                    <a:pt x="5537" y="9723"/>
                  </a:lnTo>
                  <a:lnTo>
                    <a:pt x="4482" y="10349"/>
                  </a:lnTo>
                  <a:lnTo>
                    <a:pt x="3395" y="10942"/>
                  </a:lnTo>
                  <a:lnTo>
                    <a:pt x="2307" y="11470"/>
                  </a:lnTo>
                  <a:lnTo>
                    <a:pt x="1187" y="11931"/>
                  </a:lnTo>
                  <a:lnTo>
                    <a:pt x="0" y="12360"/>
                  </a:lnTo>
                  <a:lnTo>
                    <a:pt x="0" y="14436"/>
                  </a:lnTo>
                  <a:lnTo>
                    <a:pt x="0" y="14436"/>
                  </a:lnTo>
                  <a:lnTo>
                    <a:pt x="33" y="15425"/>
                  </a:lnTo>
                  <a:lnTo>
                    <a:pt x="66" y="15853"/>
                  </a:lnTo>
                  <a:lnTo>
                    <a:pt x="132" y="16216"/>
                  </a:lnTo>
                  <a:lnTo>
                    <a:pt x="264" y="16578"/>
                  </a:lnTo>
                  <a:lnTo>
                    <a:pt x="429" y="16908"/>
                  </a:lnTo>
                  <a:lnTo>
                    <a:pt x="659" y="17237"/>
                  </a:lnTo>
                  <a:lnTo>
                    <a:pt x="956" y="17567"/>
                  </a:lnTo>
                  <a:lnTo>
                    <a:pt x="956" y="17567"/>
                  </a:lnTo>
                  <a:lnTo>
                    <a:pt x="1088" y="17699"/>
                  </a:lnTo>
                  <a:lnTo>
                    <a:pt x="1187" y="17831"/>
                  </a:lnTo>
                  <a:lnTo>
                    <a:pt x="1384" y="18193"/>
                  </a:lnTo>
                  <a:lnTo>
                    <a:pt x="1549" y="18589"/>
                  </a:lnTo>
                  <a:lnTo>
                    <a:pt x="1681" y="19017"/>
                  </a:lnTo>
                  <a:lnTo>
                    <a:pt x="1681" y="19017"/>
                  </a:lnTo>
                  <a:lnTo>
                    <a:pt x="2802" y="18721"/>
                  </a:lnTo>
                  <a:lnTo>
                    <a:pt x="2802" y="18721"/>
                  </a:lnTo>
                  <a:lnTo>
                    <a:pt x="3922" y="18358"/>
                  </a:lnTo>
                  <a:lnTo>
                    <a:pt x="4977" y="17962"/>
                  </a:lnTo>
                  <a:lnTo>
                    <a:pt x="6031" y="17534"/>
                  </a:lnTo>
                  <a:lnTo>
                    <a:pt x="7053" y="17040"/>
                  </a:lnTo>
                  <a:lnTo>
                    <a:pt x="7152" y="17007"/>
                  </a:lnTo>
                  <a:lnTo>
                    <a:pt x="7152" y="17007"/>
                  </a:lnTo>
                  <a:lnTo>
                    <a:pt x="7449" y="16842"/>
                  </a:lnTo>
                  <a:lnTo>
                    <a:pt x="7449" y="16842"/>
                  </a:lnTo>
                  <a:lnTo>
                    <a:pt x="7811" y="16677"/>
                  </a:lnTo>
                  <a:lnTo>
                    <a:pt x="7811" y="16677"/>
                  </a:lnTo>
                  <a:close/>
                </a:path>
              </a:pathLst>
            </a:custGeom>
            <a:solidFill>
              <a:srgbClr val="2E9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" name="Google Shape;434;p15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53B2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" name="Google Shape;435;p15"/>
            <p:cNvSpPr/>
            <p:nvPr/>
          </p:nvSpPr>
          <p:spPr>
            <a:xfrm>
              <a:off x="6146750" y="966500"/>
              <a:ext cx="40400" cy="40400"/>
            </a:xfrm>
            <a:custGeom>
              <a:avLst/>
              <a:gdLst/>
              <a:ahLst/>
              <a:cxnLst/>
              <a:rect l="l" t="t" r="r" b="b"/>
              <a:pathLst>
                <a:path w="1616" h="1616" extrusionOk="0">
                  <a:moveTo>
                    <a:pt x="791" y="1615"/>
                  </a:moveTo>
                  <a:lnTo>
                    <a:pt x="791" y="1615"/>
                  </a:lnTo>
                  <a:lnTo>
                    <a:pt x="956" y="1582"/>
                  </a:lnTo>
                  <a:lnTo>
                    <a:pt x="1121" y="1549"/>
                  </a:lnTo>
                  <a:lnTo>
                    <a:pt x="1252" y="1450"/>
                  </a:lnTo>
                  <a:lnTo>
                    <a:pt x="1384" y="1352"/>
                  </a:lnTo>
                  <a:lnTo>
                    <a:pt x="1483" y="1253"/>
                  </a:lnTo>
                  <a:lnTo>
                    <a:pt x="1549" y="1121"/>
                  </a:lnTo>
                  <a:lnTo>
                    <a:pt x="1582" y="956"/>
                  </a:lnTo>
                  <a:lnTo>
                    <a:pt x="1615" y="791"/>
                  </a:lnTo>
                  <a:lnTo>
                    <a:pt x="1615" y="791"/>
                  </a:lnTo>
                  <a:lnTo>
                    <a:pt x="1582" y="627"/>
                  </a:lnTo>
                  <a:lnTo>
                    <a:pt x="1549" y="495"/>
                  </a:lnTo>
                  <a:lnTo>
                    <a:pt x="1483" y="363"/>
                  </a:lnTo>
                  <a:lnTo>
                    <a:pt x="1384" y="231"/>
                  </a:lnTo>
                  <a:lnTo>
                    <a:pt x="1252" y="132"/>
                  </a:lnTo>
                  <a:lnTo>
                    <a:pt x="1121" y="66"/>
                  </a:lnTo>
                  <a:lnTo>
                    <a:pt x="956" y="0"/>
                  </a:lnTo>
                  <a:lnTo>
                    <a:pt x="791" y="0"/>
                  </a:lnTo>
                  <a:lnTo>
                    <a:pt x="791" y="0"/>
                  </a:lnTo>
                  <a:lnTo>
                    <a:pt x="659" y="0"/>
                  </a:lnTo>
                  <a:lnTo>
                    <a:pt x="494" y="66"/>
                  </a:lnTo>
                  <a:lnTo>
                    <a:pt x="363" y="132"/>
                  </a:lnTo>
                  <a:lnTo>
                    <a:pt x="231" y="231"/>
                  </a:lnTo>
                  <a:lnTo>
                    <a:pt x="132" y="363"/>
                  </a:lnTo>
                  <a:lnTo>
                    <a:pt x="66" y="495"/>
                  </a:lnTo>
                  <a:lnTo>
                    <a:pt x="33" y="627"/>
                  </a:lnTo>
                  <a:lnTo>
                    <a:pt x="0" y="791"/>
                  </a:lnTo>
                  <a:lnTo>
                    <a:pt x="0" y="791"/>
                  </a:lnTo>
                  <a:lnTo>
                    <a:pt x="33" y="956"/>
                  </a:lnTo>
                  <a:lnTo>
                    <a:pt x="66" y="1121"/>
                  </a:lnTo>
                  <a:lnTo>
                    <a:pt x="132" y="1253"/>
                  </a:lnTo>
                  <a:lnTo>
                    <a:pt x="231" y="1352"/>
                  </a:lnTo>
                  <a:lnTo>
                    <a:pt x="363" y="1450"/>
                  </a:lnTo>
                  <a:lnTo>
                    <a:pt x="494" y="1549"/>
                  </a:lnTo>
                  <a:lnTo>
                    <a:pt x="659" y="1582"/>
                  </a:lnTo>
                  <a:lnTo>
                    <a:pt x="791" y="1615"/>
                  </a:lnTo>
                  <a:lnTo>
                    <a:pt x="791" y="1615"/>
                  </a:lnTo>
                  <a:close/>
                </a:path>
              </a:pathLst>
            </a:custGeom>
            <a:solidFill>
              <a:srgbClr val="54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6" name="Google Shape;436;p15"/>
          <p:cNvGrpSpPr/>
          <p:nvPr/>
        </p:nvGrpSpPr>
        <p:grpSpPr>
          <a:xfrm>
            <a:off x="109340" y="1381851"/>
            <a:ext cx="510476" cy="510476"/>
            <a:chOff x="3071725" y="4150275"/>
            <a:chExt cx="1326600" cy="1326600"/>
          </a:xfrm>
        </p:grpSpPr>
        <p:sp>
          <p:nvSpPr>
            <p:cNvPr id="437" name="Google Shape;437;p15"/>
            <p:cNvSpPr/>
            <p:nvPr/>
          </p:nvSpPr>
          <p:spPr>
            <a:xfrm>
              <a:off x="3071725" y="415027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4" y="1121"/>
                  </a:moveTo>
                  <a:lnTo>
                    <a:pt x="18984" y="1121"/>
                  </a:lnTo>
                  <a:lnTo>
                    <a:pt x="17666" y="1517"/>
                  </a:lnTo>
                  <a:lnTo>
                    <a:pt x="16414" y="2011"/>
                  </a:lnTo>
                  <a:lnTo>
                    <a:pt x="15194" y="2539"/>
                  </a:lnTo>
                  <a:lnTo>
                    <a:pt x="14008" y="3132"/>
                  </a:lnTo>
                  <a:lnTo>
                    <a:pt x="12854" y="3791"/>
                  </a:lnTo>
                  <a:lnTo>
                    <a:pt x="11766" y="4483"/>
                  </a:lnTo>
                  <a:lnTo>
                    <a:pt x="10679" y="5241"/>
                  </a:lnTo>
                  <a:lnTo>
                    <a:pt x="9657" y="6032"/>
                  </a:lnTo>
                  <a:lnTo>
                    <a:pt x="8701" y="6889"/>
                  </a:lnTo>
                  <a:lnTo>
                    <a:pt x="7778" y="7779"/>
                  </a:lnTo>
                  <a:lnTo>
                    <a:pt x="6889" y="8702"/>
                  </a:lnTo>
                  <a:lnTo>
                    <a:pt x="6032" y="9658"/>
                  </a:lnTo>
                  <a:lnTo>
                    <a:pt x="5274" y="10679"/>
                  </a:lnTo>
                  <a:lnTo>
                    <a:pt x="4516" y="11734"/>
                  </a:lnTo>
                  <a:lnTo>
                    <a:pt x="3823" y="12789"/>
                  </a:lnTo>
                  <a:lnTo>
                    <a:pt x="3197" y="13909"/>
                  </a:lnTo>
                  <a:lnTo>
                    <a:pt x="2637" y="15030"/>
                  </a:lnTo>
                  <a:lnTo>
                    <a:pt x="2110" y="16183"/>
                  </a:lnTo>
                  <a:lnTo>
                    <a:pt x="1615" y="17370"/>
                  </a:lnTo>
                  <a:lnTo>
                    <a:pt x="1220" y="18589"/>
                  </a:lnTo>
                  <a:lnTo>
                    <a:pt x="857" y="19809"/>
                  </a:lnTo>
                  <a:lnTo>
                    <a:pt x="561" y="21061"/>
                  </a:lnTo>
                  <a:lnTo>
                    <a:pt x="330" y="22314"/>
                  </a:lnTo>
                  <a:lnTo>
                    <a:pt x="165" y="23599"/>
                  </a:lnTo>
                  <a:lnTo>
                    <a:pt x="33" y="24885"/>
                  </a:lnTo>
                  <a:lnTo>
                    <a:pt x="0" y="26203"/>
                  </a:lnTo>
                  <a:lnTo>
                    <a:pt x="0" y="27488"/>
                  </a:lnTo>
                  <a:lnTo>
                    <a:pt x="99" y="28807"/>
                  </a:lnTo>
                  <a:lnTo>
                    <a:pt x="231" y="30125"/>
                  </a:lnTo>
                  <a:lnTo>
                    <a:pt x="462" y="31443"/>
                  </a:lnTo>
                  <a:lnTo>
                    <a:pt x="758" y="32762"/>
                  </a:lnTo>
                  <a:lnTo>
                    <a:pt x="1088" y="34080"/>
                  </a:lnTo>
                  <a:lnTo>
                    <a:pt x="1088" y="34080"/>
                  </a:lnTo>
                  <a:lnTo>
                    <a:pt x="1516" y="35398"/>
                  </a:lnTo>
                  <a:lnTo>
                    <a:pt x="2011" y="36651"/>
                  </a:lnTo>
                  <a:lnTo>
                    <a:pt x="2538" y="37870"/>
                  </a:lnTo>
                  <a:lnTo>
                    <a:pt x="3131" y="39057"/>
                  </a:lnTo>
                  <a:lnTo>
                    <a:pt x="3790" y="40210"/>
                  </a:lnTo>
                  <a:lnTo>
                    <a:pt x="4483" y="41331"/>
                  </a:lnTo>
                  <a:lnTo>
                    <a:pt x="5241" y="42385"/>
                  </a:lnTo>
                  <a:lnTo>
                    <a:pt x="6032" y="43407"/>
                  </a:lnTo>
                  <a:lnTo>
                    <a:pt x="6889" y="44363"/>
                  </a:lnTo>
                  <a:lnTo>
                    <a:pt x="7778" y="45319"/>
                  </a:lnTo>
                  <a:lnTo>
                    <a:pt x="8701" y="46176"/>
                  </a:lnTo>
                  <a:lnTo>
                    <a:pt x="9657" y="47033"/>
                  </a:lnTo>
                  <a:lnTo>
                    <a:pt x="10679" y="47824"/>
                  </a:lnTo>
                  <a:lnTo>
                    <a:pt x="11701" y="48549"/>
                  </a:lnTo>
                  <a:lnTo>
                    <a:pt x="12788" y="49241"/>
                  </a:lnTo>
                  <a:lnTo>
                    <a:pt x="13876" y="49867"/>
                  </a:lnTo>
                  <a:lnTo>
                    <a:pt x="15029" y="50427"/>
                  </a:lnTo>
                  <a:lnTo>
                    <a:pt x="16183" y="50955"/>
                  </a:lnTo>
                  <a:lnTo>
                    <a:pt x="17369" y="51449"/>
                  </a:lnTo>
                  <a:lnTo>
                    <a:pt x="18589" y="51845"/>
                  </a:lnTo>
                  <a:lnTo>
                    <a:pt x="19808" y="52207"/>
                  </a:lnTo>
                  <a:lnTo>
                    <a:pt x="21061" y="52504"/>
                  </a:lnTo>
                  <a:lnTo>
                    <a:pt x="22313" y="52734"/>
                  </a:lnTo>
                  <a:lnTo>
                    <a:pt x="23598" y="52899"/>
                  </a:lnTo>
                  <a:lnTo>
                    <a:pt x="24884" y="53031"/>
                  </a:lnTo>
                  <a:lnTo>
                    <a:pt x="26169" y="53064"/>
                  </a:lnTo>
                  <a:lnTo>
                    <a:pt x="27488" y="53064"/>
                  </a:lnTo>
                  <a:lnTo>
                    <a:pt x="28806" y="52965"/>
                  </a:lnTo>
                  <a:lnTo>
                    <a:pt x="30124" y="52833"/>
                  </a:lnTo>
                  <a:lnTo>
                    <a:pt x="31443" y="52603"/>
                  </a:lnTo>
                  <a:lnTo>
                    <a:pt x="32761" y="52339"/>
                  </a:lnTo>
                  <a:lnTo>
                    <a:pt x="34079" y="51976"/>
                  </a:lnTo>
                  <a:lnTo>
                    <a:pt x="34079" y="51976"/>
                  </a:lnTo>
                  <a:lnTo>
                    <a:pt x="35398" y="51548"/>
                  </a:lnTo>
                  <a:lnTo>
                    <a:pt x="36650" y="51054"/>
                  </a:lnTo>
                  <a:lnTo>
                    <a:pt x="37869" y="50526"/>
                  </a:lnTo>
                  <a:lnTo>
                    <a:pt x="39056" y="49933"/>
                  </a:lnTo>
                  <a:lnTo>
                    <a:pt x="40210" y="49274"/>
                  </a:lnTo>
                  <a:lnTo>
                    <a:pt x="41297" y="48582"/>
                  </a:lnTo>
                  <a:lnTo>
                    <a:pt x="42385" y="47824"/>
                  </a:lnTo>
                  <a:lnTo>
                    <a:pt x="43406" y="47033"/>
                  </a:lnTo>
                  <a:lnTo>
                    <a:pt x="44362" y="46176"/>
                  </a:lnTo>
                  <a:lnTo>
                    <a:pt x="45285" y="45286"/>
                  </a:lnTo>
                  <a:lnTo>
                    <a:pt x="46175" y="44363"/>
                  </a:lnTo>
                  <a:lnTo>
                    <a:pt x="47032" y="43407"/>
                  </a:lnTo>
                  <a:lnTo>
                    <a:pt x="47790" y="42385"/>
                  </a:lnTo>
                  <a:lnTo>
                    <a:pt x="48548" y="41364"/>
                  </a:lnTo>
                  <a:lnTo>
                    <a:pt x="49240" y="40276"/>
                  </a:lnTo>
                  <a:lnTo>
                    <a:pt x="49866" y="39188"/>
                  </a:lnTo>
                  <a:lnTo>
                    <a:pt x="50427" y="38035"/>
                  </a:lnTo>
                  <a:lnTo>
                    <a:pt x="50954" y="36881"/>
                  </a:lnTo>
                  <a:lnTo>
                    <a:pt x="51415" y="35695"/>
                  </a:lnTo>
                  <a:lnTo>
                    <a:pt x="51844" y="34475"/>
                  </a:lnTo>
                  <a:lnTo>
                    <a:pt x="52206" y="33256"/>
                  </a:lnTo>
                  <a:lnTo>
                    <a:pt x="52503" y="32004"/>
                  </a:lnTo>
                  <a:lnTo>
                    <a:pt x="52734" y="30751"/>
                  </a:lnTo>
                  <a:lnTo>
                    <a:pt x="52899" y="29466"/>
                  </a:lnTo>
                  <a:lnTo>
                    <a:pt x="53030" y="28180"/>
                  </a:lnTo>
                  <a:lnTo>
                    <a:pt x="53063" y="26895"/>
                  </a:lnTo>
                  <a:lnTo>
                    <a:pt x="53063" y="25577"/>
                  </a:lnTo>
                  <a:lnTo>
                    <a:pt x="52964" y="24258"/>
                  </a:lnTo>
                  <a:lnTo>
                    <a:pt x="52833" y="22940"/>
                  </a:lnTo>
                  <a:lnTo>
                    <a:pt x="52602" y="21622"/>
                  </a:lnTo>
                  <a:lnTo>
                    <a:pt x="52305" y="20303"/>
                  </a:lnTo>
                  <a:lnTo>
                    <a:pt x="51976" y="18985"/>
                  </a:lnTo>
                  <a:lnTo>
                    <a:pt x="51976" y="18985"/>
                  </a:lnTo>
                  <a:lnTo>
                    <a:pt x="51547" y="17667"/>
                  </a:lnTo>
                  <a:lnTo>
                    <a:pt x="51053" y="16414"/>
                  </a:lnTo>
                  <a:lnTo>
                    <a:pt x="50526" y="15195"/>
                  </a:lnTo>
                  <a:lnTo>
                    <a:pt x="49932" y="14008"/>
                  </a:lnTo>
                  <a:lnTo>
                    <a:pt x="49273" y="12855"/>
                  </a:lnTo>
                  <a:lnTo>
                    <a:pt x="48581" y="11767"/>
                  </a:lnTo>
                  <a:lnTo>
                    <a:pt x="47823" y="10679"/>
                  </a:lnTo>
                  <a:lnTo>
                    <a:pt x="47032" y="9691"/>
                  </a:lnTo>
                  <a:lnTo>
                    <a:pt x="46175" y="8702"/>
                  </a:lnTo>
                  <a:lnTo>
                    <a:pt x="45285" y="7779"/>
                  </a:lnTo>
                  <a:lnTo>
                    <a:pt x="44362" y="6889"/>
                  </a:lnTo>
                  <a:lnTo>
                    <a:pt x="43406" y="6065"/>
                  </a:lnTo>
                  <a:lnTo>
                    <a:pt x="42385" y="5274"/>
                  </a:lnTo>
                  <a:lnTo>
                    <a:pt x="41363" y="4516"/>
                  </a:lnTo>
                  <a:lnTo>
                    <a:pt x="40275" y="3857"/>
                  </a:lnTo>
                  <a:lnTo>
                    <a:pt x="39155" y="3198"/>
                  </a:lnTo>
                  <a:lnTo>
                    <a:pt x="38034" y="2638"/>
                  </a:lnTo>
                  <a:lnTo>
                    <a:pt x="36881" y="2110"/>
                  </a:lnTo>
                  <a:lnTo>
                    <a:pt x="35694" y="1649"/>
                  </a:lnTo>
                  <a:lnTo>
                    <a:pt x="34475" y="1220"/>
                  </a:lnTo>
                  <a:lnTo>
                    <a:pt x="33255" y="858"/>
                  </a:lnTo>
                  <a:lnTo>
                    <a:pt x="32003" y="561"/>
                  </a:lnTo>
                  <a:lnTo>
                    <a:pt x="30750" y="330"/>
                  </a:lnTo>
                  <a:lnTo>
                    <a:pt x="29465" y="166"/>
                  </a:lnTo>
                  <a:lnTo>
                    <a:pt x="28180" y="67"/>
                  </a:lnTo>
                  <a:lnTo>
                    <a:pt x="26861" y="1"/>
                  </a:lnTo>
                  <a:lnTo>
                    <a:pt x="25576" y="34"/>
                  </a:lnTo>
                  <a:lnTo>
                    <a:pt x="24258" y="100"/>
                  </a:lnTo>
                  <a:lnTo>
                    <a:pt x="22939" y="265"/>
                  </a:lnTo>
                  <a:lnTo>
                    <a:pt x="21621" y="462"/>
                  </a:lnTo>
                  <a:lnTo>
                    <a:pt x="20303" y="759"/>
                  </a:lnTo>
                  <a:lnTo>
                    <a:pt x="18984" y="1121"/>
                  </a:lnTo>
                  <a:lnTo>
                    <a:pt x="18984" y="112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" name="Google Shape;438;p15"/>
            <p:cNvSpPr/>
            <p:nvPr/>
          </p:nvSpPr>
          <p:spPr>
            <a:xfrm>
              <a:off x="4137925" y="4631475"/>
              <a:ext cx="219200" cy="219200"/>
            </a:xfrm>
            <a:custGeom>
              <a:avLst/>
              <a:gdLst/>
              <a:ahLst/>
              <a:cxnLst/>
              <a:rect l="l" t="t" r="r" b="b"/>
              <a:pathLst>
                <a:path w="8768" h="8768" extrusionOk="0">
                  <a:moveTo>
                    <a:pt x="4384" y="8768"/>
                  </a:moveTo>
                  <a:lnTo>
                    <a:pt x="4384" y="8768"/>
                  </a:lnTo>
                  <a:lnTo>
                    <a:pt x="4845" y="8768"/>
                  </a:lnTo>
                  <a:lnTo>
                    <a:pt x="5274" y="8702"/>
                  </a:lnTo>
                  <a:lnTo>
                    <a:pt x="5702" y="8570"/>
                  </a:lnTo>
                  <a:lnTo>
                    <a:pt x="6098" y="8438"/>
                  </a:lnTo>
                  <a:lnTo>
                    <a:pt x="6493" y="8240"/>
                  </a:lnTo>
                  <a:lnTo>
                    <a:pt x="6856" y="8042"/>
                  </a:lnTo>
                  <a:lnTo>
                    <a:pt x="7185" y="7779"/>
                  </a:lnTo>
                  <a:lnTo>
                    <a:pt x="7482" y="7482"/>
                  </a:lnTo>
                  <a:lnTo>
                    <a:pt x="7779" y="7186"/>
                  </a:lnTo>
                  <a:lnTo>
                    <a:pt x="8042" y="6856"/>
                  </a:lnTo>
                  <a:lnTo>
                    <a:pt x="8240" y="6493"/>
                  </a:lnTo>
                  <a:lnTo>
                    <a:pt x="8438" y="6098"/>
                  </a:lnTo>
                  <a:lnTo>
                    <a:pt x="8570" y="5702"/>
                  </a:lnTo>
                  <a:lnTo>
                    <a:pt x="8701" y="5274"/>
                  </a:lnTo>
                  <a:lnTo>
                    <a:pt x="8767" y="4846"/>
                  </a:lnTo>
                  <a:lnTo>
                    <a:pt x="8767" y="4384"/>
                  </a:lnTo>
                  <a:lnTo>
                    <a:pt x="8767" y="4384"/>
                  </a:lnTo>
                  <a:lnTo>
                    <a:pt x="8767" y="3956"/>
                  </a:lnTo>
                  <a:lnTo>
                    <a:pt x="8701" y="3527"/>
                  </a:lnTo>
                  <a:lnTo>
                    <a:pt x="8570" y="3099"/>
                  </a:lnTo>
                  <a:lnTo>
                    <a:pt x="8438" y="2703"/>
                  </a:lnTo>
                  <a:lnTo>
                    <a:pt x="8240" y="2308"/>
                  </a:lnTo>
                  <a:lnTo>
                    <a:pt x="8042" y="1945"/>
                  </a:lnTo>
                  <a:lnTo>
                    <a:pt x="7779" y="1616"/>
                  </a:lnTo>
                  <a:lnTo>
                    <a:pt x="7482" y="1286"/>
                  </a:lnTo>
                  <a:lnTo>
                    <a:pt x="7185" y="1022"/>
                  </a:lnTo>
                  <a:lnTo>
                    <a:pt x="6856" y="759"/>
                  </a:lnTo>
                  <a:lnTo>
                    <a:pt x="6493" y="528"/>
                  </a:lnTo>
                  <a:lnTo>
                    <a:pt x="6098" y="363"/>
                  </a:lnTo>
                  <a:lnTo>
                    <a:pt x="5702" y="198"/>
                  </a:lnTo>
                  <a:lnTo>
                    <a:pt x="5274" y="99"/>
                  </a:lnTo>
                  <a:lnTo>
                    <a:pt x="4845" y="34"/>
                  </a:lnTo>
                  <a:lnTo>
                    <a:pt x="4384" y="1"/>
                  </a:lnTo>
                  <a:lnTo>
                    <a:pt x="4384" y="1"/>
                  </a:lnTo>
                  <a:lnTo>
                    <a:pt x="3955" y="34"/>
                  </a:lnTo>
                  <a:lnTo>
                    <a:pt x="3527" y="99"/>
                  </a:lnTo>
                  <a:lnTo>
                    <a:pt x="3099" y="198"/>
                  </a:lnTo>
                  <a:lnTo>
                    <a:pt x="2703" y="363"/>
                  </a:lnTo>
                  <a:lnTo>
                    <a:pt x="2308" y="528"/>
                  </a:lnTo>
                  <a:lnTo>
                    <a:pt x="1945" y="759"/>
                  </a:lnTo>
                  <a:lnTo>
                    <a:pt x="1615" y="1022"/>
                  </a:lnTo>
                  <a:lnTo>
                    <a:pt x="1286" y="1286"/>
                  </a:lnTo>
                  <a:lnTo>
                    <a:pt x="1022" y="1616"/>
                  </a:lnTo>
                  <a:lnTo>
                    <a:pt x="758" y="1945"/>
                  </a:lnTo>
                  <a:lnTo>
                    <a:pt x="528" y="2308"/>
                  </a:lnTo>
                  <a:lnTo>
                    <a:pt x="363" y="2703"/>
                  </a:lnTo>
                  <a:lnTo>
                    <a:pt x="198" y="3099"/>
                  </a:lnTo>
                  <a:lnTo>
                    <a:pt x="99" y="3527"/>
                  </a:lnTo>
                  <a:lnTo>
                    <a:pt x="33" y="3956"/>
                  </a:lnTo>
                  <a:lnTo>
                    <a:pt x="0" y="4384"/>
                  </a:lnTo>
                  <a:lnTo>
                    <a:pt x="0" y="4384"/>
                  </a:lnTo>
                  <a:lnTo>
                    <a:pt x="33" y="4846"/>
                  </a:lnTo>
                  <a:lnTo>
                    <a:pt x="99" y="5274"/>
                  </a:lnTo>
                  <a:lnTo>
                    <a:pt x="198" y="5702"/>
                  </a:lnTo>
                  <a:lnTo>
                    <a:pt x="363" y="6098"/>
                  </a:lnTo>
                  <a:lnTo>
                    <a:pt x="528" y="6493"/>
                  </a:lnTo>
                  <a:lnTo>
                    <a:pt x="758" y="6856"/>
                  </a:lnTo>
                  <a:lnTo>
                    <a:pt x="1022" y="7186"/>
                  </a:lnTo>
                  <a:lnTo>
                    <a:pt x="1286" y="7482"/>
                  </a:lnTo>
                  <a:lnTo>
                    <a:pt x="1615" y="7779"/>
                  </a:lnTo>
                  <a:lnTo>
                    <a:pt x="1945" y="8042"/>
                  </a:lnTo>
                  <a:lnTo>
                    <a:pt x="2308" y="8240"/>
                  </a:lnTo>
                  <a:lnTo>
                    <a:pt x="2703" y="8438"/>
                  </a:lnTo>
                  <a:lnTo>
                    <a:pt x="3099" y="8570"/>
                  </a:lnTo>
                  <a:lnTo>
                    <a:pt x="3527" y="8702"/>
                  </a:lnTo>
                  <a:lnTo>
                    <a:pt x="3955" y="8768"/>
                  </a:lnTo>
                  <a:lnTo>
                    <a:pt x="4384" y="8768"/>
                  </a:lnTo>
                  <a:lnTo>
                    <a:pt x="4384" y="87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" name="Google Shape;439;p15"/>
            <p:cNvSpPr/>
            <p:nvPr/>
          </p:nvSpPr>
          <p:spPr>
            <a:xfrm>
              <a:off x="4096725" y="4874550"/>
              <a:ext cx="104675" cy="104675"/>
            </a:xfrm>
            <a:custGeom>
              <a:avLst/>
              <a:gdLst/>
              <a:ahLst/>
              <a:cxnLst/>
              <a:rect l="l" t="t" r="r" b="b"/>
              <a:pathLst>
                <a:path w="4187" h="4187" extrusionOk="0">
                  <a:moveTo>
                    <a:pt x="2110" y="4186"/>
                  </a:moveTo>
                  <a:lnTo>
                    <a:pt x="2110" y="4186"/>
                  </a:lnTo>
                  <a:lnTo>
                    <a:pt x="2308" y="4153"/>
                  </a:lnTo>
                  <a:lnTo>
                    <a:pt x="2505" y="4120"/>
                  </a:lnTo>
                  <a:lnTo>
                    <a:pt x="2703" y="4087"/>
                  </a:lnTo>
                  <a:lnTo>
                    <a:pt x="2901" y="4021"/>
                  </a:lnTo>
                  <a:lnTo>
                    <a:pt x="3263" y="3824"/>
                  </a:lnTo>
                  <a:lnTo>
                    <a:pt x="3560" y="3560"/>
                  </a:lnTo>
                  <a:lnTo>
                    <a:pt x="3824" y="3263"/>
                  </a:lnTo>
                  <a:lnTo>
                    <a:pt x="4021" y="2901"/>
                  </a:lnTo>
                  <a:lnTo>
                    <a:pt x="4087" y="2703"/>
                  </a:lnTo>
                  <a:lnTo>
                    <a:pt x="4120" y="2505"/>
                  </a:lnTo>
                  <a:lnTo>
                    <a:pt x="4153" y="2307"/>
                  </a:lnTo>
                  <a:lnTo>
                    <a:pt x="4186" y="2077"/>
                  </a:lnTo>
                  <a:lnTo>
                    <a:pt x="4186" y="2077"/>
                  </a:lnTo>
                  <a:lnTo>
                    <a:pt x="4153" y="1879"/>
                  </a:lnTo>
                  <a:lnTo>
                    <a:pt x="4120" y="1681"/>
                  </a:lnTo>
                  <a:lnTo>
                    <a:pt x="4087" y="1483"/>
                  </a:lnTo>
                  <a:lnTo>
                    <a:pt x="4021" y="1286"/>
                  </a:lnTo>
                  <a:lnTo>
                    <a:pt x="3824" y="923"/>
                  </a:lnTo>
                  <a:lnTo>
                    <a:pt x="3560" y="627"/>
                  </a:lnTo>
                  <a:lnTo>
                    <a:pt x="3263" y="363"/>
                  </a:lnTo>
                  <a:lnTo>
                    <a:pt x="2901" y="165"/>
                  </a:lnTo>
                  <a:lnTo>
                    <a:pt x="2703" y="99"/>
                  </a:lnTo>
                  <a:lnTo>
                    <a:pt x="2505" y="66"/>
                  </a:lnTo>
                  <a:lnTo>
                    <a:pt x="2308" y="33"/>
                  </a:lnTo>
                  <a:lnTo>
                    <a:pt x="2110" y="0"/>
                  </a:lnTo>
                  <a:lnTo>
                    <a:pt x="2110" y="0"/>
                  </a:lnTo>
                  <a:lnTo>
                    <a:pt x="1879" y="33"/>
                  </a:lnTo>
                  <a:lnTo>
                    <a:pt x="1681" y="66"/>
                  </a:lnTo>
                  <a:lnTo>
                    <a:pt x="1484" y="99"/>
                  </a:lnTo>
                  <a:lnTo>
                    <a:pt x="1286" y="165"/>
                  </a:lnTo>
                  <a:lnTo>
                    <a:pt x="923" y="363"/>
                  </a:lnTo>
                  <a:lnTo>
                    <a:pt x="627" y="627"/>
                  </a:lnTo>
                  <a:lnTo>
                    <a:pt x="363" y="923"/>
                  </a:lnTo>
                  <a:lnTo>
                    <a:pt x="165" y="1286"/>
                  </a:lnTo>
                  <a:lnTo>
                    <a:pt x="99" y="1483"/>
                  </a:lnTo>
                  <a:lnTo>
                    <a:pt x="66" y="1681"/>
                  </a:lnTo>
                  <a:lnTo>
                    <a:pt x="33" y="1879"/>
                  </a:lnTo>
                  <a:lnTo>
                    <a:pt x="1" y="2077"/>
                  </a:lnTo>
                  <a:lnTo>
                    <a:pt x="1" y="2077"/>
                  </a:lnTo>
                  <a:lnTo>
                    <a:pt x="33" y="2307"/>
                  </a:lnTo>
                  <a:lnTo>
                    <a:pt x="66" y="2505"/>
                  </a:lnTo>
                  <a:lnTo>
                    <a:pt x="99" y="2703"/>
                  </a:lnTo>
                  <a:lnTo>
                    <a:pt x="165" y="2901"/>
                  </a:lnTo>
                  <a:lnTo>
                    <a:pt x="363" y="3263"/>
                  </a:lnTo>
                  <a:lnTo>
                    <a:pt x="627" y="3560"/>
                  </a:lnTo>
                  <a:lnTo>
                    <a:pt x="923" y="3824"/>
                  </a:lnTo>
                  <a:lnTo>
                    <a:pt x="1286" y="4021"/>
                  </a:lnTo>
                  <a:lnTo>
                    <a:pt x="1484" y="4087"/>
                  </a:lnTo>
                  <a:lnTo>
                    <a:pt x="1681" y="4120"/>
                  </a:lnTo>
                  <a:lnTo>
                    <a:pt x="1879" y="4153"/>
                  </a:lnTo>
                  <a:lnTo>
                    <a:pt x="2110" y="4186"/>
                  </a:lnTo>
                  <a:lnTo>
                    <a:pt x="2110" y="418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" name="Google Shape;440;p15"/>
            <p:cNvSpPr/>
            <p:nvPr/>
          </p:nvSpPr>
          <p:spPr>
            <a:xfrm>
              <a:off x="4229375" y="45317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extrusionOk="0">
                  <a:moveTo>
                    <a:pt x="1352" y="2736"/>
                  </a:moveTo>
                  <a:lnTo>
                    <a:pt x="1352" y="2736"/>
                  </a:lnTo>
                  <a:lnTo>
                    <a:pt x="1649" y="2703"/>
                  </a:lnTo>
                  <a:lnTo>
                    <a:pt x="1912" y="2637"/>
                  </a:lnTo>
                  <a:lnTo>
                    <a:pt x="2143" y="2505"/>
                  </a:lnTo>
                  <a:lnTo>
                    <a:pt x="2341" y="2341"/>
                  </a:lnTo>
                  <a:lnTo>
                    <a:pt x="2506" y="2143"/>
                  </a:lnTo>
                  <a:lnTo>
                    <a:pt x="2638" y="1912"/>
                  </a:lnTo>
                  <a:lnTo>
                    <a:pt x="2703" y="1649"/>
                  </a:lnTo>
                  <a:lnTo>
                    <a:pt x="2736" y="1385"/>
                  </a:lnTo>
                  <a:lnTo>
                    <a:pt x="2736" y="1385"/>
                  </a:lnTo>
                  <a:lnTo>
                    <a:pt x="2703" y="1088"/>
                  </a:lnTo>
                  <a:lnTo>
                    <a:pt x="2638" y="825"/>
                  </a:lnTo>
                  <a:lnTo>
                    <a:pt x="2506" y="594"/>
                  </a:lnTo>
                  <a:lnTo>
                    <a:pt x="2341" y="396"/>
                  </a:lnTo>
                  <a:lnTo>
                    <a:pt x="2143" y="231"/>
                  </a:lnTo>
                  <a:lnTo>
                    <a:pt x="1912" y="100"/>
                  </a:lnTo>
                  <a:lnTo>
                    <a:pt x="1649" y="34"/>
                  </a:lnTo>
                  <a:lnTo>
                    <a:pt x="1352" y="1"/>
                  </a:lnTo>
                  <a:lnTo>
                    <a:pt x="1352" y="1"/>
                  </a:lnTo>
                  <a:lnTo>
                    <a:pt x="1088" y="34"/>
                  </a:lnTo>
                  <a:lnTo>
                    <a:pt x="825" y="100"/>
                  </a:lnTo>
                  <a:lnTo>
                    <a:pt x="594" y="231"/>
                  </a:lnTo>
                  <a:lnTo>
                    <a:pt x="396" y="396"/>
                  </a:lnTo>
                  <a:lnTo>
                    <a:pt x="232" y="594"/>
                  </a:lnTo>
                  <a:lnTo>
                    <a:pt x="100" y="825"/>
                  </a:lnTo>
                  <a:lnTo>
                    <a:pt x="34" y="1088"/>
                  </a:lnTo>
                  <a:lnTo>
                    <a:pt x="1" y="1385"/>
                  </a:lnTo>
                  <a:lnTo>
                    <a:pt x="1" y="1385"/>
                  </a:lnTo>
                  <a:lnTo>
                    <a:pt x="34" y="1649"/>
                  </a:lnTo>
                  <a:lnTo>
                    <a:pt x="100" y="1912"/>
                  </a:lnTo>
                  <a:lnTo>
                    <a:pt x="232" y="2143"/>
                  </a:lnTo>
                  <a:lnTo>
                    <a:pt x="396" y="2341"/>
                  </a:lnTo>
                  <a:lnTo>
                    <a:pt x="594" y="2505"/>
                  </a:lnTo>
                  <a:lnTo>
                    <a:pt x="825" y="2637"/>
                  </a:lnTo>
                  <a:lnTo>
                    <a:pt x="1088" y="2703"/>
                  </a:lnTo>
                  <a:lnTo>
                    <a:pt x="1352" y="2736"/>
                  </a:lnTo>
                  <a:lnTo>
                    <a:pt x="1352" y="273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" name="Google Shape;441;p15"/>
            <p:cNvSpPr/>
            <p:nvPr/>
          </p:nvSpPr>
          <p:spPr>
            <a:xfrm>
              <a:off x="3619650" y="5204950"/>
              <a:ext cx="226625" cy="226625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6889" y="660"/>
                  </a:moveTo>
                  <a:lnTo>
                    <a:pt x="6889" y="660"/>
                  </a:lnTo>
                  <a:lnTo>
                    <a:pt x="7251" y="924"/>
                  </a:lnTo>
                  <a:lnTo>
                    <a:pt x="7614" y="1187"/>
                  </a:lnTo>
                  <a:lnTo>
                    <a:pt x="7911" y="1517"/>
                  </a:lnTo>
                  <a:lnTo>
                    <a:pt x="8207" y="1879"/>
                  </a:lnTo>
                  <a:lnTo>
                    <a:pt x="8438" y="2242"/>
                  </a:lnTo>
                  <a:lnTo>
                    <a:pt x="8636" y="2637"/>
                  </a:lnTo>
                  <a:lnTo>
                    <a:pt x="8801" y="3033"/>
                  </a:lnTo>
                  <a:lnTo>
                    <a:pt x="8932" y="3461"/>
                  </a:lnTo>
                  <a:lnTo>
                    <a:pt x="8998" y="3890"/>
                  </a:lnTo>
                  <a:lnTo>
                    <a:pt x="9064" y="4318"/>
                  </a:lnTo>
                  <a:lnTo>
                    <a:pt x="9064" y="4747"/>
                  </a:lnTo>
                  <a:lnTo>
                    <a:pt x="9031" y="5175"/>
                  </a:lnTo>
                  <a:lnTo>
                    <a:pt x="8932" y="5604"/>
                  </a:lnTo>
                  <a:lnTo>
                    <a:pt x="8801" y="6032"/>
                  </a:lnTo>
                  <a:lnTo>
                    <a:pt x="8636" y="6461"/>
                  </a:lnTo>
                  <a:lnTo>
                    <a:pt x="8405" y="6889"/>
                  </a:lnTo>
                  <a:lnTo>
                    <a:pt x="8405" y="6889"/>
                  </a:lnTo>
                  <a:lnTo>
                    <a:pt x="8141" y="7252"/>
                  </a:lnTo>
                  <a:lnTo>
                    <a:pt x="7845" y="7614"/>
                  </a:lnTo>
                  <a:lnTo>
                    <a:pt x="7548" y="7911"/>
                  </a:lnTo>
                  <a:lnTo>
                    <a:pt x="7186" y="8207"/>
                  </a:lnTo>
                  <a:lnTo>
                    <a:pt x="6823" y="8438"/>
                  </a:lnTo>
                  <a:lnTo>
                    <a:pt x="6428" y="8636"/>
                  </a:lnTo>
                  <a:lnTo>
                    <a:pt x="6032" y="8801"/>
                  </a:lnTo>
                  <a:lnTo>
                    <a:pt x="5604" y="8932"/>
                  </a:lnTo>
                  <a:lnTo>
                    <a:pt x="5175" y="8998"/>
                  </a:lnTo>
                  <a:lnTo>
                    <a:pt x="4747" y="9064"/>
                  </a:lnTo>
                  <a:lnTo>
                    <a:pt x="4318" y="9064"/>
                  </a:lnTo>
                  <a:lnTo>
                    <a:pt x="3890" y="8998"/>
                  </a:lnTo>
                  <a:lnTo>
                    <a:pt x="3428" y="8932"/>
                  </a:lnTo>
                  <a:lnTo>
                    <a:pt x="3000" y="8801"/>
                  </a:lnTo>
                  <a:lnTo>
                    <a:pt x="2604" y="8636"/>
                  </a:lnTo>
                  <a:lnTo>
                    <a:pt x="2176" y="8405"/>
                  </a:lnTo>
                  <a:lnTo>
                    <a:pt x="2176" y="8405"/>
                  </a:lnTo>
                  <a:lnTo>
                    <a:pt x="1813" y="8141"/>
                  </a:lnTo>
                  <a:lnTo>
                    <a:pt x="1451" y="7845"/>
                  </a:lnTo>
                  <a:lnTo>
                    <a:pt x="1121" y="7548"/>
                  </a:lnTo>
                  <a:lnTo>
                    <a:pt x="858" y="7186"/>
                  </a:lnTo>
                  <a:lnTo>
                    <a:pt x="627" y="6823"/>
                  </a:lnTo>
                  <a:lnTo>
                    <a:pt x="429" y="6428"/>
                  </a:lnTo>
                  <a:lnTo>
                    <a:pt x="264" y="6032"/>
                  </a:lnTo>
                  <a:lnTo>
                    <a:pt x="132" y="5604"/>
                  </a:lnTo>
                  <a:lnTo>
                    <a:pt x="34" y="5175"/>
                  </a:lnTo>
                  <a:lnTo>
                    <a:pt x="1" y="4747"/>
                  </a:lnTo>
                  <a:lnTo>
                    <a:pt x="1" y="4318"/>
                  </a:lnTo>
                  <a:lnTo>
                    <a:pt x="34" y="3857"/>
                  </a:lnTo>
                  <a:lnTo>
                    <a:pt x="132" y="3428"/>
                  </a:lnTo>
                  <a:lnTo>
                    <a:pt x="264" y="3000"/>
                  </a:lnTo>
                  <a:lnTo>
                    <a:pt x="429" y="2604"/>
                  </a:lnTo>
                  <a:lnTo>
                    <a:pt x="660" y="2176"/>
                  </a:lnTo>
                  <a:lnTo>
                    <a:pt x="660" y="2176"/>
                  </a:lnTo>
                  <a:lnTo>
                    <a:pt x="923" y="1780"/>
                  </a:lnTo>
                  <a:lnTo>
                    <a:pt x="1220" y="1451"/>
                  </a:lnTo>
                  <a:lnTo>
                    <a:pt x="1517" y="1121"/>
                  </a:lnTo>
                  <a:lnTo>
                    <a:pt x="1879" y="858"/>
                  </a:lnTo>
                  <a:lnTo>
                    <a:pt x="2242" y="627"/>
                  </a:lnTo>
                  <a:lnTo>
                    <a:pt x="2637" y="429"/>
                  </a:lnTo>
                  <a:lnTo>
                    <a:pt x="3033" y="264"/>
                  </a:lnTo>
                  <a:lnTo>
                    <a:pt x="3461" y="133"/>
                  </a:lnTo>
                  <a:lnTo>
                    <a:pt x="3890" y="34"/>
                  </a:lnTo>
                  <a:lnTo>
                    <a:pt x="4318" y="1"/>
                  </a:lnTo>
                  <a:lnTo>
                    <a:pt x="4747" y="1"/>
                  </a:lnTo>
                  <a:lnTo>
                    <a:pt x="5175" y="34"/>
                  </a:lnTo>
                  <a:lnTo>
                    <a:pt x="5604" y="133"/>
                  </a:lnTo>
                  <a:lnTo>
                    <a:pt x="6032" y="264"/>
                  </a:lnTo>
                  <a:lnTo>
                    <a:pt x="6460" y="429"/>
                  </a:lnTo>
                  <a:lnTo>
                    <a:pt x="6889" y="660"/>
                  </a:lnTo>
                  <a:lnTo>
                    <a:pt x="6889" y="66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" name="Google Shape;442;p15"/>
            <p:cNvSpPr/>
            <p:nvPr/>
          </p:nvSpPr>
          <p:spPr>
            <a:xfrm>
              <a:off x="3540550" y="5343375"/>
              <a:ext cx="65125" cy="64300"/>
            </a:xfrm>
            <a:custGeom>
              <a:avLst/>
              <a:gdLst/>
              <a:ahLst/>
              <a:cxnLst/>
              <a:rect l="l" t="t" r="r" b="b"/>
              <a:pathLst>
                <a:path w="2605" h="2572" extrusionOk="0">
                  <a:moveTo>
                    <a:pt x="1978" y="166"/>
                  </a:moveTo>
                  <a:lnTo>
                    <a:pt x="1978" y="166"/>
                  </a:lnTo>
                  <a:lnTo>
                    <a:pt x="2209" y="330"/>
                  </a:lnTo>
                  <a:lnTo>
                    <a:pt x="2374" y="528"/>
                  </a:lnTo>
                  <a:lnTo>
                    <a:pt x="2505" y="726"/>
                  </a:lnTo>
                  <a:lnTo>
                    <a:pt x="2571" y="989"/>
                  </a:lnTo>
                  <a:lnTo>
                    <a:pt x="2604" y="1220"/>
                  </a:lnTo>
                  <a:lnTo>
                    <a:pt x="2604" y="1484"/>
                  </a:lnTo>
                  <a:lnTo>
                    <a:pt x="2538" y="1715"/>
                  </a:lnTo>
                  <a:lnTo>
                    <a:pt x="2407" y="1945"/>
                  </a:lnTo>
                  <a:lnTo>
                    <a:pt x="2407" y="1945"/>
                  </a:lnTo>
                  <a:lnTo>
                    <a:pt x="2275" y="2176"/>
                  </a:lnTo>
                  <a:lnTo>
                    <a:pt x="2077" y="2341"/>
                  </a:lnTo>
                  <a:lnTo>
                    <a:pt x="1846" y="2473"/>
                  </a:lnTo>
                  <a:lnTo>
                    <a:pt x="1616" y="2539"/>
                  </a:lnTo>
                  <a:lnTo>
                    <a:pt x="1385" y="2571"/>
                  </a:lnTo>
                  <a:lnTo>
                    <a:pt x="1121" y="2571"/>
                  </a:lnTo>
                  <a:lnTo>
                    <a:pt x="858" y="2506"/>
                  </a:lnTo>
                  <a:lnTo>
                    <a:pt x="627" y="2407"/>
                  </a:lnTo>
                  <a:lnTo>
                    <a:pt x="627" y="2407"/>
                  </a:lnTo>
                  <a:lnTo>
                    <a:pt x="429" y="2242"/>
                  </a:lnTo>
                  <a:lnTo>
                    <a:pt x="264" y="2044"/>
                  </a:lnTo>
                  <a:lnTo>
                    <a:pt x="132" y="1846"/>
                  </a:lnTo>
                  <a:lnTo>
                    <a:pt x="34" y="1583"/>
                  </a:lnTo>
                  <a:lnTo>
                    <a:pt x="1" y="1352"/>
                  </a:lnTo>
                  <a:lnTo>
                    <a:pt x="34" y="1088"/>
                  </a:lnTo>
                  <a:lnTo>
                    <a:pt x="67" y="858"/>
                  </a:lnTo>
                  <a:lnTo>
                    <a:pt x="198" y="627"/>
                  </a:lnTo>
                  <a:lnTo>
                    <a:pt x="198" y="627"/>
                  </a:lnTo>
                  <a:lnTo>
                    <a:pt x="363" y="396"/>
                  </a:lnTo>
                  <a:lnTo>
                    <a:pt x="528" y="231"/>
                  </a:lnTo>
                  <a:lnTo>
                    <a:pt x="759" y="100"/>
                  </a:lnTo>
                  <a:lnTo>
                    <a:pt x="989" y="34"/>
                  </a:lnTo>
                  <a:lnTo>
                    <a:pt x="1253" y="1"/>
                  </a:lnTo>
                  <a:lnTo>
                    <a:pt x="1484" y="1"/>
                  </a:lnTo>
                  <a:lnTo>
                    <a:pt x="1747" y="67"/>
                  </a:lnTo>
                  <a:lnTo>
                    <a:pt x="1978" y="166"/>
                  </a:lnTo>
                  <a:lnTo>
                    <a:pt x="1978" y="16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" name="Google Shape;443;p15"/>
            <p:cNvSpPr/>
            <p:nvPr/>
          </p:nvSpPr>
          <p:spPr>
            <a:xfrm>
              <a:off x="3872600" y="5304650"/>
              <a:ext cx="33000" cy="32175"/>
            </a:xfrm>
            <a:custGeom>
              <a:avLst/>
              <a:gdLst/>
              <a:ahLst/>
              <a:cxnLst/>
              <a:rect l="l" t="t" r="r" b="b"/>
              <a:pathLst>
                <a:path w="1320" h="1287" extrusionOk="0">
                  <a:moveTo>
                    <a:pt x="990" y="100"/>
                  </a:moveTo>
                  <a:lnTo>
                    <a:pt x="990" y="100"/>
                  </a:lnTo>
                  <a:lnTo>
                    <a:pt x="1121" y="165"/>
                  </a:lnTo>
                  <a:lnTo>
                    <a:pt x="1187" y="264"/>
                  </a:lnTo>
                  <a:lnTo>
                    <a:pt x="1253" y="363"/>
                  </a:lnTo>
                  <a:lnTo>
                    <a:pt x="1286" y="495"/>
                  </a:lnTo>
                  <a:lnTo>
                    <a:pt x="1319" y="627"/>
                  </a:lnTo>
                  <a:lnTo>
                    <a:pt x="1319" y="726"/>
                  </a:lnTo>
                  <a:lnTo>
                    <a:pt x="1286" y="858"/>
                  </a:lnTo>
                  <a:lnTo>
                    <a:pt x="1220" y="989"/>
                  </a:lnTo>
                  <a:lnTo>
                    <a:pt x="1220" y="989"/>
                  </a:lnTo>
                  <a:lnTo>
                    <a:pt x="1154" y="1088"/>
                  </a:lnTo>
                  <a:lnTo>
                    <a:pt x="1056" y="1187"/>
                  </a:lnTo>
                  <a:lnTo>
                    <a:pt x="957" y="1253"/>
                  </a:lnTo>
                  <a:lnTo>
                    <a:pt x="825" y="1286"/>
                  </a:lnTo>
                  <a:lnTo>
                    <a:pt x="693" y="1286"/>
                  </a:lnTo>
                  <a:lnTo>
                    <a:pt x="561" y="1286"/>
                  </a:lnTo>
                  <a:lnTo>
                    <a:pt x="462" y="1253"/>
                  </a:lnTo>
                  <a:lnTo>
                    <a:pt x="330" y="1187"/>
                  </a:lnTo>
                  <a:lnTo>
                    <a:pt x="330" y="1187"/>
                  </a:lnTo>
                  <a:lnTo>
                    <a:pt x="232" y="1121"/>
                  </a:lnTo>
                  <a:lnTo>
                    <a:pt x="133" y="1022"/>
                  </a:lnTo>
                  <a:lnTo>
                    <a:pt x="67" y="924"/>
                  </a:lnTo>
                  <a:lnTo>
                    <a:pt x="34" y="792"/>
                  </a:lnTo>
                  <a:lnTo>
                    <a:pt x="1" y="693"/>
                  </a:lnTo>
                  <a:lnTo>
                    <a:pt x="34" y="561"/>
                  </a:lnTo>
                  <a:lnTo>
                    <a:pt x="67" y="429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99" y="198"/>
                  </a:lnTo>
                  <a:lnTo>
                    <a:pt x="297" y="133"/>
                  </a:lnTo>
                  <a:lnTo>
                    <a:pt x="396" y="67"/>
                  </a:lnTo>
                  <a:lnTo>
                    <a:pt x="528" y="1"/>
                  </a:lnTo>
                  <a:lnTo>
                    <a:pt x="627" y="1"/>
                  </a:lnTo>
                  <a:lnTo>
                    <a:pt x="759" y="1"/>
                  </a:lnTo>
                  <a:lnTo>
                    <a:pt x="891" y="34"/>
                  </a:lnTo>
                  <a:lnTo>
                    <a:pt x="990" y="100"/>
                  </a:lnTo>
                  <a:lnTo>
                    <a:pt x="990" y="10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" name="Google Shape;444;p15"/>
            <p:cNvSpPr/>
            <p:nvPr/>
          </p:nvSpPr>
          <p:spPr>
            <a:xfrm>
              <a:off x="4098375" y="5017925"/>
              <a:ext cx="42875" cy="42050"/>
            </a:xfrm>
            <a:custGeom>
              <a:avLst/>
              <a:gdLst/>
              <a:ahLst/>
              <a:cxnLst/>
              <a:rect l="l" t="t" r="r" b="b"/>
              <a:pathLst>
                <a:path w="1715" h="1682" extrusionOk="0">
                  <a:moveTo>
                    <a:pt x="857" y="1681"/>
                  </a:moveTo>
                  <a:lnTo>
                    <a:pt x="857" y="1681"/>
                  </a:lnTo>
                  <a:lnTo>
                    <a:pt x="1022" y="1648"/>
                  </a:lnTo>
                  <a:lnTo>
                    <a:pt x="1187" y="1615"/>
                  </a:lnTo>
                  <a:lnTo>
                    <a:pt x="1319" y="1516"/>
                  </a:lnTo>
                  <a:lnTo>
                    <a:pt x="1451" y="1417"/>
                  </a:lnTo>
                  <a:lnTo>
                    <a:pt x="1549" y="1286"/>
                  </a:lnTo>
                  <a:lnTo>
                    <a:pt x="1648" y="1154"/>
                  </a:lnTo>
                  <a:lnTo>
                    <a:pt x="1681" y="989"/>
                  </a:lnTo>
                  <a:lnTo>
                    <a:pt x="1714" y="824"/>
                  </a:lnTo>
                  <a:lnTo>
                    <a:pt x="1714" y="824"/>
                  </a:lnTo>
                  <a:lnTo>
                    <a:pt x="1681" y="659"/>
                  </a:lnTo>
                  <a:lnTo>
                    <a:pt x="1648" y="495"/>
                  </a:lnTo>
                  <a:lnTo>
                    <a:pt x="1549" y="363"/>
                  </a:lnTo>
                  <a:lnTo>
                    <a:pt x="1451" y="231"/>
                  </a:lnTo>
                  <a:lnTo>
                    <a:pt x="1319" y="132"/>
                  </a:lnTo>
                  <a:lnTo>
                    <a:pt x="1187" y="66"/>
                  </a:lnTo>
                  <a:lnTo>
                    <a:pt x="1022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693" y="0"/>
                  </a:lnTo>
                  <a:lnTo>
                    <a:pt x="528" y="66"/>
                  </a:lnTo>
                  <a:lnTo>
                    <a:pt x="396" y="132"/>
                  </a:lnTo>
                  <a:lnTo>
                    <a:pt x="264" y="231"/>
                  </a:lnTo>
                  <a:lnTo>
                    <a:pt x="165" y="363"/>
                  </a:lnTo>
                  <a:lnTo>
                    <a:pt x="66" y="495"/>
                  </a:lnTo>
                  <a:lnTo>
                    <a:pt x="33" y="659"/>
                  </a:lnTo>
                  <a:lnTo>
                    <a:pt x="0" y="824"/>
                  </a:lnTo>
                  <a:lnTo>
                    <a:pt x="0" y="824"/>
                  </a:lnTo>
                  <a:lnTo>
                    <a:pt x="33" y="989"/>
                  </a:lnTo>
                  <a:lnTo>
                    <a:pt x="66" y="1154"/>
                  </a:lnTo>
                  <a:lnTo>
                    <a:pt x="165" y="1286"/>
                  </a:lnTo>
                  <a:lnTo>
                    <a:pt x="264" y="1417"/>
                  </a:lnTo>
                  <a:lnTo>
                    <a:pt x="396" y="1516"/>
                  </a:lnTo>
                  <a:lnTo>
                    <a:pt x="528" y="1615"/>
                  </a:lnTo>
                  <a:lnTo>
                    <a:pt x="693" y="1648"/>
                  </a:lnTo>
                  <a:lnTo>
                    <a:pt x="857" y="1681"/>
                  </a:lnTo>
                  <a:lnTo>
                    <a:pt x="857" y="1681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" name="Google Shape;445;p15"/>
            <p:cNvSpPr/>
            <p:nvPr/>
          </p:nvSpPr>
          <p:spPr>
            <a:xfrm>
              <a:off x="3281000" y="4910800"/>
              <a:ext cx="253800" cy="253800"/>
            </a:xfrm>
            <a:custGeom>
              <a:avLst/>
              <a:gdLst/>
              <a:ahLst/>
              <a:cxnLst/>
              <a:rect l="l" t="t" r="r" b="b"/>
              <a:pathLst>
                <a:path w="10152" h="10152" extrusionOk="0">
                  <a:moveTo>
                    <a:pt x="5076" y="10152"/>
                  </a:moveTo>
                  <a:lnTo>
                    <a:pt x="5076" y="10152"/>
                  </a:lnTo>
                  <a:lnTo>
                    <a:pt x="5604" y="10119"/>
                  </a:lnTo>
                  <a:lnTo>
                    <a:pt x="6098" y="10020"/>
                  </a:lnTo>
                  <a:lnTo>
                    <a:pt x="6592" y="9921"/>
                  </a:lnTo>
                  <a:lnTo>
                    <a:pt x="7054" y="9723"/>
                  </a:lnTo>
                  <a:lnTo>
                    <a:pt x="7482" y="9526"/>
                  </a:lnTo>
                  <a:lnTo>
                    <a:pt x="7911" y="9262"/>
                  </a:lnTo>
                  <a:lnTo>
                    <a:pt x="8306" y="8965"/>
                  </a:lnTo>
                  <a:lnTo>
                    <a:pt x="8669" y="8636"/>
                  </a:lnTo>
                  <a:lnTo>
                    <a:pt x="8998" y="8273"/>
                  </a:lnTo>
                  <a:lnTo>
                    <a:pt x="9262" y="7911"/>
                  </a:lnTo>
                  <a:lnTo>
                    <a:pt x="9526" y="7482"/>
                  </a:lnTo>
                  <a:lnTo>
                    <a:pt x="9756" y="7021"/>
                  </a:lnTo>
                  <a:lnTo>
                    <a:pt x="9921" y="6559"/>
                  </a:lnTo>
                  <a:lnTo>
                    <a:pt x="10053" y="6098"/>
                  </a:lnTo>
                  <a:lnTo>
                    <a:pt x="10119" y="5571"/>
                  </a:lnTo>
                  <a:lnTo>
                    <a:pt x="10152" y="5076"/>
                  </a:lnTo>
                  <a:lnTo>
                    <a:pt x="10152" y="5076"/>
                  </a:lnTo>
                  <a:lnTo>
                    <a:pt x="10119" y="4549"/>
                  </a:lnTo>
                  <a:lnTo>
                    <a:pt x="10053" y="4054"/>
                  </a:lnTo>
                  <a:lnTo>
                    <a:pt x="9921" y="3560"/>
                  </a:lnTo>
                  <a:lnTo>
                    <a:pt x="9756" y="3099"/>
                  </a:lnTo>
                  <a:lnTo>
                    <a:pt x="9526" y="2637"/>
                  </a:lnTo>
                  <a:lnTo>
                    <a:pt x="9262" y="2242"/>
                  </a:lnTo>
                  <a:lnTo>
                    <a:pt x="8998" y="1846"/>
                  </a:lnTo>
                  <a:lnTo>
                    <a:pt x="8669" y="1484"/>
                  </a:lnTo>
                  <a:lnTo>
                    <a:pt x="8306" y="1154"/>
                  </a:lnTo>
                  <a:lnTo>
                    <a:pt x="7911" y="857"/>
                  </a:lnTo>
                  <a:lnTo>
                    <a:pt x="7482" y="594"/>
                  </a:lnTo>
                  <a:lnTo>
                    <a:pt x="7054" y="396"/>
                  </a:lnTo>
                  <a:lnTo>
                    <a:pt x="6592" y="231"/>
                  </a:lnTo>
                  <a:lnTo>
                    <a:pt x="6098" y="99"/>
                  </a:lnTo>
                  <a:lnTo>
                    <a:pt x="5604" y="33"/>
                  </a:lnTo>
                  <a:lnTo>
                    <a:pt x="5076" y="1"/>
                  </a:lnTo>
                  <a:lnTo>
                    <a:pt x="5076" y="1"/>
                  </a:lnTo>
                  <a:lnTo>
                    <a:pt x="4549" y="33"/>
                  </a:lnTo>
                  <a:lnTo>
                    <a:pt x="4055" y="99"/>
                  </a:lnTo>
                  <a:lnTo>
                    <a:pt x="3560" y="231"/>
                  </a:lnTo>
                  <a:lnTo>
                    <a:pt x="3099" y="396"/>
                  </a:lnTo>
                  <a:lnTo>
                    <a:pt x="2670" y="594"/>
                  </a:lnTo>
                  <a:lnTo>
                    <a:pt x="2242" y="857"/>
                  </a:lnTo>
                  <a:lnTo>
                    <a:pt x="1846" y="1154"/>
                  </a:lnTo>
                  <a:lnTo>
                    <a:pt x="1484" y="1484"/>
                  </a:lnTo>
                  <a:lnTo>
                    <a:pt x="1154" y="1846"/>
                  </a:lnTo>
                  <a:lnTo>
                    <a:pt x="858" y="2242"/>
                  </a:lnTo>
                  <a:lnTo>
                    <a:pt x="627" y="2637"/>
                  </a:lnTo>
                  <a:lnTo>
                    <a:pt x="396" y="3099"/>
                  </a:lnTo>
                  <a:lnTo>
                    <a:pt x="231" y="3560"/>
                  </a:lnTo>
                  <a:lnTo>
                    <a:pt x="100" y="4054"/>
                  </a:lnTo>
                  <a:lnTo>
                    <a:pt x="34" y="4549"/>
                  </a:lnTo>
                  <a:lnTo>
                    <a:pt x="1" y="5076"/>
                  </a:lnTo>
                  <a:lnTo>
                    <a:pt x="1" y="5076"/>
                  </a:lnTo>
                  <a:lnTo>
                    <a:pt x="34" y="5571"/>
                  </a:lnTo>
                  <a:lnTo>
                    <a:pt x="100" y="6098"/>
                  </a:lnTo>
                  <a:lnTo>
                    <a:pt x="231" y="6559"/>
                  </a:lnTo>
                  <a:lnTo>
                    <a:pt x="396" y="7021"/>
                  </a:lnTo>
                  <a:lnTo>
                    <a:pt x="627" y="7482"/>
                  </a:lnTo>
                  <a:lnTo>
                    <a:pt x="858" y="7911"/>
                  </a:lnTo>
                  <a:lnTo>
                    <a:pt x="1154" y="8273"/>
                  </a:lnTo>
                  <a:lnTo>
                    <a:pt x="1484" y="8636"/>
                  </a:lnTo>
                  <a:lnTo>
                    <a:pt x="1846" y="8965"/>
                  </a:lnTo>
                  <a:lnTo>
                    <a:pt x="2242" y="9262"/>
                  </a:lnTo>
                  <a:lnTo>
                    <a:pt x="2670" y="9526"/>
                  </a:lnTo>
                  <a:lnTo>
                    <a:pt x="3099" y="9723"/>
                  </a:lnTo>
                  <a:lnTo>
                    <a:pt x="3560" y="9921"/>
                  </a:lnTo>
                  <a:lnTo>
                    <a:pt x="4055" y="10020"/>
                  </a:lnTo>
                  <a:lnTo>
                    <a:pt x="4549" y="10119"/>
                  </a:lnTo>
                  <a:lnTo>
                    <a:pt x="5076" y="10152"/>
                  </a:lnTo>
                  <a:lnTo>
                    <a:pt x="5076" y="1015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6" name="Google Shape;446;p15"/>
            <p:cNvSpPr/>
            <p:nvPr/>
          </p:nvSpPr>
          <p:spPr>
            <a:xfrm>
              <a:off x="3327150" y="4956125"/>
              <a:ext cx="161525" cy="162350"/>
            </a:xfrm>
            <a:custGeom>
              <a:avLst/>
              <a:gdLst/>
              <a:ahLst/>
              <a:cxnLst/>
              <a:rect l="l" t="t" r="r" b="b"/>
              <a:pathLst>
                <a:path w="6461" h="6494" extrusionOk="0">
                  <a:moveTo>
                    <a:pt x="3230" y="6493"/>
                  </a:moveTo>
                  <a:lnTo>
                    <a:pt x="3230" y="6493"/>
                  </a:lnTo>
                  <a:lnTo>
                    <a:pt x="3560" y="6460"/>
                  </a:lnTo>
                  <a:lnTo>
                    <a:pt x="3889" y="6427"/>
                  </a:lnTo>
                  <a:lnTo>
                    <a:pt x="4186" y="6328"/>
                  </a:lnTo>
                  <a:lnTo>
                    <a:pt x="4483" y="6229"/>
                  </a:lnTo>
                  <a:lnTo>
                    <a:pt x="4779" y="6098"/>
                  </a:lnTo>
                  <a:lnTo>
                    <a:pt x="5043" y="5933"/>
                  </a:lnTo>
                  <a:lnTo>
                    <a:pt x="5274" y="5735"/>
                  </a:lnTo>
                  <a:lnTo>
                    <a:pt x="5504" y="5537"/>
                  </a:lnTo>
                  <a:lnTo>
                    <a:pt x="5735" y="5307"/>
                  </a:lnTo>
                  <a:lnTo>
                    <a:pt x="5900" y="5076"/>
                  </a:lnTo>
                  <a:lnTo>
                    <a:pt x="6065" y="4779"/>
                  </a:lnTo>
                  <a:lnTo>
                    <a:pt x="6197" y="4516"/>
                  </a:lnTo>
                  <a:lnTo>
                    <a:pt x="6328" y="4219"/>
                  </a:lnTo>
                  <a:lnTo>
                    <a:pt x="6394" y="3889"/>
                  </a:lnTo>
                  <a:lnTo>
                    <a:pt x="6460" y="3593"/>
                  </a:lnTo>
                  <a:lnTo>
                    <a:pt x="6460" y="3263"/>
                  </a:lnTo>
                  <a:lnTo>
                    <a:pt x="6460" y="3263"/>
                  </a:lnTo>
                  <a:lnTo>
                    <a:pt x="6460" y="2934"/>
                  </a:lnTo>
                  <a:lnTo>
                    <a:pt x="6394" y="2604"/>
                  </a:lnTo>
                  <a:lnTo>
                    <a:pt x="6328" y="2307"/>
                  </a:lnTo>
                  <a:lnTo>
                    <a:pt x="6197" y="1978"/>
                  </a:lnTo>
                  <a:lnTo>
                    <a:pt x="6065" y="1714"/>
                  </a:lnTo>
                  <a:lnTo>
                    <a:pt x="5900" y="1450"/>
                  </a:lnTo>
                  <a:lnTo>
                    <a:pt x="5735" y="1187"/>
                  </a:lnTo>
                  <a:lnTo>
                    <a:pt x="5504" y="956"/>
                  </a:lnTo>
                  <a:lnTo>
                    <a:pt x="5274" y="758"/>
                  </a:lnTo>
                  <a:lnTo>
                    <a:pt x="5043" y="561"/>
                  </a:lnTo>
                  <a:lnTo>
                    <a:pt x="4779" y="396"/>
                  </a:lnTo>
                  <a:lnTo>
                    <a:pt x="4483" y="264"/>
                  </a:lnTo>
                  <a:lnTo>
                    <a:pt x="4186" y="165"/>
                  </a:lnTo>
                  <a:lnTo>
                    <a:pt x="3889" y="66"/>
                  </a:lnTo>
                  <a:lnTo>
                    <a:pt x="3560" y="33"/>
                  </a:lnTo>
                  <a:lnTo>
                    <a:pt x="3230" y="0"/>
                  </a:lnTo>
                  <a:lnTo>
                    <a:pt x="3230" y="0"/>
                  </a:lnTo>
                  <a:lnTo>
                    <a:pt x="2901" y="33"/>
                  </a:lnTo>
                  <a:lnTo>
                    <a:pt x="2571" y="66"/>
                  </a:lnTo>
                  <a:lnTo>
                    <a:pt x="2275" y="165"/>
                  </a:lnTo>
                  <a:lnTo>
                    <a:pt x="1978" y="264"/>
                  </a:lnTo>
                  <a:lnTo>
                    <a:pt x="1681" y="396"/>
                  </a:lnTo>
                  <a:lnTo>
                    <a:pt x="1418" y="561"/>
                  </a:lnTo>
                  <a:lnTo>
                    <a:pt x="1154" y="758"/>
                  </a:lnTo>
                  <a:lnTo>
                    <a:pt x="956" y="956"/>
                  </a:lnTo>
                  <a:lnTo>
                    <a:pt x="725" y="1187"/>
                  </a:lnTo>
                  <a:lnTo>
                    <a:pt x="528" y="1450"/>
                  </a:lnTo>
                  <a:lnTo>
                    <a:pt x="396" y="1714"/>
                  </a:lnTo>
                  <a:lnTo>
                    <a:pt x="231" y="1978"/>
                  </a:lnTo>
                  <a:lnTo>
                    <a:pt x="132" y="2307"/>
                  </a:lnTo>
                  <a:lnTo>
                    <a:pt x="66" y="2604"/>
                  </a:lnTo>
                  <a:lnTo>
                    <a:pt x="0" y="2934"/>
                  </a:lnTo>
                  <a:lnTo>
                    <a:pt x="0" y="3263"/>
                  </a:lnTo>
                  <a:lnTo>
                    <a:pt x="0" y="3263"/>
                  </a:lnTo>
                  <a:lnTo>
                    <a:pt x="0" y="3593"/>
                  </a:lnTo>
                  <a:lnTo>
                    <a:pt x="66" y="3889"/>
                  </a:lnTo>
                  <a:lnTo>
                    <a:pt x="132" y="4219"/>
                  </a:lnTo>
                  <a:lnTo>
                    <a:pt x="231" y="4516"/>
                  </a:lnTo>
                  <a:lnTo>
                    <a:pt x="396" y="4779"/>
                  </a:lnTo>
                  <a:lnTo>
                    <a:pt x="528" y="5076"/>
                  </a:lnTo>
                  <a:lnTo>
                    <a:pt x="725" y="5307"/>
                  </a:lnTo>
                  <a:lnTo>
                    <a:pt x="956" y="5537"/>
                  </a:lnTo>
                  <a:lnTo>
                    <a:pt x="1154" y="5735"/>
                  </a:lnTo>
                  <a:lnTo>
                    <a:pt x="1418" y="5933"/>
                  </a:lnTo>
                  <a:lnTo>
                    <a:pt x="1681" y="6098"/>
                  </a:lnTo>
                  <a:lnTo>
                    <a:pt x="1978" y="6229"/>
                  </a:lnTo>
                  <a:lnTo>
                    <a:pt x="2275" y="6328"/>
                  </a:lnTo>
                  <a:lnTo>
                    <a:pt x="2571" y="6427"/>
                  </a:lnTo>
                  <a:lnTo>
                    <a:pt x="2901" y="6460"/>
                  </a:lnTo>
                  <a:lnTo>
                    <a:pt x="3230" y="6493"/>
                  </a:lnTo>
                  <a:lnTo>
                    <a:pt x="3230" y="6493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7" name="Google Shape;447;p15"/>
            <p:cNvSpPr/>
            <p:nvPr/>
          </p:nvSpPr>
          <p:spPr>
            <a:xfrm>
              <a:off x="3862725" y="4163475"/>
              <a:ext cx="238150" cy="164800"/>
            </a:xfrm>
            <a:custGeom>
              <a:avLst/>
              <a:gdLst/>
              <a:ahLst/>
              <a:cxnLst/>
              <a:rect l="l" t="t" r="r" b="b"/>
              <a:pathLst>
                <a:path w="9526" h="6592" extrusionOk="0">
                  <a:moveTo>
                    <a:pt x="9525" y="3889"/>
                  </a:moveTo>
                  <a:lnTo>
                    <a:pt x="9525" y="3889"/>
                  </a:lnTo>
                  <a:lnTo>
                    <a:pt x="9361" y="4186"/>
                  </a:lnTo>
                  <a:lnTo>
                    <a:pt x="9163" y="4450"/>
                  </a:lnTo>
                  <a:lnTo>
                    <a:pt x="8965" y="4746"/>
                  </a:lnTo>
                  <a:lnTo>
                    <a:pt x="8734" y="4977"/>
                  </a:lnTo>
                  <a:lnTo>
                    <a:pt x="8504" y="5208"/>
                  </a:lnTo>
                  <a:lnTo>
                    <a:pt x="8273" y="5438"/>
                  </a:lnTo>
                  <a:lnTo>
                    <a:pt x="7976" y="5636"/>
                  </a:lnTo>
                  <a:lnTo>
                    <a:pt x="7713" y="5834"/>
                  </a:lnTo>
                  <a:lnTo>
                    <a:pt x="7416" y="5999"/>
                  </a:lnTo>
                  <a:lnTo>
                    <a:pt x="7119" y="6163"/>
                  </a:lnTo>
                  <a:lnTo>
                    <a:pt x="6790" y="6262"/>
                  </a:lnTo>
                  <a:lnTo>
                    <a:pt x="6460" y="6394"/>
                  </a:lnTo>
                  <a:lnTo>
                    <a:pt x="6131" y="6460"/>
                  </a:lnTo>
                  <a:lnTo>
                    <a:pt x="5768" y="6526"/>
                  </a:lnTo>
                  <a:lnTo>
                    <a:pt x="5406" y="6559"/>
                  </a:lnTo>
                  <a:lnTo>
                    <a:pt x="5043" y="6592"/>
                  </a:lnTo>
                  <a:lnTo>
                    <a:pt x="5043" y="6592"/>
                  </a:lnTo>
                  <a:lnTo>
                    <a:pt x="4549" y="6559"/>
                  </a:lnTo>
                  <a:lnTo>
                    <a:pt x="4021" y="6460"/>
                  </a:lnTo>
                  <a:lnTo>
                    <a:pt x="3560" y="6361"/>
                  </a:lnTo>
                  <a:lnTo>
                    <a:pt x="3098" y="6163"/>
                  </a:lnTo>
                  <a:lnTo>
                    <a:pt x="2637" y="5966"/>
                  </a:lnTo>
                  <a:lnTo>
                    <a:pt x="2209" y="5702"/>
                  </a:lnTo>
                  <a:lnTo>
                    <a:pt x="1846" y="5405"/>
                  </a:lnTo>
                  <a:lnTo>
                    <a:pt x="1483" y="5076"/>
                  </a:lnTo>
                  <a:lnTo>
                    <a:pt x="1154" y="4746"/>
                  </a:lnTo>
                  <a:lnTo>
                    <a:pt x="857" y="4351"/>
                  </a:lnTo>
                  <a:lnTo>
                    <a:pt x="594" y="3922"/>
                  </a:lnTo>
                  <a:lnTo>
                    <a:pt x="396" y="3494"/>
                  </a:lnTo>
                  <a:lnTo>
                    <a:pt x="198" y="2999"/>
                  </a:lnTo>
                  <a:lnTo>
                    <a:pt x="99" y="2538"/>
                  </a:lnTo>
                  <a:lnTo>
                    <a:pt x="0" y="2011"/>
                  </a:lnTo>
                  <a:lnTo>
                    <a:pt x="0" y="1516"/>
                  </a:lnTo>
                  <a:lnTo>
                    <a:pt x="0" y="1516"/>
                  </a:lnTo>
                  <a:lnTo>
                    <a:pt x="0" y="1121"/>
                  </a:lnTo>
                  <a:lnTo>
                    <a:pt x="33" y="725"/>
                  </a:lnTo>
                  <a:lnTo>
                    <a:pt x="99" y="363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1451" y="297"/>
                  </a:lnTo>
                  <a:lnTo>
                    <a:pt x="2670" y="659"/>
                  </a:lnTo>
                  <a:lnTo>
                    <a:pt x="3889" y="1055"/>
                  </a:lnTo>
                  <a:lnTo>
                    <a:pt x="5076" y="1516"/>
                  </a:lnTo>
                  <a:lnTo>
                    <a:pt x="6229" y="2011"/>
                  </a:lnTo>
                  <a:lnTo>
                    <a:pt x="7350" y="2604"/>
                  </a:lnTo>
                  <a:lnTo>
                    <a:pt x="8471" y="3230"/>
                  </a:lnTo>
                  <a:lnTo>
                    <a:pt x="9525" y="3889"/>
                  </a:lnTo>
                  <a:lnTo>
                    <a:pt x="9525" y="3889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8" name="Google Shape;448;p15"/>
            <p:cNvSpPr/>
            <p:nvPr/>
          </p:nvSpPr>
          <p:spPr>
            <a:xfrm>
              <a:off x="3899800" y="4172525"/>
              <a:ext cx="168925" cy="117850"/>
            </a:xfrm>
            <a:custGeom>
              <a:avLst/>
              <a:gdLst/>
              <a:ahLst/>
              <a:cxnLst/>
              <a:rect l="l" t="t" r="r" b="b"/>
              <a:pathLst>
                <a:path w="6757" h="4714" extrusionOk="0">
                  <a:moveTo>
                    <a:pt x="6757" y="2736"/>
                  </a:moveTo>
                  <a:lnTo>
                    <a:pt x="6757" y="2736"/>
                  </a:lnTo>
                  <a:lnTo>
                    <a:pt x="6526" y="3165"/>
                  </a:lnTo>
                  <a:lnTo>
                    <a:pt x="6230" y="3527"/>
                  </a:lnTo>
                  <a:lnTo>
                    <a:pt x="5867" y="3857"/>
                  </a:lnTo>
                  <a:lnTo>
                    <a:pt x="5472" y="4154"/>
                  </a:lnTo>
                  <a:lnTo>
                    <a:pt x="5043" y="4384"/>
                  </a:lnTo>
                  <a:lnTo>
                    <a:pt x="4582" y="4549"/>
                  </a:lnTo>
                  <a:lnTo>
                    <a:pt x="4087" y="4681"/>
                  </a:lnTo>
                  <a:lnTo>
                    <a:pt x="3560" y="4714"/>
                  </a:lnTo>
                  <a:lnTo>
                    <a:pt x="3560" y="4714"/>
                  </a:lnTo>
                  <a:lnTo>
                    <a:pt x="3197" y="4681"/>
                  </a:lnTo>
                  <a:lnTo>
                    <a:pt x="2868" y="4648"/>
                  </a:lnTo>
                  <a:lnTo>
                    <a:pt x="2505" y="4549"/>
                  </a:lnTo>
                  <a:lnTo>
                    <a:pt x="2176" y="4417"/>
                  </a:lnTo>
                  <a:lnTo>
                    <a:pt x="1879" y="4285"/>
                  </a:lnTo>
                  <a:lnTo>
                    <a:pt x="1582" y="4088"/>
                  </a:lnTo>
                  <a:lnTo>
                    <a:pt x="1319" y="3890"/>
                  </a:lnTo>
                  <a:lnTo>
                    <a:pt x="1055" y="3659"/>
                  </a:lnTo>
                  <a:lnTo>
                    <a:pt x="824" y="3395"/>
                  </a:lnTo>
                  <a:lnTo>
                    <a:pt x="627" y="3132"/>
                  </a:lnTo>
                  <a:lnTo>
                    <a:pt x="429" y="2835"/>
                  </a:lnTo>
                  <a:lnTo>
                    <a:pt x="297" y="2539"/>
                  </a:lnTo>
                  <a:lnTo>
                    <a:pt x="165" y="2209"/>
                  </a:lnTo>
                  <a:lnTo>
                    <a:pt x="99" y="1846"/>
                  </a:lnTo>
                  <a:lnTo>
                    <a:pt x="33" y="1517"/>
                  </a:lnTo>
                  <a:lnTo>
                    <a:pt x="0" y="1154"/>
                  </a:lnTo>
                  <a:lnTo>
                    <a:pt x="0" y="1154"/>
                  </a:lnTo>
                  <a:lnTo>
                    <a:pt x="33" y="858"/>
                  </a:lnTo>
                  <a:lnTo>
                    <a:pt x="66" y="561"/>
                  </a:lnTo>
                  <a:lnTo>
                    <a:pt x="132" y="264"/>
                  </a:lnTo>
                  <a:lnTo>
                    <a:pt x="198" y="1"/>
                  </a:lnTo>
                  <a:lnTo>
                    <a:pt x="198" y="1"/>
                  </a:lnTo>
                  <a:lnTo>
                    <a:pt x="1055" y="231"/>
                  </a:lnTo>
                  <a:lnTo>
                    <a:pt x="1912" y="528"/>
                  </a:lnTo>
                  <a:lnTo>
                    <a:pt x="2736" y="825"/>
                  </a:lnTo>
                  <a:lnTo>
                    <a:pt x="3593" y="1154"/>
                  </a:lnTo>
                  <a:lnTo>
                    <a:pt x="4384" y="1484"/>
                  </a:lnTo>
                  <a:lnTo>
                    <a:pt x="5208" y="1879"/>
                  </a:lnTo>
                  <a:lnTo>
                    <a:pt x="5999" y="2308"/>
                  </a:lnTo>
                  <a:lnTo>
                    <a:pt x="6757" y="2736"/>
                  </a:lnTo>
                  <a:lnTo>
                    <a:pt x="6757" y="273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9" name="Google Shape;449;p15"/>
            <p:cNvSpPr/>
            <p:nvPr/>
          </p:nvSpPr>
          <p:spPr>
            <a:xfrm>
              <a:off x="3651775" y="5237100"/>
              <a:ext cx="162350" cy="161500"/>
            </a:xfrm>
            <a:custGeom>
              <a:avLst/>
              <a:gdLst/>
              <a:ahLst/>
              <a:cxnLst/>
              <a:rect l="l" t="t" r="r" b="b"/>
              <a:pathLst>
                <a:path w="6494" h="6460" extrusionOk="0">
                  <a:moveTo>
                    <a:pt x="4912" y="462"/>
                  </a:moveTo>
                  <a:lnTo>
                    <a:pt x="4912" y="462"/>
                  </a:lnTo>
                  <a:lnTo>
                    <a:pt x="5208" y="659"/>
                  </a:lnTo>
                  <a:lnTo>
                    <a:pt x="5439" y="857"/>
                  </a:lnTo>
                  <a:lnTo>
                    <a:pt x="5670" y="1088"/>
                  </a:lnTo>
                  <a:lnTo>
                    <a:pt x="5868" y="1351"/>
                  </a:lnTo>
                  <a:lnTo>
                    <a:pt x="6032" y="1615"/>
                  </a:lnTo>
                  <a:lnTo>
                    <a:pt x="6197" y="1879"/>
                  </a:lnTo>
                  <a:lnTo>
                    <a:pt x="6296" y="2175"/>
                  </a:lnTo>
                  <a:lnTo>
                    <a:pt x="6395" y="2472"/>
                  </a:lnTo>
                  <a:lnTo>
                    <a:pt x="6461" y="2769"/>
                  </a:lnTo>
                  <a:lnTo>
                    <a:pt x="6494" y="3098"/>
                  </a:lnTo>
                  <a:lnTo>
                    <a:pt x="6494" y="3395"/>
                  </a:lnTo>
                  <a:lnTo>
                    <a:pt x="6461" y="3724"/>
                  </a:lnTo>
                  <a:lnTo>
                    <a:pt x="6395" y="4021"/>
                  </a:lnTo>
                  <a:lnTo>
                    <a:pt x="6296" y="4318"/>
                  </a:lnTo>
                  <a:lnTo>
                    <a:pt x="6164" y="4614"/>
                  </a:lnTo>
                  <a:lnTo>
                    <a:pt x="5999" y="4911"/>
                  </a:lnTo>
                  <a:lnTo>
                    <a:pt x="5999" y="4911"/>
                  </a:lnTo>
                  <a:lnTo>
                    <a:pt x="5835" y="5208"/>
                  </a:lnTo>
                  <a:lnTo>
                    <a:pt x="5604" y="5438"/>
                  </a:lnTo>
                  <a:lnTo>
                    <a:pt x="5373" y="5669"/>
                  </a:lnTo>
                  <a:lnTo>
                    <a:pt x="5143" y="5867"/>
                  </a:lnTo>
                  <a:lnTo>
                    <a:pt x="4879" y="6031"/>
                  </a:lnTo>
                  <a:lnTo>
                    <a:pt x="4615" y="6196"/>
                  </a:lnTo>
                  <a:lnTo>
                    <a:pt x="4319" y="6295"/>
                  </a:lnTo>
                  <a:lnTo>
                    <a:pt x="4022" y="6394"/>
                  </a:lnTo>
                  <a:lnTo>
                    <a:pt x="3725" y="6460"/>
                  </a:lnTo>
                  <a:lnTo>
                    <a:pt x="3396" y="6460"/>
                  </a:lnTo>
                  <a:lnTo>
                    <a:pt x="3099" y="6460"/>
                  </a:lnTo>
                  <a:lnTo>
                    <a:pt x="2769" y="6460"/>
                  </a:lnTo>
                  <a:lnTo>
                    <a:pt x="2473" y="6394"/>
                  </a:lnTo>
                  <a:lnTo>
                    <a:pt x="2143" y="6295"/>
                  </a:lnTo>
                  <a:lnTo>
                    <a:pt x="1847" y="6163"/>
                  </a:lnTo>
                  <a:lnTo>
                    <a:pt x="1583" y="5999"/>
                  </a:lnTo>
                  <a:lnTo>
                    <a:pt x="1583" y="5999"/>
                  </a:lnTo>
                  <a:lnTo>
                    <a:pt x="1286" y="5834"/>
                  </a:lnTo>
                  <a:lnTo>
                    <a:pt x="1056" y="5603"/>
                  </a:lnTo>
                  <a:lnTo>
                    <a:pt x="825" y="5372"/>
                  </a:lnTo>
                  <a:lnTo>
                    <a:pt x="627" y="5142"/>
                  </a:lnTo>
                  <a:lnTo>
                    <a:pt x="462" y="4878"/>
                  </a:lnTo>
                  <a:lnTo>
                    <a:pt x="298" y="4614"/>
                  </a:lnTo>
                  <a:lnTo>
                    <a:pt x="199" y="4318"/>
                  </a:lnTo>
                  <a:lnTo>
                    <a:pt x="100" y="4021"/>
                  </a:lnTo>
                  <a:lnTo>
                    <a:pt x="34" y="3724"/>
                  </a:lnTo>
                  <a:lnTo>
                    <a:pt x="1" y="3395"/>
                  </a:lnTo>
                  <a:lnTo>
                    <a:pt x="1" y="3098"/>
                  </a:lnTo>
                  <a:lnTo>
                    <a:pt x="34" y="2769"/>
                  </a:lnTo>
                  <a:lnTo>
                    <a:pt x="100" y="2472"/>
                  </a:lnTo>
                  <a:lnTo>
                    <a:pt x="199" y="2142"/>
                  </a:lnTo>
                  <a:lnTo>
                    <a:pt x="331" y="1846"/>
                  </a:lnTo>
                  <a:lnTo>
                    <a:pt x="462" y="1549"/>
                  </a:lnTo>
                  <a:lnTo>
                    <a:pt x="462" y="1549"/>
                  </a:lnTo>
                  <a:lnTo>
                    <a:pt x="660" y="1285"/>
                  </a:lnTo>
                  <a:lnTo>
                    <a:pt x="858" y="1055"/>
                  </a:lnTo>
                  <a:lnTo>
                    <a:pt x="1089" y="824"/>
                  </a:lnTo>
                  <a:lnTo>
                    <a:pt x="1352" y="626"/>
                  </a:lnTo>
                  <a:lnTo>
                    <a:pt x="1616" y="462"/>
                  </a:lnTo>
                  <a:lnTo>
                    <a:pt x="1880" y="297"/>
                  </a:lnTo>
                  <a:lnTo>
                    <a:pt x="2176" y="198"/>
                  </a:lnTo>
                  <a:lnTo>
                    <a:pt x="2473" y="99"/>
                  </a:lnTo>
                  <a:lnTo>
                    <a:pt x="2769" y="33"/>
                  </a:lnTo>
                  <a:lnTo>
                    <a:pt x="3099" y="0"/>
                  </a:lnTo>
                  <a:lnTo>
                    <a:pt x="3396" y="0"/>
                  </a:lnTo>
                  <a:lnTo>
                    <a:pt x="3725" y="33"/>
                  </a:lnTo>
                  <a:lnTo>
                    <a:pt x="4022" y="99"/>
                  </a:lnTo>
                  <a:lnTo>
                    <a:pt x="4319" y="198"/>
                  </a:lnTo>
                  <a:lnTo>
                    <a:pt x="4615" y="330"/>
                  </a:lnTo>
                  <a:lnTo>
                    <a:pt x="4912" y="462"/>
                  </a:lnTo>
                  <a:lnTo>
                    <a:pt x="4912" y="46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0" name="Google Shape;450;p15"/>
            <p:cNvSpPr/>
            <p:nvPr/>
          </p:nvSpPr>
          <p:spPr>
            <a:xfrm>
              <a:off x="3895675" y="5177775"/>
              <a:ext cx="122800" cy="122775"/>
            </a:xfrm>
            <a:custGeom>
              <a:avLst/>
              <a:gdLst/>
              <a:ahLst/>
              <a:cxnLst/>
              <a:rect l="l" t="t" r="r" b="b"/>
              <a:pathLst>
                <a:path w="4912" h="4911" extrusionOk="0">
                  <a:moveTo>
                    <a:pt x="2440" y="4911"/>
                  </a:moveTo>
                  <a:lnTo>
                    <a:pt x="2440" y="4911"/>
                  </a:lnTo>
                  <a:lnTo>
                    <a:pt x="2703" y="4911"/>
                  </a:lnTo>
                  <a:lnTo>
                    <a:pt x="2934" y="4878"/>
                  </a:lnTo>
                  <a:lnTo>
                    <a:pt x="3198" y="4812"/>
                  </a:lnTo>
                  <a:lnTo>
                    <a:pt x="3395" y="4713"/>
                  </a:lnTo>
                  <a:lnTo>
                    <a:pt x="3626" y="4614"/>
                  </a:lnTo>
                  <a:lnTo>
                    <a:pt x="3824" y="4482"/>
                  </a:lnTo>
                  <a:lnTo>
                    <a:pt x="4022" y="4351"/>
                  </a:lnTo>
                  <a:lnTo>
                    <a:pt x="4186" y="4186"/>
                  </a:lnTo>
                  <a:lnTo>
                    <a:pt x="4351" y="4021"/>
                  </a:lnTo>
                  <a:lnTo>
                    <a:pt x="4483" y="3823"/>
                  </a:lnTo>
                  <a:lnTo>
                    <a:pt x="4615" y="3626"/>
                  </a:lnTo>
                  <a:lnTo>
                    <a:pt x="4714" y="3428"/>
                  </a:lnTo>
                  <a:lnTo>
                    <a:pt x="4780" y="3197"/>
                  </a:lnTo>
                  <a:lnTo>
                    <a:pt x="4846" y="2966"/>
                  </a:lnTo>
                  <a:lnTo>
                    <a:pt x="4879" y="2703"/>
                  </a:lnTo>
                  <a:lnTo>
                    <a:pt x="4911" y="2472"/>
                  </a:lnTo>
                  <a:lnTo>
                    <a:pt x="4911" y="2472"/>
                  </a:lnTo>
                  <a:lnTo>
                    <a:pt x="4879" y="2208"/>
                  </a:lnTo>
                  <a:lnTo>
                    <a:pt x="4846" y="1978"/>
                  </a:lnTo>
                  <a:lnTo>
                    <a:pt x="4780" y="1747"/>
                  </a:lnTo>
                  <a:lnTo>
                    <a:pt x="4714" y="1516"/>
                  </a:lnTo>
                  <a:lnTo>
                    <a:pt x="4615" y="1285"/>
                  </a:lnTo>
                  <a:lnTo>
                    <a:pt x="4483" y="1088"/>
                  </a:lnTo>
                  <a:lnTo>
                    <a:pt x="4351" y="890"/>
                  </a:lnTo>
                  <a:lnTo>
                    <a:pt x="4186" y="725"/>
                  </a:lnTo>
                  <a:lnTo>
                    <a:pt x="4022" y="560"/>
                  </a:lnTo>
                  <a:lnTo>
                    <a:pt x="3824" y="429"/>
                  </a:lnTo>
                  <a:lnTo>
                    <a:pt x="3626" y="297"/>
                  </a:lnTo>
                  <a:lnTo>
                    <a:pt x="3395" y="198"/>
                  </a:lnTo>
                  <a:lnTo>
                    <a:pt x="3198" y="132"/>
                  </a:lnTo>
                  <a:lnTo>
                    <a:pt x="2934" y="66"/>
                  </a:lnTo>
                  <a:lnTo>
                    <a:pt x="2703" y="33"/>
                  </a:lnTo>
                  <a:lnTo>
                    <a:pt x="2440" y="0"/>
                  </a:lnTo>
                  <a:lnTo>
                    <a:pt x="2440" y="0"/>
                  </a:lnTo>
                  <a:lnTo>
                    <a:pt x="2209" y="33"/>
                  </a:lnTo>
                  <a:lnTo>
                    <a:pt x="1945" y="66"/>
                  </a:lnTo>
                  <a:lnTo>
                    <a:pt x="1715" y="132"/>
                  </a:lnTo>
                  <a:lnTo>
                    <a:pt x="1517" y="198"/>
                  </a:lnTo>
                  <a:lnTo>
                    <a:pt x="1286" y="297"/>
                  </a:lnTo>
                  <a:lnTo>
                    <a:pt x="1088" y="429"/>
                  </a:lnTo>
                  <a:lnTo>
                    <a:pt x="891" y="560"/>
                  </a:lnTo>
                  <a:lnTo>
                    <a:pt x="726" y="725"/>
                  </a:lnTo>
                  <a:lnTo>
                    <a:pt x="561" y="890"/>
                  </a:lnTo>
                  <a:lnTo>
                    <a:pt x="429" y="1088"/>
                  </a:lnTo>
                  <a:lnTo>
                    <a:pt x="297" y="1285"/>
                  </a:lnTo>
                  <a:lnTo>
                    <a:pt x="198" y="1516"/>
                  </a:lnTo>
                  <a:lnTo>
                    <a:pt x="100" y="1747"/>
                  </a:lnTo>
                  <a:lnTo>
                    <a:pt x="67" y="1978"/>
                  </a:lnTo>
                  <a:lnTo>
                    <a:pt x="1" y="2208"/>
                  </a:lnTo>
                  <a:lnTo>
                    <a:pt x="1" y="2472"/>
                  </a:lnTo>
                  <a:lnTo>
                    <a:pt x="1" y="2472"/>
                  </a:lnTo>
                  <a:lnTo>
                    <a:pt x="1" y="2703"/>
                  </a:lnTo>
                  <a:lnTo>
                    <a:pt x="67" y="2966"/>
                  </a:lnTo>
                  <a:lnTo>
                    <a:pt x="100" y="3197"/>
                  </a:lnTo>
                  <a:lnTo>
                    <a:pt x="198" y="3428"/>
                  </a:lnTo>
                  <a:lnTo>
                    <a:pt x="297" y="3626"/>
                  </a:lnTo>
                  <a:lnTo>
                    <a:pt x="429" y="3823"/>
                  </a:lnTo>
                  <a:lnTo>
                    <a:pt x="561" y="4021"/>
                  </a:lnTo>
                  <a:lnTo>
                    <a:pt x="726" y="4186"/>
                  </a:lnTo>
                  <a:lnTo>
                    <a:pt x="891" y="4351"/>
                  </a:lnTo>
                  <a:lnTo>
                    <a:pt x="1088" y="4482"/>
                  </a:lnTo>
                  <a:lnTo>
                    <a:pt x="1286" y="4614"/>
                  </a:lnTo>
                  <a:lnTo>
                    <a:pt x="1517" y="4713"/>
                  </a:lnTo>
                  <a:lnTo>
                    <a:pt x="1715" y="4812"/>
                  </a:lnTo>
                  <a:lnTo>
                    <a:pt x="1945" y="4878"/>
                  </a:lnTo>
                  <a:lnTo>
                    <a:pt x="2209" y="4911"/>
                  </a:lnTo>
                  <a:lnTo>
                    <a:pt x="2440" y="4911"/>
                  </a:lnTo>
                  <a:lnTo>
                    <a:pt x="2440" y="491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1" name="Google Shape;451;p15"/>
            <p:cNvSpPr/>
            <p:nvPr/>
          </p:nvSpPr>
          <p:spPr>
            <a:xfrm>
              <a:off x="3921225" y="5203300"/>
              <a:ext cx="71700" cy="71725"/>
            </a:xfrm>
            <a:custGeom>
              <a:avLst/>
              <a:gdLst/>
              <a:ahLst/>
              <a:cxnLst/>
              <a:rect l="l" t="t" r="r" b="b"/>
              <a:pathLst>
                <a:path w="2868" h="2869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4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39" y="2440"/>
                  </a:lnTo>
                  <a:lnTo>
                    <a:pt x="2637" y="2242"/>
                  </a:lnTo>
                  <a:lnTo>
                    <a:pt x="2769" y="2011"/>
                  </a:lnTo>
                  <a:lnTo>
                    <a:pt x="2835" y="1715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69" y="891"/>
                  </a:lnTo>
                  <a:lnTo>
                    <a:pt x="2637" y="627"/>
                  </a:lnTo>
                  <a:lnTo>
                    <a:pt x="2439" y="429"/>
                  </a:lnTo>
                  <a:lnTo>
                    <a:pt x="2242" y="264"/>
                  </a:lnTo>
                  <a:lnTo>
                    <a:pt x="1978" y="133"/>
                  </a:lnTo>
                  <a:lnTo>
                    <a:pt x="1714" y="34"/>
                  </a:lnTo>
                  <a:lnTo>
                    <a:pt x="1418" y="1"/>
                  </a:lnTo>
                  <a:lnTo>
                    <a:pt x="1418" y="1"/>
                  </a:lnTo>
                  <a:lnTo>
                    <a:pt x="1154" y="34"/>
                  </a:lnTo>
                  <a:lnTo>
                    <a:pt x="890" y="133"/>
                  </a:lnTo>
                  <a:lnTo>
                    <a:pt x="627" y="264"/>
                  </a:lnTo>
                  <a:lnTo>
                    <a:pt x="429" y="429"/>
                  </a:lnTo>
                  <a:lnTo>
                    <a:pt x="231" y="627"/>
                  </a:lnTo>
                  <a:lnTo>
                    <a:pt x="99" y="891"/>
                  </a:lnTo>
                  <a:lnTo>
                    <a:pt x="33" y="1154"/>
                  </a:lnTo>
                  <a:lnTo>
                    <a:pt x="0" y="1451"/>
                  </a:lnTo>
                  <a:lnTo>
                    <a:pt x="0" y="1451"/>
                  </a:lnTo>
                  <a:lnTo>
                    <a:pt x="33" y="1715"/>
                  </a:lnTo>
                  <a:lnTo>
                    <a:pt x="99" y="2011"/>
                  </a:lnTo>
                  <a:lnTo>
                    <a:pt x="231" y="2242"/>
                  </a:lnTo>
                  <a:lnTo>
                    <a:pt x="429" y="2440"/>
                  </a:lnTo>
                  <a:lnTo>
                    <a:pt x="627" y="2637"/>
                  </a:lnTo>
                  <a:lnTo>
                    <a:pt x="890" y="2769"/>
                  </a:lnTo>
                  <a:lnTo>
                    <a:pt x="1154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2" name="Google Shape;452;p15"/>
            <p:cNvSpPr/>
            <p:nvPr/>
          </p:nvSpPr>
          <p:spPr>
            <a:xfrm>
              <a:off x="3312325" y="4446900"/>
              <a:ext cx="139275" cy="139275"/>
            </a:xfrm>
            <a:custGeom>
              <a:avLst/>
              <a:gdLst/>
              <a:ahLst/>
              <a:cxnLst/>
              <a:rect l="l" t="t" r="r" b="b"/>
              <a:pathLst>
                <a:path w="5571" h="5571" extrusionOk="0">
                  <a:moveTo>
                    <a:pt x="2769" y="5571"/>
                  </a:moveTo>
                  <a:lnTo>
                    <a:pt x="2769" y="5571"/>
                  </a:lnTo>
                  <a:lnTo>
                    <a:pt x="3065" y="5538"/>
                  </a:lnTo>
                  <a:lnTo>
                    <a:pt x="3329" y="5505"/>
                  </a:lnTo>
                  <a:lnTo>
                    <a:pt x="3593" y="5439"/>
                  </a:lnTo>
                  <a:lnTo>
                    <a:pt x="3856" y="5340"/>
                  </a:lnTo>
                  <a:lnTo>
                    <a:pt x="4087" y="5241"/>
                  </a:lnTo>
                  <a:lnTo>
                    <a:pt x="4318" y="5077"/>
                  </a:lnTo>
                  <a:lnTo>
                    <a:pt x="4548" y="4945"/>
                  </a:lnTo>
                  <a:lnTo>
                    <a:pt x="4746" y="4747"/>
                  </a:lnTo>
                  <a:lnTo>
                    <a:pt x="4911" y="4549"/>
                  </a:lnTo>
                  <a:lnTo>
                    <a:pt x="5076" y="4351"/>
                  </a:lnTo>
                  <a:lnTo>
                    <a:pt x="5208" y="4121"/>
                  </a:lnTo>
                  <a:lnTo>
                    <a:pt x="5339" y="3857"/>
                  </a:lnTo>
                  <a:lnTo>
                    <a:pt x="5438" y="3626"/>
                  </a:lnTo>
                  <a:lnTo>
                    <a:pt x="5504" y="3363"/>
                  </a:lnTo>
                  <a:lnTo>
                    <a:pt x="5537" y="3066"/>
                  </a:lnTo>
                  <a:lnTo>
                    <a:pt x="5570" y="2802"/>
                  </a:lnTo>
                  <a:lnTo>
                    <a:pt x="5570" y="2802"/>
                  </a:lnTo>
                  <a:lnTo>
                    <a:pt x="5537" y="2506"/>
                  </a:lnTo>
                  <a:lnTo>
                    <a:pt x="5504" y="2242"/>
                  </a:lnTo>
                  <a:lnTo>
                    <a:pt x="5438" y="1978"/>
                  </a:lnTo>
                  <a:lnTo>
                    <a:pt x="5339" y="1715"/>
                  </a:lnTo>
                  <a:lnTo>
                    <a:pt x="5208" y="1451"/>
                  </a:lnTo>
                  <a:lnTo>
                    <a:pt x="5076" y="1220"/>
                  </a:lnTo>
                  <a:lnTo>
                    <a:pt x="4911" y="1023"/>
                  </a:lnTo>
                  <a:lnTo>
                    <a:pt x="4746" y="825"/>
                  </a:lnTo>
                  <a:lnTo>
                    <a:pt x="4548" y="627"/>
                  </a:lnTo>
                  <a:lnTo>
                    <a:pt x="4318" y="495"/>
                  </a:lnTo>
                  <a:lnTo>
                    <a:pt x="4087" y="330"/>
                  </a:lnTo>
                  <a:lnTo>
                    <a:pt x="3856" y="232"/>
                  </a:lnTo>
                  <a:lnTo>
                    <a:pt x="3593" y="133"/>
                  </a:lnTo>
                  <a:lnTo>
                    <a:pt x="3329" y="67"/>
                  </a:lnTo>
                  <a:lnTo>
                    <a:pt x="3065" y="34"/>
                  </a:lnTo>
                  <a:lnTo>
                    <a:pt x="2769" y="1"/>
                  </a:lnTo>
                  <a:lnTo>
                    <a:pt x="2769" y="1"/>
                  </a:lnTo>
                  <a:lnTo>
                    <a:pt x="2505" y="34"/>
                  </a:lnTo>
                  <a:lnTo>
                    <a:pt x="2208" y="67"/>
                  </a:lnTo>
                  <a:lnTo>
                    <a:pt x="1945" y="133"/>
                  </a:lnTo>
                  <a:lnTo>
                    <a:pt x="1714" y="232"/>
                  </a:lnTo>
                  <a:lnTo>
                    <a:pt x="1450" y="330"/>
                  </a:lnTo>
                  <a:lnTo>
                    <a:pt x="1220" y="495"/>
                  </a:lnTo>
                  <a:lnTo>
                    <a:pt x="1022" y="627"/>
                  </a:lnTo>
                  <a:lnTo>
                    <a:pt x="824" y="825"/>
                  </a:lnTo>
                  <a:lnTo>
                    <a:pt x="626" y="1023"/>
                  </a:lnTo>
                  <a:lnTo>
                    <a:pt x="462" y="1220"/>
                  </a:lnTo>
                  <a:lnTo>
                    <a:pt x="330" y="1451"/>
                  </a:lnTo>
                  <a:lnTo>
                    <a:pt x="231" y="1715"/>
                  </a:lnTo>
                  <a:lnTo>
                    <a:pt x="132" y="1978"/>
                  </a:lnTo>
                  <a:lnTo>
                    <a:pt x="66" y="2242"/>
                  </a:lnTo>
                  <a:lnTo>
                    <a:pt x="0" y="2506"/>
                  </a:lnTo>
                  <a:lnTo>
                    <a:pt x="0" y="2802"/>
                  </a:lnTo>
                  <a:lnTo>
                    <a:pt x="0" y="2802"/>
                  </a:lnTo>
                  <a:lnTo>
                    <a:pt x="0" y="3066"/>
                  </a:lnTo>
                  <a:lnTo>
                    <a:pt x="66" y="3363"/>
                  </a:lnTo>
                  <a:lnTo>
                    <a:pt x="132" y="3626"/>
                  </a:lnTo>
                  <a:lnTo>
                    <a:pt x="231" y="3857"/>
                  </a:lnTo>
                  <a:lnTo>
                    <a:pt x="330" y="4121"/>
                  </a:lnTo>
                  <a:lnTo>
                    <a:pt x="462" y="4351"/>
                  </a:lnTo>
                  <a:lnTo>
                    <a:pt x="626" y="4549"/>
                  </a:lnTo>
                  <a:lnTo>
                    <a:pt x="824" y="4747"/>
                  </a:lnTo>
                  <a:lnTo>
                    <a:pt x="1022" y="4945"/>
                  </a:lnTo>
                  <a:lnTo>
                    <a:pt x="1220" y="5077"/>
                  </a:lnTo>
                  <a:lnTo>
                    <a:pt x="1450" y="5241"/>
                  </a:lnTo>
                  <a:lnTo>
                    <a:pt x="1714" y="5340"/>
                  </a:lnTo>
                  <a:lnTo>
                    <a:pt x="1945" y="5439"/>
                  </a:lnTo>
                  <a:lnTo>
                    <a:pt x="2208" y="5505"/>
                  </a:lnTo>
                  <a:lnTo>
                    <a:pt x="2505" y="5538"/>
                  </a:lnTo>
                  <a:lnTo>
                    <a:pt x="2769" y="5571"/>
                  </a:lnTo>
                  <a:lnTo>
                    <a:pt x="2769" y="557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3" name="Google Shape;453;p15"/>
            <p:cNvSpPr/>
            <p:nvPr/>
          </p:nvSpPr>
          <p:spPr>
            <a:xfrm>
              <a:off x="3578450" y="4954475"/>
              <a:ext cx="71725" cy="71700"/>
            </a:xfrm>
            <a:custGeom>
              <a:avLst/>
              <a:gdLst/>
              <a:ahLst/>
              <a:cxnLst/>
              <a:rect l="l" t="t" r="r" b="b"/>
              <a:pathLst>
                <a:path w="2869" h="2868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5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40" y="2439"/>
                  </a:lnTo>
                  <a:lnTo>
                    <a:pt x="2604" y="2242"/>
                  </a:lnTo>
                  <a:lnTo>
                    <a:pt x="2736" y="1978"/>
                  </a:lnTo>
                  <a:lnTo>
                    <a:pt x="2835" y="1714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36" y="890"/>
                  </a:lnTo>
                  <a:lnTo>
                    <a:pt x="2604" y="627"/>
                  </a:lnTo>
                  <a:lnTo>
                    <a:pt x="2440" y="429"/>
                  </a:lnTo>
                  <a:lnTo>
                    <a:pt x="2242" y="264"/>
                  </a:lnTo>
                  <a:lnTo>
                    <a:pt x="1978" y="99"/>
                  </a:lnTo>
                  <a:lnTo>
                    <a:pt x="1715" y="33"/>
                  </a:lnTo>
                  <a:lnTo>
                    <a:pt x="1418" y="0"/>
                  </a:lnTo>
                  <a:lnTo>
                    <a:pt x="1418" y="0"/>
                  </a:lnTo>
                  <a:lnTo>
                    <a:pt x="1121" y="33"/>
                  </a:lnTo>
                  <a:lnTo>
                    <a:pt x="858" y="99"/>
                  </a:lnTo>
                  <a:lnTo>
                    <a:pt x="627" y="264"/>
                  </a:lnTo>
                  <a:lnTo>
                    <a:pt x="396" y="429"/>
                  </a:lnTo>
                  <a:lnTo>
                    <a:pt x="231" y="627"/>
                  </a:lnTo>
                  <a:lnTo>
                    <a:pt x="100" y="890"/>
                  </a:lnTo>
                  <a:lnTo>
                    <a:pt x="34" y="1154"/>
                  </a:lnTo>
                  <a:lnTo>
                    <a:pt x="1" y="1451"/>
                  </a:lnTo>
                  <a:lnTo>
                    <a:pt x="1" y="1451"/>
                  </a:lnTo>
                  <a:lnTo>
                    <a:pt x="34" y="1714"/>
                  </a:lnTo>
                  <a:lnTo>
                    <a:pt x="100" y="1978"/>
                  </a:lnTo>
                  <a:lnTo>
                    <a:pt x="231" y="2242"/>
                  </a:lnTo>
                  <a:lnTo>
                    <a:pt x="396" y="2439"/>
                  </a:lnTo>
                  <a:lnTo>
                    <a:pt x="627" y="2637"/>
                  </a:lnTo>
                  <a:lnTo>
                    <a:pt x="858" y="2769"/>
                  </a:lnTo>
                  <a:lnTo>
                    <a:pt x="1121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4" name="Google Shape;454;p15"/>
            <p:cNvSpPr/>
            <p:nvPr/>
          </p:nvSpPr>
          <p:spPr>
            <a:xfrm>
              <a:off x="3201900" y="5018750"/>
              <a:ext cx="54400" cy="54400"/>
            </a:xfrm>
            <a:custGeom>
              <a:avLst/>
              <a:gdLst/>
              <a:ahLst/>
              <a:cxnLst/>
              <a:rect l="l" t="t" r="r" b="b"/>
              <a:pathLst>
                <a:path w="2176" h="2176" extrusionOk="0">
                  <a:moveTo>
                    <a:pt x="1088" y="2175"/>
                  </a:moveTo>
                  <a:lnTo>
                    <a:pt x="1088" y="2175"/>
                  </a:lnTo>
                  <a:lnTo>
                    <a:pt x="1319" y="2175"/>
                  </a:lnTo>
                  <a:lnTo>
                    <a:pt x="1517" y="2109"/>
                  </a:lnTo>
                  <a:lnTo>
                    <a:pt x="1715" y="2011"/>
                  </a:lnTo>
                  <a:lnTo>
                    <a:pt x="1879" y="1879"/>
                  </a:lnTo>
                  <a:lnTo>
                    <a:pt x="2011" y="1714"/>
                  </a:lnTo>
                  <a:lnTo>
                    <a:pt x="2110" y="1516"/>
                  </a:lnTo>
                  <a:lnTo>
                    <a:pt x="2176" y="1318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76" y="890"/>
                  </a:lnTo>
                  <a:lnTo>
                    <a:pt x="2110" y="692"/>
                  </a:lnTo>
                  <a:lnTo>
                    <a:pt x="2011" y="494"/>
                  </a:lnTo>
                  <a:lnTo>
                    <a:pt x="1879" y="330"/>
                  </a:lnTo>
                  <a:lnTo>
                    <a:pt x="1715" y="198"/>
                  </a:lnTo>
                  <a:lnTo>
                    <a:pt x="1517" y="99"/>
                  </a:lnTo>
                  <a:lnTo>
                    <a:pt x="1319" y="33"/>
                  </a:lnTo>
                  <a:lnTo>
                    <a:pt x="1088" y="0"/>
                  </a:lnTo>
                  <a:lnTo>
                    <a:pt x="1088" y="0"/>
                  </a:lnTo>
                  <a:lnTo>
                    <a:pt x="891" y="33"/>
                  </a:lnTo>
                  <a:lnTo>
                    <a:pt x="693" y="99"/>
                  </a:lnTo>
                  <a:lnTo>
                    <a:pt x="495" y="198"/>
                  </a:lnTo>
                  <a:lnTo>
                    <a:pt x="330" y="330"/>
                  </a:lnTo>
                  <a:lnTo>
                    <a:pt x="198" y="494"/>
                  </a:lnTo>
                  <a:lnTo>
                    <a:pt x="100" y="692"/>
                  </a:lnTo>
                  <a:lnTo>
                    <a:pt x="34" y="890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318"/>
                  </a:lnTo>
                  <a:lnTo>
                    <a:pt x="100" y="1516"/>
                  </a:lnTo>
                  <a:lnTo>
                    <a:pt x="198" y="1714"/>
                  </a:lnTo>
                  <a:lnTo>
                    <a:pt x="330" y="1879"/>
                  </a:lnTo>
                  <a:lnTo>
                    <a:pt x="495" y="2011"/>
                  </a:lnTo>
                  <a:lnTo>
                    <a:pt x="693" y="2109"/>
                  </a:lnTo>
                  <a:lnTo>
                    <a:pt x="891" y="2175"/>
                  </a:lnTo>
                  <a:lnTo>
                    <a:pt x="1088" y="2175"/>
                  </a:lnTo>
                  <a:lnTo>
                    <a:pt x="1088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5" name="Google Shape;455;p15"/>
            <p:cNvSpPr/>
            <p:nvPr/>
          </p:nvSpPr>
          <p:spPr>
            <a:xfrm>
              <a:off x="4048925" y="4362875"/>
              <a:ext cx="54425" cy="54400"/>
            </a:xfrm>
            <a:custGeom>
              <a:avLst/>
              <a:gdLst/>
              <a:ahLst/>
              <a:cxnLst/>
              <a:rect l="l" t="t" r="r" b="b"/>
              <a:pathLst>
                <a:path w="2177" h="2176" extrusionOk="0">
                  <a:moveTo>
                    <a:pt x="1089" y="2175"/>
                  </a:moveTo>
                  <a:lnTo>
                    <a:pt x="1089" y="2175"/>
                  </a:lnTo>
                  <a:lnTo>
                    <a:pt x="1319" y="2142"/>
                  </a:lnTo>
                  <a:lnTo>
                    <a:pt x="1517" y="2077"/>
                  </a:lnTo>
                  <a:lnTo>
                    <a:pt x="1715" y="1978"/>
                  </a:lnTo>
                  <a:lnTo>
                    <a:pt x="1847" y="1846"/>
                  </a:lnTo>
                  <a:lnTo>
                    <a:pt x="1978" y="1681"/>
                  </a:lnTo>
                  <a:lnTo>
                    <a:pt x="2077" y="1483"/>
                  </a:lnTo>
                  <a:lnTo>
                    <a:pt x="2143" y="1286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43" y="857"/>
                  </a:lnTo>
                  <a:lnTo>
                    <a:pt x="2077" y="659"/>
                  </a:lnTo>
                  <a:lnTo>
                    <a:pt x="1978" y="462"/>
                  </a:lnTo>
                  <a:lnTo>
                    <a:pt x="1847" y="297"/>
                  </a:lnTo>
                  <a:lnTo>
                    <a:pt x="1715" y="165"/>
                  </a:lnTo>
                  <a:lnTo>
                    <a:pt x="1517" y="66"/>
                  </a:lnTo>
                  <a:lnTo>
                    <a:pt x="1319" y="0"/>
                  </a:lnTo>
                  <a:lnTo>
                    <a:pt x="1089" y="0"/>
                  </a:lnTo>
                  <a:lnTo>
                    <a:pt x="1089" y="0"/>
                  </a:lnTo>
                  <a:lnTo>
                    <a:pt x="891" y="0"/>
                  </a:lnTo>
                  <a:lnTo>
                    <a:pt x="660" y="66"/>
                  </a:lnTo>
                  <a:lnTo>
                    <a:pt x="495" y="165"/>
                  </a:lnTo>
                  <a:lnTo>
                    <a:pt x="331" y="297"/>
                  </a:lnTo>
                  <a:lnTo>
                    <a:pt x="199" y="462"/>
                  </a:lnTo>
                  <a:lnTo>
                    <a:pt x="100" y="659"/>
                  </a:lnTo>
                  <a:lnTo>
                    <a:pt x="34" y="857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286"/>
                  </a:lnTo>
                  <a:lnTo>
                    <a:pt x="100" y="1483"/>
                  </a:lnTo>
                  <a:lnTo>
                    <a:pt x="199" y="1681"/>
                  </a:lnTo>
                  <a:lnTo>
                    <a:pt x="331" y="1846"/>
                  </a:lnTo>
                  <a:lnTo>
                    <a:pt x="495" y="1978"/>
                  </a:lnTo>
                  <a:lnTo>
                    <a:pt x="660" y="2077"/>
                  </a:lnTo>
                  <a:lnTo>
                    <a:pt x="891" y="2142"/>
                  </a:lnTo>
                  <a:lnTo>
                    <a:pt x="1089" y="2175"/>
                  </a:lnTo>
                  <a:lnTo>
                    <a:pt x="1089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6" name="Google Shape;456;p15"/>
            <p:cNvSpPr/>
            <p:nvPr/>
          </p:nvSpPr>
          <p:spPr>
            <a:xfrm>
              <a:off x="3979725" y="4710575"/>
              <a:ext cx="99725" cy="100550"/>
            </a:xfrm>
            <a:custGeom>
              <a:avLst/>
              <a:gdLst/>
              <a:ahLst/>
              <a:cxnLst/>
              <a:rect l="l" t="t" r="r" b="b"/>
              <a:pathLst>
                <a:path w="3989" h="4022" extrusionOk="0">
                  <a:moveTo>
                    <a:pt x="2011" y="4022"/>
                  </a:moveTo>
                  <a:lnTo>
                    <a:pt x="2011" y="4022"/>
                  </a:lnTo>
                  <a:lnTo>
                    <a:pt x="2209" y="3989"/>
                  </a:lnTo>
                  <a:lnTo>
                    <a:pt x="2406" y="3956"/>
                  </a:lnTo>
                  <a:lnTo>
                    <a:pt x="2769" y="3857"/>
                  </a:lnTo>
                  <a:lnTo>
                    <a:pt x="3099" y="3659"/>
                  </a:lnTo>
                  <a:lnTo>
                    <a:pt x="3395" y="3428"/>
                  </a:lnTo>
                  <a:lnTo>
                    <a:pt x="3659" y="3132"/>
                  </a:lnTo>
                  <a:lnTo>
                    <a:pt x="3824" y="2802"/>
                  </a:lnTo>
                  <a:lnTo>
                    <a:pt x="3955" y="2407"/>
                  </a:lnTo>
                  <a:lnTo>
                    <a:pt x="3988" y="2209"/>
                  </a:lnTo>
                  <a:lnTo>
                    <a:pt x="3988" y="2011"/>
                  </a:lnTo>
                  <a:lnTo>
                    <a:pt x="3988" y="2011"/>
                  </a:lnTo>
                  <a:lnTo>
                    <a:pt x="3988" y="1813"/>
                  </a:lnTo>
                  <a:lnTo>
                    <a:pt x="3955" y="1616"/>
                  </a:lnTo>
                  <a:lnTo>
                    <a:pt x="3824" y="1253"/>
                  </a:lnTo>
                  <a:lnTo>
                    <a:pt x="3659" y="891"/>
                  </a:lnTo>
                  <a:lnTo>
                    <a:pt x="3395" y="594"/>
                  </a:lnTo>
                  <a:lnTo>
                    <a:pt x="3099" y="363"/>
                  </a:lnTo>
                  <a:lnTo>
                    <a:pt x="2769" y="165"/>
                  </a:lnTo>
                  <a:lnTo>
                    <a:pt x="2406" y="67"/>
                  </a:lnTo>
                  <a:lnTo>
                    <a:pt x="2209" y="34"/>
                  </a:lnTo>
                  <a:lnTo>
                    <a:pt x="2011" y="1"/>
                  </a:lnTo>
                  <a:lnTo>
                    <a:pt x="2011" y="1"/>
                  </a:lnTo>
                  <a:lnTo>
                    <a:pt x="1780" y="34"/>
                  </a:lnTo>
                  <a:lnTo>
                    <a:pt x="1582" y="67"/>
                  </a:lnTo>
                  <a:lnTo>
                    <a:pt x="1220" y="165"/>
                  </a:lnTo>
                  <a:lnTo>
                    <a:pt x="890" y="363"/>
                  </a:lnTo>
                  <a:lnTo>
                    <a:pt x="594" y="594"/>
                  </a:lnTo>
                  <a:lnTo>
                    <a:pt x="330" y="891"/>
                  </a:lnTo>
                  <a:lnTo>
                    <a:pt x="165" y="1253"/>
                  </a:lnTo>
                  <a:lnTo>
                    <a:pt x="33" y="1616"/>
                  </a:lnTo>
                  <a:lnTo>
                    <a:pt x="0" y="1813"/>
                  </a:lnTo>
                  <a:lnTo>
                    <a:pt x="0" y="2011"/>
                  </a:lnTo>
                  <a:lnTo>
                    <a:pt x="0" y="2011"/>
                  </a:lnTo>
                  <a:lnTo>
                    <a:pt x="0" y="2209"/>
                  </a:lnTo>
                  <a:lnTo>
                    <a:pt x="33" y="2407"/>
                  </a:lnTo>
                  <a:lnTo>
                    <a:pt x="165" y="2802"/>
                  </a:lnTo>
                  <a:lnTo>
                    <a:pt x="330" y="3132"/>
                  </a:lnTo>
                  <a:lnTo>
                    <a:pt x="594" y="3428"/>
                  </a:lnTo>
                  <a:lnTo>
                    <a:pt x="890" y="3659"/>
                  </a:lnTo>
                  <a:lnTo>
                    <a:pt x="1220" y="3857"/>
                  </a:lnTo>
                  <a:lnTo>
                    <a:pt x="1582" y="3956"/>
                  </a:lnTo>
                  <a:lnTo>
                    <a:pt x="1780" y="3989"/>
                  </a:lnTo>
                  <a:lnTo>
                    <a:pt x="2011" y="4022"/>
                  </a:lnTo>
                  <a:lnTo>
                    <a:pt x="2011" y="402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57" name="Google Shape;457;p15"/>
          <p:cNvSpPr txBox="1"/>
          <p:nvPr/>
        </p:nvSpPr>
        <p:spPr>
          <a:xfrm>
            <a:off x="3861750" y="3315080"/>
            <a:ext cx="4163700" cy="64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30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CREDITS: This presentation template was created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including icons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rPr>
              <a:t>, infographics &amp; images by </a:t>
            </a:r>
            <a:r>
              <a:rPr lang="en" b="1">
                <a:solidFill>
                  <a:schemeClr val="lt1"/>
                </a:solidFill>
                <a:uFill>
                  <a:noFill/>
                </a:uFill>
                <a:latin typeface="Comfortaa"/>
                <a:ea typeface="Comfortaa"/>
                <a:cs typeface="Comfortaa"/>
                <a:sym typeface="Comfortaa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endParaRPr b="1">
              <a:solidFill>
                <a:schemeClr val="lt1"/>
              </a:solidFill>
              <a:latin typeface="Comfortaa"/>
              <a:ea typeface="Comfortaa"/>
              <a:cs typeface="Comfortaa"/>
              <a:sym typeface="Comfortaa"/>
            </a:endParaRPr>
          </a:p>
        </p:txBody>
      </p:sp>
      <p:grpSp>
        <p:nvGrpSpPr>
          <p:cNvPr id="458" name="Google Shape;458;p15"/>
          <p:cNvGrpSpPr/>
          <p:nvPr/>
        </p:nvGrpSpPr>
        <p:grpSpPr>
          <a:xfrm>
            <a:off x="2917629" y="2194674"/>
            <a:ext cx="394053" cy="669612"/>
            <a:chOff x="4890850" y="3317925"/>
            <a:chExt cx="275350" cy="467900"/>
          </a:xfrm>
        </p:grpSpPr>
        <p:sp>
          <p:nvSpPr>
            <p:cNvPr id="459" name="Google Shape;459;p15"/>
            <p:cNvSpPr/>
            <p:nvPr/>
          </p:nvSpPr>
          <p:spPr>
            <a:xfrm>
              <a:off x="4890850" y="3317925"/>
              <a:ext cx="275350" cy="467900"/>
            </a:xfrm>
            <a:custGeom>
              <a:avLst/>
              <a:gdLst/>
              <a:ahLst/>
              <a:cxnLst/>
              <a:rect l="l" t="t" r="r" b="b"/>
              <a:pathLst>
                <a:path w="11014" h="18716" extrusionOk="0">
                  <a:moveTo>
                    <a:pt x="968" y="0"/>
                  </a:moveTo>
                  <a:lnTo>
                    <a:pt x="745" y="75"/>
                  </a:lnTo>
                  <a:lnTo>
                    <a:pt x="521" y="186"/>
                  </a:lnTo>
                  <a:lnTo>
                    <a:pt x="335" y="335"/>
                  </a:lnTo>
                  <a:lnTo>
                    <a:pt x="187" y="521"/>
                  </a:lnTo>
                  <a:lnTo>
                    <a:pt x="75" y="745"/>
                  </a:lnTo>
                  <a:lnTo>
                    <a:pt x="1" y="968"/>
                  </a:lnTo>
                  <a:lnTo>
                    <a:pt x="1" y="1191"/>
                  </a:lnTo>
                  <a:lnTo>
                    <a:pt x="1" y="17488"/>
                  </a:lnTo>
                  <a:lnTo>
                    <a:pt x="1" y="17748"/>
                  </a:lnTo>
                  <a:lnTo>
                    <a:pt x="75" y="17971"/>
                  </a:lnTo>
                  <a:lnTo>
                    <a:pt x="187" y="18195"/>
                  </a:lnTo>
                  <a:lnTo>
                    <a:pt x="335" y="18343"/>
                  </a:lnTo>
                  <a:lnTo>
                    <a:pt x="521" y="18492"/>
                  </a:lnTo>
                  <a:lnTo>
                    <a:pt x="745" y="18641"/>
                  </a:lnTo>
                  <a:lnTo>
                    <a:pt x="968" y="18678"/>
                  </a:lnTo>
                  <a:lnTo>
                    <a:pt x="1191" y="18716"/>
                  </a:lnTo>
                  <a:lnTo>
                    <a:pt x="9823" y="18716"/>
                  </a:lnTo>
                  <a:lnTo>
                    <a:pt x="10046" y="18678"/>
                  </a:lnTo>
                  <a:lnTo>
                    <a:pt x="10307" y="18641"/>
                  </a:lnTo>
                  <a:lnTo>
                    <a:pt x="10493" y="18492"/>
                  </a:lnTo>
                  <a:lnTo>
                    <a:pt x="10679" y="18343"/>
                  </a:lnTo>
                  <a:lnTo>
                    <a:pt x="10828" y="18195"/>
                  </a:lnTo>
                  <a:lnTo>
                    <a:pt x="10939" y="17971"/>
                  </a:lnTo>
                  <a:lnTo>
                    <a:pt x="11014" y="17748"/>
                  </a:lnTo>
                  <a:lnTo>
                    <a:pt x="11014" y="17488"/>
                  </a:lnTo>
                  <a:lnTo>
                    <a:pt x="11014" y="1191"/>
                  </a:lnTo>
                  <a:lnTo>
                    <a:pt x="11014" y="968"/>
                  </a:lnTo>
                  <a:lnTo>
                    <a:pt x="10939" y="745"/>
                  </a:lnTo>
                  <a:lnTo>
                    <a:pt x="10828" y="521"/>
                  </a:lnTo>
                  <a:lnTo>
                    <a:pt x="10679" y="335"/>
                  </a:lnTo>
                  <a:lnTo>
                    <a:pt x="10493" y="186"/>
                  </a:lnTo>
                  <a:lnTo>
                    <a:pt x="10307" y="75"/>
                  </a:lnTo>
                  <a:lnTo>
                    <a:pt x="1004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0" name="Google Shape;460;p15"/>
            <p:cNvSpPr/>
            <p:nvPr/>
          </p:nvSpPr>
          <p:spPr>
            <a:xfrm>
              <a:off x="4928050" y="3386750"/>
              <a:ext cx="200950" cy="200025"/>
            </a:xfrm>
            <a:custGeom>
              <a:avLst/>
              <a:gdLst/>
              <a:ahLst/>
              <a:cxnLst/>
              <a:rect l="l" t="t" r="r" b="b"/>
              <a:pathLst>
                <a:path w="8038" h="8001" extrusionOk="0">
                  <a:moveTo>
                    <a:pt x="3610" y="1"/>
                  </a:moveTo>
                  <a:lnTo>
                    <a:pt x="3201" y="75"/>
                  </a:lnTo>
                  <a:lnTo>
                    <a:pt x="2829" y="187"/>
                  </a:lnTo>
                  <a:lnTo>
                    <a:pt x="2457" y="298"/>
                  </a:lnTo>
                  <a:lnTo>
                    <a:pt x="2122" y="484"/>
                  </a:lnTo>
                  <a:lnTo>
                    <a:pt x="1787" y="670"/>
                  </a:lnTo>
                  <a:lnTo>
                    <a:pt x="1489" y="894"/>
                  </a:lnTo>
                  <a:lnTo>
                    <a:pt x="1191" y="1154"/>
                  </a:lnTo>
                  <a:lnTo>
                    <a:pt x="931" y="1452"/>
                  </a:lnTo>
                  <a:lnTo>
                    <a:pt x="708" y="1749"/>
                  </a:lnTo>
                  <a:lnTo>
                    <a:pt x="485" y="2084"/>
                  </a:lnTo>
                  <a:lnTo>
                    <a:pt x="336" y="2419"/>
                  </a:lnTo>
                  <a:lnTo>
                    <a:pt x="187" y="2791"/>
                  </a:lnTo>
                  <a:lnTo>
                    <a:pt x="112" y="3201"/>
                  </a:lnTo>
                  <a:lnTo>
                    <a:pt x="38" y="3573"/>
                  </a:lnTo>
                  <a:lnTo>
                    <a:pt x="1" y="3982"/>
                  </a:lnTo>
                  <a:lnTo>
                    <a:pt x="38" y="4391"/>
                  </a:lnTo>
                  <a:lnTo>
                    <a:pt x="112" y="4800"/>
                  </a:lnTo>
                  <a:lnTo>
                    <a:pt x="187" y="5173"/>
                  </a:lnTo>
                  <a:lnTo>
                    <a:pt x="336" y="5545"/>
                  </a:lnTo>
                  <a:lnTo>
                    <a:pt x="485" y="5917"/>
                  </a:lnTo>
                  <a:lnTo>
                    <a:pt x="708" y="6214"/>
                  </a:lnTo>
                  <a:lnTo>
                    <a:pt x="931" y="6549"/>
                  </a:lnTo>
                  <a:lnTo>
                    <a:pt x="1191" y="6810"/>
                  </a:lnTo>
                  <a:lnTo>
                    <a:pt x="1489" y="7070"/>
                  </a:lnTo>
                  <a:lnTo>
                    <a:pt x="1787" y="7293"/>
                  </a:lnTo>
                  <a:lnTo>
                    <a:pt x="2122" y="7517"/>
                  </a:lnTo>
                  <a:lnTo>
                    <a:pt x="2457" y="7665"/>
                  </a:lnTo>
                  <a:lnTo>
                    <a:pt x="2829" y="7814"/>
                  </a:lnTo>
                  <a:lnTo>
                    <a:pt x="3201" y="7926"/>
                  </a:lnTo>
                  <a:lnTo>
                    <a:pt x="3610" y="7963"/>
                  </a:lnTo>
                  <a:lnTo>
                    <a:pt x="4019" y="8000"/>
                  </a:lnTo>
                  <a:lnTo>
                    <a:pt x="4428" y="7963"/>
                  </a:lnTo>
                  <a:lnTo>
                    <a:pt x="4838" y="7926"/>
                  </a:lnTo>
                  <a:lnTo>
                    <a:pt x="5210" y="7814"/>
                  </a:lnTo>
                  <a:lnTo>
                    <a:pt x="5582" y="7665"/>
                  </a:lnTo>
                  <a:lnTo>
                    <a:pt x="5917" y="7517"/>
                  </a:lnTo>
                  <a:lnTo>
                    <a:pt x="6252" y="7293"/>
                  </a:lnTo>
                  <a:lnTo>
                    <a:pt x="6549" y="7070"/>
                  </a:lnTo>
                  <a:lnTo>
                    <a:pt x="6847" y="6810"/>
                  </a:lnTo>
                  <a:lnTo>
                    <a:pt x="7107" y="6549"/>
                  </a:lnTo>
                  <a:lnTo>
                    <a:pt x="7331" y="6214"/>
                  </a:lnTo>
                  <a:lnTo>
                    <a:pt x="7554" y="5917"/>
                  </a:lnTo>
                  <a:lnTo>
                    <a:pt x="7703" y="5545"/>
                  </a:lnTo>
                  <a:lnTo>
                    <a:pt x="7852" y="5173"/>
                  </a:lnTo>
                  <a:lnTo>
                    <a:pt x="7926" y="4800"/>
                  </a:lnTo>
                  <a:lnTo>
                    <a:pt x="8000" y="4391"/>
                  </a:lnTo>
                  <a:lnTo>
                    <a:pt x="8038" y="3982"/>
                  </a:lnTo>
                  <a:lnTo>
                    <a:pt x="8000" y="3573"/>
                  </a:lnTo>
                  <a:lnTo>
                    <a:pt x="7926" y="3201"/>
                  </a:lnTo>
                  <a:lnTo>
                    <a:pt x="7852" y="2791"/>
                  </a:lnTo>
                  <a:lnTo>
                    <a:pt x="7703" y="2419"/>
                  </a:lnTo>
                  <a:lnTo>
                    <a:pt x="7554" y="2084"/>
                  </a:lnTo>
                  <a:lnTo>
                    <a:pt x="7331" y="1749"/>
                  </a:lnTo>
                  <a:lnTo>
                    <a:pt x="7107" y="1452"/>
                  </a:lnTo>
                  <a:lnTo>
                    <a:pt x="6847" y="1154"/>
                  </a:lnTo>
                  <a:lnTo>
                    <a:pt x="6549" y="894"/>
                  </a:lnTo>
                  <a:lnTo>
                    <a:pt x="6252" y="670"/>
                  </a:lnTo>
                  <a:lnTo>
                    <a:pt x="5917" y="484"/>
                  </a:lnTo>
                  <a:lnTo>
                    <a:pt x="5582" y="298"/>
                  </a:lnTo>
                  <a:lnTo>
                    <a:pt x="5210" y="187"/>
                  </a:lnTo>
                  <a:lnTo>
                    <a:pt x="4838" y="75"/>
                  </a:lnTo>
                  <a:lnTo>
                    <a:pt x="442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1" name="Google Shape;461;p15"/>
            <p:cNvSpPr/>
            <p:nvPr/>
          </p:nvSpPr>
          <p:spPr>
            <a:xfrm>
              <a:off x="4952250" y="3410000"/>
              <a:ext cx="152575" cy="152575"/>
            </a:xfrm>
            <a:custGeom>
              <a:avLst/>
              <a:gdLst/>
              <a:ahLst/>
              <a:cxnLst/>
              <a:rect l="l" t="t" r="r" b="b"/>
              <a:pathLst>
                <a:path w="6103" h="6103" extrusionOk="0">
                  <a:moveTo>
                    <a:pt x="3051" y="1"/>
                  </a:moveTo>
                  <a:lnTo>
                    <a:pt x="2754" y="38"/>
                  </a:lnTo>
                  <a:lnTo>
                    <a:pt x="2456" y="75"/>
                  </a:lnTo>
                  <a:lnTo>
                    <a:pt x="2158" y="150"/>
                  </a:lnTo>
                  <a:lnTo>
                    <a:pt x="1861" y="261"/>
                  </a:lnTo>
                  <a:lnTo>
                    <a:pt x="1600" y="373"/>
                  </a:lnTo>
                  <a:lnTo>
                    <a:pt x="1340" y="522"/>
                  </a:lnTo>
                  <a:lnTo>
                    <a:pt x="1116" y="708"/>
                  </a:lnTo>
                  <a:lnTo>
                    <a:pt x="893" y="894"/>
                  </a:lnTo>
                  <a:lnTo>
                    <a:pt x="707" y="1117"/>
                  </a:lnTo>
                  <a:lnTo>
                    <a:pt x="521" y="1378"/>
                  </a:lnTo>
                  <a:lnTo>
                    <a:pt x="372" y="1601"/>
                  </a:lnTo>
                  <a:lnTo>
                    <a:pt x="261" y="1861"/>
                  </a:lnTo>
                  <a:lnTo>
                    <a:pt x="149" y="2159"/>
                  </a:lnTo>
                  <a:lnTo>
                    <a:pt x="75" y="2457"/>
                  </a:lnTo>
                  <a:lnTo>
                    <a:pt x="37" y="2754"/>
                  </a:lnTo>
                  <a:lnTo>
                    <a:pt x="0" y="3052"/>
                  </a:lnTo>
                  <a:lnTo>
                    <a:pt x="37" y="3387"/>
                  </a:lnTo>
                  <a:lnTo>
                    <a:pt x="75" y="3684"/>
                  </a:lnTo>
                  <a:lnTo>
                    <a:pt x="149" y="3982"/>
                  </a:lnTo>
                  <a:lnTo>
                    <a:pt x="261" y="4243"/>
                  </a:lnTo>
                  <a:lnTo>
                    <a:pt x="372" y="4503"/>
                  </a:lnTo>
                  <a:lnTo>
                    <a:pt x="521" y="4763"/>
                  </a:lnTo>
                  <a:lnTo>
                    <a:pt x="707" y="4987"/>
                  </a:lnTo>
                  <a:lnTo>
                    <a:pt x="893" y="5210"/>
                  </a:lnTo>
                  <a:lnTo>
                    <a:pt x="1116" y="5433"/>
                  </a:lnTo>
                  <a:lnTo>
                    <a:pt x="1340" y="5582"/>
                  </a:lnTo>
                  <a:lnTo>
                    <a:pt x="1600" y="5731"/>
                  </a:lnTo>
                  <a:lnTo>
                    <a:pt x="1861" y="5880"/>
                  </a:lnTo>
                  <a:lnTo>
                    <a:pt x="2158" y="5991"/>
                  </a:lnTo>
                  <a:lnTo>
                    <a:pt x="2456" y="6066"/>
                  </a:lnTo>
                  <a:lnTo>
                    <a:pt x="2754" y="6103"/>
                  </a:lnTo>
                  <a:lnTo>
                    <a:pt x="3349" y="6103"/>
                  </a:lnTo>
                  <a:lnTo>
                    <a:pt x="3684" y="6066"/>
                  </a:lnTo>
                  <a:lnTo>
                    <a:pt x="3944" y="5991"/>
                  </a:lnTo>
                  <a:lnTo>
                    <a:pt x="4242" y="5880"/>
                  </a:lnTo>
                  <a:lnTo>
                    <a:pt x="4502" y="5731"/>
                  </a:lnTo>
                  <a:lnTo>
                    <a:pt x="4763" y="5582"/>
                  </a:lnTo>
                  <a:lnTo>
                    <a:pt x="4986" y="5433"/>
                  </a:lnTo>
                  <a:lnTo>
                    <a:pt x="5209" y="5210"/>
                  </a:lnTo>
                  <a:lnTo>
                    <a:pt x="5395" y="4987"/>
                  </a:lnTo>
                  <a:lnTo>
                    <a:pt x="5581" y="4763"/>
                  </a:lnTo>
                  <a:lnTo>
                    <a:pt x="5730" y="4503"/>
                  </a:lnTo>
                  <a:lnTo>
                    <a:pt x="5879" y="4243"/>
                  </a:lnTo>
                  <a:lnTo>
                    <a:pt x="5953" y="3982"/>
                  </a:lnTo>
                  <a:lnTo>
                    <a:pt x="6028" y="3684"/>
                  </a:lnTo>
                  <a:lnTo>
                    <a:pt x="6102" y="3387"/>
                  </a:lnTo>
                  <a:lnTo>
                    <a:pt x="6102" y="3052"/>
                  </a:lnTo>
                  <a:lnTo>
                    <a:pt x="6102" y="2754"/>
                  </a:lnTo>
                  <a:lnTo>
                    <a:pt x="6028" y="2457"/>
                  </a:lnTo>
                  <a:lnTo>
                    <a:pt x="5953" y="2159"/>
                  </a:lnTo>
                  <a:lnTo>
                    <a:pt x="5879" y="1861"/>
                  </a:lnTo>
                  <a:lnTo>
                    <a:pt x="5730" y="1601"/>
                  </a:lnTo>
                  <a:lnTo>
                    <a:pt x="5581" y="1378"/>
                  </a:lnTo>
                  <a:lnTo>
                    <a:pt x="5395" y="1117"/>
                  </a:lnTo>
                  <a:lnTo>
                    <a:pt x="5209" y="894"/>
                  </a:lnTo>
                  <a:lnTo>
                    <a:pt x="4986" y="708"/>
                  </a:lnTo>
                  <a:lnTo>
                    <a:pt x="4763" y="522"/>
                  </a:lnTo>
                  <a:lnTo>
                    <a:pt x="4502" y="373"/>
                  </a:lnTo>
                  <a:lnTo>
                    <a:pt x="4242" y="261"/>
                  </a:lnTo>
                  <a:lnTo>
                    <a:pt x="3944" y="150"/>
                  </a:lnTo>
                  <a:lnTo>
                    <a:pt x="3684" y="75"/>
                  </a:lnTo>
                  <a:lnTo>
                    <a:pt x="3349" y="38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2" name="Google Shape;462;p15"/>
            <p:cNvSpPr/>
            <p:nvPr/>
          </p:nvSpPr>
          <p:spPr>
            <a:xfrm>
              <a:off x="4928050" y="3613725"/>
              <a:ext cx="200950" cy="40025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0"/>
                  </a:moveTo>
                  <a:lnTo>
                    <a:pt x="224" y="37"/>
                  </a:lnTo>
                  <a:lnTo>
                    <a:pt x="112" y="112"/>
                  </a:lnTo>
                  <a:lnTo>
                    <a:pt x="38" y="186"/>
                  </a:lnTo>
                  <a:lnTo>
                    <a:pt x="1" y="335"/>
                  </a:lnTo>
                  <a:lnTo>
                    <a:pt x="1" y="1302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2"/>
                  </a:lnTo>
                  <a:lnTo>
                    <a:pt x="8038" y="335"/>
                  </a:lnTo>
                  <a:lnTo>
                    <a:pt x="8000" y="186"/>
                  </a:lnTo>
                  <a:lnTo>
                    <a:pt x="7926" y="112"/>
                  </a:lnTo>
                  <a:lnTo>
                    <a:pt x="7814" y="37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3" name="Google Shape;463;p15"/>
            <p:cNvSpPr/>
            <p:nvPr/>
          </p:nvSpPr>
          <p:spPr>
            <a:xfrm>
              <a:off x="4928050" y="3677900"/>
              <a:ext cx="200950" cy="40025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1"/>
                  </a:moveTo>
                  <a:lnTo>
                    <a:pt x="224" y="38"/>
                  </a:lnTo>
                  <a:lnTo>
                    <a:pt x="112" y="112"/>
                  </a:lnTo>
                  <a:lnTo>
                    <a:pt x="38" y="224"/>
                  </a:lnTo>
                  <a:lnTo>
                    <a:pt x="1" y="335"/>
                  </a:lnTo>
                  <a:lnTo>
                    <a:pt x="1" y="1303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3"/>
                  </a:lnTo>
                  <a:lnTo>
                    <a:pt x="8038" y="335"/>
                  </a:lnTo>
                  <a:lnTo>
                    <a:pt x="8000" y="224"/>
                  </a:lnTo>
                  <a:lnTo>
                    <a:pt x="7926" y="112"/>
                  </a:lnTo>
                  <a:lnTo>
                    <a:pt x="7814" y="38"/>
                  </a:lnTo>
                  <a:lnTo>
                    <a:pt x="77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4" name="Google Shape;464;p15"/>
          <p:cNvSpPr/>
          <p:nvPr/>
        </p:nvSpPr>
        <p:spPr>
          <a:xfrm>
            <a:off x="8638625" y="732075"/>
            <a:ext cx="222000" cy="2220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5" name="Google Shape;465;p15"/>
          <p:cNvSpPr/>
          <p:nvPr/>
        </p:nvSpPr>
        <p:spPr>
          <a:xfrm>
            <a:off x="8638625" y="1150275"/>
            <a:ext cx="222000" cy="222000"/>
          </a:xfrm>
          <a:prstGeom prst="rect">
            <a:avLst/>
          </a:prstGeom>
          <a:solidFill>
            <a:schemeClr val="accent6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6" name="Google Shape;466;p15"/>
          <p:cNvSpPr/>
          <p:nvPr/>
        </p:nvSpPr>
        <p:spPr>
          <a:xfrm>
            <a:off x="8638625" y="1568475"/>
            <a:ext cx="222000" cy="222000"/>
          </a:xfrm>
          <a:prstGeom prst="rect">
            <a:avLst/>
          </a:prstGeom>
          <a:solidFill>
            <a:schemeClr val="accent1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">
  <p:cSld name="CUSTOM_7">
    <p:spTree>
      <p:nvGrpSpPr>
        <p:cNvPr id="1" name="Shape 4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68" name="Google Shape;468;p16"/>
          <p:cNvGrpSpPr/>
          <p:nvPr/>
        </p:nvGrpSpPr>
        <p:grpSpPr>
          <a:xfrm>
            <a:off x="30" y="61"/>
            <a:ext cx="9144000" cy="5143544"/>
            <a:chOff x="1373825" y="2820950"/>
            <a:chExt cx="3598725" cy="2024300"/>
          </a:xfrm>
        </p:grpSpPr>
        <p:sp>
          <p:nvSpPr>
            <p:cNvPr id="469" name="Google Shape;469;p16"/>
            <p:cNvSpPr/>
            <p:nvPr/>
          </p:nvSpPr>
          <p:spPr>
            <a:xfrm>
              <a:off x="1373825" y="4540625"/>
              <a:ext cx="3598725" cy="304625"/>
            </a:xfrm>
            <a:custGeom>
              <a:avLst/>
              <a:gdLst/>
              <a:ahLst/>
              <a:cxnLst/>
              <a:rect l="l" t="t" r="r" b="b"/>
              <a:pathLst>
                <a:path w="143949" h="12185" extrusionOk="0">
                  <a:moveTo>
                    <a:pt x="0" y="1"/>
                  </a:moveTo>
                  <a:lnTo>
                    <a:pt x="0" y="12184"/>
                  </a:lnTo>
                  <a:lnTo>
                    <a:pt x="143949" y="12184"/>
                  </a:lnTo>
                  <a:lnTo>
                    <a:pt x="143949" y="1"/>
                  </a:lnTo>
                  <a:close/>
                </a:path>
              </a:pathLst>
            </a:custGeom>
            <a:solidFill>
              <a:srgbClr val="C8CC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0" name="Google Shape;470;p16"/>
            <p:cNvSpPr/>
            <p:nvPr/>
          </p:nvSpPr>
          <p:spPr>
            <a:xfrm>
              <a:off x="1373825" y="4540625"/>
              <a:ext cx="3598725" cy="304625"/>
            </a:xfrm>
            <a:custGeom>
              <a:avLst/>
              <a:gdLst/>
              <a:ahLst/>
              <a:cxnLst/>
              <a:rect l="l" t="t" r="r" b="b"/>
              <a:pathLst>
                <a:path w="143949" h="12185" fill="none" extrusionOk="0">
                  <a:moveTo>
                    <a:pt x="143949" y="1"/>
                  </a:moveTo>
                  <a:lnTo>
                    <a:pt x="0" y="1"/>
                  </a:lnTo>
                  <a:lnTo>
                    <a:pt x="0" y="12184"/>
                  </a:lnTo>
                  <a:lnTo>
                    <a:pt x="143949" y="12184"/>
                  </a:lnTo>
                  <a:lnTo>
                    <a:pt x="1439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" name="Google Shape;471;p16"/>
            <p:cNvSpPr/>
            <p:nvPr/>
          </p:nvSpPr>
          <p:spPr>
            <a:xfrm>
              <a:off x="1373825" y="2820950"/>
              <a:ext cx="3598725" cy="1719700"/>
            </a:xfrm>
            <a:custGeom>
              <a:avLst/>
              <a:gdLst/>
              <a:ahLst/>
              <a:cxnLst/>
              <a:rect l="l" t="t" r="r" b="b"/>
              <a:pathLst>
                <a:path w="143949" h="68788" extrusionOk="0">
                  <a:moveTo>
                    <a:pt x="0" y="0"/>
                  </a:moveTo>
                  <a:lnTo>
                    <a:pt x="0" y="68788"/>
                  </a:lnTo>
                  <a:lnTo>
                    <a:pt x="143949" y="68788"/>
                  </a:lnTo>
                  <a:lnTo>
                    <a:pt x="1439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" name="Google Shape;472;p16"/>
            <p:cNvSpPr/>
            <p:nvPr/>
          </p:nvSpPr>
          <p:spPr>
            <a:xfrm>
              <a:off x="1373825" y="2820950"/>
              <a:ext cx="3598725" cy="1719700"/>
            </a:xfrm>
            <a:custGeom>
              <a:avLst/>
              <a:gdLst/>
              <a:ahLst/>
              <a:cxnLst/>
              <a:rect l="l" t="t" r="r" b="b"/>
              <a:pathLst>
                <a:path w="143949" h="68788" fill="none" extrusionOk="0">
                  <a:moveTo>
                    <a:pt x="143949" y="68788"/>
                  </a:moveTo>
                  <a:lnTo>
                    <a:pt x="0" y="68788"/>
                  </a:lnTo>
                  <a:lnTo>
                    <a:pt x="0" y="0"/>
                  </a:lnTo>
                  <a:lnTo>
                    <a:pt x="143949" y="0"/>
                  </a:lnTo>
                  <a:lnTo>
                    <a:pt x="143949" y="687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" name="Google Shape;473;p16"/>
            <p:cNvSpPr/>
            <p:nvPr/>
          </p:nvSpPr>
          <p:spPr>
            <a:xfrm>
              <a:off x="1673700" y="3499450"/>
              <a:ext cx="1188350" cy="113875"/>
            </a:xfrm>
            <a:custGeom>
              <a:avLst/>
              <a:gdLst/>
              <a:ahLst/>
              <a:cxnLst/>
              <a:rect l="l" t="t" r="r" b="b"/>
              <a:pathLst>
                <a:path w="47534" h="4555" extrusionOk="0">
                  <a:moveTo>
                    <a:pt x="1" y="0"/>
                  </a:moveTo>
                  <a:lnTo>
                    <a:pt x="1" y="4555"/>
                  </a:lnTo>
                  <a:lnTo>
                    <a:pt x="47534" y="4555"/>
                  </a:lnTo>
                  <a:lnTo>
                    <a:pt x="47534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" name="Google Shape;474;p16"/>
            <p:cNvSpPr/>
            <p:nvPr/>
          </p:nvSpPr>
          <p:spPr>
            <a:xfrm>
              <a:off x="1673700" y="3499450"/>
              <a:ext cx="1188350" cy="113875"/>
            </a:xfrm>
            <a:custGeom>
              <a:avLst/>
              <a:gdLst/>
              <a:ahLst/>
              <a:cxnLst/>
              <a:rect l="l" t="t" r="r" b="b"/>
              <a:pathLst>
                <a:path w="47534" h="4555" fill="none" extrusionOk="0">
                  <a:moveTo>
                    <a:pt x="47534" y="0"/>
                  </a:moveTo>
                  <a:lnTo>
                    <a:pt x="1" y="0"/>
                  </a:lnTo>
                  <a:lnTo>
                    <a:pt x="1" y="4555"/>
                  </a:lnTo>
                  <a:lnTo>
                    <a:pt x="47534" y="4555"/>
                  </a:lnTo>
                  <a:lnTo>
                    <a:pt x="475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" name="Google Shape;475;p16"/>
            <p:cNvSpPr/>
            <p:nvPr/>
          </p:nvSpPr>
          <p:spPr>
            <a:xfrm>
              <a:off x="1721025" y="35866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13" y="1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20" y="76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38" y="188"/>
                  </a:lnTo>
                  <a:lnTo>
                    <a:pt x="76" y="207"/>
                  </a:lnTo>
                  <a:lnTo>
                    <a:pt x="151" y="207"/>
                  </a:lnTo>
                  <a:lnTo>
                    <a:pt x="188" y="188"/>
                  </a:lnTo>
                  <a:lnTo>
                    <a:pt x="207" y="151"/>
                  </a:lnTo>
                  <a:lnTo>
                    <a:pt x="207" y="113"/>
                  </a:lnTo>
                  <a:lnTo>
                    <a:pt x="207" y="76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" name="Google Shape;476;p16"/>
            <p:cNvSpPr/>
            <p:nvPr/>
          </p:nvSpPr>
          <p:spPr>
            <a:xfrm>
              <a:off x="1721025" y="35866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20" y="76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38" y="188"/>
                  </a:lnTo>
                  <a:lnTo>
                    <a:pt x="76" y="207"/>
                  </a:lnTo>
                  <a:lnTo>
                    <a:pt x="113" y="207"/>
                  </a:lnTo>
                  <a:lnTo>
                    <a:pt x="113" y="207"/>
                  </a:lnTo>
                  <a:lnTo>
                    <a:pt x="151" y="207"/>
                  </a:lnTo>
                  <a:lnTo>
                    <a:pt x="188" y="188"/>
                  </a:lnTo>
                  <a:lnTo>
                    <a:pt x="207" y="151"/>
                  </a:lnTo>
                  <a:lnTo>
                    <a:pt x="207" y="113"/>
                  </a:lnTo>
                  <a:lnTo>
                    <a:pt x="207" y="113"/>
                  </a:lnTo>
                  <a:lnTo>
                    <a:pt x="207" y="76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" name="Google Shape;477;p16"/>
            <p:cNvSpPr/>
            <p:nvPr/>
          </p:nvSpPr>
          <p:spPr>
            <a:xfrm>
              <a:off x="1846625" y="3556600"/>
              <a:ext cx="5175" cy="4725"/>
            </a:xfrm>
            <a:custGeom>
              <a:avLst/>
              <a:gdLst/>
              <a:ahLst/>
              <a:cxnLst/>
              <a:rect l="l" t="t" r="r" b="b"/>
              <a:pathLst>
                <a:path w="207" h="189" extrusionOk="0">
                  <a:moveTo>
                    <a:pt x="113" y="1"/>
                  </a:moveTo>
                  <a:lnTo>
                    <a:pt x="75" y="20"/>
                  </a:lnTo>
                  <a:lnTo>
                    <a:pt x="38" y="38"/>
                  </a:lnTo>
                  <a:lnTo>
                    <a:pt x="19" y="57"/>
                  </a:lnTo>
                  <a:lnTo>
                    <a:pt x="0" y="95"/>
                  </a:lnTo>
                  <a:lnTo>
                    <a:pt x="19" y="132"/>
                  </a:lnTo>
                  <a:lnTo>
                    <a:pt x="38" y="170"/>
                  </a:lnTo>
                  <a:lnTo>
                    <a:pt x="75" y="188"/>
                  </a:lnTo>
                  <a:lnTo>
                    <a:pt x="131" y="188"/>
                  </a:lnTo>
                  <a:lnTo>
                    <a:pt x="169" y="170"/>
                  </a:lnTo>
                  <a:lnTo>
                    <a:pt x="188" y="132"/>
                  </a:lnTo>
                  <a:lnTo>
                    <a:pt x="206" y="95"/>
                  </a:lnTo>
                  <a:lnTo>
                    <a:pt x="188" y="57"/>
                  </a:lnTo>
                  <a:lnTo>
                    <a:pt x="169" y="38"/>
                  </a:lnTo>
                  <a:lnTo>
                    <a:pt x="131" y="20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505E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" name="Google Shape;478;p16"/>
            <p:cNvSpPr/>
            <p:nvPr/>
          </p:nvSpPr>
          <p:spPr>
            <a:xfrm>
              <a:off x="1846625" y="3556600"/>
              <a:ext cx="5175" cy="4725"/>
            </a:xfrm>
            <a:custGeom>
              <a:avLst/>
              <a:gdLst/>
              <a:ahLst/>
              <a:cxnLst/>
              <a:rect l="l" t="t" r="r" b="b"/>
              <a:pathLst>
                <a:path w="207" h="189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5" y="20"/>
                  </a:lnTo>
                  <a:lnTo>
                    <a:pt x="38" y="38"/>
                  </a:lnTo>
                  <a:lnTo>
                    <a:pt x="19" y="57"/>
                  </a:lnTo>
                  <a:lnTo>
                    <a:pt x="0" y="95"/>
                  </a:lnTo>
                  <a:lnTo>
                    <a:pt x="0" y="95"/>
                  </a:lnTo>
                  <a:lnTo>
                    <a:pt x="19" y="132"/>
                  </a:lnTo>
                  <a:lnTo>
                    <a:pt x="38" y="170"/>
                  </a:lnTo>
                  <a:lnTo>
                    <a:pt x="75" y="188"/>
                  </a:lnTo>
                  <a:lnTo>
                    <a:pt x="113" y="188"/>
                  </a:lnTo>
                  <a:lnTo>
                    <a:pt x="113" y="188"/>
                  </a:lnTo>
                  <a:lnTo>
                    <a:pt x="131" y="188"/>
                  </a:lnTo>
                  <a:lnTo>
                    <a:pt x="169" y="170"/>
                  </a:lnTo>
                  <a:lnTo>
                    <a:pt x="188" y="132"/>
                  </a:lnTo>
                  <a:lnTo>
                    <a:pt x="206" y="95"/>
                  </a:lnTo>
                  <a:lnTo>
                    <a:pt x="206" y="95"/>
                  </a:lnTo>
                  <a:lnTo>
                    <a:pt x="188" y="57"/>
                  </a:lnTo>
                  <a:lnTo>
                    <a:pt x="169" y="38"/>
                  </a:lnTo>
                  <a:lnTo>
                    <a:pt x="131" y="20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" name="Google Shape;479;p16"/>
            <p:cNvSpPr/>
            <p:nvPr/>
          </p:nvSpPr>
          <p:spPr>
            <a:xfrm>
              <a:off x="1763200" y="3603475"/>
              <a:ext cx="5650" cy="6100"/>
            </a:xfrm>
            <a:custGeom>
              <a:avLst/>
              <a:gdLst/>
              <a:ahLst/>
              <a:cxnLst/>
              <a:rect l="l" t="t" r="r" b="b"/>
              <a:pathLst>
                <a:path w="226" h="244" extrusionOk="0">
                  <a:moveTo>
                    <a:pt x="76" y="0"/>
                  </a:moveTo>
                  <a:lnTo>
                    <a:pt x="38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25"/>
                  </a:lnTo>
                  <a:lnTo>
                    <a:pt x="113" y="244"/>
                  </a:lnTo>
                  <a:lnTo>
                    <a:pt x="170" y="225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26" y="113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8B94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" name="Google Shape;480;p16"/>
            <p:cNvSpPr/>
            <p:nvPr/>
          </p:nvSpPr>
          <p:spPr>
            <a:xfrm>
              <a:off x="1763200" y="3603475"/>
              <a:ext cx="5650" cy="6100"/>
            </a:xfrm>
            <a:custGeom>
              <a:avLst/>
              <a:gdLst/>
              <a:ahLst/>
              <a:cxnLst/>
              <a:rect l="l" t="t" r="r" b="b"/>
              <a:pathLst>
                <a:path w="226" h="244" fill="none" extrusionOk="0">
                  <a:moveTo>
                    <a:pt x="113" y="0"/>
                  </a:moveTo>
                  <a:lnTo>
                    <a:pt x="113" y="0"/>
                  </a:lnTo>
                  <a:lnTo>
                    <a:pt x="76" y="0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25"/>
                  </a:lnTo>
                  <a:lnTo>
                    <a:pt x="113" y="244"/>
                  </a:lnTo>
                  <a:lnTo>
                    <a:pt x="113" y="244"/>
                  </a:lnTo>
                  <a:lnTo>
                    <a:pt x="170" y="225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26" y="113"/>
                  </a:lnTo>
                  <a:lnTo>
                    <a:pt x="226" y="113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70" y="0"/>
                  </a:lnTo>
                  <a:lnTo>
                    <a:pt x="1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" name="Google Shape;481;p16"/>
            <p:cNvSpPr/>
            <p:nvPr/>
          </p:nvSpPr>
          <p:spPr>
            <a:xfrm>
              <a:off x="1680275" y="35514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1"/>
                  </a:moveTo>
                  <a:lnTo>
                    <a:pt x="19" y="20"/>
                  </a:lnTo>
                  <a:lnTo>
                    <a:pt x="0" y="38"/>
                  </a:lnTo>
                  <a:lnTo>
                    <a:pt x="19" y="57"/>
                  </a:lnTo>
                  <a:lnTo>
                    <a:pt x="38" y="76"/>
                  </a:lnTo>
                  <a:lnTo>
                    <a:pt x="57" y="57"/>
                  </a:lnTo>
                  <a:lnTo>
                    <a:pt x="75" y="38"/>
                  </a:lnTo>
                  <a:lnTo>
                    <a:pt x="57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" name="Google Shape;482;p16"/>
            <p:cNvSpPr/>
            <p:nvPr/>
          </p:nvSpPr>
          <p:spPr>
            <a:xfrm>
              <a:off x="1680275" y="35514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fill="none" extrusionOk="0">
                  <a:moveTo>
                    <a:pt x="38" y="1"/>
                  </a:moveTo>
                  <a:lnTo>
                    <a:pt x="38" y="1"/>
                  </a:lnTo>
                  <a:lnTo>
                    <a:pt x="19" y="20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9" y="57"/>
                  </a:lnTo>
                  <a:lnTo>
                    <a:pt x="38" y="76"/>
                  </a:lnTo>
                  <a:lnTo>
                    <a:pt x="38" y="76"/>
                  </a:lnTo>
                  <a:lnTo>
                    <a:pt x="57" y="57"/>
                  </a:lnTo>
                  <a:lnTo>
                    <a:pt x="75" y="38"/>
                  </a:lnTo>
                  <a:lnTo>
                    <a:pt x="75" y="38"/>
                  </a:lnTo>
                  <a:lnTo>
                    <a:pt x="57" y="20"/>
                  </a:lnTo>
                  <a:lnTo>
                    <a:pt x="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" name="Google Shape;483;p16"/>
            <p:cNvSpPr/>
            <p:nvPr/>
          </p:nvSpPr>
          <p:spPr>
            <a:xfrm>
              <a:off x="1755250" y="3541625"/>
              <a:ext cx="3300" cy="2825"/>
            </a:xfrm>
            <a:custGeom>
              <a:avLst/>
              <a:gdLst/>
              <a:ahLst/>
              <a:cxnLst/>
              <a:rect l="l" t="t" r="r" b="b"/>
              <a:pathLst>
                <a:path w="132" h="113" extrusionOk="0">
                  <a:moveTo>
                    <a:pt x="56" y="0"/>
                  </a:moveTo>
                  <a:lnTo>
                    <a:pt x="19" y="19"/>
                  </a:lnTo>
                  <a:lnTo>
                    <a:pt x="0" y="56"/>
                  </a:lnTo>
                  <a:lnTo>
                    <a:pt x="19" y="94"/>
                  </a:lnTo>
                  <a:lnTo>
                    <a:pt x="56" y="113"/>
                  </a:lnTo>
                  <a:lnTo>
                    <a:pt x="113" y="94"/>
                  </a:lnTo>
                  <a:lnTo>
                    <a:pt x="131" y="56"/>
                  </a:lnTo>
                  <a:lnTo>
                    <a:pt x="113" y="19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" name="Google Shape;484;p16"/>
            <p:cNvSpPr/>
            <p:nvPr/>
          </p:nvSpPr>
          <p:spPr>
            <a:xfrm>
              <a:off x="1755250" y="3541625"/>
              <a:ext cx="3300" cy="2825"/>
            </a:xfrm>
            <a:custGeom>
              <a:avLst/>
              <a:gdLst/>
              <a:ahLst/>
              <a:cxnLst/>
              <a:rect l="l" t="t" r="r" b="b"/>
              <a:pathLst>
                <a:path w="132" h="113" fill="none" extrusionOk="0">
                  <a:moveTo>
                    <a:pt x="56" y="0"/>
                  </a:moveTo>
                  <a:lnTo>
                    <a:pt x="56" y="0"/>
                  </a:lnTo>
                  <a:lnTo>
                    <a:pt x="19" y="19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19" y="94"/>
                  </a:lnTo>
                  <a:lnTo>
                    <a:pt x="56" y="113"/>
                  </a:lnTo>
                  <a:lnTo>
                    <a:pt x="56" y="113"/>
                  </a:lnTo>
                  <a:lnTo>
                    <a:pt x="113" y="94"/>
                  </a:lnTo>
                  <a:lnTo>
                    <a:pt x="131" y="56"/>
                  </a:lnTo>
                  <a:lnTo>
                    <a:pt x="131" y="56"/>
                  </a:lnTo>
                  <a:lnTo>
                    <a:pt x="113" y="19"/>
                  </a:lnTo>
                  <a:lnTo>
                    <a:pt x="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" name="Google Shape;485;p16"/>
            <p:cNvSpPr/>
            <p:nvPr/>
          </p:nvSpPr>
          <p:spPr>
            <a:xfrm>
              <a:off x="1735575" y="3562225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0" y="1"/>
                  </a:moveTo>
                  <a:lnTo>
                    <a:pt x="0" y="20"/>
                  </a:lnTo>
                  <a:lnTo>
                    <a:pt x="0" y="38"/>
                  </a:lnTo>
                  <a:lnTo>
                    <a:pt x="38" y="38"/>
                  </a:lnTo>
                  <a:lnTo>
                    <a:pt x="56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" name="Google Shape;486;p16"/>
            <p:cNvSpPr/>
            <p:nvPr/>
          </p:nvSpPr>
          <p:spPr>
            <a:xfrm>
              <a:off x="1735575" y="3562225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38" y="38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38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" name="Google Shape;487;p16"/>
            <p:cNvSpPr/>
            <p:nvPr/>
          </p:nvSpPr>
          <p:spPr>
            <a:xfrm>
              <a:off x="2250525" y="3561300"/>
              <a:ext cx="3775" cy="3775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57" y="0"/>
                  </a:moveTo>
                  <a:lnTo>
                    <a:pt x="20" y="19"/>
                  </a:lnTo>
                  <a:lnTo>
                    <a:pt x="1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20" y="132"/>
                  </a:lnTo>
                  <a:lnTo>
                    <a:pt x="57" y="150"/>
                  </a:lnTo>
                  <a:lnTo>
                    <a:pt x="113" y="150"/>
                  </a:lnTo>
                  <a:lnTo>
                    <a:pt x="132" y="132"/>
                  </a:lnTo>
                  <a:lnTo>
                    <a:pt x="151" y="113"/>
                  </a:lnTo>
                  <a:lnTo>
                    <a:pt x="151" y="75"/>
                  </a:lnTo>
                  <a:lnTo>
                    <a:pt x="151" y="38"/>
                  </a:lnTo>
                  <a:lnTo>
                    <a:pt x="132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6"/>
            <p:cNvSpPr/>
            <p:nvPr/>
          </p:nvSpPr>
          <p:spPr>
            <a:xfrm>
              <a:off x="2206025" y="35402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1"/>
                  </a:moveTo>
                  <a:lnTo>
                    <a:pt x="19" y="20"/>
                  </a:lnTo>
                  <a:lnTo>
                    <a:pt x="0" y="38"/>
                  </a:lnTo>
                  <a:lnTo>
                    <a:pt x="19" y="57"/>
                  </a:lnTo>
                  <a:lnTo>
                    <a:pt x="38" y="76"/>
                  </a:lnTo>
                  <a:lnTo>
                    <a:pt x="57" y="57"/>
                  </a:lnTo>
                  <a:lnTo>
                    <a:pt x="75" y="38"/>
                  </a:lnTo>
                  <a:lnTo>
                    <a:pt x="57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6"/>
            <p:cNvSpPr/>
            <p:nvPr/>
          </p:nvSpPr>
          <p:spPr>
            <a:xfrm>
              <a:off x="2293650" y="3587075"/>
              <a:ext cx="2350" cy="2375"/>
            </a:xfrm>
            <a:custGeom>
              <a:avLst/>
              <a:gdLst/>
              <a:ahLst/>
              <a:cxnLst/>
              <a:rect l="l" t="t" r="r" b="b"/>
              <a:pathLst>
                <a:path w="94" h="95" extrusionOk="0">
                  <a:moveTo>
                    <a:pt x="57" y="0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75"/>
                  </a:lnTo>
                  <a:lnTo>
                    <a:pt x="57" y="94"/>
                  </a:lnTo>
                  <a:lnTo>
                    <a:pt x="75" y="75"/>
                  </a:lnTo>
                  <a:lnTo>
                    <a:pt x="94" y="57"/>
                  </a:lnTo>
                  <a:lnTo>
                    <a:pt x="75" y="19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0" name="Google Shape;490;p16"/>
            <p:cNvSpPr/>
            <p:nvPr/>
          </p:nvSpPr>
          <p:spPr>
            <a:xfrm>
              <a:off x="2378450" y="3597375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76" y="1"/>
                  </a:moveTo>
                  <a:lnTo>
                    <a:pt x="38" y="38"/>
                  </a:lnTo>
                  <a:lnTo>
                    <a:pt x="1" y="76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26"/>
                  </a:lnTo>
                  <a:lnTo>
                    <a:pt x="169" y="226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26" y="113"/>
                  </a:lnTo>
                  <a:lnTo>
                    <a:pt x="226" y="76"/>
                  </a:lnTo>
                  <a:lnTo>
                    <a:pt x="207" y="38"/>
                  </a:lnTo>
                  <a:lnTo>
                    <a:pt x="16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1" name="Google Shape;491;p16"/>
            <p:cNvSpPr/>
            <p:nvPr/>
          </p:nvSpPr>
          <p:spPr>
            <a:xfrm>
              <a:off x="2378450" y="3597375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6" y="1"/>
                  </a:lnTo>
                  <a:lnTo>
                    <a:pt x="38" y="38"/>
                  </a:lnTo>
                  <a:lnTo>
                    <a:pt x="1" y="76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26"/>
                  </a:lnTo>
                  <a:lnTo>
                    <a:pt x="113" y="226"/>
                  </a:lnTo>
                  <a:lnTo>
                    <a:pt x="113" y="226"/>
                  </a:lnTo>
                  <a:lnTo>
                    <a:pt x="169" y="226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26" y="113"/>
                  </a:lnTo>
                  <a:lnTo>
                    <a:pt x="226" y="113"/>
                  </a:lnTo>
                  <a:lnTo>
                    <a:pt x="226" y="76"/>
                  </a:lnTo>
                  <a:lnTo>
                    <a:pt x="207" y="38"/>
                  </a:lnTo>
                  <a:lnTo>
                    <a:pt x="169" y="1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6"/>
            <p:cNvSpPr/>
            <p:nvPr/>
          </p:nvSpPr>
          <p:spPr>
            <a:xfrm>
              <a:off x="2371425" y="3545825"/>
              <a:ext cx="975" cy="1450"/>
            </a:xfrm>
            <a:custGeom>
              <a:avLst/>
              <a:gdLst/>
              <a:ahLst/>
              <a:cxnLst/>
              <a:rect l="l" t="t" r="r" b="b"/>
              <a:pathLst>
                <a:path w="39" h="58" extrusionOk="0">
                  <a:moveTo>
                    <a:pt x="1" y="1"/>
                  </a:moveTo>
                  <a:lnTo>
                    <a:pt x="1" y="20"/>
                  </a:lnTo>
                  <a:lnTo>
                    <a:pt x="1" y="38"/>
                  </a:lnTo>
                  <a:lnTo>
                    <a:pt x="19" y="57"/>
                  </a:lnTo>
                  <a:lnTo>
                    <a:pt x="38" y="38"/>
                  </a:lnTo>
                  <a:lnTo>
                    <a:pt x="38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6"/>
            <p:cNvSpPr/>
            <p:nvPr/>
          </p:nvSpPr>
          <p:spPr>
            <a:xfrm>
              <a:off x="2336750" y="3603000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57" y="1"/>
                  </a:moveTo>
                  <a:lnTo>
                    <a:pt x="19" y="19"/>
                  </a:lnTo>
                  <a:lnTo>
                    <a:pt x="1" y="38"/>
                  </a:lnTo>
                  <a:lnTo>
                    <a:pt x="19" y="76"/>
                  </a:lnTo>
                  <a:lnTo>
                    <a:pt x="57" y="94"/>
                  </a:lnTo>
                  <a:lnTo>
                    <a:pt x="76" y="76"/>
                  </a:lnTo>
                  <a:lnTo>
                    <a:pt x="94" y="38"/>
                  </a:lnTo>
                  <a:lnTo>
                    <a:pt x="76" y="19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6"/>
            <p:cNvSpPr/>
            <p:nvPr/>
          </p:nvSpPr>
          <p:spPr>
            <a:xfrm>
              <a:off x="2336750" y="3603000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fill="none" extrusionOk="0">
                  <a:moveTo>
                    <a:pt x="57" y="1"/>
                  </a:moveTo>
                  <a:lnTo>
                    <a:pt x="57" y="1"/>
                  </a:lnTo>
                  <a:lnTo>
                    <a:pt x="19" y="19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19" y="76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76" y="76"/>
                  </a:lnTo>
                  <a:lnTo>
                    <a:pt x="94" y="38"/>
                  </a:lnTo>
                  <a:lnTo>
                    <a:pt x="94" y="38"/>
                  </a:lnTo>
                  <a:lnTo>
                    <a:pt x="76" y="19"/>
                  </a:lnTo>
                  <a:lnTo>
                    <a:pt x="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6"/>
            <p:cNvSpPr/>
            <p:nvPr/>
          </p:nvSpPr>
          <p:spPr>
            <a:xfrm>
              <a:off x="2452500" y="3560825"/>
              <a:ext cx="475" cy="500"/>
            </a:xfrm>
            <a:custGeom>
              <a:avLst/>
              <a:gdLst/>
              <a:ahLst/>
              <a:cxnLst/>
              <a:rect l="l" t="t" r="r" b="b"/>
              <a:pathLst>
                <a:path w="19" h="20" extrusionOk="0">
                  <a:moveTo>
                    <a:pt x="19" y="1"/>
                  </a:moveTo>
                  <a:lnTo>
                    <a:pt x="0" y="19"/>
                  </a:lnTo>
                  <a:lnTo>
                    <a:pt x="19" y="19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6"/>
            <p:cNvSpPr/>
            <p:nvPr/>
          </p:nvSpPr>
          <p:spPr>
            <a:xfrm>
              <a:off x="2452500" y="3560825"/>
              <a:ext cx="475" cy="500"/>
            </a:xfrm>
            <a:custGeom>
              <a:avLst/>
              <a:gdLst/>
              <a:ahLst/>
              <a:cxnLst/>
              <a:rect l="l" t="t" r="r" b="b"/>
              <a:pathLst>
                <a:path w="19" h="20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9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6"/>
            <p:cNvSpPr/>
            <p:nvPr/>
          </p:nvSpPr>
          <p:spPr>
            <a:xfrm>
              <a:off x="2246325" y="3583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6"/>
            <p:cNvSpPr/>
            <p:nvPr/>
          </p:nvSpPr>
          <p:spPr>
            <a:xfrm>
              <a:off x="2246325" y="3583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6"/>
            <p:cNvSpPr/>
            <p:nvPr/>
          </p:nvSpPr>
          <p:spPr>
            <a:xfrm>
              <a:off x="1829750" y="3558025"/>
              <a:ext cx="950" cy="950"/>
            </a:xfrm>
            <a:custGeom>
              <a:avLst/>
              <a:gdLst/>
              <a:ahLst/>
              <a:cxnLst/>
              <a:rect l="l" t="t" r="r" b="b"/>
              <a:pathLst>
                <a:path w="38" h="38" extrusionOk="0">
                  <a:moveTo>
                    <a:pt x="19" y="0"/>
                  </a:moveTo>
                  <a:lnTo>
                    <a:pt x="0" y="19"/>
                  </a:lnTo>
                  <a:lnTo>
                    <a:pt x="0" y="38"/>
                  </a:lnTo>
                  <a:lnTo>
                    <a:pt x="38" y="38"/>
                  </a:lnTo>
                  <a:lnTo>
                    <a:pt x="38" y="19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6"/>
            <p:cNvSpPr/>
            <p:nvPr/>
          </p:nvSpPr>
          <p:spPr>
            <a:xfrm>
              <a:off x="1684950" y="35786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38" y="1"/>
                  </a:moveTo>
                  <a:lnTo>
                    <a:pt x="20" y="20"/>
                  </a:lnTo>
                  <a:lnTo>
                    <a:pt x="1" y="57"/>
                  </a:lnTo>
                  <a:lnTo>
                    <a:pt x="20" y="76"/>
                  </a:lnTo>
                  <a:lnTo>
                    <a:pt x="38" y="95"/>
                  </a:lnTo>
                  <a:lnTo>
                    <a:pt x="76" y="76"/>
                  </a:lnTo>
                  <a:lnTo>
                    <a:pt x="94" y="57"/>
                  </a:lnTo>
                  <a:lnTo>
                    <a:pt x="76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6"/>
            <p:cNvSpPr/>
            <p:nvPr/>
          </p:nvSpPr>
          <p:spPr>
            <a:xfrm>
              <a:off x="1684950" y="35786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fill="none" extrusionOk="0">
                  <a:moveTo>
                    <a:pt x="38" y="1"/>
                  </a:moveTo>
                  <a:lnTo>
                    <a:pt x="38" y="1"/>
                  </a:lnTo>
                  <a:lnTo>
                    <a:pt x="20" y="20"/>
                  </a:lnTo>
                  <a:lnTo>
                    <a:pt x="1" y="57"/>
                  </a:lnTo>
                  <a:lnTo>
                    <a:pt x="1" y="57"/>
                  </a:lnTo>
                  <a:lnTo>
                    <a:pt x="20" y="76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76" y="76"/>
                  </a:lnTo>
                  <a:lnTo>
                    <a:pt x="94" y="57"/>
                  </a:lnTo>
                  <a:lnTo>
                    <a:pt x="94" y="57"/>
                  </a:lnTo>
                  <a:lnTo>
                    <a:pt x="76" y="20"/>
                  </a:lnTo>
                  <a:lnTo>
                    <a:pt x="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6"/>
            <p:cNvSpPr/>
            <p:nvPr/>
          </p:nvSpPr>
          <p:spPr>
            <a:xfrm>
              <a:off x="2254275" y="351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6"/>
            <p:cNvSpPr/>
            <p:nvPr/>
          </p:nvSpPr>
          <p:spPr>
            <a:xfrm>
              <a:off x="2254275" y="3519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6"/>
            <p:cNvSpPr/>
            <p:nvPr/>
          </p:nvSpPr>
          <p:spPr>
            <a:xfrm>
              <a:off x="1678400" y="3521000"/>
              <a:ext cx="2825" cy="2825"/>
            </a:xfrm>
            <a:custGeom>
              <a:avLst/>
              <a:gdLst/>
              <a:ahLst/>
              <a:cxnLst/>
              <a:rect l="l" t="t" r="r" b="b"/>
              <a:pathLst>
                <a:path w="113" h="113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57" y="113"/>
                  </a:lnTo>
                  <a:lnTo>
                    <a:pt x="94" y="94"/>
                  </a:lnTo>
                  <a:lnTo>
                    <a:pt x="113" y="57"/>
                  </a:lnTo>
                  <a:lnTo>
                    <a:pt x="94" y="19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6"/>
            <p:cNvSpPr/>
            <p:nvPr/>
          </p:nvSpPr>
          <p:spPr>
            <a:xfrm>
              <a:off x="1678400" y="3521000"/>
              <a:ext cx="2825" cy="2825"/>
            </a:xfrm>
            <a:custGeom>
              <a:avLst/>
              <a:gdLst/>
              <a:ahLst/>
              <a:cxnLst/>
              <a:rect l="l" t="t" r="r" b="b"/>
              <a:pathLst>
                <a:path w="113" h="113" fill="none" extrusionOk="0">
                  <a:moveTo>
                    <a:pt x="57" y="1"/>
                  </a:moveTo>
                  <a:lnTo>
                    <a:pt x="57" y="1"/>
                  </a:lnTo>
                  <a:lnTo>
                    <a:pt x="19" y="19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57" y="113"/>
                  </a:lnTo>
                  <a:lnTo>
                    <a:pt x="57" y="113"/>
                  </a:lnTo>
                  <a:lnTo>
                    <a:pt x="94" y="94"/>
                  </a:lnTo>
                  <a:lnTo>
                    <a:pt x="113" y="57"/>
                  </a:lnTo>
                  <a:lnTo>
                    <a:pt x="113" y="57"/>
                  </a:lnTo>
                  <a:lnTo>
                    <a:pt x="94" y="19"/>
                  </a:lnTo>
                  <a:lnTo>
                    <a:pt x="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6"/>
            <p:cNvSpPr/>
            <p:nvPr/>
          </p:nvSpPr>
          <p:spPr>
            <a:xfrm>
              <a:off x="1800700" y="3577700"/>
              <a:ext cx="4700" cy="4250"/>
            </a:xfrm>
            <a:custGeom>
              <a:avLst/>
              <a:gdLst/>
              <a:ahLst/>
              <a:cxnLst/>
              <a:rect l="l" t="t" r="r" b="b"/>
              <a:pathLst>
                <a:path w="188" h="170" extrusionOk="0">
                  <a:moveTo>
                    <a:pt x="57" y="0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94"/>
                  </a:lnTo>
                  <a:lnTo>
                    <a:pt x="0" y="113"/>
                  </a:lnTo>
                  <a:lnTo>
                    <a:pt x="19" y="150"/>
                  </a:lnTo>
                  <a:lnTo>
                    <a:pt x="57" y="169"/>
                  </a:lnTo>
                  <a:lnTo>
                    <a:pt x="132" y="169"/>
                  </a:lnTo>
                  <a:lnTo>
                    <a:pt x="150" y="150"/>
                  </a:lnTo>
                  <a:lnTo>
                    <a:pt x="169" y="113"/>
                  </a:lnTo>
                  <a:lnTo>
                    <a:pt x="188" y="94"/>
                  </a:lnTo>
                  <a:lnTo>
                    <a:pt x="169" y="57"/>
                  </a:lnTo>
                  <a:lnTo>
                    <a:pt x="150" y="19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7" name="Google Shape;507;p16"/>
            <p:cNvSpPr/>
            <p:nvPr/>
          </p:nvSpPr>
          <p:spPr>
            <a:xfrm>
              <a:off x="1859750" y="3574425"/>
              <a:ext cx="2350" cy="2350"/>
            </a:xfrm>
            <a:custGeom>
              <a:avLst/>
              <a:gdLst/>
              <a:ahLst/>
              <a:cxnLst/>
              <a:rect l="l" t="t" r="r" b="b"/>
              <a:pathLst>
                <a:path w="94" h="94" extrusionOk="0">
                  <a:moveTo>
                    <a:pt x="37" y="0"/>
                  </a:moveTo>
                  <a:lnTo>
                    <a:pt x="0" y="19"/>
                  </a:lnTo>
                  <a:lnTo>
                    <a:pt x="0" y="56"/>
                  </a:lnTo>
                  <a:lnTo>
                    <a:pt x="0" y="75"/>
                  </a:lnTo>
                  <a:lnTo>
                    <a:pt x="37" y="94"/>
                  </a:lnTo>
                  <a:lnTo>
                    <a:pt x="75" y="75"/>
                  </a:lnTo>
                  <a:lnTo>
                    <a:pt x="94" y="56"/>
                  </a:lnTo>
                  <a:lnTo>
                    <a:pt x="75" y="19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8B949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8" name="Google Shape;508;p16"/>
            <p:cNvSpPr/>
            <p:nvPr/>
          </p:nvSpPr>
          <p:spPr>
            <a:xfrm>
              <a:off x="1859750" y="3574425"/>
              <a:ext cx="2350" cy="2350"/>
            </a:xfrm>
            <a:custGeom>
              <a:avLst/>
              <a:gdLst/>
              <a:ahLst/>
              <a:cxnLst/>
              <a:rect l="l" t="t" r="r" b="b"/>
              <a:pathLst>
                <a:path w="94" h="94" fill="none" extrusionOk="0">
                  <a:moveTo>
                    <a:pt x="37" y="0"/>
                  </a:moveTo>
                  <a:lnTo>
                    <a:pt x="37" y="0"/>
                  </a:lnTo>
                  <a:lnTo>
                    <a:pt x="0" y="19"/>
                  </a:lnTo>
                  <a:lnTo>
                    <a:pt x="0" y="56"/>
                  </a:lnTo>
                  <a:lnTo>
                    <a:pt x="0" y="56"/>
                  </a:lnTo>
                  <a:lnTo>
                    <a:pt x="0" y="75"/>
                  </a:lnTo>
                  <a:lnTo>
                    <a:pt x="37" y="94"/>
                  </a:lnTo>
                  <a:lnTo>
                    <a:pt x="37" y="94"/>
                  </a:lnTo>
                  <a:lnTo>
                    <a:pt x="75" y="75"/>
                  </a:lnTo>
                  <a:lnTo>
                    <a:pt x="94" y="56"/>
                  </a:lnTo>
                  <a:lnTo>
                    <a:pt x="94" y="56"/>
                  </a:lnTo>
                  <a:lnTo>
                    <a:pt x="75" y="19"/>
                  </a:lnTo>
                  <a:lnTo>
                    <a:pt x="3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6"/>
            <p:cNvSpPr/>
            <p:nvPr/>
          </p:nvSpPr>
          <p:spPr>
            <a:xfrm>
              <a:off x="1887850" y="3594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6"/>
            <p:cNvSpPr/>
            <p:nvPr/>
          </p:nvSpPr>
          <p:spPr>
            <a:xfrm>
              <a:off x="1887850" y="35945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1" name="Google Shape;511;p16"/>
            <p:cNvSpPr/>
            <p:nvPr/>
          </p:nvSpPr>
          <p:spPr>
            <a:xfrm>
              <a:off x="1906125" y="3554750"/>
              <a:ext cx="4250" cy="4225"/>
            </a:xfrm>
            <a:custGeom>
              <a:avLst/>
              <a:gdLst/>
              <a:ahLst/>
              <a:cxnLst/>
              <a:rect l="l" t="t" r="r" b="b"/>
              <a:pathLst>
                <a:path w="170" h="169" extrusionOk="0">
                  <a:moveTo>
                    <a:pt x="57" y="0"/>
                  </a:moveTo>
                  <a:lnTo>
                    <a:pt x="19" y="19"/>
                  </a:lnTo>
                  <a:lnTo>
                    <a:pt x="1" y="56"/>
                  </a:lnTo>
                  <a:lnTo>
                    <a:pt x="1" y="94"/>
                  </a:lnTo>
                  <a:lnTo>
                    <a:pt x="1" y="112"/>
                  </a:lnTo>
                  <a:lnTo>
                    <a:pt x="19" y="150"/>
                  </a:lnTo>
                  <a:lnTo>
                    <a:pt x="57" y="169"/>
                  </a:lnTo>
                  <a:lnTo>
                    <a:pt x="113" y="169"/>
                  </a:lnTo>
                  <a:lnTo>
                    <a:pt x="151" y="150"/>
                  </a:lnTo>
                  <a:lnTo>
                    <a:pt x="169" y="112"/>
                  </a:lnTo>
                  <a:lnTo>
                    <a:pt x="169" y="94"/>
                  </a:lnTo>
                  <a:lnTo>
                    <a:pt x="169" y="56"/>
                  </a:lnTo>
                  <a:lnTo>
                    <a:pt x="151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2" name="Google Shape;512;p16"/>
            <p:cNvSpPr/>
            <p:nvPr/>
          </p:nvSpPr>
          <p:spPr>
            <a:xfrm>
              <a:off x="2415475" y="3545825"/>
              <a:ext cx="4250" cy="4250"/>
            </a:xfrm>
            <a:custGeom>
              <a:avLst/>
              <a:gdLst/>
              <a:ahLst/>
              <a:cxnLst/>
              <a:rect l="l" t="t" r="r" b="b"/>
              <a:pathLst>
                <a:path w="170" h="170" extrusionOk="0">
                  <a:moveTo>
                    <a:pt x="57" y="1"/>
                  </a:moveTo>
                  <a:lnTo>
                    <a:pt x="19" y="20"/>
                  </a:lnTo>
                  <a:lnTo>
                    <a:pt x="1" y="57"/>
                  </a:lnTo>
                  <a:lnTo>
                    <a:pt x="1" y="76"/>
                  </a:lnTo>
                  <a:lnTo>
                    <a:pt x="1" y="113"/>
                  </a:lnTo>
                  <a:lnTo>
                    <a:pt x="19" y="151"/>
                  </a:lnTo>
                  <a:lnTo>
                    <a:pt x="57" y="170"/>
                  </a:lnTo>
                  <a:lnTo>
                    <a:pt x="113" y="170"/>
                  </a:lnTo>
                  <a:lnTo>
                    <a:pt x="150" y="151"/>
                  </a:lnTo>
                  <a:lnTo>
                    <a:pt x="169" y="113"/>
                  </a:lnTo>
                  <a:lnTo>
                    <a:pt x="169" y="76"/>
                  </a:lnTo>
                  <a:lnTo>
                    <a:pt x="169" y="57"/>
                  </a:lnTo>
                  <a:lnTo>
                    <a:pt x="150" y="20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3" name="Google Shape;513;p16"/>
            <p:cNvSpPr/>
            <p:nvPr/>
          </p:nvSpPr>
          <p:spPr>
            <a:xfrm>
              <a:off x="2436100" y="35805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75" y="1"/>
                  </a:moveTo>
                  <a:lnTo>
                    <a:pt x="38" y="38"/>
                  </a:lnTo>
                  <a:lnTo>
                    <a:pt x="19" y="76"/>
                  </a:lnTo>
                  <a:lnTo>
                    <a:pt x="0" y="113"/>
                  </a:lnTo>
                  <a:lnTo>
                    <a:pt x="19" y="151"/>
                  </a:lnTo>
                  <a:lnTo>
                    <a:pt x="38" y="188"/>
                  </a:lnTo>
                  <a:lnTo>
                    <a:pt x="75" y="207"/>
                  </a:lnTo>
                  <a:lnTo>
                    <a:pt x="113" y="226"/>
                  </a:lnTo>
                  <a:lnTo>
                    <a:pt x="150" y="207"/>
                  </a:lnTo>
                  <a:lnTo>
                    <a:pt x="188" y="188"/>
                  </a:lnTo>
                  <a:lnTo>
                    <a:pt x="206" y="151"/>
                  </a:lnTo>
                  <a:lnTo>
                    <a:pt x="225" y="113"/>
                  </a:lnTo>
                  <a:lnTo>
                    <a:pt x="206" y="76"/>
                  </a:lnTo>
                  <a:lnTo>
                    <a:pt x="188" y="38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4" name="Google Shape;514;p16"/>
            <p:cNvSpPr/>
            <p:nvPr/>
          </p:nvSpPr>
          <p:spPr>
            <a:xfrm>
              <a:off x="2436100" y="35805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5" y="1"/>
                  </a:lnTo>
                  <a:lnTo>
                    <a:pt x="38" y="38"/>
                  </a:lnTo>
                  <a:lnTo>
                    <a:pt x="19" y="76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19" y="151"/>
                  </a:lnTo>
                  <a:lnTo>
                    <a:pt x="38" y="188"/>
                  </a:lnTo>
                  <a:lnTo>
                    <a:pt x="75" y="207"/>
                  </a:lnTo>
                  <a:lnTo>
                    <a:pt x="113" y="226"/>
                  </a:lnTo>
                  <a:lnTo>
                    <a:pt x="113" y="226"/>
                  </a:lnTo>
                  <a:lnTo>
                    <a:pt x="150" y="207"/>
                  </a:lnTo>
                  <a:lnTo>
                    <a:pt x="188" y="188"/>
                  </a:lnTo>
                  <a:lnTo>
                    <a:pt x="206" y="151"/>
                  </a:lnTo>
                  <a:lnTo>
                    <a:pt x="225" y="113"/>
                  </a:lnTo>
                  <a:lnTo>
                    <a:pt x="225" y="113"/>
                  </a:lnTo>
                  <a:lnTo>
                    <a:pt x="206" y="76"/>
                  </a:lnTo>
                  <a:lnTo>
                    <a:pt x="188" y="38"/>
                  </a:lnTo>
                  <a:lnTo>
                    <a:pt x="150" y="1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5" name="Google Shape;515;p16"/>
            <p:cNvSpPr/>
            <p:nvPr/>
          </p:nvSpPr>
          <p:spPr>
            <a:xfrm>
              <a:off x="2079975" y="35772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19" y="1"/>
                  </a:moveTo>
                  <a:lnTo>
                    <a:pt x="0" y="38"/>
                  </a:lnTo>
                  <a:lnTo>
                    <a:pt x="19" y="76"/>
                  </a:lnTo>
                  <a:lnTo>
                    <a:pt x="38" y="94"/>
                  </a:lnTo>
                  <a:lnTo>
                    <a:pt x="75" y="76"/>
                  </a:lnTo>
                  <a:lnTo>
                    <a:pt x="94" y="38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6" name="Google Shape;516;p16"/>
            <p:cNvSpPr/>
            <p:nvPr/>
          </p:nvSpPr>
          <p:spPr>
            <a:xfrm>
              <a:off x="2077150" y="3543025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57" y="0"/>
                  </a:moveTo>
                  <a:lnTo>
                    <a:pt x="38" y="38"/>
                  </a:lnTo>
                  <a:lnTo>
                    <a:pt x="1" y="57"/>
                  </a:lnTo>
                  <a:lnTo>
                    <a:pt x="1" y="113"/>
                  </a:lnTo>
                  <a:lnTo>
                    <a:pt x="1" y="150"/>
                  </a:lnTo>
                  <a:lnTo>
                    <a:pt x="38" y="188"/>
                  </a:lnTo>
                  <a:lnTo>
                    <a:pt x="57" y="207"/>
                  </a:lnTo>
                  <a:lnTo>
                    <a:pt x="113" y="225"/>
                  </a:lnTo>
                  <a:lnTo>
                    <a:pt x="151" y="207"/>
                  </a:lnTo>
                  <a:lnTo>
                    <a:pt x="188" y="188"/>
                  </a:lnTo>
                  <a:lnTo>
                    <a:pt x="207" y="150"/>
                  </a:lnTo>
                  <a:lnTo>
                    <a:pt x="226" y="113"/>
                  </a:lnTo>
                  <a:lnTo>
                    <a:pt x="207" y="57"/>
                  </a:lnTo>
                  <a:lnTo>
                    <a:pt x="188" y="38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7" name="Google Shape;517;p16"/>
            <p:cNvSpPr/>
            <p:nvPr/>
          </p:nvSpPr>
          <p:spPr>
            <a:xfrm>
              <a:off x="1873800" y="3559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8" name="Google Shape;518;p16"/>
            <p:cNvSpPr/>
            <p:nvPr/>
          </p:nvSpPr>
          <p:spPr>
            <a:xfrm>
              <a:off x="1873800" y="35599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9" name="Google Shape;519;p16"/>
            <p:cNvSpPr/>
            <p:nvPr/>
          </p:nvSpPr>
          <p:spPr>
            <a:xfrm>
              <a:off x="1796475" y="3544425"/>
              <a:ext cx="13150" cy="9875"/>
            </a:xfrm>
            <a:custGeom>
              <a:avLst/>
              <a:gdLst/>
              <a:ahLst/>
              <a:cxnLst/>
              <a:rect l="l" t="t" r="r" b="b"/>
              <a:pathLst>
                <a:path w="526" h="395" extrusionOk="0">
                  <a:moveTo>
                    <a:pt x="488" y="1"/>
                  </a:moveTo>
                  <a:lnTo>
                    <a:pt x="1" y="151"/>
                  </a:lnTo>
                  <a:lnTo>
                    <a:pt x="19" y="244"/>
                  </a:lnTo>
                  <a:lnTo>
                    <a:pt x="76" y="338"/>
                  </a:lnTo>
                  <a:lnTo>
                    <a:pt x="169" y="376"/>
                  </a:lnTo>
                  <a:lnTo>
                    <a:pt x="263" y="394"/>
                  </a:lnTo>
                  <a:lnTo>
                    <a:pt x="357" y="376"/>
                  </a:lnTo>
                  <a:lnTo>
                    <a:pt x="451" y="319"/>
                  </a:lnTo>
                  <a:lnTo>
                    <a:pt x="507" y="244"/>
                  </a:lnTo>
                  <a:lnTo>
                    <a:pt x="525" y="132"/>
                  </a:lnTo>
                  <a:lnTo>
                    <a:pt x="507" y="76"/>
                  </a:lnTo>
                  <a:lnTo>
                    <a:pt x="488" y="1"/>
                  </a:lnTo>
                  <a:close/>
                </a:path>
              </a:pathLst>
            </a:custGeom>
            <a:solidFill>
              <a:srgbClr val="3948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0" name="Google Shape;520;p16"/>
            <p:cNvSpPr/>
            <p:nvPr/>
          </p:nvSpPr>
          <p:spPr>
            <a:xfrm>
              <a:off x="1796475" y="3544425"/>
              <a:ext cx="13150" cy="9875"/>
            </a:xfrm>
            <a:custGeom>
              <a:avLst/>
              <a:gdLst/>
              <a:ahLst/>
              <a:cxnLst/>
              <a:rect l="l" t="t" r="r" b="b"/>
              <a:pathLst>
                <a:path w="526" h="395" fill="none" extrusionOk="0">
                  <a:moveTo>
                    <a:pt x="488" y="1"/>
                  </a:moveTo>
                  <a:lnTo>
                    <a:pt x="488" y="1"/>
                  </a:lnTo>
                  <a:lnTo>
                    <a:pt x="1" y="151"/>
                  </a:lnTo>
                  <a:lnTo>
                    <a:pt x="1" y="151"/>
                  </a:lnTo>
                  <a:lnTo>
                    <a:pt x="19" y="244"/>
                  </a:lnTo>
                  <a:lnTo>
                    <a:pt x="76" y="338"/>
                  </a:lnTo>
                  <a:lnTo>
                    <a:pt x="169" y="376"/>
                  </a:lnTo>
                  <a:lnTo>
                    <a:pt x="263" y="394"/>
                  </a:lnTo>
                  <a:lnTo>
                    <a:pt x="263" y="394"/>
                  </a:lnTo>
                  <a:lnTo>
                    <a:pt x="357" y="376"/>
                  </a:lnTo>
                  <a:lnTo>
                    <a:pt x="451" y="319"/>
                  </a:lnTo>
                  <a:lnTo>
                    <a:pt x="507" y="244"/>
                  </a:lnTo>
                  <a:lnTo>
                    <a:pt x="525" y="132"/>
                  </a:lnTo>
                  <a:lnTo>
                    <a:pt x="525" y="132"/>
                  </a:lnTo>
                  <a:lnTo>
                    <a:pt x="507" y="76"/>
                  </a:lnTo>
                  <a:lnTo>
                    <a:pt x="48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1" name="Google Shape;521;p16"/>
            <p:cNvSpPr/>
            <p:nvPr/>
          </p:nvSpPr>
          <p:spPr>
            <a:xfrm>
              <a:off x="2023275" y="3596900"/>
              <a:ext cx="3775" cy="3325"/>
            </a:xfrm>
            <a:custGeom>
              <a:avLst/>
              <a:gdLst/>
              <a:ahLst/>
              <a:cxnLst/>
              <a:rect l="l" t="t" r="r" b="b"/>
              <a:pathLst>
                <a:path w="151" h="133" extrusionOk="0">
                  <a:moveTo>
                    <a:pt x="57" y="1"/>
                  </a:moveTo>
                  <a:lnTo>
                    <a:pt x="19" y="20"/>
                  </a:lnTo>
                  <a:lnTo>
                    <a:pt x="19" y="38"/>
                  </a:lnTo>
                  <a:lnTo>
                    <a:pt x="0" y="57"/>
                  </a:lnTo>
                  <a:lnTo>
                    <a:pt x="19" y="95"/>
                  </a:lnTo>
                  <a:lnTo>
                    <a:pt x="19" y="113"/>
                  </a:lnTo>
                  <a:lnTo>
                    <a:pt x="57" y="132"/>
                  </a:lnTo>
                  <a:lnTo>
                    <a:pt x="113" y="132"/>
                  </a:lnTo>
                  <a:lnTo>
                    <a:pt x="132" y="113"/>
                  </a:lnTo>
                  <a:lnTo>
                    <a:pt x="150" y="95"/>
                  </a:lnTo>
                  <a:lnTo>
                    <a:pt x="150" y="57"/>
                  </a:lnTo>
                  <a:lnTo>
                    <a:pt x="150" y="38"/>
                  </a:lnTo>
                  <a:lnTo>
                    <a:pt x="132" y="20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2" name="Google Shape;522;p16"/>
            <p:cNvSpPr/>
            <p:nvPr/>
          </p:nvSpPr>
          <p:spPr>
            <a:xfrm>
              <a:off x="1965175" y="35210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113" y="1"/>
                  </a:moveTo>
                  <a:lnTo>
                    <a:pt x="75" y="19"/>
                  </a:lnTo>
                  <a:lnTo>
                    <a:pt x="38" y="38"/>
                  </a:lnTo>
                  <a:lnTo>
                    <a:pt x="19" y="75"/>
                  </a:lnTo>
                  <a:lnTo>
                    <a:pt x="0" y="113"/>
                  </a:lnTo>
                  <a:lnTo>
                    <a:pt x="19" y="150"/>
                  </a:lnTo>
                  <a:lnTo>
                    <a:pt x="38" y="188"/>
                  </a:lnTo>
                  <a:lnTo>
                    <a:pt x="75" y="207"/>
                  </a:lnTo>
                  <a:lnTo>
                    <a:pt x="113" y="225"/>
                  </a:lnTo>
                  <a:lnTo>
                    <a:pt x="169" y="207"/>
                  </a:lnTo>
                  <a:lnTo>
                    <a:pt x="206" y="188"/>
                  </a:lnTo>
                  <a:lnTo>
                    <a:pt x="225" y="150"/>
                  </a:lnTo>
                  <a:lnTo>
                    <a:pt x="225" y="113"/>
                  </a:lnTo>
                  <a:lnTo>
                    <a:pt x="225" y="75"/>
                  </a:lnTo>
                  <a:lnTo>
                    <a:pt x="206" y="38"/>
                  </a:lnTo>
                  <a:lnTo>
                    <a:pt x="169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3" name="Google Shape;523;p16"/>
            <p:cNvSpPr/>
            <p:nvPr/>
          </p:nvSpPr>
          <p:spPr>
            <a:xfrm>
              <a:off x="1965175" y="35210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5" y="19"/>
                  </a:lnTo>
                  <a:lnTo>
                    <a:pt x="38" y="38"/>
                  </a:lnTo>
                  <a:lnTo>
                    <a:pt x="19" y="75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19" y="150"/>
                  </a:lnTo>
                  <a:lnTo>
                    <a:pt x="38" y="188"/>
                  </a:lnTo>
                  <a:lnTo>
                    <a:pt x="75" y="207"/>
                  </a:lnTo>
                  <a:lnTo>
                    <a:pt x="113" y="225"/>
                  </a:lnTo>
                  <a:lnTo>
                    <a:pt x="113" y="225"/>
                  </a:lnTo>
                  <a:lnTo>
                    <a:pt x="169" y="207"/>
                  </a:lnTo>
                  <a:lnTo>
                    <a:pt x="206" y="188"/>
                  </a:lnTo>
                  <a:lnTo>
                    <a:pt x="225" y="150"/>
                  </a:lnTo>
                  <a:lnTo>
                    <a:pt x="225" y="113"/>
                  </a:lnTo>
                  <a:lnTo>
                    <a:pt x="225" y="113"/>
                  </a:lnTo>
                  <a:lnTo>
                    <a:pt x="225" y="75"/>
                  </a:lnTo>
                  <a:lnTo>
                    <a:pt x="206" y="38"/>
                  </a:lnTo>
                  <a:lnTo>
                    <a:pt x="169" y="19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16"/>
            <p:cNvSpPr/>
            <p:nvPr/>
          </p:nvSpPr>
          <p:spPr>
            <a:xfrm>
              <a:off x="1946425" y="358520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9" y="0"/>
                  </a:moveTo>
                  <a:lnTo>
                    <a:pt x="1" y="38"/>
                  </a:lnTo>
                  <a:lnTo>
                    <a:pt x="19" y="57"/>
                  </a:lnTo>
                  <a:lnTo>
                    <a:pt x="38" y="75"/>
                  </a:lnTo>
                  <a:lnTo>
                    <a:pt x="57" y="57"/>
                  </a:lnTo>
                  <a:lnTo>
                    <a:pt x="75" y="38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5" name="Google Shape;525;p16"/>
            <p:cNvSpPr/>
            <p:nvPr/>
          </p:nvSpPr>
          <p:spPr>
            <a:xfrm>
              <a:off x="1997500" y="3573025"/>
              <a:ext cx="500" cy="475"/>
            </a:xfrm>
            <a:custGeom>
              <a:avLst/>
              <a:gdLst/>
              <a:ahLst/>
              <a:cxnLst/>
              <a:rect l="l" t="t" r="r" b="b"/>
              <a:pathLst>
                <a:path w="20" h="19" extrusionOk="0">
                  <a:moveTo>
                    <a:pt x="1" y="0"/>
                  </a:moveTo>
                  <a:lnTo>
                    <a:pt x="1" y="19"/>
                  </a:lnTo>
                  <a:lnTo>
                    <a:pt x="19" y="19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6" name="Google Shape;526;p16"/>
            <p:cNvSpPr/>
            <p:nvPr/>
          </p:nvSpPr>
          <p:spPr>
            <a:xfrm>
              <a:off x="2020925" y="3515375"/>
              <a:ext cx="975" cy="500"/>
            </a:xfrm>
            <a:custGeom>
              <a:avLst/>
              <a:gdLst/>
              <a:ahLst/>
              <a:cxnLst/>
              <a:rect l="l" t="t" r="r" b="b"/>
              <a:pathLst>
                <a:path w="39" h="20" extrusionOk="0">
                  <a:moveTo>
                    <a:pt x="1" y="1"/>
                  </a:moveTo>
                  <a:lnTo>
                    <a:pt x="19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7" name="Google Shape;527;p16"/>
            <p:cNvSpPr/>
            <p:nvPr/>
          </p:nvSpPr>
          <p:spPr>
            <a:xfrm>
              <a:off x="2042025" y="3558475"/>
              <a:ext cx="950" cy="975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19" y="1"/>
                  </a:moveTo>
                  <a:lnTo>
                    <a:pt x="0" y="20"/>
                  </a:lnTo>
                  <a:lnTo>
                    <a:pt x="19" y="38"/>
                  </a:lnTo>
                  <a:lnTo>
                    <a:pt x="38" y="20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8" name="Google Shape;528;p16"/>
            <p:cNvSpPr/>
            <p:nvPr/>
          </p:nvSpPr>
          <p:spPr>
            <a:xfrm>
              <a:off x="1872400" y="353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9" name="Google Shape;529;p16"/>
            <p:cNvSpPr/>
            <p:nvPr/>
          </p:nvSpPr>
          <p:spPr>
            <a:xfrm>
              <a:off x="1872400" y="35392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0" name="Google Shape;530;p16"/>
            <p:cNvSpPr/>
            <p:nvPr/>
          </p:nvSpPr>
          <p:spPr>
            <a:xfrm>
              <a:off x="1673700" y="3499450"/>
              <a:ext cx="1188350" cy="26250"/>
            </a:xfrm>
            <a:custGeom>
              <a:avLst/>
              <a:gdLst/>
              <a:ahLst/>
              <a:cxnLst/>
              <a:rect l="l" t="t" r="r" b="b"/>
              <a:pathLst>
                <a:path w="47534" h="1050" extrusionOk="0">
                  <a:moveTo>
                    <a:pt x="1" y="0"/>
                  </a:moveTo>
                  <a:lnTo>
                    <a:pt x="1" y="1050"/>
                  </a:lnTo>
                  <a:lnTo>
                    <a:pt x="47534" y="1050"/>
                  </a:lnTo>
                  <a:lnTo>
                    <a:pt x="47534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1" name="Google Shape;531;p16"/>
            <p:cNvSpPr/>
            <p:nvPr/>
          </p:nvSpPr>
          <p:spPr>
            <a:xfrm>
              <a:off x="1673700" y="3499450"/>
              <a:ext cx="1188350" cy="26250"/>
            </a:xfrm>
            <a:custGeom>
              <a:avLst/>
              <a:gdLst/>
              <a:ahLst/>
              <a:cxnLst/>
              <a:rect l="l" t="t" r="r" b="b"/>
              <a:pathLst>
                <a:path w="47534" h="1050" fill="none" extrusionOk="0">
                  <a:moveTo>
                    <a:pt x="47534" y="0"/>
                  </a:moveTo>
                  <a:lnTo>
                    <a:pt x="1" y="0"/>
                  </a:lnTo>
                  <a:lnTo>
                    <a:pt x="1" y="1050"/>
                  </a:lnTo>
                  <a:lnTo>
                    <a:pt x="47534" y="1050"/>
                  </a:lnTo>
                  <a:lnTo>
                    <a:pt x="4753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2" name="Google Shape;532;p16"/>
            <p:cNvSpPr/>
            <p:nvPr/>
          </p:nvSpPr>
          <p:spPr>
            <a:xfrm>
              <a:off x="2042025" y="3525675"/>
              <a:ext cx="91850" cy="87650"/>
            </a:xfrm>
            <a:custGeom>
              <a:avLst/>
              <a:gdLst/>
              <a:ahLst/>
              <a:cxnLst/>
              <a:rect l="l" t="t" r="r" b="b"/>
              <a:pathLst>
                <a:path w="3674" h="3506" extrusionOk="0">
                  <a:moveTo>
                    <a:pt x="1162" y="1"/>
                  </a:moveTo>
                  <a:lnTo>
                    <a:pt x="0" y="3506"/>
                  </a:lnTo>
                  <a:lnTo>
                    <a:pt x="3674" y="3506"/>
                  </a:lnTo>
                  <a:lnTo>
                    <a:pt x="2587" y="1"/>
                  </a:lnTo>
                  <a:close/>
                </a:path>
              </a:pathLst>
            </a:custGeom>
            <a:solidFill>
              <a:srgbClr val="122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3" name="Google Shape;533;p16"/>
            <p:cNvSpPr/>
            <p:nvPr/>
          </p:nvSpPr>
          <p:spPr>
            <a:xfrm>
              <a:off x="2042025" y="3525675"/>
              <a:ext cx="91850" cy="87650"/>
            </a:xfrm>
            <a:custGeom>
              <a:avLst/>
              <a:gdLst/>
              <a:ahLst/>
              <a:cxnLst/>
              <a:rect l="l" t="t" r="r" b="b"/>
              <a:pathLst>
                <a:path w="3674" h="3506" fill="none" extrusionOk="0">
                  <a:moveTo>
                    <a:pt x="1162" y="1"/>
                  </a:moveTo>
                  <a:lnTo>
                    <a:pt x="0" y="3506"/>
                  </a:lnTo>
                  <a:lnTo>
                    <a:pt x="3674" y="3506"/>
                  </a:lnTo>
                  <a:lnTo>
                    <a:pt x="2587" y="1"/>
                  </a:lnTo>
                  <a:lnTo>
                    <a:pt x="116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4" name="Google Shape;534;p16"/>
            <p:cNvSpPr/>
            <p:nvPr/>
          </p:nvSpPr>
          <p:spPr>
            <a:xfrm>
              <a:off x="1673700" y="3525675"/>
              <a:ext cx="50175" cy="87650"/>
            </a:xfrm>
            <a:custGeom>
              <a:avLst/>
              <a:gdLst/>
              <a:ahLst/>
              <a:cxnLst/>
              <a:rect l="l" t="t" r="r" b="b"/>
              <a:pathLst>
                <a:path w="2007" h="3506" fill="none" extrusionOk="0">
                  <a:moveTo>
                    <a:pt x="1" y="1"/>
                  </a:moveTo>
                  <a:lnTo>
                    <a:pt x="1" y="3506"/>
                  </a:lnTo>
                  <a:lnTo>
                    <a:pt x="2006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5" name="Google Shape;535;p16"/>
            <p:cNvSpPr/>
            <p:nvPr/>
          </p:nvSpPr>
          <p:spPr>
            <a:xfrm>
              <a:off x="2415475" y="3525675"/>
              <a:ext cx="123725" cy="87650"/>
            </a:xfrm>
            <a:custGeom>
              <a:avLst/>
              <a:gdLst/>
              <a:ahLst/>
              <a:cxnLst/>
              <a:rect l="l" t="t" r="r" b="b"/>
              <a:pathLst>
                <a:path w="4949" h="3506" extrusionOk="0">
                  <a:moveTo>
                    <a:pt x="1" y="1"/>
                  </a:moveTo>
                  <a:lnTo>
                    <a:pt x="2025" y="3506"/>
                  </a:lnTo>
                  <a:lnTo>
                    <a:pt x="4949" y="3506"/>
                  </a:lnTo>
                  <a:lnTo>
                    <a:pt x="2006" y="1"/>
                  </a:lnTo>
                  <a:close/>
                </a:path>
              </a:pathLst>
            </a:custGeom>
            <a:solidFill>
              <a:srgbClr val="1220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6" name="Google Shape;536;p16"/>
            <p:cNvSpPr/>
            <p:nvPr/>
          </p:nvSpPr>
          <p:spPr>
            <a:xfrm>
              <a:off x="2415475" y="3525675"/>
              <a:ext cx="123725" cy="87650"/>
            </a:xfrm>
            <a:custGeom>
              <a:avLst/>
              <a:gdLst/>
              <a:ahLst/>
              <a:cxnLst/>
              <a:rect l="l" t="t" r="r" b="b"/>
              <a:pathLst>
                <a:path w="4949" h="3506" fill="none" extrusionOk="0">
                  <a:moveTo>
                    <a:pt x="2006" y="1"/>
                  </a:moveTo>
                  <a:lnTo>
                    <a:pt x="4949" y="3506"/>
                  </a:lnTo>
                  <a:lnTo>
                    <a:pt x="2025" y="3506"/>
                  </a:lnTo>
                  <a:lnTo>
                    <a:pt x="1" y="1"/>
                  </a:lnTo>
                  <a:lnTo>
                    <a:pt x="20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7" name="Google Shape;537;p16"/>
            <p:cNvSpPr/>
            <p:nvPr/>
          </p:nvSpPr>
          <p:spPr>
            <a:xfrm>
              <a:off x="2757075" y="3525675"/>
              <a:ext cx="104975" cy="87650"/>
            </a:xfrm>
            <a:custGeom>
              <a:avLst/>
              <a:gdLst/>
              <a:ahLst/>
              <a:cxnLst/>
              <a:rect l="l" t="t" r="r" b="b"/>
              <a:pathLst>
                <a:path w="4199" h="3506" fill="none" extrusionOk="0">
                  <a:moveTo>
                    <a:pt x="2006" y="1"/>
                  </a:moveTo>
                  <a:lnTo>
                    <a:pt x="4199" y="1557"/>
                  </a:lnTo>
                  <a:lnTo>
                    <a:pt x="4199" y="3506"/>
                  </a:lnTo>
                  <a:lnTo>
                    <a:pt x="4011" y="3506"/>
                  </a:lnTo>
                  <a:lnTo>
                    <a:pt x="0" y="1"/>
                  </a:lnTo>
                  <a:lnTo>
                    <a:pt x="20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8" name="Google Shape;538;p16"/>
            <p:cNvSpPr/>
            <p:nvPr/>
          </p:nvSpPr>
          <p:spPr>
            <a:xfrm>
              <a:off x="1721025" y="35866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fill="none" extrusionOk="0">
                  <a:moveTo>
                    <a:pt x="113" y="207"/>
                  </a:moveTo>
                  <a:lnTo>
                    <a:pt x="113" y="207"/>
                  </a:lnTo>
                  <a:lnTo>
                    <a:pt x="76" y="207"/>
                  </a:lnTo>
                  <a:lnTo>
                    <a:pt x="38" y="188"/>
                  </a:lnTo>
                  <a:lnTo>
                    <a:pt x="20" y="151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20" y="76"/>
                  </a:lnTo>
                  <a:lnTo>
                    <a:pt x="38" y="38"/>
                  </a:lnTo>
                  <a:lnTo>
                    <a:pt x="76" y="19"/>
                  </a:lnTo>
                  <a:lnTo>
                    <a:pt x="113" y="1"/>
                  </a:lnTo>
                  <a:lnTo>
                    <a:pt x="113" y="1"/>
                  </a:lnTo>
                  <a:lnTo>
                    <a:pt x="151" y="19"/>
                  </a:lnTo>
                  <a:lnTo>
                    <a:pt x="188" y="38"/>
                  </a:lnTo>
                  <a:lnTo>
                    <a:pt x="207" y="76"/>
                  </a:lnTo>
                  <a:lnTo>
                    <a:pt x="207" y="113"/>
                  </a:lnTo>
                  <a:lnTo>
                    <a:pt x="207" y="113"/>
                  </a:lnTo>
                  <a:lnTo>
                    <a:pt x="207" y="151"/>
                  </a:lnTo>
                  <a:lnTo>
                    <a:pt x="188" y="188"/>
                  </a:lnTo>
                  <a:lnTo>
                    <a:pt x="151" y="207"/>
                  </a:lnTo>
                  <a:lnTo>
                    <a:pt x="113" y="20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9" name="Google Shape;539;p16"/>
            <p:cNvSpPr/>
            <p:nvPr/>
          </p:nvSpPr>
          <p:spPr>
            <a:xfrm>
              <a:off x="1735575" y="3562225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fill="none" extrusionOk="0">
                  <a:moveTo>
                    <a:pt x="19" y="38"/>
                  </a:moveTo>
                  <a:lnTo>
                    <a:pt x="19" y="38"/>
                  </a:lnTo>
                  <a:lnTo>
                    <a:pt x="0" y="38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1"/>
                  </a:lnTo>
                  <a:lnTo>
                    <a:pt x="19" y="1"/>
                  </a:lnTo>
                  <a:lnTo>
                    <a:pt x="19" y="1"/>
                  </a:lnTo>
                  <a:lnTo>
                    <a:pt x="38" y="1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38" y="38"/>
                  </a:lnTo>
                  <a:lnTo>
                    <a:pt x="19" y="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0" name="Google Shape;540;p16"/>
            <p:cNvSpPr/>
            <p:nvPr/>
          </p:nvSpPr>
          <p:spPr>
            <a:xfrm>
              <a:off x="1714475" y="3546300"/>
              <a:ext cx="4250" cy="3775"/>
            </a:xfrm>
            <a:custGeom>
              <a:avLst/>
              <a:gdLst/>
              <a:ahLst/>
              <a:cxnLst/>
              <a:rect l="l" t="t" r="r" b="b"/>
              <a:pathLst>
                <a:path w="170" h="151" fill="none" extrusionOk="0">
                  <a:moveTo>
                    <a:pt x="76" y="151"/>
                  </a:moveTo>
                  <a:lnTo>
                    <a:pt x="76" y="151"/>
                  </a:lnTo>
                  <a:lnTo>
                    <a:pt x="57" y="151"/>
                  </a:lnTo>
                  <a:lnTo>
                    <a:pt x="19" y="132"/>
                  </a:lnTo>
                  <a:lnTo>
                    <a:pt x="19" y="113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19" y="38"/>
                  </a:lnTo>
                  <a:lnTo>
                    <a:pt x="19" y="19"/>
                  </a:lnTo>
                  <a:lnTo>
                    <a:pt x="57" y="1"/>
                  </a:lnTo>
                  <a:lnTo>
                    <a:pt x="76" y="1"/>
                  </a:lnTo>
                  <a:lnTo>
                    <a:pt x="76" y="1"/>
                  </a:lnTo>
                  <a:lnTo>
                    <a:pt x="113" y="1"/>
                  </a:lnTo>
                  <a:lnTo>
                    <a:pt x="132" y="19"/>
                  </a:lnTo>
                  <a:lnTo>
                    <a:pt x="151" y="38"/>
                  </a:lnTo>
                  <a:lnTo>
                    <a:pt x="169" y="76"/>
                  </a:lnTo>
                  <a:lnTo>
                    <a:pt x="169" y="76"/>
                  </a:lnTo>
                  <a:lnTo>
                    <a:pt x="151" y="113"/>
                  </a:lnTo>
                  <a:lnTo>
                    <a:pt x="132" y="132"/>
                  </a:lnTo>
                  <a:lnTo>
                    <a:pt x="113" y="151"/>
                  </a:lnTo>
                  <a:lnTo>
                    <a:pt x="76" y="1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1" name="Google Shape;541;p16"/>
            <p:cNvSpPr/>
            <p:nvPr/>
          </p:nvSpPr>
          <p:spPr>
            <a:xfrm>
              <a:off x="1806800" y="3542550"/>
              <a:ext cx="9375" cy="1900"/>
            </a:xfrm>
            <a:custGeom>
              <a:avLst/>
              <a:gdLst/>
              <a:ahLst/>
              <a:cxnLst/>
              <a:rect l="l" t="t" r="r" b="b"/>
              <a:pathLst>
                <a:path w="375" h="76" fill="none" extrusionOk="0">
                  <a:moveTo>
                    <a:pt x="375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75" y="76"/>
                  </a:lnTo>
                  <a:lnTo>
                    <a:pt x="75" y="76"/>
                  </a:lnTo>
                  <a:lnTo>
                    <a:pt x="3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2" name="Google Shape;542;p16"/>
            <p:cNvSpPr/>
            <p:nvPr/>
          </p:nvSpPr>
          <p:spPr>
            <a:xfrm>
              <a:off x="1714475" y="3546300"/>
              <a:ext cx="4250" cy="3775"/>
            </a:xfrm>
            <a:custGeom>
              <a:avLst/>
              <a:gdLst/>
              <a:ahLst/>
              <a:cxnLst/>
              <a:rect l="l" t="t" r="r" b="b"/>
              <a:pathLst>
                <a:path w="170" h="151" extrusionOk="0">
                  <a:moveTo>
                    <a:pt x="57" y="1"/>
                  </a:moveTo>
                  <a:lnTo>
                    <a:pt x="19" y="19"/>
                  </a:lnTo>
                  <a:lnTo>
                    <a:pt x="19" y="38"/>
                  </a:lnTo>
                  <a:lnTo>
                    <a:pt x="1" y="76"/>
                  </a:lnTo>
                  <a:lnTo>
                    <a:pt x="19" y="113"/>
                  </a:lnTo>
                  <a:lnTo>
                    <a:pt x="19" y="132"/>
                  </a:lnTo>
                  <a:lnTo>
                    <a:pt x="57" y="151"/>
                  </a:lnTo>
                  <a:lnTo>
                    <a:pt x="113" y="151"/>
                  </a:lnTo>
                  <a:lnTo>
                    <a:pt x="132" y="132"/>
                  </a:lnTo>
                  <a:lnTo>
                    <a:pt x="151" y="113"/>
                  </a:lnTo>
                  <a:lnTo>
                    <a:pt x="169" y="76"/>
                  </a:lnTo>
                  <a:lnTo>
                    <a:pt x="151" y="38"/>
                  </a:lnTo>
                  <a:lnTo>
                    <a:pt x="132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979FA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3" name="Google Shape;543;p16"/>
            <p:cNvSpPr/>
            <p:nvPr/>
          </p:nvSpPr>
          <p:spPr>
            <a:xfrm>
              <a:off x="1714475" y="3546300"/>
              <a:ext cx="4250" cy="3775"/>
            </a:xfrm>
            <a:custGeom>
              <a:avLst/>
              <a:gdLst/>
              <a:ahLst/>
              <a:cxnLst/>
              <a:rect l="l" t="t" r="r" b="b"/>
              <a:pathLst>
                <a:path w="170" h="151" fill="none" extrusionOk="0">
                  <a:moveTo>
                    <a:pt x="76" y="1"/>
                  </a:moveTo>
                  <a:lnTo>
                    <a:pt x="76" y="1"/>
                  </a:lnTo>
                  <a:lnTo>
                    <a:pt x="57" y="1"/>
                  </a:lnTo>
                  <a:lnTo>
                    <a:pt x="19" y="19"/>
                  </a:lnTo>
                  <a:lnTo>
                    <a:pt x="19" y="38"/>
                  </a:lnTo>
                  <a:lnTo>
                    <a:pt x="1" y="76"/>
                  </a:lnTo>
                  <a:lnTo>
                    <a:pt x="1" y="76"/>
                  </a:lnTo>
                  <a:lnTo>
                    <a:pt x="19" y="113"/>
                  </a:lnTo>
                  <a:lnTo>
                    <a:pt x="19" y="132"/>
                  </a:lnTo>
                  <a:lnTo>
                    <a:pt x="57" y="151"/>
                  </a:lnTo>
                  <a:lnTo>
                    <a:pt x="76" y="151"/>
                  </a:lnTo>
                  <a:lnTo>
                    <a:pt x="76" y="151"/>
                  </a:lnTo>
                  <a:lnTo>
                    <a:pt x="113" y="151"/>
                  </a:lnTo>
                  <a:lnTo>
                    <a:pt x="132" y="132"/>
                  </a:lnTo>
                  <a:lnTo>
                    <a:pt x="151" y="113"/>
                  </a:lnTo>
                  <a:lnTo>
                    <a:pt x="169" y="76"/>
                  </a:lnTo>
                  <a:lnTo>
                    <a:pt x="169" y="76"/>
                  </a:lnTo>
                  <a:lnTo>
                    <a:pt x="151" y="38"/>
                  </a:lnTo>
                  <a:lnTo>
                    <a:pt x="132" y="19"/>
                  </a:lnTo>
                  <a:lnTo>
                    <a:pt x="113" y="1"/>
                  </a:lnTo>
                  <a:lnTo>
                    <a:pt x="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4" name="Google Shape;544;p16"/>
            <p:cNvSpPr/>
            <p:nvPr/>
          </p:nvSpPr>
          <p:spPr>
            <a:xfrm>
              <a:off x="1721025" y="35866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113" y="1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20" y="76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38" y="188"/>
                  </a:lnTo>
                  <a:lnTo>
                    <a:pt x="76" y="207"/>
                  </a:lnTo>
                  <a:lnTo>
                    <a:pt x="151" y="207"/>
                  </a:lnTo>
                  <a:lnTo>
                    <a:pt x="188" y="188"/>
                  </a:lnTo>
                  <a:lnTo>
                    <a:pt x="207" y="151"/>
                  </a:lnTo>
                  <a:lnTo>
                    <a:pt x="207" y="113"/>
                  </a:lnTo>
                  <a:lnTo>
                    <a:pt x="207" y="76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5" name="Google Shape;545;p16"/>
            <p:cNvSpPr/>
            <p:nvPr/>
          </p:nvSpPr>
          <p:spPr>
            <a:xfrm>
              <a:off x="1721025" y="35866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20" y="76"/>
                  </a:lnTo>
                  <a:lnTo>
                    <a:pt x="1" y="113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38" y="188"/>
                  </a:lnTo>
                  <a:lnTo>
                    <a:pt x="76" y="207"/>
                  </a:lnTo>
                  <a:lnTo>
                    <a:pt x="113" y="207"/>
                  </a:lnTo>
                  <a:lnTo>
                    <a:pt x="113" y="207"/>
                  </a:lnTo>
                  <a:lnTo>
                    <a:pt x="151" y="207"/>
                  </a:lnTo>
                  <a:lnTo>
                    <a:pt x="188" y="188"/>
                  </a:lnTo>
                  <a:lnTo>
                    <a:pt x="207" y="151"/>
                  </a:lnTo>
                  <a:lnTo>
                    <a:pt x="207" y="113"/>
                  </a:lnTo>
                  <a:lnTo>
                    <a:pt x="207" y="113"/>
                  </a:lnTo>
                  <a:lnTo>
                    <a:pt x="207" y="76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6" name="Google Shape;546;p16"/>
            <p:cNvSpPr/>
            <p:nvPr/>
          </p:nvSpPr>
          <p:spPr>
            <a:xfrm>
              <a:off x="1755250" y="3542550"/>
              <a:ext cx="3300" cy="1900"/>
            </a:xfrm>
            <a:custGeom>
              <a:avLst/>
              <a:gdLst/>
              <a:ahLst/>
              <a:cxnLst/>
              <a:rect l="l" t="t" r="r" b="b"/>
              <a:pathLst>
                <a:path w="132" h="76" extrusionOk="0">
                  <a:moveTo>
                    <a:pt x="0" y="1"/>
                  </a:moveTo>
                  <a:lnTo>
                    <a:pt x="0" y="19"/>
                  </a:lnTo>
                  <a:lnTo>
                    <a:pt x="19" y="57"/>
                  </a:lnTo>
                  <a:lnTo>
                    <a:pt x="56" y="76"/>
                  </a:lnTo>
                  <a:lnTo>
                    <a:pt x="113" y="57"/>
                  </a:lnTo>
                  <a:lnTo>
                    <a:pt x="131" y="19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7" name="Google Shape;547;p16"/>
            <p:cNvSpPr/>
            <p:nvPr/>
          </p:nvSpPr>
          <p:spPr>
            <a:xfrm>
              <a:off x="1755250" y="3542550"/>
              <a:ext cx="3300" cy="1900"/>
            </a:xfrm>
            <a:custGeom>
              <a:avLst/>
              <a:gdLst/>
              <a:ahLst/>
              <a:cxnLst/>
              <a:rect l="l" t="t" r="r" b="b"/>
              <a:pathLst>
                <a:path w="132" h="76" fill="none" extrusionOk="0">
                  <a:moveTo>
                    <a:pt x="131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19" y="57"/>
                  </a:lnTo>
                  <a:lnTo>
                    <a:pt x="56" y="76"/>
                  </a:lnTo>
                  <a:lnTo>
                    <a:pt x="56" y="76"/>
                  </a:lnTo>
                  <a:lnTo>
                    <a:pt x="113" y="57"/>
                  </a:lnTo>
                  <a:lnTo>
                    <a:pt x="131" y="19"/>
                  </a:lnTo>
                  <a:lnTo>
                    <a:pt x="131" y="19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8" name="Google Shape;548;p16"/>
            <p:cNvSpPr/>
            <p:nvPr/>
          </p:nvSpPr>
          <p:spPr>
            <a:xfrm>
              <a:off x="1735575" y="3562225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extrusionOk="0">
                  <a:moveTo>
                    <a:pt x="0" y="1"/>
                  </a:moveTo>
                  <a:lnTo>
                    <a:pt x="0" y="20"/>
                  </a:lnTo>
                  <a:lnTo>
                    <a:pt x="0" y="38"/>
                  </a:lnTo>
                  <a:lnTo>
                    <a:pt x="38" y="38"/>
                  </a:lnTo>
                  <a:lnTo>
                    <a:pt x="56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9" name="Google Shape;549;p16"/>
            <p:cNvSpPr/>
            <p:nvPr/>
          </p:nvSpPr>
          <p:spPr>
            <a:xfrm>
              <a:off x="1735575" y="3562225"/>
              <a:ext cx="1425" cy="975"/>
            </a:xfrm>
            <a:custGeom>
              <a:avLst/>
              <a:gdLst/>
              <a:ahLst/>
              <a:cxnLst/>
              <a:rect l="l" t="t" r="r" b="b"/>
              <a:pathLst>
                <a:path w="57" h="39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0" y="1"/>
                  </a:lnTo>
                  <a:lnTo>
                    <a:pt x="0" y="20"/>
                  </a:lnTo>
                  <a:lnTo>
                    <a:pt x="0" y="20"/>
                  </a:lnTo>
                  <a:lnTo>
                    <a:pt x="0" y="38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38" y="38"/>
                  </a:lnTo>
                  <a:lnTo>
                    <a:pt x="56" y="20"/>
                  </a:lnTo>
                  <a:lnTo>
                    <a:pt x="56" y="20"/>
                  </a:lnTo>
                  <a:lnTo>
                    <a:pt x="38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0" name="Google Shape;550;p16"/>
            <p:cNvSpPr/>
            <p:nvPr/>
          </p:nvSpPr>
          <p:spPr>
            <a:xfrm>
              <a:off x="1796475" y="3542550"/>
              <a:ext cx="12200" cy="5650"/>
            </a:xfrm>
            <a:custGeom>
              <a:avLst/>
              <a:gdLst/>
              <a:ahLst/>
              <a:cxnLst/>
              <a:rect l="l" t="t" r="r" b="b"/>
              <a:pathLst>
                <a:path w="488" h="226" extrusionOk="0">
                  <a:moveTo>
                    <a:pt x="94" y="1"/>
                  </a:moveTo>
                  <a:lnTo>
                    <a:pt x="57" y="38"/>
                  </a:lnTo>
                  <a:lnTo>
                    <a:pt x="19" y="94"/>
                  </a:lnTo>
                  <a:lnTo>
                    <a:pt x="1" y="151"/>
                  </a:lnTo>
                  <a:lnTo>
                    <a:pt x="1" y="207"/>
                  </a:lnTo>
                  <a:lnTo>
                    <a:pt x="1" y="226"/>
                  </a:lnTo>
                  <a:lnTo>
                    <a:pt x="488" y="76"/>
                  </a:lnTo>
                  <a:lnTo>
                    <a:pt x="413" y="1"/>
                  </a:lnTo>
                  <a:close/>
                </a:path>
              </a:pathLst>
            </a:custGeom>
            <a:solidFill>
              <a:srgbClr val="4D5B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1" name="Google Shape;551;p16"/>
            <p:cNvSpPr/>
            <p:nvPr/>
          </p:nvSpPr>
          <p:spPr>
            <a:xfrm>
              <a:off x="1796475" y="3542550"/>
              <a:ext cx="12200" cy="5650"/>
            </a:xfrm>
            <a:custGeom>
              <a:avLst/>
              <a:gdLst/>
              <a:ahLst/>
              <a:cxnLst/>
              <a:rect l="l" t="t" r="r" b="b"/>
              <a:pathLst>
                <a:path w="488" h="226" fill="none" extrusionOk="0">
                  <a:moveTo>
                    <a:pt x="413" y="1"/>
                  </a:moveTo>
                  <a:lnTo>
                    <a:pt x="94" y="1"/>
                  </a:lnTo>
                  <a:lnTo>
                    <a:pt x="94" y="1"/>
                  </a:lnTo>
                  <a:lnTo>
                    <a:pt x="57" y="38"/>
                  </a:lnTo>
                  <a:lnTo>
                    <a:pt x="19" y="94"/>
                  </a:lnTo>
                  <a:lnTo>
                    <a:pt x="1" y="151"/>
                  </a:lnTo>
                  <a:lnTo>
                    <a:pt x="1" y="207"/>
                  </a:lnTo>
                  <a:lnTo>
                    <a:pt x="1" y="207"/>
                  </a:lnTo>
                  <a:lnTo>
                    <a:pt x="1" y="226"/>
                  </a:lnTo>
                  <a:lnTo>
                    <a:pt x="1" y="226"/>
                  </a:lnTo>
                  <a:lnTo>
                    <a:pt x="488" y="76"/>
                  </a:lnTo>
                  <a:lnTo>
                    <a:pt x="488" y="76"/>
                  </a:lnTo>
                  <a:lnTo>
                    <a:pt x="4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2" name="Google Shape;552;p16"/>
            <p:cNvSpPr/>
            <p:nvPr/>
          </p:nvSpPr>
          <p:spPr>
            <a:xfrm>
              <a:off x="1673700" y="3542550"/>
              <a:ext cx="25" cy="70775"/>
            </a:xfrm>
            <a:custGeom>
              <a:avLst/>
              <a:gdLst/>
              <a:ahLst/>
              <a:cxnLst/>
              <a:rect l="l" t="t" r="r" b="b"/>
              <a:pathLst>
                <a:path w="1" h="2831" extrusionOk="0">
                  <a:moveTo>
                    <a:pt x="1" y="1"/>
                  </a:moveTo>
                  <a:lnTo>
                    <a:pt x="1" y="1"/>
                  </a:lnTo>
                  <a:lnTo>
                    <a:pt x="1" y="2831"/>
                  </a:lnTo>
                  <a:lnTo>
                    <a:pt x="1" y="919"/>
                  </a:lnTo>
                  <a:lnTo>
                    <a:pt x="1" y="919"/>
                  </a:lnTo>
                  <a:lnTo>
                    <a:pt x="1" y="1125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2E3E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3" name="Google Shape;553;p16"/>
            <p:cNvSpPr/>
            <p:nvPr/>
          </p:nvSpPr>
          <p:spPr>
            <a:xfrm>
              <a:off x="1673700" y="3542550"/>
              <a:ext cx="25" cy="70775"/>
            </a:xfrm>
            <a:custGeom>
              <a:avLst/>
              <a:gdLst/>
              <a:ahLst/>
              <a:cxnLst/>
              <a:rect l="l" t="t" r="r" b="b"/>
              <a:pathLst>
                <a:path w="1" h="283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2831"/>
                  </a:lnTo>
                  <a:lnTo>
                    <a:pt x="1" y="919"/>
                  </a:lnTo>
                  <a:lnTo>
                    <a:pt x="1" y="919"/>
                  </a:lnTo>
                  <a:lnTo>
                    <a:pt x="1" y="112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4" name="Google Shape;554;p16"/>
            <p:cNvSpPr/>
            <p:nvPr/>
          </p:nvSpPr>
          <p:spPr>
            <a:xfrm>
              <a:off x="1673700" y="3542550"/>
              <a:ext cx="25" cy="28150"/>
            </a:xfrm>
            <a:custGeom>
              <a:avLst/>
              <a:gdLst/>
              <a:ahLst/>
              <a:cxnLst/>
              <a:rect l="l" t="t" r="r" b="b"/>
              <a:pathLst>
                <a:path w="1" h="1126" extrusionOk="0">
                  <a:moveTo>
                    <a:pt x="1" y="1"/>
                  </a:moveTo>
                  <a:lnTo>
                    <a:pt x="1" y="1"/>
                  </a:lnTo>
                  <a:lnTo>
                    <a:pt x="1" y="1125"/>
                  </a:lnTo>
                  <a:lnTo>
                    <a:pt x="1" y="1125"/>
                  </a:lnTo>
                  <a:lnTo>
                    <a:pt x="1" y="919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43525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5" name="Google Shape;555;p16"/>
            <p:cNvSpPr/>
            <p:nvPr/>
          </p:nvSpPr>
          <p:spPr>
            <a:xfrm>
              <a:off x="1673700" y="3542550"/>
              <a:ext cx="25" cy="28150"/>
            </a:xfrm>
            <a:custGeom>
              <a:avLst/>
              <a:gdLst/>
              <a:ahLst/>
              <a:cxnLst/>
              <a:rect l="l" t="t" r="r" b="b"/>
              <a:pathLst>
                <a:path w="1" h="112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125"/>
                  </a:lnTo>
                  <a:lnTo>
                    <a:pt x="1" y="1125"/>
                  </a:lnTo>
                  <a:lnTo>
                    <a:pt x="1" y="919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6" name="Google Shape;556;p16"/>
            <p:cNvSpPr/>
            <p:nvPr/>
          </p:nvSpPr>
          <p:spPr>
            <a:xfrm>
              <a:off x="1728075" y="3523350"/>
              <a:ext cx="3300" cy="25"/>
            </a:xfrm>
            <a:custGeom>
              <a:avLst/>
              <a:gdLst/>
              <a:ahLst/>
              <a:cxnLst/>
              <a:rect l="l" t="t" r="r" b="b"/>
              <a:pathLst>
                <a:path w="132" h="1" extrusionOk="0">
                  <a:moveTo>
                    <a:pt x="56" y="0"/>
                  </a:moveTo>
                  <a:lnTo>
                    <a:pt x="56" y="0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404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7" name="Google Shape;557;p16"/>
            <p:cNvSpPr/>
            <p:nvPr/>
          </p:nvSpPr>
          <p:spPr>
            <a:xfrm>
              <a:off x="1728075" y="3523350"/>
              <a:ext cx="3300" cy="25"/>
            </a:xfrm>
            <a:custGeom>
              <a:avLst/>
              <a:gdLst/>
              <a:ahLst/>
              <a:cxnLst/>
              <a:rect l="l" t="t" r="r" b="b"/>
              <a:pathLst>
                <a:path w="132" h="1" fill="none" extrusionOk="0">
                  <a:moveTo>
                    <a:pt x="56" y="0"/>
                  </a:moveTo>
                  <a:lnTo>
                    <a:pt x="56" y="0"/>
                  </a:lnTo>
                  <a:lnTo>
                    <a:pt x="0" y="0"/>
                  </a:lnTo>
                  <a:lnTo>
                    <a:pt x="131" y="0"/>
                  </a:lnTo>
                  <a:lnTo>
                    <a:pt x="131" y="0"/>
                  </a:lnTo>
                  <a:lnTo>
                    <a:pt x="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8" name="Google Shape;558;p16"/>
            <p:cNvSpPr/>
            <p:nvPr/>
          </p:nvSpPr>
          <p:spPr>
            <a:xfrm>
              <a:off x="2832975" y="3592225"/>
              <a:ext cx="24400" cy="21100"/>
            </a:xfrm>
            <a:custGeom>
              <a:avLst/>
              <a:gdLst/>
              <a:ahLst/>
              <a:cxnLst/>
              <a:rect l="l" t="t" r="r" b="b"/>
              <a:pathLst>
                <a:path w="976" h="844" fill="none" extrusionOk="0">
                  <a:moveTo>
                    <a:pt x="1" y="0"/>
                  </a:moveTo>
                  <a:lnTo>
                    <a:pt x="1" y="844"/>
                  </a:lnTo>
                  <a:lnTo>
                    <a:pt x="975" y="844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9" name="Google Shape;559;p16"/>
            <p:cNvSpPr/>
            <p:nvPr/>
          </p:nvSpPr>
          <p:spPr>
            <a:xfrm>
              <a:off x="2832975" y="3542550"/>
              <a:ext cx="28625" cy="22050"/>
            </a:xfrm>
            <a:custGeom>
              <a:avLst/>
              <a:gdLst/>
              <a:ahLst/>
              <a:cxnLst/>
              <a:rect l="l" t="t" r="r" b="b"/>
              <a:pathLst>
                <a:path w="1145" h="882" fill="none" extrusionOk="0">
                  <a:moveTo>
                    <a:pt x="807" y="1"/>
                  </a:moveTo>
                  <a:lnTo>
                    <a:pt x="1" y="1"/>
                  </a:lnTo>
                  <a:lnTo>
                    <a:pt x="1" y="57"/>
                  </a:lnTo>
                  <a:lnTo>
                    <a:pt x="1144" y="882"/>
                  </a:lnTo>
                  <a:lnTo>
                    <a:pt x="1144" y="882"/>
                  </a:lnTo>
                  <a:lnTo>
                    <a:pt x="1107" y="619"/>
                  </a:lnTo>
                  <a:lnTo>
                    <a:pt x="1032" y="376"/>
                  </a:lnTo>
                  <a:lnTo>
                    <a:pt x="938" y="188"/>
                  </a:lnTo>
                  <a:lnTo>
                    <a:pt x="8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0" name="Google Shape;560;p16"/>
            <p:cNvSpPr/>
            <p:nvPr/>
          </p:nvSpPr>
          <p:spPr>
            <a:xfrm>
              <a:off x="2832975" y="3528025"/>
              <a:ext cx="20175" cy="14550"/>
            </a:xfrm>
            <a:custGeom>
              <a:avLst/>
              <a:gdLst/>
              <a:ahLst/>
              <a:cxnLst/>
              <a:rect l="l" t="t" r="r" b="b"/>
              <a:pathLst>
                <a:path w="807" h="582" fill="none" extrusionOk="0">
                  <a:moveTo>
                    <a:pt x="1" y="1"/>
                  </a:moveTo>
                  <a:lnTo>
                    <a:pt x="1" y="394"/>
                  </a:lnTo>
                  <a:lnTo>
                    <a:pt x="1" y="582"/>
                  </a:lnTo>
                  <a:lnTo>
                    <a:pt x="807" y="582"/>
                  </a:lnTo>
                  <a:lnTo>
                    <a:pt x="807" y="582"/>
                  </a:lnTo>
                  <a:lnTo>
                    <a:pt x="732" y="488"/>
                  </a:lnTo>
                  <a:lnTo>
                    <a:pt x="638" y="394"/>
                  </a:lnTo>
                  <a:lnTo>
                    <a:pt x="432" y="226"/>
                  </a:lnTo>
                  <a:lnTo>
                    <a:pt x="226" y="11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1" name="Google Shape;561;p16"/>
            <p:cNvSpPr/>
            <p:nvPr/>
          </p:nvSpPr>
          <p:spPr>
            <a:xfrm>
              <a:off x="2832975" y="3523350"/>
              <a:ext cx="29075" cy="25"/>
            </a:xfrm>
            <a:custGeom>
              <a:avLst/>
              <a:gdLst/>
              <a:ahLst/>
              <a:cxnLst/>
              <a:rect l="l" t="t" r="r" b="b"/>
              <a:pathLst>
                <a:path w="1163" h="1" fill="none" extrusionOk="0">
                  <a:moveTo>
                    <a:pt x="1163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1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2" name="Google Shape;562;p16"/>
            <p:cNvSpPr/>
            <p:nvPr/>
          </p:nvSpPr>
          <p:spPr>
            <a:xfrm>
              <a:off x="2839075" y="3570675"/>
              <a:ext cx="3775" cy="4225"/>
            </a:xfrm>
            <a:custGeom>
              <a:avLst/>
              <a:gdLst/>
              <a:ahLst/>
              <a:cxnLst/>
              <a:rect l="l" t="t" r="r" b="b"/>
              <a:pathLst>
                <a:path w="151" h="169" fill="none" extrusionOk="0">
                  <a:moveTo>
                    <a:pt x="75" y="169"/>
                  </a:moveTo>
                  <a:lnTo>
                    <a:pt x="75" y="169"/>
                  </a:lnTo>
                  <a:lnTo>
                    <a:pt x="38" y="150"/>
                  </a:lnTo>
                  <a:lnTo>
                    <a:pt x="19" y="132"/>
                  </a:lnTo>
                  <a:lnTo>
                    <a:pt x="0" y="113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57"/>
                  </a:lnTo>
                  <a:lnTo>
                    <a:pt x="19" y="19"/>
                  </a:lnTo>
                  <a:lnTo>
                    <a:pt x="38" y="0"/>
                  </a:lnTo>
                  <a:lnTo>
                    <a:pt x="75" y="0"/>
                  </a:lnTo>
                  <a:lnTo>
                    <a:pt x="75" y="0"/>
                  </a:lnTo>
                  <a:lnTo>
                    <a:pt x="94" y="0"/>
                  </a:lnTo>
                  <a:lnTo>
                    <a:pt x="132" y="19"/>
                  </a:lnTo>
                  <a:lnTo>
                    <a:pt x="150" y="57"/>
                  </a:lnTo>
                  <a:lnTo>
                    <a:pt x="150" y="75"/>
                  </a:lnTo>
                  <a:lnTo>
                    <a:pt x="150" y="75"/>
                  </a:lnTo>
                  <a:lnTo>
                    <a:pt x="150" y="113"/>
                  </a:lnTo>
                  <a:lnTo>
                    <a:pt x="132" y="132"/>
                  </a:lnTo>
                  <a:lnTo>
                    <a:pt x="94" y="150"/>
                  </a:lnTo>
                  <a:lnTo>
                    <a:pt x="75" y="16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3" name="Google Shape;563;p16"/>
            <p:cNvSpPr/>
            <p:nvPr/>
          </p:nvSpPr>
          <p:spPr>
            <a:xfrm>
              <a:off x="2832975" y="3543950"/>
              <a:ext cx="29075" cy="69375"/>
            </a:xfrm>
            <a:custGeom>
              <a:avLst/>
              <a:gdLst/>
              <a:ahLst/>
              <a:cxnLst/>
              <a:rect l="l" t="t" r="r" b="b"/>
              <a:pathLst>
                <a:path w="1163" h="2775" fill="none" extrusionOk="0">
                  <a:moveTo>
                    <a:pt x="1" y="1"/>
                  </a:moveTo>
                  <a:lnTo>
                    <a:pt x="1" y="1931"/>
                  </a:lnTo>
                  <a:lnTo>
                    <a:pt x="975" y="2775"/>
                  </a:lnTo>
                  <a:lnTo>
                    <a:pt x="1163" y="2775"/>
                  </a:lnTo>
                  <a:lnTo>
                    <a:pt x="1163" y="1069"/>
                  </a:lnTo>
                  <a:lnTo>
                    <a:pt x="1163" y="1069"/>
                  </a:lnTo>
                  <a:lnTo>
                    <a:pt x="1144" y="826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4" name="Google Shape;564;p16"/>
            <p:cNvSpPr/>
            <p:nvPr/>
          </p:nvSpPr>
          <p:spPr>
            <a:xfrm>
              <a:off x="2853125" y="3542550"/>
              <a:ext cx="8925" cy="22050"/>
            </a:xfrm>
            <a:custGeom>
              <a:avLst/>
              <a:gdLst/>
              <a:ahLst/>
              <a:cxnLst/>
              <a:rect l="l" t="t" r="r" b="b"/>
              <a:pathLst>
                <a:path w="357" h="882" fill="none" extrusionOk="0">
                  <a:moveTo>
                    <a:pt x="357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2" y="188"/>
                  </a:lnTo>
                  <a:lnTo>
                    <a:pt x="226" y="376"/>
                  </a:lnTo>
                  <a:lnTo>
                    <a:pt x="301" y="619"/>
                  </a:lnTo>
                  <a:lnTo>
                    <a:pt x="338" y="882"/>
                  </a:lnTo>
                  <a:lnTo>
                    <a:pt x="357" y="882"/>
                  </a:lnTo>
                  <a:lnTo>
                    <a:pt x="3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5" name="Google Shape;565;p16"/>
            <p:cNvSpPr/>
            <p:nvPr/>
          </p:nvSpPr>
          <p:spPr>
            <a:xfrm>
              <a:off x="2832975" y="3523350"/>
              <a:ext cx="29075" cy="19225"/>
            </a:xfrm>
            <a:custGeom>
              <a:avLst/>
              <a:gdLst/>
              <a:ahLst/>
              <a:cxnLst/>
              <a:rect l="l" t="t" r="r" b="b"/>
              <a:pathLst>
                <a:path w="1163" h="769" fill="none" extrusionOk="0">
                  <a:moveTo>
                    <a:pt x="1163" y="0"/>
                  </a:moveTo>
                  <a:lnTo>
                    <a:pt x="1163" y="0"/>
                  </a:lnTo>
                  <a:lnTo>
                    <a:pt x="1" y="0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226" y="300"/>
                  </a:lnTo>
                  <a:lnTo>
                    <a:pt x="432" y="413"/>
                  </a:lnTo>
                  <a:lnTo>
                    <a:pt x="638" y="581"/>
                  </a:lnTo>
                  <a:lnTo>
                    <a:pt x="732" y="675"/>
                  </a:lnTo>
                  <a:lnTo>
                    <a:pt x="807" y="769"/>
                  </a:lnTo>
                  <a:lnTo>
                    <a:pt x="1163" y="769"/>
                  </a:lnTo>
                  <a:lnTo>
                    <a:pt x="116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6" name="Google Shape;566;p16"/>
            <p:cNvSpPr/>
            <p:nvPr/>
          </p:nvSpPr>
          <p:spPr>
            <a:xfrm>
              <a:off x="2861575" y="3564575"/>
              <a:ext cx="475" cy="6125"/>
            </a:xfrm>
            <a:custGeom>
              <a:avLst/>
              <a:gdLst/>
              <a:ahLst/>
              <a:cxnLst/>
              <a:rect l="l" t="t" r="r" b="b"/>
              <a:pathLst>
                <a:path w="19" h="245" extrusionOk="0">
                  <a:moveTo>
                    <a:pt x="0" y="1"/>
                  </a:moveTo>
                  <a:lnTo>
                    <a:pt x="19" y="244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404B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7" name="Google Shape;567;p16"/>
            <p:cNvSpPr/>
            <p:nvPr/>
          </p:nvSpPr>
          <p:spPr>
            <a:xfrm>
              <a:off x="2861575" y="3564575"/>
              <a:ext cx="475" cy="6125"/>
            </a:xfrm>
            <a:custGeom>
              <a:avLst/>
              <a:gdLst/>
              <a:ahLst/>
              <a:cxnLst/>
              <a:rect l="l" t="t" r="r" b="b"/>
              <a:pathLst>
                <a:path w="19" h="24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9" y="244"/>
                  </a:lnTo>
                  <a:lnTo>
                    <a:pt x="19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8" name="Google Shape;568;p16"/>
            <p:cNvSpPr/>
            <p:nvPr/>
          </p:nvSpPr>
          <p:spPr>
            <a:xfrm>
              <a:off x="2839075" y="3570675"/>
              <a:ext cx="3775" cy="4225"/>
            </a:xfrm>
            <a:custGeom>
              <a:avLst/>
              <a:gdLst/>
              <a:ahLst/>
              <a:cxnLst/>
              <a:rect l="l" t="t" r="r" b="b"/>
              <a:pathLst>
                <a:path w="151" h="169" extrusionOk="0">
                  <a:moveTo>
                    <a:pt x="38" y="0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75"/>
                  </a:lnTo>
                  <a:lnTo>
                    <a:pt x="0" y="113"/>
                  </a:lnTo>
                  <a:lnTo>
                    <a:pt x="19" y="132"/>
                  </a:lnTo>
                  <a:lnTo>
                    <a:pt x="38" y="150"/>
                  </a:lnTo>
                  <a:lnTo>
                    <a:pt x="75" y="169"/>
                  </a:lnTo>
                  <a:lnTo>
                    <a:pt x="94" y="150"/>
                  </a:lnTo>
                  <a:lnTo>
                    <a:pt x="132" y="132"/>
                  </a:lnTo>
                  <a:lnTo>
                    <a:pt x="150" y="113"/>
                  </a:lnTo>
                  <a:lnTo>
                    <a:pt x="150" y="75"/>
                  </a:lnTo>
                  <a:lnTo>
                    <a:pt x="150" y="57"/>
                  </a:lnTo>
                  <a:lnTo>
                    <a:pt x="132" y="19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959B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9" name="Google Shape;569;p16"/>
            <p:cNvSpPr/>
            <p:nvPr/>
          </p:nvSpPr>
          <p:spPr>
            <a:xfrm>
              <a:off x="2839075" y="3570675"/>
              <a:ext cx="3775" cy="4225"/>
            </a:xfrm>
            <a:custGeom>
              <a:avLst/>
              <a:gdLst/>
              <a:ahLst/>
              <a:cxnLst/>
              <a:rect l="l" t="t" r="r" b="b"/>
              <a:pathLst>
                <a:path w="151" h="169" fill="none" extrusionOk="0">
                  <a:moveTo>
                    <a:pt x="75" y="0"/>
                  </a:moveTo>
                  <a:lnTo>
                    <a:pt x="75" y="0"/>
                  </a:lnTo>
                  <a:lnTo>
                    <a:pt x="38" y="0"/>
                  </a:lnTo>
                  <a:lnTo>
                    <a:pt x="19" y="19"/>
                  </a:lnTo>
                  <a:lnTo>
                    <a:pt x="0" y="57"/>
                  </a:lnTo>
                  <a:lnTo>
                    <a:pt x="0" y="75"/>
                  </a:lnTo>
                  <a:lnTo>
                    <a:pt x="0" y="75"/>
                  </a:lnTo>
                  <a:lnTo>
                    <a:pt x="0" y="113"/>
                  </a:lnTo>
                  <a:lnTo>
                    <a:pt x="19" y="132"/>
                  </a:lnTo>
                  <a:lnTo>
                    <a:pt x="38" y="150"/>
                  </a:lnTo>
                  <a:lnTo>
                    <a:pt x="75" y="169"/>
                  </a:lnTo>
                  <a:lnTo>
                    <a:pt x="75" y="169"/>
                  </a:lnTo>
                  <a:lnTo>
                    <a:pt x="94" y="150"/>
                  </a:lnTo>
                  <a:lnTo>
                    <a:pt x="132" y="132"/>
                  </a:lnTo>
                  <a:lnTo>
                    <a:pt x="150" y="113"/>
                  </a:lnTo>
                  <a:lnTo>
                    <a:pt x="150" y="75"/>
                  </a:lnTo>
                  <a:lnTo>
                    <a:pt x="150" y="75"/>
                  </a:lnTo>
                  <a:lnTo>
                    <a:pt x="150" y="57"/>
                  </a:lnTo>
                  <a:lnTo>
                    <a:pt x="132" y="19"/>
                  </a:lnTo>
                  <a:lnTo>
                    <a:pt x="94" y="0"/>
                  </a:lnTo>
                  <a:lnTo>
                    <a:pt x="75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0" name="Google Shape;570;p16"/>
            <p:cNvSpPr/>
            <p:nvPr/>
          </p:nvSpPr>
          <p:spPr>
            <a:xfrm>
              <a:off x="2825950" y="3603950"/>
              <a:ext cx="5175" cy="5175"/>
            </a:xfrm>
            <a:custGeom>
              <a:avLst/>
              <a:gdLst/>
              <a:ahLst/>
              <a:cxnLst/>
              <a:rect l="l" t="t" r="r" b="b"/>
              <a:pathLst>
                <a:path w="207" h="207" extrusionOk="0">
                  <a:moveTo>
                    <a:pt x="94" y="0"/>
                  </a:moveTo>
                  <a:lnTo>
                    <a:pt x="57" y="19"/>
                  </a:lnTo>
                  <a:lnTo>
                    <a:pt x="19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1" y="150"/>
                  </a:lnTo>
                  <a:lnTo>
                    <a:pt x="19" y="188"/>
                  </a:lnTo>
                  <a:lnTo>
                    <a:pt x="57" y="206"/>
                  </a:lnTo>
                  <a:lnTo>
                    <a:pt x="132" y="206"/>
                  </a:lnTo>
                  <a:lnTo>
                    <a:pt x="169" y="188"/>
                  </a:lnTo>
                  <a:lnTo>
                    <a:pt x="188" y="150"/>
                  </a:lnTo>
                  <a:lnTo>
                    <a:pt x="207" y="113"/>
                  </a:lnTo>
                  <a:lnTo>
                    <a:pt x="188" y="75"/>
                  </a:lnTo>
                  <a:lnTo>
                    <a:pt x="169" y="38"/>
                  </a:lnTo>
                  <a:lnTo>
                    <a:pt x="132" y="19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1" name="Google Shape;571;p16"/>
            <p:cNvSpPr/>
            <p:nvPr/>
          </p:nvSpPr>
          <p:spPr>
            <a:xfrm>
              <a:off x="2800650" y="3598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2" name="Google Shape;572;p16"/>
            <p:cNvSpPr/>
            <p:nvPr/>
          </p:nvSpPr>
          <p:spPr>
            <a:xfrm>
              <a:off x="2800650" y="35983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3" name="Google Shape;573;p16"/>
            <p:cNvSpPr/>
            <p:nvPr/>
          </p:nvSpPr>
          <p:spPr>
            <a:xfrm>
              <a:off x="2799250" y="3565975"/>
              <a:ext cx="2825" cy="2850"/>
            </a:xfrm>
            <a:custGeom>
              <a:avLst/>
              <a:gdLst/>
              <a:ahLst/>
              <a:cxnLst/>
              <a:rect l="l" t="t" r="r" b="b"/>
              <a:pathLst>
                <a:path w="113" h="114" extrusionOk="0">
                  <a:moveTo>
                    <a:pt x="56" y="1"/>
                  </a:moveTo>
                  <a:lnTo>
                    <a:pt x="19" y="20"/>
                  </a:lnTo>
                  <a:lnTo>
                    <a:pt x="0" y="57"/>
                  </a:lnTo>
                  <a:lnTo>
                    <a:pt x="19" y="95"/>
                  </a:lnTo>
                  <a:lnTo>
                    <a:pt x="56" y="113"/>
                  </a:lnTo>
                  <a:lnTo>
                    <a:pt x="94" y="95"/>
                  </a:lnTo>
                  <a:lnTo>
                    <a:pt x="113" y="57"/>
                  </a:lnTo>
                  <a:lnTo>
                    <a:pt x="94" y="20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4" name="Google Shape;574;p16"/>
            <p:cNvSpPr/>
            <p:nvPr/>
          </p:nvSpPr>
          <p:spPr>
            <a:xfrm>
              <a:off x="2820800" y="3586600"/>
              <a:ext cx="950" cy="975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9"/>
                  </a:lnTo>
                  <a:lnTo>
                    <a:pt x="0" y="38"/>
                  </a:lnTo>
                  <a:lnTo>
                    <a:pt x="38" y="38"/>
                  </a:lnTo>
                  <a:lnTo>
                    <a:pt x="38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5" name="Google Shape;575;p16"/>
            <p:cNvSpPr/>
            <p:nvPr/>
          </p:nvSpPr>
          <p:spPr>
            <a:xfrm>
              <a:off x="2726625" y="3582850"/>
              <a:ext cx="950" cy="975"/>
            </a:xfrm>
            <a:custGeom>
              <a:avLst/>
              <a:gdLst/>
              <a:ahLst/>
              <a:cxnLst/>
              <a:rect l="l" t="t" r="r" b="b"/>
              <a:pathLst>
                <a:path w="38" h="39" extrusionOk="0">
                  <a:moveTo>
                    <a:pt x="0" y="1"/>
                  </a:moveTo>
                  <a:lnTo>
                    <a:pt x="0" y="19"/>
                  </a:lnTo>
                  <a:lnTo>
                    <a:pt x="19" y="38"/>
                  </a:lnTo>
                  <a:lnTo>
                    <a:pt x="38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6" name="Google Shape;576;p16"/>
            <p:cNvSpPr/>
            <p:nvPr/>
          </p:nvSpPr>
          <p:spPr>
            <a:xfrm>
              <a:off x="2726625" y="3582850"/>
              <a:ext cx="950" cy="975"/>
            </a:xfrm>
            <a:custGeom>
              <a:avLst/>
              <a:gdLst/>
              <a:ahLst/>
              <a:cxnLst/>
              <a:rect l="l" t="t" r="r" b="b"/>
              <a:pathLst>
                <a:path w="38" h="39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38" y="1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38" y="19"/>
                  </a:lnTo>
                  <a:lnTo>
                    <a:pt x="19" y="38"/>
                  </a:lnTo>
                  <a:lnTo>
                    <a:pt x="19" y="38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9"/>
                  </a:lnTo>
                  <a:lnTo>
                    <a:pt x="0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7" name="Google Shape;577;p16"/>
            <p:cNvSpPr/>
            <p:nvPr/>
          </p:nvSpPr>
          <p:spPr>
            <a:xfrm>
              <a:off x="2767850" y="3548175"/>
              <a:ext cx="2825" cy="3300"/>
            </a:xfrm>
            <a:custGeom>
              <a:avLst/>
              <a:gdLst/>
              <a:ahLst/>
              <a:cxnLst/>
              <a:rect l="l" t="t" r="r" b="b"/>
              <a:pathLst>
                <a:path w="113" h="132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113"/>
                  </a:lnTo>
                  <a:lnTo>
                    <a:pt x="57" y="132"/>
                  </a:lnTo>
                  <a:lnTo>
                    <a:pt x="94" y="113"/>
                  </a:lnTo>
                  <a:lnTo>
                    <a:pt x="113" y="57"/>
                  </a:lnTo>
                  <a:lnTo>
                    <a:pt x="94" y="19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8" name="Google Shape;578;p16"/>
            <p:cNvSpPr/>
            <p:nvPr/>
          </p:nvSpPr>
          <p:spPr>
            <a:xfrm>
              <a:off x="2752375" y="3602075"/>
              <a:ext cx="4250" cy="4700"/>
            </a:xfrm>
            <a:custGeom>
              <a:avLst/>
              <a:gdLst/>
              <a:ahLst/>
              <a:cxnLst/>
              <a:rect l="l" t="t" r="r" b="b"/>
              <a:pathLst>
                <a:path w="170" h="188" extrusionOk="0">
                  <a:moveTo>
                    <a:pt x="76" y="0"/>
                  </a:moveTo>
                  <a:lnTo>
                    <a:pt x="57" y="19"/>
                  </a:lnTo>
                  <a:lnTo>
                    <a:pt x="20" y="38"/>
                  </a:lnTo>
                  <a:lnTo>
                    <a:pt x="1" y="56"/>
                  </a:lnTo>
                  <a:lnTo>
                    <a:pt x="1" y="94"/>
                  </a:lnTo>
                  <a:lnTo>
                    <a:pt x="1" y="131"/>
                  </a:lnTo>
                  <a:lnTo>
                    <a:pt x="20" y="150"/>
                  </a:lnTo>
                  <a:lnTo>
                    <a:pt x="57" y="169"/>
                  </a:lnTo>
                  <a:lnTo>
                    <a:pt x="76" y="188"/>
                  </a:lnTo>
                  <a:lnTo>
                    <a:pt x="113" y="169"/>
                  </a:lnTo>
                  <a:lnTo>
                    <a:pt x="151" y="150"/>
                  </a:lnTo>
                  <a:lnTo>
                    <a:pt x="170" y="131"/>
                  </a:lnTo>
                  <a:lnTo>
                    <a:pt x="170" y="94"/>
                  </a:lnTo>
                  <a:lnTo>
                    <a:pt x="170" y="56"/>
                  </a:lnTo>
                  <a:lnTo>
                    <a:pt x="151" y="38"/>
                  </a:lnTo>
                  <a:lnTo>
                    <a:pt x="113" y="19"/>
                  </a:lnTo>
                  <a:lnTo>
                    <a:pt x="7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9" name="Google Shape;579;p16"/>
            <p:cNvSpPr/>
            <p:nvPr/>
          </p:nvSpPr>
          <p:spPr>
            <a:xfrm>
              <a:off x="2646950" y="3579100"/>
              <a:ext cx="4250" cy="4725"/>
            </a:xfrm>
            <a:custGeom>
              <a:avLst/>
              <a:gdLst/>
              <a:ahLst/>
              <a:cxnLst/>
              <a:rect l="l" t="t" r="r" b="b"/>
              <a:pathLst>
                <a:path w="170" h="189" extrusionOk="0">
                  <a:moveTo>
                    <a:pt x="94" y="1"/>
                  </a:moveTo>
                  <a:lnTo>
                    <a:pt x="57" y="19"/>
                  </a:lnTo>
                  <a:lnTo>
                    <a:pt x="19" y="38"/>
                  </a:lnTo>
                  <a:lnTo>
                    <a:pt x="1" y="57"/>
                  </a:lnTo>
                  <a:lnTo>
                    <a:pt x="1" y="94"/>
                  </a:lnTo>
                  <a:lnTo>
                    <a:pt x="1" y="132"/>
                  </a:lnTo>
                  <a:lnTo>
                    <a:pt x="19" y="151"/>
                  </a:lnTo>
                  <a:lnTo>
                    <a:pt x="57" y="169"/>
                  </a:lnTo>
                  <a:lnTo>
                    <a:pt x="94" y="188"/>
                  </a:lnTo>
                  <a:lnTo>
                    <a:pt x="113" y="169"/>
                  </a:lnTo>
                  <a:lnTo>
                    <a:pt x="151" y="151"/>
                  </a:lnTo>
                  <a:lnTo>
                    <a:pt x="169" y="132"/>
                  </a:lnTo>
                  <a:lnTo>
                    <a:pt x="169" y="94"/>
                  </a:lnTo>
                  <a:lnTo>
                    <a:pt x="169" y="57"/>
                  </a:lnTo>
                  <a:lnTo>
                    <a:pt x="151" y="38"/>
                  </a:lnTo>
                  <a:lnTo>
                    <a:pt x="113" y="19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0" name="Google Shape;580;p16"/>
            <p:cNvSpPr/>
            <p:nvPr/>
          </p:nvSpPr>
          <p:spPr>
            <a:xfrm>
              <a:off x="2683500" y="3584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1" name="Google Shape;581;p16"/>
            <p:cNvSpPr/>
            <p:nvPr/>
          </p:nvSpPr>
          <p:spPr>
            <a:xfrm>
              <a:off x="2683500" y="35842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2" name="Google Shape;582;p16"/>
            <p:cNvSpPr/>
            <p:nvPr/>
          </p:nvSpPr>
          <p:spPr>
            <a:xfrm>
              <a:off x="2586500" y="3545375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113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38" y="188"/>
                  </a:lnTo>
                  <a:lnTo>
                    <a:pt x="76" y="225"/>
                  </a:lnTo>
                  <a:lnTo>
                    <a:pt x="151" y="225"/>
                  </a:lnTo>
                  <a:lnTo>
                    <a:pt x="188" y="188"/>
                  </a:lnTo>
                  <a:lnTo>
                    <a:pt x="207" y="169"/>
                  </a:lnTo>
                  <a:lnTo>
                    <a:pt x="226" y="113"/>
                  </a:lnTo>
                  <a:lnTo>
                    <a:pt x="207" y="75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3" name="Google Shape;583;p16"/>
            <p:cNvSpPr/>
            <p:nvPr/>
          </p:nvSpPr>
          <p:spPr>
            <a:xfrm>
              <a:off x="2609000" y="3609550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1"/>
                  </a:moveTo>
                  <a:lnTo>
                    <a:pt x="19" y="20"/>
                  </a:lnTo>
                  <a:lnTo>
                    <a:pt x="0" y="38"/>
                  </a:lnTo>
                  <a:lnTo>
                    <a:pt x="19" y="57"/>
                  </a:lnTo>
                  <a:lnTo>
                    <a:pt x="38" y="76"/>
                  </a:lnTo>
                  <a:lnTo>
                    <a:pt x="75" y="57"/>
                  </a:lnTo>
                  <a:lnTo>
                    <a:pt x="75" y="38"/>
                  </a:lnTo>
                  <a:lnTo>
                    <a:pt x="75" y="20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4" name="Google Shape;584;p16"/>
            <p:cNvSpPr/>
            <p:nvPr/>
          </p:nvSpPr>
          <p:spPr>
            <a:xfrm>
              <a:off x="2559325" y="3597375"/>
              <a:ext cx="975" cy="975"/>
            </a:xfrm>
            <a:custGeom>
              <a:avLst/>
              <a:gdLst/>
              <a:ahLst/>
              <a:cxnLst/>
              <a:rect l="l" t="t" r="r" b="b"/>
              <a:pathLst>
                <a:path w="39" h="39" extrusionOk="0">
                  <a:moveTo>
                    <a:pt x="19" y="1"/>
                  </a:moveTo>
                  <a:lnTo>
                    <a:pt x="1" y="19"/>
                  </a:lnTo>
                  <a:lnTo>
                    <a:pt x="19" y="38"/>
                  </a:lnTo>
                  <a:lnTo>
                    <a:pt x="38" y="19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5" name="Google Shape;585;p16"/>
            <p:cNvSpPr/>
            <p:nvPr/>
          </p:nvSpPr>
          <p:spPr>
            <a:xfrm>
              <a:off x="2535425" y="3539750"/>
              <a:ext cx="975" cy="950"/>
            </a:xfrm>
            <a:custGeom>
              <a:avLst/>
              <a:gdLst/>
              <a:ahLst/>
              <a:cxnLst/>
              <a:rect l="l" t="t" r="r" b="b"/>
              <a:pathLst>
                <a:path w="39" h="38" extrusionOk="0">
                  <a:moveTo>
                    <a:pt x="20" y="0"/>
                  </a:moveTo>
                  <a:lnTo>
                    <a:pt x="1" y="19"/>
                  </a:lnTo>
                  <a:lnTo>
                    <a:pt x="20" y="38"/>
                  </a:lnTo>
                  <a:lnTo>
                    <a:pt x="38" y="19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6" name="Google Shape;586;p16"/>
            <p:cNvSpPr/>
            <p:nvPr/>
          </p:nvSpPr>
          <p:spPr>
            <a:xfrm>
              <a:off x="2514825" y="3583325"/>
              <a:ext cx="475" cy="500"/>
            </a:xfrm>
            <a:custGeom>
              <a:avLst/>
              <a:gdLst/>
              <a:ahLst/>
              <a:cxnLst/>
              <a:rect l="l" t="t" r="r" b="b"/>
              <a:pathLst>
                <a:path w="19" h="20" extrusionOk="0">
                  <a:moveTo>
                    <a:pt x="0" y="0"/>
                  </a:moveTo>
                  <a:lnTo>
                    <a:pt x="0" y="19"/>
                  </a:lnTo>
                  <a:lnTo>
                    <a:pt x="19" y="1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7" name="Google Shape;587;p16"/>
            <p:cNvSpPr/>
            <p:nvPr/>
          </p:nvSpPr>
          <p:spPr>
            <a:xfrm>
              <a:off x="2685375" y="3563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8" name="Google Shape;588;p16"/>
            <p:cNvSpPr/>
            <p:nvPr/>
          </p:nvSpPr>
          <p:spPr>
            <a:xfrm>
              <a:off x="2685375" y="35636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9" name="Google Shape;589;p16"/>
            <p:cNvSpPr/>
            <p:nvPr/>
          </p:nvSpPr>
          <p:spPr>
            <a:xfrm>
              <a:off x="2832975" y="3618000"/>
              <a:ext cx="238550" cy="189325"/>
            </a:xfrm>
            <a:custGeom>
              <a:avLst/>
              <a:gdLst/>
              <a:ahLst/>
              <a:cxnLst/>
              <a:rect l="l" t="t" r="r" b="b"/>
              <a:pathLst>
                <a:path w="9542" h="7573" extrusionOk="0">
                  <a:moveTo>
                    <a:pt x="1" y="0"/>
                  </a:moveTo>
                  <a:lnTo>
                    <a:pt x="1" y="132"/>
                  </a:lnTo>
                  <a:lnTo>
                    <a:pt x="9410" y="132"/>
                  </a:lnTo>
                  <a:lnTo>
                    <a:pt x="9410" y="7441"/>
                  </a:lnTo>
                  <a:lnTo>
                    <a:pt x="1" y="7441"/>
                  </a:lnTo>
                  <a:lnTo>
                    <a:pt x="1" y="7573"/>
                  </a:lnTo>
                  <a:lnTo>
                    <a:pt x="9541" y="7573"/>
                  </a:lnTo>
                  <a:lnTo>
                    <a:pt x="954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0" name="Google Shape;590;p16"/>
            <p:cNvSpPr/>
            <p:nvPr/>
          </p:nvSpPr>
          <p:spPr>
            <a:xfrm>
              <a:off x="2832975" y="3641425"/>
              <a:ext cx="213700" cy="139200"/>
            </a:xfrm>
            <a:custGeom>
              <a:avLst/>
              <a:gdLst/>
              <a:ahLst/>
              <a:cxnLst/>
              <a:rect l="l" t="t" r="r" b="b"/>
              <a:pathLst>
                <a:path w="8548" h="5568" extrusionOk="0">
                  <a:moveTo>
                    <a:pt x="1" y="1"/>
                  </a:moveTo>
                  <a:lnTo>
                    <a:pt x="1" y="132"/>
                  </a:lnTo>
                  <a:lnTo>
                    <a:pt x="8417" y="132"/>
                  </a:lnTo>
                  <a:lnTo>
                    <a:pt x="8417" y="5436"/>
                  </a:lnTo>
                  <a:lnTo>
                    <a:pt x="1" y="5436"/>
                  </a:lnTo>
                  <a:lnTo>
                    <a:pt x="1" y="5567"/>
                  </a:lnTo>
                  <a:lnTo>
                    <a:pt x="8548" y="5567"/>
                  </a:lnTo>
                  <a:lnTo>
                    <a:pt x="8548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1" name="Google Shape;591;p16"/>
            <p:cNvSpPr/>
            <p:nvPr/>
          </p:nvSpPr>
          <p:spPr>
            <a:xfrm>
              <a:off x="2515750" y="2820950"/>
              <a:ext cx="4725" cy="520150"/>
            </a:xfrm>
            <a:custGeom>
              <a:avLst/>
              <a:gdLst/>
              <a:ahLst/>
              <a:cxnLst/>
              <a:rect l="l" t="t" r="r" b="b"/>
              <a:pathLst>
                <a:path w="189" h="20806" extrusionOk="0">
                  <a:moveTo>
                    <a:pt x="1" y="0"/>
                  </a:moveTo>
                  <a:lnTo>
                    <a:pt x="1" y="20805"/>
                  </a:lnTo>
                  <a:lnTo>
                    <a:pt x="188" y="20805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2" name="Google Shape;592;p16"/>
            <p:cNvSpPr/>
            <p:nvPr/>
          </p:nvSpPr>
          <p:spPr>
            <a:xfrm>
              <a:off x="2538250" y="2820950"/>
              <a:ext cx="3300" cy="520150"/>
            </a:xfrm>
            <a:custGeom>
              <a:avLst/>
              <a:gdLst/>
              <a:ahLst/>
              <a:cxnLst/>
              <a:rect l="l" t="t" r="r" b="b"/>
              <a:pathLst>
                <a:path w="132" h="20806" extrusionOk="0">
                  <a:moveTo>
                    <a:pt x="0" y="0"/>
                  </a:moveTo>
                  <a:lnTo>
                    <a:pt x="0" y="20805"/>
                  </a:lnTo>
                  <a:lnTo>
                    <a:pt x="131" y="20805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3" name="Google Shape;593;p16"/>
            <p:cNvSpPr/>
            <p:nvPr/>
          </p:nvSpPr>
          <p:spPr>
            <a:xfrm>
              <a:off x="2494675" y="2820950"/>
              <a:ext cx="3300" cy="520150"/>
            </a:xfrm>
            <a:custGeom>
              <a:avLst/>
              <a:gdLst/>
              <a:ahLst/>
              <a:cxnLst/>
              <a:rect l="l" t="t" r="r" b="b"/>
              <a:pathLst>
                <a:path w="132" h="20806" extrusionOk="0">
                  <a:moveTo>
                    <a:pt x="0" y="0"/>
                  </a:moveTo>
                  <a:lnTo>
                    <a:pt x="0" y="20805"/>
                  </a:lnTo>
                  <a:lnTo>
                    <a:pt x="131" y="20805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4" name="Google Shape;594;p16"/>
            <p:cNvSpPr/>
            <p:nvPr/>
          </p:nvSpPr>
          <p:spPr>
            <a:xfrm>
              <a:off x="2669450" y="2820950"/>
              <a:ext cx="364575" cy="267575"/>
            </a:xfrm>
            <a:custGeom>
              <a:avLst/>
              <a:gdLst/>
              <a:ahLst/>
              <a:cxnLst/>
              <a:rect l="l" t="t" r="r" b="b"/>
              <a:pathLst>
                <a:path w="14583" h="10703" extrusionOk="0">
                  <a:moveTo>
                    <a:pt x="0" y="0"/>
                  </a:moveTo>
                  <a:lnTo>
                    <a:pt x="0" y="10702"/>
                  </a:lnTo>
                  <a:lnTo>
                    <a:pt x="8154" y="10702"/>
                  </a:lnTo>
                  <a:lnTo>
                    <a:pt x="14583" y="4461"/>
                  </a:lnTo>
                  <a:lnTo>
                    <a:pt x="14583" y="0"/>
                  </a:lnTo>
                  <a:lnTo>
                    <a:pt x="14451" y="0"/>
                  </a:lnTo>
                  <a:lnTo>
                    <a:pt x="14451" y="4405"/>
                  </a:lnTo>
                  <a:lnTo>
                    <a:pt x="8116" y="10571"/>
                  </a:lnTo>
                  <a:lnTo>
                    <a:pt x="132" y="10571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5" name="Google Shape;595;p16"/>
            <p:cNvSpPr/>
            <p:nvPr/>
          </p:nvSpPr>
          <p:spPr>
            <a:xfrm>
              <a:off x="2696625" y="2820950"/>
              <a:ext cx="313025" cy="244150"/>
            </a:xfrm>
            <a:custGeom>
              <a:avLst/>
              <a:gdLst/>
              <a:ahLst/>
              <a:cxnLst/>
              <a:rect l="l" t="t" r="r" b="b"/>
              <a:pathLst>
                <a:path w="12521" h="9766" extrusionOk="0">
                  <a:moveTo>
                    <a:pt x="0" y="0"/>
                  </a:moveTo>
                  <a:lnTo>
                    <a:pt x="0" y="9765"/>
                  </a:lnTo>
                  <a:lnTo>
                    <a:pt x="6617" y="9765"/>
                  </a:lnTo>
                  <a:lnTo>
                    <a:pt x="12521" y="3992"/>
                  </a:lnTo>
                  <a:lnTo>
                    <a:pt x="12521" y="3974"/>
                  </a:lnTo>
                  <a:lnTo>
                    <a:pt x="12521" y="0"/>
                  </a:lnTo>
                  <a:lnTo>
                    <a:pt x="12409" y="0"/>
                  </a:lnTo>
                  <a:lnTo>
                    <a:pt x="12409" y="3917"/>
                  </a:lnTo>
                  <a:lnTo>
                    <a:pt x="6579" y="9653"/>
                  </a:lnTo>
                  <a:lnTo>
                    <a:pt x="113" y="9653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6" name="Google Shape;596;p16"/>
            <p:cNvSpPr/>
            <p:nvPr/>
          </p:nvSpPr>
          <p:spPr>
            <a:xfrm>
              <a:off x="3033525" y="2869200"/>
              <a:ext cx="1939025" cy="5175"/>
            </a:xfrm>
            <a:custGeom>
              <a:avLst/>
              <a:gdLst/>
              <a:ahLst/>
              <a:cxnLst/>
              <a:rect l="l" t="t" r="r" b="b"/>
              <a:pathLst>
                <a:path w="77561" h="207" extrusionOk="0">
                  <a:moveTo>
                    <a:pt x="1" y="1"/>
                  </a:moveTo>
                  <a:lnTo>
                    <a:pt x="1" y="207"/>
                  </a:lnTo>
                  <a:lnTo>
                    <a:pt x="77561" y="207"/>
                  </a:lnTo>
                  <a:lnTo>
                    <a:pt x="77561" y="1"/>
                  </a:lnTo>
                  <a:close/>
                </a:path>
              </a:pathLst>
            </a:custGeom>
            <a:solidFill>
              <a:srgbClr val="8C8C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7" name="Google Shape;597;p16"/>
            <p:cNvSpPr/>
            <p:nvPr/>
          </p:nvSpPr>
          <p:spPr>
            <a:xfrm>
              <a:off x="3033525" y="2891700"/>
              <a:ext cx="1939025" cy="3300"/>
            </a:xfrm>
            <a:custGeom>
              <a:avLst/>
              <a:gdLst/>
              <a:ahLst/>
              <a:cxnLst/>
              <a:rect l="l" t="t" r="r" b="b"/>
              <a:pathLst>
                <a:path w="77561" h="132" extrusionOk="0">
                  <a:moveTo>
                    <a:pt x="1" y="0"/>
                  </a:moveTo>
                  <a:lnTo>
                    <a:pt x="1" y="131"/>
                  </a:lnTo>
                  <a:lnTo>
                    <a:pt x="77561" y="131"/>
                  </a:lnTo>
                  <a:lnTo>
                    <a:pt x="77561" y="0"/>
                  </a:lnTo>
                  <a:close/>
                </a:path>
              </a:pathLst>
            </a:custGeom>
            <a:solidFill>
              <a:srgbClr val="8C8C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8" name="Google Shape;598;p16"/>
            <p:cNvSpPr/>
            <p:nvPr/>
          </p:nvSpPr>
          <p:spPr>
            <a:xfrm>
              <a:off x="3033525" y="2848125"/>
              <a:ext cx="1939025" cy="3300"/>
            </a:xfrm>
            <a:custGeom>
              <a:avLst/>
              <a:gdLst/>
              <a:ahLst/>
              <a:cxnLst/>
              <a:rect l="l" t="t" r="r" b="b"/>
              <a:pathLst>
                <a:path w="77561" h="132" extrusionOk="0">
                  <a:moveTo>
                    <a:pt x="1" y="0"/>
                  </a:moveTo>
                  <a:lnTo>
                    <a:pt x="1" y="131"/>
                  </a:lnTo>
                  <a:lnTo>
                    <a:pt x="77561" y="131"/>
                  </a:lnTo>
                  <a:lnTo>
                    <a:pt x="77561" y="0"/>
                  </a:lnTo>
                  <a:close/>
                </a:path>
              </a:pathLst>
            </a:custGeom>
            <a:solidFill>
              <a:srgbClr val="8C8C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9" name="Google Shape;599;p16"/>
            <p:cNvSpPr/>
            <p:nvPr/>
          </p:nvSpPr>
          <p:spPr>
            <a:xfrm>
              <a:off x="1706500" y="2820950"/>
              <a:ext cx="332250" cy="557150"/>
            </a:xfrm>
            <a:custGeom>
              <a:avLst/>
              <a:gdLst/>
              <a:ahLst/>
              <a:cxnLst/>
              <a:rect l="l" t="t" r="r" b="b"/>
              <a:pathLst>
                <a:path w="13290" h="22286" extrusionOk="0">
                  <a:moveTo>
                    <a:pt x="1" y="0"/>
                  </a:moveTo>
                  <a:lnTo>
                    <a:pt x="1" y="22286"/>
                  </a:lnTo>
                  <a:lnTo>
                    <a:pt x="6224" y="22286"/>
                  </a:lnTo>
                  <a:lnTo>
                    <a:pt x="13290" y="16026"/>
                  </a:lnTo>
                  <a:lnTo>
                    <a:pt x="13290" y="0"/>
                  </a:lnTo>
                  <a:lnTo>
                    <a:pt x="13159" y="0"/>
                  </a:lnTo>
                  <a:lnTo>
                    <a:pt x="13159" y="15969"/>
                  </a:lnTo>
                  <a:lnTo>
                    <a:pt x="6167" y="22155"/>
                  </a:lnTo>
                  <a:lnTo>
                    <a:pt x="132" y="22155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0" name="Google Shape;600;p16"/>
            <p:cNvSpPr/>
            <p:nvPr/>
          </p:nvSpPr>
          <p:spPr>
            <a:xfrm>
              <a:off x="1733700" y="2820950"/>
              <a:ext cx="281175" cy="533250"/>
            </a:xfrm>
            <a:custGeom>
              <a:avLst/>
              <a:gdLst/>
              <a:ahLst/>
              <a:cxnLst/>
              <a:rect l="l" t="t" r="r" b="b"/>
              <a:pathLst>
                <a:path w="11247" h="21330" extrusionOk="0">
                  <a:moveTo>
                    <a:pt x="0" y="0"/>
                  </a:moveTo>
                  <a:lnTo>
                    <a:pt x="0" y="21330"/>
                  </a:lnTo>
                  <a:lnTo>
                    <a:pt x="4686" y="21330"/>
                  </a:lnTo>
                  <a:lnTo>
                    <a:pt x="11246" y="15557"/>
                  </a:lnTo>
                  <a:lnTo>
                    <a:pt x="11246" y="0"/>
                  </a:lnTo>
                  <a:lnTo>
                    <a:pt x="11115" y="0"/>
                  </a:lnTo>
                  <a:lnTo>
                    <a:pt x="11115" y="15501"/>
                  </a:lnTo>
                  <a:lnTo>
                    <a:pt x="4630" y="21217"/>
                  </a:lnTo>
                  <a:lnTo>
                    <a:pt x="131" y="21217"/>
                  </a:lnTo>
                  <a:lnTo>
                    <a:pt x="13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1" name="Google Shape;601;p16"/>
            <p:cNvSpPr/>
            <p:nvPr/>
          </p:nvSpPr>
          <p:spPr>
            <a:xfrm>
              <a:off x="1373825" y="4132025"/>
              <a:ext cx="589025" cy="240875"/>
            </a:xfrm>
            <a:custGeom>
              <a:avLst/>
              <a:gdLst/>
              <a:ahLst/>
              <a:cxnLst/>
              <a:rect l="l" t="t" r="r" b="b"/>
              <a:pathLst>
                <a:path w="23561" h="9635" extrusionOk="0">
                  <a:moveTo>
                    <a:pt x="0" y="1"/>
                  </a:moveTo>
                  <a:lnTo>
                    <a:pt x="0" y="132"/>
                  </a:lnTo>
                  <a:lnTo>
                    <a:pt x="19474" y="132"/>
                  </a:lnTo>
                  <a:lnTo>
                    <a:pt x="23429" y="4181"/>
                  </a:lnTo>
                  <a:lnTo>
                    <a:pt x="23429" y="9504"/>
                  </a:lnTo>
                  <a:lnTo>
                    <a:pt x="0" y="9504"/>
                  </a:lnTo>
                  <a:lnTo>
                    <a:pt x="0" y="9635"/>
                  </a:lnTo>
                  <a:lnTo>
                    <a:pt x="23561" y="9635"/>
                  </a:lnTo>
                  <a:lnTo>
                    <a:pt x="23561" y="4143"/>
                  </a:lnTo>
                  <a:lnTo>
                    <a:pt x="19549" y="20"/>
                  </a:lnTo>
                  <a:lnTo>
                    <a:pt x="195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2" name="Google Shape;602;p16"/>
            <p:cNvSpPr/>
            <p:nvPr/>
          </p:nvSpPr>
          <p:spPr>
            <a:xfrm>
              <a:off x="1373825" y="4157325"/>
              <a:ext cx="558100" cy="191675"/>
            </a:xfrm>
            <a:custGeom>
              <a:avLst/>
              <a:gdLst/>
              <a:ahLst/>
              <a:cxnLst/>
              <a:rect l="l" t="t" r="r" b="b"/>
              <a:pathLst>
                <a:path w="22324" h="7667" extrusionOk="0">
                  <a:moveTo>
                    <a:pt x="0" y="1"/>
                  </a:moveTo>
                  <a:lnTo>
                    <a:pt x="0" y="132"/>
                  </a:lnTo>
                  <a:lnTo>
                    <a:pt x="18669" y="132"/>
                  </a:lnTo>
                  <a:lnTo>
                    <a:pt x="22211" y="3750"/>
                  </a:lnTo>
                  <a:lnTo>
                    <a:pt x="22211" y="7554"/>
                  </a:lnTo>
                  <a:lnTo>
                    <a:pt x="0" y="7554"/>
                  </a:lnTo>
                  <a:lnTo>
                    <a:pt x="0" y="7667"/>
                  </a:lnTo>
                  <a:lnTo>
                    <a:pt x="22323" y="7667"/>
                  </a:lnTo>
                  <a:lnTo>
                    <a:pt x="22323" y="3693"/>
                  </a:lnTo>
                  <a:lnTo>
                    <a:pt x="18744" y="20"/>
                  </a:lnTo>
                  <a:lnTo>
                    <a:pt x="187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3" name="Google Shape;603;p16"/>
            <p:cNvSpPr/>
            <p:nvPr/>
          </p:nvSpPr>
          <p:spPr>
            <a:xfrm>
              <a:off x="2871875" y="4250577"/>
              <a:ext cx="204325" cy="290089"/>
            </a:xfrm>
            <a:custGeom>
              <a:avLst/>
              <a:gdLst/>
              <a:ahLst/>
              <a:cxnLst/>
              <a:rect l="l" t="t" r="r" b="b"/>
              <a:pathLst>
                <a:path w="8173" h="12222" extrusionOk="0">
                  <a:moveTo>
                    <a:pt x="0" y="1"/>
                  </a:moveTo>
                  <a:lnTo>
                    <a:pt x="0" y="12221"/>
                  </a:lnTo>
                  <a:lnTo>
                    <a:pt x="132" y="12221"/>
                  </a:lnTo>
                  <a:lnTo>
                    <a:pt x="132" y="132"/>
                  </a:lnTo>
                  <a:lnTo>
                    <a:pt x="3037" y="132"/>
                  </a:lnTo>
                  <a:lnTo>
                    <a:pt x="8023" y="4874"/>
                  </a:lnTo>
                  <a:lnTo>
                    <a:pt x="8023" y="12221"/>
                  </a:lnTo>
                  <a:lnTo>
                    <a:pt x="8173" y="12221"/>
                  </a:lnTo>
                  <a:lnTo>
                    <a:pt x="8173" y="4818"/>
                  </a:lnTo>
                  <a:lnTo>
                    <a:pt x="3112" y="20"/>
                  </a:lnTo>
                  <a:lnTo>
                    <a:pt x="3093" y="1"/>
                  </a:lnTo>
                  <a:close/>
                </a:path>
              </a:pathLst>
            </a:custGeom>
            <a:solidFill>
              <a:srgbClr val="8C8C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4" name="Google Shape;604;p16"/>
            <p:cNvSpPr/>
            <p:nvPr/>
          </p:nvSpPr>
          <p:spPr>
            <a:xfrm>
              <a:off x="2871875" y="4250577"/>
              <a:ext cx="204325" cy="290089"/>
            </a:xfrm>
            <a:custGeom>
              <a:avLst/>
              <a:gdLst/>
              <a:ahLst/>
              <a:cxnLst/>
              <a:rect l="l" t="t" r="r" b="b"/>
              <a:pathLst>
                <a:path w="8173" h="12222" fill="none" extrusionOk="0">
                  <a:moveTo>
                    <a:pt x="8173" y="12221"/>
                  </a:moveTo>
                  <a:lnTo>
                    <a:pt x="8023" y="12221"/>
                  </a:lnTo>
                  <a:lnTo>
                    <a:pt x="8023" y="4874"/>
                  </a:lnTo>
                  <a:lnTo>
                    <a:pt x="3037" y="132"/>
                  </a:lnTo>
                  <a:lnTo>
                    <a:pt x="132" y="132"/>
                  </a:lnTo>
                  <a:lnTo>
                    <a:pt x="132" y="12221"/>
                  </a:lnTo>
                  <a:lnTo>
                    <a:pt x="0" y="12221"/>
                  </a:lnTo>
                  <a:lnTo>
                    <a:pt x="0" y="1"/>
                  </a:lnTo>
                  <a:lnTo>
                    <a:pt x="3093" y="1"/>
                  </a:lnTo>
                  <a:lnTo>
                    <a:pt x="3112" y="20"/>
                  </a:lnTo>
                  <a:lnTo>
                    <a:pt x="8173" y="4818"/>
                  </a:lnTo>
                  <a:lnTo>
                    <a:pt x="8173" y="1222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5" name="Google Shape;605;p16"/>
            <p:cNvSpPr/>
            <p:nvPr/>
          </p:nvSpPr>
          <p:spPr>
            <a:xfrm>
              <a:off x="2895302" y="4279622"/>
              <a:ext cx="152775" cy="263034"/>
            </a:xfrm>
            <a:custGeom>
              <a:avLst/>
              <a:gdLst/>
              <a:ahLst/>
              <a:cxnLst/>
              <a:rect l="l" t="t" r="r" b="b"/>
              <a:pathLst>
                <a:path w="6111" h="11060" extrusionOk="0">
                  <a:moveTo>
                    <a:pt x="1" y="1"/>
                  </a:moveTo>
                  <a:lnTo>
                    <a:pt x="1" y="11059"/>
                  </a:lnTo>
                  <a:lnTo>
                    <a:pt x="113" y="11059"/>
                  </a:lnTo>
                  <a:lnTo>
                    <a:pt x="113" y="132"/>
                  </a:lnTo>
                  <a:lnTo>
                    <a:pt x="1744" y="132"/>
                  </a:lnTo>
                  <a:lnTo>
                    <a:pt x="5998" y="4181"/>
                  </a:lnTo>
                  <a:lnTo>
                    <a:pt x="5998" y="11059"/>
                  </a:lnTo>
                  <a:lnTo>
                    <a:pt x="6111" y="11059"/>
                  </a:lnTo>
                  <a:lnTo>
                    <a:pt x="6111" y="4124"/>
                  </a:lnTo>
                  <a:lnTo>
                    <a:pt x="1819" y="20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rgbClr val="8C8C8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6" name="Google Shape;606;p16"/>
            <p:cNvSpPr/>
            <p:nvPr/>
          </p:nvSpPr>
          <p:spPr>
            <a:xfrm>
              <a:off x="2895302" y="4279622"/>
              <a:ext cx="152775" cy="260988"/>
            </a:xfrm>
            <a:custGeom>
              <a:avLst/>
              <a:gdLst/>
              <a:ahLst/>
              <a:cxnLst/>
              <a:rect l="l" t="t" r="r" b="b"/>
              <a:pathLst>
                <a:path w="6111" h="11060" fill="none" extrusionOk="0">
                  <a:moveTo>
                    <a:pt x="6111" y="11059"/>
                  </a:moveTo>
                  <a:lnTo>
                    <a:pt x="5998" y="11059"/>
                  </a:lnTo>
                  <a:lnTo>
                    <a:pt x="5998" y="4181"/>
                  </a:lnTo>
                  <a:lnTo>
                    <a:pt x="1744" y="132"/>
                  </a:lnTo>
                  <a:lnTo>
                    <a:pt x="113" y="132"/>
                  </a:lnTo>
                  <a:lnTo>
                    <a:pt x="113" y="11059"/>
                  </a:lnTo>
                  <a:lnTo>
                    <a:pt x="1" y="11059"/>
                  </a:lnTo>
                  <a:lnTo>
                    <a:pt x="1" y="1"/>
                  </a:lnTo>
                  <a:lnTo>
                    <a:pt x="1800" y="1"/>
                  </a:lnTo>
                  <a:lnTo>
                    <a:pt x="1819" y="20"/>
                  </a:lnTo>
                  <a:lnTo>
                    <a:pt x="6111" y="4124"/>
                  </a:lnTo>
                  <a:lnTo>
                    <a:pt x="6111" y="11059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7" name="Google Shape;607;p16"/>
            <p:cNvSpPr/>
            <p:nvPr/>
          </p:nvSpPr>
          <p:spPr>
            <a:xfrm>
              <a:off x="3074300" y="4060350"/>
              <a:ext cx="1898250" cy="456400"/>
            </a:xfrm>
            <a:custGeom>
              <a:avLst/>
              <a:gdLst/>
              <a:ahLst/>
              <a:cxnLst/>
              <a:rect l="l" t="t" r="r" b="b"/>
              <a:pathLst>
                <a:path w="75930" h="18256" extrusionOk="0">
                  <a:moveTo>
                    <a:pt x="75930" y="0"/>
                  </a:moveTo>
                  <a:lnTo>
                    <a:pt x="55762" y="17975"/>
                  </a:lnTo>
                  <a:lnTo>
                    <a:pt x="42267" y="17975"/>
                  </a:lnTo>
                  <a:lnTo>
                    <a:pt x="38537" y="13045"/>
                  </a:lnTo>
                  <a:lnTo>
                    <a:pt x="1" y="13045"/>
                  </a:lnTo>
                  <a:lnTo>
                    <a:pt x="1" y="13327"/>
                  </a:lnTo>
                  <a:lnTo>
                    <a:pt x="38387" y="13327"/>
                  </a:lnTo>
                  <a:lnTo>
                    <a:pt x="42117" y="18256"/>
                  </a:lnTo>
                  <a:lnTo>
                    <a:pt x="55874" y="18256"/>
                  </a:lnTo>
                  <a:lnTo>
                    <a:pt x="75930" y="356"/>
                  </a:lnTo>
                  <a:lnTo>
                    <a:pt x="759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8" name="Google Shape;608;p16"/>
            <p:cNvSpPr/>
            <p:nvPr/>
          </p:nvSpPr>
          <p:spPr>
            <a:xfrm>
              <a:off x="2894825" y="3809175"/>
              <a:ext cx="3325" cy="439550"/>
            </a:xfrm>
            <a:custGeom>
              <a:avLst/>
              <a:gdLst/>
              <a:ahLst/>
              <a:cxnLst/>
              <a:rect l="l" t="t" r="r" b="b"/>
              <a:pathLst>
                <a:path w="133" h="17582" extrusionOk="0">
                  <a:moveTo>
                    <a:pt x="1" y="1"/>
                  </a:moveTo>
                  <a:lnTo>
                    <a:pt x="1" y="17582"/>
                  </a:lnTo>
                  <a:lnTo>
                    <a:pt x="132" y="17582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9" name="Google Shape;609;p16"/>
            <p:cNvSpPr/>
            <p:nvPr/>
          </p:nvSpPr>
          <p:spPr>
            <a:xfrm>
              <a:off x="1373825" y="2866850"/>
              <a:ext cx="900175" cy="474250"/>
            </a:xfrm>
            <a:custGeom>
              <a:avLst/>
              <a:gdLst/>
              <a:ahLst/>
              <a:cxnLst/>
              <a:rect l="l" t="t" r="r" b="b"/>
              <a:pathLst>
                <a:path w="36007" h="18970" extrusionOk="0">
                  <a:moveTo>
                    <a:pt x="0" y="1"/>
                  </a:moveTo>
                  <a:lnTo>
                    <a:pt x="0" y="1050"/>
                  </a:lnTo>
                  <a:lnTo>
                    <a:pt x="34263" y="1050"/>
                  </a:lnTo>
                  <a:lnTo>
                    <a:pt x="34263" y="17957"/>
                  </a:lnTo>
                  <a:lnTo>
                    <a:pt x="34169" y="17976"/>
                  </a:lnTo>
                  <a:lnTo>
                    <a:pt x="34094" y="17994"/>
                  </a:lnTo>
                  <a:lnTo>
                    <a:pt x="34001" y="18051"/>
                  </a:lnTo>
                  <a:lnTo>
                    <a:pt x="33944" y="18107"/>
                  </a:lnTo>
                  <a:lnTo>
                    <a:pt x="33888" y="18182"/>
                  </a:lnTo>
                  <a:lnTo>
                    <a:pt x="33832" y="18257"/>
                  </a:lnTo>
                  <a:lnTo>
                    <a:pt x="33813" y="18351"/>
                  </a:lnTo>
                  <a:lnTo>
                    <a:pt x="33794" y="18444"/>
                  </a:lnTo>
                  <a:lnTo>
                    <a:pt x="33794" y="18969"/>
                  </a:lnTo>
                  <a:lnTo>
                    <a:pt x="36006" y="18969"/>
                  </a:lnTo>
                  <a:lnTo>
                    <a:pt x="36006" y="18444"/>
                  </a:lnTo>
                  <a:lnTo>
                    <a:pt x="36006" y="18351"/>
                  </a:lnTo>
                  <a:lnTo>
                    <a:pt x="35969" y="18257"/>
                  </a:lnTo>
                  <a:lnTo>
                    <a:pt x="35931" y="18182"/>
                  </a:lnTo>
                  <a:lnTo>
                    <a:pt x="35875" y="18107"/>
                  </a:lnTo>
                  <a:lnTo>
                    <a:pt x="35819" y="18051"/>
                  </a:lnTo>
                  <a:lnTo>
                    <a:pt x="35725" y="17994"/>
                  </a:lnTo>
                  <a:lnTo>
                    <a:pt x="35650" y="17976"/>
                  </a:lnTo>
                  <a:lnTo>
                    <a:pt x="35556" y="17957"/>
                  </a:lnTo>
                  <a:lnTo>
                    <a:pt x="35556" y="563"/>
                  </a:lnTo>
                  <a:lnTo>
                    <a:pt x="35556" y="488"/>
                  </a:lnTo>
                  <a:lnTo>
                    <a:pt x="35537" y="376"/>
                  </a:lnTo>
                  <a:lnTo>
                    <a:pt x="35519" y="282"/>
                  </a:lnTo>
                  <a:lnTo>
                    <a:pt x="35463" y="207"/>
                  </a:lnTo>
                  <a:lnTo>
                    <a:pt x="35406" y="132"/>
                  </a:lnTo>
                  <a:lnTo>
                    <a:pt x="35331" y="76"/>
                  </a:lnTo>
                  <a:lnTo>
                    <a:pt x="35256" y="38"/>
                  </a:lnTo>
                  <a:lnTo>
                    <a:pt x="3516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0" name="Google Shape;610;p16"/>
            <p:cNvSpPr/>
            <p:nvPr/>
          </p:nvSpPr>
          <p:spPr>
            <a:xfrm>
              <a:off x="1373825" y="2850450"/>
              <a:ext cx="904850" cy="490650"/>
            </a:xfrm>
            <a:custGeom>
              <a:avLst/>
              <a:gdLst/>
              <a:ahLst/>
              <a:cxnLst/>
              <a:rect l="l" t="t" r="r" b="b"/>
              <a:pathLst>
                <a:path w="36194" h="19626" extrusionOk="0">
                  <a:moveTo>
                    <a:pt x="0" y="1"/>
                  </a:moveTo>
                  <a:lnTo>
                    <a:pt x="0" y="1050"/>
                  </a:lnTo>
                  <a:lnTo>
                    <a:pt x="34919" y="1050"/>
                  </a:lnTo>
                  <a:lnTo>
                    <a:pt x="34919" y="19625"/>
                  </a:lnTo>
                  <a:lnTo>
                    <a:pt x="36193" y="19625"/>
                  </a:lnTo>
                  <a:lnTo>
                    <a:pt x="36193" y="563"/>
                  </a:lnTo>
                  <a:lnTo>
                    <a:pt x="36193" y="488"/>
                  </a:lnTo>
                  <a:lnTo>
                    <a:pt x="36193" y="394"/>
                  </a:lnTo>
                  <a:lnTo>
                    <a:pt x="36156" y="301"/>
                  </a:lnTo>
                  <a:lnTo>
                    <a:pt x="36119" y="207"/>
                  </a:lnTo>
                  <a:lnTo>
                    <a:pt x="36062" y="151"/>
                  </a:lnTo>
                  <a:lnTo>
                    <a:pt x="35987" y="76"/>
                  </a:lnTo>
                  <a:lnTo>
                    <a:pt x="35894" y="38"/>
                  </a:lnTo>
                  <a:lnTo>
                    <a:pt x="35800" y="20"/>
                  </a:lnTo>
                  <a:lnTo>
                    <a:pt x="35706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1" name="Google Shape;611;p16"/>
            <p:cNvSpPr/>
            <p:nvPr/>
          </p:nvSpPr>
          <p:spPr>
            <a:xfrm>
              <a:off x="2235075" y="3315750"/>
              <a:ext cx="55325" cy="25350"/>
            </a:xfrm>
            <a:custGeom>
              <a:avLst/>
              <a:gdLst/>
              <a:ahLst/>
              <a:cxnLst/>
              <a:rect l="l" t="t" r="r" b="b"/>
              <a:pathLst>
                <a:path w="2213" h="1014" extrusionOk="0">
                  <a:moveTo>
                    <a:pt x="413" y="1"/>
                  </a:moveTo>
                  <a:lnTo>
                    <a:pt x="319" y="38"/>
                  </a:lnTo>
                  <a:lnTo>
                    <a:pt x="225" y="76"/>
                  </a:lnTo>
                  <a:lnTo>
                    <a:pt x="150" y="132"/>
                  </a:lnTo>
                  <a:lnTo>
                    <a:pt x="94" y="207"/>
                  </a:lnTo>
                  <a:lnTo>
                    <a:pt x="38" y="301"/>
                  </a:lnTo>
                  <a:lnTo>
                    <a:pt x="19" y="376"/>
                  </a:lnTo>
                  <a:lnTo>
                    <a:pt x="0" y="488"/>
                  </a:lnTo>
                  <a:lnTo>
                    <a:pt x="0" y="1013"/>
                  </a:lnTo>
                  <a:lnTo>
                    <a:pt x="2212" y="1013"/>
                  </a:lnTo>
                  <a:lnTo>
                    <a:pt x="2212" y="488"/>
                  </a:lnTo>
                  <a:lnTo>
                    <a:pt x="2193" y="376"/>
                  </a:lnTo>
                  <a:lnTo>
                    <a:pt x="2175" y="301"/>
                  </a:lnTo>
                  <a:lnTo>
                    <a:pt x="2118" y="207"/>
                  </a:lnTo>
                  <a:lnTo>
                    <a:pt x="2062" y="132"/>
                  </a:lnTo>
                  <a:lnTo>
                    <a:pt x="1987" y="76"/>
                  </a:lnTo>
                  <a:lnTo>
                    <a:pt x="1893" y="38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2" name="Google Shape;612;p16"/>
            <p:cNvSpPr/>
            <p:nvPr/>
          </p:nvSpPr>
          <p:spPr>
            <a:xfrm>
              <a:off x="2248650" y="2857950"/>
              <a:ext cx="27225" cy="17825"/>
            </a:xfrm>
            <a:custGeom>
              <a:avLst/>
              <a:gdLst/>
              <a:ahLst/>
              <a:cxnLst/>
              <a:rect l="l" t="t" r="r" b="b"/>
              <a:pathLst>
                <a:path w="1089" h="713" extrusionOk="0">
                  <a:moveTo>
                    <a:pt x="1088" y="1"/>
                  </a:moveTo>
                  <a:lnTo>
                    <a:pt x="788" y="151"/>
                  </a:lnTo>
                  <a:lnTo>
                    <a:pt x="526" y="319"/>
                  </a:lnTo>
                  <a:lnTo>
                    <a:pt x="245" y="507"/>
                  </a:lnTo>
                  <a:lnTo>
                    <a:pt x="1" y="713"/>
                  </a:lnTo>
                  <a:lnTo>
                    <a:pt x="282" y="544"/>
                  </a:lnTo>
                  <a:lnTo>
                    <a:pt x="563" y="376"/>
                  </a:lnTo>
                  <a:lnTo>
                    <a:pt x="826" y="188"/>
                  </a:lnTo>
                  <a:lnTo>
                    <a:pt x="1088" y="1"/>
                  </a:lnTo>
                  <a:close/>
                </a:path>
              </a:pathLst>
            </a:custGeom>
            <a:solidFill>
              <a:srgbClr val="0C4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3" name="Google Shape;613;p16"/>
            <p:cNvSpPr/>
            <p:nvPr/>
          </p:nvSpPr>
          <p:spPr>
            <a:xfrm>
              <a:off x="1373825" y="2925425"/>
              <a:ext cx="821450" cy="415675"/>
            </a:xfrm>
            <a:custGeom>
              <a:avLst/>
              <a:gdLst/>
              <a:ahLst/>
              <a:cxnLst/>
              <a:rect l="l" t="t" r="r" b="b"/>
              <a:pathLst>
                <a:path w="32858" h="16627" extrusionOk="0">
                  <a:moveTo>
                    <a:pt x="0" y="1"/>
                  </a:moveTo>
                  <a:lnTo>
                    <a:pt x="0" y="1050"/>
                  </a:lnTo>
                  <a:lnTo>
                    <a:pt x="31133" y="1050"/>
                  </a:lnTo>
                  <a:lnTo>
                    <a:pt x="31133" y="15614"/>
                  </a:lnTo>
                  <a:lnTo>
                    <a:pt x="31020" y="15633"/>
                  </a:lnTo>
                  <a:lnTo>
                    <a:pt x="30945" y="15651"/>
                  </a:lnTo>
                  <a:lnTo>
                    <a:pt x="30852" y="15708"/>
                  </a:lnTo>
                  <a:lnTo>
                    <a:pt x="30795" y="15764"/>
                  </a:lnTo>
                  <a:lnTo>
                    <a:pt x="30739" y="15839"/>
                  </a:lnTo>
                  <a:lnTo>
                    <a:pt x="30683" y="15914"/>
                  </a:lnTo>
                  <a:lnTo>
                    <a:pt x="30664" y="16008"/>
                  </a:lnTo>
                  <a:lnTo>
                    <a:pt x="30645" y="16101"/>
                  </a:lnTo>
                  <a:lnTo>
                    <a:pt x="30645" y="16626"/>
                  </a:lnTo>
                  <a:lnTo>
                    <a:pt x="32857" y="16626"/>
                  </a:lnTo>
                  <a:lnTo>
                    <a:pt x="32857" y="16101"/>
                  </a:lnTo>
                  <a:lnTo>
                    <a:pt x="32857" y="16008"/>
                  </a:lnTo>
                  <a:lnTo>
                    <a:pt x="32820" y="15914"/>
                  </a:lnTo>
                  <a:lnTo>
                    <a:pt x="32782" y="15839"/>
                  </a:lnTo>
                  <a:lnTo>
                    <a:pt x="32726" y="15764"/>
                  </a:lnTo>
                  <a:lnTo>
                    <a:pt x="32670" y="15708"/>
                  </a:lnTo>
                  <a:lnTo>
                    <a:pt x="32576" y="15670"/>
                  </a:lnTo>
                  <a:lnTo>
                    <a:pt x="32501" y="15633"/>
                  </a:lnTo>
                  <a:lnTo>
                    <a:pt x="32407" y="15614"/>
                  </a:lnTo>
                  <a:lnTo>
                    <a:pt x="32407" y="563"/>
                  </a:lnTo>
                  <a:lnTo>
                    <a:pt x="32407" y="488"/>
                  </a:lnTo>
                  <a:lnTo>
                    <a:pt x="32389" y="394"/>
                  </a:lnTo>
                  <a:lnTo>
                    <a:pt x="32370" y="301"/>
                  </a:lnTo>
                  <a:lnTo>
                    <a:pt x="32314" y="226"/>
                  </a:lnTo>
                  <a:lnTo>
                    <a:pt x="32257" y="151"/>
                  </a:lnTo>
                  <a:lnTo>
                    <a:pt x="32182" y="76"/>
                  </a:lnTo>
                  <a:lnTo>
                    <a:pt x="32107" y="38"/>
                  </a:lnTo>
                  <a:lnTo>
                    <a:pt x="32014" y="20"/>
                  </a:lnTo>
                  <a:lnTo>
                    <a:pt x="3192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4" name="Google Shape;614;p16"/>
            <p:cNvSpPr/>
            <p:nvPr/>
          </p:nvSpPr>
          <p:spPr>
            <a:xfrm>
              <a:off x="1373825" y="2909025"/>
              <a:ext cx="826600" cy="432075"/>
            </a:xfrm>
            <a:custGeom>
              <a:avLst/>
              <a:gdLst/>
              <a:ahLst/>
              <a:cxnLst/>
              <a:rect l="l" t="t" r="r" b="b"/>
              <a:pathLst>
                <a:path w="33064" h="17283" extrusionOk="0">
                  <a:moveTo>
                    <a:pt x="0" y="1"/>
                  </a:moveTo>
                  <a:lnTo>
                    <a:pt x="0" y="1069"/>
                  </a:lnTo>
                  <a:lnTo>
                    <a:pt x="31770" y="1069"/>
                  </a:lnTo>
                  <a:lnTo>
                    <a:pt x="31770" y="17282"/>
                  </a:lnTo>
                  <a:lnTo>
                    <a:pt x="33063" y="17282"/>
                  </a:lnTo>
                  <a:lnTo>
                    <a:pt x="33063" y="582"/>
                  </a:lnTo>
                  <a:lnTo>
                    <a:pt x="33063" y="488"/>
                  </a:lnTo>
                  <a:lnTo>
                    <a:pt x="33045" y="394"/>
                  </a:lnTo>
                  <a:lnTo>
                    <a:pt x="33007" y="301"/>
                  </a:lnTo>
                  <a:lnTo>
                    <a:pt x="32970" y="226"/>
                  </a:lnTo>
                  <a:lnTo>
                    <a:pt x="32913" y="151"/>
                  </a:lnTo>
                  <a:lnTo>
                    <a:pt x="32838" y="94"/>
                  </a:lnTo>
                  <a:lnTo>
                    <a:pt x="32763" y="38"/>
                  </a:lnTo>
                  <a:lnTo>
                    <a:pt x="32670" y="20"/>
                  </a:lnTo>
                  <a:lnTo>
                    <a:pt x="325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5" name="Google Shape;615;p16"/>
            <p:cNvSpPr/>
            <p:nvPr/>
          </p:nvSpPr>
          <p:spPr>
            <a:xfrm>
              <a:off x="2156350" y="3315750"/>
              <a:ext cx="55325" cy="25350"/>
            </a:xfrm>
            <a:custGeom>
              <a:avLst/>
              <a:gdLst/>
              <a:ahLst/>
              <a:cxnLst/>
              <a:rect l="l" t="t" r="r" b="b"/>
              <a:pathLst>
                <a:path w="2213" h="1014" extrusionOk="0">
                  <a:moveTo>
                    <a:pt x="413" y="1"/>
                  </a:moveTo>
                  <a:lnTo>
                    <a:pt x="319" y="38"/>
                  </a:lnTo>
                  <a:lnTo>
                    <a:pt x="225" y="76"/>
                  </a:lnTo>
                  <a:lnTo>
                    <a:pt x="150" y="132"/>
                  </a:lnTo>
                  <a:lnTo>
                    <a:pt x="94" y="207"/>
                  </a:lnTo>
                  <a:lnTo>
                    <a:pt x="38" y="301"/>
                  </a:lnTo>
                  <a:lnTo>
                    <a:pt x="19" y="376"/>
                  </a:lnTo>
                  <a:lnTo>
                    <a:pt x="0" y="488"/>
                  </a:lnTo>
                  <a:lnTo>
                    <a:pt x="0" y="1013"/>
                  </a:lnTo>
                  <a:lnTo>
                    <a:pt x="2212" y="1013"/>
                  </a:lnTo>
                  <a:lnTo>
                    <a:pt x="2212" y="488"/>
                  </a:lnTo>
                  <a:lnTo>
                    <a:pt x="2193" y="376"/>
                  </a:lnTo>
                  <a:lnTo>
                    <a:pt x="2175" y="301"/>
                  </a:lnTo>
                  <a:lnTo>
                    <a:pt x="2118" y="207"/>
                  </a:lnTo>
                  <a:lnTo>
                    <a:pt x="2062" y="132"/>
                  </a:lnTo>
                  <a:lnTo>
                    <a:pt x="1987" y="76"/>
                  </a:lnTo>
                  <a:lnTo>
                    <a:pt x="1894" y="38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6" name="Google Shape;616;p16"/>
            <p:cNvSpPr/>
            <p:nvPr/>
          </p:nvSpPr>
          <p:spPr>
            <a:xfrm>
              <a:off x="2168075" y="2917925"/>
              <a:ext cx="27200" cy="17850"/>
            </a:xfrm>
            <a:custGeom>
              <a:avLst/>
              <a:gdLst/>
              <a:ahLst/>
              <a:cxnLst/>
              <a:rect l="l" t="t" r="r" b="b"/>
              <a:pathLst>
                <a:path w="1088" h="714" extrusionOk="0">
                  <a:moveTo>
                    <a:pt x="1087" y="1"/>
                  </a:moveTo>
                  <a:lnTo>
                    <a:pt x="806" y="151"/>
                  </a:lnTo>
                  <a:lnTo>
                    <a:pt x="525" y="320"/>
                  </a:lnTo>
                  <a:lnTo>
                    <a:pt x="262" y="507"/>
                  </a:lnTo>
                  <a:lnTo>
                    <a:pt x="0" y="713"/>
                  </a:lnTo>
                  <a:lnTo>
                    <a:pt x="300" y="563"/>
                  </a:lnTo>
                  <a:lnTo>
                    <a:pt x="562" y="376"/>
                  </a:lnTo>
                  <a:lnTo>
                    <a:pt x="844" y="207"/>
                  </a:lnTo>
                  <a:lnTo>
                    <a:pt x="1087" y="1"/>
                  </a:lnTo>
                  <a:close/>
                </a:path>
              </a:pathLst>
            </a:custGeom>
            <a:solidFill>
              <a:srgbClr val="0C4F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7" name="Google Shape;617;p16"/>
            <p:cNvSpPr/>
            <p:nvPr/>
          </p:nvSpPr>
          <p:spPr>
            <a:xfrm>
              <a:off x="1373825" y="2820950"/>
              <a:ext cx="978875" cy="520150"/>
            </a:xfrm>
            <a:custGeom>
              <a:avLst/>
              <a:gdLst/>
              <a:ahLst/>
              <a:cxnLst/>
              <a:rect l="l" t="t" r="r" b="b"/>
              <a:pathLst>
                <a:path w="39155" h="20806" extrusionOk="0">
                  <a:moveTo>
                    <a:pt x="0" y="0"/>
                  </a:moveTo>
                  <a:lnTo>
                    <a:pt x="0" y="656"/>
                  </a:lnTo>
                  <a:lnTo>
                    <a:pt x="37412" y="656"/>
                  </a:lnTo>
                  <a:lnTo>
                    <a:pt x="37412" y="19793"/>
                  </a:lnTo>
                  <a:lnTo>
                    <a:pt x="37318" y="19812"/>
                  </a:lnTo>
                  <a:lnTo>
                    <a:pt x="37224" y="19830"/>
                  </a:lnTo>
                  <a:lnTo>
                    <a:pt x="37149" y="19887"/>
                  </a:lnTo>
                  <a:lnTo>
                    <a:pt x="37074" y="19943"/>
                  </a:lnTo>
                  <a:lnTo>
                    <a:pt x="37018" y="20018"/>
                  </a:lnTo>
                  <a:lnTo>
                    <a:pt x="36981" y="20093"/>
                  </a:lnTo>
                  <a:lnTo>
                    <a:pt x="36962" y="20187"/>
                  </a:lnTo>
                  <a:lnTo>
                    <a:pt x="36943" y="20280"/>
                  </a:lnTo>
                  <a:lnTo>
                    <a:pt x="36943" y="20805"/>
                  </a:lnTo>
                  <a:lnTo>
                    <a:pt x="39155" y="20805"/>
                  </a:lnTo>
                  <a:lnTo>
                    <a:pt x="39155" y="20280"/>
                  </a:lnTo>
                  <a:lnTo>
                    <a:pt x="39155" y="20187"/>
                  </a:lnTo>
                  <a:lnTo>
                    <a:pt x="39117" y="20093"/>
                  </a:lnTo>
                  <a:lnTo>
                    <a:pt x="39080" y="20018"/>
                  </a:lnTo>
                  <a:lnTo>
                    <a:pt x="39024" y="19943"/>
                  </a:lnTo>
                  <a:lnTo>
                    <a:pt x="38949" y="19887"/>
                  </a:lnTo>
                  <a:lnTo>
                    <a:pt x="38874" y="19830"/>
                  </a:lnTo>
                  <a:lnTo>
                    <a:pt x="38780" y="19812"/>
                  </a:lnTo>
                  <a:lnTo>
                    <a:pt x="38686" y="19793"/>
                  </a:lnTo>
                  <a:lnTo>
                    <a:pt x="3868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8" name="Google Shape;618;p16"/>
            <p:cNvSpPr/>
            <p:nvPr/>
          </p:nvSpPr>
          <p:spPr>
            <a:xfrm>
              <a:off x="2325500" y="2820950"/>
              <a:ext cx="31900" cy="520150"/>
            </a:xfrm>
            <a:custGeom>
              <a:avLst/>
              <a:gdLst/>
              <a:ahLst/>
              <a:cxnLst/>
              <a:rect l="l" t="t" r="r" b="b"/>
              <a:pathLst>
                <a:path w="1276" h="20806" extrusionOk="0">
                  <a:moveTo>
                    <a:pt x="1" y="0"/>
                  </a:moveTo>
                  <a:lnTo>
                    <a:pt x="1" y="20805"/>
                  </a:lnTo>
                  <a:lnTo>
                    <a:pt x="1275" y="20805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9" name="Google Shape;619;p16"/>
            <p:cNvSpPr/>
            <p:nvPr/>
          </p:nvSpPr>
          <p:spPr>
            <a:xfrm>
              <a:off x="2313800" y="3315750"/>
              <a:ext cx="55300" cy="25350"/>
            </a:xfrm>
            <a:custGeom>
              <a:avLst/>
              <a:gdLst/>
              <a:ahLst/>
              <a:cxnLst/>
              <a:rect l="l" t="t" r="r" b="b"/>
              <a:pathLst>
                <a:path w="2212" h="1014" extrusionOk="0">
                  <a:moveTo>
                    <a:pt x="394" y="1"/>
                  </a:moveTo>
                  <a:lnTo>
                    <a:pt x="300" y="38"/>
                  </a:lnTo>
                  <a:lnTo>
                    <a:pt x="225" y="76"/>
                  </a:lnTo>
                  <a:lnTo>
                    <a:pt x="150" y="132"/>
                  </a:lnTo>
                  <a:lnTo>
                    <a:pt x="75" y="207"/>
                  </a:lnTo>
                  <a:lnTo>
                    <a:pt x="38" y="301"/>
                  </a:lnTo>
                  <a:lnTo>
                    <a:pt x="0" y="376"/>
                  </a:lnTo>
                  <a:lnTo>
                    <a:pt x="0" y="488"/>
                  </a:lnTo>
                  <a:lnTo>
                    <a:pt x="0" y="1013"/>
                  </a:lnTo>
                  <a:lnTo>
                    <a:pt x="2212" y="1013"/>
                  </a:lnTo>
                  <a:lnTo>
                    <a:pt x="2212" y="488"/>
                  </a:lnTo>
                  <a:lnTo>
                    <a:pt x="2193" y="376"/>
                  </a:lnTo>
                  <a:lnTo>
                    <a:pt x="2174" y="301"/>
                  </a:lnTo>
                  <a:lnTo>
                    <a:pt x="2118" y="207"/>
                  </a:lnTo>
                  <a:lnTo>
                    <a:pt x="2062" y="132"/>
                  </a:lnTo>
                  <a:lnTo>
                    <a:pt x="1987" y="76"/>
                  </a:lnTo>
                  <a:lnTo>
                    <a:pt x="1893" y="38"/>
                  </a:lnTo>
                  <a:lnTo>
                    <a:pt x="18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0" name="Google Shape;620;p16"/>
            <p:cNvSpPr/>
            <p:nvPr/>
          </p:nvSpPr>
          <p:spPr>
            <a:xfrm>
              <a:off x="2852650" y="3661100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76" y="1"/>
                  </a:moveTo>
                  <a:lnTo>
                    <a:pt x="20" y="19"/>
                  </a:lnTo>
                  <a:lnTo>
                    <a:pt x="1" y="57"/>
                  </a:lnTo>
                  <a:lnTo>
                    <a:pt x="1" y="1594"/>
                  </a:lnTo>
                  <a:lnTo>
                    <a:pt x="20" y="1650"/>
                  </a:lnTo>
                  <a:lnTo>
                    <a:pt x="76" y="1669"/>
                  </a:lnTo>
                  <a:lnTo>
                    <a:pt x="1201" y="1669"/>
                  </a:lnTo>
                  <a:lnTo>
                    <a:pt x="1238" y="1650"/>
                  </a:lnTo>
                  <a:lnTo>
                    <a:pt x="1257" y="1594"/>
                  </a:lnTo>
                  <a:lnTo>
                    <a:pt x="1257" y="57"/>
                  </a:lnTo>
                  <a:lnTo>
                    <a:pt x="1238" y="19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1" name="Google Shape;621;p16"/>
            <p:cNvSpPr/>
            <p:nvPr/>
          </p:nvSpPr>
          <p:spPr>
            <a:xfrm>
              <a:off x="2860625" y="3672350"/>
              <a:ext cx="15950" cy="19700"/>
            </a:xfrm>
            <a:custGeom>
              <a:avLst/>
              <a:gdLst/>
              <a:ahLst/>
              <a:cxnLst/>
              <a:rect l="l" t="t" r="r" b="b"/>
              <a:pathLst>
                <a:path w="638" h="788" extrusionOk="0">
                  <a:moveTo>
                    <a:pt x="1" y="1"/>
                  </a:moveTo>
                  <a:lnTo>
                    <a:pt x="1" y="788"/>
                  </a:lnTo>
                  <a:lnTo>
                    <a:pt x="638" y="788"/>
                  </a:lnTo>
                  <a:lnTo>
                    <a:pt x="638" y="732"/>
                  </a:lnTo>
                  <a:lnTo>
                    <a:pt x="57" y="732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2" name="Google Shape;622;p16"/>
            <p:cNvSpPr/>
            <p:nvPr/>
          </p:nvSpPr>
          <p:spPr>
            <a:xfrm>
              <a:off x="2899525" y="3661100"/>
              <a:ext cx="31875" cy="41725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75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50"/>
                  </a:lnTo>
                  <a:lnTo>
                    <a:pt x="75" y="1669"/>
                  </a:lnTo>
                  <a:lnTo>
                    <a:pt x="1200" y="1669"/>
                  </a:lnTo>
                  <a:lnTo>
                    <a:pt x="1256" y="1650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6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3" name="Google Shape;623;p16"/>
            <p:cNvSpPr/>
            <p:nvPr/>
          </p:nvSpPr>
          <p:spPr>
            <a:xfrm>
              <a:off x="2907950" y="3671875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1" y="1"/>
                  </a:moveTo>
                  <a:lnTo>
                    <a:pt x="1" y="57"/>
                  </a:lnTo>
                  <a:lnTo>
                    <a:pt x="582" y="57"/>
                  </a:lnTo>
                  <a:lnTo>
                    <a:pt x="582" y="769"/>
                  </a:lnTo>
                  <a:lnTo>
                    <a:pt x="638" y="769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4" name="Google Shape;624;p16"/>
            <p:cNvSpPr/>
            <p:nvPr/>
          </p:nvSpPr>
          <p:spPr>
            <a:xfrm>
              <a:off x="2946850" y="3661100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50"/>
                  </a:lnTo>
                  <a:lnTo>
                    <a:pt x="57" y="1669"/>
                  </a:lnTo>
                  <a:lnTo>
                    <a:pt x="1200" y="1669"/>
                  </a:lnTo>
                  <a:lnTo>
                    <a:pt x="1237" y="1650"/>
                  </a:lnTo>
                  <a:lnTo>
                    <a:pt x="1256" y="1594"/>
                  </a:lnTo>
                  <a:lnTo>
                    <a:pt x="1256" y="57"/>
                  </a:lnTo>
                  <a:lnTo>
                    <a:pt x="1237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5" name="Google Shape;625;p16"/>
            <p:cNvSpPr/>
            <p:nvPr/>
          </p:nvSpPr>
          <p:spPr>
            <a:xfrm>
              <a:off x="2954825" y="3672350"/>
              <a:ext cx="15950" cy="19700"/>
            </a:xfrm>
            <a:custGeom>
              <a:avLst/>
              <a:gdLst/>
              <a:ahLst/>
              <a:cxnLst/>
              <a:rect l="l" t="t" r="r" b="b"/>
              <a:pathLst>
                <a:path w="638" h="788" extrusionOk="0">
                  <a:moveTo>
                    <a:pt x="0" y="1"/>
                  </a:moveTo>
                  <a:lnTo>
                    <a:pt x="0" y="788"/>
                  </a:lnTo>
                  <a:lnTo>
                    <a:pt x="637" y="788"/>
                  </a:lnTo>
                  <a:lnTo>
                    <a:pt x="637" y="732"/>
                  </a:lnTo>
                  <a:lnTo>
                    <a:pt x="56" y="732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6" name="Google Shape;626;p16"/>
            <p:cNvSpPr/>
            <p:nvPr/>
          </p:nvSpPr>
          <p:spPr>
            <a:xfrm>
              <a:off x="2993700" y="3661100"/>
              <a:ext cx="31900" cy="41725"/>
            </a:xfrm>
            <a:custGeom>
              <a:avLst/>
              <a:gdLst/>
              <a:ahLst/>
              <a:cxnLst/>
              <a:rect l="l" t="t" r="r" b="b"/>
              <a:pathLst>
                <a:path w="1276" h="1669" extrusionOk="0">
                  <a:moveTo>
                    <a:pt x="76" y="1"/>
                  </a:moveTo>
                  <a:lnTo>
                    <a:pt x="19" y="19"/>
                  </a:lnTo>
                  <a:lnTo>
                    <a:pt x="1" y="57"/>
                  </a:lnTo>
                  <a:lnTo>
                    <a:pt x="1" y="1594"/>
                  </a:lnTo>
                  <a:lnTo>
                    <a:pt x="19" y="1650"/>
                  </a:lnTo>
                  <a:lnTo>
                    <a:pt x="76" y="1669"/>
                  </a:lnTo>
                  <a:lnTo>
                    <a:pt x="1200" y="1669"/>
                  </a:lnTo>
                  <a:lnTo>
                    <a:pt x="1257" y="1650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7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7" name="Google Shape;627;p16"/>
            <p:cNvSpPr/>
            <p:nvPr/>
          </p:nvSpPr>
          <p:spPr>
            <a:xfrm>
              <a:off x="3002150" y="3671875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0" y="1"/>
                  </a:moveTo>
                  <a:lnTo>
                    <a:pt x="0" y="57"/>
                  </a:lnTo>
                  <a:lnTo>
                    <a:pt x="581" y="57"/>
                  </a:lnTo>
                  <a:lnTo>
                    <a:pt x="581" y="769"/>
                  </a:lnTo>
                  <a:lnTo>
                    <a:pt x="637" y="76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8" name="Google Shape;628;p16"/>
            <p:cNvSpPr/>
            <p:nvPr/>
          </p:nvSpPr>
          <p:spPr>
            <a:xfrm>
              <a:off x="2993700" y="3719675"/>
              <a:ext cx="31900" cy="41725"/>
            </a:xfrm>
            <a:custGeom>
              <a:avLst/>
              <a:gdLst/>
              <a:ahLst/>
              <a:cxnLst/>
              <a:rect l="l" t="t" r="r" b="b"/>
              <a:pathLst>
                <a:path w="1276" h="1669" extrusionOk="0">
                  <a:moveTo>
                    <a:pt x="76" y="1"/>
                  </a:moveTo>
                  <a:lnTo>
                    <a:pt x="19" y="19"/>
                  </a:lnTo>
                  <a:lnTo>
                    <a:pt x="1" y="57"/>
                  </a:lnTo>
                  <a:lnTo>
                    <a:pt x="1" y="1594"/>
                  </a:lnTo>
                  <a:lnTo>
                    <a:pt x="19" y="1631"/>
                  </a:lnTo>
                  <a:lnTo>
                    <a:pt x="76" y="1669"/>
                  </a:lnTo>
                  <a:lnTo>
                    <a:pt x="1200" y="1669"/>
                  </a:lnTo>
                  <a:lnTo>
                    <a:pt x="1257" y="1631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7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9" name="Google Shape;629;p16"/>
            <p:cNvSpPr/>
            <p:nvPr/>
          </p:nvSpPr>
          <p:spPr>
            <a:xfrm>
              <a:off x="3002150" y="3732325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581" y="1"/>
                  </a:moveTo>
                  <a:lnTo>
                    <a:pt x="581" y="713"/>
                  </a:lnTo>
                  <a:lnTo>
                    <a:pt x="0" y="713"/>
                  </a:lnTo>
                  <a:lnTo>
                    <a:pt x="0" y="769"/>
                  </a:lnTo>
                  <a:lnTo>
                    <a:pt x="637" y="769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0" name="Google Shape;630;p16"/>
            <p:cNvSpPr/>
            <p:nvPr/>
          </p:nvSpPr>
          <p:spPr>
            <a:xfrm>
              <a:off x="2946850" y="3719675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31"/>
                  </a:lnTo>
                  <a:lnTo>
                    <a:pt x="57" y="1669"/>
                  </a:lnTo>
                  <a:lnTo>
                    <a:pt x="1200" y="1669"/>
                  </a:lnTo>
                  <a:lnTo>
                    <a:pt x="1237" y="1631"/>
                  </a:lnTo>
                  <a:lnTo>
                    <a:pt x="1256" y="1594"/>
                  </a:lnTo>
                  <a:lnTo>
                    <a:pt x="1256" y="57"/>
                  </a:lnTo>
                  <a:lnTo>
                    <a:pt x="1237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1" name="Google Shape;631;p16"/>
            <p:cNvSpPr/>
            <p:nvPr/>
          </p:nvSpPr>
          <p:spPr>
            <a:xfrm>
              <a:off x="2954825" y="3731850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0" y="1"/>
                  </a:moveTo>
                  <a:lnTo>
                    <a:pt x="0" y="769"/>
                  </a:lnTo>
                  <a:lnTo>
                    <a:pt x="56" y="769"/>
                  </a:lnTo>
                  <a:lnTo>
                    <a:pt x="56" y="57"/>
                  </a:lnTo>
                  <a:lnTo>
                    <a:pt x="637" y="57"/>
                  </a:lnTo>
                  <a:lnTo>
                    <a:pt x="63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2" name="Google Shape;632;p16"/>
            <p:cNvSpPr/>
            <p:nvPr/>
          </p:nvSpPr>
          <p:spPr>
            <a:xfrm>
              <a:off x="2899525" y="3719675"/>
              <a:ext cx="31875" cy="41725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75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31"/>
                  </a:lnTo>
                  <a:lnTo>
                    <a:pt x="75" y="1669"/>
                  </a:lnTo>
                  <a:lnTo>
                    <a:pt x="1200" y="1669"/>
                  </a:lnTo>
                  <a:lnTo>
                    <a:pt x="1256" y="1631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6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3" name="Google Shape;633;p16"/>
            <p:cNvSpPr/>
            <p:nvPr/>
          </p:nvSpPr>
          <p:spPr>
            <a:xfrm>
              <a:off x="2907950" y="3732325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582" y="1"/>
                  </a:moveTo>
                  <a:lnTo>
                    <a:pt x="582" y="713"/>
                  </a:lnTo>
                  <a:lnTo>
                    <a:pt x="1" y="713"/>
                  </a:lnTo>
                  <a:lnTo>
                    <a:pt x="1" y="769"/>
                  </a:lnTo>
                  <a:lnTo>
                    <a:pt x="638" y="769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4" name="Google Shape;634;p16"/>
            <p:cNvSpPr/>
            <p:nvPr/>
          </p:nvSpPr>
          <p:spPr>
            <a:xfrm>
              <a:off x="2852650" y="3719675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76" y="1"/>
                  </a:moveTo>
                  <a:lnTo>
                    <a:pt x="20" y="19"/>
                  </a:lnTo>
                  <a:lnTo>
                    <a:pt x="1" y="57"/>
                  </a:lnTo>
                  <a:lnTo>
                    <a:pt x="1" y="1594"/>
                  </a:lnTo>
                  <a:lnTo>
                    <a:pt x="20" y="1631"/>
                  </a:lnTo>
                  <a:lnTo>
                    <a:pt x="76" y="1669"/>
                  </a:lnTo>
                  <a:lnTo>
                    <a:pt x="1201" y="1669"/>
                  </a:lnTo>
                  <a:lnTo>
                    <a:pt x="1238" y="1631"/>
                  </a:lnTo>
                  <a:lnTo>
                    <a:pt x="1257" y="1594"/>
                  </a:lnTo>
                  <a:lnTo>
                    <a:pt x="1257" y="57"/>
                  </a:lnTo>
                  <a:lnTo>
                    <a:pt x="1238" y="19"/>
                  </a:lnTo>
                  <a:lnTo>
                    <a:pt x="120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5" name="Google Shape;635;p16"/>
            <p:cNvSpPr/>
            <p:nvPr/>
          </p:nvSpPr>
          <p:spPr>
            <a:xfrm>
              <a:off x="2860625" y="3731850"/>
              <a:ext cx="15950" cy="19250"/>
            </a:xfrm>
            <a:custGeom>
              <a:avLst/>
              <a:gdLst/>
              <a:ahLst/>
              <a:cxnLst/>
              <a:rect l="l" t="t" r="r" b="b"/>
              <a:pathLst>
                <a:path w="638" h="770" extrusionOk="0">
                  <a:moveTo>
                    <a:pt x="1" y="1"/>
                  </a:moveTo>
                  <a:lnTo>
                    <a:pt x="1" y="769"/>
                  </a:lnTo>
                  <a:lnTo>
                    <a:pt x="57" y="769"/>
                  </a:lnTo>
                  <a:lnTo>
                    <a:pt x="57" y="57"/>
                  </a:lnTo>
                  <a:lnTo>
                    <a:pt x="638" y="57"/>
                  </a:lnTo>
                  <a:lnTo>
                    <a:pt x="6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6" name="Google Shape;636;p16"/>
            <p:cNvSpPr/>
            <p:nvPr/>
          </p:nvSpPr>
          <p:spPr>
            <a:xfrm>
              <a:off x="3033525" y="2962925"/>
              <a:ext cx="1608200" cy="1329850"/>
            </a:xfrm>
            <a:custGeom>
              <a:avLst/>
              <a:gdLst/>
              <a:ahLst/>
              <a:cxnLst/>
              <a:rect l="l" t="t" r="r" b="b"/>
              <a:pathLst>
                <a:path w="64328" h="53194" extrusionOk="0">
                  <a:moveTo>
                    <a:pt x="7198" y="0"/>
                  </a:moveTo>
                  <a:lnTo>
                    <a:pt x="1" y="7198"/>
                  </a:lnTo>
                  <a:lnTo>
                    <a:pt x="1" y="23673"/>
                  </a:lnTo>
                  <a:lnTo>
                    <a:pt x="4143" y="23673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45921"/>
                  </a:lnTo>
                  <a:lnTo>
                    <a:pt x="7273" y="53194"/>
                  </a:lnTo>
                  <a:lnTo>
                    <a:pt x="57055" y="53194"/>
                  </a:lnTo>
                  <a:lnTo>
                    <a:pt x="64328" y="45921"/>
                  </a:lnTo>
                  <a:lnTo>
                    <a:pt x="64328" y="36325"/>
                  </a:lnTo>
                  <a:lnTo>
                    <a:pt x="60204" y="36325"/>
                  </a:lnTo>
                  <a:lnTo>
                    <a:pt x="60204" y="23673"/>
                  </a:lnTo>
                  <a:lnTo>
                    <a:pt x="64328" y="23673"/>
                  </a:lnTo>
                  <a:lnTo>
                    <a:pt x="64328" y="7198"/>
                  </a:lnTo>
                  <a:lnTo>
                    <a:pt x="5714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7" name="Google Shape;637;p16"/>
            <p:cNvSpPr/>
            <p:nvPr/>
          </p:nvSpPr>
          <p:spPr>
            <a:xfrm>
              <a:off x="3033525" y="2962925"/>
              <a:ext cx="1608200" cy="1329850"/>
            </a:xfrm>
            <a:custGeom>
              <a:avLst/>
              <a:gdLst/>
              <a:ahLst/>
              <a:cxnLst/>
              <a:rect l="l" t="t" r="r" b="b"/>
              <a:pathLst>
                <a:path w="64328" h="53194" fill="none" extrusionOk="0">
                  <a:moveTo>
                    <a:pt x="64328" y="23673"/>
                  </a:moveTo>
                  <a:lnTo>
                    <a:pt x="64328" y="7198"/>
                  </a:lnTo>
                  <a:lnTo>
                    <a:pt x="57149" y="0"/>
                  </a:lnTo>
                  <a:lnTo>
                    <a:pt x="36250" y="0"/>
                  </a:lnTo>
                  <a:lnTo>
                    <a:pt x="28097" y="0"/>
                  </a:lnTo>
                  <a:lnTo>
                    <a:pt x="7198" y="0"/>
                  </a:lnTo>
                  <a:lnTo>
                    <a:pt x="1" y="7198"/>
                  </a:lnTo>
                  <a:lnTo>
                    <a:pt x="1" y="23673"/>
                  </a:lnTo>
                  <a:lnTo>
                    <a:pt x="4143" y="23673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45921"/>
                  </a:lnTo>
                  <a:lnTo>
                    <a:pt x="7273" y="53194"/>
                  </a:lnTo>
                  <a:lnTo>
                    <a:pt x="28097" y="53194"/>
                  </a:lnTo>
                  <a:lnTo>
                    <a:pt x="36250" y="53194"/>
                  </a:lnTo>
                  <a:lnTo>
                    <a:pt x="57055" y="53194"/>
                  </a:lnTo>
                  <a:lnTo>
                    <a:pt x="64328" y="45921"/>
                  </a:lnTo>
                  <a:lnTo>
                    <a:pt x="64328" y="36325"/>
                  </a:lnTo>
                  <a:lnTo>
                    <a:pt x="60204" y="36325"/>
                  </a:lnTo>
                  <a:lnTo>
                    <a:pt x="60204" y="23673"/>
                  </a:lnTo>
                  <a:lnTo>
                    <a:pt x="64328" y="2367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8" name="Google Shape;638;p16"/>
            <p:cNvSpPr/>
            <p:nvPr/>
          </p:nvSpPr>
          <p:spPr>
            <a:xfrm>
              <a:off x="3573800" y="3193000"/>
              <a:ext cx="10350" cy="10325"/>
            </a:xfrm>
            <a:custGeom>
              <a:avLst/>
              <a:gdLst/>
              <a:ahLst/>
              <a:cxnLst/>
              <a:rect l="l" t="t" r="r" b="b"/>
              <a:pathLst>
                <a:path w="414" h="413" extrusionOk="0">
                  <a:moveTo>
                    <a:pt x="207" y="0"/>
                  </a:moveTo>
                  <a:lnTo>
                    <a:pt x="132" y="19"/>
                  </a:lnTo>
                  <a:lnTo>
                    <a:pt x="76" y="56"/>
                  </a:lnTo>
                  <a:lnTo>
                    <a:pt x="20" y="131"/>
                  </a:lnTo>
                  <a:lnTo>
                    <a:pt x="1" y="206"/>
                  </a:lnTo>
                  <a:lnTo>
                    <a:pt x="20" y="281"/>
                  </a:lnTo>
                  <a:lnTo>
                    <a:pt x="76" y="356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56"/>
                  </a:lnTo>
                  <a:lnTo>
                    <a:pt x="395" y="281"/>
                  </a:lnTo>
                  <a:lnTo>
                    <a:pt x="413" y="206"/>
                  </a:lnTo>
                  <a:lnTo>
                    <a:pt x="395" y="131"/>
                  </a:lnTo>
                  <a:lnTo>
                    <a:pt x="357" y="56"/>
                  </a:lnTo>
                  <a:lnTo>
                    <a:pt x="282" y="19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9" name="Google Shape;639;p16"/>
            <p:cNvSpPr/>
            <p:nvPr/>
          </p:nvSpPr>
          <p:spPr>
            <a:xfrm>
              <a:off x="3573800" y="3193000"/>
              <a:ext cx="10350" cy="10325"/>
            </a:xfrm>
            <a:custGeom>
              <a:avLst/>
              <a:gdLst/>
              <a:ahLst/>
              <a:cxnLst/>
              <a:rect l="l" t="t" r="r" b="b"/>
              <a:pathLst>
                <a:path w="414" h="413" fill="none" extrusionOk="0">
                  <a:moveTo>
                    <a:pt x="207" y="0"/>
                  </a:moveTo>
                  <a:lnTo>
                    <a:pt x="207" y="0"/>
                  </a:lnTo>
                  <a:lnTo>
                    <a:pt x="132" y="19"/>
                  </a:lnTo>
                  <a:lnTo>
                    <a:pt x="76" y="56"/>
                  </a:lnTo>
                  <a:lnTo>
                    <a:pt x="20" y="131"/>
                  </a:lnTo>
                  <a:lnTo>
                    <a:pt x="1" y="206"/>
                  </a:lnTo>
                  <a:lnTo>
                    <a:pt x="1" y="206"/>
                  </a:lnTo>
                  <a:lnTo>
                    <a:pt x="20" y="281"/>
                  </a:lnTo>
                  <a:lnTo>
                    <a:pt x="76" y="356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56"/>
                  </a:lnTo>
                  <a:lnTo>
                    <a:pt x="395" y="281"/>
                  </a:lnTo>
                  <a:lnTo>
                    <a:pt x="413" y="206"/>
                  </a:lnTo>
                  <a:lnTo>
                    <a:pt x="413" y="206"/>
                  </a:lnTo>
                  <a:lnTo>
                    <a:pt x="395" y="131"/>
                  </a:lnTo>
                  <a:lnTo>
                    <a:pt x="357" y="56"/>
                  </a:lnTo>
                  <a:lnTo>
                    <a:pt x="282" y="19"/>
                  </a:lnTo>
                  <a:lnTo>
                    <a:pt x="2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0" name="Google Shape;640;p16"/>
            <p:cNvSpPr/>
            <p:nvPr/>
          </p:nvSpPr>
          <p:spPr>
            <a:xfrm>
              <a:off x="3506325" y="3221100"/>
              <a:ext cx="13625" cy="13150"/>
            </a:xfrm>
            <a:custGeom>
              <a:avLst/>
              <a:gdLst/>
              <a:ahLst/>
              <a:cxnLst/>
              <a:rect l="l" t="t" r="r" b="b"/>
              <a:pathLst>
                <a:path w="545" h="526" extrusionOk="0">
                  <a:moveTo>
                    <a:pt x="282" y="1"/>
                  </a:moveTo>
                  <a:lnTo>
                    <a:pt x="170" y="20"/>
                  </a:lnTo>
                  <a:lnTo>
                    <a:pt x="95" y="76"/>
                  </a:lnTo>
                  <a:lnTo>
                    <a:pt x="38" y="151"/>
                  </a:lnTo>
                  <a:lnTo>
                    <a:pt x="1" y="263"/>
                  </a:lnTo>
                  <a:lnTo>
                    <a:pt x="38" y="357"/>
                  </a:lnTo>
                  <a:lnTo>
                    <a:pt x="95" y="451"/>
                  </a:lnTo>
                  <a:lnTo>
                    <a:pt x="170" y="507"/>
                  </a:lnTo>
                  <a:lnTo>
                    <a:pt x="282" y="526"/>
                  </a:lnTo>
                  <a:lnTo>
                    <a:pt x="376" y="507"/>
                  </a:lnTo>
                  <a:lnTo>
                    <a:pt x="469" y="451"/>
                  </a:lnTo>
                  <a:lnTo>
                    <a:pt x="526" y="357"/>
                  </a:lnTo>
                  <a:lnTo>
                    <a:pt x="544" y="263"/>
                  </a:lnTo>
                  <a:lnTo>
                    <a:pt x="526" y="151"/>
                  </a:lnTo>
                  <a:lnTo>
                    <a:pt x="469" y="76"/>
                  </a:lnTo>
                  <a:lnTo>
                    <a:pt x="376" y="20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1" name="Google Shape;641;p16"/>
            <p:cNvSpPr/>
            <p:nvPr/>
          </p:nvSpPr>
          <p:spPr>
            <a:xfrm>
              <a:off x="3587400" y="3275000"/>
              <a:ext cx="11750" cy="12200"/>
            </a:xfrm>
            <a:custGeom>
              <a:avLst/>
              <a:gdLst/>
              <a:ahLst/>
              <a:cxnLst/>
              <a:rect l="l" t="t" r="r" b="b"/>
              <a:pathLst>
                <a:path w="470" h="488" extrusionOk="0">
                  <a:moveTo>
                    <a:pt x="225" y="0"/>
                  </a:moveTo>
                  <a:lnTo>
                    <a:pt x="132" y="19"/>
                  </a:lnTo>
                  <a:lnTo>
                    <a:pt x="57" y="75"/>
                  </a:lnTo>
                  <a:lnTo>
                    <a:pt x="19" y="150"/>
                  </a:lnTo>
                  <a:lnTo>
                    <a:pt x="0" y="244"/>
                  </a:lnTo>
                  <a:lnTo>
                    <a:pt x="19" y="338"/>
                  </a:lnTo>
                  <a:lnTo>
                    <a:pt x="57" y="413"/>
                  </a:lnTo>
                  <a:lnTo>
                    <a:pt x="132" y="469"/>
                  </a:lnTo>
                  <a:lnTo>
                    <a:pt x="225" y="488"/>
                  </a:lnTo>
                  <a:lnTo>
                    <a:pt x="338" y="469"/>
                  </a:lnTo>
                  <a:lnTo>
                    <a:pt x="413" y="413"/>
                  </a:lnTo>
                  <a:lnTo>
                    <a:pt x="450" y="338"/>
                  </a:lnTo>
                  <a:lnTo>
                    <a:pt x="469" y="244"/>
                  </a:lnTo>
                  <a:lnTo>
                    <a:pt x="450" y="150"/>
                  </a:lnTo>
                  <a:lnTo>
                    <a:pt x="413" y="75"/>
                  </a:lnTo>
                  <a:lnTo>
                    <a:pt x="338" y="19"/>
                  </a:lnTo>
                  <a:lnTo>
                    <a:pt x="225" y="0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2" name="Google Shape;642;p16"/>
            <p:cNvSpPr/>
            <p:nvPr/>
          </p:nvSpPr>
          <p:spPr>
            <a:xfrm>
              <a:off x="3587400" y="3275000"/>
              <a:ext cx="11750" cy="12200"/>
            </a:xfrm>
            <a:custGeom>
              <a:avLst/>
              <a:gdLst/>
              <a:ahLst/>
              <a:cxnLst/>
              <a:rect l="l" t="t" r="r" b="b"/>
              <a:pathLst>
                <a:path w="470" h="488" fill="none" extrusionOk="0">
                  <a:moveTo>
                    <a:pt x="225" y="0"/>
                  </a:moveTo>
                  <a:lnTo>
                    <a:pt x="225" y="0"/>
                  </a:lnTo>
                  <a:lnTo>
                    <a:pt x="132" y="19"/>
                  </a:lnTo>
                  <a:lnTo>
                    <a:pt x="57" y="75"/>
                  </a:lnTo>
                  <a:lnTo>
                    <a:pt x="19" y="15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19" y="338"/>
                  </a:lnTo>
                  <a:lnTo>
                    <a:pt x="57" y="413"/>
                  </a:lnTo>
                  <a:lnTo>
                    <a:pt x="132" y="469"/>
                  </a:lnTo>
                  <a:lnTo>
                    <a:pt x="225" y="488"/>
                  </a:lnTo>
                  <a:lnTo>
                    <a:pt x="225" y="488"/>
                  </a:lnTo>
                  <a:lnTo>
                    <a:pt x="338" y="469"/>
                  </a:lnTo>
                  <a:lnTo>
                    <a:pt x="413" y="413"/>
                  </a:lnTo>
                  <a:lnTo>
                    <a:pt x="450" y="338"/>
                  </a:lnTo>
                  <a:lnTo>
                    <a:pt x="469" y="244"/>
                  </a:lnTo>
                  <a:lnTo>
                    <a:pt x="469" y="244"/>
                  </a:lnTo>
                  <a:lnTo>
                    <a:pt x="450" y="150"/>
                  </a:lnTo>
                  <a:lnTo>
                    <a:pt x="413" y="75"/>
                  </a:lnTo>
                  <a:lnTo>
                    <a:pt x="338" y="19"/>
                  </a:lnTo>
                  <a:lnTo>
                    <a:pt x="2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3" name="Google Shape;643;p16"/>
            <p:cNvSpPr/>
            <p:nvPr/>
          </p:nvSpPr>
          <p:spPr>
            <a:xfrm>
              <a:off x="3422450" y="3317175"/>
              <a:ext cx="15025" cy="15475"/>
            </a:xfrm>
            <a:custGeom>
              <a:avLst/>
              <a:gdLst/>
              <a:ahLst/>
              <a:cxnLst/>
              <a:rect l="l" t="t" r="r" b="b"/>
              <a:pathLst>
                <a:path w="601" h="619" extrusionOk="0">
                  <a:moveTo>
                    <a:pt x="244" y="0"/>
                  </a:moveTo>
                  <a:lnTo>
                    <a:pt x="188" y="19"/>
                  </a:lnTo>
                  <a:lnTo>
                    <a:pt x="132" y="56"/>
                  </a:lnTo>
                  <a:lnTo>
                    <a:pt x="95" y="94"/>
                  </a:lnTo>
                  <a:lnTo>
                    <a:pt x="57" y="131"/>
                  </a:lnTo>
                  <a:lnTo>
                    <a:pt x="20" y="188"/>
                  </a:lnTo>
                  <a:lnTo>
                    <a:pt x="1" y="244"/>
                  </a:lnTo>
                  <a:lnTo>
                    <a:pt x="1" y="300"/>
                  </a:lnTo>
                  <a:lnTo>
                    <a:pt x="1" y="375"/>
                  </a:lnTo>
                  <a:lnTo>
                    <a:pt x="20" y="431"/>
                  </a:lnTo>
                  <a:lnTo>
                    <a:pt x="57" y="469"/>
                  </a:lnTo>
                  <a:lnTo>
                    <a:pt x="95" y="525"/>
                  </a:lnTo>
                  <a:lnTo>
                    <a:pt x="132" y="562"/>
                  </a:lnTo>
                  <a:lnTo>
                    <a:pt x="188" y="581"/>
                  </a:lnTo>
                  <a:lnTo>
                    <a:pt x="244" y="600"/>
                  </a:lnTo>
                  <a:lnTo>
                    <a:pt x="301" y="619"/>
                  </a:lnTo>
                  <a:lnTo>
                    <a:pt x="357" y="600"/>
                  </a:lnTo>
                  <a:lnTo>
                    <a:pt x="432" y="581"/>
                  </a:lnTo>
                  <a:lnTo>
                    <a:pt x="469" y="562"/>
                  </a:lnTo>
                  <a:lnTo>
                    <a:pt x="526" y="525"/>
                  </a:lnTo>
                  <a:lnTo>
                    <a:pt x="563" y="469"/>
                  </a:lnTo>
                  <a:lnTo>
                    <a:pt x="582" y="431"/>
                  </a:lnTo>
                  <a:lnTo>
                    <a:pt x="601" y="375"/>
                  </a:lnTo>
                  <a:lnTo>
                    <a:pt x="601" y="300"/>
                  </a:lnTo>
                  <a:lnTo>
                    <a:pt x="601" y="244"/>
                  </a:lnTo>
                  <a:lnTo>
                    <a:pt x="582" y="188"/>
                  </a:lnTo>
                  <a:lnTo>
                    <a:pt x="563" y="131"/>
                  </a:lnTo>
                  <a:lnTo>
                    <a:pt x="526" y="94"/>
                  </a:lnTo>
                  <a:lnTo>
                    <a:pt x="469" y="56"/>
                  </a:lnTo>
                  <a:lnTo>
                    <a:pt x="432" y="19"/>
                  </a:lnTo>
                  <a:lnTo>
                    <a:pt x="357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4" name="Google Shape;644;p16"/>
            <p:cNvSpPr/>
            <p:nvPr/>
          </p:nvSpPr>
          <p:spPr>
            <a:xfrm>
              <a:off x="3422450" y="3317175"/>
              <a:ext cx="15025" cy="15475"/>
            </a:xfrm>
            <a:custGeom>
              <a:avLst/>
              <a:gdLst/>
              <a:ahLst/>
              <a:cxnLst/>
              <a:rect l="l" t="t" r="r" b="b"/>
              <a:pathLst>
                <a:path w="601" h="619" fill="none" extrusionOk="0">
                  <a:moveTo>
                    <a:pt x="301" y="0"/>
                  </a:moveTo>
                  <a:lnTo>
                    <a:pt x="301" y="0"/>
                  </a:lnTo>
                  <a:lnTo>
                    <a:pt x="244" y="0"/>
                  </a:lnTo>
                  <a:lnTo>
                    <a:pt x="188" y="19"/>
                  </a:lnTo>
                  <a:lnTo>
                    <a:pt x="132" y="56"/>
                  </a:lnTo>
                  <a:lnTo>
                    <a:pt x="95" y="94"/>
                  </a:lnTo>
                  <a:lnTo>
                    <a:pt x="57" y="131"/>
                  </a:lnTo>
                  <a:lnTo>
                    <a:pt x="20" y="188"/>
                  </a:lnTo>
                  <a:lnTo>
                    <a:pt x="1" y="244"/>
                  </a:lnTo>
                  <a:lnTo>
                    <a:pt x="1" y="300"/>
                  </a:lnTo>
                  <a:lnTo>
                    <a:pt x="1" y="300"/>
                  </a:lnTo>
                  <a:lnTo>
                    <a:pt x="1" y="375"/>
                  </a:lnTo>
                  <a:lnTo>
                    <a:pt x="20" y="431"/>
                  </a:lnTo>
                  <a:lnTo>
                    <a:pt x="57" y="469"/>
                  </a:lnTo>
                  <a:lnTo>
                    <a:pt x="95" y="525"/>
                  </a:lnTo>
                  <a:lnTo>
                    <a:pt x="132" y="562"/>
                  </a:lnTo>
                  <a:lnTo>
                    <a:pt x="188" y="581"/>
                  </a:lnTo>
                  <a:lnTo>
                    <a:pt x="244" y="600"/>
                  </a:lnTo>
                  <a:lnTo>
                    <a:pt x="301" y="619"/>
                  </a:lnTo>
                  <a:lnTo>
                    <a:pt x="301" y="619"/>
                  </a:lnTo>
                  <a:lnTo>
                    <a:pt x="357" y="600"/>
                  </a:lnTo>
                  <a:lnTo>
                    <a:pt x="432" y="581"/>
                  </a:lnTo>
                  <a:lnTo>
                    <a:pt x="469" y="562"/>
                  </a:lnTo>
                  <a:lnTo>
                    <a:pt x="526" y="525"/>
                  </a:lnTo>
                  <a:lnTo>
                    <a:pt x="563" y="469"/>
                  </a:lnTo>
                  <a:lnTo>
                    <a:pt x="582" y="431"/>
                  </a:lnTo>
                  <a:lnTo>
                    <a:pt x="601" y="375"/>
                  </a:lnTo>
                  <a:lnTo>
                    <a:pt x="601" y="300"/>
                  </a:lnTo>
                  <a:lnTo>
                    <a:pt x="601" y="300"/>
                  </a:lnTo>
                  <a:lnTo>
                    <a:pt x="601" y="244"/>
                  </a:lnTo>
                  <a:lnTo>
                    <a:pt x="582" y="188"/>
                  </a:lnTo>
                  <a:lnTo>
                    <a:pt x="563" y="131"/>
                  </a:lnTo>
                  <a:lnTo>
                    <a:pt x="526" y="94"/>
                  </a:lnTo>
                  <a:lnTo>
                    <a:pt x="469" y="56"/>
                  </a:lnTo>
                  <a:lnTo>
                    <a:pt x="432" y="19"/>
                  </a:lnTo>
                  <a:lnTo>
                    <a:pt x="357" y="0"/>
                  </a:lnTo>
                  <a:lnTo>
                    <a:pt x="30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5" name="Google Shape;645;p16"/>
            <p:cNvSpPr/>
            <p:nvPr/>
          </p:nvSpPr>
          <p:spPr>
            <a:xfrm>
              <a:off x="3513375" y="3300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6" name="Google Shape;646;p16"/>
            <p:cNvSpPr/>
            <p:nvPr/>
          </p:nvSpPr>
          <p:spPr>
            <a:xfrm>
              <a:off x="3513375" y="33003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7" name="Google Shape;647;p16"/>
            <p:cNvSpPr/>
            <p:nvPr/>
          </p:nvSpPr>
          <p:spPr>
            <a:xfrm>
              <a:off x="3545700" y="3143800"/>
              <a:ext cx="3775" cy="4225"/>
            </a:xfrm>
            <a:custGeom>
              <a:avLst/>
              <a:gdLst/>
              <a:ahLst/>
              <a:cxnLst/>
              <a:rect l="l" t="t" r="r" b="b"/>
              <a:pathLst>
                <a:path w="151" h="169" extrusionOk="0">
                  <a:moveTo>
                    <a:pt x="75" y="0"/>
                  </a:moveTo>
                  <a:lnTo>
                    <a:pt x="38" y="19"/>
                  </a:lnTo>
                  <a:lnTo>
                    <a:pt x="19" y="19"/>
                  </a:lnTo>
                  <a:lnTo>
                    <a:pt x="0" y="56"/>
                  </a:lnTo>
                  <a:lnTo>
                    <a:pt x="0" y="94"/>
                  </a:lnTo>
                  <a:lnTo>
                    <a:pt x="0" y="113"/>
                  </a:lnTo>
                  <a:lnTo>
                    <a:pt x="19" y="150"/>
                  </a:lnTo>
                  <a:lnTo>
                    <a:pt x="38" y="169"/>
                  </a:lnTo>
                  <a:lnTo>
                    <a:pt x="113" y="169"/>
                  </a:lnTo>
                  <a:lnTo>
                    <a:pt x="132" y="150"/>
                  </a:lnTo>
                  <a:lnTo>
                    <a:pt x="150" y="113"/>
                  </a:lnTo>
                  <a:lnTo>
                    <a:pt x="150" y="94"/>
                  </a:lnTo>
                  <a:lnTo>
                    <a:pt x="150" y="56"/>
                  </a:lnTo>
                  <a:lnTo>
                    <a:pt x="132" y="19"/>
                  </a:lnTo>
                  <a:lnTo>
                    <a:pt x="113" y="19"/>
                  </a:lnTo>
                  <a:lnTo>
                    <a:pt x="7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8" name="Google Shape;648;p16"/>
            <p:cNvSpPr/>
            <p:nvPr/>
          </p:nvSpPr>
          <p:spPr>
            <a:xfrm>
              <a:off x="3645025" y="3194400"/>
              <a:ext cx="8000" cy="7525"/>
            </a:xfrm>
            <a:custGeom>
              <a:avLst/>
              <a:gdLst/>
              <a:ahLst/>
              <a:cxnLst/>
              <a:rect l="l" t="t" r="r" b="b"/>
              <a:pathLst>
                <a:path w="320" h="301" extrusionOk="0">
                  <a:moveTo>
                    <a:pt x="95" y="0"/>
                  </a:moveTo>
                  <a:lnTo>
                    <a:pt x="57" y="38"/>
                  </a:lnTo>
                  <a:lnTo>
                    <a:pt x="20" y="94"/>
                  </a:lnTo>
                  <a:lnTo>
                    <a:pt x="1" y="150"/>
                  </a:lnTo>
                  <a:lnTo>
                    <a:pt x="20" y="207"/>
                  </a:lnTo>
                  <a:lnTo>
                    <a:pt x="57" y="263"/>
                  </a:lnTo>
                  <a:lnTo>
                    <a:pt x="95" y="282"/>
                  </a:lnTo>
                  <a:lnTo>
                    <a:pt x="151" y="300"/>
                  </a:lnTo>
                  <a:lnTo>
                    <a:pt x="226" y="282"/>
                  </a:lnTo>
                  <a:lnTo>
                    <a:pt x="263" y="263"/>
                  </a:lnTo>
                  <a:lnTo>
                    <a:pt x="301" y="207"/>
                  </a:lnTo>
                  <a:lnTo>
                    <a:pt x="320" y="150"/>
                  </a:lnTo>
                  <a:lnTo>
                    <a:pt x="301" y="94"/>
                  </a:lnTo>
                  <a:lnTo>
                    <a:pt x="263" y="38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9" name="Google Shape;649;p16"/>
            <p:cNvSpPr/>
            <p:nvPr/>
          </p:nvSpPr>
          <p:spPr>
            <a:xfrm>
              <a:off x="3393400" y="3246875"/>
              <a:ext cx="3300" cy="2850"/>
            </a:xfrm>
            <a:custGeom>
              <a:avLst/>
              <a:gdLst/>
              <a:ahLst/>
              <a:cxnLst/>
              <a:rect l="l" t="t" r="r" b="b"/>
              <a:pathLst>
                <a:path w="132" h="114" extrusionOk="0">
                  <a:moveTo>
                    <a:pt x="76" y="1"/>
                  </a:moveTo>
                  <a:lnTo>
                    <a:pt x="19" y="19"/>
                  </a:lnTo>
                  <a:lnTo>
                    <a:pt x="1" y="57"/>
                  </a:lnTo>
                  <a:lnTo>
                    <a:pt x="19" y="94"/>
                  </a:lnTo>
                  <a:lnTo>
                    <a:pt x="76" y="113"/>
                  </a:lnTo>
                  <a:lnTo>
                    <a:pt x="113" y="94"/>
                  </a:lnTo>
                  <a:lnTo>
                    <a:pt x="132" y="57"/>
                  </a:lnTo>
                  <a:lnTo>
                    <a:pt x="113" y="19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0" name="Google Shape;650;p16"/>
            <p:cNvSpPr/>
            <p:nvPr/>
          </p:nvSpPr>
          <p:spPr>
            <a:xfrm>
              <a:off x="3319375" y="3143800"/>
              <a:ext cx="8450" cy="7975"/>
            </a:xfrm>
            <a:custGeom>
              <a:avLst/>
              <a:gdLst/>
              <a:ahLst/>
              <a:cxnLst/>
              <a:rect l="l" t="t" r="r" b="b"/>
              <a:pathLst>
                <a:path w="338" h="319" extrusionOk="0">
                  <a:moveTo>
                    <a:pt x="169" y="0"/>
                  </a:moveTo>
                  <a:lnTo>
                    <a:pt x="113" y="19"/>
                  </a:lnTo>
                  <a:lnTo>
                    <a:pt x="57" y="56"/>
                  </a:lnTo>
                  <a:lnTo>
                    <a:pt x="19" y="94"/>
                  </a:lnTo>
                  <a:lnTo>
                    <a:pt x="0" y="169"/>
                  </a:lnTo>
                  <a:lnTo>
                    <a:pt x="19" y="225"/>
                  </a:lnTo>
                  <a:lnTo>
                    <a:pt x="57" y="281"/>
                  </a:lnTo>
                  <a:lnTo>
                    <a:pt x="113" y="319"/>
                  </a:lnTo>
                  <a:lnTo>
                    <a:pt x="225" y="319"/>
                  </a:lnTo>
                  <a:lnTo>
                    <a:pt x="281" y="281"/>
                  </a:lnTo>
                  <a:lnTo>
                    <a:pt x="319" y="225"/>
                  </a:lnTo>
                  <a:lnTo>
                    <a:pt x="338" y="169"/>
                  </a:lnTo>
                  <a:lnTo>
                    <a:pt x="319" y="94"/>
                  </a:lnTo>
                  <a:lnTo>
                    <a:pt x="281" y="56"/>
                  </a:lnTo>
                  <a:lnTo>
                    <a:pt x="225" y="19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1" name="Google Shape;651;p16"/>
            <p:cNvSpPr/>
            <p:nvPr/>
          </p:nvSpPr>
          <p:spPr>
            <a:xfrm>
              <a:off x="3319375" y="3143800"/>
              <a:ext cx="8450" cy="7975"/>
            </a:xfrm>
            <a:custGeom>
              <a:avLst/>
              <a:gdLst/>
              <a:ahLst/>
              <a:cxnLst/>
              <a:rect l="l" t="t" r="r" b="b"/>
              <a:pathLst>
                <a:path w="338" h="319" fill="none" extrusionOk="0">
                  <a:moveTo>
                    <a:pt x="169" y="0"/>
                  </a:moveTo>
                  <a:lnTo>
                    <a:pt x="169" y="0"/>
                  </a:lnTo>
                  <a:lnTo>
                    <a:pt x="113" y="19"/>
                  </a:lnTo>
                  <a:lnTo>
                    <a:pt x="57" y="56"/>
                  </a:lnTo>
                  <a:lnTo>
                    <a:pt x="19" y="94"/>
                  </a:lnTo>
                  <a:lnTo>
                    <a:pt x="0" y="169"/>
                  </a:lnTo>
                  <a:lnTo>
                    <a:pt x="0" y="169"/>
                  </a:lnTo>
                  <a:lnTo>
                    <a:pt x="19" y="225"/>
                  </a:lnTo>
                  <a:lnTo>
                    <a:pt x="57" y="281"/>
                  </a:lnTo>
                  <a:lnTo>
                    <a:pt x="113" y="319"/>
                  </a:lnTo>
                  <a:lnTo>
                    <a:pt x="169" y="319"/>
                  </a:lnTo>
                  <a:lnTo>
                    <a:pt x="169" y="319"/>
                  </a:lnTo>
                  <a:lnTo>
                    <a:pt x="225" y="319"/>
                  </a:lnTo>
                  <a:lnTo>
                    <a:pt x="281" y="281"/>
                  </a:lnTo>
                  <a:lnTo>
                    <a:pt x="319" y="225"/>
                  </a:lnTo>
                  <a:lnTo>
                    <a:pt x="338" y="169"/>
                  </a:lnTo>
                  <a:lnTo>
                    <a:pt x="338" y="169"/>
                  </a:lnTo>
                  <a:lnTo>
                    <a:pt x="319" y="94"/>
                  </a:lnTo>
                  <a:lnTo>
                    <a:pt x="281" y="56"/>
                  </a:lnTo>
                  <a:lnTo>
                    <a:pt x="225" y="19"/>
                  </a:lnTo>
                  <a:lnTo>
                    <a:pt x="1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2" name="Google Shape;652;p16"/>
            <p:cNvSpPr/>
            <p:nvPr/>
          </p:nvSpPr>
          <p:spPr>
            <a:xfrm>
              <a:off x="3240175" y="3180800"/>
              <a:ext cx="9875" cy="10350"/>
            </a:xfrm>
            <a:custGeom>
              <a:avLst/>
              <a:gdLst/>
              <a:ahLst/>
              <a:cxnLst/>
              <a:rect l="l" t="t" r="r" b="b"/>
              <a:pathLst>
                <a:path w="395" h="414" extrusionOk="0">
                  <a:moveTo>
                    <a:pt x="188" y="1"/>
                  </a:moveTo>
                  <a:lnTo>
                    <a:pt x="113" y="20"/>
                  </a:lnTo>
                  <a:lnTo>
                    <a:pt x="57" y="57"/>
                  </a:lnTo>
                  <a:lnTo>
                    <a:pt x="1" y="132"/>
                  </a:lnTo>
                  <a:lnTo>
                    <a:pt x="1" y="207"/>
                  </a:lnTo>
                  <a:lnTo>
                    <a:pt x="1" y="282"/>
                  </a:lnTo>
                  <a:lnTo>
                    <a:pt x="57" y="357"/>
                  </a:lnTo>
                  <a:lnTo>
                    <a:pt x="113" y="394"/>
                  </a:lnTo>
                  <a:lnTo>
                    <a:pt x="188" y="413"/>
                  </a:lnTo>
                  <a:lnTo>
                    <a:pt x="282" y="394"/>
                  </a:lnTo>
                  <a:lnTo>
                    <a:pt x="338" y="357"/>
                  </a:lnTo>
                  <a:lnTo>
                    <a:pt x="376" y="282"/>
                  </a:lnTo>
                  <a:lnTo>
                    <a:pt x="394" y="207"/>
                  </a:lnTo>
                  <a:lnTo>
                    <a:pt x="376" y="132"/>
                  </a:lnTo>
                  <a:lnTo>
                    <a:pt x="338" y="57"/>
                  </a:lnTo>
                  <a:lnTo>
                    <a:pt x="282" y="20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3" name="Google Shape;653;p16"/>
            <p:cNvSpPr/>
            <p:nvPr/>
          </p:nvSpPr>
          <p:spPr>
            <a:xfrm>
              <a:off x="3337650" y="3109575"/>
              <a:ext cx="3300" cy="3775"/>
            </a:xfrm>
            <a:custGeom>
              <a:avLst/>
              <a:gdLst/>
              <a:ahLst/>
              <a:cxnLst/>
              <a:rect l="l" t="t" r="r" b="b"/>
              <a:pathLst>
                <a:path w="132" h="151" extrusionOk="0">
                  <a:moveTo>
                    <a:pt x="38" y="1"/>
                  </a:moveTo>
                  <a:lnTo>
                    <a:pt x="19" y="20"/>
                  </a:lnTo>
                  <a:lnTo>
                    <a:pt x="0" y="76"/>
                  </a:lnTo>
                  <a:lnTo>
                    <a:pt x="19" y="132"/>
                  </a:lnTo>
                  <a:lnTo>
                    <a:pt x="38" y="132"/>
                  </a:lnTo>
                  <a:lnTo>
                    <a:pt x="75" y="151"/>
                  </a:lnTo>
                  <a:lnTo>
                    <a:pt x="113" y="132"/>
                  </a:lnTo>
                  <a:lnTo>
                    <a:pt x="131" y="95"/>
                  </a:lnTo>
                  <a:lnTo>
                    <a:pt x="131" y="76"/>
                  </a:lnTo>
                  <a:lnTo>
                    <a:pt x="131" y="57"/>
                  </a:lnTo>
                  <a:lnTo>
                    <a:pt x="113" y="20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4" name="Google Shape;654;p16"/>
            <p:cNvSpPr/>
            <p:nvPr/>
          </p:nvSpPr>
          <p:spPr>
            <a:xfrm>
              <a:off x="3337650" y="3109575"/>
              <a:ext cx="3300" cy="3775"/>
            </a:xfrm>
            <a:custGeom>
              <a:avLst/>
              <a:gdLst/>
              <a:ahLst/>
              <a:cxnLst/>
              <a:rect l="l" t="t" r="r" b="b"/>
              <a:pathLst>
                <a:path w="132" h="151" fill="none" extrusionOk="0">
                  <a:moveTo>
                    <a:pt x="75" y="1"/>
                  </a:moveTo>
                  <a:lnTo>
                    <a:pt x="75" y="1"/>
                  </a:lnTo>
                  <a:lnTo>
                    <a:pt x="38" y="1"/>
                  </a:lnTo>
                  <a:lnTo>
                    <a:pt x="19" y="20"/>
                  </a:lnTo>
                  <a:lnTo>
                    <a:pt x="0" y="76"/>
                  </a:lnTo>
                  <a:lnTo>
                    <a:pt x="0" y="76"/>
                  </a:lnTo>
                  <a:lnTo>
                    <a:pt x="19" y="132"/>
                  </a:lnTo>
                  <a:lnTo>
                    <a:pt x="38" y="132"/>
                  </a:lnTo>
                  <a:lnTo>
                    <a:pt x="75" y="151"/>
                  </a:lnTo>
                  <a:lnTo>
                    <a:pt x="75" y="151"/>
                  </a:lnTo>
                  <a:lnTo>
                    <a:pt x="113" y="132"/>
                  </a:lnTo>
                  <a:lnTo>
                    <a:pt x="131" y="95"/>
                  </a:lnTo>
                  <a:lnTo>
                    <a:pt x="131" y="76"/>
                  </a:lnTo>
                  <a:lnTo>
                    <a:pt x="131" y="76"/>
                  </a:lnTo>
                  <a:lnTo>
                    <a:pt x="131" y="57"/>
                  </a:lnTo>
                  <a:lnTo>
                    <a:pt x="113" y="20"/>
                  </a:lnTo>
                  <a:lnTo>
                    <a:pt x="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5" name="Google Shape;655;p16"/>
            <p:cNvSpPr/>
            <p:nvPr/>
          </p:nvSpPr>
          <p:spPr>
            <a:xfrm>
              <a:off x="3206900" y="3134900"/>
              <a:ext cx="4250" cy="3750"/>
            </a:xfrm>
            <a:custGeom>
              <a:avLst/>
              <a:gdLst/>
              <a:ahLst/>
              <a:cxnLst/>
              <a:rect l="l" t="t" r="r" b="b"/>
              <a:pathLst>
                <a:path w="170" h="150" extrusionOk="0">
                  <a:moveTo>
                    <a:pt x="57" y="0"/>
                  </a:moveTo>
                  <a:lnTo>
                    <a:pt x="38" y="19"/>
                  </a:lnTo>
                  <a:lnTo>
                    <a:pt x="20" y="38"/>
                  </a:lnTo>
                  <a:lnTo>
                    <a:pt x="1" y="75"/>
                  </a:lnTo>
                  <a:lnTo>
                    <a:pt x="20" y="112"/>
                  </a:lnTo>
                  <a:lnTo>
                    <a:pt x="38" y="131"/>
                  </a:lnTo>
                  <a:lnTo>
                    <a:pt x="57" y="150"/>
                  </a:lnTo>
                  <a:lnTo>
                    <a:pt x="113" y="150"/>
                  </a:lnTo>
                  <a:lnTo>
                    <a:pt x="151" y="131"/>
                  </a:lnTo>
                  <a:lnTo>
                    <a:pt x="170" y="112"/>
                  </a:lnTo>
                  <a:lnTo>
                    <a:pt x="170" y="75"/>
                  </a:lnTo>
                  <a:lnTo>
                    <a:pt x="170" y="38"/>
                  </a:lnTo>
                  <a:lnTo>
                    <a:pt x="151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6" name="Google Shape;656;p16"/>
            <p:cNvSpPr/>
            <p:nvPr/>
          </p:nvSpPr>
          <p:spPr>
            <a:xfrm>
              <a:off x="3206900" y="3134900"/>
              <a:ext cx="4250" cy="3750"/>
            </a:xfrm>
            <a:custGeom>
              <a:avLst/>
              <a:gdLst/>
              <a:ahLst/>
              <a:cxnLst/>
              <a:rect l="l" t="t" r="r" b="b"/>
              <a:pathLst>
                <a:path w="170" h="150" fill="none" extrusionOk="0">
                  <a:moveTo>
                    <a:pt x="95" y="0"/>
                  </a:moveTo>
                  <a:lnTo>
                    <a:pt x="95" y="0"/>
                  </a:lnTo>
                  <a:lnTo>
                    <a:pt x="57" y="0"/>
                  </a:lnTo>
                  <a:lnTo>
                    <a:pt x="38" y="19"/>
                  </a:lnTo>
                  <a:lnTo>
                    <a:pt x="20" y="38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20" y="112"/>
                  </a:lnTo>
                  <a:lnTo>
                    <a:pt x="38" y="131"/>
                  </a:lnTo>
                  <a:lnTo>
                    <a:pt x="57" y="150"/>
                  </a:lnTo>
                  <a:lnTo>
                    <a:pt x="95" y="150"/>
                  </a:lnTo>
                  <a:lnTo>
                    <a:pt x="95" y="150"/>
                  </a:lnTo>
                  <a:lnTo>
                    <a:pt x="113" y="150"/>
                  </a:lnTo>
                  <a:lnTo>
                    <a:pt x="151" y="131"/>
                  </a:lnTo>
                  <a:lnTo>
                    <a:pt x="170" y="112"/>
                  </a:lnTo>
                  <a:lnTo>
                    <a:pt x="170" y="75"/>
                  </a:lnTo>
                  <a:lnTo>
                    <a:pt x="170" y="75"/>
                  </a:lnTo>
                  <a:lnTo>
                    <a:pt x="170" y="38"/>
                  </a:lnTo>
                  <a:lnTo>
                    <a:pt x="151" y="19"/>
                  </a:lnTo>
                  <a:lnTo>
                    <a:pt x="113" y="0"/>
                  </a:lnTo>
                  <a:lnTo>
                    <a:pt x="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7" name="Google Shape;657;p16"/>
            <p:cNvSpPr/>
            <p:nvPr/>
          </p:nvSpPr>
          <p:spPr>
            <a:xfrm>
              <a:off x="3299225" y="3067400"/>
              <a:ext cx="4250" cy="4250"/>
            </a:xfrm>
            <a:custGeom>
              <a:avLst/>
              <a:gdLst/>
              <a:ahLst/>
              <a:cxnLst/>
              <a:rect l="l" t="t" r="r" b="b"/>
              <a:pathLst>
                <a:path w="170" h="170" extrusionOk="0">
                  <a:moveTo>
                    <a:pt x="57" y="1"/>
                  </a:moveTo>
                  <a:lnTo>
                    <a:pt x="19" y="20"/>
                  </a:lnTo>
                  <a:lnTo>
                    <a:pt x="19" y="57"/>
                  </a:lnTo>
                  <a:lnTo>
                    <a:pt x="0" y="76"/>
                  </a:lnTo>
                  <a:lnTo>
                    <a:pt x="19" y="113"/>
                  </a:lnTo>
                  <a:lnTo>
                    <a:pt x="19" y="132"/>
                  </a:lnTo>
                  <a:lnTo>
                    <a:pt x="57" y="151"/>
                  </a:lnTo>
                  <a:lnTo>
                    <a:pt x="94" y="170"/>
                  </a:lnTo>
                  <a:lnTo>
                    <a:pt x="113" y="151"/>
                  </a:lnTo>
                  <a:lnTo>
                    <a:pt x="150" y="132"/>
                  </a:lnTo>
                  <a:lnTo>
                    <a:pt x="169" y="113"/>
                  </a:lnTo>
                  <a:lnTo>
                    <a:pt x="169" y="76"/>
                  </a:lnTo>
                  <a:lnTo>
                    <a:pt x="169" y="57"/>
                  </a:lnTo>
                  <a:lnTo>
                    <a:pt x="150" y="20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8" name="Google Shape;658;p16"/>
            <p:cNvSpPr/>
            <p:nvPr/>
          </p:nvSpPr>
          <p:spPr>
            <a:xfrm>
              <a:off x="3263600" y="340432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188" y="0"/>
                  </a:moveTo>
                  <a:lnTo>
                    <a:pt x="113" y="19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44"/>
                  </a:lnTo>
                  <a:lnTo>
                    <a:pt x="57" y="300"/>
                  </a:lnTo>
                  <a:lnTo>
                    <a:pt x="113" y="338"/>
                  </a:lnTo>
                  <a:lnTo>
                    <a:pt x="188" y="357"/>
                  </a:lnTo>
                  <a:lnTo>
                    <a:pt x="263" y="338"/>
                  </a:lnTo>
                  <a:lnTo>
                    <a:pt x="301" y="300"/>
                  </a:lnTo>
                  <a:lnTo>
                    <a:pt x="338" y="244"/>
                  </a:lnTo>
                  <a:lnTo>
                    <a:pt x="357" y="188"/>
                  </a:lnTo>
                  <a:lnTo>
                    <a:pt x="338" y="113"/>
                  </a:lnTo>
                  <a:lnTo>
                    <a:pt x="301" y="57"/>
                  </a:lnTo>
                  <a:lnTo>
                    <a:pt x="263" y="19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59" name="Google Shape;659;p16"/>
            <p:cNvSpPr/>
            <p:nvPr/>
          </p:nvSpPr>
          <p:spPr>
            <a:xfrm>
              <a:off x="3263600" y="3404325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113" y="19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20" y="244"/>
                  </a:lnTo>
                  <a:lnTo>
                    <a:pt x="57" y="300"/>
                  </a:lnTo>
                  <a:lnTo>
                    <a:pt x="113" y="338"/>
                  </a:lnTo>
                  <a:lnTo>
                    <a:pt x="188" y="357"/>
                  </a:lnTo>
                  <a:lnTo>
                    <a:pt x="188" y="357"/>
                  </a:lnTo>
                  <a:lnTo>
                    <a:pt x="263" y="338"/>
                  </a:lnTo>
                  <a:lnTo>
                    <a:pt x="301" y="300"/>
                  </a:lnTo>
                  <a:lnTo>
                    <a:pt x="338" y="244"/>
                  </a:lnTo>
                  <a:lnTo>
                    <a:pt x="357" y="188"/>
                  </a:lnTo>
                  <a:lnTo>
                    <a:pt x="357" y="188"/>
                  </a:lnTo>
                  <a:lnTo>
                    <a:pt x="338" y="113"/>
                  </a:lnTo>
                  <a:lnTo>
                    <a:pt x="301" y="57"/>
                  </a:lnTo>
                  <a:lnTo>
                    <a:pt x="263" y="19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0" name="Google Shape;660;p16"/>
            <p:cNvSpPr/>
            <p:nvPr/>
          </p:nvSpPr>
          <p:spPr>
            <a:xfrm>
              <a:off x="3177850" y="32914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113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20" y="75"/>
                  </a:lnTo>
                  <a:lnTo>
                    <a:pt x="1" y="113"/>
                  </a:lnTo>
                  <a:lnTo>
                    <a:pt x="20" y="169"/>
                  </a:lnTo>
                  <a:lnTo>
                    <a:pt x="38" y="206"/>
                  </a:lnTo>
                  <a:lnTo>
                    <a:pt x="76" y="225"/>
                  </a:lnTo>
                  <a:lnTo>
                    <a:pt x="151" y="225"/>
                  </a:lnTo>
                  <a:lnTo>
                    <a:pt x="188" y="206"/>
                  </a:lnTo>
                  <a:lnTo>
                    <a:pt x="226" y="169"/>
                  </a:lnTo>
                  <a:lnTo>
                    <a:pt x="226" y="113"/>
                  </a:lnTo>
                  <a:lnTo>
                    <a:pt x="226" y="75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1" name="Google Shape;661;p16"/>
            <p:cNvSpPr/>
            <p:nvPr/>
          </p:nvSpPr>
          <p:spPr>
            <a:xfrm>
              <a:off x="3326400" y="33565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94" y="94"/>
                  </a:lnTo>
                  <a:lnTo>
                    <a:pt x="94" y="57"/>
                  </a:lnTo>
                  <a:lnTo>
                    <a:pt x="94" y="19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2" name="Google Shape;662;p16"/>
            <p:cNvSpPr/>
            <p:nvPr/>
          </p:nvSpPr>
          <p:spPr>
            <a:xfrm>
              <a:off x="3326400" y="33565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fill="none" extrusionOk="0">
                  <a:moveTo>
                    <a:pt x="57" y="1"/>
                  </a:moveTo>
                  <a:lnTo>
                    <a:pt x="57" y="1"/>
                  </a:lnTo>
                  <a:lnTo>
                    <a:pt x="19" y="19"/>
                  </a:lnTo>
                  <a:lnTo>
                    <a:pt x="0" y="57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57" y="94"/>
                  </a:lnTo>
                  <a:lnTo>
                    <a:pt x="57" y="94"/>
                  </a:lnTo>
                  <a:lnTo>
                    <a:pt x="94" y="94"/>
                  </a:lnTo>
                  <a:lnTo>
                    <a:pt x="94" y="57"/>
                  </a:lnTo>
                  <a:lnTo>
                    <a:pt x="94" y="57"/>
                  </a:lnTo>
                  <a:lnTo>
                    <a:pt x="94" y="19"/>
                  </a:lnTo>
                  <a:lnTo>
                    <a:pt x="5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3" name="Google Shape;663;p16"/>
            <p:cNvSpPr/>
            <p:nvPr/>
          </p:nvSpPr>
          <p:spPr>
            <a:xfrm>
              <a:off x="3135675" y="3249700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extrusionOk="0">
                  <a:moveTo>
                    <a:pt x="188" y="0"/>
                  </a:moveTo>
                  <a:lnTo>
                    <a:pt x="113" y="19"/>
                  </a:lnTo>
                  <a:lnTo>
                    <a:pt x="57" y="56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19"/>
                  </a:lnTo>
                  <a:lnTo>
                    <a:pt x="113" y="356"/>
                  </a:lnTo>
                  <a:lnTo>
                    <a:pt x="188" y="375"/>
                  </a:lnTo>
                  <a:lnTo>
                    <a:pt x="245" y="356"/>
                  </a:lnTo>
                  <a:lnTo>
                    <a:pt x="301" y="319"/>
                  </a:lnTo>
                  <a:lnTo>
                    <a:pt x="357" y="263"/>
                  </a:lnTo>
                  <a:lnTo>
                    <a:pt x="357" y="188"/>
                  </a:lnTo>
                  <a:lnTo>
                    <a:pt x="357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4" name="Google Shape;664;p16"/>
            <p:cNvSpPr/>
            <p:nvPr/>
          </p:nvSpPr>
          <p:spPr>
            <a:xfrm>
              <a:off x="3135675" y="3249700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113" y="19"/>
                  </a:lnTo>
                  <a:lnTo>
                    <a:pt x="57" y="56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19"/>
                  </a:lnTo>
                  <a:lnTo>
                    <a:pt x="113" y="356"/>
                  </a:lnTo>
                  <a:lnTo>
                    <a:pt x="188" y="375"/>
                  </a:lnTo>
                  <a:lnTo>
                    <a:pt x="188" y="375"/>
                  </a:lnTo>
                  <a:lnTo>
                    <a:pt x="245" y="356"/>
                  </a:lnTo>
                  <a:lnTo>
                    <a:pt x="301" y="319"/>
                  </a:lnTo>
                  <a:lnTo>
                    <a:pt x="357" y="263"/>
                  </a:lnTo>
                  <a:lnTo>
                    <a:pt x="357" y="188"/>
                  </a:lnTo>
                  <a:lnTo>
                    <a:pt x="357" y="188"/>
                  </a:lnTo>
                  <a:lnTo>
                    <a:pt x="357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5" name="Google Shape;665;p16"/>
            <p:cNvSpPr/>
            <p:nvPr/>
          </p:nvSpPr>
          <p:spPr>
            <a:xfrm>
              <a:off x="3196125" y="3436650"/>
              <a:ext cx="15025" cy="15500"/>
            </a:xfrm>
            <a:custGeom>
              <a:avLst/>
              <a:gdLst/>
              <a:ahLst/>
              <a:cxnLst/>
              <a:rect l="l" t="t" r="r" b="b"/>
              <a:pathLst>
                <a:path w="601" h="620" extrusionOk="0">
                  <a:moveTo>
                    <a:pt x="301" y="1"/>
                  </a:moveTo>
                  <a:lnTo>
                    <a:pt x="244" y="19"/>
                  </a:lnTo>
                  <a:lnTo>
                    <a:pt x="170" y="38"/>
                  </a:lnTo>
                  <a:lnTo>
                    <a:pt x="132" y="57"/>
                  </a:lnTo>
                  <a:lnTo>
                    <a:pt x="76" y="94"/>
                  </a:lnTo>
                  <a:lnTo>
                    <a:pt x="38" y="132"/>
                  </a:lnTo>
                  <a:lnTo>
                    <a:pt x="20" y="188"/>
                  </a:lnTo>
                  <a:lnTo>
                    <a:pt x="1" y="244"/>
                  </a:lnTo>
                  <a:lnTo>
                    <a:pt x="1" y="319"/>
                  </a:lnTo>
                  <a:lnTo>
                    <a:pt x="1" y="376"/>
                  </a:lnTo>
                  <a:lnTo>
                    <a:pt x="20" y="432"/>
                  </a:lnTo>
                  <a:lnTo>
                    <a:pt x="38" y="488"/>
                  </a:lnTo>
                  <a:lnTo>
                    <a:pt x="76" y="526"/>
                  </a:lnTo>
                  <a:lnTo>
                    <a:pt x="132" y="563"/>
                  </a:lnTo>
                  <a:lnTo>
                    <a:pt x="170" y="601"/>
                  </a:lnTo>
                  <a:lnTo>
                    <a:pt x="244" y="601"/>
                  </a:lnTo>
                  <a:lnTo>
                    <a:pt x="301" y="619"/>
                  </a:lnTo>
                  <a:lnTo>
                    <a:pt x="357" y="601"/>
                  </a:lnTo>
                  <a:lnTo>
                    <a:pt x="413" y="601"/>
                  </a:lnTo>
                  <a:lnTo>
                    <a:pt x="469" y="563"/>
                  </a:lnTo>
                  <a:lnTo>
                    <a:pt x="507" y="526"/>
                  </a:lnTo>
                  <a:lnTo>
                    <a:pt x="544" y="488"/>
                  </a:lnTo>
                  <a:lnTo>
                    <a:pt x="582" y="432"/>
                  </a:lnTo>
                  <a:lnTo>
                    <a:pt x="601" y="376"/>
                  </a:lnTo>
                  <a:lnTo>
                    <a:pt x="601" y="319"/>
                  </a:lnTo>
                  <a:lnTo>
                    <a:pt x="601" y="244"/>
                  </a:lnTo>
                  <a:lnTo>
                    <a:pt x="582" y="188"/>
                  </a:lnTo>
                  <a:lnTo>
                    <a:pt x="544" y="132"/>
                  </a:lnTo>
                  <a:lnTo>
                    <a:pt x="507" y="94"/>
                  </a:lnTo>
                  <a:lnTo>
                    <a:pt x="469" y="57"/>
                  </a:lnTo>
                  <a:lnTo>
                    <a:pt x="413" y="38"/>
                  </a:lnTo>
                  <a:lnTo>
                    <a:pt x="357" y="1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6" name="Google Shape;666;p16"/>
            <p:cNvSpPr/>
            <p:nvPr/>
          </p:nvSpPr>
          <p:spPr>
            <a:xfrm>
              <a:off x="3347475" y="3441350"/>
              <a:ext cx="7075" cy="6575"/>
            </a:xfrm>
            <a:custGeom>
              <a:avLst/>
              <a:gdLst/>
              <a:ahLst/>
              <a:cxnLst/>
              <a:rect l="l" t="t" r="r" b="b"/>
              <a:pathLst>
                <a:path w="283" h="263" extrusionOk="0">
                  <a:moveTo>
                    <a:pt x="95" y="0"/>
                  </a:moveTo>
                  <a:lnTo>
                    <a:pt x="57" y="38"/>
                  </a:lnTo>
                  <a:lnTo>
                    <a:pt x="20" y="75"/>
                  </a:lnTo>
                  <a:lnTo>
                    <a:pt x="1" y="131"/>
                  </a:lnTo>
                  <a:lnTo>
                    <a:pt x="20" y="169"/>
                  </a:lnTo>
                  <a:lnTo>
                    <a:pt x="57" y="225"/>
                  </a:lnTo>
                  <a:lnTo>
                    <a:pt x="95" y="244"/>
                  </a:lnTo>
                  <a:lnTo>
                    <a:pt x="151" y="263"/>
                  </a:lnTo>
                  <a:lnTo>
                    <a:pt x="188" y="244"/>
                  </a:lnTo>
                  <a:lnTo>
                    <a:pt x="226" y="225"/>
                  </a:lnTo>
                  <a:lnTo>
                    <a:pt x="263" y="169"/>
                  </a:lnTo>
                  <a:lnTo>
                    <a:pt x="282" y="131"/>
                  </a:lnTo>
                  <a:lnTo>
                    <a:pt x="263" y="75"/>
                  </a:lnTo>
                  <a:lnTo>
                    <a:pt x="226" y="38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7" name="Google Shape;667;p16"/>
            <p:cNvSpPr/>
            <p:nvPr/>
          </p:nvSpPr>
          <p:spPr>
            <a:xfrm>
              <a:off x="3347475" y="3441350"/>
              <a:ext cx="7075" cy="6575"/>
            </a:xfrm>
            <a:custGeom>
              <a:avLst/>
              <a:gdLst/>
              <a:ahLst/>
              <a:cxnLst/>
              <a:rect l="l" t="t" r="r" b="b"/>
              <a:pathLst>
                <a:path w="283" h="263" fill="none" extrusionOk="0">
                  <a:moveTo>
                    <a:pt x="151" y="0"/>
                  </a:moveTo>
                  <a:lnTo>
                    <a:pt x="151" y="0"/>
                  </a:lnTo>
                  <a:lnTo>
                    <a:pt x="95" y="0"/>
                  </a:lnTo>
                  <a:lnTo>
                    <a:pt x="57" y="38"/>
                  </a:lnTo>
                  <a:lnTo>
                    <a:pt x="20" y="75"/>
                  </a:lnTo>
                  <a:lnTo>
                    <a:pt x="1" y="131"/>
                  </a:lnTo>
                  <a:lnTo>
                    <a:pt x="1" y="131"/>
                  </a:lnTo>
                  <a:lnTo>
                    <a:pt x="20" y="169"/>
                  </a:lnTo>
                  <a:lnTo>
                    <a:pt x="57" y="225"/>
                  </a:lnTo>
                  <a:lnTo>
                    <a:pt x="95" y="244"/>
                  </a:lnTo>
                  <a:lnTo>
                    <a:pt x="151" y="263"/>
                  </a:lnTo>
                  <a:lnTo>
                    <a:pt x="151" y="263"/>
                  </a:lnTo>
                  <a:lnTo>
                    <a:pt x="188" y="244"/>
                  </a:lnTo>
                  <a:lnTo>
                    <a:pt x="226" y="225"/>
                  </a:lnTo>
                  <a:lnTo>
                    <a:pt x="263" y="169"/>
                  </a:lnTo>
                  <a:lnTo>
                    <a:pt x="282" y="131"/>
                  </a:lnTo>
                  <a:lnTo>
                    <a:pt x="282" y="131"/>
                  </a:lnTo>
                  <a:lnTo>
                    <a:pt x="263" y="75"/>
                  </a:lnTo>
                  <a:lnTo>
                    <a:pt x="226" y="38"/>
                  </a:lnTo>
                  <a:lnTo>
                    <a:pt x="188" y="0"/>
                  </a:lnTo>
                  <a:lnTo>
                    <a:pt x="1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8" name="Google Shape;668;p16"/>
            <p:cNvSpPr/>
            <p:nvPr/>
          </p:nvSpPr>
          <p:spPr>
            <a:xfrm>
              <a:off x="3296875" y="3476025"/>
              <a:ext cx="2850" cy="2825"/>
            </a:xfrm>
            <a:custGeom>
              <a:avLst/>
              <a:gdLst/>
              <a:ahLst/>
              <a:cxnLst/>
              <a:rect l="l" t="t" r="r" b="b"/>
              <a:pathLst>
                <a:path w="114" h="113" extrusionOk="0">
                  <a:moveTo>
                    <a:pt x="57" y="0"/>
                  </a:moveTo>
                  <a:lnTo>
                    <a:pt x="19" y="19"/>
                  </a:lnTo>
                  <a:lnTo>
                    <a:pt x="1" y="56"/>
                  </a:lnTo>
                  <a:lnTo>
                    <a:pt x="19" y="94"/>
                  </a:lnTo>
                  <a:lnTo>
                    <a:pt x="57" y="113"/>
                  </a:lnTo>
                  <a:lnTo>
                    <a:pt x="94" y="94"/>
                  </a:lnTo>
                  <a:lnTo>
                    <a:pt x="113" y="56"/>
                  </a:lnTo>
                  <a:lnTo>
                    <a:pt x="94" y="19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69" name="Google Shape;669;p16"/>
            <p:cNvSpPr/>
            <p:nvPr/>
          </p:nvSpPr>
          <p:spPr>
            <a:xfrm>
              <a:off x="3137550" y="3401975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57" y="1"/>
                  </a:moveTo>
                  <a:lnTo>
                    <a:pt x="38" y="38"/>
                  </a:lnTo>
                  <a:lnTo>
                    <a:pt x="1" y="57"/>
                  </a:lnTo>
                  <a:lnTo>
                    <a:pt x="1" y="94"/>
                  </a:lnTo>
                  <a:lnTo>
                    <a:pt x="1" y="151"/>
                  </a:lnTo>
                  <a:lnTo>
                    <a:pt x="38" y="169"/>
                  </a:lnTo>
                  <a:lnTo>
                    <a:pt x="57" y="207"/>
                  </a:lnTo>
                  <a:lnTo>
                    <a:pt x="151" y="207"/>
                  </a:lnTo>
                  <a:lnTo>
                    <a:pt x="188" y="169"/>
                  </a:lnTo>
                  <a:lnTo>
                    <a:pt x="207" y="151"/>
                  </a:lnTo>
                  <a:lnTo>
                    <a:pt x="207" y="94"/>
                  </a:lnTo>
                  <a:lnTo>
                    <a:pt x="207" y="57"/>
                  </a:lnTo>
                  <a:lnTo>
                    <a:pt x="188" y="38"/>
                  </a:lnTo>
                  <a:lnTo>
                    <a:pt x="15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0" name="Google Shape;670;p16"/>
            <p:cNvSpPr/>
            <p:nvPr/>
          </p:nvSpPr>
          <p:spPr>
            <a:xfrm>
              <a:off x="3234550" y="3304975"/>
              <a:ext cx="6125" cy="6125"/>
            </a:xfrm>
            <a:custGeom>
              <a:avLst/>
              <a:gdLst/>
              <a:ahLst/>
              <a:cxnLst/>
              <a:rect l="l" t="t" r="r" b="b"/>
              <a:pathLst>
                <a:path w="245" h="245" extrusionOk="0">
                  <a:moveTo>
                    <a:pt x="113" y="1"/>
                  </a:moveTo>
                  <a:lnTo>
                    <a:pt x="76" y="20"/>
                  </a:lnTo>
                  <a:lnTo>
                    <a:pt x="38" y="38"/>
                  </a:lnTo>
                  <a:lnTo>
                    <a:pt x="1" y="76"/>
                  </a:lnTo>
                  <a:lnTo>
                    <a:pt x="1" y="132"/>
                  </a:lnTo>
                  <a:lnTo>
                    <a:pt x="1" y="170"/>
                  </a:lnTo>
                  <a:lnTo>
                    <a:pt x="38" y="207"/>
                  </a:lnTo>
                  <a:lnTo>
                    <a:pt x="76" y="245"/>
                  </a:lnTo>
                  <a:lnTo>
                    <a:pt x="169" y="245"/>
                  </a:lnTo>
                  <a:lnTo>
                    <a:pt x="207" y="207"/>
                  </a:lnTo>
                  <a:lnTo>
                    <a:pt x="226" y="170"/>
                  </a:lnTo>
                  <a:lnTo>
                    <a:pt x="244" y="132"/>
                  </a:lnTo>
                  <a:lnTo>
                    <a:pt x="226" y="76"/>
                  </a:lnTo>
                  <a:lnTo>
                    <a:pt x="207" y="38"/>
                  </a:lnTo>
                  <a:lnTo>
                    <a:pt x="169" y="20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1" name="Google Shape;671;p16"/>
            <p:cNvSpPr/>
            <p:nvPr/>
          </p:nvSpPr>
          <p:spPr>
            <a:xfrm>
              <a:off x="3234550" y="3304975"/>
              <a:ext cx="6125" cy="6125"/>
            </a:xfrm>
            <a:custGeom>
              <a:avLst/>
              <a:gdLst/>
              <a:ahLst/>
              <a:cxnLst/>
              <a:rect l="l" t="t" r="r" b="b"/>
              <a:pathLst>
                <a:path w="245" h="245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6" y="20"/>
                  </a:lnTo>
                  <a:lnTo>
                    <a:pt x="38" y="38"/>
                  </a:lnTo>
                  <a:lnTo>
                    <a:pt x="1" y="76"/>
                  </a:lnTo>
                  <a:lnTo>
                    <a:pt x="1" y="132"/>
                  </a:lnTo>
                  <a:lnTo>
                    <a:pt x="1" y="132"/>
                  </a:lnTo>
                  <a:lnTo>
                    <a:pt x="1" y="170"/>
                  </a:lnTo>
                  <a:lnTo>
                    <a:pt x="38" y="207"/>
                  </a:lnTo>
                  <a:lnTo>
                    <a:pt x="76" y="245"/>
                  </a:lnTo>
                  <a:lnTo>
                    <a:pt x="113" y="245"/>
                  </a:lnTo>
                  <a:lnTo>
                    <a:pt x="113" y="245"/>
                  </a:lnTo>
                  <a:lnTo>
                    <a:pt x="169" y="245"/>
                  </a:lnTo>
                  <a:lnTo>
                    <a:pt x="207" y="207"/>
                  </a:lnTo>
                  <a:lnTo>
                    <a:pt x="226" y="170"/>
                  </a:lnTo>
                  <a:lnTo>
                    <a:pt x="244" y="132"/>
                  </a:lnTo>
                  <a:lnTo>
                    <a:pt x="244" y="132"/>
                  </a:lnTo>
                  <a:lnTo>
                    <a:pt x="226" y="76"/>
                  </a:lnTo>
                  <a:lnTo>
                    <a:pt x="207" y="38"/>
                  </a:lnTo>
                  <a:lnTo>
                    <a:pt x="169" y="20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2" name="Google Shape;672;p16"/>
            <p:cNvSpPr/>
            <p:nvPr/>
          </p:nvSpPr>
          <p:spPr>
            <a:xfrm>
              <a:off x="3146475" y="3314825"/>
              <a:ext cx="1875" cy="1900"/>
            </a:xfrm>
            <a:custGeom>
              <a:avLst/>
              <a:gdLst/>
              <a:ahLst/>
              <a:cxnLst/>
              <a:rect l="l" t="t" r="r" b="b"/>
              <a:pathLst>
                <a:path w="75" h="76" extrusionOk="0">
                  <a:moveTo>
                    <a:pt x="38" y="0"/>
                  </a:moveTo>
                  <a:lnTo>
                    <a:pt x="19" y="19"/>
                  </a:lnTo>
                  <a:lnTo>
                    <a:pt x="0" y="38"/>
                  </a:lnTo>
                  <a:lnTo>
                    <a:pt x="19" y="57"/>
                  </a:lnTo>
                  <a:lnTo>
                    <a:pt x="38" y="75"/>
                  </a:lnTo>
                  <a:lnTo>
                    <a:pt x="75" y="57"/>
                  </a:lnTo>
                  <a:lnTo>
                    <a:pt x="75" y="38"/>
                  </a:lnTo>
                  <a:lnTo>
                    <a:pt x="75" y="19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3" name="Google Shape;673;p16"/>
            <p:cNvSpPr/>
            <p:nvPr/>
          </p:nvSpPr>
          <p:spPr>
            <a:xfrm>
              <a:off x="3193800" y="3170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4" name="Google Shape;674;p16"/>
            <p:cNvSpPr/>
            <p:nvPr/>
          </p:nvSpPr>
          <p:spPr>
            <a:xfrm>
              <a:off x="3193800" y="31705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5" name="Google Shape;675;p16"/>
            <p:cNvSpPr/>
            <p:nvPr/>
          </p:nvSpPr>
          <p:spPr>
            <a:xfrm>
              <a:off x="3384975" y="3077250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57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94" y="94"/>
                  </a:lnTo>
                  <a:lnTo>
                    <a:pt x="94" y="57"/>
                  </a:lnTo>
                  <a:lnTo>
                    <a:pt x="94" y="19"/>
                  </a:lnTo>
                  <a:lnTo>
                    <a:pt x="5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6" name="Google Shape;676;p16"/>
            <p:cNvSpPr/>
            <p:nvPr/>
          </p:nvSpPr>
          <p:spPr>
            <a:xfrm>
              <a:off x="3398550" y="3140975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113" y="1"/>
                  </a:moveTo>
                  <a:lnTo>
                    <a:pt x="57" y="19"/>
                  </a:lnTo>
                  <a:lnTo>
                    <a:pt x="20" y="38"/>
                  </a:lnTo>
                  <a:lnTo>
                    <a:pt x="1" y="76"/>
                  </a:lnTo>
                  <a:lnTo>
                    <a:pt x="1" y="113"/>
                  </a:lnTo>
                  <a:lnTo>
                    <a:pt x="1" y="169"/>
                  </a:lnTo>
                  <a:lnTo>
                    <a:pt x="20" y="188"/>
                  </a:lnTo>
                  <a:lnTo>
                    <a:pt x="57" y="226"/>
                  </a:lnTo>
                  <a:lnTo>
                    <a:pt x="151" y="226"/>
                  </a:lnTo>
                  <a:lnTo>
                    <a:pt x="188" y="188"/>
                  </a:lnTo>
                  <a:lnTo>
                    <a:pt x="207" y="169"/>
                  </a:lnTo>
                  <a:lnTo>
                    <a:pt x="226" y="113"/>
                  </a:lnTo>
                  <a:lnTo>
                    <a:pt x="207" y="76"/>
                  </a:lnTo>
                  <a:lnTo>
                    <a:pt x="188" y="38"/>
                  </a:lnTo>
                  <a:lnTo>
                    <a:pt x="151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7" name="Google Shape;677;p16"/>
            <p:cNvSpPr/>
            <p:nvPr/>
          </p:nvSpPr>
          <p:spPr>
            <a:xfrm>
              <a:off x="3454800" y="309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8" name="Google Shape;678;p16"/>
            <p:cNvSpPr/>
            <p:nvPr/>
          </p:nvSpPr>
          <p:spPr>
            <a:xfrm>
              <a:off x="3454800" y="30917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79" name="Google Shape;679;p16"/>
            <p:cNvSpPr/>
            <p:nvPr/>
          </p:nvSpPr>
          <p:spPr>
            <a:xfrm>
              <a:off x="3356850" y="319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0" name="Google Shape;680;p16"/>
            <p:cNvSpPr/>
            <p:nvPr/>
          </p:nvSpPr>
          <p:spPr>
            <a:xfrm>
              <a:off x="3356850" y="31911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1" name="Google Shape;681;p16"/>
            <p:cNvSpPr/>
            <p:nvPr/>
          </p:nvSpPr>
          <p:spPr>
            <a:xfrm>
              <a:off x="3641275" y="3100225"/>
              <a:ext cx="7525" cy="7500"/>
            </a:xfrm>
            <a:custGeom>
              <a:avLst/>
              <a:gdLst/>
              <a:ahLst/>
              <a:cxnLst/>
              <a:rect l="l" t="t" r="r" b="b"/>
              <a:pathLst>
                <a:path w="301" h="300" extrusionOk="0">
                  <a:moveTo>
                    <a:pt x="95" y="0"/>
                  </a:moveTo>
                  <a:lnTo>
                    <a:pt x="57" y="38"/>
                  </a:lnTo>
                  <a:lnTo>
                    <a:pt x="20" y="94"/>
                  </a:lnTo>
                  <a:lnTo>
                    <a:pt x="1" y="150"/>
                  </a:lnTo>
                  <a:lnTo>
                    <a:pt x="20" y="206"/>
                  </a:lnTo>
                  <a:lnTo>
                    <a:pt x="57" y="244"/>
                  </a:lnTo>
                  <a:lnTo>
                    <a:pt x="95" y="281"/>
                  </a:lnTo>
                  <a:lnTo>
                    <a:pt x="151" y="300"/>
                  </a:lnTo>
                  <a:lnTo>
                    <a:pt x="226" y="281"/>
                  </a:lnTo>
                  <a:lnTo>
                    <a:pt x="263" y="244"/>
                  </a:lnTo>
                  <a:lnTo>
                    <a:pt x="301" y="206"/>
                  </a:lnTo>
                  <a:lnTo>
                    <a:pt x="301" y="150"/>
                  </a:lnTo>
                  <a:lnTo>
                    <a:pt x="301" y="94"/>
                  </a:lnTo>
                  <a:lnTo>
                    <a:pt x="263" y="38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16"/>
            <p:cNvSpPr/>
            <p:nvPr/>
          </p:nvSpPr>
          <p:spPr>
            <a:xfrm>
              <a:off x="3492275" y="3413225"/>
              <a:ext cx="11275" cy="11750"/>
            </a:xfrm>
            <a:custGeom>
              <a:avLst/>
              <a:gdLst/>
              <a:ahLst/>
              <a:cxnLst/>
              <a:rect l="l" t="t" r="r" b="b"/>
              <a:pathLst>
                <a:path w="451" h="470" extrusionOk="0">
                  <a:moveTo>
                    <a:pt x="225" y="1"/>
                  </a:moveTo>
                  <a:lnTo>
                    <a:pt x="132" y="19"/>
                  </a:lnTo>
                  <a:lnTo>
                    <a:pt x="57" y="76"/>
                  </a:lnTo>
                  <a:lnTo>
                    <a:pt x="19" y="150"/>
                  </a:lnTo>
                  <a:lnTo>
                    <a:pt x="1" y="225"/>
                  </a:lnTo>
                  <a:lnTo>
                    <a:pt x="19" y="319"/>
                  </a:lnTo>
                  <a:lnTo>
                    <a:pt x="57" y="394"/>
                  </a:lnTo>
                  <a:lnTo>
                    <a:pt x="132" y="450"/>
                  </a:lnTo>
                  <a:lnTo>
                    <a:pt x="225" y="469"/>
                  </a:lnTo>
                  <a:lnTo>
                    <a:pt x="319" y="450"/>
                  </a:lnTo>
                  <a:lnTo>
                    <a:pt x="394" y="394"/>
                  </a:lnTo>
                  <a:lnTo>
                    <a:pt x="432" y="319"/>
                  </a:lnTo>
                  <a:lnTo>
                    <a:pt x="450" y="225"/>
                  </a:lnTo>
                  <a:lnTo>
                    <a:pt x="432" y="150"/>
                  </a:lnTo>
                  <a:lnTo>
                    <a:pt x="394" y="76"/>
                  </a:lnTo>
                  <a:lnTo>
                    <a:pt x="319" y="1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16"/>
            <p:cNvSpPr/>
            <p:nvPr/>
          </p:nvSpPr>
          <p:spPr>
            <a:xfrm>
              <a:off x="3384500" y="3566925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13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32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44"/>
                  </a:lnTo>
                  <a:lnTo>
                    <a:pt x="169" y="244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44" y="132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69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16"/>
            <p:cNvSpPr/>
            <p:nvPr/>
          </p:nvSpPr>
          <p:spPr>
            <a:xfrm>
              <a:off x="3384500" y="3566925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fill="none" extrusionOk="0">
                  <a:moveTo>
                    <a:pt x="113" y="0"/>
                  </a:moveTo>
                  <a:lnTo>
                    <a:pt x="113" y="0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32"/>
                  </a:lnTo>
                  <a:lnTo>
                    <a:pt x="1" y="132"/>
                  </a:lnTo>
                  <a:lnTo>
                    <a:pt x="1" y="169"/>
                  </a:lnTo>
                  <a:lnTo>
                    <a:pt x="38" y="207"/>
                  </a:lnTo>
                  <a:lnTo>
                    <a:pt x="76" y="244"/>
                  </a:lnTo>
                  <a:lnTo>
                    <a:pt x="113" y="244"/>
                  </a:lnTo>
                  <a:lnTo>
                    <a:pt x="113" y="244"/>
                  </a:lnTo>
                  <a:lnTo>
                    <a:pt x="169" y="244"/>
                  </a:lnTo>
                  <a:lnTo>
                    <a:pt x="207" y="207"/>
                  </a:lnTo>
                  <a:lnTo>
                    <a:pt x="226" y="169"/>
                  </a:lnTo>
                  <a:lnTo>
                    <a:pt x="244" y="132"/>
                  </a:lnTo>
                  <a:lnTo>
                    <a:pt x="244" y="132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69" y="19"/>
                  </a:lnTo>
                  <a:lnTo>
                    <a:pt x="1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5" name="Google Shape;685;p16"/>
            <p:cNvSpPr/>
            <p:nvPr/>
          </p:nvSpPr>
          <p:spPr>
            <a:xfrm>
              <a:off x="3460425" y="363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6" name="Google Shape;686;p16"/>
            <p:cNvSpPr/>
            <p:nvPr/>
          </p:nvSpPr>
          <p:spPr>
            <a:xfrm>
              <a:off x="3460425" y="36358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7" name="Google Shape;687;p16"/>
            <p:cNvSpPr/>
            <p:nvPr/>
          </p:nvSpPr>
          <p:spPr>
            <a:xfrm>
              <a:off x="3551325" y="3683125"/>
              <a:ext cx="10800" cy="11275"/>
            </a:xfrm>
            <a:custGeom>
              <a:avLst/>
              <a:gdLst/>
              <a:ahLst/>
              <a:cxnLst/>
              <a:rect l="l" t="t" r="r" b="b"/>
              <a:pathLst>
                <a:path w="432" h="451" extrusionOk="0">
                  <a:moveTo>
                    <a:pt x="225" y="1"/>
                  </a:moveTo>
                  <a:lnTo>
                    <a:pt x="131" y="19"/>
                  </a:lnTo>
                  <a:lnTo>
                    <a:pt x="56" y="57"/>
                  </a:lnTo>
                  <a:lnTo>
                    <a:pt x="19" y="132"/>
                  </a:lnTo>
                  <a:lnTo>
                    <a:pt x="0" y="226"/>
                  </a:lnTo>
                  <a:lnTo>
                    <a:pt x="19" y="301"/>
                  </a:lnTo>
                  <a:lnTo>
                    <a:pt x="56" y="376"/>
                  </a:lnTo>
                  <a:lnTo>
                    <a:pt x="131" y="432"/>
                  </a:lnTo>
                  <a:lnTo>
                    <a:pt x="225" y="451"/>
                  </a:lnTo>
                  <a:lnTo>
                    <a:pt x="300" y="432"/>
                  </a:lnTo>
                  <a:lnTo>
                    <a:pt x="375" y="376"/>
                  </a:lnTo>
                  <a:lnTo>
                    <a:pt x="431" y="301"/>
                  </a:lnTo>
                  <a:lnTo>
                    <a:pt x="431" y="226"/>
                  </a:lnTo>
                  <a:lnTo>
                    <a:pt x="431" y="132"/>
                  </a:lnTo>
                  <a:lnTo>
                    <a:pt x="375" y="57"/>
                  </a:lnTo>
                  <a:lnTo>
                    <a:pt x="300" y="1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16"/>
            <p:cNvSpPr/>
            <p:nvPr/>
          </p:nvSpPr>
          <p:spPr>
            <a:xfrm>
              <a:off x="3315625" y="3818075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07" y="1"/>
                  </a:moveTo>
                  <a:lnTo>
                    <a:pt x="132" y="19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0" y="226"/>
                  </a:lnTo>
                  <a:lnTo>
                    <a:pt x="19" y="301"/>
                  </a:lnTo>
                  <a:lnTo>
                    <a:pt x="57" y="376"/>
                  </a:lnTo>
                  <a:lnTo>
                    <a:pt x="132" y="413"/>
                  </a:lnTo>
                  <a:lnTo>
                    <a:pt x="207" y="432"/>
                  </a:lnTo>
                  <a:lnTo>
                    <a:pt x="300" y="413"/>
                  </a:lnTo>
                  <a:lnTo>
                    <a:pt x="375" y="376"/>
                  </a:lnTo>
                  <a:lnTo>
                    <a:pt x="413" y="301"/>
                  </a:lnTo>
                  <a:lnTo>
                    <a:pt x="431" y="226"/>
                  </a:lnTo>
                  <a:lnTo>
                    <a:pt x="413" y="132"/>
                  </a:lnTo>
                  <a:lnTo>
                    <a:pt x="375" y="57"/>
                  </a:lnTo>
                  <a:lnTo>
                    <a:pt x="300" y="19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9" name="Google Shape;689;p16"/>
            <p:cNvSpPr/>
            <p:nvPr/>
          </p:nvSpPr>
          <p:spPr>
            <a:xfrm>
              <a:off x="3384975" y="3865875"/>
              <a:ext cx="11275" cy="10800"/>
            </a:xfrm>
            <a:custGeom>
              <a:avLst/>
              <a:gdLst/>
              <a:ahLst/>
              <a:cxnLst/>
              <a:rect l="l" t="t" r="r" b="b"/>
              <a:pathLst>
                <a:path w="451" h="432" extrusionOk="0">
                  <a:moveTo>
                    <a:pt x="225" y="1"/>
                  </a:moveTo>
                  <a:lnTo>
                    <a:pt x="132" y="19"/>
                  </a:lnTo>
                  <a:lnTo>
                    <a:pt x="75" y="57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19" y="300"/>
                  </a:lnTo>
                  <a:lnTo>
                    <a:pt x="75" y="357"/>
                  </a:lnTo>
                  <a:lnTo>
                    <a:pt x="132" y="413"/>
                  </a:lnTo>
                  <a:lnTo>
                    <a:pt x="225" y="432"/>
                  </a:lnTo>
                  <a:lnTo>
                    <a:pt x="300" y="413"/>
                  </a:lnTo>
                  <a:lnTo>
                    <a:pt x="375" y="357"/>
                  </a:lnTo>
                  <a:lnTo>
                    <a:pt x="431" y="300"/>
                  </a:lnTo>
                  <a:lnTo>
                    <a:pt x="450" y="207"/>
                  </a:lnTo>
                  <a:lnTo>
                    <a:pt x="431" y="132"/>
                  </a:lnTo>
                  <a:lnTo>
                    <a:pt x="375" y="57"/>
                  </a:lnTo>
                  <a:lnTo>
                    <a:pt x="300" y="19"/>
                  </a:lnTo>
                  <a:lnTo>
                    <a:pt x="225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0" name="Google Shape;690;p16"/>
            <p:cNvSpPr/>
            <p:nvPr/>
          </p:nvSpPr>
          <p:spPr>
            <a:xfrm>
              <a:off x="3384975" y="3865875"/>
              <a:ext cx="11275" cy="10800"/>
            </a:xfrm>
            <a:custGeom>
              <a:avLst/>
              <a:gdLst/>
              <a:ahLst/>
              <a:cxnLst/>
              <a:rect l="l" t="t" r="r" b="b"/>
              <a:pathLst>
                <a:path w="451" h="432" fill="none" extrusionOk="0">
                  <a:moveTo>
                    <a:pt x="225" y="1"/>
                  </a:moveTo>
                  <a:lnTo>
                    <a:pt x="225" y="1"/>
                  </a:lnTo>
                  <a:lnTo>
                    <a:pt x="132" y="19"/>
                  </a:lnTo>
                  <a:lnTo>
                    <a:pt x="75" y="57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9" y="300"/>
                  </a:lnTo>
                  <a:lnTo>
                    <a:pt x="75" y="357"/>
                  </a:lnTo>
                  <a:lnTo>
                    <a:pt x="132" y="413"/>
                  </a:lnTo>
                  <a:lnTo>
                    <a:pt x="225" y="432"/>
                  </a:lnTo>
                  <a:lnTo>
                    <a:pt x="225" y="432"/>
                  </a:lnTo>
                  <a:lnTo>
                    <a:pt x="300" y="413"/>
                  </a:lnTo>
                  <a:lnTo>
                    <a:pt x="375" y="357"/>
                  </a:lnTo>
                  <a:lnTo>
                    <a:pt x="431" y="300"/>
                  </a:lnTo>
                  <a:lnTo>
                    <a:pt x="450" y="207"/>
                  </a:lnTo>
                  <a:lnTo>
                    <a:pt x="450" y="207"/>
                  </a:lnTo>
                  <a:lnTo>
                    <a:pt x="431" y="132"/>
                  </a:lnTo>
                  <a:lnTo>
                    <a:pt x="375" y="57"/>
                  </a:lnTo>
                  <a:lnTo>
                    <a:pt x="300" y="19"/>
                  </a:lnTo>
                  <a:lnTo>
                    <a:pt x="2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1" name="Google Shape;691;p16"/>
            <p:cNvSpPr/>
            <p:nvPr/>
          </p:nvSpPr>
          <p:spPr>
            <a:xfrm>
              <a:off x="3582725" y="3947875"/>
              <a:ext cx="7050" cy="7050"/>
            </a:xfrm>
            <a:custGeom>
              <a:avLst/>
              <a:gdLst/>
              <a:ahLst/>
              <a:cxnLst/>
              <a:rect l="l" t="t" r="r" b="b"/>
              <a:pathLst>
                <a:path w="282" h="282" extrusionOk="0">
                  <a:moveTo>
                    <a:pt x="75" y="1"/>
                  </a:moveTo>
                  <a:lnTo>
                    <a:pt x="38" y="38"/>
                  </a:lnTo>
                  <a:lnTo>
                    <a:pt x="0" y="76"/>
                  </a:lnTo>
                  <a:lnTo>
                    <a:pt x="0" y="132"/>
                  </a:lnTo>
                  <a:lnTo>
                    <a:pt x="0" y="188"/>
                  </a:lnTo>
                  <a:lnTo>
                    <a:pt x="38" y="226"/>
                  </a:lnTo>
                  <a:lnTo>
                    <a:pt x="75" y="263"/>
                  </a:lnTo>
                  <a:lnTo>
                    <a:pt x="131" y="282"/>
                  </a:lnTo>
                  <a:lnTo>
                    <a:pt x="187" y="263"/>
                  </a:lnTo>
                  <a:lnTo>
                    <a:pt x="244" y="226"/>
                  </a:lnTo>
                  <a:lnTo>
                    <a:pt x="262" y="188"/>
                  </a:lnTo>
                  <a:lnTo>
                    <a:pt x="281" y="132"/>
                  </a:lnTo>
                  <a:lnTo>
                    <a:pt x="262" y="76"/>
                  </a:lnTo>
                  <a:lnTo>
                    <a:pt x="244" y="38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2" name="Google Shape;692;p16"/>
            <p:cNvSpPr/>
            <p:nvPr/>
          </p:nvSpPr>
          <p:spPr>
            <a:xfrm>
              <a:off x="3582725" y="3947875"/>
              <a:ext cx="7050" cy="7050"/>
            </a:xfrm>
            <a:custGeom>
              <a:avLst/>
              <a:gdLst/>
              <a:ahLst/>
              <a:cxnLst/>
              <a:rect l="l" t="t" r="r" b="b"/>
              <a:pathLst>
                <a:path w="282" h="282" fill="none" extrusionOk="0">
                  <a:moveTo>
                    <a:pt x="131" y="1"/>
                  </a:moveTo>
                  <a:lnTo>
                    <a:pt x="131" y="1"/>
                  </a:lnTo>
                  <a:lnTo>
                    <a:pt x="75" y="1"/>
                  </a:lnTo>
                  <a:lnTo>
                    <a:pt x="38" y="38"/>
                  </a:lnTo>
                  <a:lnTo>
                    <a:pt x="0" y="76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88"/>
                  </a:lnTo>
                  <a:lnTo>
                    <a:pt x="38" y="226"/>
                  </a:lnTo>
                  <a:lnTo>
                    <a:pt x="75" y="263"/>
                  </a:lnTo>
                  <a:lnTo>
                    <a:pt x="131" y="282"/>
                  </a:lnTo>
                  <a:lnTo>
                    <a:pt x="131" y="282"/>
                  </a:lnTo>
                  <a:lnTo>
                    <a:pt x="187" y="263"/>
                  </a:lnTo>
                  <a:lnTo>
                    <a:pt x="244" y="226"/>
                  </a:lnTo>
                  <a:lnTo>
                    <a:pt x="262" y="188"/>
                  </a:lnTo>
                  <a:lnTo>
                    <a:pt x="281" y="132"/>
                  </a:lnTo>
                  <a:lnTo>
                    <a:pt x="281" y="132"/>
                  </a:lnTo>
                  <a:lnTo>
                    <a:pt x="262" y="76"/>
                  </a:lnTo>
                  <a:lnTo>
                    <a:pt x="244" y="38"/>
                  </a:lnTo>
                  <a:lnTo>
                    <a:pt x="187" y="1"/>
                  </a:lnTo>
                  <a:lnTo>
                    <a:pt x="1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3" name="Google Shape;693;p16"/>
            <p:cNvSpPr/>
            <p:nvPr/>
          </p:nvSpPr>
          <p:spPr>
            <a:xfrm>
              <a:off x="3169425" y="4005975"/>
              <a:ext cx="10325" cy="10350"/>
            </a:xfrm>
            <a:custGeom>
              <a:avLst/>
              <a:gdLst/>
              <a:ahLst/>
              <a:cxnLst/>
              <a:rect l="l" t="t" r="r" b="b"/>
              <a:pathLst>
                <a:path w="413" h="414" extrusionOk="0">
                  <a:moveTo>
                    <a:pt x="207" y="1"/>
                  </a:moveTo>
                  <a:lnTo>
                    <a:pt x="132" y="20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19" y="282"/>
                  </a:lnTo>
                  <a:lnTo>
                    <a:pt x="57" y="338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38"/>
                  </a:lnTo>
                  <a:lnTo>
                    <a:pt x="394" y="282"/>
                  </a:lnTo>
                  <a:lnTo>
                    <a:pt x="413" y="207"/>
                  </a:lnTo>
                  <a:lnTo>
                    <a:pt x="394" y="132"/>
                  </a:lnTo>
                  <a:lnTo>
                    <a:pt x="357" y="57"/>
                  </a:lnTo>
                  <a:lnTo>
                    <a:pt x="282" y="20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4" name="Google Shape;694;p16"/>
            <p:cNvSpPr/>
            <p:nvPr/>
          </p:nvSpPr>
          <p:spPr>
            <a:xfrm>
              <a:off x="3169425" y="4005975"/>
              <a:ext cx="10325" cy="10350"/>
            </a:xfrm>
            <a:custGeom>
              <a:avLst/>
              <a:gdLst/>
              <a:ahLst/>
              <a:cxnLst/>
              <a:rect l="l" t="t" r="r" b="b"/>
              <a:pathLst>
                <a:path w="413" h="414" fill="none" extrusionOk="0">
                  <a:moveTo>
                    <a:pt x="207" y="1"/>
                  </a:moveTo>
                  <a:lnTo>
                    <a:pt x="207" y="1"/>
                  </a:lnTo>
                  <a:lnTo>
                    <a:pt x="132" y="20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0" y="207"/>
                  </a:lnTo>
                  <a:lnTo>
                    <a:pt x="19" y="282"/>
                  </a:lnTo>
                  <a:lnTo>
                    <a:pt x="57" y="338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38"/>
                  </a:lnTo>
                  <a:lnTo>
                    <a:pt x="394" y="282"/>
                  </a:lnTo>
                  <a:lnTo>
                    <a:pt x="413" y="207"/>
                  </a:lnTo>
                  <a:lnTo>
                    <a:pt x="413" y="207"/>
                  </a:lnTo>
                  <a:lnTo>
                    <a:pt x="394" y="132"/>
                  </a:lnTo>
                  <a:lnTo>
                    <a:pt x="357" y="57"/>
                  </a:lnTo>
                  <a:lnTo>
                    <a:pt x="282" y="20"/>
                  </a:lnTo>
                  <a:lnTo>
                    <a:pt x="2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5" name="Google Shape;695;p16"/>
            <p:cNvSpPr/>
            <p:nvPr/>
          </p:nvSpPr>
          <p:spPr>
            <a:xfrm>
              <a:off x="3284225" y="4020975"/>
              <a:ext cx="14075" cy="14550"/>
            </a:xfrm>
            <a:custGeom>
              <a:avLst/>
              <a:gdLst/>
              <a:ahLst/>
              <a:cxnLst/>
              <a:rect l="l" t="t" r="r" b="b"/>
              <a:pathLst>
                <a:path w="563" h="582" extrusionOk="0">
                  <a:moveTo>
                    <a:pt x="282" y="1"/>
                  </a:moveTo>
                  <a:lnTo>
                    <a:pt x="225" y="19"/>
                  </a:lnTo>
                  <a:lnTo>
                    <a:pt x="169" y="38"/>
                  </a:lnTo>
                  <a:lnTo>
                    <a:pt x="76" y="94"/>
                  </a:lnTo>
                  <a:lnTo>
                    <a:pt x="19" y="188"/>
                  </a:lnTo>
                  <a:lnTo>
                    <a:pt x="1" y="226"/>
                  </a:lnTo>
                  <a:lnTo>
                    <a:pt x="1" y="300"/>
                  </a:lnTo>
                  <a:lnTo>
                    <a:pt x="1" y="357"/>
                  </a:lnTo>
                  <a:lnTo>
                    <a:pt x="19" y="394"/>
                  </a:lnTo>
                  <a:lnTo>
                    <a:pt x="76" y="488"/>
                  </a:lnTo>
                  <a:lnTo>
                    <a:pt x="169" y="544"/>
                  </a:lnTo>
                  <a:lnTo>
                    <a:pt x="225" y="563"/>
                  </a:lnTo>
                  <a:lnTo>
                    <a:pt x="282" y="582"/>
                  </a:lnTo>
                  <a:lnTo>
                    <a:pt x="338" y="563"/>
                  </a:lnTo>
                  <a:lnTo>
                    <a:pt x="394" y="544"/>
                  </a:lnTo>
                  <a:lnTo>
                    <a:pt x="488" y="488"/>
                  </a:lnTo>
                  <a:lnTo>
                    <a:pt x="544" y="394"/>
                  </a:lnTo>
                  <a:lnTo>
                    <a:pt x="563" y="357"/>
                  </a:lnTo>
                  <a:lnTo>
                    <a:pt x="563" y="300"/>
                  </a:lnTo>
                  <a:lnTo>
                    <a:pt x="563" y="226"/>
                  </a:lnTo>
                  <a:lnTo>
                    <a:pt x="544" y="188"/>
                  </a:lnTo>
                  <a:lnTo>
                    <a:pt x="488" y="94"/>
                  </a:lnTo>
                  <a:lnTo>
                    <a:pt x="394" y="38"/>
                  </a:lnTo>
                  <a:lnTo>
                    <a:pt x="338" y="19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16"/>
            <p:cNvSpPr/>
            <p:nvPr/>
          </p:nvSpPr>
          <p:spPr>
            <a:xfrm>
              <a:off x="3341850" y="4179350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226" y="1"/>
                  </a:moveTo>
                  <a:lnTo>
                    <a:pt x="170" y="20"/>
                  </a:lnTo>
                  <a:lnTo>
                    <a:pt x="76" y="76"/>
                  </a:lnTo>
                  <a:lnTo>
                    <a:pt x="20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20" y="394"/>
                  </a:lnTo>
                  <a:lnTo>
                    <a:pt x="76" y="488"/>
                  </a:lnTo>
                  <a:lnTo>
                    <a:pt x="170" y="544"/>
                  </a:lnTo>
                  <a:lnTo>
                    <a:pt x="226" y="563"/>
                  </a:lnTo>
                  <a:lnTo>
                    <a:pt x="338" y="563"/>
                  </a:lnTo>
                  <a:lnTo>
                    <a:pt x="395" y="544"/>
                  </a:lnTo>
                  <a:lnTo>
                    <a:pt x="488" y="488"/>
                  </a:lnTo>
                  <a:lnTo>
                    <a:pt x="545" y="394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5" y="170"/>
                  </a:lnTo>
                  <a:lnTo>
                    <a:pt x="488" y="76"/>
                  </a:lnTo>
                  <a:lnTo>
                    <a:pt x="395" y="2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16"/>
            <p:cNvSpPr/>
            <p:nvPr/>
          </p:nvSpPr>
          <p:spPr>
            <a:xfrm>
              <a:off x="3341850" y="4179350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226" y="1"/>
                  </a:lnTo>
                  <a:lnTo>
                    <a:pt x="170" y="20"/>
                  </a:lnTo>
                  <a:lnTo>
                    <a:pt x="76" y="76"/>
                  </a:lnTo>
                  <a:lnTo>
                    <a:pt x="20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20" y="394"/>
                  </a:lnTo>
                  <a:lnTo>
                    <a:pt x="76" y="488"/>
                  </a:lnTo>
                  <a:lnTo>
                    <a:pt x="170" y="544"/>
                  </a:lnTo>
                  <a:lnTo>
                    <a:pt x="226" y="563"/>
                  </a:lnTo>
                  <a:lnTo>
                    <a:pt x="282" y="563"/>
                  </a:lnTo>
                  <a:lnTo>
                    <a:pt x="282" y="563"/>
                  </a:lnTo>
                  <a:lnTo>
                    <a:pt x="338" y="563"/>
                  </a:lnTo>
                  <a:lnTo>
                    <a:pt x="395" y="544"/>
                  </a:lnTo>
                  <a:lnTo>
                    <a:pt x="488" y="488"/>
                  </a:lnTo>
                  <a:lnTo>
                    <a:pt x="545" y="394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5" y="170"/>
                  </a:lnTo>
                  <a:lnTo>
                    <a:pt x="488" y="76"/>
                  </a:lnTo>
                  <a:lnTo>
                    <a:pt x="395" y="20"/>
                  </a:lnTo>
                  <a:lnTo>
                    <a:pt x="338" y="1"/>
                  </a:lnTo>
                  <a:lnTo>
                    <a:pt x="2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8" name="Google Shape;698;p16"/>
            <p:cNvSpPr/>
            <p:nvPr/>
          </p:nvSpPr>
          <p:spPr>
            <a:xfrm>
              <a:off x="3527900" y="4179350"/>
              <a:ext cx="14075" cy="14100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225" y="1"/>
                  </a:moveTo>
                  <a:lnTo>
                    <a:pt x="169" y="20"/>
                  </a:lnTo>
                  <a:lnTo>
                    <a:pt x="75" y="76"/>
                  </a:lnTo>
                  <a:lnTo>
                    <a:pt x="19" y="170"/>
                  </a:lnTo>
                  <a:lnTo>
                    <a:pt x="0" y="226"/>
                  </a:lnTo>
                  <a:lnTo>
                    <a:pt x="0" y="282"/>
                  </a:lnTo>
                  <a:lnTo>
                    <a:pt x="0" y="338"/>
                  </a:lnTo>
                  <a:lnTo>
                    <a:pt x="19" y="394"/>
                  </a:lnTo>
                  <a:lnTo>
                    <a:pt x="75" y="488"/>
                  </a:lnTo>
                  <a:lnTo>
                    <a:pt x="169" y="544"/>
                  </a:lnTo>
                  <a:lnTo>
                    <a:pt x="225" y="563"/>
                  </a:lnTo>
                  <a:lnTo>
                    <a:pt x="337" y="563"/>
                  </a:lnTo>
                  <a:lnTo>
                    <a:pt x="394" y="544"/>
                  </a:lnTo>
                  <a:lnTo>
                    <a:pt x="487" y="488"/>
                  </a:lnTo>
                  <a:lnTo>
                    <a:pt x="544" y="394"/>
                  </a:lnTo>
                  <a:lnTo>
                    <a:pt x="562" y="338"/>
                  </a:lnTo>
                  <a:lnTo>
                    <a:pt x="562" y="282"/>
                  </a:lnTo>
                  <a:lnTo>
                    <a:pt x="562" y="226"/>
                  </a:lnTo>
                  <a:lnTo>
                    <a:pt x="544" y="170"/>
                  </a:lnTo>
                  <a:lnTo>
                    <a:pt x="487" y="76"/>
                  </a:lnTo>
                  <a:lnTo>
                    <a:pt x="394" y="2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9" name="Google Shape;699;p16"/>
            <p:cNvSpPr/>
            <p:nvPr/>
          </p:nvSpPr>
          <p:spPr>
            <a:xfrm>
              <a:off x="3527900" y="4179350"/>
              <a:ext cx="14075" cy="14100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281" y="1"/>
                  </a:moveTo>
                  <a:lnTo>
                    <a:pt x="281" y="1"/>
                  </a:lnTo>
                  <a:lnTo>
                    <a:pt x="225" y="1"/>
                  </a:lnTo>
                  <a:lnTo>
                    <a:pt x="169" y="20"/>
                  </a:lnTo>
                  <a:lnTo>
                    <a:pt x="75" y="76"/>
                  </a:lnTo>
                  <a:lnTo>
                    <a:pt x="19" y="170"/>
                  </a:lnTo>
                  <a:lnTo>
                    <a:pt x="0" y="226"/>
                  </a:lnTo>
                  <a:lnTo>
                    <a:pt x="0" y="282"/>
                  </a:lnTo>
                  <a:lnTo>
                    <a:pt x="0" y="282"/>
                  </a:lnTo>
                  <a:lnTo>
                    <a:pt x="0" y="338"/>
                  </a:lnTo>
                  <a:lnTo>
                    <a:pt x="19" y="394"/>
                  </a:lnTo>
                  <a:lnTo>
                    <a:pt x="75" y="488"/>
                  </a:lnTo>
                  <a:lnTo>
                    <a:pt x="169" y="544"/>
                  </a:lnTo>
                  <a:lnTo>
                    <a:pt x="225" y="563"/>
                  </a:lnTo>
                  <a:lnTo>
                    <a:pt x="281" y="563"/>
                  </a:lnTo>
                  <a:lnTo>
                    <a:pt x="281" y="563"/>
                  </a:lnTo>
                  <a:lnTo>
                    <a:pt x="337" y="563"/>
                  </a:lnTo>
                  <a:lnTo>
                    <a:pt x="394" y="544"/>
                  </a:lnTo>
                  <a:lnTo>
                    <a:pt x="487" y="488"/>
                  </a:lnTo>
                  <a:lnTo>
                    <a:pt x="544" y="394"/>
                  </a:lnTo>
                  <a:lnTo>
                    <a:pt x="562" y="338"/>
                  </a:lnTo>
                  <a:lnTo>
                    <a:pt x="562" y="282"/>
                  </a:lnTo>
                  <a:lnTo>
                    <a:pt x="562" y="282"/>
                  </a:lnTo>
                  <a:lnTo>
                    <a:pt x="562" y="226"/>
                  </a:lnTo>
                  <a:lnTo>
                    <a:pt x="544" y="170"/>
                  </a:lnTo>
                  <a:lnTo>
                    <a:pt x="487" y="76"/>
                  </a:lnTo>
                  <a:lnTo>
                    <a:pt x="394" y="20"/>
                  </a:lnTo>
                  <a:lnTo>
                    <a:pt x="337" y="1"/>
                  </a:lnTo>
                  <a:lnTo>
                    <a:pt x="2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0" name="Google Shape;700;p16"/>
            <p:cNvSpPr/>
            <p:nvPr/>
          </p:nvSpPr>
          <p:spPr>
            <a:xfrm>
              <a:off x="3498825" y="4127350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32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20" y="75"/>
                  </a:lnTo>
                  <a:lnTo>
                    <a:pt x="1" y="132"/>
                  </a:lnTo>
                  <a:lnTo>
                    <a:pt x="20" y="188"/>
                  </a:lnTo>
                  <a:lnTo>
                    <a:pt x="38" y="225"/>
                  </a:lnTo>
                  <a:lnTo>
                    <a:pt x="76" y="244"/>
                  </a:lnTo>
                  <a:lnTo>
                    <a:pt x="170" y="244"/>
                  </a:lnTo>
                  <a:lnTo>
                    <a:pt x="207" y="225"/>
                  </a:lnTo>
                  <a:lnTo>
                    <a:pt x="245" y="188"/>
                  </a:lnTo>
                  <a:lnTo>
                    <a:pt x="245" y="132"/>
                  </a:lnTo>
                  <a:lnTo>
                    <a:pt x="245" y="75"/>
                  </a:lnTo>
                  <a:lnTo>
                    <a:pt x="207" y="38"/>
                  </a:lnTo>
                  <a:lnTo>
                    <a:pt x="170" y="19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1" name="Google Shape;701;p16"/>
            <p:cNvSpPr/>
            <p:nvPr/>
          </p:nvSpPr>
          <p:spPr>
            <a:xfrm>
              <a:off x="3407925" y="4127350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113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32"/>
                  </a:lnTo>
                  <a:lnTo>
                    <a:pt x="1" y="188"/>
                  </a:lnTo>
                  <a:lnTo>
                    <a:pt x="38" y="225"/>
                  </a:lnTo>
                  <a:lnTo>
                    <a:pt x="76" y="244"/>
                  </a:lnTo>
                  <a:lnTo>
                    <a:pt x="169" y="244"/>
                  </a:lnTo>
                  <a:lnTo>
                    <a:pt x="207" y="225"/>
                  </a:lnTo>
                  <a:lnTo>
                    <a:pt x="226" y="188"/>
                  </a:lnTo>
                  <a:lnTo>
                    <a:pt x="244" y="132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69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2" name="Google Shape;702;p16"/>
            <p:cNvSpPr/>
            <p:nvPr/>
          </p:nvSpPr>
          <p:spPr>
            <a:xfrm>
              <a:off x="3407925" y="4127350"/>
              <a:ext cx="6125" cy="6100"/>
            </a:xfrm>
            <a:custGeom>
              <a:avLst/>
              <a:gdLst/>
              <a:ahLst/>
              <a:cxnLst/>
              <a:rect l="l" t="t" r="r" b="b"/>
              <a:pathLst>
                <a:path w="245" h="244" fill="none" extrusionOk="0">
                  <a:moveTo>
                    <a:pt x="113" y="0"/>
                  </a:moveTo>
                  <a:lnTo>
                    <a:pt x="113" y="0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1" y="75"/>
                  </a:lnTo>
                  <a:lnTo>
                    <a:pt x="1" y="132"/>
                  </a:lnTo>
                  <a:lnTo>
                    <a:pt x="1" y="132"/>
                  </a:lnTo>
                  <a:lnTo>
                    <a:pt x="1" y="188"/>
                  </a:lnTo>
                  <a:lnTo>
                    <a:pt x="38" y="225"/>
                  </a:lnTo>
                  <a:lnTo>
                    <a:pt x="76" y="244"/>
                  </a:lnTo>
                  <a:lnTo>
                    <a:pt x="113" y="244"/>
                  </a:lnTo>
                  <a:lnTo>
                    <a:pt x="113" y="244"/>
                  </a:lnTo>
                  <a:lnTo>
                    <a:pt x="169" y="244"/>
                  </a:lnTo>
                  <a:lnTo>
                    <a:pt x="207" y="225"/>
                  </a:lnTo>
                  <a:lnTo>
                    <a:pt x="226" y="188"/>
                  </a:lnTo>
                  <a:lnTo>
                    <a:pt x="244" y="132"/>
                  </a:lnTo>
                  <a:lnTo>
                    <a:pt x="244" y="132"/>
                  </a:lnTo>
                  <a:lnTo>
                    <a:pt x="226" y="75"/>
                  </a:lnTo>
                  <a:lnTo>
                    <a:pt x="207" y="38"/>
                  </a:lnTo>
                  <a:lnTo>
                    <a:pt x="169" y="19"/>
                  </a:lnTo>
                  <a:lnTo>
                    <a:pt x="1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3" name="Google Shape;703;p16"/>
            <p:cNvSpPr/>
            <p:nvPr/>
          </p:nvSpPr>
          <p:spPr>
            <a:xfrm>
              <a:off x="3652075" y="4179350"/>
              <a:ext cx="14075" cy="14100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225" y="1"/>
                  </a:moveTo>
                  <a:lnTo>
                    <a:pt x="169" y="20"/>
                  </a:lnTo>
                  <a:lnTo>
                    <a:pt x="75" y="76"/>
                  </a:lnTo>
                  <a:lnTo>
                    <a:pt x="19" y="170"/>
                  </a:lnTo>
                  <a:lnTo>
                    <a:pt x="0" y="226"/>
                  </a:lnTo>
                  <a:lnTo>
                    <a:pt x="0" y="282"/>
                  </a:lnTo>
                  <a:lnTo>
                    <a:pt x="0" y="338"/>
                  </a:lnTo>
                  <a:lnTo>
                    <a:pt x="19" y="394"/>
                  </a:lnTo>
                  <a:lnTo>
                    <a:pt x="75" y="488"/>
                  </a:lnTo>
                  <a:lnTo>
                    <a:pt x="169" y="544"/>
                  </a:lnTo>
                  <a:lnTo>
                    <a:pt x="225" y="563"/>
                  </a:lnTo>
                  <a:lnTo>
                    <a:pt x="337" y="563"/>
                  </a:lnTo>
                  <a:lnTo>
                    <a:pt x="394" y="544"/>
                  </a:lnTo>
                  <a:lnTo>
                    <a:pt x="487" y="488"/>
                  </a:lnTo>
                  <a:lnTo>
                    <a:pt x="544" y="394"/>
                  </a:lnTo>
                  <a:lnTo>
                    <a:pt x="562" y="338"/>
                  </a:lnTo>
                  <a:lnTo>
                    <a:pt x="562" y="282"/>
                  </a:lnTo>
                  <a:lnTo>
                    <a:pt x="562" y="226"/>
                  </a:lnTo>
                  <a:lnTo>
                    <a:pt x="544" y="170"/>
                  </a:lnTo>
                  <a:lnTo>
                    <a:pt x="487" y="76"/>
                  </a:lnTo>
                  <a:lnTo>
                    <a:pt x="394" y="20"/>
                  </a:lnTo>
                  <a:lnTo>
                    <a:pt x="33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4" name="Google Shape;704;p16"/>
            <p:cNvSpPr/>
            <p:nvPr/>
          </p:nvSpPr>
          <p:spPr>
            <a:xfrm>
              <a:off x="3212075" y="413342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extrusionOk="0">
                  <a:moveTo>
                    <a:pt x="375" y="1"/>
                  </a:moveTo>
                  <a:lnTo>
                    <a:pt x="300" y="20"/>
                  </a:lnTo>
                  <a:lnTo>
                    <a:pt x="225" y="38"/>
                  </a:lnTo>
                  <a:lnTo>
                    <a:pt x="169" y="76"/>
                  </a:lnTo>
                  <a:lnTo>
                    <a:pt x="113" y="113"/>
                  </a:lnTo>
                  <a:lnTo>
                    <a:pt x="56" y="170"/>
                  </a:lnTo>
                  <a:lnTo>
                    <a:pt x="38" y="226"/>
                  </a:lnTo>
                  <a:lnTo>
                    <a:pt x="19" y="301"/>
                  </a:lnTo>
                  <a:lnTo>
                    <a:pt x="0" y="376"/>
                  </a:lnTo>
                  <a:lnTo>
                    <a:pt x="19" y="451"/>
                  </a:lnTo>
                  <a:lnTo>
                    <a:pt x="38" y="526"/>
                  </a:lnTo>
                  <a:lnTo>
                    <a:pt x="56" y="582"/>
                  </a:lnTo>
                  <a:lnTo>
                    <a:pt x="113" y="638"/>
                  </a:lnTo>
                  <a:lnTo>
                    <a:pt x="169" y="676"/>
                  </a:lnTo>
                  <a:lnTo>
                    <a:pt x="225" y="713"/>
                  </a:lnTo>
                  <a:lnTo>
                    <a:pt x="300" y="732"/>
                  </a:lnTo>
                  <a:lnTo>
                    <a:pt x="450" y="732"/>
                  </a:lnTo>
                  <a:lnTo>
                    <a:pt x="506" y="713"/>
                  </a:lnTo>
                  <a:lnTo>
                    <a:pt x="581" y="676"/>
                  </a:lnTo>
                  <a:lnTo>
                    <a:pt x="619" y="638"/>
                  </a:lnTo>
                  <a:lnTo>
                    <a:pt x="675" y="582"/>
                  </a:lnTo>
                  <a:lnTo>
                    <a:pt x="712" y="526"/>
                  </a:lnTo>
                  <a:lnTo>
                    <a:pt x="731" y="451"/>
                  </a:lnTo>
                  <a:lnTo>
                    <a:pt x="731" y="376"/>
                  </a:lnTo>
                  <a:lnTo>
                    <a:pt x="731" y="301"/>
                  </a:lnTo>
                  <a:lnTo>
                    <a:pt x="712" y="226"/>
                  </a:lnTo>
                  <a:lnTo>
                    <a:pt x="675" y="170"/>
                  </a:lnTo>
                  <a:lnTo>
                    <a:pt x="619" y="113"/>
                  </a:lnTo>
                  <a:lnTo>
                    <a:pt x="581" y="76"/>
                  </a:lnTo>
                  <a:lnTo>
                    <a:pt x="506" y="38"/>
                  </a:lnTo>
                  <a:lnTo>
                    <a:pt x="450" y="20"/>
                  </a:lnTo>
                  <a:lnTo>
                    <a:pt x="375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5" name="Google Shape;705;p16"/>
            <p:cNvSpPr/>
            <p:nvPr/>
          </p:nvSpPr>
          <p:spPr>
            <a:xfrm>
              <a:off x="3212075" y="4133425"/>
              <a:ext cx="18300" cy="18300"/>
            </a:xfrm>
            <a:custGeom>
              <a:avLst/>
              <a:gdLst/>
              <a:ahLst/>
              <a:cxnLst/>
              <a:rect l="l" t="t" r="r" b="b"/>
              <a:pathLst>
                <a:path w="732" h="732" fill="none" extrusionOk="0">
                  <a:moveTo>
                    <a:pt x="375" y="1"/>
                  </a:moveTo>
                  <a:lnTo>
                    <a:pt x="375" y="1"/>
                  </a:lnTo>
                  <a:lnTo>
                    <a:pt x="300" y="20"/>
                  </a:lnTo>
                  <a:lnTo>
                    <a:pt x="225" y="38"/>
                  </a:lnTo>
                  <a:lnTo>
                    <a:pt x="169" y="76"/>
                  </a:lnTo>
                  <a:lnTo>
                    <a:pt x="113" y="113"/>
                  </a:lnTo>
                  <a:lnTo>
                    <a:pt x="56" y="170"/>
                  </a:lnTo>
                  <a:lnTo>
                    <a:pt x="38" y="226"/>
                  </a:lnTo>
                  <a:lnTo>
                    <a:pt x="19" y="301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19" y="451"/>
                  </a:lnTo>
                  <a:lnTo>
                    <a:pt x="38" y="526"/>
                  </a:lnTo>
                  <a:lnTo>
                    <a:pt x="56" y="582"/>
                  </a:lnTo>
                  <a:lnTo>
                    <a:pt x="113" y="638"/>
                  </a:lnTo>
                  <a:lnTo>
                    <a:pt x="169" y="676"/>
                  </a:lnTo>
                  <a:lnTo>
                    <a:pt x="225" y="713"/>
                  </a:lnTo>
                  <a:lnTo>
                    <a:pt x="300" y="732"/>
                  </a:lnTo>
                  <a:lnTo>
                    <a:pt x="375" y="732"/>
                  </a:lnTo>
                  <a:lnTo>
                    <a:pt x="375" y="732"/>
                  </a:lnTo>
                  <a:lnTo>
                    <a:pt x="450" y="732"/>
                  </a:lnTo>
                  <a:lnTo>
                    <a:pt x="506" y="713"/>
                  </a:lnTo>
                  <a:lnTo>
                    <a:pt x="581" y="676"/>
                  </a:lnTo>
                  <a:lnTo>
                    <a:pt x="619" y="638"/>
                  </a:lnTo>
                  <a:lnTo>
                    <a:pt x="675" y="582"/>
                  </a:lnTo>
                  <a:lnTo>
                    <a:pt x="712" y="526"/>
                  </a:lnTo>
                  <a:lnTo>
                    <a:pt x="731" y="451"/>
                  </a:lnTo>
                  <a:lnTo>
                    <a:pt x="731" y="376"/>
                  </a:lnTo>
                  <a:lnTo>
                    <a:pt x="731" y="376"/>
                  </a:lnTo>
                  <a:lnTo>
                    <a:pt x="731" y="301"/>
                  </a:lnTo>
                  <a:lnTo>
                    <a:pt x="712" y="226"/>
                  </a:lnTo>
                  <a:lnTo>
                    <a:pt x="675" y="170"/>
                  </a:lnTo>
                  <a:lnTo>
                    <a:pt x="619" y="113"/>
                  </a:lnTo>
                  <a:lnTo>
                    <a:pt x="581" y="76"/>
                  </a:lnTo>
                  <a:lnTo>
                    <a:pt x="506" y="38"/>
                  </a:lnTo>
                  <a:lnTo>
                    <a:pt x="450" y="20"/>
                  </a:lnTo>
                  <a:lnTo>
                    <a:pt x="3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6" name="Google Shape;706;p16"/>
            <p:cNvSpPr/>
            <p:nvPr/>
          </p:nvSpPr>
          <p:spPr>
            <a:xfrm>
              <a:off x="3188625" y="4127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7" name="Google Shape;707;p16"/>
            <p:cNvSpPr/>
            <p:nvPr/>
          </p:nvSpPr>
          <p:spPr>
            <a:xfrm>
              <a:off x="3188625" y="41273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8" name="Google Shape;708;p16"/>
            <p:cNvSpPr/>
            <p:nvPr/>
          </p:nvSpPr>
          <p:spPr>
            <a:xfrm>
              <a:off x="3622075" y="4031750"/>
              <a:ext cx="19225" cy="19250"/>
            </a:xfrm>
            <a:custGeom>
              <a:avLst/>
              <a:gdLst/>
              <a:ahLst/>
              <a:cxnLst/>
              <a:rect l="l" t="t" r="r" b="b"/>
              <a:pathLst>
                <a:path w="769" h="770" extrusionOk="0">
                  <a:moveTo>
                    <a:pt x="319" y="1"/>
                  </a:moveTo>
                  <a:lnTo>
                    <a:pt x="244" y="38"/>
                  </a:lnTo>
                  <a:lnTo>
                    <a:pt x="169" y="76"/>
                  </a:lnTo>
                  <a:lnTo>
                    <a:pt x="113" y="113"/>
                  </a:lnTo>
                  <a:lnTo>
                    <a:pt x="75" y="169"/>
                  </a:lnTo>
                  <a:lnTo>
                    <a:pt x="38" y="244"/>
                  </a:lnTo>
                  <a:lnTo>
                    <a:pt x="19" y="301"/>
                  </a:lnTo>
                  <a:lnTo>
                    <a:pt x="0" y="394"/>
                  </a:lnTo>
                  <a:lnTo>
                    <a:pt x="19" y="469"/>
                  </a:lnTo>
                  <a:lnTo>
                    <a:pt x="38" y="544"/>
                  </a:lnTo>
                  <a:lnTo>
                    <a:pt x="75" y="600"/>
                  </a:lnTo>
                  <a:lnTo>
                    <a:pt x="113" y="657"/>
                  </a:lnTo>
                  <a:lnTo>
                    <a:pt x="169" y="713"/>
                  </a:lnTo>
                  <a:lnTo>
                    <a:pt x="244" y="750"/>
                  </a:lnTo>
                  <a:lnTo>
                    <a:pt x="319" y="769"/>
                  </a:lnTo>
                  <a:lnTo>
                    <a:pt x="469" y="769"/>
                  </a:lnTo>
                  <a:lnTo>
                    <a:pt x="544" y="750"/>
                  </a:lnTo>
                  <a:lnTo>
                    <a:pt x="600" y="713"/>
                  </a:lnTo>
                  <a:lnTo>
                    <a:pt x="656" y="657"/>
                  </a:lnTo>
                  <a:lnTo>
                    <a:pt x="713" y="600"/>
                  </a:lnTo>
                  <a:lnTo>
                    <a:pt x="750" y="544"/>
                  </a:lnTo>
                  <a:lnTo>
                    <a:pt x="769" y="469"/>
                  </a:lnTo>
                  <a:lnTo>
                    <a:pt x="769" y="394"/>
                  </a:lnTo>
                  <a:lnTo>
                    <a:pt x="769" y="301"/>
                  </a:lnTo>
                  <a:lnTo>
                    <a:pt x="750" y="244"/>
                  </a:lnTo>
                  <a:lnTo>
                    <a:pt x="713" y="169"/>
                  </a:lnTo>
                  <a:lnTo>
                    <a:pt x="656" y="113"/>
                  </a:lnTo>
                  <a:lnTo>
                    <a:pt x="600" y="76"/>
                  </a:lnTo>
                  <a:lnTo>
                    <a:pt x="544" y="38"/>
                  </a:lnTo>
                  <a:lnTo>
                    <a:pt x="469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09" name="Google Shape;709;p16"/>
            <p:cNvSpPr/>
            <p:nvPr/>
          </p:nvSpPr>
          <p:spPr>
            <a:xfrm>
              <a:off x="3622075" y="4031750"/>
              <a:ext cx="19225" cy="19250"/>
            </a:xfrm>
            <a:custGeom>
              <a:avLst/>
              <a:gdLst/>
              <a:ahLst/>
              <a:cxnLst/>
              <a:rect l="l" t="t" r="r" b="b"/>
              <a:pathLst>
                <a:path w="769" h="770" fill="none" extrusionOk="0">
                  <a:moveTo>
                    <a:pt x="394" y="1"/>
                  </a:moveTo>
                  <a:lnTo>
                    <a:pt x="394" y="1"/>
                  </a:lnTo>
                  <a:lnTo>
                    <a:pt x="319" y="1"/>
                  </a:lnTo>
                  <a:lnTo>
                    <a:pt x="244" y="38"/>
                  </a:lnTo>
                  <a:lnTo>
                    <a:pt x="169" y="76"/>
                  </a:lnTo>
                  <a:lnTo>
                    <a:pt x="113" y="113"/>
                  </a:lnTo>
                  <a:lnTo>
                    <a:pt x="75" y="169"/>
                  </a:lnTo>
                  <a:lnTo>
                    <a:pt x="38" y="244"/>
                  </a:lnTo>
                  <a:lnTo>
                    <a:pt x="19" y="301"/>
                  </a:lnTo>
                  <a:lnTo>
                    <a:pt x="0" y="394"/>
                  </a:lnTo>
                  <a:lnTo>
                    <a:pt x="0" y="394"/>
                  </a:lnTo>
                  <a:lnTo>
                    <a:pt x="19" y="469"/>
                  </a:lnTo>
                  <a:lnTo>
                    <a:pt x="38" y="544"/>
                  </a:lnTo>
                  <a:lnTo>
                    <a:pt x="75" y="600"/>
                  </a:lnTo>
                  <a:lnTo>
                    <a:pt x="113" y="657"/>
                  </a:lnTo>
                  <a:lnTo>
                    <a:pt x="169" y="713"/>
                  </a:lnTo>
                  <a:lnTo>
                    <a:pt x="244" y="750"/>
                  </a:lnTo>
                  <a:lnTo>
                    <a:pt x="319" y="769"/>
                  </a:lnTo>
                  <a:lnTo>
                    <a:pt x="394" y="769"/>
                  </a:lnTo>
                  <a:lnTo>
                    <a:pt x="394" y="769"/>
                  </a:lnTo>
                  <a:lnTo>
                    <a:pt x="469" y="769"/>
                  </a:lnTo>
                  <a:lnTo>
                    <a:pt x="544" y="750"/>
                  </a:lnTo>
                  <a:lnTo>
                    <a:pt x="600" y="713"/>
                  </a:lnTo>
                  <a:lnTo>
                    <a:pt x="656" y="657"/>
                  </a:lnTo>
                  <a:lnTo>
                    <a:pt x="713" y="600"/>
                  </a:lnTo>
                  <a:lnTo>
                    <a:pt x="750" y="544"/>
                  </a:lnTo>
                  <a:lnTo>
                    <a:pt x="769" y="469"/>
                  </a:lnTo>
                  <a:lnTo>
                    <a:pt x="769" y="394"/>
                  </a:lnTo>
                  <a:lnTo>
                    <a:pt x="769" y="394"/>
                  </a:lnTo>
                  <a:lnTo>
                    <a:pt x="769" y="301"/>
                  </a:lnTo>
                  <a:lnTo>
                    <a:pt x="750" y="244"/>
                  </a:lnTo>
                  <a:lnTo>
                    <a:pt x="713" y="169"/>
                  </a:lnTo>
                  <a:lnTo>
                    <a:pt x="656" y="113"/>
                  </a:lnTo>
                  <a:lnTo>
                    <a:pt x="600" y="76"/>
                  </a:lnTo>
                  <a:lnTo>
                    <a:pt x="544" y="38"/>
                  </a:lnTo>
                  <a:lnTo>
                    <a:pt x="469" y="1"/>
                  </a:lnTo>
                  <a:lnTo>
                    <a:pt x="3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0" name="Google Shape;710;p16"/>
            <p:cNvSpPr/>
            <p:nvPr/>
          </p:nvSpPr>
          <p:spPr>
            <a:xfrm>
              <a:off x="3644575" y="3350425"/>
              <a:ext cx="33750" cy="33775"/>
            </a:xfrm>
            <a:custGeom>
              <a:avLst/>
              <a:gdLst/>
              <a:ahLst/>
              <a:cxnLst/>
              <a:rect l="l" t="t" r="r" b="b"/>
              <a:pathLst>
                <a:path w="1350" h="1351" extrusionOk="0">
                  <a:moveTo>
                    <a:pt x="675" y="1"/>
                  </a:moveTo>
                  <a:lnTo>
                    <a:pt x="544" y="20"/>
                  </a:lnTo>
                  <a:lnTo>
                    <a:pt x="412" y="57"/>
                  </a:lnTo>
                  <a:lnTo>
                    <a:pt x="300" y="113"/>
                  </a:lnTo>
                  <a:lnTo>
                    <a:pt x="206" y="207"/>
                  </a:lnTo>
                  <a:lnTo>
                    <a:pt x="113" y="301"/>
                  </a:lnTo>
                  <a:lnTo>
                    <a:pt x="56" y="413"/>
                  </a:lnTo>
                  <a:lnTo>
                    <a:pt x="19" y="545"/>
                  </a:lnTo>
                  <a:lnTo>
                    <a:pt x="0" y="676"/>
                  </a:lnTo>
                  <a:lnTo>
                    <a:pt x="19" y="807"/>
                  </a:lnTo>
                  <a:lnTo>
                    <a:pt x="56" y="938"/>
                  </a:lnTo>
                  <a:lnTo>
                    <a:pt x="113" y="1051"/>
                  </a:lnTo>
                  <a:lnTo>
                    <a:pt x="206" y="1163"/>
                  </a:lnTo>
                  <a:lnTo>
                    <a:pt x="300" y="1238"/>
                  </a:lnTo>
                  <a:lnTo>
                    <a:pt x="412" y="1294"/>
                  </a:lnTo>
                  <a:lnTo>
                    <a:pt x="544" y="1332"/>
                  </a:lnTo>
                  <a:lnTo>
                    <a:pt x="675" y="1350"/>
                  </a:lnTo>
                  <a:lnTo>
                    <a:pt x="806" y="1332"/>
                  </a:lnTo>
                  <a:lnTo>
                    <a:pt x="937" y="1294"/>
                  </a:lnTo>
                  <a:lnTo>
                    <a:pt x="1050" y="1238"/>
                  </a:lnTo>
                  <a:lnTo>
                    <a:pt x="1162" y="1163"/>
                  </a:lnTo>
                  <a:lnTo>
                    <a:pt x="1237" y="1051"/>
                  </a:lnTo>
                  <a:lnTo>
                    <a:pt x="1293" y="938"/>
                  </a:lnTo>
                  <a:lnTo>
                    <a:pt x="1331" y="807"/>
                  </a:lnTo>
                  <a:lnTo>
                    <a:pt x="1350" y="676"/>
                  </a:lnTo>
                  <a:lnTo>
                    <a:pt x="1331" y="545"/>
                  </a:lnTo>
                  <a:lnTo>
                    <a:pt x="1293" y="413"/>
                  </a:lnTo>
                  <a:lnTo>
                    <a:pt x="1237" y="301"/>
                  </a:lnTo>
                  <a:lnTo>
                    <a:pt x="1162" y="207"/>
                  </a:lnTo>
                  <a:lnTo>
                    <a:pt x="1050" y="113"/>
                  </a:lnTo>
                  <a:lnTo>
                    <a:pt x="937" y="57"/>
                  </a:lnTo>
                  <a:lnTo>
                    <a:pt x="806" y="20"/>
                  </a:lnTo>
                  <a:lnTo>
                    <a:pt x="675" y="1"/>
                  </a:lnTo>
                  <a:close/>
                </a:path>
              </a:pathLst>
            </a:custGeom>
            <a:solidFill>
              <a:srgbClr val="3B39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1" name="Google Shape;711;p16"/>
            <p:cNvSpPr/>
            <p:nvPr/>
          </p:nvSpPr>
          <p:spPr>
            <a:xfrm>
              <a:off x="3644575" y="3350425"/>
              <a:ext cx="33750" cy="33775"/>
            </a:xfrm>
            <a:custGeom>
              <a:avLst/>
              <a:gdLst/>
              <a:ahLst/>
              <a:cxnLst/>
              <a:rect l="l" t="t" r="r" b="b"/>
              <a:pathLst>
                <a:path w="1350" h="1351" fill="none" extrusionOk="0">
                  <a:moveTo>
                    <a:pt x="675" y="1"/>
                  </a:moveTo>
                  <a:lnTo>
                    <a:pt x="675" y="1"/>
                  </a:lnTo>
                  <a:lnTo>
                    <a:pt x="544" y="20"/>
                  </a:lnTo>
                  <a:lnTo>
                    <a:pt x="412" y="57"/>
                  </a:lnTo>
                  <a:lnTo>
                    <a:pt x="300" y="113"/>
                  </a:lnTo>
                  <a:lnTo>
                    <a:pt x="206" y="207"/>
                  </a:lnTo>
                  <a:lnTo>
                    <a:pt x="113" y="301"/>
                  </a:lnTo>
                  <a:lnTo>
                    <a:pt x="56" y="413"/>
                  </a:lnTo>
                  <a:lnTo>
                    <a:pt x="19" y="545"/>
                  </a:lnTo>
                  <a:lnTo>
                    <a:pt x="0" y="676"/>
                  </a:lnTo>
                  <a:lnTo>
                    <a:pt x="0" y="676"/>
                  </a:lnTo>
                  <a:lnTo>
                    <a:pt x="19" y="807"/>
                  </a:lnTo>
                  <a:lnTo>
                    <a:pt x="56" y="938"/>
                  </a:lnTo>
                  <a:lnTo>
                    <a:pt x="113" y="1051"/>
                  </a:lnTo>
                  <a:lnTo>
                    <a:pt x="206" y="1163"/>
                  </a:lnTo>
                  <a:lnTo>
                    <a:pt x="300" y="1238"/>
                  </a:lnTo>
                  <a:lnTo>
                    <a:pt x="412" y="1294"/>
                  </a:lnTo>
                  <a:lnTo>
                    <a:pt x="544" y="1332"/>
                  </a:lnTo>
                  <a:lnTo>
                    <a:pt x="675" y="1350"/>
                  </a:lnTo>
                  <a:lnTo>
                    <a:pt x="675" y="1350"/>
                  </a:lnTo>
                  <a:lnTo>
                    <a:pt x="806" y="1332"/>
                  </a:lnTo>
                  <a:lnTo>
                    <a:pt x="937" y="1294"/>
                  </a:lnTo>
                  <a:lnTo>
                    <a:pt x="1050" y="1238"/>
                  </a:lnTo>
                  <a:lnTo>
                    <a:pt x="1162" y="1163"/>
                  </a:lnTo>
                  <a:lnTo>
                    <a:pt x="1237" y="1051"/>
                  </a:lnTo>
                  <a:lnTo>
                    <a:pt x="1293" y="938"/>
                  </a:lnTo>
                  <a:lnTo>
                    <a:pt x="1331" y="807"/>
                  </a:lnTo>
                  <a:lnTo>
                    <a:pt x="1350" y="676"/>
                  </a:lnTo>
                  <a:lnTo>
                    <a:pt x="1350" y="676"/>
                  </a:lnTo>
                  <a:lnTo>
                    <a:pt x="1331" y="545"/>
                  </a:lnTo>
                  <a:lnTo>
                    <a:pt x="1293" y="413"/>
                  </a:lnTo>
                  <a:lnTo>
                    <a:pt x="1237" y="301"/>
                  </a:lnTo>
                  <a:lnTo>
                    <a:pt x="1162" y="207"/>
                  </a:lnTo>
                  <a:lnTo>
                    <a:pt x="1050" y="113"/>
                  </a:lnTo>
                  <a:lnTo>
                    <a:pt x="937" y="57"/>
                  </a:lnTo>
                  <a:lnTo>
                    <a:pt x="806" y="20"/>
                  </a:lnTo>
                  <a:lnTo>
                    <a:pt x="6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2" name="Google Shape;712;p16"/>
            <p:cNvSpPr/>
            <p:nvPr/>
          </p:nvSpPr>
          <p:spPr>
            <a:xfrm>
              <a:off x="3445875" y="3983025"/>
              <a:ext cx="8950" cy="9400"/>
            </a:xfrm>
            <a:custGeom>
              <a:avLst/>
              <a:gdLst/>
              <a:ahLst/>
              <a:cxnLst/>
              <a:rect l="l" t="t" r="r" b="b"/>
              <a:pathLst>
                <a:path w="358" h="376" extrusionOk="0">
                  <a:moveTo>
                    <a:pt x="170" y="0"/>
                  </a:moveTo>
                  <a:lnTo>
                    <a:pt x="113" y="19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19"/>
                  </a:lnTo>
                  <a:lnTo>
                    <a:pt x="113" y="357"/>
                  </a:lnTo>
                  <a:lnTo>
                    <a:pt x="170" y="375"/>
                  </a:lnTo>
                  <a:lnTo>
                    <a:pt x="245" y="357"/>
                  </a:lnTo>
                  <a:lnTo>
                    <a:pt x="301" y="319"/>
                  </a:lnTo>
                  <a:lnTo>
                    <a:pt x="338" y="263"/>
                  </a:lnTo>
                  <a:lnTo>
                    <a:pt x="357" y="188"/>
                  </a:lnTo>
                  <a:lnTo>
                    <a:pt x="338" y="113"/>
                  </a:lnTo>
                  <a:lnTo>
                    <a:pt x="301" y="57"/>
                  </a:lnTo>
                  <a:lnTo>
                    <a:pt x="245" y="19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3" name="Google Shape;713;p16"/>
            <p:cNvSpPr/>
            <p:nvPr/>
          </p:nvSpPr>
          <p:spPr>
            <a:xfrm>
              <a:off x="3634250" y="3834475"/>
              <a:ext cx="14100" cy="14550"/>
            </a:xfrm>
            <a:custGeom>
              <a:avLst/>
              <a:gdLst/>
              <a:ahLst/>
              <a:cxnLst/>
              <a:rect l="l" t="t" r="r" b="b"/>
              <a:pathLst>
                <a:path w="564" h="582" extrusionOk="0">
                  <a:moveTo>
                    <a:pt x="282" y="1"/>
                  </a:moveTo>
                  <a:lnTo>
                    <a:pt x="226" y="20"/>
                  </a:lnTo>
                  <a:lnTo>
                    <a:pt x="169" y="38"/>
                  </a:lnTo>
                  <a:lnTo>
                    <a:pt x="94" y="94"/>
                  </a:lnTo>
                  <a:lnTo>
                    <a:pt x="20" y="188"/>
                  </a:lnTo>
                  <a:lnTo>
                    <a:pt x="1" y="226"/>
                  </a:lnTo>
                  <a:lnTo>
                    <a:pt x="1" y="301"/>
                  </a:lnTo>
                  <a:lnTo>
                    <a:pt x="1" y="357"/>
                  </a:lnTo>
                  <a:lnTo>
                    <a:pt x="20" y="394"/>
                  </a:lnTo>
                  <a:lnTo>
                    <a:pt x="94" y="488"/>
                  </a:lnTo>
                  <a:lnTo>
                    <a:pt x="169" y="544"/>
                  </a:lnTo>
                  <a:lnTo>
                    <a:pt x="226" y="563"/>
                  </a:lnTo>
                  <a:lnTo>
                    <a:pt x="282" y="582"/>
                  </a:lnTo>
                  <a:lnTo>
                    <a:pt x="338" y="563"/>
                  </a:lnTo>
                  <a:lnTo>
                    <a:pt x="394" y="544"/>
                  </a:lnTo>
                  <a:lnTo>
                    <a:pt x="488" y="488"/>
                  </a:lnTo>
                  <a:lnTo>
                    <a:pt x="544" y="394"/>
                  </a:lnTo>
                  <a:lnTo>
                    <a:pt x="563" y="357"/>
                  </a:lnTo>
                  <a:lnTo>
                    <a:pt x="563" y="301"/>
                  </a:lnTo>
                  <a:lnTo>
                    <a:pt x="563" y="226"/>
                  </a:lnTo>
                  <a:lnTo>
                    <a:pt x="544" y="188"/>
                  </a:lnTo>
                  <a:lnTo>
                    <a:pt x="488" y="94"/>
                  </a:lnTo>
                  <a:lnTo>
                    <a:pt x="394" y="38"/>
                  </a:lnTo>
                  <a:lnTo>
                    <a:pt x="338" y="20"/>
                  </a:lnTo>
                  <a:lnTo>
                    <a:pt x="28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4" name="Google Shape;714;p16"/>
            <p:cNvSpPr/>
            <p:nvPr/>
          </p:nvSpPr>
          <p:spPr>
            <a:xfrm>
              <a:off x="3330150" y="3960050"/>
              <a:ext cx="4700" cy="4725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57" y="1"/>
                  </a:moveTo>
                  <a:lnTo>
                    <a:pt x="19" y="20"/>
                  </a:lnTo>
                  <a:lnTo>
                    <a:pt x="0" y="57"/>
                  </a:lnTo>
                  <a:lnTo>
                    <a:pt x="0" y="95"/>
                  </a:lnTo>
                  <a:lnTo>
                    <a:pt x="0" y="132"/>
                  </a:lnTo>
                  <a:lnTo>
                    <a:pt x="19" y="151"/>
                  </a:lnTo>
                  <a:lnTo>
                    <a:pt x="57" y="188"/>
                  </a:lnTo>
                  <a:lnTo>
                    <a:pt x="132" y="188"/>
                  </a:lnTo>
                  <a:lnTo>
                    <a:pt x="150" y="151"/>
                  </a:lnTo>
                  <a:lnTo>
                    <a:pt x="188" y="132"/>
                  </a:lnTo>
                  <a:lnTo>
                    <a:pt x="188" y="95"/>
                  </a:lnTo>
                  <a:lnTo>
                    <a:pt x="188" y="57"/>
                  </a:lnTo>
                  <a:lnTo>
                    <a:pt x="150" y="20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5" name="Google Shape;715;p16"/>
            <p:cNvSpPr/>
            <p:nvPr/>
          </p:nvSpPr>
          <p:spPr>
            <a:xfrm>
              <a:off x="3513825" y="391647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20" y="1"/>
                  </a:moveTo>
                  <a:lnTo>
                    <a:pt x="1" y="38"/>
                  </a:lnTo>
                  <a:lnTo>
                    <a:pt x="20" y="76"/>
                  </a:lnTo>
                  <a:lnTo>
                    <a:pt x="76" y="76"/>
                  </a:lnTo>
                  <a:lnTo>
                    <a:pt x="76" y="38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6" name="Google Shape;716;p16"/>
            <p:cNvSpPr/>
            <p:nvPr/>
          </p:nvSpPr>
          <p:spPr>
            <a:xfrm>
              <a:off x="3661425" y="39769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38" y="1"/>
                  </a:moveTo>
                  <a:lnTo>
                    <a:pt x="20" y="19"/>
                  </a:lnTo>
                  <a:lnTo>
                    <a:pt x="1" y="38"/>
                  </a:lnTo>
                  <a:lnTo>
                    <a:pt x="20" y="76"/>
                  </a:lnTo>
                  <a:lnTo>
                    <a:pt x="76" y="76"/>
                  </a:lnTo>
                  <a:lnTo>
                    <a:pt x="76" y="38"/>
                  </a:lnTo>
                  <a:lnTo>
                    <a:pt x="76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7" name="Google Shape;717;p16"/>
            <p:cNvSpPr/>
            <p:nvPr/>
          </p:nvSpPr>
          <p:spPr>
            <a:xfrm>
              <a:off x="3378875" y="4047675"/>
              <a:ext cx="2375" cy="1900"/>
            </a:xfrm>
            <a:custGeom>
              <a:avLst/>
              <a:gdLst/>
              <a:ahLst/>
              <a:cxnLst/>
              <a:rect l="l" t="t" r="r" b="b"/>
              <a:pathLst>
                <a:path w="95" h="76" extrusionOk="0">
                  <a:moveTo>
                    <a:pt x="19" y="1"/>
                  </a:moveTo>
                  <a:lnTo>
                    <a:pt x="1" y="38"/>
                  </a:lnTo>
                  <a:lnTo>
                    <a:pt x="19" y="57"/>
                  </a:lnTo>
                  <a:lnTo>
                    <a:pt x="57" y="76"/>
                  </a:lnTo>
                  <a:lnTo>
                    <a:pt x="76" y="57"/>
                  </a:lnTo>
                  <a:lnTo>
                    <a:pt x="94" y="38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8" name="Google Shape;718;p16"/>
            <p:cNvSpPr/>
            <p:nvPr/>
          </p:nvSpPr>
          <p:spPr>
            <a:xfrm>
              <a:off x="3240650" y="412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19" name="Google Shape;719;p16"/>
            <p:cNvSpPr/>
            <p:nvPr/>
          </p:nvSpPr>
          <p:spPr>
            <a:xfrm>
              <a:off x="3240650" y="41236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0" name="Google Shape;720;p16"/>
            <p:cNvSpPr/>
            <p:nvPr/>
          </p:nvSpPr>
          <p:spPr>
            <a:xfrm>
              <a:off x="4033950" y="4057525"/>
              <a:ext cx="10350" cy="10325"/>
            </a:xfrm>
            <a:custGeom>
              <a:avLst/>
              <a:gdLst/>
              <a:ahLst/>
              <a:cxnLst/>
              <a:rect l="l" t="t" r="r" b="b"/>
              <a:pathLst>
                <a:path w="414" h="413" extrusionOk="0">
                  <a:moveTo>
                    <a:pt x="207" y="1"/>
                  </a:moveTo>
                  <a:lnTo>
                    <a:pt x="132" y="19"/>
                  </a:lnTo>
                  <a:lnTo>
                    <a:pt x="57" y="57"/>
                  </a:lnTo>
                  <a:lnTo>
                    <a:pt x="20" y="132"/>
                  </a:lnTo>
                  <a:lnTo>
                    <a:pt x="1" y="207"/>
                  </a:lnTo>
                  <a:lnTo>
                    <a:pt x="20" y="282"/>
                  </a:lnTo>
                  <a:lnTo>
                    <a:pt x="57" y="357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57"/>
                  </a:lnTo>
                  <a:lnTo>
                    <a:pt x="394" y="282"/>
                  </a:lnTo>
                  <a:lnTo>
                    <a:pt x="413" y="207"/>
                  </a:lnTo>
                  <a:lnTo>
                    <a:pt x="394" y="132"/>
                  </a:lnTo>
                  <a:lnTo>
                    <a:pt x="357" y="57"/>
                  </a:lnTo>
                  <a:lnTo>
                    <a:pt x="282" y="19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1" name="Google Shape;721;p16"/>
            <p:cNvSpPr/>
            <p:nvPr/>
          </p:nvSpPr>
          <p:spPr>
            <a:xfrm>
              <a:off x="4033950" y="4057525"/>
              <a:ext cx="10350" cy="10325"/>
            </a:xfrm>
            <a:custGeom>
              <a:avLst/>
              <a:gdLst/>
              <a:ahLst/>
              <a:cxnLst/>
              <a:rect l="l" t="t" r="r" b="b"/>
              <a:pathLst>
                <a:path w="414" h="413" fill="none" extrusionOk="0">
                  <a:moveTo>
                    <a:pt x="207" y="1"/>
                  </a:moveTo>
                  <a:lnTo>
                    <a:pt x="207" y="1"/>
                  </a:lnTo>
                  <a:lnTo>
                    <a:pt x="132" y="19"/>
                  </a:lnTo>
                  <a:lnTo>
                    <a:pt x="57" y="57"/>
                  </a:lnTo>
                  <a:lnTo>
                    <a:pt x="20" y="132"/>
                  </a:lnTo>
                  <a:lnTo>
                    <a:pt x="1" y="207"/>
                  </a:lnTo>
                  <a:lnTo>
                    <a:pt x="1" y="207"/>
                  </a:lnTo>
                  <a:lnTo>
                    <a:pt x="20" y="282"/>
                  </a:lnTo>
                  <a:lnTo>
                    <a:pt x="57" y="357"/>
                  </a:lnTo>
                  <a:lnTo>
                    <a:pt x="132" y="394"/>
                  </a:lnTo>
                  <a:lnTo>
                    <a:pt x="207" y="413"/>
                  </a:lnTo>
                  <a:lnTo>
                    <a:pt x="207" y="413"/>
                  </a:lnTo>
                  <a:lnTo>
                    <a:pt x="282" y="394"/>
                  </a:lnTo>
                  <a:lnTo>
                    <a:pt x="357" y="357"/>
                  </a:lnTo>
                  <a:lnTo>
                    <a:pt x="394" y="282"/>
                  </a:lnTo>
                  <a:lnTo>
                    <a:pt x="413" y="207"/>
                  </a:lnTo>
                  <a:lnTo>
                    <a:pt x="413" y="207"/>
                  </a:lnTo>
                  <a:lnTo>
                    <a:pt x="394" y="132"/>
                  </a:lnTo>
                  <a:lnTo>
                    <a:pt x="357" y="57"/>
                  </a:lnTo>
                  <a:lnTo>
                    <a:pt x="282" y="19"/>
                  </a:lnTo>
                  <a:lnTo>
                    <a:pt x="2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2" name="Google Shape;722;p16"/>
            <p:cNvSpPr/>
            <p:nvPr/>
          </p:nvSpPr>
          <p:spPr>
            <a:xfrm>
              <a:off x="3837625" y="4034575"/>
              <a:ext cx="13600" cy="13600"/>
            </a:xfrm>
            <a:custGeom>
              <a:avLst/>
              <a:gdLst/>
              <a:ahLst/>
              <a:cxnLst/>
              <a:rect l="l" t="t" r="r" b="b"/>
              <a:pathLst>
                <a:path w="544" h="544" extrusionOk="0">
                  <a:moveTo>
                    <a:pt x="282" y="0"/>
                  </a:moveTo>
                  <a:lnTo>
                    <a:pt x="169" y="38"/>
                  </a:lnTo>
                  <a:lnTo>
                    <a:pt x="94" y="94"/>
                  </a:lnTo>
                  <a:lnTo>
                    <a:pt x="38" y="169"/>
                  </a:lnTo>
                  <a:lnTo>
                    <a:pt x="0" y="281"/>
                  </a:lnTo>
                  <a:lnTo>
                    <a:pt x="38" y="375"/>
                  </a:lnTo>
                  <a:lnTo>
                    <a:pt x="94" y="469"/>
                  </a:lnTo>
                  <a:lnTo>
                    <a:pt x="169" y="525"/>
                  </a:lnTo>
                  <a:lnTo>
                    <a:pt x="282" y="544"/>
                  </a:lnTo>
                  <a:lnTo>
                    <a:pt x="375" y="525"/>
                  </a:lnTo>
                  <a:lnTo>
                    <a:pt x="469" y="469"/>
                  </a:lnTo>
                  <a:lnTo>
                    <a:pt x="525" y="375"/>
                  </a:lnTo>
                  <a:lnTo>
                    <a:pt x="544" y="281"/>
                  </a:lnTo>
                  <a:lnTo>
                    <a:pt x="525" y="169"/>
                  </a:lnTo>
                  <a:lnTo>
                    <a:pt x="469" y="94"/>
                  </a:lnTo>
                  <a:lnTo>
                    <a:pt x="375" y="38"/>
                  </a:lnTo>
                  <a:lnTo>
                    <a:pt x="28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3" name="Google Shape;723;p16"/>
            <p:cNvSpPr/>
            <p:nvPr/>
          </p:nvSpPr>
          <p:spPr>
            <a:xfrm>
              <a:off x="3772500" y="4175150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extrusionOk="0">
                  <a:moveTo>
                    <a:pt x="244" y="0"/>
                  </a:moveTo>
                  <a:lnTo>
                    <a:pt x="150" y="19"/>
                  </a:lnTo>
                  <a:lnTo>
                    <a:pt x="75" y="56"/>
                  </a:lnTo>
                  <a:lnTo>
                    <a:pt x="19" y="150"/>
                  </a:lnTo>
                  <a:lnTo>
                    <a:pt x="0" y="244"/>
                  </a:lnTo>
                  <a:lnTo>
                    <a:pt x="19" y="338"/>
                  </a:lnTo>
                  <a:lnTo>
                    <a:pt x="75" y="412"/>
                  </a:lnTo>
                  <a:lnTo>
                    <a:pt x="150" y="469"/>
                  </a:lnTo>
                  <a:lnTo>
                    <a:pt x="244" y="487"/>
                  </a:lnTo>
                  <a:lnTo>
                    <a:pt x="337" y="469"/>
                  </a:lnTo>
                  <a:lnTo>
                    <a:pt x="412" y="412"/>
                  </a:lnTo>
                  <a:lnTo>
                    <a:pt x="469" y="338"/>
                  </a:lnTo>
                  <a:lnTo>
                    <a:pt x="487" y="244"/>
                  </a:lnTo>
                  <a:lnTo>
                    <a:pt x="469" y="150"/>
                  </a:lnTo>
                  <a:lnTo>
                    <a:pt x="412" y="56"/>
                  </a:lnTo>
                  <a:lnTo>
                    <a:pt x="337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4" name="Google Shape;724;p16"/>
            <p:cNvSpPr/>
            <p:nvPr/>
          </p:nvSpPr>
          <p:spPr>
            <a:xfrm>
              <a:off x="3772500" y="4175150"/>
              <a:ext cx="12200" cy="12200"/>
            </a:xfrm>
            <a:custGeom>
              <a:avLst/>
              <a:gdLst/>
              <a:ahLst/>
              <a:cxnLst/>
              <a:rect l="l" t="t" r="r" b="b"/>
              <a:pathLst>
                <a:path w="488" h="488" fill="none" extrusionOk="0">
                  <a:moveTo>
                    <a:pt x="244" y="0"/>
                  </a:moveTo>
                  <a:lnTo>
                    <a:pt x="244" y="0"/>
                  </a:lnTo>
                  <a:lnTo>
                    <a:pt x="150" y="19"/>
                  </a:lnTo>
                  <a:lnTo>
                    <a:pt x="75" y="56"/>
                  </a:lnTo>
                  <a:lnTo>
                    <a:pt x="19" y="150"/>
                  </a:lnTo>
                  <a:lnTo>
                    <a:pt x="0" y="244"/>
                  </a:lnTo>
                  <a:lnTo>
                    <a:pt x="0" y="244"/>
                  </a:lnTo>
                  <a:lnTo>
                    <a:pt x="19" y="338"/>
                  </a:lnTo>
                  <a:lnTo>
                    <a:pt x="75" y="412"/>
                  </a:lnTo>
                  <a:lnTo>
                    <a:pt x="150" y="469"/>
                  </a:lnTo>
                  <a:lnTo>
                    <a:pt x="244" y="487"/>
                  </a:lnTo>
                  <a:lnTo>
                    <a:pt x="244" y="487"/>
                  </a:lnTo>
                  <a:lnTo>
                    <a:pt x="337" y="469"/>
                  </a:lnTo>
                  <a:lnTo>
                    <a:pt x="412" y="412"/>
                  </a:lnTo>
                  <a:lnTo>
                    <a:pt x="469" y="338"/>
                  </a:lnTo>
                  <a:lnTo>
                    <a:pt x="487" y="244"/>
                  </a:lnTo>
                  <a:lnTo>
                    <a:pt x="487" y="244"/>
                  </a:lnTo>
                  <a:lnTo>
                    <a:pt x="469" y="150"/>
                  </a:lnTo>
                  <a:lnTo>
                    <a:pt x="412" y="56"/>
                  </a:lnTo>
                  <a:lnTo>
                    <a:pt x="337" y="19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5" name="Google Shape;725;p16"/>
            <p:cNvSpPr/>
            <p:nvPr/>
          </p:nvSpPr>
          <p:spPr>
            <a:xfrm>
              <a:off x="4079875" y="4167175"/>
              <a:ext cx="15025" cy="15500"/>
            </a:xfrm>
            <a:custGeom>
              <a:avLst/>
              <a:gdLst/>
              <a:ahLst/>
              <a:cxnLst/>
              <a:rect l="l" t="t" r="r" b="b"/>
              <a:pathLst>
                <a:path w="601" h="620" extrusionOk="0">
                  <a:moveTo>
                    <a:pt x="301" y="1"/>
                  </a:moveTo>
                  <a:lnTo>
                    <a:pt x="244" y="19"/>
                  </a:lnTo>
                  <a:lnTo>
                    <a:pt x="188" y="38"/>
                  </a:lnTo>
                  <a:lnTo>
                    <a:pt x="132" y="57"/>
                  </a:lnTo>
                  <a:lnTo>
                    <a:pt x="76" y="94"/>
                  </a:lnTo>
                  <a:lnTo>
                    <a:pt x="38" y="150"/>
                  </a:lnTo>
                  <a:lnTo>
                    <a:pt x="19" y="188"/>
                  </a:lnTo>
                  <a:lnTo>
                    <a:pt x="1" y="244"/>
                  </a:lnTo>
                  <a:lnTo>
                    <a:pt x="1" y="319"/>
                  </a:lnTo>
                  <a:lnTo>
                    <a:pt x="1" y="375"/>
                  </a:lnTo>
                  <a:lnTo>
                    <a:pt x="19" y="432"/>
                  </a:lnTo>
                  <a:lnTo>
                    <a:pt x="38" y="488"/>
                  </a:lnTo>
                  <a:lnTo>
                    <a:pt x="76" y="525"/>
                  </a:lnTo>
                  <a:lnTo>
                    <a:pt x="132" y="563"/>
                  </a:lnTo>
                  <a:lnTo>
                    <a:pt x="188" y="600"/>
                  </a:lnTo>
                  <a:lnTo>
                    <a:pt x="244" y="619"/>
                  </a:lnTo>
                  <a:lnTo>
                    <a:pt x="357" y="619"/>
                  </a:lnTo>
                  <a:lnTo>
                    <a:pt x="413" y="600"/>
                  </a:lnTo>
                  <a:lnTo>
                    <a:pt x="469" y="563"/>
                  </a:lnTo>
                  <a:lnTo>
                    <a:pt x="507" y="525"/>
                  </a:lnTo>
                  <a:lnTo>
                    <a:pt x="544" y="488"/>
                  </a:lnTo>
                  <a:lnTo>
                    <a:pt x="582" y="432"/>
                  </a:lnTo>
                  <a:lnTo>
                    <a:pt x="600" y="375"/>
                  </a:lnTo>
                  <a:lnTo>
                    <a:pt x="600" y="319"/>
                  </a:lnTo>
                  <a:lnTo>
                    <a:pt x="600" y="244"/>
                  </a:lnTo>
                  <a:lnTo>
                    <a:pt x="582" y="188"/>
                  </a:lnTo>
                  <a:lnTo>
                    <a:pt x="544" y="150"/>
                  </a:lnTo>
                  <a:lnTo>
                    <a:pt x="507" y="94"/>
                  </a:lnTo>
                  <a:lnTo>
                    <a:pt x="469" y="57"/>
                  </a:lnTo>
                  <a:lnTo>
                    <a:pt x="413" y="38"/>
                  </a:lnTo>
                  <a:lnTo>
                    <a:pt x="357" y="19"/>
                  </a:lnTo>
                  <a:lnTo>
                    <a:pt x="301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6" name="Google Shape;726;p16"/>
            <p:cNvSpPr/>
            <p:nvPr/>
          </p:nvSpPr>
          <p:spPr>
            <a:xfrm>
              <a:off x="4079875" y="4167175"/>
              <a:ext cx="15025" cy="15500"/>
            </a:xfrm>
            <a:custGeom>
              <a:avLst/>
              <a:gdLst/>
              <a:ahLst/>
              <a:cxnLst/>
              <a:rect l="l" t="t" r="r" b="b"/>
              <a:pathLst>
                <a:path w="601" h="620" fill="none" extrusionOk="0">
                  <a:moveTo>
                    <a:pt x="301" y="1"/>
                  </a:moveTo>
                  <a:lnTo>
                    <a:pt x="301" y="1"/>
                  </a:lnTo>
                  <a:lnTo>
                    <a:pt x="244" y="19"/>
                  </a:lnTo>
                  <a:lnTo>
                    <a:pt x="188" y="38"/>
                  </a:lnTo>
                  <a:lnTo>
                    <a:pt x="132" y="57"/>
                  </a:lnTo>
                  <a:lnTo>
                    <a:pt x="76" y="94"/>
                  </a:lnTo>
                  <a:lnTo>
                    <a:pt x="38" y="150"/>
                  </a:lnTo>
                  <a:lnTo>
                    <a:pt x="19" y="188"/>
                  </a:lnTo>
                  <a:lnTo>
                    <a:pt x="1" y="244"/>
                  </a:lnTo>
                  <a:lnTo>
                    <a:pt x="1" y="319"/>
                  </a:lnTo>
                  <a:lnTo>
                    <a:pt x="1" y="319"/>
                  </a:lnTo>
                  <a:lnTo>
                    <a:pt x="1" y="375"/>
                  </a:lnTo>
                  <a:lnTo>
                    <a:pt x="19" y="432"/>
                  </a:lnTo>
                  <a:lnTo>
                    <a:pt x="38" y="488"/>
                  </a:lnTo>
                  <a:lnTo>
                    <a:pt x="76" y="525"/>
                  </a:lnTo>
                  <a:lnTo>
                    <a:pt x="132" y="563"/>
                  </a:lnTo>
                  <a:lnTo>
                    <a:pt x="188" y="600"/>
                  </a:lnTo>
                  <a:lnTo>
                    <a:pt x="244" y="619"/>
                  </a:lnTo>
                  <a:lnTo>
                    <a:pt x="301" y="619"/>
                  </a:lnTo>
                  <a:lnTo>
                    <a:pt x="301" y="619"/>
                  </a:lnTo>
                  <a:lnTo>
                    <a:pt x="357" y="619"/>
                  </a:lnTo>
                  <a:lnTo>
                    <a:pt x="413" y="600"/>
                  </a:lnTo>
                  <a:lnTo>
                    <a:pt x="469" y="563"/>
                  </a:lnTo>
                  <a:lnTo>
                    <a:pt x="507" y="525"/>
                  </a:lnTo>
                  <a:lnTo>
                    <a:pt x="544" y="488"/>
                  </a:lnTo>
                  <a:lnTo>
                    <a:pt x="582" y="432"/>
                  </a:lnTo>
                  <a:lnTo>
                    <a:pt x="600" y="375"/>
                  </a:lnTo>
                  <a:lnTo>
                    <a:pt x="600" y="319"/>
                  </a:lnTo>
                  <a:lnTo>
                    <a:pt x="600" y="319"/>
                  </a:lnTo>
                  <a:lnTo>
                    <a:pt x="600" y="244"/>
                  </a:lnTo>
                  <a:lnTo>
                    <a:pt x="582" y="188"/>
                  </a:lnTo>
                  <a:lnTo>
                    <a:pt x="544" y="150"/>
                  </a:lnTo>
                  <a:lnTo>
                    <a:pt x="507" y="94"/>
                  </a:lnTo>
                  <a:lnTo>
                    <a:pt x="469" y="57"/>
                  </a:lnTo>
                  <a:lnTo>
                    <a:pt x="413" y="38"/>
                  </a:lnTo>
                  <a:lnTo>
                    <a:pt x="357" y="19"/>
                  </a:lnTo>
                  <a:lnTo>
                    <a:pt x="30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7" name="Google Shape;727;p16"/>
            <p:cNvSpPr/>
            <p:nvPr/>
          </p:nvSpPr>
          <p:spPr>
            <a:xfrm>
              <a:off x="4104725" y="396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8" name="Google Shape;728;p16"/>
            <p:cNvSpPr/>
            <p:nvPr/>
          </p:nvSpPr>
          <p:spPr>
            <a:xfrm>
              <a:off x="4104725" y="39605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29" name="Google Shape;729;p16"/>
            <p:cNvSpPr/>
            <p:nvPr/>
          </p:nvSpPr>
          <p:spPr>
            <a:xfrm>
              <a:off x="4068625" y="4112825"/>
              <a:ext cx="3775" cy="4225"/>
            </a:xfrm>
            <a:custGeom>
              <a:avLst/>
              <a:gdLst/>
              <a:ahLst/>
              <a:cxnLst/>
              <a:rect l="l" t="t" r="r" b="b"/>
              <a:pathLst>
                <a:path w="151" h="169" extrusionOk="0">
                  <a:moveTo>
                    <a:pt x="38" y="0"/>
                  </a:moveTo>
                  <a:lnTo>
                    <a:pt x="20" y="19"/>
                  </a:lnTo>
                  <a:lnTo>
                    <a:pt x="1" y="57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20" y="150"/>
                  </a:lnTo>
                  <a:lnTo>
                    <a:pt x="38" y="150"/>
                  </a:lnTo>
                  <a:lnTo>
                    <a:pt x="76" y="169"/>
                  </a:lnTo>
                  <a:lnTo>
                    <a:pt x="113" y="150"/>
                  </a:lnTo>
                  <a:lnTo>
                    <a:pt x="132" y="150"/>
                  </a:lnTo>
                  <a:lnTo>
                    <a:pt x="151" y="113"/>
                  </a:lnTo>
                  <a:lnTo>
                    <a:pt x="151" y="75"/>
                  </a:lnTo>
                  <a:lnTo>
                    <a:pt x="151" y="57"/>
                  </a:lnTo>
                  <a:lnTo>
                    <a:pt x="132" y="19"/>
                  </a:lnTo>
                  <a:lnTo>
                    <a:pt x="1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0" name="Google Shape;730;p16"/>
            <p:cNvSpPr/>
            <p:nvPr/>
          </p:nvSpPr>
          <p:spPr>
            <a:xfrm>
              <a:off x="3899950" y="4185450"/>
              <a:ext cx="7525" cy="8000"/>
            </a:xfrm>
            <a:custGeom>
              <a:avLst/>
              <a:gdLst/>
              <a:ahLst/>
              <a:cxnLst/>
              <a:rect l="l" t="t" r="r" b="b"/>
              <a:pathLst>
                <a:path w="301" h="320" extrusionOk="0">
                  <a:moveTo>
                    <a:pt x="150" y="0"/>
                  </a:moveTo>
                  <a:lnTo>
                    <a:pt x="94" y="19"/>
                  </a:lnTo>
                  <a:lnTo>
                    <a:pt x="38" y="57"/>
                  </a:lnTo>
                  <a:lnTo>
                    <a:pt x="19" y="94"/>
                  </a:lnTo>
                  <a:lnTo>
                    <a:pt x="0" y="150"/>
                  </a:lnTo>
                  <a:lnTo>
                    <a:pt x="19" y="225"/>
                  </a:lnTo>
                  <a:lnTo>
                    <a:pt x="38" y="263"/>
                  </a:lnTo>
                  <a:lnTo>
                    <a:pt x="94" y="300"/>
                  </a:lnTo>
                  <a:lnTo>
                    <a:pt x="150" y="319"/>
                  </a:lnTo>
                  <a:lnTo>
                    <a:pt x="206" y="300"/>
                  </a:lnTo>
                  <a:lnTo>
                    <a:pt x="263" y="263"/>
                  </a:lnTo>
                  <a:lnTo>
                    <a:pt x="300" y="225"/>
                  </a:lnTo>
                  <a:lnTo>
                    <a:pt x="300" y="150"/>
                  </a:lnTo>
                  <a:lnTo>
                    <a:pt x="300" y="94"/>
                  </a:lnTo>
                  <a:lnTo>
                    <a:pt x="263" y="57"/>
                  </a:lnTo>
                  <a:lnTo>
                    <a:pt x="206" y="1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1" name="Google Shape;731;p16"/>
            <p:cNvSpPr/>
            <p:nvPr/>
          </p:nvSpPr>
          <p:spPr>
            <a:xfrm>
              <a:off x="4352600" y="4048150"/>
              <a:ext cx="3300" cy="2850"/>
            </a:xfrm>
            <a:custGeom>
              <a:avLst/>
              <a:gdLst/>
              <a:ahLst/>
              <a:cxnLst/>
              <a:rect l="l" t="t" r="r" b="b"/>
              <a:pathLst>
                <a:path w="132" h="114" extrusionOk="0">
                  <a:moveTo>
                    <a:pt x="75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19" y="94"/>
                  </a:lnTo>
                  <a:lnTo>
                    <a:pt x="75" y="113"/>
                  </a:lnTo>
                  <a:lnTo>
                    <a:pt x="113" y="94"/>
                  </a:lnTo>
                  <a:lnTo>
                    <a:pt x="131" y="57"/>
                  </a:lnTo>
                  <a:lnTo>
                    <a:pt x="113" y="19"/>
                  </a:lnTo>
                  <a:lnTo>
                    <a:pt x="7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2" name="Google Shape;732;p16"/>
            <p:cNvSpPr/>
            <p:nvPr/>
          </p:nvSpPr>
          <p:spPr>
            <a:xfrm>
              <a:off x="3899950" y="3188775"/>
              <a:ext cx="7975" cy="8450"/>
            </a:xfrm>
            <a:custGeom>
              <a:avLst/>
              <a:gdLst/>
              <a:ahLst/>
              <a:cxnLst/>
              <a:rect l="l" t="t" r="r" b="b"/>
              <a:pathLst>
                <a:path w="319" h="338" extrusionOk="0">
                  <a:moveTo>
                    <a:pt x="150" y="1"/>
                  </a:moveTo>
                  <a:lnTo>
                    <a:pt x="94" y="19"/>
                  </a:lnTo>
                  <a:lnTo>
                    <a:pt x="38" y="57"/>
                  </a:lnTo>
                  <a:lnTo>
                    <a:pt x="0" y="113"/>
                  </a:lnTo>
                  <a:lnTo>
                    <a:pt x="0" y="169"/>
                  </a:lnTo>
                  <a:lnTo>
                    <a:pt x="0" y="225"/>
                  </a:lnTo>
                  <a:lnTo>
                    <a:pt x="38" y="282"/>
                  </a:lnTo>
                  <a:lnTo>
                    <a:pt x="94" y="319"/>
                  </a:lnTo>
                  <a:lnTo>
                    <a:pt x="150" y="338"/>
                  </a:lnTo>
                  <a:lnTo>
                    <a:pt x="225" y="319"/>
                  </a:lnTo>
                  <a:lnTo>
                    <a:pt x="263" y="282"/>
                  </a:lnTo>
                  <a:lnTo>
                    <a:pt x="300" y="225"/>
                  </a:lnTo>
                  <a:lnTo>
                    <a:pt x="319" y="169"/>
                  </a:lnTo>
                  <a:lnTo>
                    <a:pt x="300" y="113"/>
                  </a:lnTo>
                  <a:lnTo>
                    <a:pt x="263" y="57"/>
                  </a:lnTo>
                  <a:lnTo>
                    <a:pt x="225" y="1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3" name="Google Shape;733;p16"/>
            <p:cNvSpPr/>
            <p:nvPr/>
          </p:nvSpPr>
          <p:spPr>
            <a:xfrm>
              <a:off x="3899950" y="3188775"/>
              <a:ext cx="7975" cy="8450"/>
            </a:xfrm>
            <a:custGeom>
              <a:avLst/>
              <a:gdLst/>
              <a:ahLst/>
              <a:cxnLst/>
              <a:rect l="l" t="t" r="r" b="b"/>
              <a:pathLst>
                <a:path w="319" h="338" fill="none" extrusionOk="0">
                  <a:moveTo>
                    <a:pt x="150" y="1"/>
                  </a:moveTo>
                  <a:lnTo>
                    <a:pt x="150" y="1"/>
                  </a:lnTo>
                  <a:lnTo>
                    <a:pt x="94" y="19"/>
                  </a:lnTo>
                  <a:lnTo>
                    <a:pt x="38" y="57"/>
                  </a:lnTo>
                  <a:lnTo>
                    <a:pt x="0" y="113"/>
                  </a:lnTo>
                  <a:lnTo>
                    <a:pt x="0" y="169"/>
                  </a:lnTo>
                  <a:lnTo>
                    <a:pt x="0" y="169"/>
                  </a:lnTo>
                  <a:lnTo>
                    <a:pt x="0" y="225"/>
                  </a:lnTo>
                  <a:lnTo>
                    <a:pt x="38" y="282"/>
                  </a:lnTo>
                  <a:lnTo>
                    <a:pt x="94" y="319"/>
                  </a:lnTo>
                  <a:lnTo>
                    <a:pt x="150" y="338"/>
                  </a:lnTo>
                  <a:lnTo>
                    <a:pt x="150" y="338"/>
                  </a:lnTo>
                  <a:lnTo>
                    <a:pt x="225" y="319"/>
                  </a:lnTo>
                  <a:lnTo>
                    <a:pt x="263" y="282"/>
                  </a:lnTo>
                  <a:lnTo>
                    <a:pt x="300" y="225"/>
                  </a:lnTo>
                  <a:lnTo>
                    <a:pt x="319" y="169"/>
                  </a:lnTo>
                  <a:lnTo>
                    <a:pt x="319" y="169"/>
                  </a:lnTo>
                  <a:lnTo>
                    <a:pt x="300" y="113"/>
                  </a:lnTo>
                  <a:lnTo>
                    <a:pt x="263" y="57"/>
                  </a:lnTo>
                  <a:lnTo>
                    <a:pt x="225" y="19"/>
                  </a:lnTo>
                  <a:lnTo>
                    <a:pt x="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4" name="Google Shape;734;p16"/>
            <p:cNvSpPr/>
            <p:nvPr/>
          </p:nvSpPr>
          <p:spPr>
            <a:xfrm>
              <a:off x="4089725" y="3362150"/>
              <a:ext cx="10325" cy="10325"/>
            </a:xfrm>
            <a:custGeom>
              <a:avLst/>
              <a:gdLst/>
              <a:ahLst/>
              <a:cxnLst/>
              <a:rect l="l" t="t" r="r" b="b"/>
              <a:pathLst>
                <a:path w="413" h="413" extrusionOk="0">
                  <a:moveTo>
                    <a:pt x="206" y="1"/>
                  </a:moveTo>
                  <a:lnTo>
                    <a:pt x="131" y="19"/>
                  </a:lnTo>
                  <a:lnTo>
                    <a:pt x="56" y="76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19" y="282"/>
                  </a:lnTo>
                  <a:lnTo>
                    <a:pt x="56" y="357"/>
                  </a:lnTo>
                  <a:lnTo>
                    <a:pt x="131" y="394"/>
                  </a:lnTo>
                  <a:lnTo>
                    <a:pt x="206" y="413"/>
                  </a:lnTo>
                  <a:lnTo>
                    <a:pt x="281" y="394"/>
                  </a:lnTo>
                  <a:lnTo>
                    <a:pt x="356" y="357"/>
                  </a:lnTo>
                  <a:lnTo>
                    <a:pt x="394" y="282"/>
                  </a:lnTo>
                  <a:lnTo>
                    <a:pt x="413" y="207"/>
                  </a:lnTo>
                  <a:lnTo>
                    <a:pt x="394" y="132"/>
                  </a:lnTo>
                  <a:lnTo>
                    <a:pt x="356" y="76"/>
                  </a:lnTo>
                  <a:lnTo>
                    <a:pt x="281" y="19"/>
                  </a:lnTo>
                  <a:lnTo>
                    <a:pt x="20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5" name="Google Shape;735;p16"/>
            <p:cNvSpPr/>
            <p:nvPr/>
          </p:nvSpPr>
          <p:spPr>
            <a:xfrm>
              <a:off x="4277150" y="4147500"/>
              <a:ext cx="3300" cy="3775"/>
            </a:xfrm>
            <a:custGeom>
              <a:avLst/>
              <a:gdLst/>
              <a:ahLst/>
              <a:cxnLst/>
              <a:rect l="l" t="t" r="r" b="b"/>
              <a:pathLst>
                <a:path w="132" h="151" extrusionOk="0">
                  <a:moveTo>
                    <a:pt x="57" y="0"/>
                  </a:moveTo>
                  <a:lnTo>
                    <a:pt x="19" y="19"/>
                  </a:lnTo>
                  <a:lnTo>
                    <a:pt x="1" y="75"/>
                  </a:lnTo>
                  <a:lnTo>
                    <a:pt x="19" y="131"/>
                  </a:lnTo>
                  <a:lnTo>
                    <a:pt x="57" y="150"/>
                  </a:lnTo>
                  <a:lnTo>
                    <a:pt x="94" y="131"/>
                  </a:lnTo>
                  <a:lnTo>
                    <a:pt x="113" y="131"/>
                  </a:lnTo>
                  <a:lnTo>
                    <a:pt x="132" y="75"/>
                  </a:lnTo>
                  <a:lnTo>
                    <a:pt x="113" y="19"/>
                  </a:lnTo>
                  <a:lnTo>
                    <a:pt x="94" y="19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6" name="Google Shape;736;p16"/>
            <p:cNvSpPr/>
            <p:nvPr/>
          </p:nvSpPr>
          <p:spPr>
            <a:xfrm>
              <a:off x="4277150" y="4147500"/>
              <a:ext cx="3300" cy="3775"/>
            </a:xfrm>
            <a:custGeom>
              <a:avLst/>
              <a:gdLst/>
              <a:ahLst/>
              <a:cxnLst/>
              <a:rect l="l" t="t" r="r" b="b"/>
              <a:pathLst>
                <a:path w="132" h="151" fill="none" extrusionOk="0">
                  <a:moveTo>
                    <a:pt x="57" y="0"/>
                  </a:moveTo>
                  <a:lnTo>
                    <a:pt x="57" y="0"/>
                  </a:lnTo>
                  <a:lnTo>
                    <a:pt x="19" y="19"/>
                  </a:lnTo>
                  <a:lnTo>
                    <a:pt x="1" y="75"/>
                  </a:lnTo>
                  <a:lnTo>
                    <a:pt x="1" y="75"/>
                  </a:lnTo>
                  <a:lnTo>
                    <a:pt x="19" y="131"/>
                  </a:lnTo>
                  <a:lnTo>
                    <a:pt x="57" y="150"/>
                  </a:lnTo>
                  <a:lnTo>
                    <a:pt x="57" y="150"/>
                  </a:lnTo>
                  <a:lnTo>
                    <a:pt x="94" y="131"/>
                  </a:lnTo>
                  <a:lnTo>
                    <a:pt x="113" y="131"/>
                  </a:lnTo>
                  <a:lnTo>
                    <a:pt x="132" y="75"/>
                  </a:lnTo>
                  <a:lnTo>
                    <a:pt x="132" y="75"/>
                  </a:lnTo>
                  <a:lnTo>
                    <a:pt x="113" y="19"/>
                  </a:lnTo>
                  <a:lnTo>
                    <a:pt x="94" y="19"/>
                  </a:lnTo>
                  <a:lnTo>
                    <a:pt x="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7" name="Google Shape;737;p16"/>
            <p:cNvSpPr/>
            <p:nvPr/>
          </p:nvSpPr>
          <p:spPr>
            <a:xfrm>
              <a:off x="3716250" y="3069275"/>
              <a:ext cx="4250" cy="4250"/>
            </a:xfrm>
            <a:custGeom>
              <a:avLst/>
              <a:gdLst/>
              <a:ahLst/>
              <a:cxnLst/>
              <a:rect l="l" t="t" r="r" b="b"/>
              <a:pathLst>
                <a:path w="170" h="170" extrusionOk="0">
                  <a:moveTo>
                    <a:pt x="76" y="1"/>
                  </a:moveTo>
                  <a:lnTo>
                    <a:pt x="57" y="20"/>
                  </a:lnTo>
                  <a:lnTo>
                    <a:pt x="20" y="20"/>
                  </a:lnTo>
                  <a:lnTo>
                    <a:pt x="1" y="57"/>
                  </a:lnTo>
                  <a:lnTo>
                    <a:pt x="1" y="95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57" y="170"/>
                  </a:lnTo>
                  <a:lnTo>
                    <a:pt x="113" y="170"/>
                  </a:lnTo>
                  <a:lnTo>
                    <a:pt x="132" y="151"/>
                  </a:lnTo>
                  <a:lnTo>
                    <a:pt x="151" y="113"/>
                  </a:lnTo>
                  <a:lnTo>
                    <a:pt x="170" y="95"/>
                  </a:lnTo>
                  <a:lnTo>
                    <a:pt x="151" y="57"/>
                  </a:lnTo>
                  <a:lnTo>
                    <a:pt x="132" y="20"/>
                  </a:lnTo>
                  <a:lnTo>
                    <a:pt x="113" y="20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8" name="Google Shape;738;p16"/>
            <p:cNvSpPr/>
            <p:nvPr/>
          </p:nvSpPr>
          <p:spPr>
            <a:xfrm>
              <a:off x="3716250" y="3069275"/>
              <a:ext cx="4250" cy="4250"/>
            </a:xfrm>
            <a:custGeom>
              <a:avLst/>
              <a:gdLst/>
              <a:ahLst/>
              <a:cxnLst/>
              <a:rect l="l" t="t" r="r" b="b"/>
              <a:pathLst>
                <a:path w="170" h="170" fill="none" extrusionOk="0">
                  <a:moveTo>
                    <a:pt x="76" y="1"/>
                  </a:moveTo>
                  <a:lnTo>
                    <a:pt x="76" y="1"/>
                  </a:lnTo>
                  <a:lnTo>
                    <a:pt x="57" y="20"/>
                  </a:lnTo>
                  <a:lnTo>
                    <a:pt x="20" y="20"/>
                  </a:lnTo>
                  <a:lnTo>
                    <a:pt x="1" y="57"/>
                  </a:lnTo>
                  <a:lnTo>
                    <a:pt x="1" y="95"/>
                  </a:lnTo>
                  <a:lnTo>
                    <a:pt x="1" y="95"/>
                  </a:lnTo>
                  <a:lnTo>
                    <a:pt x="1" y="113"/>
                  </a:lnTo>
                  <a:lnTo>
                    <a:pt x="20" y="151"/>
                  </a:lnTo>
                  <a:lnTo>
                    <a:pt x="57" y="170"/>
                  </a:lnTo>
                  <a:lnTo>
                    <a:pt x="76" y="170"/>
                  </a:lnTo>
                  <a:lnTo>
                    <a:pt x="76" y="170"/>
                  </a:lnTo>
                  <a:lnTo>
                    <a:pt x="113" y="170"/>
                  </a:lnTo>
                  <a:lnTo>
                    <a:pt x="132" y="151"/>
                  </a:lnTo>
                  <a:lnTo>
                    <a:pt x="151" y="113"/>
                  </a:lnTo>
                  <a:lnTo>
                    <a:pt x="170" y="95"/>
                  </a:lnTo>
                  <a:lnTo>
                    <a:pt x="170" y="95"/>
                  </a:lnTo>
                  <a:lnTo>
                    <a:pt x="151" y="57"/>
                  </a:lnTo>
                  <a:lnTo>
                    <a:pt x="132" y="20"/>
                  </a:lnTo>
                  <a:lnTo>
                    <a:pt x="113" y="20"/>
                  </a:lnTo>
                  <a:lnTo>
                    <a:pt x="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39" name="Google Shape;739;p16"/>
            <p:cNvSpPr/>
            <p:nvPr/>
          </p:nvSpPr>
          <p:spPr>
            <a:xfrm>
              <a:off x="4314650" y="4189200"/>
              <a:ext cx="4225" cy="4250"/>
            </a:xfrm>
            <a:custGeom>
              <a:avLst/>
              <a:gdLst/>
              <a:ahLst/>
              <a:cxnLst/>
              <a:rect l="l" t="t" r="r" b="b"/>
              <a:pathLst>
                <a:path w="169" h="170" extrusionOk="0">
                  <a:moveTo>
                    <a:pt x="94" y="0"/>
                  </a:moveTo>
                  <a:lnTo>
                    <a:pt x="56" y="19"/>
                  </a:lnTo>
                  <a:lnTo>
                    <a:pt x="37" y="38"/>
                  </a:lnTo>
                  <a:lnTo>
                    <a:pt x="19" y="57"/>
                  </a:lnTo>
                  <a:lnTo>
                    <a:pt x="0" y="94"/>
                  </a:lnTo>
                  <a:lnTo>
                    <a:pt x="19" y="113"/>
                  </a:lnTo>
                  <a:lnTo>
                    <a:pt x="37" y="150"/>
                  </a:lnTo>
                  <a:lnTo>
                    <a:pt x="56" y="169"/>
                  </a:lnTo>
                  <a:lnTo>
                    <a:pt x="112" y="169"/>
                  </a:lnTo>
                  <a:lnTo>
                    <a:pt x="150" y="150"/>
                  </a:lnTo>
                  <a:lnTo>
                    <a:pt x="169" y="113"/>
                  </a:lnTo>
                  <a:lnTo>
                    <a:pt x="169" y="94"/>
                  </a:lnTo>
                  <a:lnTo>
                    <a:pt x="169" y="57"/>
                  </a:lnTo>
                  <a:lnTo>
                    <a:pt x="150" y="38"/>
                  </a:lnTo>
                  <a:lnTo>
                    <a:pt x="112" y="19"/>
                  </a:lnTo>
                  <a:lnTo>
                    <a:pt x="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0" name="Google Shape;740;p16"/>
            <p:cNvSpPr/>
            <p:nvPr/>
          </p:nvSpPr>
          <p:spPr>
            <a:xfrm>
              <a:off x="4345575" y="3847600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extrusionOk="0">
                  <a:moveTo>
                    <a:pt x="113" y="1"/>
                  </a:moveTo>
                  <a:lnTo>
                    <a:pt x="56" y="57"/>
                  </a:lnTo>
                  <a:lnTo>
                    <a:pt x="19" y="94"/>
                  </a:lnTo>
                  <a:lnTo>
                    <a:pt x="0" y="169"/>
                  </a:lnTo>
                  <a:lnTo>
                    <a:pt x="19" y="244"/>
                  </a:lnTo>
                  <a:lnTo>
                    <a:pt x="56" y="300"/>
                  </a:lnTo>
                  <a:lnTo>
                    <a:pt x="113" y="338"/>
                  </a:lnTo>
                  <a:lnTo>
                    <a:pt x="169" y="357"/>
                  </a:lnTo>
                  <a:lnTo>
                    <a:pt x="244" y="338"/>
                  </a:lnTo>
                  <a:lnTo>
                    <a:pt x="300" y="300"/>
                  </a:lnTo>
                  <a:lnTo>
                    <a:pt x="337" y="244"/>
                  </a:lnTo>
                  <a:lnTo>
                    <a:pt x="356" y="169"/>
                  </a:lnTo>
                  <a:lnTo>
                    <a:pt x="337" y="94"/>
                  </a:lnTo>
                  <a:lnTo>
                    <a:pt x="300" y="57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1" name="Google Shape;741;p16"/>
            <p:cNvSpPr/>
            <p:nvPr/>
          </p:nvSpPr>
          <p:spPr>
            <a:xfrm>
              <a:off x="4345575" y="3847600"/>
              <a:ext cx="8925" cy="8925"/>
            </a:xfrm>
            <a:custGeom>
              <a:avLst/>
              <a:gdLst/>
              <a:ahLst/>
              <a:cxnLst/>
              <a:rect l="l" t="t" r="r" b="b"/>
              <a:pathLst>
                <a:path w="357" h="357" fill="none" extrusionOk="0">
                  <a:moveTo>
                    <a:pt x="169" y="1"/>
                  </a:moveTo>
                  <a:lnTo>
                    <a:pt x="169" y="1"/>
                  </a:lnTo>
                  <a:lnTo>
                    <a:pt x="113" y="1"/>
                  </a:lnTo>
                  <a:lnTo>
                    <a:pt x="56" y="57"/>
                  </a:lnTo>
                  <a:lnTo>
                    <a:pt x="19" y="94"/>
                  </a:lnTo>
                  <a:lnTo>
                    <a:pt x="0" y="169"/>
                  </a:lnTo>
                  <a:lnTo>
                    <a:pt x="0" y="169"/>
                  </a:lnTo>
                  <a:lnTo>
                    <a:pt x="19" y="244"/>
                  </a:lnTo>
                  <a:lnTo>
                    <a:pt x="56" y="300"/>
                  </a:lnTo>
                  <a:lnTo>
                    <a:pt x="113" y="338"/>
                  </a:lnTo>
                  <a:lnTo>
                    <a:pt x="169" y="357"/>
                  </a:lnTo>
                  <a:lnTo>
                    <a:pt x="169" y="357"/>
                  </a:lnTo>
                  <a:lnTo>
                    <a:pt x="244" y="338"/>
                  </a:lnTo>
                  <a:lnTo>
                    <a:pt x="300" y="300"/>
                  </a:lnTo>
                  <a:lnTo>
                    <a:pt x="337" y="244"/>
                  </a:lnTo>
                  <a:lnTo>
                    <a:pt x="356" y="169"/>
                  </a:lnTo>
                  <a:lnTo>
                    <a:pt x="356" y="169"/>
                  </a:lnTo>
                  <a:lnTo>
                    <a:pt x="337" y="94"/>
                  </a:lnTo>
                  <a:lnTo>
                    <a:pt x="300" y="57"/>
                  </a:lnTo>
                  <a:lnTo>
                    <a:pt x="244" y="1"/>
                  </a:lnTo>
                  <a:lnTo>
                    <a:pt x="1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2" name="Google Shape;742;p16"/>
            <p:cNvSpPr/>
            <p:nvPr/>
          </p:nvSpPr>
          <p:spPr>
            <a:xfrm>
              <a:off x="4434600" y="3963800"/>
              <a:ext cx="5650" cy="5650"/>
            </a:xfrm>
            <a:custGeom>
              <a:avLst/>
              <a:gdLst/>
              <a:ahLst/>
              <a:cxnLst/>
              <a:rect l="l" t="t" r="r" b="b"/>
              <a:pathLst>
                <a:path w="226" h="226" extrusionOk="0">
                  <a:moveTo>
                    <a:pt x="75" y="1"/>
                  </a:moveTo>
                  <a:lnTo>
                    <a:pt x="38" y="20"/>
                  </a:lnTo>
                  <a:lnTo>
                    <a:pt x="19" y="57"/>
                  </a:lnTo>
                  <a:lnTo>
                    <a:pt x="0" y="113"/>
                  </a:lnTo>
                  <a:lnTo>
                    <a:pt x="19" y="151"/>
                  </a:lnTo>
                  <a:lnTo>
                    <a:pt x="38" y="188"/>
                  </a:lnTo>
                  <a:lnTo>
                    <a:pt x="75" y="207"/>
                  </a:lnTo>
                  <a:lnTo>
                    <a:pt x="113" y="226"/>
                  </a:lnTo>
                  <a:lnTo>
                    <a:pt x="150" y="207"/>
                  </a:lnTo>
                  <a:lnTo>
                    <a:pt x="188" y="188"/>
                  </a:lnTo>
                  <a:lnTo>
                    <a:pt x="206" y="151"/>
                  </a:lnTo>
                  <a:lnTo>
                    <a:pt x="225" y="113"/>
                  </a:lnTo>
                  <a:lnTo>
                    <a:pt x="206" y="57"/>
                  </a:lnTo>
                  <a:lnTo>
                    <a:pt x="188" y="2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3" name="Google Shape;743;p16"/>
            <p:cNvSpPr/>
            <p:nvPr/>
          </p:nvSpPr>
          <p:spPr>
            <a:xfrm>
              <a:off x="4289325" y="3901950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1" y="1"/>
                  </a:moveTo>
                  <a:lnTo>
                    <a:pt x="1" y="38"/>
                  </a:lnTo>
                  <a:lnTo>
                    <a:pt x="1" y="76"/>
                  </a:lnTo>
                  <a:lnTo>
                    <a:pt x="38" y="95"/>
                  </a:lnTo>
                  <a:lnTo>
                    <a:pt x="76" y="76"/>
                  </a:lnTo>
                  <a:lnTo>
                    <a:pt x="95" y="38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4" name="Google Shape;744;p16"/>
            <p:cNvSpPr/>
            <p:nvPr/>
          </p:nvSpPr>
          <p:spPr>
            <a:xfrm>
              <a:off x="4289325" y="3901950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fill="none" extrusionOk="0">
                  <a:moveTo>
                    <a:pt x="38" y="1"/>
                  </a:moveTo>
                  <a:lnTo>
                    <a:pt x="38" y="1"/>
                  </a:lnTo>
                  <a:lnTo>
                    <a:pt x="1" y="1"/>
                  </a:lnTo>
                  <a:lnTo>
                    <a:pt x="1" y="38"/>
                  </a:lnTo>
                  <a:lnTo>
                    <a:pt x="1" y="38"/>
                  </a:lnTo>
                  <a:lnTo>
                    <a:pt x="1" y="76"/>
                  </a:lnTo>
                  <a:lnTo>
                    <a:pt x="38" y="95"/>
                  </a:lnTo>
                  <a:lnTo>
                    <a:pt x="38" y="95"/>
                  </a:lnTo>
                  <a:lnTo>
                    <a:pt x="76" y="76"/>
                  </a:lnTo>
                  <a:lnTo>
                    <a:pt x="95" y="38"/>
                  </a:lnTo>
                  <a:lnTo>
                    <a:pt x="95" y="38"/>
                  </a:lnTo>
                  <a:lnTo>
                    <a:pt x="76" y="1"/>
                  </a:lnTo>
                  <a:lnTo>
                    <a:pt x="3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5" name="Google Shape;745;p16"/>
            <p:cNvSpPr/>
            <p:nvPr/>
          </p:nvSpPr>
          <p:spPr>
            <a:xfrm>
              <a:off x="4473475" y="4001775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extrusionOk="0">
                  <a:moveTo>
                    <a:pt x="188" y="0"/>
                  </a:moveTo>
                  <a:lnTo>
                    <a:pt x="113" y="19"/>
                  </a:lnTo>
                  <a:lnTo>
                    <a:pt x="57" y="56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19"/>
                  </a:lnTo>
                  <a:lnTo>
                    <a:pt x="113" y="356"/>
                  </a:lnTo>
                  <a:lnTo>
                    <a:pt x="188" y="375"/>
                  </a:lnTo>
                  <a:lnTo>
                    <a:pt x="245" y="356"/>
                  </a:lnTo>
                  <a:lnTo>
                    <a:pt x="301" y="319"/>
                  </a:lnTo>
                  <a:lnTo>
                    <a:pt x="338" y="263"/>
                  </a:lnTo>
                  <a:lnTo>
                    <a:pt x="357" y="188"/>
                  </a:lnTo>
                  <a:lnTo>
                    <a:pt x="338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88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6" name="Google Shape;746;p16"/>
            <p:cNvSpPr/>
            <p:nvPr/>
          </p:nvSpPr>
          <p:spPr>
            <a:xfrm>
              <a:off x="4473475" y="4001775"/>
              <a:ext cx="8950" cy="9375"/>
            </a:xfrm>
            <a:custGeom>
              <a:avLst/>
              <a:gdLst/>
              <a:ahLst/>
              <a:cxnLst/>
              <a:rect l="l" t="t" r="r" b="b"/>
              <a:pathLst>
                <a:path w="358" h="375" fill="none" extrusionOk="0">
                  <a:moveTo>
                    <a:pt x="188" y="0"/>
                  </a:moveTo>
                  <a:lnTo>
                    <a:pt x="188" y="0"/>
                  </a:lnTo>
                  <a:lnTo>
                    <a:pt x="113" y="19"/>
                  </a:lnTo>
                  <a:lnTo>
                    <a:pt x="57" y="56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19"/>
                  </a:lnTo>
                  <a:lnTo>
                    <a:pt x="113" y="356"/>
                  </a:lnTo>
                  <a:lnTo>
                    <a:pt x="188" y="375"/>
                  </a:lnTo>
                  <a:lnTo>
                    <a:pt x="188" y="375"/>
                  </a:lnTo>
                  <a:lnTo>
                    <a:pt x="245" y="356"/>
                  </a:lnTo>
                  <a:lnTo>
                    <a:pt x="301" y="319"/>
                  </a:lnTo>
                  <a:lnTo>
                    <a:pt x="338" y="263"/>
                  </a:lnTo>
                  <a:lnTo>
                    <a:pt x="357" y="188"/>
                  </a:lnTo>
                  <a:lnTo>
                    <a:pt x="357" y="188"/>
                  </a:lnTo>
                  <a:lnTo>
                    <a:pt x="338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7" name="Google Shape;747;p16"/>
            <p:cNvSpPr/>
            <p:nvPr/>
          </p:nvSpPr>
          <p:spPr>
            <a:xfrm>
              <a:off x="4406950" y="3808700"/>
              <a:ext cx="15475" cy="15500"/>
            </a:xfrm>
            <a:custGeom>
              <a:avLst/>
              <a:gdLst/>
              <a:ahLst/>
              <a:cxnLst/>
              <a:rect l="l" t="t" r="r" b="b"/>
              <a:pathLst>
                <a:path w="619" h="620" extrusionOk="0">
                  <a:moveTo>
                    <a:pt x="300" y="1"/>
                  </a:moveTo>
                  <a:lnTo>
                    <a:pt x="244" y="20"/>
                  </a:lnTo>
                  <a:lnTo>
                    <a:pt x="188" y="20"/>
                  </a:lnTo>
                  <a:lnTo>
                    <a:pt x="132" y="57"/>
                  </a:lnTo>
                  <a:lnTo>
                    <a:pt x="94" y="95"/>
                  </a:lnTo>
                  <a:lnTo>
                    <a:pt x="57" y="132"/>
                  </a:lnTo>
                  <a:lnTo>
                    <a:pt x="19" y="188"/>
                  </a:lnTo>
                  <a:lnTo>
                    <a:pt x="0" y="245"/>
                  </a:lnTo>
                  <a:lnTo>
                    <a:pt x="0" y="301"/>
                  </a:lnTo>
                  <a:lnTo>
                    <a:pt x="0" y="376"/>
                  </a:lnTo>
                  <a:lnTo>
                    <a:pt x="19" y="432"/>
                  </a:lnTo>
                  <a:lnTo>
                    <a:pt x="57" y="469"/>
                  </a:lnTo>
                  <a:lnTo>
                    <a:pt x="94" y="526"/>
                  </a:lnTo>
                  <a:lnTo>
                    <a:pt x="132" y="563"/>
                  </a:lnTo>
                  <a:lnTo>
                    <a:pt x="188" y="582"/>
                  </a:lnTo>
                  <a:lnTo>
                    <a:pt x="244" y="601"/>
                  </a:lnTo>
                  <a:lnTo>
                    <a:pt x="300" y="619"/>
                  </a:lnTo>
                  <a:lnTo>
                    <a:pt x="375" y="601"/>
                  </a:lnTo>
                  <a:lnTo>
                    <a:pt x="432" y="582"/>
                  </a:lnTo>
                  <a:lnTo>
                    <a:pt x="469" y="563"/>
                  </a:lnTo>
                  <a:lnTo>
                    <a:pt x="525" y="526"/>
                  </a:lnTo>
                  <a:lnTo>
                    <a:pt x="563" y="469"/>
                  </a:lnTo>
                  <a:lnTo>
                    <a:pt x="581" y="432"/>
                  </a:lnTo>
                  <a:lnTo>
                    <a:pt x="600" y="376"/>
                  </a:lnTo>
                  <a:lnTo>
                    <a:pt x="619" y="301"/>
                  </a:lnTo>
                  <a:lnTo>
                    <a:pt x="600" y="245"/>
                  </a:lnTo>
                  <a:lnTo>
                    <a:pt x="581" y="188"/>
                  </a:lnTo>
                  <a:lnTo>
                    <a:pt x="563" y="132"/>
                  </a:lnTo>
                  <a:lnTo>
                    <a:pt x="525" y="95"/>
                  </a:lnTo>
                  <a:lnTo>
                    <a:pt x="469" y="57"/>
                  </a:lnTo>
                  <a:lnTo>
                    <a:pt x="432" y="20"/>
                  </a:lnTo>
                  <a:lnTo>
                    <a:pt x="375" y="2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8" name="Google Shape;748;p16"/>
            <p:cNvSpPr/>
            <p:nvPr/>
          </p:nvSpPr>
          <p:spPr>
            <a:xfrm>
              <a:off x="4264025" y="3812925"/>
              <a:ext cx="6600" cy="6575"/>
            </a:xfrm>
            <a:custGeom>
              <a:avLst/>
              <a:gdLst/>
              <a:ahLst/>
              <a:cxnLst/>
              <a:rect l="l" t="t" r="r" b="b"/>
              <a:pathLst>
                <a:path w="264" h="263" extrusionOk="0">
                  <a:moveTo>
                    <a:pt x="132" y="1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1" y="94"/>
                  </a:lnTo>
                  <a:lnTo>
                    <a:pt x="1" y="132"/>
                  </a:lnTo>
                  <a:lnTo>
                    <a:pt x="1" y="188"/>
                  </a:lnTo>
                  <a:lnTo>
                    <a:pt x="38" y="225"/>
                  </a:lnTo>
                  <a:lnTo>
                    <a:pt x="76" y="263"/>
                  </a:lnTo>
                  <a:lnTo>
                    <a:pt x="169" y="263"/>
                  </a:lnTo>
                  <a:lnTo>
                    <a:pt x="226" y="225"/>
                  </a:lnTo>
                  <a:lnTo>
                    <a:pt x="244" y="188"/>
                  </a:lnTo>
                  <a:lnTo>
                    <a:pt x="263" y="132"/>
                  </a:lnTo>
                  <a:lnTo>
                    <a:pt x="244" y="94"/>
                  </a:lnTo>
                  <a:lnTo>
                    <a:pt x="226" y="38"/>
                  </a:lnTo>
                  <a:lnTo>
                    <a:pt x="169" y="19"/>
                  </a:lnTo>
                  <a:lnTo>
                    <a:pt x="132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49" name="Google Shape;749;p16"/>
            <p:cNvSpPr/>
            <p:nvPr/>
          </p:nvSpPr>
          <p:spPr>
            <a:xfrm>
              <a:off x="4264025" y="3812925"/>
              <a:ext cx="6600" cy="6575"/>
            </a:xfrm>
            <a:custGeom>
              <a:avLst/>
              <a:gdLst/>
              <a:ahLst/>
              <a:cxnLst/>
              <a:rect l="l" t="t" r="r" b="b"/>
              <a:pathLst>
                <a:path w="264" h="263" fill="none" extrusionOk="0">
                  <a:moveTo>
                    <a:pt x="132" y="1"/>
                  </a:moveTo>
                  <a:lnTo>
                    <a:pt x="132" y="1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1" y="94"/>
                  </a:lnTo>
                  <a:lnTo>
                    <a:pt x="1" y="132"/>
                  </a:lnTo>
                  <a:lnTo>
                    <a:pt x="1" y="132"/>
                  </a:lnTo>
                  <a:lnTo>
                    <a:pt x="1" y="188"/>
                  </a:lnTo>
                  <a:lnTo>
                    <a:pt x="38" y="225"/>
                  </a:lnTo>
                  <a:lnTo>
                    <a:pt x="76" y="263"/>
                  </a:lnTo>
                  <a:lnTo>
                    <a:pt x="132" y="263"/>
                  </a:lnTo>
                  <a:lnTo>
                    <a:pt x="132" y="263"/>
                  </a:lnTo>
                  <a:lnTo>
                    <a:pt x="169" y="263"/>
                  </a:lnTo>
                  <a:lnTo>
                    <a:pt x="226" y="225"/>
                  </a:lnTo>
                  <a:lnTo>
                    <a:pt x="244" y="188"/>
                  </a:lnTo>
                  <a:lnTo>
                    <a:pt x="263" y="132"/>
                  </a:lnTo>
                  <a:lnTo>
                    <a:pt x="263" y="132"/>
                  </a:lnTo>
                  <a:lnTo>
                    <a:pt x="244" y="94"/>
                  </a:lnTo>
                  <a:lnTo>
                    <a:pt x="226" y="38"/>
                  </a:lnTo>
                  <a:lnTo>
                    <a:pt x="169" y="19"/>
                  </a:lnTo>
                  <a:lnTo>
                    <a:pt x="1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0" name="Google Shape;750;p16"/>
            <p:cNvSpPr/>
            <p:nvPr/>
          </p:nvSpPr>
          <p:spPr>
            <a:xfrm>
              <a:off x="3816075" y="3967550"/>
              <a:ext cx="2825" cy="3325"/>
            </a:xfrm>
            <a:custGeom>
              <a:avLst/>
              <a:gdLst/>
              <a:ahLst/>
              <a:cxnLst/>
              <a:rect l="l" t="t" r="r" b="b"/>
              <a:pathLst>
                <a:path w="113" h="133" extrusionOk="0">
                  <a:moveTo>
                    <a:pt x="56" y="1"/>
                  </a:moveTo>
                  <a:lnTo>
                    <a:pt x="19" y="20"/>
                  </a:lnTo>
                  <a:lnTo>
                    <a:pt x="0" y="76"/>
                  </a:lnTo>
                  <a:lnTo>
                    <a:pt x="19" y="113"/>
                  </a:lnTo>
                  <a:lnTo>
                    <a:pt x="56" y="132"/>
                  </a:lnTo>
                  <a:lnTo>
                    <a:pt x="94" y="113"/>
                  </a:lnTo>
                  <a:lnTo>
                    <a:pt x="113" y="76"/>
                  </a:lnTo>
                  <a:lnTo>
                    <a:pt x="94" y="20"/>
                  </a:lnTo>
                  <a:lnTo>
                    <a:pt x="5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1" name="Google Shape;751;p16"/>
            <p:cNvSpPr/>
            <p:nvPr/>
          </p:nvSpPr>
          <p:spPr>
            <a:xfrm>
              <a:off x="4475350" y="3853700"/>
              <a:ext cx="5200" cy="5175"/>
            </a:xfrm>
            <a:custGeom>
              <a:avLst/>
              <a:gdLst/>
              <a:ahLst/>
              <a:cxnLst/>
              <a:rect l="l" t="t" r="r" b="b"/>
              <a:pathLst>
                <a:path w="208" h="207" extrusionOk="0">
                  <a:moveTo>
                    <a:pt x="57" y="0"/>
                  </a:moveTo>
                  <a:lnTo>
                    <a:pt x="38" y="38"/>
                  </a:lnTo>
                  <a:lnTo>
                    <a:pt x="1" y="56"/>
                  </a:lnTo>
                  <a:lnTo>
                    <a:pt x="1" y="113"/>
                  </a:lnTo>
                  <a:lnTo>
                    <a:pt x="1" y="150"/>
                  </a:lnTo>
                  <a:lnTo>
                    <a:pt x="38" y="169"/>
                  </a:lnTo>
                  <a:lnTo>
                    <a:pt x="57" y="206"/>
                  </a:lnTo>
                  <a:lnTo>
                    <a:pt x="151" y="206"/>
                  </a:lnTo>
                  <a:lnTo>
                    <a:pt x="170" y="169"/>
                  </a:lnTo>
                  <a:lnTo>
                    <a:pt x="207" y="150"/>
                  </a:lnTo>
                  <a:lnTo>
                    <a:pt x="207" y="113"/>
                  </a:lnTo>
                  <a:lnTo>
                    <a:pt x="207" y="56"/>
                  </a:lnTo>
                  <a:lnTo>
                    <a:pt x="170" y="38"/>
                  </a:lnTo>
                  <a:lnTo>
                    <a:pt x="15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2" name="Google Shape;752;p16"/>
            <p:cNvSpPr/>
            <p:nvPr/>
          </p:nvSpPr>
          <p:spPr>
            <a:xfrm>
              <a:off x="4476775" y="3144725"/>
              <a:ext cx="6100" cy="6125"/>
            </a:xfrm>
            <a:custGeom>
              <a:avLst/>
              <a:gdLst/>
              <a:ahLst/>
              <a:cxnLst/>
              <a:rect l="l" t="t" r="r" b="b"/>
              <a:pathLst>
                <a:path w="244" h="245" extrusionOk="0">
                  <a:moveTo>
                    <a:pt x="113" y="1"/>
                  </a:moveTo>
                  <a:lnTo>
                    <a:pt x="75" y="19"/>
                  </a:lnTo>
                  <a:lnTo>
                    <a:pt x="38" y="38"/>
                  </a:lnTo>
                  <a:lnTo>
                    <a:pt x="0" y="76"/>
                  </a:lnTo>
                  <a:lnTo>
                    <a:pt x="0" y="132"/>
                  </a:lnTo>
                  <a:lnTo>
                    <a:pt x="0" y="169"/>
                  </a:lnTo>
                  <a:lnTo>
                    <a:pt x="38" y="207"/>
                  </a:lnTo>
                  <a:lnTo>
                    <a:pt x="75" y="244"/>
                  </a:lnTo>
                  <a:lnTo>
                    <a:pt x="169" y="244"/>
                  </a:lnTo>
                  <a:lnTo>
                    <a:pt x="206" y="207"/>
                  </a:lnTo>
                  <a:lnTo>
                    <a:pt x="225" y="169"/>
                  </a:lnTo>
                  <a:lnTo>
                    <a:pt x="244" y="132"/>
                  </a:lnTo>
                  <a:lnTo>
                    <a:pt x="225" y="76"/>
                  </a:lnTo>
                  <a:lnTo>
                    <a:pt x="206" y="38"/>
                  </a:lnTo>
                  <a:lnTo>
                    <a:pt x="169" y="19"/>
                  </a:lnTo>
                  <a:lnTo>
                    <a:pt x="113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3" name="Google Shape;753;p16"/>
            <p:cNvSpPr/>
            <p:nvPr/>
          </p:nvSpPr>
          <p:spPr>
            <a:xfrm>
              <a:off x="4476775" y="3144725"/>
              <a:ext cx="6100" cy="6125"/>
            </a:xfrm>
            <a:custGeom>
              <a:avLst/>
              <a:gdLst/>
              <a:ahLst/>
              <a:cxnLst/>
              <a:rect l="l" t="t" r="r" b="b"/>
              <a:pathLst>
                <a:path w="244" h="245" fill="none" extrusionOk="0">
                  <a:moveTo>
                    <a:pt x="113" y="1"/>
                  </a:moveTo>
                  <a:lnTo>
                    <a:pt x="113" y="1"/>
                  </a:lnTo>
                  <a:lnTo>
                    <a:pt x="75" y="19"/>
                  </a:lnTo>
                  <a:lnTo>
                    <a:pt x="38" y="38"/>
                  </a:lnTo>
                  <a:lnTo>
                    <a:pt x="0" y="76"/>
                  </a:lnTo>
                  <a:lnTo>
                    <a:pt x="0" y="132"/>
                  </a:lnTo>
                  <a:lnTo>
                    <a:pt x="0" y="132"/>
                  </a:lnTo>
                  <a:lnTo>
                    <a:pt x="0" y="169"/>
                  </a:lnTo>
                  <a:lnTo>
                    <a:pt x="38" y="207"/>
                  </a:lnTo>
                  <a:lnTo>
                    <a:pt x="75" y="244"/>
                  </a:lnTo>
                  <a:lnTo>
                    <a:pt x="113" y="244"/>
                  </a:lnTo>
                  <a:lnTo>
                    <a:pt x="113" y="244"/>
                  </a:lnTo>
                  <a:lnTo>
                    <a:pt x="169" y="244"/>
                  </a:lnTo>
                  <a:lnTo>
                    <a:pt x="206" y="207"/>
                  </a:lnTo>
                  <a:lnTo>
                    <a:pt x="225" y="169"/>
                  </a:lnTo>
                  <a:lnTo>
                    <a:pt x="244" y="132"/>
                  </a:lnTo>
                  <a:lnTo>
                    <a:pt x="244" y="132"/>
                  </a:lnTo>
                  <a:lnTo>
                    <a:pt x="225" y="76"/>
                  </a:lnTo>
                  <a:lnTo>
                    <a:pt x="206" y="38"/>
                  </a:lnTo>
                  <a:lnTo>
                    <a:pt x="169" y="19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4" name="Google Shape;754;p16"/>
            <p:cNvSpPr/>
            <p:nvPr/>
          </p:nvSpPr>
          <p:spPr>
            <a:xfrm>
              <a:off x="4469750" y="3944125"/>
              <a:ext cx="1875" cy="1900"/>
            </a:xfrm>
            <a:custGeom>
              <a:avLst/>
              <a:gdLst/>
              <a:ahLst/>
              <a:cxnLst/>
              <a:rect l="l" t="t" r="r" b="b"/>
              <a:pathLst>
                <a:path w="75" h="76" extrusionOk="0">
                  <a:moveTo>
                    <a:pt x="38" y="1"/>
                  </a:moveTo>
                  <a:lnTo>
                    <a:pt x="0" y="19"/>
                  </a:lnTo>
                  <a:lnTo>
                    <a:pt x="0" y="38"/>
                  </a:lnTo>
                  <a:lnTo>
                    <a:pt x="0" y="57"/>
                  </a:lnTo>
                  <a:lnTo>
                    <a:pt x="38" y="76"/>
                  </a:lnTo>
                  <a:lnTo>
                    <a:pt x="56" y="57"/>
                  </a:lnTo>
                  <a:lnTo>
                    <a:pt x="75" y="38"/>
                  </a:lnTo>
                  <a:lnTo>
                    <a:pt x="56" y="19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5" name="Google Shape;755;p16"/>
            <p:cNvSpPr/>
            <p:nvPr/>
          </p:nvSpPr>
          <p:spPr>
            <a:xfrm>
              <a:off x="4318850" y="3457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6" name="Google Shape;756;p16"/>
            <p:cNvSpPr/>
            <p:nvPr/>
          </p:nvSpPr>
          <p:spPr>
            <a:xfrm>
              <a:off x="4318850" y="3457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7" name="Google Shape;757;p16"/>
            <p:cNvSpPr/>
            <p:nvPr/>
          </p:nvSpPr>
          <p:spPr>
            <a:xfrm>
              <a:off x="4230750" y="4181225"/>
              <a:ext cx="2375" cy="2375"/>
            </a:xfrm>
            <a:custGeom>
              <a:avLst/>
              <a:gdLst/>
              <a:ahLst/>
              <a:cxnLst/>
              <a:rect l="l" t="t" r="r" b="b"/>
              <a:pathLst>
                <a:path w="95" h="95" extrusionOk="0">
                  <a:moveTo>
                    <a:pt x="20" y="1"/>
                  </a:moveTo>
                  <a:lnTo>
                    <a:pt x="1" y="38"/>
                  </a:lnTo>
                  <a:lnTo>
                    <a:pt x="20" y="76"/>
                  </a:lnTo>
                  <a:lnTo>
                    <a:pt x="38" y="95"/>
                  </a:lnTo>
                  <a:lnTo>
                    <a:pt x="76" y="76"/>
                  </a:lnTo>
                  <a:lnTo>
                    <a:pt x="95" y="38"/>
                  </a:lnTo>
                  <a:lnTo>
                    <a:pt x="7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8" name="Google Shape;758;p16"/>
            <p:cNvSpPr/>
            <p:nvPr/>
          </p:nvSpPr>
          <p:spPr>
            <a:xfrm>
              <a:off x="4241550" y="4044875"/>
              <a:ext cx="5625" cy="5650"/>
            </a:xfrm>
            <a:custGeom>
              <a:avLst/>
              <a:gdLst/>
              <a:ahLst/>
              <a:cxnLst/>
              <a:rect l="l" t="t" r="r" b="b"/>
              <a:pathLst>
                <a:path w="225" h="226" extrusionOk="0">
                  <a:moveTo>
                    <a:pt x="56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13"/>
                  </a:lnTo>
                  <a:lnTo>
                    <a:pt x="0" y="150"/>
                  </a:lnTo>
                  <a:lnTo>
                    <a:pt x="19" y="188"/>
                  </a:lnTo>
                  <a:lnTo>
                    <a:pt x="56" y="207"/>
                  </a:lnTo>
                  <a:lnTo>
                    <a:pt x="113" y="225"/>
                  </a:lnTo>
                  <a:lnTo>
                    <a:pt x="150" y="207"/>
                  </a:lnTo>
                  <a:lnTo>
                    <a:pt x="187" y="188"/>
                  </a:lnTo>
                  <a:lnTo>
                    <a:pt x="206" y="150"/>
                  </a:lnTo>
                  <a:lnTo>
                    <a:pt x="225" y="113"/>
                  </a:lnTo>
                  <a:lnTo>
                    <a:pt x="206" y="57"/>
                  </a:lnTo>
                  <a:lnTo>
                    <a:pt x="187" y="1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59" name="Google Shape;759;p16"/>
            <p:cNvSpPr/>
            <p:nvPr/>
          </p:nvSpPr>
          <p:spPr>
            <a:xfrm>
              <a:off x="4163275" y="4169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0" name="Google Shape;760;p16"/>
            <p:cNvSpPr/>
            <p:nvPr/>
          </p:nvSpPr>
          <p:spPr>
            <a:xfrm>
              <a:off x="4163275" y="41690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1" name="Google Shape;761;p16"/>
            <p:cNvSpPr/>
            <p:nvPr/>
          </p:nvSpPr>
          <p:spPr>
            <a:xfrm>
              <a:off x="3818875" y="3463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2" name="Google Shape;762;p16"/>
            <p:cNvSpPr/>
            <p:nvPr/>
          </p:nvSpPr>
          <p:spPr>
            <a:xfrm>
              <a:off x="3818875" y="346337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3" name="Google Shape;763;p16"/>
            <p:cNvSpPr/>
            <p:nvPr/>
          </p:nvSpPr>
          <p:spPr>
            <a:xfrm>
              <a:off x="3969300" y="4153125"/>
              <a:ext cx="7525" cy="7525"/>
            </a:xfrm>
            <a:custGeom>
              <a:avLst/>
              <a:gdLst/>
              <a:ahLst/>
              <a:cxnLst/>
              <a:rect l="l" t="t" r="r" b="b"/>
              <a:pathLst>
                <a:path w="301" h="301" extrusionOk="0">
                  <a:moveTo>
                    <a:pt x="150" y="0"/>
                  </a:moveTo>
                  <a:lnTo>
                    <a:pt x="94" y="19"/>
                  </a:lnTo>
                  <a:lnTo>
                    <a:pt x="38" y="38"/>
                  </a:lnTo>
                  <a:lnTo>
                    <a:pt x="0" y="94"/>
                  </a:lnTo>
                  <a:lnTo>
                    <a:pt x="0" y="150"/>
                  </a:lnTo>
                  <a:lnTo>
                    <a:pt x="0" y="206"/>
                  </a:lnTo>
                  <a:lnTo>
                    <a:pt x="38" y="263"/>
                  </a:lnTo>
                  <a:lnTo>
                    <a:pt x="94" y="300"/>
                  </a:lnTo>
                  <a:lnTo>
                    <a:pt x="206" y="300"/>
                  </a:lnTo>
                  <a:lnTo>
                    <a:pt x="244" y="263"/>
                  </a:lnTo>
                  <a:lnTo>
                    <a:pt x="281" y="206"/>
                  </a:lnTo>
                  <a:lnTo>
                    <a:pt x="300" y="150"/>
                  </a:lnTo>
                  <a:lnTo>
                    <a:pt x="281" y="94"/>
                  </a:lnTo>
                  <a:lnTo>
                    <a:pt x="244" y="38"/>
                  </a:lnTo>
                  <a:lnTo>
                    <a:pt x="206" y="19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4" name="Google Shape;764;p16"/>
            <p:cNvSpPr/>
            <p:nvPr/>
          </p:nvSpPr>
          <p:spPr>
            <a:xfrm>
              <a:off x="4062550" y="3252975"/>
              <a:ext cx="11725" cy="11725"/>
            </a:xfrm>
            <a:custGeom>
              <a:avLst/>
              <a:gdLst/>
              <a:ahLst/>
              <a:cxnLst/>
              <a:rect l="l" t="t" r="r" b="b"/>
              <a:pathLst>
                <a:path w="469" h="469" extrusionOk="0">
                  <a:moveTo>
                    <a:pt x="244" y="0"/>
                  </a:moveTo>
                  <a:lnTo>
                    <a:pt x="150" y="19"/>
                  </a:lnTo>
                  <a:lnTo>
                    <a:pt x="75" y="75"/>
                  </a:lnTo>
                  <a:lnTo>
                    <a:pt x="19" y="150"/>
                  </a:lnTo>
                  <a:lnTo>
                    <a:pt x="0" y="244"/>
                  </a:lnTo>
                  <a:lnTo>
                    <a:pt x="19" y="319"/>
                  </a:lnTo>
                  <a:lnTo>
                    <a:pt x="75" y="394"/>
                  </a:lnTo>
                  <a:lnTo>
                    <a:pt x="150" y="450"/>
                  </a:lnTo>
                  <a:lnTo>
                    <a:pt x="244" y="469"/>
                  </a:lnTo>
                  <a:lnTo>
                    <a:pt x="319" y="450"/>
                  </a:lnTo>
                  <a:lnTo>
                    <a:pt x="394" y="394"/>
                  </a:lnTo>
                  <a:lnTo>
                    <a:pt x="450" y="319"/>
                  </a:lnTo>
                  <a:lnTo>
                    <a:pt x="469" y="244"/>
                  </a:lnTo>
                  <a:lnTo>
                    <a:pt x="450" y="150"/>
                  </a:lnTo>
                  <a:lnTo>
                    <a:pt x="394" y="75"/>
                  </a:lnTo>
                  <a:lnTo>
                    <a:pt x="319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5" name="Google Shape;765;p16"/>
            <p:cNvSpPr/>
            <p:nvPr/>
          </p:nvSpPr>
          <p:spPr>
            <a:xfrm>
              <a:off x="4053650" y="38101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extrusionOk="0">
                  <a:moveTo>
                    <a:pt x="75" y="0"/>
                  </a:moveTo>
                  <a:lnTo>
                    <a:pt x="37" y="38"/>
                  </a:lnTo>
                  <a:lnTo>
                    <a:pt x="0" y="75"/>
                  </a:lnTo>
                  <a:lnTo>
                    <a:pt x="0" y="113"/>
                  </a:lnTo>
                  <a:lnTo>
                    <a:pt x="0" y="169"/>
                  </a:lnTo>
                  <a:lnTo>
                    <a:pt x="37" y="206"/>
                  </a:lnTo>
                  <a:lnTo>
                    <a:pt x="75" y="225"/>
                  </a:lnTo>
                  <a:lnTo>
                    <a:pt x="112" y="244"/>
                  </a:lnTo>
                  <a:lnTo>
                    <a:pt x="169" y="225"/>
                  </a:lnTo>
                  <a:lnTo>
                    <a:pt x="206" y="206"/>
                  </a:lnTo>
                  <a:lnTo>
                    <a:pt x="225" y="169"/>
                  </a:lnTo>
                  <a:lnTo>
                    <a:pt x="244" y="113"/>
                  </a:lnTo>
                  <a:lnTo>
                    <a:pt x="225" y="75"/>
                  </a:lnTo>
                  <a:lnTo>
                    <a:pt x="206" y="38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6" name="Google Shape;766;p16"/>
            <p:cNvSpPr/>
            <p:nvPr/>
          </p:nvSpPr>
          <p:spPr>
            <a:xfrm>
              <a:off x="4053650" y="3810125"/>
              <a:ext cx="6100" cy="6100"/>
            </a:xfrm>
            <a:custGeom>
              <a:avLst/>
              <a:gdLst/>
              <a:ahLst/>
              <a:cxnLst/>
              <a:rect l="l" t="t" r="r" b="b"/>
              <a:pathLst>
                <a:path w="244" h="244" fill="none" extrusionOk="0">
                  <a:moveTo>
                    <a:pt x="112" y="0"/>
                  </a:moveTo>
                  <a:lnTo>
                    <a:pt x="112" y="0"/>
                  </a:lnTo>
                  <a:lnTo>
                    <a:pt x="75" y="0"/>
                  </a:lnTo>
                  <a:lnTo>
                    <a:pt x="37" y="38"/>
                  </a:lnTo>
                  <a:lnTo>
                    <a:pt x="0" y="75"/>
                  </a:lnTo>
                  <a:lnTo>
                    <a:pt x="0" y="113"/>
                  </a:lnTo>
                  <a:lnTo>
                    <a:pt x="0" y="113"/>
                  </a:lnTo>
                  <a:lnTo>
                    <a:pt x="0" y="169"/>
                  </a:lnTo>
                  <a:lnTo>
                    <a:pt x="37" y="206"/>
                  </a:lnTo>
                  <a:lnTo>
                    <a:pt x="75" y="225"/>
                  </a:lnTo>
                  <a:lnTo>
                    <a:pt x="112" y="244"/>
                  </a:lnTo>
                  <a:lnTo>
                    <a:pt x="112" y="244"/>
                  </a:lnTo>
                  <a:lnTo>
                    <a:pt x="169" y="225"/>
                  </a:lnTo>
                  <a:lnTo>
                    <a:pt x="206" y="206"/>
                  </a:lnTo>
                  <a:lnTo>
                    <a:pt x="225" y="169"/>
                  </a:lnTo>
                  <a:lnTo>
                    <a:pt x="244" y="113"/>
                  </a:lnTo>
                  <a:lnTo>
                    <a:pt x="244" y="113"/>
                  </a:lnTo>
                  <a:lnTo>
                    <a:pt x="225" y="75"/>
                  </a:lnTo>
                  <a:lnTo>
                    <a:pt x="206" y="38"/>
                  </a:lnTo>
                  <a:lnTo>
                    <a:pt x="169" y="0"/>
                  </a:lnTo>
                  <a:lnTo>
                    <a:pt x="1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7" name="Google Shape;767;p16"/>
            <p:cNvSpPr/>
            <p:nvPr/>
          </p:nvSpPr>
          <p:spPr>
            <a:xfrm>
              <a:off x="4290275" y="373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8" name="Google Shape;768;p16"/>
            <p:cNvSpPr/>
            <p:nvPr/>
          </p:nvSpPr>
          <p:spPr>
            <a:xfrm>
              <a:off x="4290275" y="3731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9" name="Google Shape;769;p16"/>
            <p:cNvSpPr/>
            <p:nvPr/>
          </p:nvSpPr>
          <p:spPr>
            <a:xfrm>
              <a:off x="4028325" y="3452125"/>
              <a:ext cx="11275" cy="11275"/>
            </a:xfrm>
            <a:custGeom>
              <a:avLst/>
              <a:gdLst/>
              <a:ahLst/>
              <a:cxnLst/>
              <a:rect l="l" t="t" r="r" b="b"/>
              <a:pathLst>
                <a:path w="451" h="451" extrusionOk="0">
                  <a:moveTo>
                    <a:pt x="226" y="0"/>
                  </a:moveTo>
                  <a:lnTo>
                    <a:pt x="132" y="19"/>
                  </a:lnTo>
                  <a:lnTo>
                    <a:pt x="76" y="56"/>
                  </a:lnTo>
                  <a:lnTo>
                    <a:pt x="20" y="131"/>
                  </a:lnTo>
                  <a:lnTo>
                    <a:pt x="1" y="225"/>
                  </a:lnTo>
                  <a:lnTo>
                    <a:pt x="20" y="300"/>
                  </a:lnTo>
                  <a:lnTo>
                    <a:pt x="76" y="375"/>
                  </a:lnTo>
                  <a:lnTo>
                    <a:pt x="132" y="431"/>
                  </a:lnTo>
                  <a:lnTo>
                    <a:pt x="226" y="450"/>
                  </a:lnTo>
                  <a:lnTo>
                    <a:pt x="320" y="431"/>
                  </a:lnTo>
                  <a:lnTo>
                    <a:pt x="376" y="375"/>
                  </a:lnTo>
                  <a:lnTo>
                    <a:pt x="432" y="300"/>
                  </a:lnTo>
                  <a:lnTo>
                    <a:pt x="451" y="225"/>
                  </a:lnTo>
                  <a:lnTo>
                    <a:pt x="432" y="131"/>
                  </a:lnTo>
                  <a:lnTo>
                    <a:pt x="376" y="56"/>
                  </a:lnTo>
                  <a:lnTo>
                    <a:pt x="320" y="19"/>
                  </a:lnTo>
                  <a:lnTo>
                    <a:pt x="22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0" name="Google Shape;770;p16"/>
            <p:cNvSpPr/>
            <p:nvPr/>
          </p:nvSpPr>
          <p:spPr>
            <a:xfrm>
              <a:off x="4233100" y="3545825"/>
              <a:ext cx="11275" cy="10800"/>
            </a:xfrm>
            <a:custGeom>
              <a:avLst/>
              <a:gdLst/>
              <a:ahLst/>
              <a:cxnLst/>
              <a:rect l="l" t="t" r="r" b="b"/>
              <a:pathLst>
                <a:path w="451" h="432" extrusionOk="0">
                  <a:moveTo>
                    <a:pt x="226" y="1"/>
                  </a:moveTo>
                  <a:lnTo>
                    <a:pt x="132" y="20"/>
                  </a:lnTo>
                  <a:lnTo>
                    <a:pt x="76" y="57"/>
                  </a:lnTo>
                  <a:lnTo>
                    <a:pt x="19" y="132"/>
                  </a:lnTo>
                  <a:lnTo>
                    <a:pt x="1" y="226"/>
                  </a:lnTo>
                  <a:lnTo>
                    <a:pt x="19" y="301"/>
                  </a:lnTo>
                  <a:lnTo>
                    <a:pt x="76" y="376"/>
                  </a:lnTo>
                  <a:lnTo>
                    <a:pt x="132" y="413"/>
                  </a:lnTo>
                  <a:lnTo>
                    <a:pt x="226" y="432"/>
                  </a:lnTo>
                  <a:lnTo>
                    <a:pt x="301" y="413"/>
                  </a:lnTo>
                  <a:lnTo>
                    <a:pt x="376" y="376"/>
                  </a:lnTo>
                  <a:lnTo>
                    <a:pt x="432" y="301"/>
                  </a:lnTo>
                  <a:lnTo>
                    <a:pt x="451" y="226"/>
                  </a:lnTo>
                  <a:lnTo>
                    <a:pt x="432" y="132"/>
                  </a:lnTo>
                  <a:lnTo>
                    <a:pt x="376" y="57"/>
                  </a:lnTo>
                  <a:lnTo>
                    <a:pt x="301" y="20"/>
                  </a:lnTo>
                  <a:lnTo>
                    <a:pt x="22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1" name="Google Shape;771;p16"/>
            <p:cNvSpPr/>
            <p:nvPr/>
          </p:nvSpPr>
          <p:spPr>
            <a:xfrm>
              <a:off x="4222325" y="3384175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07" y="0"/>
                  </a:moveTo>
                  <a:lnTo>
                    <a:pt x="132" y="19"/>
                  </a:lnTo>
                  <a:lnTo>
                    <a:pt x="57" y="75"/>
                  </a:lnTo>
                  <a:lnTo>
                    <a:pt x="1" y="132"/>
                  </a:lnTo>
                  <a:lnTo>
                    <a:pt x="1" y="225"/>
                  </a:lnTo>
                  <a:lnTo>
                    <a:pt x="1" y="300"/>
                  </a:lnTo>
                  <a:lnTo>
                    <a:pt x="57" y="375"/>
                  </a:lnTo>
                  <a:lnTo>
                    <a:pt x="132" y="413"/>
                  </a:lnTo>
                  <a:lnTo>
                    <a:pt x="207" y="432"/>
                  </a:lnTo>
                  <a:lnTo>
                    <a:pt x="300" y="413"/>
                  </a:lnTo>
                  <a:lnTo>
                    <a:pt x="357" y="375"/>
                  </a:lnTo>
                  <a:lnTo>
                    <a:pt x="413" y="300"/>
                  </a:lnTo>
                  <a:lnTo>
                    <a:pt x="432" y="225"/>
                  </a:lnTo>
                  <a:lnTo>
                    <a:pt x="413" y="132"/>
                  </a:lnTo>
                  <a:lnTo>
                    <a:pt x="357" y="75"/>
                  </a:lnTo>
                  <a:lnTo>
                    <a:pt x="300" y="19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2" name="Google Shape;772;p16"/>
            <p:cNvSpPr/>
            <p:nvPr/>
          </p:nvSpPr>
          <p:spPr>
            <a:xfrm>
              <a:off x="4222325" y="3384175"/>
              <a:ext cx="10800" cy="10800"/>
            </a:xfrm>
            <a:custGeom>
              <a:avLst/>
              <a:gdLst/>
              <a:ahLst/>
              <a:cxnLst/>
              <a:rect l="l" t="t" r="r" b="b"/>
              <a:pathLst>
                <a:path w="432" h="432" fill="none" extrusionOk="0">
                  <a:moveTo>
                    <a:pt x="207" y="0"/>
                  </a:moveTo>
                  <a:lnTo>
                    <a:pt x="207" y="0"/>
                  </a:lnTo>
                  <a:lnTo>
                    <a:pt x="132" y="19"/>
                  </a:lnTo>
                  <a:lnTo>
                    <a:pt x="57" y="75"/>
                  </a:lnTo>
                  <a:lnTo>
                    <a:pt x="1" y="132"/>
                  </a:lnTo>
                  <a:lnTo>
                    <a:pt x="1" y="225"/>
                  </a:lnTo>
                  <a:lnTo>
                    <a:pt x="1" y="225"/>
                  </a:lnTo>
                  <a:lnTo>
                    <a:pt x="1" y="300"/>
                  </a:lnTo>
                  <a:lnTo>
                    <a:pt x="57" y="375"/>
                  </a:lnTo>
                  <a:lnTo>
                    <a:pt x="132" y="413"/>
                  </a:lnTo>
                  <a:lnTo>
                    <a:pt x="207" y="432"/>
                  </a:lnTo>
                  <a:lnTo>
                    <a:pt x="207" y="432"/>
                  </a:lnTo>
                  <a:lnTo>
                    <a:pt x="300" y="413"/>
                  </a:lnTo>
                  <a:lnTo>
                    <a:pt x="357" y="375"/>
                  </a:lnTo>
                  <a:lnTo>
                    <a:pt x="413" y="300"/>
                  </a:lnTo>
                  <a:lnTo>
                    <a:pt x="432" y="225"/>
                  </a:lnTo>
                  <a:lnTo>
                    <a:pt x="432" y="225"/>
                  </a:lnTo>
                  <a:lnTo>
                    <a:pt x="413" y="132"/>
                  </a:lnTo>
                  <a:lnTo>
                    <a:pt x="357" y="75"/>
                  </a:lnTo>
                  <a:lnTo>
                    <a:pt x="300" y="19"/>
                  </a:lnTo>
                  <a:lnTo>
                    <a:pt x="2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3" name="Google Shape;773;p16"/>
            <p:cNvSpPr/>
            <p:nvPr/>
          </p:nvSpPr>
          <p:spPr>
            <a:xfrm>
              <a:off x="3887300" y="3328875"/>
              <a:ext cx="7525" cy="7050"/>
            </a:xfrm>
            <a:custGeom>
              <a:avLst/>
              <a:gdLst/>
              <a:ahLst/>
              <a:cxnLst/>
              <a:rect l="l" t="t" r="r" b="b"/>
              <a:pathLst>
                <a:path w="301" h="282" extrusionOk="0">
                  <a:moveTo>
                    <a:pt x="150" y="1"/>
                  </a:moveTo>
                  <a:lnTo>
                    <a:pt x="94" y="20"/>
                  </a:lnTo>
                  <a:lnTo>
                    <a:pt x="56" y="38"/>
                  </a:lnTo>
                  <a:lnTo>
                    <a:pt x="19" y="94"/>
                  </a:lnTo>
                  <a:lnTo>
                    <a:pt x="0" y="151"/>
                  </a:lnTo>
                  <a:lnTo>
                    <a:pt x="19" y="188"/>
                  </a:lnTo>
                  <a:lnTo>
                    <a:pt x="56" y="244"/>
                  </a:lnTo>
                  <a:lnTo>
                    <a:pt x="94" y="282"/>
                  </a:lnTo>
                  <a:lnTo>
                    <a:pt x="206" y="282"/>
                  </a:lnTo>
                  <a:lnTo>
                    <a:pt x="244" y="244"/>
                  </a:lnTo>
                  <a:lnTo>
                    <a:pt x="281" y="188"/>
                  </a:lnTo>
                  <a:lnTo>
                    <a:pt x="300" y="151"/>
                  </a:lnTo>
                  <a:lnTo>
                    <a:pt x="281" y="94"/>
                  </a:lnTo>
                  <a:lnTo>
                    <a:pt x="244" y="38"/>
                  </a:lnTo>
                  <a:lnTo>
                    <a:pt x="206" y="20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4" name="Google Shape;774;p16"/>
            <p:cNvSpPr/>
            <p:nvPr/>
          </p:nvSpPr>
          <p:spPr>
            <a:xfrm>
              <a:off x="3887300" y="3328875"/>
              <a:ext cx="7525" cy="7050"/>
            </a:xfrm>
            <a:custGeom>
              <a:avLst/>
              <a:gdLst/>
              <a:ahLst/>
              <a:cxnLst/>
              <a:rect l="l" t="t" r="r" b="b"/>
              <a:pathLst>
                <a:path w="301" h="282" fill="none" extrusionOk="0">
                  <a:moveTo>
                    <a:pt x="150" y="1"/>
                  </a:moveTo>
                  <a:lnTo>
                    <a:pt x="150" y="1"/>
                  </a:lnTo>
                  <a:lnTo>
                    <a:pt x="94" y="20"/>
                  </a:lnTo>
                  <a:lnTo>
                    <a:pt x="56" y="38"/>
                  </a:lnTo>
                  <a:lnTo>
                    <a:pt x="19" y="94"/>
                  </a:lnTo>
                  <a:lnTo>
                    <a:pt x="0" y="151"/>
                  </a:lnTo>
                  <a:lnTo>
                    <a:pt x="0" y="151"/>
                  </a:lnTo>
                  <a:lnTo>
                    <a:pt x="19" y="188"/>
                  </a:lnTo>
                  <a:lnTo>
                    <a:pt x="56" y="244"/>
                  </a:lnTo>
                  <a:lnTo>
                    <a:pt x="94" y="282"/>
                  </a:lnTo>
                  <a:lnTo>
                    <a:pt x="150" y="282"/>
                  </a:lnTo>
                  <a:lnTo>
                    <a:pt x="150" y="282"/>
                  </a:lnTo>
                  <a:lnTo>
                    <a:pt x="206" y="282"/>
                  </a:lnTo>
                  <a:lnTo>
                    <a:pt x="244" y="244"/>
                  </a:lnTo>
                  <a:lnTo>
                    <a:pt x="281" y="188"/>
                  </a:lnTo>
                  <a:lnTo>
                    <a:pt x="300" y="151"/>
                  </a:lnTo>
                  <a:lnTo>
                    <a:pt x="300" y="151"/>
                  </a:lnTo>
                  <a:lnTo>
                    <a:pt x="281" y="94"/>
                  </a:lnTo>
                  <a:lnTo>
                    <a:pt x="244" y="38"/>
                  </a:lnTo>
                  <a:lnTo>
                    <a:pt x="206" y="20"/>
                  </a:lnTo>
                  <a:lnTo>
                    <a:pt x="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5" name="Google Shape;775;p16"/>
            <p:cNvSpPr/>
            <p:nvPr/>
          </p:nvSpPr>
          <p:spPr>
            <a:xfrm>
              <a:off x="4466450" y="3286700"/>
              <a:ext cx="10350" cy="9875"/>
            </a:xfrm>
            <a:custGeom>
              <a:avLst/>
              <a:gdLst/>
              <a:ahLst/>
              <a:cxnLst/>
              <a:rect l="l" t="t" r="r" b="b"/>
              <a:pathLst>
                <a:path w="414" h="395" extrusionOk="0">
                  <a:moveTo>
                    <a:pt x="207" y="1"/>
                  </a:moveTo>
                  <a:lnTo>
                    <a:pt x="132" y="20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82"/>
                  </a:lnTo>
                  <a:lnTo>
                    <a:pt x="57" y="338"/>
                  </a:lnTo>
                  <a:lnTo>
                    <a:pt x="132" y="376"/>
                  </a:lnTo>
                  <a:lnTo>
                    <a:pt x="207" y="394"/>
                  </a:lnTo>
                  <a:lnTo>
                    <a:pt x="282" y="376"/>
                  </a:lnTo>
                  <a:lnTo>
                    <a:pt x="338" y="338"/>
                  </a:lnTo>
                  <a:lnTo>
                    <a:pt x="394" y="282"/>
                  </a:lnTo>
                  <a:lnTo>
                    <a:pt x="413" y="188"/>
                  </a:lnTo>
                  <a:lnTo>
                    <a:pt x="394" y="113"/>
                  </a:lnTo>
                  <a:lnTo>
                    <a:pt x="338" y="57"/>
                  </a:lnTo>
                  <a:lnTo>
                    <a:pt x="282" y="20"/>
                  </a:lnTo>
                  <a:lnTo>
                    <a:pt x="207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6" name="Google Shape;776;p16"/>
            <p:cNvSpPr/>
            <p:nvPr/>
          </p:nvSpPr>
          <p:spPr>
            <a:xfrm>
              <a:off x="4466450" y="3286700"/>
              <a:ext cx="10350" cy="9875"/>
            </a:xfrm>
            <a:custGeom>
              <a:avLst/>
              <a:gdLst/>
              <a:ahLst/>
              <a:cxnLst/>
              <a:rect l="l" t="t" r="r" b="b"/>
              <a:pathLst>
                <a:path w="414" h="395" fill="none" extrusionOk="0">
                  <a:moveTo>
                    <a:pt x="207" y="1"/>
                  </a:moveTo>
                  <a:lnTo>
                    <a:pt x="207" y="1"/>
                  </a:lnTo>
                  <a:lnTo>
                    <a:pt x="132" y="20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1" y="188"/>
                  </a:lnTo>
                  <a:lnTo>
                    <a:pt x="20" y="282"/>
                  </a:lnTo>
                  <a:lnTo>
                    <a:pt x="57" y="338"/>
                  </a:lnTo>
                  <a:lnTo>
                    <a:pt x="132" y="376"/>
                  </a:lnTo>
                  <a:lnTo>
                    <a:pt x="207" y="394"/>
                  </a:lnTo>
                  <a:lnTo>
                    <a:pt x="207" y="394"/>
                  </a:lnTo>
                  <a:lnTo>
                    <a:pt x="282" y="376"/>
                  </a:lnTo>
                  <a:lnTo>
                    <a:pt x="338" y="338"/>
                  </a:lnTo>
                  <a:lnTo>
                    <a:pt x="394" y="282"/>
                  </a:lnTo>
                  <a:lnTo>
                    <a:pt x="413" y="188"/>
                  </a:lnTo>
                  <a:lnTo>
                    <a:pt x="413" y="188"/>
                  </a:lnTo>
                  <a:lnTo>
                    <a:pt x="394" y="113"/>
                  </a:lnTo>
                  <a:lnTo>
                    <a:pt x="338" y="57"/>
                  </a:lnTo>
                  <a:lnTo>
                    <a:pt x="282" y="20"/>
                  </a:lnTo>
                  <a:lnTo>
                    <a:pt x="2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7" name="Google Shape;777;p16"/>
            <p:cNvSpPr/>
            <p:nvPr/>
          </p:nvSpPr>
          <p:spPr>
            <a:xfrm>
              <a:off x="4427575" y="3418850"/>
              <a:ext cx="14075" cy="14550"/>
            </a:xfrm>
            <a:custGeom>
              <a:avLst/>
              <a:gdLst/>
              <a:ahLst/>
              <a:cxnLst/>
              <a:rect l="l" t="t" r="r" b="b"/>
              <a:pathLst>
                <a:path w="563" h="582" extrusionOk="0">
                  <a:moveTo>
                    <a:pt x="281" y="0"/>
                  </a:moveTo>
                  <a:lnTo>
                    <a:pt x="225" y="19"/>
                  </a:lnTo>
                  <a:lnTo>
                    <a:pt x="169" y="38"/>
                  </a:lnTo>
                  <a:lnTo>
                    <a:pt x="75" y="94"/>
                  </a:lnTo>
                  <a:lnTo>
                    <a:pt x="19" y="188"/>
                  </a:lnTo>
                  <a:lnTo>
                    <a:pt x="0" y="244"/>
                  </a:lnTo>
                  <a:lnTo>
                    <a:pt x="0" y="300"/>
                  </a:lnTo>
                  <a:lnTo>
                    <a:pt x="0" y="357"/>
                  </a:lnTo>
                  <a:lnTo>
                    <a:pt x="19" y="413"/>
                  </a:lnTo>
                  <a:lnTo>
                    <a:pt x="75" y="488"/>
                  </a:lnTo>
                  <a:lnTo>
                    <a:pt x="169" y="563"/>
                  </a:lnTo>
                  <a:lnTo>
                    <a:pt x="225" y="563"/>
                  </a:lnTo>
                  <a:lnTo>
                    <a:pt x="281" y="582"/>
                  </a:lnTo>
                  <a:lnTo>
                    <a:pt x="338" y="563"/>
                  </a:lnTo>
                  <a:lnTo>
                    <a:pt x="394" y="563"/>
                  </a:lnTo>
                  <a:lnTo>
                    <a:pt x="487" y="488"/>
                  </a:lnTo>
                  <a:lnTo>
                    <a:pt x="544" y="413"/>
                  </a:lnTo>
                  <a:lnTo>
                    <a:pt x="562" y="357"/>
                  </a:lnTo>
                  <a:lnTo>
                    <a:pt x="562" y="300"/>
                  </a:lnTo>
                  <a:lnTo>
                    <a:pt x="562" y="244"/>
                  </a:lnTo>
                  <a:lnTo>
                    <a:pt x="544" y="188"/>
                  </a:lnTo>
                  <a:lnTo>
                    <a:pt x="487" y="94"/>
                  </a:lnTo>
                  <a:lnTo>
                    <a:pt x="394" y="38"/>
                  </a:lnTo>
                  <a:lnTo>
                    <a:pt x="338" y="19"/>
                  </a:lnTo>
                  <a:lnTo>
                    <a:pt x="281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8" name="Google Shape;778;p16"/>
            <p:cNvSpPr/>
            <p:nvPr/>
          </p:nvSpPr>
          <p:spPr>
            <a:xfrm>
              <a:off x="4262150" y="3067400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226" y="1"/>
                  </a:moveTo>
                  <a:lnTo>
                    <a:pt x="169" y="20"/>
                  </a:lnTo>
                  <a:lnTo>
                    <a:pt x="76" y="76"/>
                  </a:lnTo>
                  <a:lnTo>
                    <a:pt x="20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20" y="395"/>
                  </a:lnTo>
                  <a:lnTo>
                    <a:pt x="76" y="488"/>
                  </a:lnTo>
                  <a:lnTo>
                    <a:pt x="169" y="545"/>
                  </a:lnTo>
                  <a:lnTo>
                    <a:pt x="226" y="563"/>
                  </a:lnTo>
                  <a:lnTo>
                    <a:pt x="338" y="563"/>
                  </a:lnTo>
                  <a:lnTo>
                    <a:pt x="394" y="545"/>
                  </a:lnTo>
                  <a:lnTo>
                    <a:pt x="488" y="488"/>
                  </a:lnTo>
                  <a:lnTo>
                    <a:pt x="544" y="395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9" name="Google Shape;779;p16"/>
            <p:cNvSpPr/>
            <p:nvPr/>
          </p:nvSpPr>
          <p:spPr>
            <a:xfrm>
              <a:off x="4262150" y="3067400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226" y="1"/>
                  </a:lnTo>
                  <a:lnTo>
                    <a:pt x="169" y="20"/>
                  </a:lnTo>
                  <a:lnTo>
                    <a:pt x="76" y="76"/>
                  </a:lnTo>
                  <a:lnTo>
                    <a:pt x="20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20" y="395"/>
                  </a:lnTo>
                  <a:lnTo>
                    <a:pt x="76" y="488"/>
                  </a:lnTo>
                  <a:lnTo>
                    <a:pt x="169" y="545"/>
                  </a:lnTo>
                  <a:lnTo>
                    <a:pt x="226" y="563"/>
                  </a:lnTo>
                  <a:lnTo>
                    <a:pt x="282" y="563"/>
                  </a:lnTo>
                  <a:lnTo>
                    <a:pt x="282" y="563"/>
                  </a:lnTo>
                  <a:lnTo>
                    <a:pt x="338" y="563"/>
                  </a:lnTo>
                  <a:lnTo>
                    <a:pt x="394" y="545"/>
                  </a:lnTo>
                  <a:lnTo>
                    <a:pt x="488" y="488"/>
                  </a:lnTo>
                  <a:lnTo>
                    <a:pt x="544" y="395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lnTo>
                    <a:pt x="2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0" name="Google Shape;780;p16"/>
            <p:cNvSpPr/>
            <p:nvPr/>
          </p:nvSpPr>
          <p:spPr>
            <a:xfrm>
              <a:off x="4076125" y="3067400"/>
              <a:ext cx="14075" cy="14100"/>
            </a:xfrm>
            <a:custGeom>
              <a:avLst/>
              <a:gdLst/>
              <a:ahLst/>
              <a:cxnLst/>
              <a:rect l="l" t="t" r="r" b="b"/>
              <a:pathLst>
                <a:path w="563" h="564" extrusionOk="0">
                  <a:moveTo>
                    <a:pt x="226" y="1"/>
                  </a:moveTo>
                  <a:lnTo>
                    <a:pt x="169" y="20"/>
                  </a:lnTo>
                  <a:lnTo>
                    <a:pt x="76" y="76"/>
                  </a:lnTo>
                  <a:lnTo>
                    <a:pt x="19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19" y="395"/>
                  </a:lnTo>
                  <a:lnTo>
                    <a:pt x="76" y="488"/>
                  </a:lnTo>
                  <a:lnTo>
                    <a:pt x="169" y="545"/>
                  </a:lnTo>
                  <a:lnTo>
                    <a:pt x="226" y="563"/>
                  </a:lnTo>
                  <a:lnTo>
                    <a:pt x="338" y="563"/>
                  </a:lnTo>
                  <a:lnTo>
                    <a:pt x="394" y="545"/>
                  </a:lnTo>
                  <a:lnTo>
                    <a:pt x="488" y="488"/>
                  </a:lnTo>
                  <a:lnTo>
                    <a:pt x="544" y="395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1" name="Google Shape;781;p16"/>
            <p:cNvSpPr/>
            <p:nvPr/>
          </p:nvSpPr>
          <p:spPr>
            <a:xfrm>
              <a:off x="4076125" y="3067400"/>
              <a:ext cx="14075" cy="14100"/>
            </a:xfrm>
            <a:custGeom>
              <a:avLst/>
              <a:gdLst/>
              <a:ahLst/>
              <a:cxnLst/>
              <a:rect l="l" t="t" r="r" b="b"/>
              <a:pathLst>
                <a:path w="563" h="564" fill="none" extrusionOk="0">
                  <a:moveTo>
                    <a:pt x="282" y="1"/>
                  </a:moveTo>
                  <a:lnTo>
                    <a:pt x="282" y="1"/>
                  </a:lnTo>
                  <a:lnTo>
                    <a:pt x="226" y="1"/>
                  </a:lnTo>
                  <a:lnTo>
                    <a:pt x="169" y="20"/>
                  </a:lnTo>
                  <a:lnTo>
                    <a:pt x="76" y="76"/>
                  </a:lnTo>
                  <a:lnTo>
                    <a:pt x="19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19" y="395"/>
                  </a:lnTo>
                  <a:lnTo>
                    <a:pt x="76" y="488"/>
                  </a:lnTo>
                  <a:lnTo>
                    <a:pt x="169" y="545"/>
                  </a:lnTo>
                  <a:lnTo>
                    <a:pt x="226" y="563"/>
                  </a:lnTo>
                  <a:lnTo>
                    <a:pt x="282" y="563"/>
                  </a:lnTo>
                  <a:lnTo>
                    <a:pt x="282" y="563"/>
                  </a:lnTo>
                  <a:lnTo>
                    <a:pt x="338" y="563"/>
                  </a:lnTo>
                  <a:lnTo>
                    <a:pt x="394" y="545"/>
                  </a:lnTo>
                  <a:lnTo>
                    <a:pt x="488" y="488"/>
                  </a:lnTo>
                  <a:lnTo>
                    <a:pt x="544" y="395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lnTo>
                    <a:pt x="2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2" name="Google Shape;782;p16"/>
            <p:cNvSpPr/>
            <p:nvPr/>
          </p:nvSpPr>
          <p:spPr>
            <a:xfrm>
              <a:off x="4113150" y="3127400"/>
              <a:ext cx="6125" cy="5650"/>
            </a:xfrm>
            <a:custGeom>
              <a:avLst/>
              <a:gdLst/>
              <a:ahLst/>
              <a:cxnLst/>
              <a:rect l="l" t="t" r="r" b="b"/>
              <a:pathLst>
                <a:path w="245" h="226" extrusionOk="0">
                  <a:moveTo>
                    <a:pt x="75" y="0"/>
                  </a:moveTo>
                  <a:lnTo>
                    <a:pt x="38" y="19"/>
                  </a:lnTo>
                  <a:lnTo>
                    <a:pt x="0" y="56"/>
                  </a:lnTo>
                  <a:lnTo>
                    <a:pt x="0" y="113"/>
                  </a:lnTo>
                  <a:lnTo>
                    <a:pt x="0" y="169"/>
                  </a:lnTo>
                  <a:lnTo>
                    <a:pt x="38" y="206"/>
                  </a:lnTo>
                  <a:lnTo>
                    <a:pt x="75" y="225"/>
                  </a:lnTo>
                  <a:lnTo>
                    <a:pt x="169" y="225"/>
                  </a:lnTo>
                  <a:lnTo>
                    <a:pt x="207" y="206"/>
                  </a:lnTo>
                  <a:lnTo>
                    <a:pt x="225" y="169"/>
                  </a:lnTo>
                  <a:lnTo>
                    <a:pt x="244" y="113"/>
                  </a:lnTo>
                  <a:lnTo>
                    <a:pt x="225" y="56"/>
                  </a:lnTo>
                  <a:lnTo>
                    <a:pt x="207" y="19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3" name="Google Shape;783;p16"/>
            <p:cNvSpPr/>
            <p:nvPr/>
          </p:nvSpPr>
          <p:spPr>
            <a:xfrm>
              <a:off x="4204050" y="3126925"/>
              <a:ext cx="6125" cy="6125"/>
            </a:xfrm>
            <a:custGeom>
              <a:avLst/>
              <a:gdLst/>
              <a:ahLst/>
              <a:cxnLst/>
              <a:rect l="l" t="t" r="r" b="b"/>
              <a:pathLst>
                <a:path w="245" h="245" extrusionOk="0">
                  <a:moveTo>
                    <a:pt x="132" y="0"/>
                  </a:moveTo>
                  <a:lnTo>
                    <a:pt x="76" y="19"/>
                  </a:lnTo>
                  <a:lnTo>
                    <a:pt x="38" y="38"/>
                  </a:lnTo>
                  <a:lnTo>
                    <a:pt x="19" y="75"/>
                  </a:lnTo>
                  <a:lnTo>
                    <a:pt x="1" y="132"/>
                  </a:lnTo>
                  <a:lnTo>
                    <a:pt x="19" y="188"/>
                  </a:lnTo>
                  <a:lnTo>
                    <a:pt x="38" y="225"/>
                  </a:lnTo>
                  <a:lnTo>
                    <a:pt x="76" y="244"/>
                  </a:lnTo>
                  <a:lnTo>
                    <a:pt x="169" y="244"/>
                  </a:lnTo>
                  <a:lnTo>
                    <a:pt x="226" y="225"/>
                  </a:lnTo>
                  <a:lnTo>
                    <a:pt x="244" y="188"/>
                  </a:lnTo>
                  <a:lnTo>
                    <a:pt x="244" y="132"/>
                  </a:lnTo>
                  <a:lnTo>
                    <a:pt x="244" y="75"/>
                  </a:lnTo>
                  <a:lnTo>
                    <a:pt x="226" y="38"/>
                  </a:lnTo>
                  <a:lnTo>
                    <a:pt x="169" y="19"/>
                  </a:lnTo>
                  <a:lnTo>
                    <a:pt x="132" y="0"/>
                  </a:lnTo>
                  <a:close/>
                </a:path>
              </a:pathLst>
            </a:custGeom>
            <a:solidFill>
              <a:srgbClr val="8C8B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4" name="Google Shape;784;p16"/>
            <p:cNvSpPr/>
            <p:nvPr/>
          </p:nvSpPr>
          <p:spPr>
            <a:xfrm>
              <a:off x="4204050" y="3126925"/>
              <a:ext cx="6125" cy="6125"/>
            </a:xfrm>
            <a:custGeom>
              <a:avLst/>
              <a:gdLst/>
              <a:ahLst/>
              <a:cxnLst/>
              <a:rect l="l" t="t" r="r" b="b"/>
              <a:pathLst>
                <a:path w="245" h="245" fill="none" extrusionOk="0">
                  <a:moveTo>
                    <a:pt x="132" y="0"/>
                  </a:moveTo>
                  <a:lnTo>
                    <a:pt x="132" y="0"/>
                  </a:lnTo>
                  <a:lnTo>
                    <a:pt x="76" y="19"/>
                  </a:lnTo>
                  <a:lnTo>
                    <a:pt x="38" y="38"/>
                  </a:lnTo>
                  <a:lnTo>
                    <a:pt x="19" y="75"/>
                  </a:lnTo>
                  <a:lnTo>
                    <a:pt x="1" y="132"/>
                  </a:lnTo>
                  <a:lnTo>
                    <a:pt x="1" y="132"/>
                  </a:lnTo>
                  <a:lnTo>
                    <a:pt x="19" y="188"/>
                  </a:lnTo>
                  <a:lnTo>
                    <a:pt x="38" y="225"/>
                  </a:lnTo>
                  <a:lnTo>
                    <a:pt x="76" y="244"/>
                  </a:lnTo>
                  <a:lnTo>
                    <a:pt x="132" y="244"/>
                  </a:lnTo>
                  <a:lnTo>
                    <a:pt x="132" y="244"/>
                  </a:lnTo>
                  <a:lnTo>
                    <a:pt x="169" y="244"/>
                  </a:lnTo>
                  <a:lnTo>
                    <a:pt x="226" y="225"/>
                  </a:lnTo>
                  <a:lnTo>
                    <a:pt x="244" y="188"/>
                  </a:lnTo>
                  <a:lnTo>
                    <a:pt x="244" y="132"/>
                  </a:lnTo>
                  <a:lnTo>
                    <a:pt x="244" y="132"/>
                  </a:lnTo>
                  <a:lnTo>
                    <a:pt x="244" y="75"/>
                  </a:lnTo>
                  <a:lnTo>
                    <a:pt x="226" y="38"/>
                  </a:lnTo>
                  <a:lnTo>
                    <a:pt x="169" y="19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5" name="Google Shape;785;p16"/>
            <p:cNvSpPr/>
            <p:nvPr/>
          </p:nvSpPr>
          <p:spPr>
            <a:xfrm>
              <a:off x="3951950" y="3067400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226" y="1"/>
                  </a:moveTo>
                  <a:lnTo>
                    <a:pt x="169" y="20"/>
                  </a:lnTo>
                  <a:lnTo>
                    <a:pt x="76" y="76"/>
                  </a:lnTo>
                  <a:lnTo>
                    <a:pt x="19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19" y="395"/>
                  </a:lnTo>
                  <a:lnTo>
                    <a:pt x="76" y="488"/>
                  </a:lnTo>
                  <a:lnTo>
                    <a:pt x="169" y="545"/>
                  </a:lnTo>
                  <a:lnTo>
                    <a:pt x="226" y="563"/>
                  </a:lnTo>
                  <a:lnTo>
                    <a:pt x="338" y="563"/>
                  </a:lnTo>
                  <a:lnTo>
                    <a:pt x="394" y="545"/>
                  </a:lnTo>
                  <a:lnTo>
                    <a:pt x="488" y="488"/>
                  </a:lnTo>
                  <a:lnTo>
                    <a:pt x="544" y="395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6" name="Google Shape;786;p16"/>
            <p:cNvSpPr/>
            <p:nvPr/>
          </p:nvSpPr>
          <p:spPr>
            <a:xfrm>
              <a:off x="4387725" y="3109125"/>
              <a:ext cx="18300" cy="17825"/>
            </a:xfrm>
            <a:custGeom>
              <a:avLst/>
              <a:gdLst/>
              <a:ahLst/>
              <a:cxnLst/>
              <a:rect l="l" t="t" r="r" b="b"/>
              <a:pathLst>
                <a:path w="732" h="713" extrusionOk="0">
                  <a:moveTo>
                    <a:pt x="301" y="0"/>
                  </a:moveTo>
                  <a:lnTo>
                    <a:pt x="226" y="19"/>
                  </a:lnTo>
                  <a:lnTo>
                    <a:pt x="170" y="56"/>
                  </a:lnTo>
                  <a:lnTo>
                    <a:pt x="113" y="94"/>
                  </a:lnTo>
                  <a:lnTo>
                    <a:pt x="57" y="150"/>
                  </a:lnTo>
                  <a:lnTo>
                    <a:pt x="38" y="206"/>
                  </a:lnTo>
                  <a:lnTo>
                    <a:pt x="1" y="281"/>
                  </a:lnTo>
                  <a:lnTo>
                    <a:pt x="1" y="356"/>
                  </a:lnTo>
                  <a:lnTo>
                    <a:pt x="1" y="431"/>
                  </a:lnTo>
                  <a:lnTo>
                    <a:pt x="38" y="506"/>
                  </a:lnTo>
                  <a:lnTo>
                    <a:pt x="57" y="562"/>
                  </a:lnTo>
                  <a:lnTo>
                    <a:pt x="113" y="619"/>
                  </a:lnTo>
                  <a:lnTo>
                    <a:pt x="170" y="656"/>
                  </a:lnTo>
                  <a:lnTo>
                    <a:pt x="226" y="694"/>
                  </a:lnTo>
                  <a:lnTo>
                    <a:pt x="301" y="712"/>
                  </a:lnTo>
                  <a:lnTo>
                    <a:pt x="432" y="712"/>
                  </a:lnTo>
                  <a:lnTo>
                    <a:pt x="507" y="694"/>
                  </a:lnTo>
                  <a:lnTo>
                    <a:pt x="563" y="656"/>
                  </a:lnTo>
                  <a:lnTo>
                    <a:pt x="619" y="619"/>
                  </a:lnTo>
                  <a:lnTo>
                    <a:pt x="676" y="562"/>
                  </a:lnTo>
                  <a:lnTo>
                    <a:pt x="694" y="506"/>
                  </a:lnTo>
                  <a:lnTo>
                    <a:pt x="732" y="431"/>
                  </a:lnTo>
                  <a:lnTo>
                    <a:pt x="732" y="356"/>
                  </a:lnTo>
                  <a:lnTo>
                    <a:pt x="732" y="281"/>
                  </a:lnTo>
                  <a:lnTo>
                    <a:pt x="694" y="206"/>
                  </a:lnTo>
                  <a:lnTo>
                    <a:pt x="676" y="150"/>
                  </a:lnTo>
                  <a:lnTo>
                    <a:pt x="619" y="94"/>
                  </a:lnTo>
                  <a:lnTo>
                    <a:pt x="563" y="56"/>
                  </a:lnTo>
                  <a:lnTo>
                    <a:pt x="507" y="19"/>
                  </a:lnTo>
                  <a:lnTo>
                    <a:pt x="432" y="0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7" name="Google Shape;787;p16"/>
            <p:cNvSpPr/>
            <p:nvPr/>
          </p:nvSpPr>
          <p:spPr>
            <a:xfrm>
              <a:off x="4387725" y="3109125"/>
              <a:ext cx="18300" cy="17825"/>
            </a:xfrm>
            <a:custGeom>
              <a:avLst/>
              <a:gdLst/>
              <a:ahLst/>
              <a:cxnLst/>
              <a:rect l="l" t="t" r="r" b="b"/>
              <a:pathLst>
                <a:path w="732" h="713" fill="none" extrusionOk="0">
                  <a:moveTo>
                    <a:pt x="357" y="0"/>
                  </a:moveTo>
                  <a:lnTo>
                    <a:pt x="357" y="0"/>
                  </a:lnTo>
                  <a:lnTo>
                    <a:pt x="301" y="0"/>
                  </a:lnTo>
                  <a:lnTo>
                    <a:pt x="226" y="19"/>
                  </a:lnTo>
                  <a:lnTo>
                    <a:pt x="170" y="56"/>
                  </a:lnTo>
                  <a:lnTo>
                    <a:pt x="113" y="94"/>
                  </a:lnTo>
                  <a:lnTo>
                    <a:pt x="57" y="150"/>
                  </a:lnTo>
                  <a:lnTo>
                    <a:pt x="38" y="206"/>
                  </a:lnTo>
                  <a:lnTo>
                    <a:pt x="1" y="281"/>
                  </a:lnTo>
                  <a:lnTo>
                    <a:pt x="1" y="356"/>
                  </a:lnTo>
                  <a:lnTo>
                    <a:pt x="1" y="356"/>
                  </a:lnTo>
                  <a:lnTo>
                    <a:pt x="1" y="431"/>
                  </a:lnTo>
                  <a:lnTo>
                    <a:pt x="38" y="506"/>
                  </a:lnTo>
                  <a:lnTo>
                    <a:pt x="57" y="562"/>
                  </a:lnTo>
                  <a:lnTo>
                    <a:pt x="113" y="619"/>
                  </a:lnTo>
                  <a:lnTo>
                    <a:pt x="170" y="656"/>
                  </a:lnTo>
                  <a:lnTo>
                    <a:pt x="226" y="694"/>
                  </a:lnTo>
                  <a:lnTo>
                    <a:pt x="301" y="712"/>
                  </a:lnTo>
                  <a:lnTo>
                    <a:pt x="357" y="712"/>
                  </a:lnTo>
                  <a:lnTo>
                    <a:pt x="357" y="712"/>
                  </a:lnTo>
                  <a:lnTo>
                    <a:pt x="432" y="712"/>
                  </a:lnTo>
                  <a:lnTo>
                    <a:pt x="507" y="694"/>
                  </a:lnTo>
                  <a:lnTo>
                    <a:pt x="563" y="656"/>
                  </a:lnTo>
                  <a:lnTo>
                    <a:pt x="619" y="619"/>
                  </a:lnTo>
                  <a:lnTo>
                    <a:pt x="676" y="562"/>
                  </a:lnTo>
                  <a:lnTo>
                    <a:pt x="694" y="506"/>
                  </a:lnTo>
                  <a:lnTo>
                    <a:pt x="732" y="431"/>
                  </a:lnTo>
                  <a:lnTo>
                    <a:pt x="732" y="356"/>
                  </a:lnTo>
                  <a:lnTo>
                    <a:pt x="732" y="356"/>
                  </a:lnTo>
                  <a:lnTo>
                    <a:pt x="732" y="281"/>
                  </a:lnTo>
                  <a:lnTo>
                    <a:pt x="694" y="206"/>
                  </a:lnTo>
                  <a:lnTo>
                    <a:pt x="676" y="150"/>
                  </a:lnTo>
                  <a:lnTo>
                    <a:pt x="619" y="94"/>
                  </a:lnTo>
                  <a:lnTo>
                    <a:pt x="563" y="56"/>
                  </a:lnTo>
                  <a:lnTo>
                    <a:pt x="507" y="19"/>
                  </a:lnTo>
                  <a:lnTo>
                    <a:pt x="432" y="0"/>
                  </a:lnTo>
                  <a:lnTo>
                    <a:pt x="3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8" name="Google Shape;788;p16"/>
            <p:cNvSpPr/>
            <p:nvPr/>
          </p:nvSpPr>
          <p:spPr>
            <a:xfrm>
              <a:off x="4466450" y="315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9" name="Google Shape;789;p16"/>
            <p:cNvSpPr/>
            <p:nvPr/>
          </p:nvSpPr>
          <p:spPr>
            <a:xfrm>
              <a:off x="4466450" y="31517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0" name="Google Shape;790;p16"/>
            <p:cNvSpPr/>
            <p:nvPr/>
          </p:nvSpPr>
          <p:spPr>
            <a:xfrm>
              <a:off x="3779050" y="3209850"/>
              <a:ext cx="19225" cy="19250"/>
            </a:xfrm>
            <a:custGeom>
              <a:avLst/>
              <a:gdLst/>
              <a:ahLst/>
              <a:cxnLst/>
              <a:rect l="l" t="t" r="r" b="b"/>
              <a:pathLst>
                <a:path w="769" h="770" extrusionOk="0">
                  <a:moveTo>
                    <a:pt x="319" y="1"/>
                  </a:moveTo>
                  <a:lnTo>
                    <a:pt x="244" y="20"/>
                  </a:lnTo>
                  <a:lnTo>
                    <a:pt x="169" y="57"/>
                  </a:lnTo>
                  <a:lnTo>
                    <a:pt x="113" y="113"/>
                  </a:lnTo>
                  <a:lnTo>
                    <a:pt x="75" y="170"/>
                  </a:lnTo>
                  <a:lnTo>
                    <a:pt x="38" y="226"/>
                  </a:lnTo>
                  <a:lnTo>
                    <a:pt x="19" y="301"/>
                  </a:lnTo>
                  <a:lnTo>
                    <a:pt x="0" y="376"/>
                  </a:lnTo>
                  <a:lnTo>
                    <a:pt x="19" y="451"/>
                  </a:lnTo>
                  <a:lnTo>
                    <a:pt x="38" y="526"/>
                  </a:lnTo>
                  <a:lnTo>
                    <a:pt x="75" y="601"/>
                  </a:lnTo>
                  <a:lnTo>
                    <a:pt x="113" y="657"/>
                  </a:lnTo>
                  <a:lnTo>
                    <a:pt x="169" y="694"/>
                  </a:lnTo>
                  <a:lnTo>
                    <a:pt x="244" y="732"/>
                  </a:lnTo>
                  <a:lnTo>
                    <a:pt x="319" y="751"/>
                  </a:lnTo>
                  <a:lnTo>
                    <a:pt x="394" y="769"/>
                  </a:lnTo>
                  <a:lnTo>
                    <a:pt x="469" y="751"/>
                  </a:lnTo>
                  <a:lnTo>
                    <a:pt x="544" y="732"/>
                  </a:lnTo>
                  <a:lnTo>
                    <a:pt x="600" y="694"/>
                  </a:lnTo>
                  <a:lnTo>
                    <a:pt x="656" y="657"/>
                  </a:lnTo>
                  <a:lnTo>
                    <a:pt x="713" y="601"/>
                  </a:lnTo>
                  <a:lnTo>
                    <a:pt x="750" y="526"/>
                  </a:lnTo>
                  <a:lnTo>
                    <a:pt x="769" y="451"/>
                  </a:lnTo>
                  <a:lnTo>
                    <a:pt x="769" y="376"/>
                  </a:lnTo>
                  <a:lnTo>
                    <a:pt x="769" y="301"/>
                  </a:lnTo>
                  <a:lnTo>
                    <a:pt x="750" y="226"/>
                  </a:lnTo>
                  <a:lnTo>
                    <a:pt x="713" y="170"/>
                  </a:lnTo>
                  <a:lnTo>
                    <a:pt x="656" y="113"/>
                  </a:lnTo>
                  <a:lnTo>
                    <a:pt x="600" y="57"/>
                  </a:lnTo>
                  <a:lnTo>
                    <a:pt x="544" y="20"/>
                  </a:lnTo>
                  <a:lnTo>
                    <a:pt x="469" y="1"/>
                  </a:lnTo>
                  <a:close/>
                </a:path>
              </a:pathLst>
            </a:custGeom>
            <a:solidFill>
              <a:srgbClr val="53506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1" name="Google Shape;791;p16"/>
            <p:cNvSpPr/>
            <p:nvPr/>
          </p:nvSpPr>
          <p:spPr>
            <a:xfrm>
              <a:off x="3779050" y="3209850"/>
              <a:ext cx="19225" cy="19250"/>
            </a:xfrm>
            <a:custGeom>
              <a:avLst/>
              <a:gdLst/>
              <a:ahLst/>
              <a:cxnLst/>
              <a:rect l="l" t="t" r="r" b="b"/>
              <a:pathLst>
                <a:path w="769" h="770" fill="none" extrusionOk="0">
                  <a:moveTo>
                    <a:pt x="394" y="1"/>
                  </a:moveTo>
                  <a:lnTo>
                    <a:pt x="394" y="1"/>
                  </a:lnTo>
                  <a:lnTo>
                    <a:pt x="319" y="1"/>
                  </a:lnTo>
                  <a:lnTo>
                    <a:pt x="244" y="20"/>
                  </a:lnTo>
                  <a:lnTo>
                    <a:pt x="169" y="57"/>
                  </a:lnTo>
                  <a:lnTo>
                    <a:pt x="113" y="113"/>
                  </a:lnTo>
                  <a:lnTo>
                    <a:pt x="75" y="170"/>
                  </a:lnTo>
                  <a:lnTo>
                    <a:pt x="38" y="226"/>
                  </a:lnTo>
                  <a:lnTo>
                    <a:pt x="19" y="301"/>
                  </a:lnTo>
                  <a:lnTo>
                    <a:pt x="0" y="376"/>
                  </a:lnTo>
                  <a:lnTo>
                    <a:pt x="0" y="376"/>
                  </a:lnTo>
                  <a:lnTo>
                    <a:pt x="19" y="451"/>
                  </a:lnTo>
                  <a:lnTo>
                    <a:pt x="38" y="526"/>
                  </a:lnTo>
                  <a:lnTo>
                    <a:pt x="75" y="601"/>
                  </a:lnTo>
                  <a:lnTo>
                    <a:pt x="113" y="657"/>
                  </a:lnTo>
                  <a:lnTo>
                    <a:pt x="169" y="694"/>
                  </a:lnTo>
                  <a:lnTo>
                    <a:pt x="244" y="732"/>
                  </a:lnTo>
                  <a:lnTo>
                    <a:pt x="319" y="751"/>
                  </a:lnTo>
                  <a:lnTo>
                    <a:pt x="394" y="769"/>
                  </a:lnTo>
                  <a:lnTo>
                    <a:pt x="394" y="769"/>
                  </a:lnTo>
                  <a:lnTo>
                    <a:pt x="469" y="751"/>
                  </a:lnTo>
                  <a:lnTo>
                    <a:pt x="544" y="732"/>
                  </a:lnTo>
                  <a:lnTo>
                    <a:pt x="600" y="694"/>
                  </a:lnTo>
                  <a:lnTo>
                    <a:pt x="656" y="657"/>
                  </a:lnTo>
                  <a:lnTo>
                    <a:pt x="713" y="601"/>
                  </a:lnTo>
                  <a:lnTo>
                    <a:pt x="750" y="526"/>
                  </a:lnTo>
                  <a:lnTo>
                    <a:pt x="769" y="451"/>
                  </a:lnTo>
                  <a:lnTo>
                    <a:pt x="769" y="376"/>
                  </a:lnTo>
                  <a:lnTo>
                    <a:pt x="769" y="376"/>
                  </a:lnTo>
                  <a:lnTo>
                    <a:pt x="769" y="301"/>
                  </a:lnTo>
                  <a:lnTo>
                    <a:pt x="750" y="226"/>
                  </a:lnTo>
                  <a:lnTo>
                    <a:pt x="713" y="170"/>
                  </a:lnTo>
                  <a:lnTo>
                    <a:pt x="656" y="113"/>
                  </a:lnTo>
                  <a:lnTo>
                    <a:pt x="600" y="57"/>
                  </a:lnTo>
                  <a:lnTo>
                    <a:pt x="544" y="20"/>
                  </a:lnTo>
                  <a:lnTo>
                    <a:pt x="469" y="1"/>
                  </a:lnTo>
                  <a:lnTo>
                    <a:pt x="3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2" name="Google Shape;792;p16"/>
            <p:cNvSpPr/>
            <p:nvPr/>
          </p:nvSpPr>
          <p:spPr>
            <a:xfrm>
              <a:off x="4014275" y="3134900"/>
              <a:ext cx="33775" cy="34225"/>
            </a:xfrm>
            <a:custGeom>
              <a:avLst/>
              <a:gdLst/>
              <a:ahLst/>
              <a:cxnLst/>
              <a:rect l="l" t="t" r="r" b="b"/>
              <a:pathLst>
                <a:path w="1351" h="1369" extrusionOk="0">
                  <a:moveTo>
                    <a:pt x="675" y="0"/>
                  </a:moveTo>
                  <a:lnTo>
                    <a:pt x="525" y="19"/>
                  </a:lnTo>
                  <a:lnTo>
                    <a:pt x="413" y="56"/>
                  </a:lnTo>
                  <a:lnTo>
                    <a:pt x="282" y="131"/>
                  </a:lnTo>
                  <a:lnTo>
                    <a:pt x="188" y="206"/>
                  </a:lnTo>
                  <a:lnTo>
                    <a:pt x="113" y="300"/>
                  </a:lnTo>
                  <a:lnTo>
                    <a:pt x="38" y="412"/>
                  </a:lnTo>
                  <a:lnTo>
                    <a:pt x="1" y="544"/>
                  </a:lnTo>
                  <a:lnTo>
                    <a:pt x="1" y="675"/>
                  </a:lnTo>
                  <a:lnTo>
                    <a:pt x="1" y="825"/>
                  </a:lnTo>
                  <a:lnTo>
                    <a:pt x="38" y="956"/>
                  </a:lnTo>
                  <a:lnTo>
                    <a:pt x="113" y="1068"/>
                  </a:lnTo>
                  <a:lnTo>
                    <a:pt x="188" y="1162"/>
                  </a:lnTo>
                  <a:lnTo>
                    <a:pt x="282" y="1237"/>
                  </a:lnTo>
                  <a:lnTo>
                    <a:pt x="413" y="1312"/>
                  </a:lnTo>
                  <a:lnTo>
                    <a:pt x="525" y="1350"/>
                  </a:lnTo>
                  <a:lnTo>
                    <a:pt x="675" y="1368"/>
                  </a:lnTo>
                  <a:lnTo>
                    <a:pt x="807" y="1350"/>
                  </a:lnTo>
                  <a:lnTo>
                    <a:pt x="938" y="1312"/>
                  </a:lnTo>
                  <a:lnTo>
                    <a:pt x="1050" y="1237"/>
                  </a:lnTo>
                  <a:lnTo>
                    <a:pt x="1144" y="1162"/>
                  </a:lnTo>
                  <a:lnTo>
                    <a:pt x="1219" y="1068"/>
                  </a:lnTo>
                  <a:lnTo>
                    <a:pt x="1294" y="956"/>
                  </a:lnTo>
                  <a:lnTo>
                    <a:pt x="1331" y="825"/>
                  </a:lnTo>
                  <a:lnTo>
                    <a:pt x="1350" y="675"/>
                  </a:lnTo>
                  <a:lnTo>
                    <a:pt x="1331" y="544"/>
                  </a:lnTo>
                  <a:lnTo>
                    <a:pt x="1294" y="412"/>
                  </a:lnTo>
                  <a:lnTo>
                    <a:pt x="1219" y="300"/>
                  </a:lnTo>
                  <a:lnTo>
                    <a:pt x="1144" y="206"/>
                  </a:lnTo>
                  <a:lnTo>
                    <a:pt x="1050" y="131"/>
                  </a:lnTo>
                  <a:lnTo>
                    <a:pt x="938" y="56"/>
                  </a:lnTo>
                  <a:lnTo>
                    <a:pt x="807" y="19"/>
                  </a:lnTo>
                  <a:lnTo>
                    <a:pt x="675" y="0"/>
                  </a:lnTo>
                  <a:close/>
                </a:path>
              </a:pathLst>
            </a:custGeom>
            <a:solidFill>
              <a:srgbClr val="3B395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3" name="Google Shape;793;p16"/>
            <p:cNvSpPr/>
            <p:nvPr/>
          </p:nvSpPr>
          <p:spPr>
            <a:xfrm>
              <a:off x="4014275" y="3134900"/>
              <a:ext cx="33775" cy="34225"/>
            </a:xfrm>
            <a:custGeom>
              <a:avLst/>
              <a:gdLst/>
              <a:ahLst/>
              <a:cxnLst/>
              <a:rect l="l" t="t" r="r" b="b"/>
              <a:pathLst>
                <a:path w="1351" h="1369" fill="none" extrusionOk="0">
                  <a:moveTo>
                    <a:pt x="675" y="0"/>
                  </a:moveTo>
                  <a:lnTo>
                    <a:pt x="675" y="0"/>
                  </a:lnTo>
                  <a:lnTo>
                    <a:pt x="525" y="19"/>
                  </a:lnTo>
                  <a:lnTo>
                    <a:pt x="413" y="56"/>
                  </a:lnTo>
                  <a:lnTo>
                    <a:pt x="282" y="131"/>
                  </a:lnTo>
                  <a:lnTo>
                    <a:pt x="188" y="206"/>
                  </a:lnTo>
                  <a:lnTo>
                    <a:pt x="113" y="300"/>
                  </a:lnTo>
                  <a:lnTo>
                    <a:pt x="38" y="412"/>
                  </a:lnTo>
                  <a:lnTo>
                    <a:pt x="1" y="544"/>
                  </a:lnTo>
                  <a:lnTo>
                    <a:pt x="1" y="675"/>
                  </a:lnTo>
                  <a:lnTo>
                    <a:pt x="1" y="675"/>
                  </a:lnTo>
                  <a:lnTo>
                    <a:pt x="1" y="825"/>
                  </a:lnTo>
                  <a:lnTo>
                    <a:pt x="38" y="956"/>
                  </a:lnTo>
                  <a:lnTo>
                    <a:pt x="113" y="1068"/>
                  </a:lnTo>
                  <a:lnTo>
                    <a:pt x="188" y="1162"/>
                  </a:lnTo>
                  <a:lnTo>
                    <a:pt x="282" y="1237"/>
                  </a:lnTo>
                  <a:lnTo>
                    <a:pt x="413" y="1312"/>
                  </a:lnTo>
                  <a:lnTo>
                    <a:pt x="525" y="1350"/>
                  </a:lnTo>
                  <a:lnTo>
                    <a:pt x="675" y="1368"/>
                  </a:lnTo>
                  <a:lnTo>
                    <a:pt x="675" y="1368"/>
                  </a:lnTo>
                  <a:lnTo>
                    <a:pt x="807" y="1350"/>
                  </a:lnTo>
                  <a:lnTo>
                    <a:pt x="938" y="1312"/>
                  </a:lnTo>
                  <a:lnTo>
                    <a:pt x="1050" y="1237"/>
                  </a:lnTo>
                  <a:lnTo>
                    <a:pt x="1144" y="1162"/>
                  </a:lnTo>
                  <a:lnTo>
                    <a:pt x="1219" y="1068"/>
                  </a:lnTo>
                  <a:lnTo>
                    <a:pt x="1294" y="956"/>
                  </a:lnTo>
                  <a:lnTo>
                    <a:pt x="1331" y="825"/>
                  </a:lnTo>
                  <a:lnTo>
                    <a:pt x="1350" y="675"/>
                  </a:lnTo>
                  <a:lnTo>
                    <a:pt x="1350" y="675"/>
                  </a:lnTo>
                  <a:lnTo>
                    <a:pt x="1331" y="544"/>
                  </a:lnTo>
                  <a:lnTo>
                    <a:pt x="1294" y="412"/>
                  </a:lnTo>
                  <a:lnTo>
                    <a:pt x="1219" y="300"/>
                  </a:lnTo>
                  <a:lnTo>
                    <a:pt x="1144" y="206"/>
                  </a:lnTo>
                  <a:lnTo>
                    <a:pt x="1050" y="131"/>
                  </a:lnTo>
                  <a:lnTo>
                    <a:pt x="938" y="56"/>
                  </a:lnTo>
                  <a:lnTo>
                    <a:pt x="807" y="19"/>
                  </a:lnTo>
                  <a:lnTo>
                    <a:pt x="67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4" name="Google Shape;794;p16"/>
            <p:cNvSpPr/>
            <p:nvPr/>
          </p:nvSpPr>
          <p:spPr>
            <a:xfrm>
              <a:off x="4163275" y="3268425"/>
              <a:ext cx="8950" cy="9400"/>
            </a:xfrm>
            <a:custGeom>
              <a:avLst/>
              <a:gdLst/>
              <a:ahLst/>
              <a:cxnLst/>
              <a:rect l="l" t="t" r="r" b="b"/>
              <a:pathLst>
                <a:path w="358" h="376" extrusionOk="0">
                  <a:moveTo>
                    <a:pt x="188" y="1"/>
                  </a:moveTo>
                  <a:lnTo>
                    <a:pt x="113" y="20"/>
                  </a:lnTo>
                  <a:lnTo>
                    <a:pt x="57" y="57"/>
                  </a:lnTo>
                  <a:lnTo>
                    <a:pt x="20" y="113"/>
                  </a:lnTo>
                  <a:lnTo>
                    <a:pt x="1" y="188"/>
                  </a:lnTo>
                  <a:lnTo>
                    <a:pt x="20" y="263"/>
                  </a:lnTo>
                  <a:lnTo>
                    <a:pt x="57" y="320"/>
                  </a:lnTo>
                  <a:lnTo>
                    <a:pt x="113" y="357"/>
                  </a:lnTo>
                  <a:lnTo>
                    <a:pt x="188" y="376"/>
                  </a:lnTo>
                  <a:lnTo>
                    <a:pt x="245" y="357"/>
                  </a:lnTo>
                  <a:lnTo>
                    <a:pt x="301" y="320"/>
                  </a:lnTo>
                  <a:lnTo>
                    <a:pt x="357" y="263"/>
                  </a:lnTo>
                  <a:lnTo>
                    <a:pt x="357" y="188"/>
                  </a:lnTo>
                  <a:lnTo>
                    <a:pt x="357" y="113"/>
                  </a:lnTo>
                  <a:lnTo>
                    <a:pt x="301" y="57"/>
                  </a:lnTo>
                  <a:lnTo>
                    <a:pt x="245" y="20"/>
                  </a:lnTo>
                  <a:lnTo>
                    <a:pt x="1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5" name="Google Shape;795;p16"/>
            <p:cNvSpPr/>
            <p:nvPr/>
          </p:nvSpPr>
          <p:spPr>
            <a:xfrm>
              <a:off x="3876975" y="3096925"/>
              <a:ext cx="14100" cy="14100"/>
            </a:xfrm>
            <a:custGeom>
              <a:avLst/>
              <a:gdLst/>
              <a:ahLst/>
              <a:cxnLst/>
              <a:rect l="l" t="t" r="r" b="b"/>
              <a:pathLst>
                <a:path w="564" h="564" extrusionOk="0">
                  <a:moveTo>
                    <a:pt x="226" y="1"/>
                  </a:moveTo>
                  <a:lnTo>
                    <a:pt x="169" y="20"/>
                  </a:lnTo>
                  <a:lnTo>
                    <a:pt x="76" y="76"/>
                  </a:lnTo>
                  <a:lnTo>
                    <a:pt x="20" y="170"/>
                  </a:lnTo>
                  <a:lnTo>
                    <a:pt x="1" y="226"/>
                  </a:lnTo>
                  <a:lnTo>
                    <a:pt x="1" y="282"/>
                  </a:lnTo>
                  <a:lnTo>
                    <a:pt x="1" y="338"/>
                  </a:lnTo>
                  <a:lnTo>
                    <a:pt x="20" y="394"/>
                  </a:lnTo>
                  <a:lnTo>
                    <a:pt x="76" y="469"/>
                  </a:lnTo>
                  <a:lnTo>
                    <a:pt x="169" y="544"/>
                  </a:lnTo>
                  <a:lnTo>
                    <a:pt x="226" y="563"/>
                  </a:lnTo>
                  <a:lnTo>
                    <a:pt x="338" y="563"/>
                  </a:lnTo>
                  <a:lnTo>
                    <a:pt x="394" y="544"/>
                  </a:lnTo>
                  <a:lnTo>
                    <a:pt x="488" y="469"/>
                  </a:lnTo>
                  <a:lnTo>
                    <a:pt x="544" y="394"/>
                  </a:lnTo>
                  <a:lnTo>
                    <a:pt x="563" y="338"/>
                  </a:lnTo>
                  <a:lnTo>
                    <a:pt x="563" y="282"/>
                  </a:lnTo>
                  <a:lnTo>
                    <a:pt x="563" y="226"/>
                  </a:lnTo>
                  <a:lnTo>
                    <a:pt x="544" y="170"/>
                  </a:lnTo>
                  <a:lnTo>
                    <a:pt x="488" y="76"/>
                  </a:lnTo>
                  <a:lnTo>
                    <a:pt x="394" y="20"/>
                  </a:lnTo>
                  <a:lnTo>
                    <a:pt x="33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6" name="Google Shape;796;p16"/>
            <p:cNvSpPr/>
            <p:nvPr/>
          </p:nvSpPr>
          <p:spPr>
            <a:xfrm>
              <a:off x="4283250" y="3296075"/>
              <a:ext cx="4700" cy="4725"/>
            </a:xfrm>
            <a:custGeom>
              <a:avLst/>
              <a:gdLst/>
              <a:ahLst/>
              <a:cxnLst/>
              <a:rect l="l" t="t" r="r" b="b"/>
              <a:pathLst>
                <a:path w="188" h="189" extrusionOk="0">
                  <a:moveTo>
                    <a:pt x="56" y="1"/>
                  </a:moveTo>
                  <a:lnTo>
                    <a:pt x="38" y="19"/>
                  </a:lnTo>
                  <a:lnTo>
                    <a:pt x="19" y="57"/>
                  </a:lnTo>
                  <a:lnTo>
                    <a:pt x="0" y="94"/>
                  </a:lnTo>
                  <a:lnTo>
                    <a:pt x="19" y="132"/>
                  </a:lnTo>
                  <a:lnTo>
                    <a:pt x="38" y="169"/>
                  </a:lnTo>
                  <a:lnTo>
                    <a:pt x="56" y="188"/>
                  </a:lnTo>
                  <a:lnTo>
                    <a:pt x="131" y="188"/>
                  </a:lnTo>
                  <a:lnTo>
                    <a:pt x="169" y="169"/>
                  </a:lnTo>
                  <a:lnTo>
                    <a:pt x="188" y="132"/>
                  </a:lnTo>
                  <a:lnTo>
                    <a:pt x="188" y="94"/>
                  </a:lnTo>
                  <a:lnTo>
                    <a:pt x="188" y="57"/>
                  </a:lnTo>
                  <a:lnTo>
                    <a:pt x="169" y="19"/>
                  </a:lnTo>
                  <a:lnTo>
                    <a:pt x="13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7" name="Google Shape;797;p16"/>
            <p:cNvSpPr/>
            <p:nvPr/>
          </p:nvSpPr>
          <p:spPr>
            <a:xfrm>
              <a:off x="3765450" y="31105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1" y="0"/>
                  </a:moveTo>
                  <a:lnTo>
                    <a:pt x="1" y="38"/>
                  </a:lnTo>
                  <a:lnTo>
                    <a:pt x="1" y="75"/>
                  </a:lnTo>
                  <a:lnTo>
                    <a:pt x="57" y="75"/>
                  </a:lnTo>
                  <a:lnTo>
                    <a:pt x="76" y="38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8" name="Google Shape;798;p16"/>
            <p:cNvSpPr/>
            <p:nvPr/>
          </p:nvSpPr>
          <p:spPr>
            <a:xfrm>
              <a:off x="3954775" y="3282025"/>
              <a:ext cx="1900" cy="1900"/>
            </a:xfrm>
            <a:custGeom>
              <a:avLst/>
              <a:gdLst/>
              <a:ahLst/>
              <a:cxnLst/>
              <a:rect l="l" t="t" r="r" b="b"/>
              <a:pathLst>
                <a:path w="76" h="76" extrusionOk="0">
                  <a:moveTo>
                    <a:pt x="0" y="0"/>
                  </a:moveTo>
                  <a:lnTo>
                    <a:pt x="0" y="38"/>
                  </a:lnTo>
                  <a:lnTo>
                    <a:pt x="0" y="57"/>
                  </a:lnTo>
                  <a:lnTo>
                    <a:pt x="38" y="75"/>
                  </a:lnTo>
                  <a:lnTo>
                    <a:pt x="56" y="57"/>
                  </a:lnTo>
                  <a:lnTo>
                    <a:pt x="75" y="38"/>
                  </a:lnTo>
                  <a:lnTo>
                    <a:pt x="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99" name="Google Shape;799;p16"/>
            <p:cNvSpPr/>
            <p:nvPr/>
          </p:nvSpPr>
          <p:spPr>
            <a:xfrm>
              <a:off x="4236850" y="3211275"/>
              <a:ext cx="2375" cy="1900"/>
            </a:xfrm>
            <a:custGeom>
              <a:avLst/>
              <a:gdLst/>
              <a:ahLst/>
              <a:cxnLst/>
              <a:rect l="l" t="t" r="r" b="b"/>
              <a:pathLst>
                <a:path w="95" h="76" extrusionOk="0">
                  <a:moveTo>
                    <a:pt x="57" y="0"/>
                  </a:moveTo>
                  <a:lnTo>
                    <a:pt x="19" y="19"/>
                  </a:lnTo>
                  <a:lnTo>
                    <a:pt x="1" y="38"/>
                  </a:lnTo>
                  <a:lnTo>
                    <a:pt x="19" y="75"/>
                  </a:lnTo>
                  <a:lnTo>
                    <a:pt x="76" y="75"/>
                  </a:lnTo>
                  <a:lnTo>
                    <a:pt x="94" y="38"/>
                  </a:lnTo>
                  <a:lnTo>
                    <a:pt x="76" y="19"/>
                  </a:lnTo>
                  <a:lnTo>
                    <a:pt x="5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0" name="Google Shape;800;p16"/>
            <p:cNvSpPr/>
            <p:nvPr/>
          </p:nvSpPr>
          <p:spPr>
            <a:xfrm>
              <a:off x="4377425" y="3137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1"/>
                  </a:moveTo>
                  <a:lnTo>
                    <a:pt x="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1" name="Google Shape;801;p16"/>
            <p:cNvSpPr/>
            <p:nvPr/>
          </p:nvSpPr>
          <p:spPr>
            <a:xfrm>
              <a:off x="4377425" y="3137225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2" name="Google Shape;802;p16"/>
            <p:cNvSpPr/>
            <p:nvPr/>
          </p:nvSpPr>
          <p:spPr>
            <a:xfrm>
              <a:off x="3074300" y="3003675"/>
              <a:ext cx="865500" cy="1248350"/>
            </a:xfrm>
            <a:custGeom>
              <a:avLst/>
              <a:gdLst/>
              <a:ahLst/>
              <a:cxnLst/>
              <a:rect l="l" t="t" r="r" b="b"/>
              <a:pathLst>
                <a:path w="34620" h="49934" extrusionOk="0">
                  <a:moveTo>
                    <a:pt x="6242" y="1"/>
                  </a:moveTo>
                  <a:lnTo>
                    <a:pt x="1" y="6242"/>
                  </a:lnTo>
                  <a:lnTo>
                    <a:pt x="1" y="20412"/>
                  </a:lnTo>
                  <a:lnTo>
                    <a:pt x="4143" y="20412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43617"/>
                  </a:lnTo>
                  <a:lnTo>
                    <a:pt x="6317" y="49933"/>
                  </a:lnTo>
                  <a:lnTo>
                    <a:pt x="34619" y="49933"/>
                  </a:lnTo>
                  <a:lnTo>
                    <a:pt x="34619" y="48152"/>
                  </a:lnTo>
                  <a:lnTo>
                    <a:pt x="7067" y="48152"/>
                  </a:lnTo>
                  <a:lnTo>
                    <a:pt x="1781" y="42886"/>
                  </a:lnTo>
                  <a:lnTo>
                    <a:pt x="1781" y="38106"/>
                  </a:lnTo>
                  <a:lnTo>
                    <a:pt x="5923" y="38106"/>
                  </a:lnTo>
                  <a:lnTo>
                    <a:pt x="5923" y="36325"/>
                  </a:lnTo>
                  <a:lnTo>
                    <a:pt x="5923" y="20412"/>
                  </a:lnTo>
                  <a:lnTo>
                    <a:pt x="5923" y="18632"/>
                  </a:lnTo>
                  <a:lnTo>
                    <a:pt x="1781" y="18632"/>
                  </a:lnTo>
                  <a:lnTo>
                    <a:pt x="1781" y="6973"/>
                  </a:lnTo>
                  <a:lnTo>
                    <a:pt x="6992" y="1782"/>
                  </a:lnTo>
                  <a:lnTo>
                    <a:pt x="34619" y="1782"/>
                  </a:lnTo>
                  <a:lnTo>
                    <a:pt x="34619" y="1"/>
                  </a:lnTo>
                  <a:close/>
                </a:path>
              </a:pathLst>
            </a:custGeom>
            <a:solidFill>
              <a:srgbClr val="151C1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3" name="Google Shape;803;p16"/>
            <p:cNvSpPr/>
            <p:nvPr/>
          </p:nvSpPr>
          <p:spPr>
            <a:xfrm>
              <a:off x="3024175" y="2961050"/>
              <a:ext cx="593700" cy="601200"/>
            </a:xfrm>
            <a:custGeom>
              <a:avLst/>
              <a:gdLst/>
              <a:ahLst/>
              <a:cxnLst/>
              <a:rect l="l" t="t" r="r" b="b"/>
              <a:pathLst>
                <a:path w="23748" h="24048" extrusionOk="0">
                  <a:moveTo>
                    <a:pt x="22698" y="0"/>
                  </a:moveTo>
                  <a:lnTo>
                    <a:pt x="0" y="23017"/>
                  </a:lnTo>
                  <a:lnTo>
                    <a:pt x="1031" y="24048"/>
                  </a:lnTo>
                  <a:lnTo>
                    <a:pt x="23748" y="1012"/>
                  </a:lnTo>
                  <a:lnTo>
                    <a:pt x="22698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4" name="Google Shape;804;p16"/>
            <p:cNvSpPr/>
            <p:nvPr/>
          </p:nvSpPr>
          <p:spPr>
            <a:xfrm>
              <a:off x="3025100" y="3129275"/>
              <a:ext cx="302725" cy="149500"/>
            </a:xfrm>
            <a:custGeom>
              <a:avLst/>
              <a:gdLst/>
              <a:ahLst/>
              <a:cxnLst/>
              <a:rect l="l" t="t" r="r" b="b"/>
              <a:pathLst>
                <a:path w="12109" h="5980" extrusionOk="0">
                  <a:moveTo>
                    <a:pt x="544" y="0"/>
                  </a:moveTo>
                  <a:lnTo>
                    <a:pt x="1" y="1368"/>
                  </a:lnTo>
                  <a:lnTo>
                    <a:pt x="11565" y="5979"/>
                  </a:lnTo>
                  <a:lnTo>
                    <a:pt x="12109" y="4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5" name="Google Shape;805;p16"/>
            <p:cNvSpPr/>
            <p:nvPr/>
          </p:nvSpPr>
          <p:spPr>
            <a:xfrm>
              <a:off x="3198475" y="2965250"/>
              <a:ext cx="139675" cy="314450"/>
            </a:xfrm>
            <a:custGeom>
              <a:avLst/>
              <a:gdLst/>
              <a:ahLst/>
              <a:cxnLst/>
              <a:rect l="l" t="t" r="r" b="b"/>
              <a:pathLst>
                <a:path w="5587" h="12578" extrusionOk="0">
                  <a:moveTo>
                    <a:pt x="1369" y="1"/>
                  </a:moveTo>
                  <a:lnTo>
                    <a:pt x="1" y="470"/>
                  </a:lnTo>
                  <a:lnTo>
                    <a:pt x="4218" y="12578"/>
                  </a:lnTo>
                  <a:lnTo>
                    <a:pt x="5586" y="12109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6" name="Google Shape;806;p16"/>
            <p:cNvSpPr/>
            <p:nvPr/>
          </p:nvSpPr>
          <p:spPr>
            <a:xfrm>
              <a:off x="3195675" y="4087525"/>
              <a:ext cx="112475" cy="209475"/>
            </a:xfrm>
            <a:custGeom>
              <a:avLst/>
              <a:gdLst/>
              <a:ahLst/>
              <a:cxnLst/>
              <a:rect l="l" t="t" r="r" b="b"/>
              <a:pathLst>
                <a:path w="4499" h="8379" extrusionOk="0">
                  <a:moveTo>
                    <a:pt x="3149" y="0"/>
                  </a:moveTo>
                  <a:lnTo>
                    <a:pt x="0" y="7835"/>
                  </a:lnTo>
                  <a:lnTo>
                    <a:pt x="1368" y="8378"/>
                  </a:lnTo>
                  <a:lnTo>
                    <a:pt x="4498" y="525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16"/>
            <p:cNvSpPr/>
            <p:nvPr/>
          </p:nvSpPr>
          <p:spPr>
            <a:xfrm>
              <a:off x="3268300" y="4141400"/>
              <a:ext cx="671500" cy="20175"/>
            </a:xfrm>
            <a:custGeom>
              <a:avLst/>
              <a:gdLst/>
              <a:ahLst/>
              <a:cxnLst/>
              <a:rect l="l" t="t" r="r" b="b"/>
              <a:pathLst>
                <a:path w="26860" h="807" extrusionOk="0">
                  <a:moveTo>
                    <a:pt x="0" y="1"/>
                  </a:moveTo>
                  <a:lnTo>
                    <a:pt x="0" y="807"/>
                  </a:lnTo>
                  <a:lnTo>
                    <a:pt x="26859" y="807"/>
                  </a:lnTo>
                  <a:lnTo>
                    <a:pt x="26859" y="1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16"/>
            <p:cNvSpPr/>
            <p:nvPr/>
          </p:nvSpPr>
          <p:spPr>
            <a:xfrm>
              <a:off x="3053225" y="4075800"/>
              <a:ext cx="886575" cy="36575"/>
            </a:xfrm>
            <a:custGeom>
              <a:avLst/>
              <a:gdLst/>
              <a:ahLst/>
              <a:cxnLst/>
              <a:rect l="l" t="t" r="r" b="b"/>
              <a:pathLst>
                <a:path w="35463" h="1463" extrusionOk="0">
                  <a:moveTo>
                    <a:pt x="0" y="1"/>
                  </a:moveTo>
                  <a:lnTo>
                    <a:pt x="0" y="1463"/>
                  </a:lnTo>
                  <a:lnTo>
                    <a:pt x="35462" y="1463"/>
                  </a:lnTo>
                  <a:lnTo>
                    <a:pt x="35462" y="1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16"/>
            <p:cNvSpPr/>
            <p:nvPr/>
          </p:nvSpPr>
          <p:spPr>
            <a:xfrm>
              <a:off x="3035875" y="2972750"/>
              <a:ext cx="570300" cy="577800"/>
            </a:xfrm>
            <a:custGeom>
              <a:avLst/>
              <a:gdLst/>
              <a:ahLst/>
              <a:cxnLst/>
              <a:rect l="l" t="t" r="r" b="b"/>
              <a:pathLst>
                <a:path w="22812" h="23112" extrusionOk="0">
                  <a:moveTo>
                    <a:pt x="22699" y="1"/>
                  </a:moveTo>
                  <a:lnTo>
                    <a:pt x="1" y="23018"/>
                  </a:lnTo>
                  <a:lnTo>
                    <a:pt x="94" y="23111"/>
                  </a:lnTo>
                  <a:lnTo>
                    <a:pt x="22811" y="95"/>
                  </a:lnTo>
                  <a:lnTo>
                    <a:pt x="22699" y="1"/>
                  </a:lnTo>
                  <a:close/>
                </a:path>
              </a:pathLst>
            </a:custGeom>
            <a:solidFill>
              <a:srgbClr val="7777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0" name="Google Shape;810;p16"/>
            <p:cNvSpPr/>
            <p:nvPr/>
          </p:nvSpPr>
          <p:spPr>
            <a:xfrm>
              <a:off x="3053225" y="4092200"/>
              <a:ext cx="886575" cy="3775"/>
            </a:xfrm>
            <a:custGeom>
              <a:avLst/>
              <a:gdLst/>
              <a:ahLst/>
              <a:cxnLst/>
              <a:rect l="l" t="t" r="r" b="b"/>
              <a:pathLst>
                <a:path w="354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35462" y="151"/>
                  </a:lnTo>
                  <a:lnTo>
                    <a:pt x="35462" y="1"/>
                  </a:lnTo>
                  <a:close/>
                </a:path>
              </a:pathLst>
            </a:custGeom>
            <a:solidFill>
              <a:srgbClr val="77777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1" name="Google Shape;811;p16"/>
            <p:cNvSpPr/>
            <p:nvPr/>
          </p:nvSpPr>
          <p:spPr>
            <a:xfrm>
              <a:off x="2993225" y="2922625"/>
              <a:ext cx="946575" cy="1410450"/>
            </a:xfrm>
            <a:custGeom>
              <a:avLst/>
              <a:gdLst/>
              <a:ahLst/>
              <a:cxnLst/>
              <a:rect l="l" t="t" r="r" b="b"/>
              <a:pathLst>
                <a:path w="37863" h="56418" extrusionOk="0">
                  <a:moveTo>
                    <a:pt x="8136" y="0"/>
                  </a:moveTo>
                  <a:lnTo>
                    <a:pt x="7198" y="937"/>
                  </a:lnTo>
                  <a:lnTo>
                    <a:pt x="957" y="7179"/>
                  </a:lnTo>
                  <a:lnTo>
                    <a:pt x="1" y="8135"/>
                  </a:lnTo>
                  <a:lnTo>
                    <a:pt x="1" y="9484"/>
                  </a:lnTo>
                  <a:lnTo>
                    <a:pt x="1" y="23654"/>
                  </a:lnTo>
                  <a:lnTo>
                    <a:pt x="1" y="26897"/>
                  </a:lnTo>
                  <a:lnTo>
                    <a:pt x="4143" y="26897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39567"/>
                  </a:lnTo>
                  <a:lnTo>
                    <a:pt x="1" y="46859"/>
                  </a:lnTo>
                  <a:lnTo>
                    <a:pt x="1" y="48208"/>
                  </a:lnTo>
                  <a:lnTo>
                    <a:pt x="957" y="49145"/>
                  </a:lnTo>
                  <a:lnTo>
                    <a:pt x="7273" y="55480"/>
                  </a:lnTo>
                  <a:lnTo>
                    <a:pt x="8229" y="56418"/>
                  </a:lnTo>
                  <a:lnTo>
                    <a:pt x="37862" y="56418"/>
                  </a:lnTo>
                  <a:lnTo>
                    <a:pt x="37862" y="53175"/>
                  </a:lnTo>
                  <a:lnTo>
                    <a:pt x="9560" y="53175"/>
                  </a:lnTo>
                  <a:lnTo>
                    <a:pt x="3244" y="46859"/>
                  </a:lnTo>
                  <a:lnTo>
                    <a:pt x="3244" y="39567"/>
                  </a:lnTo>
                  <a:lnTo>
                    <a:pt x="7386" y="39567"/>
                  </a:lnTo>
                  <a:lnTo>
                    <a:pt x="7386" y="23654"/>
                  </a:lnTo>
                  <a:lnTo>
                    <a:pt x="3244" y="23654"/>
                  </a:lnTo>
                  <a:lnTo>
                    <a:pt x="3244" y="9484"/>
                  </a:lnTo>
                  <a:lnTo>
                    <a:pt x="9485" y="3243"/>
                  </a:lnTo>
                  <a:lnTo>
                    <a:pt x="37862" y="3243"/>
                  </a:lnTo>
                  <a:lnTo>
                    <a:pt x="37862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2" name="Google Shape;812;p16"/>
            <p:cNvSpPr/>
            <p:nvPr/>
          </p:nvSpPr>
          <p:spPr>
            <a:xfrm>
              <a:off x="3074300" y="3003675"/>
              <a:ext cx="865500" cy="1248350"/>
            </a:xfrm>
            <a:custGeom>
              <a:avLst/>
              <a:gdLst/>
              <a:ahLst/>
              <a:cxnLst/>
              <a:rect l="l" t="t" r="r" b="b"/>
              <a:pathLst>
                <a:path w="34620" h="49934" extrusionOk="0">
                  <a:moveTo>
                    <a:pt x="6242" y="1"/>
                  </a:moveTo>
                  <a:lnTo>
                    <a:pt x="1" y="6242"/>
                  </a:lnTo>
                  <a:lnTo>
                    <a:pt x="1" y="20412"/>
                  </a:lnTo>
                  <a:lnTo>
                    <a:pt x="4143" y="20412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43617"/>
                  </a:lnTo>
                  <a:lnTo>
                    <a:pt x="6317" y="49933"/>
                  </a:lnTo>
                  <a:lnTo>
                    <a:pt x="34619" y="49933"/>
                  </a:lnTo>
                  <a:lnTo>
                    <a:pt x="34619" y="48152"/>
                  </a:lnTo>
                  <a:lnTo>
                    <a:pt x="7067" y="48152"/>
                  </a:lnTo>
                  <a:lnTo>
                    <a:pt x="1781" y="42886"/>
                  </a:lnTo>
                  <a:lnTo>
                    <a:pt x="1781" y="38106"/>
                  </a:lnTo>
                  <a:lnTo>
                    <a:pt x="5923" y="38106"/>
                  </a:lnTo>
                  <a:lnTo>
                    <a:pt x="5923" y="36325"/>
                  </a:lnTo>
                  <a:lnTo>
                    <a:pt x="5923" y="20412"/>
                  </a:lnTo>
                  <a:lnTo>
                    <a:pt x="5923" y="18632"/>
                  </a:lnTo>
                  <a:lnTo>
                    <a:pt x="1781" y="18632"/>
                  </a:lnTo>
                  <a:lnTo>
                    <a:pt x="1781" y="6973"/>
                  </a:lnTo>
                  <a:lnTo>
                    <a:pt x="6992" y="1782"/>
                  </a:lnTo>
                  <a:lnTo>
                    <a:pt x="34619" y="1782"/>
                  </a:lnTo>
                  <a:lnTo>
                    <a:pt x="3461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3" name="Google Shape;813;p16"/>
            <p:cNvSpPr/>
            <p:nvPr/>
          </p:nvSpPr>
          <p:spPr>
            <a:xfrm>
              <a:off x="3024175" y="2961050"/>
              <a:ext cx="593700" cy="601200"/>
            </a:xfrm>
            <a:custGeom>
              <a:avLst/>
              <a:gdLst/>
              <a:ahLst/>
              <a:cxnLst/>
              <a:rect l="l" t="t" r="r" b="b"/>
              <a:pathLst>
                <a:path w="23748" h="24048" extrusionOk="0">
                  <a:moveTo>
                    <a:pt x="22698" y="0"/>
                  </a:moveTo>
                  <a:lnTo>
                    <a:pt x="0" y="23017"/>
                  </a:lnTo>
                  <a:lnTo>
                    <a:pt x="1031" y="24048"/>
                  </a:lnTo>
                  <a:lnTo>
                    <a:pt x="23748" y="1012"/>
                  </a:lnTo>
                  <a:lnTo>
                    <a:pt x="22698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4" name="Google Shape;814;p16"/>
            <p:cNvSpPr/>
            <p:nvPr/>
          </p:nvSpPr>
          <p:spPr>
            <a:xfrm>
              <a:off x="3025100" y="3129275"/>
              <a:ext cx="302725" cy="149500"/>
            </a:xfrm>
            <a:custGeom>
              <a:avLst/>
              <a:gdLst/>
              <a:ahLst/>
              <a:cxnLst/>
              <a:rect l="l" t="t" r="r" b="b"/>
              <a:pathLst>
                <a:path w="12109" h="5980" extrusionOk="0">
                  <a:moveTo>
                    <a:pt x="544" y="0"/>
                  </a:moveTo>
                  <a:lnTo>
                    <a:pt x="1" y="1368"/>
                  </a:lnTo>
                  <a:lnTo>
                    <a:pt x="11565" y="5979"/>
                  </a:lnTo>
                  <a:lnTo>
                    <a:pt x="12109" y="4611"/>
                  </a:lnTo>
                  <a:lnTo>
                    <a:pt x="544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16"/>
            <p:cNvSpPr/>
            <p:nvPr/>
          </p:nvSpPr>
          <p:spPr>
            <a:xfrm>
              <a:off x="3198475" y="2965250"/>
              <a:ext cx="139675" cy="314450"/>
            </a:xfrm>
            <a:custGeom>
              <a:avLst/>
              <a:gdLst/>
              <a:ahLst/>
              <a:cxnLst/>
              <a:rect l="l" t="t" r="r" b="b"/>
              <a:pathLst>
                <a:path w="5587" h="12578" extrusionOk="0">
                  <a:moveTo>
                    <a:pt x="1369" y="1"/>
                  </a:moveTo>
                  <a:lnTo>
                    <a:pt x="1" y="470"/>
                  </a:lnTo>
                  <a:lnTo>
                    <a:pt x="4218" y="12578"/>
                  </a:lnTo>
                  <a:lnTo>
                    <a:pt x="5586" y="12109"/>
                  </a:lnTo>
                  <a:lnTo>
                    <a:pt x="1369" y="1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16"/>
            <p:cNvSpPr/>
            <p:nvPr/>
          </p:nvSpPr>
          <p:spPr>
            <a:xfrm>
              <a:off x="3195675" y="4087525"/>
              <a:ext cx="112475" cy="209475"/>
            </a:xfrm>
            <a:custGeom>
              <a:avLst/>
              <a:gdLst/>
              <a:ahLst/>
              <a:cxnLst/>
              <a:rect l="l" t="t" r="r" b="b"/>
              <a:pathLst>
                <a:path w="4499" h="8379" extrusionOk="0">
                  <a:moveTo>
                    <a:pt x="3149" y="0"/>
                  </a:moveTo>
                  <a:lnTo>
                    <a:pt x="0" y="7835"/>
                  </a:lnTo>
                  <a:lnTo>
                    <a:pt x="1368" y="8378"/>
                  </a:lnTo>
                  <a:lnTo>
                    <a:pt x="4498" y="525"/>
                  </a:lnTo>
                  <a:lnTo>
                    <a:pt x="314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16"/>
            <p:cNvSpPr/>
            <p:nvPr/>
          </p:nvSpPr>
          <p:spPr>
            <a:xfrm>
              <a:off x="3035875" y="2972750"/>
              <a:ext cx="570300" cy="577800"/>
            </a:xfrm>
            <a:custGeom>
              <a:avLst/>
              <a:gdLst/>
              <a:ahLst/>
              <a:cxnLst/>
              <a:rect l="l" t="t" r="r" b="b"/>
              <a:pathLst>
                <a:path w="22812" h="23112" extrusionOk="0">
                  <a:moveTo>
                    <a:pt x="22699" y="1"/>
                  </a:moveTo>
                  <a:lnTo>
                    <a:pt x="1" y="23018"/>
                  </a:lnTo>
                  <a:lnTo>
                    <a:pt x="94" y="23111"/>
                  </a:lnTo>
                  <a:lnTo>
                    <a:pt x="22811" y="95"/>
                  </a:lnTo>
                  <a:lnTo>
                    <a:pt x="2269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8" name="Google Shape;818;p16"/>
            <p:cNvSpPr/>
            <p:nvPr/>
          </p:nvSpPr>
          <p:spPr>
            <a:xfrm>
              <a:off x="3735950" y="3003675"/>
              <a:ext cx="865475" cy="1248350"/>
            </a:xfrm>
            <a:custGeom>
              <a:avLst/>
              <a:gdLst/>
              <a:ahLst/>
              <a:cxnLst/>
              <a:rect l="l" t="t" r="r" b="b"/>
              <a:pathLst>
                <a:path w="34619" h="49934" extrusionOk="0">
                  <a:moveTo>
                    <a:pt x="0" y="1"/>
                  </a:moveTo>
                  <a:lnTo>
                    <a:pt x="0" y="1782"/>
                  </a:lnTo>
                  <a:lnTo>
                    <a:pt x="27628" y="1782"/>
                  </a:lnTo>
                  <a:lnTo>
                    <a:pt x="32838" y="6973"/>
                  </a:lnTo>
                  <a:lnTo>
                    <a:pt x="32838" y="18632"/>
                  </a:lnTo>
                  <a:lnTo>
                    <a:pt x="28696" y="18632"/>
                  </a:lnTo>
                  <a:lnTo>
                    <a:pt x="28696" y="20412"/>
                  </a:lnTo>
                  <a:lnTo>
                    <a:pt x="28696" y="36325"/>
                  </a:lnTo>
                  <a:lnTo>
                    <a:pt x="28696" y="38106"/>
                  </a:lnTo>
                  <a:lnTo>
                    <a:pt x="32838" y="38106"/>
                  </a:lnTo>
                  <a:lnTo>
                    <a:pt x="32838" y="42886"/>
                  </a:lnTo>
                  <a:lnTo>
                    <a:pt x="27553" y="48152"/>
                  </a:lnTo>
                  <a:lnTo>
                    <a:pt x="0" y="48152"/>
                  </a:lnTo>
                  <a:lnTo>
                    <a:pt x="0" y="49933"/>
                  </a:lnTo>
                  <a:lnTo>
                    <a:pt x="28302" y="49933"/>
                  </a:lnTo>
                  <a:lnTo>
                    <a:pt x="34619" y="43617"/>
                  </a:lnTo>
                  <a:lnTo>
                    <a:pt x="34619" y="36325"/>
                  </a:lnTo>
                  <a:lnTo>
                    <a:pt x="30477" y="36325"/>
                  </a:lnTo>
                  <a:lnTo>
                    <a:pt x="30477" y="20412"/>
                  </a:lnTo>
                  <a:lnTo>
                    <a:pt x="34619" y="20412"/>
                  </a:lnTo>
                  <a:lnTo>
                    <a:pt x="34619" y="6242"/>
                  </a:lnTo>
                  <a:lnTo>
                    <a:pt x="2837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9" name="Google Shape;819;p16"/>
            <p:cNvSpPr/>
            <p:nvPr/>
          </p:nvSpPr>
          <p:spPr>
            <a:xfrm>
              <a:off x="4057850" y="2961050"/>
              <a:ext cx="593725" cy="601200"/>
            </a:xfrm>
            <a:custGeom>
              <a:avLst/>
              <a:gdLst/>
              <a:ahLst/>
              <a:cxnLst/>
              <a:rect l="l" t="t" r="r" b="b"/>
              <a:pathLst>
                <a:path w="23749" h="24048" extrusionOk="0">
                  <a:moveTo>
                    <a:pt x="1050" y="0"/>
                  </a:moveTo>
                  <a:lnTo>
                    <a:pt x="1" y="1012"/>
                  </a:lnTo>
                  <a:lnTo>
                    <a:pt x="22718" y="24048"/>
                  </a:lnTo>
                  <a:lnTo>
                    <a:pt x="23748" y="23017"/>
                  </a:lnTo>
                  <a:lnTo>
                    <a:pt x="1050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0" name="Google Shape;820;p16"/>
            <p:cNvSpPr/>
            <p:nvPr/>
          </p:nvSpPr>
          <p:spPr>
            <a:xfrm>
              <a:off x="4347900" y="3129275"/>
              <a:ext cx="302725" cy="149500"/>
            </a:xfrm>
            <a:custGeom>
              <a:avLst/>
              <a:gdLst/>
              <a:ahLst/>
              <a:cxnLst/>
              <a:rect l="l" t="t" r="r" b="b"/>
              <a:pathLst>
                <a:path w="12109" h="5980" extrusionOk="0">
                  <a:moveTo>
                    <a:pt x="11565" y="0"/>
                  </a:moveTo>
                  <a:lnTo>
                    <a:pt x="1" y="4611"/>
                  </a:lnTo>
                  <a:lnTo>
                    <a:pt x="544" y="5979"/>
                  </a:lnTo>
                  <a:lnTo>
                    <a:pt x="12109" y="1368"/>
                  </a:lnTo>
                  <a:lnTo>
                    <a:pt x="11565" y="0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1" name="Google Shape;821;p16"/>
            <p:cNvSpPr/>
            <p:nvPr/>
          </p:nvSpPr>
          <p:spPr>
            <a:xfrm>
              <a:off x="4337600" y="2965250"/>
              <a:ext cx="139650" cy="314450"/>
            </a:xfrm>
            <a:custGeom>
              <a:avLst/>
              <a:gdLst/>
              <a:ahLst/>
              <a:cxnLst/>
              <a:rect l="l" t="t" r="r" b="b"/>
              <a:pathLst>
                <a:path w="5586" h="12578" extrusionOk="0">
                  <a:moveTo>
                    <a:pt x="4218" y="1"/>
                  </a:moveTo>
                  <a:lnTo>
                    <a:pt x="0" y="12109"/>
                  </a:lnTo>
                  <a:lnTo>
                    <a:pt x="1369" y="12578"/>
                  </a:lnTo>
                  <a:lnTo>
                    <a:pt x="5586" y="470"/>
                  </a:lnTo>
                  <a:lnTo>
                    <a:pt x="4218" y="1"/>
                  </a:lnTo>
                  <a:close/>
                </a:path>
              </a:pathLst>
            </a:custGeom>
            <a:solidFill>
              <a:srgbClr val="A5A59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2" name="Google Shape;822;p16"/>
            <p:cNvSpPr/>
            <p:nvPr/>
          </p:nvSpPr>
          <p:spPr>
            <a:xfrm>
              <a:off x="4367600" y="4087525"/>
              <a:ext cx="112000" cy="209475"/>
            </a:xfrm>
            <a:custGeom>
              <a:avLst/>
              <a:gdLst/>
              <a:ahLst/>
              <a:cxnLst/>
              <a:rect l="l" t="t" r="r" b="b"/>
              <a:pathLst>
                <a:path w="4480" h="8379" extrusionOk="0">
                  <a:moveTo>
                    <a:pt x="1350" y="0"/>
                  </a:moveTo>
                  <a:lnTo>
                    <a:pt x="0" y="525"/>
                  </a:lnTo>
                  <a:lnTo>
                    <a:pt x="3130" y="8378"/>
                  </a:lnTo>
                  <a:lnTo>
                    <a:pt x="4480" y="7835"/>
                  </a:lnTo>
                  <a:lnTo>
                    <a:pt x="13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16"/>
            <p:cNvSpPr/>
            <p:nvPr/>
          </p:nvSpPr>
          <p:spPr>
            <a:xfrm>
              <a:off x="3268300" y="4141400"/>
              <a:ext cx="1139150" cy="20175"/>
            </a:xfrm>
            <a:custGeom>
              <a:avLst/>
              <a:gdLst/>
              <a:ahLst/>
              <a:cxnLst/>
              <a:rect l="l" t="t" r="r" b="b"/>
              <a:pathLst>
                <a:path w="45566" h="807" extrusionOk="0">
                  <a:moveTo>
                    <a:pt x="0" y="1"/>
                  </a:moveTo>
                  <a:lnTo>
                    <a:pt x="0" y="807"/>
                  </a:lnTo>
                  <a:lnTo>
                    <a:pt x="45565" y="807"/>
                  </a:lnTo>
                  <a:lnTo>
                    <a:pt x="4556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16"/>
            <p:cNvSpPr/>
            <p:nvPr/>
          </p:nvSpPr>
          <p:spPr>
            <a:xfrm>
              <a:off x="3053225" y="4075800"/>
              <a:ext cx="1569300" cy="36575"/>
            </a:xfrm>
            <a:custGeom>
              <a:avLst/>
              <a:gdLst/>
              <a:ahLst/>
              <a:cxnLst/>
              <a:rect l="l" t="t" r="r" b="b"/>
              <a:pathLst>
                <a:path w="62772" h="1463" extrusionOk="0">
                  <a:moveTo>
                    <a:pt x="0" y="1"/>
                  </a:moveTo>
                  <a:lnTo>
                    <a:pt x="0" y="1463"/>
                  </a:lnTo>
                  <a:lnTo>
                    <a:pt x="62771" y="1463"/>
                  </a:lnTo>
                  <a:lnTo>
                    <a:pt x="6277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16"/>
            <p:cNvSpPr/>
            <p:nvPr/>
          </p:nvSpPr>
          <p:spPr>
            <a:xfrm>
              <a:off x="4069575" y="2972750"/>
              <a:ext cx="570275" cy="577800"/>
            </a:xfrm>
            <a:custGeom>
              <a:avLst/>
              <a:gdLst/>
              <a:ahLst/>
              <a:cxnLst/>
              <a:rect l="l" t="t" r="r" b="b"/>
              <a:pathLst>
                <a:path w="22811" h="23112" extrusionOk="0">
                  <a:moveTo>
                    <a:pt x="94" y="1"/>
                  </a:moveTo>
                  <a:lnTo>
                    <a:pt x="0" y="95"/>
                  </a:lnTo>
                  <a:lnTo>
                    <a:pt x="22717" y="23111"/>
                  </a:lnTo>
                  <a:lnTo>
                    <a:pt x="22811" y="23018"/>
                  </a:lnTo>
                  <a:lnTo>
                    <a:pt x="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16"/>
            <p:cNvSpPr/>
            <p:nvPr/>
          </p:nvSpPr>
          <p:spPr>
            <a:xfrm>
              <a:off x="1755250" y="3640025"/>
              <a:ext cx="152775" cy="327550"/>
            </a:xfrm>
            <a:custGeom>
              <a:avLst/>
              <a:gdLst/>
              <a:ahLst/>
              <a:cxnLst/>
              <a:rect l="l" t="t" r="r" b="b"/>
              <a:pathLst>
                <a:path w="6111" h="13102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3102"/>
                  </a:lnTo>
                  <a:lnTo>
                    <a:pt x="6111" y="13102"/>
                  </a:lnTo>
                  <a:lnTo>
                    <a:pt x="6111" y="12671"/>
                  </a:lnTo>
                  <a:lnTo>
                    <a:pt x="0" y="12671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16"/>
            <p:cNvSpPr/>
            <p:nvPr/>
          </p:nvSpPr>
          <p:spPr>
            <a:xfrm>
              <a:off x="1755250" y="3629250"/>
              <a:ext cx="152775" cy="327550"/>
            </a:xfrm>
            <a:custGeom>
              <a:avLst/>
              <a:gdLst/>
              <a:ahLst/>
              <a:cxnLst/>
              <a:rect l="l" t="t" r="r" b="b"/>
              <a:pathLst>
                <a:path w="6111" h="13102" extrusionOk="0">
                  <a:moveTo>
                    <a:pt x="0" y="0"/>
                  </a:moveTo>
                  <a:lnTo>
                    <a:pt x="0" y="13102"/>
                  </a:lnTo>
                  <a:lnTo>
                    <a:pt x="6111" y="13102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16"/>
            <p:cNvSpPr/>
            <p:nvPr/>
          </p:nvSpPr>
          <p:spPr>
            <a:xfrm>
              <a:off x="1774925" y="3645175"/>
              <a:ext cx="112025" cy="123250"/>
            </a:xfrm>
            <a:custGeom>
              <a:avLst/>
              <a:gdLst/>
              <a:ahLst/>
              <a:cxnLst/>
              <a:rect l="l" t="t" r="r" b="b"/>
              <a:pathLst>
                <a:path w="4481" h="4930" extrusionOk="0">
                  <a:moveTo>
                    <a:pt x="0" y="0"/>
                  </a:moveTo>
                  <a:lnTo>
                    <a:pt x="0" y="4930"/>
                  </a:lnTo>
                  <a:lnTo>
                    <a:pt x="4480" y="4930"/>
                  </a:lnTo>
                  <a:lnTo>
                    <a:pt x="448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9" name="Google Shape;829;p16"/>
            <p:cNvSpPr/>
            <p:nvPr/>
          </p:nvSpPr>
          <p:spPr>
            <a:xfrm>
              <a:off x="1780550" y="3650325"/>
              <a:ext cx="102175" cy="113425"/>
            </a:xfrm>
            <a:custGeom>
              <a:avLst/>
              <a:gdLst/>
              <a:ahLst/>
              <a:cxnLst/>
              <a:rect l="l" t="t" r="r" b="b"/>
              <a:pathLst>
                <a:path w="4087" h="4537" extrusionOk="0">
                  <a:moveTo>
                    <a:pt x="694" y="1"/>
                  </a:moveTo>
                  <a:lnTo>
                    <a:pt x="375" y="19"/>
                  </a:lnTo>
                  <a:lnTo>
                    <a:pt x="0" y="394"/>
                  </a:lnTo>
                  <a:lnTo>
                    <a:pt x="0" y="4312"/>
                  </a:lnTo>
                  <a:lnTo>
                    <a:pt x="225" y="4537"/>
                  </a:lnTo>
                  <a:lnTo>
                    <a:pt x="3805" y="4537"/>
                  </a:lnTo>
                  <a:lnTo>
                    <a:pt x="4086" y="4255"/>
                  </a:lnTo>
                  <a:lnTo>
                    <a:pt x="4086" y="357"/>
                  </a:lnTo>
                  <a:lnTo>
                    <a:pt x="373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0" name="Google Shape;830;p16"/>
            <p:cNvSpPr/>
            <p:nvPr/>
          </p:nvSpPr>
          <p:spPr>
            <a:xfrm>
              <a:off x="1774925" y="3780600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75" y="0"/>
                  </a:moveTo>
                  <a:lnTo>
                    <a:pt x="19" y="19"/>
                  </a:lnTo>
                  <a:lnTo>
                    <a:pt x="0" y="75"/>
                  </a:lnTo>
                  <a:lnTo>
                    <a:pt x="0" y="1593"/>
                  </a:lnTo>
                  <a:lnTo>
                    <a:pt x="19" y="1650"/>
                  </a:lnTo>
                  <a:lnTo>
                    <a:pt x="75" y="1668"/>
                  </a:lnTo>
                  <a:lnTo>
                    <a:pt x="1200" y="1668"/>
                  </a:lnTo>
                  <a:lnTo>
                    <a:pt x="1238" y="1650"/>
                  </a:lnTo>
                  <a:lnTo>
                    <a:pt x="1256" y="1593"/>
                  </a:lnTo>
                  <a:lnTo>
                    <a:pt x="1256" y="75"/>
                  </a:lnTo>
                  <a:lnTo>
                    <a:pt x="1238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16"/>
            <p:cNvSpPr/>
            <p:nvPr/>
          </p:nvSpPr>
          <p:spPr>
            <a:xfrm>
              <a:off x="1815225" y="3780600"/>
              <a:ext cx="31875" cy="41725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75" y="0"/>
                  </a:moveTo>
                  <a:lnTo>
                    <a:pt x="19" y="19"/>
                  </a:lnTo>
                  <a:lnTo>
                    <a:pt x="0" y="75"/>
                  </a:lnTo>
                  <a:lnTo>
                    <a:pt x="0" y="1593"/>
                  </a:lnTo>
                  <a:lnTo>
                    <a:pt x="19" y="1650"/>
                  </a:lnTo>
                  <a:lnTo>
                    <a:pt x="75" y="1668"/>
                  </a:lnTo>
                  <a:lnTo>
                    <a:pt x="1200" y="1668"/>
                  </a:lnTo>
                  <a:lnTo>
                    <a:pt x="1256" y="1650"/>
                  </a:lnTo>
                  <a:lnTo>
                    <a:pt x="1275" y="1593"/>
                  </a:lnTo>
                  <a:lnTo>
                    <a:pt x="1275" y="75"/>
                  </a:lnTo>
                  <a:lnTo>
                    <a:pt x="1256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16"/>
            <p:cNvSpPr/>
            <p:nvPr/>
          </p:nvSpPr>
          <p:spPr>
            <a:xfrm>
              <a:off x="1855050" y="3780600"/>
              <a:ext cx="31900" cy="41725"/>
            </a:xfrm>
            <a:custGeom>
              <a:avLst/>
              <a:gdLst/>
              <a:ahLst/>
              <a:cxnLst/>
              <a:rect l="l" t="t" r="r" b="b"/>
              <a:pathLst>
                <a:path w="1276" h="1669" extrusionOk="0">
                  <a:moveTo>
                    <a:pt x="76" y="0"/>
                  </a:moveTo>
                  <a:lnTo>
                    <a:pt x="19" y="19"/>
                  </a:lnTo>
                  <a:lnTo>
                    <a:pt x="1" y="75"/>
                  </a:lnTo>
                  <a:lnTo>
                    <a:pt x="1" y="1593"/>
                  </a:lnTo>
                  <a:lnTo>
                    <a:pt x="19" y="1650"/>
                  </a:lnTo>
                  <a:lnTo>
                    <a:pt x="76" y="1668"/>
                  </a:lnTo>
                  <a:lnTo>
                    <a:pt x="1200" y="1668"/>
                  </a:lnTo>
                  <a:lnTo>
                    <a:pt x="1256" y="1650"/>
                  </a:lnTo>
                  <a:lnTo>
                    <a:pt x="1275" y="1593"/>
                  </a:lnTo>
                  <a:lnTo>
                    <a:pt x="1275" y="75"/>
                  </a:lnTo>
                  <a:lnTo>
                    <a:pt x="1256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3" name="Google Shape;833;p16"/>
            <p:cNvSpPr/>
            <p:nvPr/>
          </p:nvSpPr>
          <p:spPr>
            <a:xfrm>
              <a:off x="1774925" y="3835900"/>
              <a:ext cx="31425" cy="41725"/>
            </a:xfrm>
            <a:custGeom>
              <a:avLst/>
              <a:gdLst/>
              <a:ahLst/>
              <a:cxnLst/>
              <a:rect l="l" t="t" r="r" b="b"/>
              <a:pathLst>
                <a:path w="1257" h="1669" extrusionOk="0">
                  <a:moveTo>
                    <a:pt x="75" y="0"/>
                  </a:moveTo>
                  <a:lnTo>
                    <a:pt x="19" y="19"/>
                  </a:lnTo>
                  <a:lnTo>
                    <a:pt x="0" y="56"/>
                  </a:lnTo>
                  <a:lnTo>
                    <a:pt x="0" y="1593"/>
                  </a:lnTo>
                  <a:lnTo>
                    <a:pt x="19" y="1649"/>
                  </a:lnTo>
                  <a:lnTo>
                    <a:pt x="75" y="1668"/>
                  </a:lnTo>
                  <a:lnTo>
                    <a:pt x="1200" y="1668"/>
                  </a:lnTo>
                  <a:lnTo>
                    <a:pt x="1238" y="1649"/>
                  </a:lnTo>
                  <a:lnTo>
                    <a:pt x="1256" y="1593"/>
                  </a:lnTo>
                  <a:lnTo>
                    <a:pt x="1256" y="56"/>
                  </a:lnTo>
                  <a:lnTo>
                    <a:pt x="1238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4" name="Google Shape;834;p16"/>
            <p:cNvSpPr/>
            <p:nvPr/>
          </p:nvSpPr>
          <p:spPr>
            <a:xfrm>
              <a:off x="1815225" y="3835900"/>
              <a:ext cx="31875" cy="41725"/>
            </a:xfrm>
            <a:custGeom>
              <a:avLst/>
              <a:gdLst/>
              <a:ahLst/>
              <a:cxnLst/>
              <a:rect l="l" t="t" r="r" b="b"/>
              <a:pathLst>
                <a:path w="1275" h="1669" extrusionOk="0">
                  <a:moveTo>
                    <a:pt x="75" y="0"/>
                  </a:moveTo>
                  <a:lnTo>
                    <a:pt x="19" y="19"/>
                  </a:lnTo>
                  <a:lnTo>
                    <a:pt x="0" y="56"/>
                  </a:lnTo>
                  <a:lnTo>
                    <a:pt x="0" y="1593"/>
                  </a:lnTo>
                  <a:lnTo>
                    <a:pt x="19" y="1649"/>
                  </a:lnTo>
                  <a:lnTo>
                    <a:pt x="75" y="1668"/>
                  </a:lnTo>
                  <a:lnTo>
                    <a:pt x="1200" y="1668"/>
                  </a:lnTo>
                  <a:lnTo>
                    <a:pt x="1256" y="1649"/>
                  </a:lnTo>
                  <a:lnTo>
                    <a:pt x="1275" y="1593"/>
                  </a:lnTo>
                  <a:lnTo>
                    <a:pt x="1275" y="56"/>
                  </a:lnTo>
                  <a:lnTo>
                    <a:pt x="1256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5" name="Google Shape;835;p16"/>
            <p:cNvSpPr/>
            <p:nvPr/>
          </p:nvSpPr>
          <p:spPr>
            <a:xfrm>
              <a:off x="1855050" y="3835900"/>
              <a:ext cx="31900" cy="41725"/>
            </a:xfrm>
            <a:custGeom>
              <a:avLst/>
              <a:gdLst/>
              <a:ahLst/>
              <a:cxnLst/>
              <a:rect l="l" t="t" r="r" b="b"/>
              <a:pathLst>
                <a:path w="1276" h="1669" extrusionOk="0">
                  <a:moveTo>
                    <a:pt x="76" y="0"/>
                  </a:moveTo>
                  <a:lnTo>
                    <a:pt x="19" y="19"/>
                  </a:lnTo>
                  <a:lnTo>
                    <a:pt x="1" y="56"/>
                  </a:lnTo>
                  <a:lnTo>
                    <a:pt x="1" y="1593"/>
                  </a:lnTo>
                  <a:lnTo>
                    <a:pt x="19" y="1649"/>
                  </a:lnTo>
                  <a:lnTo>
                    <a:pt x="76" y="1668"/>
                  </a:lnTo>
                  <a:lnTo>
                    <a:pt x="1200" y="1668"/>
                  </a:lnTo>
                  <a:lnTo>
                    <a:pt x="1256" y="1649"/>
                  </a:lnTo>
                  <a:lnTo>
                    <a:pt x="1275" y="1593"/>
                  </a:lnTo>
                  <a:lnTo>
                    <a:pt x="1275" y="56"/>
                  </a:lnTo>
                  <a:lnTo>
                    <a:pt x="1256" y="19"/>
                  </a:lnTo>
                  <a:lnTo>
                    <a:pt x="120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6" name="Google Shape;836;p16"/>
            <p:cNvSpPr/>
            <p:nvPr/>
          </p:nvSpPr>
          <p:spPr>
            <a:xfrm>
              <a:off x="1774925" y="3891175"/>
              <a:ext cx="31425" cy="41275"/>
            </a:xfrm>
            <a:custGeom>
              <a:avLst/>
              <a:gdLst/>
              <a:ahLst/>
              <a:cxnLst/>
              <a:rect l="l" t="t" r="r" b="b"/>
              <a:pathLst>
                <a:path w="1257" h="1651" extrusionOk="0">
                  <a:moveTo>
                    <a:pt x="75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31"/>
                  </a:lnTo>
                  <a:lnTo>
                    <a:pt x="75" y="1650"/>
                  </a:lnTo>
                  <a:lnTo>
                    <a:pt x="1200" y="1650"/>
                  </a:lnTo>
                  <a:lnTo>
                    <a:pt x="1238" y="1631"/>
                  </a:lnTo>
                  <a:lnTo>
                    <a:pt x="1256" y="1594"/>
                  </a:lnTo>
                  <a:lnTo>
                    <a:pt x="1256" y="57"/>
                  </a:lnTo>
                  <a:lnTo>
                    <a:pt x="1238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7" name="Google Shape;837;p16"/>
            <p:cNvSpPr/>
            <p:nvPr/>
          </p:nvSpPr>
          <p:spPr>
            <a:xfrm>
              <a:off x="1815225" y="3891175"/>
              <a:ext cx="31875" cy="41275"/>
            </a:xfrm>
            <a:custGeom>
              <a:avLst/>
              <a:gdLst/>
              <a:ahLst/>
              <a:cxnLst/>
              <a:rect l="l" t="t" r="r" b="b"/>
              <a:pathLst>
                <a:path w="1275" h="1651" extrusionOk="0">
                  <a:moveTo>
                    <a:pt x="75" y="1"/>
                  </a:moveTo>
                  <a:lnTo>
                    <a:pt x="19" y="19"/>
                  </a:lnTo>
                  <a:lnTo>
                    <a:pt x="0" y="57"/>
                  </a:lnTo>
                  <a:lnTo>
                    <a:pt x="0" y="1594"/>
                  </a:lnTo>
                  <a:lnTo>
                    <a:pt x="19" y="1631"/>
                  </a:lnTo>
                  <a:lnTo>
                    <a:pt x="75" y="1650"/>
                  </a:lnTo>
                  <a:lnTo>
                    <a:pt x="1200" y="1650"/>
                  </a:lnTo>
                  <a:lnTo>
                    <a:pt x="1256" y="1631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6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8" name="Google Shape;838;p16"/>
            <p:cNvSpPr/>
            <p:nvPr/>
          </p:nvSpPr>
          <p:spPr>
            <a:xfrm>
              <a:off x="1855050" y="3891175"/>
              <a:ext cx="31900" cy="41275"/>
            </a:xfrm>
            <a:custGeom>
              <a:avLst/>
              <a:gdLst/>
              <a:ahLst/>
              <a:cxnLst/>
              <a:rect l="l" t="t" r="r" b="b"/>
              <a:pathLst>
                <a:path w="1276" h="1651" extrusionOk="0">
                  <a:moveTo>
                    <a:pt x="76" y="1"/>
                  </a:moveTo>
                  <a:lnTo>
                    <a:pt x="19" y="19"/>
                  </a:lnTo>
                  <a:lnTo>
                    <a:pt x="1" y="57"/>
                  </a:lnTo>
                  <a:lnTo>
                    <a:pt x="1" y="1594"/>
                  </a:lnTo>
                  <a:lnTo>
                    <a:pt x="19" y="1631"/>
                  </a:lnTo>
                  <a:lnTo>
                    <a:pt x="76" y="1650"/>
                  </a:lnTo>
                  <a:lnTo>
                    <a:pt x="1200" y="1650"/>
                  </a:lnTo>
                  <a:lnTo>
                    <a:pt x="1256" y="1631"/>
                  </a:lnTo>
                  <a:lnTo>
                    <a:pt x="1275" y="1594"/>
                  </a:lnTo>
                  <a:lnTo>
                    <a:pt x="1275" y="57"/>
                  </a:lnTo>
                  <a:lnTo>
                    <a:pt x="1256" y="19"/>
                  </a:lnTo>
                  <a:lnTo>
                    <a:pt x="120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9" name="Google Shape;839;p16"/>
            <p:cNvSpPr/>
            <p:nvPr/>
          </p:nvSpPr>
          <p:spPr>
            <a:xfrm>
              <a:off x="1791325" y="3697650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0" name="Google Shape;840;p16"/>
            <p:cNvSpPr/>
            <p:nvPr/>
          </p:nvSpPr>
          <p:spPr>
            <a:xfrm>
              <a:off x="1791325" y="3705150"/>
              <a:ext cx="21575" cy="3300"/>
            </a:xfrm>
            <a:custGeom>
              <a:avLst/>
              <a:gdLst/>
              <a:ahLst/>
              <a:cxnLst/>
              <a:rect l="l" t="t" r="r" b="b"/>
              <a:pathLst>
                <a:path w="863" h="132" extrusionOk="0">
                  <a:moveTo>
                    <a:pt x="0" y="1"/>
                  </a:moveTo>
                  <a:lnTo>
                    <a:pt x="0" y="132"/>
                  </a:lnTo>
                  <a:lnTo>
                    <a:pt x="863" y="132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1" name="Google Shape;841;p16"/>
            <p:cNvSpPr/>
            <p:nvPr/>
          </p:nvSpPr>
          <p:spPr>
            <a:xfrm>
              <a:off x="1791325" y="3712175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2" name="Google Shape;842;p16"/>
            <p:cNvSpPr/>
            <p:nvPr/>
          </p:nvSpPr>
          <p:spPr>
            <a:xfrm>
              <a:off x="1791325" y="3719200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3" name="Google Shape;843;p16"/>
            <p:cNvSpPr/>
            <p:nvPr/>
          </p:nvSpPr>
          <p:spPr>
            <a:xfrm>
              <a:off x="1791325" y="3726250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0"/>
                  </a:moveTo>
                  <a:lnTo>
                    <a:pt x="0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4" name="Google Shape;844;p16"/>
            <p:cNvSpPr/>
            <p:nvPr/>
          </p:nvSpPr>
          <p:spPr>
            <a:xfrm>
              <a:off x="1791325" y="3733725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5" name="Google Shape;845;p16"/>
            <p:cNvSpPr/>
            <p:nvPr/>
          </p:nvSpPr>
          <p:spPr>
            <a:xfrm>
              <a:off x="1791325" y="3740775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0"/>
                  </a:moveTo>
                  <a:lnTo>
                    <a:pt x="0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6" name="Google Shape;846;p16"/>
            <p:cNvSpPr/>
            <p:nvPr/>
          </p:nvSpPr>
          <p:spPr>
            <a:xfrm>
              <a:off x="1791325" y="3747800"/>
              <a:ext cx="21575" cy="3775"/>
            </a:xfrm>
            <a:custGeom>
              <a:avLst/>
              <a:gdLst/>
              <a:ahLst/>
              <a:cxnLst/>
              <a:rect l="l" t="t" r="r" b="b"/>
              <a:pathLst>
                <a:path w="863" h="151" extrusionOk="0">
                  <a:moveTo>
                    <a:pt x="0" y="0"/>
                  </a:moveTo>
                  <a:lnTo>
                    <a:pt x="0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7" name="Google Shape;847;p16"/>
            <p:cNvSpPr/>
            <p:nvPr/>
          </p:nvSpPr>
          <p:spPr>
            <a:xfrm>
              <a:off x="1816150" y="3719200"/>
              <a:ext cx="21600" cy="3775"/>
            </a:xfrm>
            <a:custGeom>
              <a:avLst/>
              <a:gdLst/>
              <a:ahLst/>
              <a:cxnLst/>
              <a:rect l="l" t="t" r="r" b="b"/>
              <a:pathLst>
                <a:path w="864" h="151" extrusionOk="0">
                  <a:moveTo>
                    <a:pt x="1" y="1"/>
                  </a:moveTo>
                  <a:lnTo>
                    <a:pt x="1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8" name="Google Shape;848;p16"/>
            <p:cNvSpPr/>
            <p:nvPr/>
          </p:nvSpPr>
          <p:spPr>
            <a:xfrm>
              <a:off x="1816150" y="3726250"/>
              <a:ext cx="21600" cy="3775"/>
            </a:xfrm>
            <a:custGeom>
              <a:avLst/>
              <a:gdLst/>
              <a:ahLst/>
              <a:cxnLst/>
              <a:rect l="l" t="t" r="r" b="b"/>
              <a:pathLst>
                <a:path w="864" h="151" extrusionOk="0">
                  <a:moveTo>
                    <a:pt x="1" y="0"/>
                  </a:moveTo>
                  <a:lnTo>
                    <a:pt x="1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49" name="Google Shape;849;p16"/>
            <p:cNvSpPr/>
            <p:nvPr/>
          </p:nvSpPr>
          <p:spPr>
            <a:xfrm>
              <a:off x="1816150" y="3733725"/>
              <a:ext cx="21600" cy="3775"/>
            </a:xfrm>
            <a:custGeom>
              <a:avLst/>
              <a:gdLst/>
              <a:ahLst/>
              <a:cxnLst/>
              <a:rect l="l" t="t" r="r" b="b"/>
              <a:pathLst>
                <a:path w="864" h="151" extrusionOk="0">
                  <a:moveTo>
                    <a:pt x="1" y="1"/>
                  </a:moveTo>
                  <a:lnTo>
                    <a:pt x="1" y="151"/>
                  </a:lnTo>
                  <a:lnTo>
                    <a:pt x="863" y="151"/>
                  </a:lnTo>
                  <a:lnTo>
                    <a:pt x="86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0" name="Google Shape;850;p16"/>
            <p:cNvSpPr/>
            <p:nvPr/>
          </p:nvSpPr>
          <p:spPr>
            <a:xfrm>
              <a:off x="1816150" y="3740775"/>
              <a:ext cx="21600" cy="3775"/>
            </a:xfrm>
            <a:custGeom>
              <a:avLst/>
              <a:gdLst/>
              <a:ahLst/>
              <a:cxnLst/>
              <a:rect l="l" t="t" r="r" b="b"/>
              <a:pathLst>
                <a:path w="864" h="151" extrusionOk="0">
                  <a:moveTo>
                    <a:pt x="1" y="0"/>
                  </a:moveTo>
                  <a:lnTo>
                    <a:pt x="1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1" name="Google Shape;851;p16"/>
            <p:cNvSpPr/>
            <p:nvPr/>
          </p:nvSpPr>
          <p:spPr>
            <a:xfrm>
              <a:off x="1816150" y="3747800"/>
              <a:ext cx="21600" cy="3775"/>
            </a:xfrm>
            <a:custGeom>
              <a:avLst/>
              <a:gdLst/>
              <a:ahLst/>
              <a:cxnLst/>
              <a:rect l="l" t="t" r="r" b="b"/>
              <a:pathLst>
                <a:path w="864" h="151" extrusionOk="0">
                  <a:moveTo>
                    <a:pt x="1" y="0"/>
                  </a:moveTo>
                  <a:lnTo>
                    <a:pt x="1" y="150"/>
                  </a:lnTo>
                  <a:lnTo>
                    <a:pt x="863" y="150"/>
                  </a:lnTo>
                  <a:lnTo>
                    <a:pt x="86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2" name="Google Shape;852;p16"/>
            <p:cNvSpPr/>
            <p:nvPr/>
          </p:nvSpPr>
          <p:spPr>
            <a:xfrm>
              <a:off x="1840050" y="3733725"/>
              <a:ext cx="21125" cy="3775"/>
            </a:xfrm>
            <a:custGeom>
              <a:avLst/>
              <a:gdLst/>
              <a:ahLst/>
              <a:cxnLst/>
              <a:rect l="l" t="t" r="r" b="b"/>
              <a:pathLst>
                <a:path w="845" h="151" extrusionOk="0">
                  <a:moveTo>
                    <a:pt x="1" y="1"/>
                  </a:moveTo>
                  <a:lnTo>
                    <a:pt x="1" y="151"/>
                  </a:lnTo>
                  <a:lnTo>
                    <a:pt x="844" y="151"/>
                  </a:lnTo>
                  <a:lnTo>
                    <a:pt x="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3" name="Google Shape;853;p16"/>
            <p:cNvSpPr/>
            <p:nvPr/>
          </p:nvSpPr>
          <p:spPr>
            <a:xfrm>
              <a:off x="1840050" y="3740775"/>
              <a:ext cx="21125" cy="3775"/>
            </a:xfrm>
            <a:custGeom>
              <a:avLst/>
              <a:gdLst/>
              <a:ahLst/>
              <a:cxnLst/>
              <a:rect l="l" t="t" r="r" b="b"/>
              <a:pathLst>
                <a:path w="845" h="151" extrusionOk="0">
                  <a:moveTo>
                    <a:pt x="1" y="0"/>
                  </a:moveTo>
                  <a:lnTo>
                    <a:pt x="1" y="150"/>
                  </a:lnTo>
                  <a:lnTo>
                    <a:pt x="844" y="150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4" name="Google Shape;854;p16"/>
            <p:cNvSpPr/>
            <p:nvPr/>
          </p:nvSpPr>
          <p:spPr>
            <a:xfrm>
              <a:off x="1840050" y="3747800"/>
              <a:ext cx="21125" cy="3775"/>
            </a:xfrm>
            <a:custGeom>
              <a:avLst/>
              <a:gdLst/>
              <a:ahLst/>
              <a:cxnLst/>
              <a:rect l="l" t="t" r="r" b="b"/>
              <a:pathLst>
                <a:path w="845" h="151" extrusionOk="0">
                  <a:moveTo>
                    <a:pt x="1" y="0"/>
                  </a:moveTo>
                  <a:lnTo>
                    <a:pt x="1" y="150"/>
                  </a:lnTo>
                  <a:lnTo>
                    <a:pt x="844" y="150"/>
                  </a:lnTo>
                  <a:lnTo>
                    <a:pt x="84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5" name="Google Shape;855;p16"/>
            <p:cNvSpPr/>
            <p:nvPr/>
          </p:nvSpPr>
          <p:spPr>
            <a:xfrm>
              <a:off x="1787650" y="3791147"/>
              <a:ext cx="11400" cy="19150"/>
            </a:xfrm>
            <a:custGeom>
              <a:avLst/>
              <a:gdLst/>
              <a:ahLst/>
              <a:cxnLst/>
              <a:rect l="l" t="t" r="r" b="b"/>
              <a:pathLst>
                <a:path w="456" h="766" extrusionOk="0">
                  <a:moveTo>
                    <a:pt x="183" y="0"/>
                  </a:moveTo>
                  <a:lnTo>
                    <a:pt x="0" y="37"/>
                  </a:lnTo>
                  <a:lnTo>
                    <a:pt x="0" y="132"/>
                  </a:lnTo>
                  <a:lnTo>
                    <a:pt x="184" y="95"/>
                  </a:lnTo>
                  <a:lnTo>
                    <a:pt x="184" y="679"/>
                  </a:lnTo>
                  <a:lnTo>
                    <a:pt x="15" y="679"/>
                  </a:lnTo>
                  <a:lnTo>
                    <a:pt x="15" y="766"/>
                  </a:lnTo>
                  <a:lnTo>
                    <a:pt x="456" y="766"/>
                  </a:lnTo>
                  <a:lnTo>
                    <a:pt x="456" y="679"/>
                  </a:lnTo>
                  <a:lnTo>
                    <a:pt x="287" y="679"/>
                  </a:lnTo>
                  <a:lnTo>
                    <a:pt x="28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6" name="Google Shape;856;p16"/>
            <p:cNvSpPr/>
            <p:nvPr/>
          </p:nvSpPr>
          <p:spPr>
            <a:xfrm>
              <a:off x="1827925" y="3791147"/>
              <a:ext cx="12175" cy="19500"/>
            </a:xfrm>
            <a:custGeom>
              <a:avLst/>
              <a:gdLst/>
              <a:ahLst/>
              <a:cxnLst/>
              <a:rect l="l" t="t" r="r" b="b"/>
              <a:pathLst>
                <a:path w="487" h="780" extrusionOk="0">
                  <a:moveTo>
                    <a:pt x="222" y="1"/>
                  </a:moveTo>
                  <a:cubicBezTo>
                    <a:pt x="192" y="1"/>
                    <a:pt x="159" y="5"/>
                    <a:pt x="122" y="13"/>
                  </a:cubicBezTo>
                  <a:cubicBezTo>
                    <a:pt x="86" y="22"/>
                    <a:pt x="47" y="35"/>
                    <a:pt x="5" y="51"/>
                  </a:cubicBezTo>
                  <a:lnTo>
                    <a:pt x="5" y="156"/>
                  </a:lnTo>
                  <a:cubicBezTo>
                    <a:pt x="46" y="133"/>
                    <a:pt x="85" y="116"/>
                    <a:pt x="121" y="105"/>
                  </a:cubicBezTo>
                  <a:cubicBezTo>
                    <a:pt x="157" y="93"/>
                    <a:pt x="191" y="88"/>
                    <a:pt x="224" y="88"/>
                  </a:cubicBezTo>
                  <a:cubicBezTo>
                    <a:pt x="270" y="88"/>
                    <a:pt x="307" y="101"/>
                    <a:pt x="335" y="126"/>
                  </a:cubicBezTo>
                  <a:cubicBezTo>
                    <a:pt x="364" y="152"/>
                    <a:pt x="378" y="185"/>
                    <a:pt x="378" y="226"/>
                  </a:cubicBezTo>
                  <a:cubicBezTo>
                    <a:pt x="378" y="251"/>
                    <a:pt x="372" y="276"/>
                    <a:pt x="358" y="302"/>
                  </a:cubicBezTo>
                  <a:cubicBezTo>
                    <a:pt x="345" y="328"/>
                    <a:pt x="322" y="359"/>
                    <a:pt x="289" y="396"/>
                  </a:cubicBezTo>
                  <a:cubicBezTo>
                    <a:pt x="271" y="416"/>
                    <a:pt x="229" y="460"/>
                    <a:pt x="161" y="529"/>
                  </a:cubicBezTo>
                  <a:cubicBezTo>
                    <a:pt x="93" y="597"/>
                    <a:pt x="40" y="652"/>
                    <a:pt x="0" y="693"/>
                  </a:cubicBezTo>
                  <a:lnTo>
                    <a:pt x="0" y="780"/>
                  </a:lnTo>
                  <a:lnTo>
                    <a:pt x="486" y="780"/>
                  </a:lnTo>
                  <a:lnTo>
                    <a:pt x="486" y="693"/>
                  </a:lnTo>
                  <a:lnTo>
                    <a:pt x="125" y="693"/>
                  </a:lnTo>
                  <a:cubicBezTo>
                    <a:pt x="208" y="607"/>
                    <a:pt x="273" y="541"/>
                    <a:pt x="319" y="494"/>
                  </a:cubicBezTo>
                  <a:cubicBezTo>
                    <a:pt x="364" y="447"/>
                    <a:pt x="392" y="418"/>
                    <a:pt x="400" y="408"/>
                  </a:cubicBezTo>
                  <a:cubicBezTo>
                    <a:pt x="431" y="370"/>
                    <a:pt x="453" y="337"/>
                    <a:pt x="464" y="308"/>
                  </a:cubicBezTo>
                  <a:cubicBezTo>
                    <a:pt x="476" y="280"/>
                    <a:pt x="482" y="250"/>
                    <a:pt x="482" y="219"/>
                  </a:cubicBezTo>
                  <a:cubicBezTo>
                    <a:pt x="482" y="153"/>
                    <a:pt x="459" y="100"/>
                    <a:pt x="411" y="60"/>
                  </a:cubicBezTo>
                  <a:cubicBezTo>
                    <a:pt x="364" y="20"/>
                    <a:pt x="301" y="1"/>
                    <a:pt x="222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7" name="Google Shape;857;p16"/>
            <p:cNvSpPr/>
            <p:nvPr/>
          </p:nvSpPr>
          <p:spPr>
            <a:xfrm>
              <a:off x="1865950" y="3791147"/>
              <a:ext cx="12625" cy="19875"/>
            </a:xfrm>
            <a:custGeom>
              <a:avLst/>
              <a:gdLst/>
              <a:ahLst/>
              <a:cxnLst/>
              <a:rect l="l" t="t" r="r" b="b"/>
              <a:pathLst>
                <a:path w="505" h="795" extrusionOk="0">
                  <a:moveTo>
                    <a:pt x="231" y="1"/>
                  </a:moveTo>
                  <a:cubicBezTo>
                    <a:pt x="201" y="1"/>
                    <a:pt x="168" y="3"/>
                    <a:pt x="134" y="9"/>
                  </a:cubicBezTo>
                  <a:cubicBezTo>
                    <a:pt x="100" y="14"/>
                    <a:pt x="63" y="23"/>
                    <a:pt x="24" y="33"/>
                  </a:cubicBezTo>
                  <a:lnTo>
                    <a:pt x="24" y="126"/>
                  </a:lnTo>
                  <a:cubicBezTo>
                    <a:pt x="63" y="113"/>
                    <a:pt x="98" y="103"/>
                    <a:pt x="131" y="97"/>
                  </a:cubicBezTo>
                  <a:cubicBezTo>
                    <a:pt x="163" y="91"/>
                    <a:pt x="194" y="88"/>
                    <a:pt x="222" y="88"/>
                  </a:cubicBezTo>
                  <a:cubicBezTo>
                    <a:pt x="274" y="88"/>
                    <a:pt x="314" y="98"/>
                    <a:pt x="342" y="119"/>
                  </a:cubicBezTo>
                  <a:cubicBezTo>
                    <a:pt x="370" y="140"/>
                    <a:pt x="383" y="170"/>
                    <a:pt x="383" y="210"/>
                  </a:cubicBezTo>
                  <a:cubicBezTo>
                    <a:pt x="383" y="248"/>
                    <a:pt x="370" y="277"/>
                    <a:pt x="343" y="298"/>
                  </a:cubicBezTo>
                  <a:cubicBezTo>
                    <a:pt x="316" y="318"/>
                    <a:pt x="277" y="328"/>
                    <a:pt x="226" y="328"/>
                  </a:cubicBezTo>
                  <a:lnTo>
                    <a:pt x="133" y="328"/>
                  </a:lnTo>
                  <a:lnTo>
                    <a:pt x="133" y="413"/>
                  </a:lnTo>
                  <a:lnTo>
                    <a:pt x="222" y="413"/>
                  </a:lnTo>
                  <a:cubicBezTo>
                    <a:pt x="278" y="413"/>
                    <a:pt x="322" y="426"/>
                    <a:pt x="354" y="451"/>
                  </a:cubicBezTo>
                  <a:cubicBezTo>
                    <a:pt x="386" y="477"/>
                    <a:pt x="401" y="512"/>
                    <a:pt x="401" y="557"/>
                  </a:cubicBezTo>
                  <a:cubicBezTo>
                    <a:pt x="401" y="606"/>
                    <a:pt x="384" y="643"/>
                    <a:pt x="350" y="669"/>
                  </a:cubicBezTo>
                  <a:cubicBezTo>
                    <a:pt x="316" y="695"/>
                    <a:pt x="267" y="707"/>
                    <a:pt x="202" y="707"/>
                  </a:cubicBezTo>
                  <a:cubicBezTo>
                    <a:pt x="165" y="707"/>
                    <a:pt x="129" y="703"/>
                    <a:pt x="95" y="695"/>
                  </a:cubicBezTo>
                  <a:cubicBezTo>
                    <a:pt x="61" y="686"/>
                    <a:pt x="29" y="673"/>
                    <a:pt x="1" y="657"/>
                  </a:cubicBezTo>
                  <a:lnTo>
                    <a:pt x="1" y="757"/>
                  </a:lnTo>
                  <a:cubicBezTo>
                    <a:pt x="37" y="769"/>
                    <a:pt x="72" y="779"/>
                    <a:pt x="106" y="785"/>
                  </a:cubicBezTo>
                  <a:cubicBezTo>
                    <a:pt x="140" y="791"/>
                    <a:pt x="173" y="795"/>
                    <a:pt x="205" y="795"/>
                  </a:cubicBezTo>
                  <a:cubicBezTo>
                    <a:pt x="301" y="795"/>
                    <a:pt x="375" y="774"/>
                    <a:pt x="427" y="733"/>
                  </a:cubicBezTo>
                  <a:cubicBezTo>
                    <a:pt x="478" y="691"/>
                    <a:pt x="504" y="633"/>
                    <a:pt x="504" y="557"/>
                  </a:cubicBezTo>
                  <a:cubicBezTo>
                    <a:pt x="504" y="508"/>
                    <a:pt x="491" y="467"/>
                    <a:pt x="463" y="433"/>
                  </a:cubicBezTo>
                  <a:cubicBezTo>
                    <a:pt x="435" y="400"/>
                    <a:pt x="396" y="378"/>
                    <a:pt x="347" y="367"/>
                  </a:cubicBezTo>
                  <a:cubicBezTo>
                    <a:pt x="391" y="356"/>
                    <a:pt x="426" y="336"/>
                    <a:pt x="450" y="306"/>
                  </a:cubicBezTo>
                  <a:cubicBezTo>
                    <a:pt x="474" y="277"/>
                    <a:pt x="486" y="241"/>
                    <a:pt x="486" y="199"/>
                  </a:cubicBezTo>
                  <a:cubicBezTo>
                    <a:pt x="486" y="138"/>
                    <a:pt x="464" y="90"/>
                    <a:pt x="418" y="54"/>
                  </a:cubicBezTo>
                  <a:cubicBezTo>
                    <a:pt x="372" y="19"/>
                    <a:pt x="310" y="1"/>
                    <a:pt x="231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8" name="Google Shape;858;p16"/>
            <p:cNvSpPr/>
            <p:nvPr/>
          </p:nvSpPr>
          <p:spPr>
            <a:xfrm>
              <a:off x="1786050" y="3847288"/>
              <a:ext cx="13950" cy="19150"/>
            </a:xfrm>
            <a:custGeom>
              <a:avLst/>
              <a:gdLst/>
              <a:ahLst/>
              <a:cxnLst/>
              <a:rect l="l" t="t" r="r" b="b"/>
              <a:pathLst>
                <a:path w="558" h="766" extrusionOk="0">
                  <a:moveTo>
                    <a:pt x="346" y="91"/>
                  </a:moveTo>
                  <a:lnTo>
                    <a:pt x="346" y="499"/>
                  </a:lnTo>
                  <a:lnTo>
                    <a:pt x="84" y="499"/>
                  </a:lnTo>
                  <a:lnTo>
                    <a:pt x="346" y="91"/>
                  </a:lnTo>
                  <a:close/>
                  <a:moveTo>
                    <a:pt x="319" y="1"/>
                  </a:moveTo>
                  <a:lnTo>
                    <a:pt x="0" y="486"/>
                  </a:lnTo>
                  <a:lnTo>
                    <a:pt x="0" y="586"/>
                  </a:lnTo>
                  <a:lnTo>
                    <a:pt x="346" y="586"/>
                  </a:lnTo>
                  <a:lnTo>
                    <a:pt x="346" y="766"/>
                  </a:lnTo>
                  <a:lnTo>
                    <a:pt x="449" y="766"/>
                  </a:lnTo>
                  <a:lnTo>
                    <a:pt x="449" y="586"/>
                  </a:lnTo>
                  <a:lnTo>
                    <a:pt x="558" y="586"/>
                  </a:lnTo>
                  <a:lnTo>
                    <a:pt x="558" y="499"/>
                  </a:lnTo>
                  <a:lnTo>
                    <a:pt x="449" y="499"/>
                  </a:lnTo>
                  <a:lnTo>
                    <a:pt x="4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59" name="Google Shape;859;p16"/>
            <p:cNvSpPr/>
            <p:nvPr/>
          </p:nvSpPr>
          <p:spPr>
            <a:xfrm>
              <a:off x="1828025" y="3847101"/>
              <a:ext cx="12400" cy="19525"/>
            </a:xfrm>
            <a:custGeom>
              <a:avLst/>
              <a:gdLst/>
              <a:ahLst/>
              <a:cxnLst/>
              <a:rect l="l" t="t" r="r" b="b"/>
              <a:pathLst>
                <a:path w="496" h="781" extrusionOk="0">
                  <a:moveTo>
                    <a:pt x="33" y="1"/>
                  </a:moveTo>
                  <a:lnTo>
                    <a:pt x="33" y="385"/>
                  </a:lnTo>
                  <a:cubicBezTo>
                    <a:pt x="61" y="372"/>
                    <a:pt x="90" y="363"/>
                    <a:pt x="117" y="356"/>
                  </a:cubicBezTo>
                  <a:cubicBezTo>
                    <a:pt x="145" y="350"/>
                    <a:pt x="172" y="347"/>
                    <a:pt x="200" y="347"/>
                  </a:cubicBezTo>
                  <a:cubicBezTo>
                    <a:pt x="259" y="347"/>
                    <a:pt x="306" y="363"/>
                    <a:pt x="340" y="394"/>
                  </a:cubicBezTo>
                  <a:cubicBezTo>
                    <a:pt x="375" y="425"/>
                    <a:pt x="392" y="467"/>
                    <a:pt x="392" y="520"/>
                  </a:cubicBezTo>
                  <a:cubicBezTo>
                    <a:pt x="392" y="574"/>
                    <a:pt x="375" y="616"/>
                    <a:pt x="340" y="647"/>
                  </a:cubicBezTo>
                  <a:cubicBezTo>
                    <a:pt x="306" y="678"/>
                    <a:pt x="259" y="694"/>
                    <a:pt x="200" y="694"/>
                  </a:cubicBezTo>
                  <a:cubicBezTo>
                    <a:pt x="163" y="694"/>
                    <a:pt x="129" y="690"/>
                    <a:pt x="96" y="681"/>
                  </a:cubicBezTo>
                  <a:cubicBezTo>
                    <a:pt x="63" y="673"/>
                    <a:pt x="31" y="661"/>
                    <a:pt x="0" y="644"/>
                  </a:cubicBezTo>
                  <a:lnTo>
                    <a:pt x="0" y="748"/>
                  </a:lnTo>
                  <a:cubicBezTo>
                    <a:pt x="36" y="759"/>
                    <a:pt x="70" y="767"/>
                    <a:pt x="104" y="773"/>
                  </a:cubicBezTo>
                  <a:cubicBezTo>
                    <a:pt x="137" y="778"/>
                    <a:pt x="170" y="781"/>
                    <a:pt x="202" y="781"/>
                  </a:cubicBezTo>
                  <a:cubicBezTo>
                    <a:pt x="295" y="781"/>
                    <a:pt x="367" y="758"/>
                    <a:pt x="419" y="712"/>
                  </a:cubicBezTo>
                  <a:cubicBezTo>
                    <a:pt x="470" y="667"/>
                    <a:pt x="496" y="603"/>
                    <a:pt x="496" y="520"/>
                  </a:cubicBezTo>
                  <a:cubicBezTo>
                    <a:pt x="496" y="440"/>
                    <a:pt x="471" y="377"/>
                    <a:pt x="421" y="330"/>
                  </a:cubicBezTo>
                  <a:cubicBezTo>
                    <a:pt x="371" y="283"/>
                    <a:pt x="303" y="260"/>
                    <a:pt x="218" y="260"/>
                  </a:cubicBezTo>
                  <a:cubicBezTo>
                    <a:pt x="203" y="260"/>
                    <a:pt x="188" y="261"/>
                    <a:pt x="173" y="264"/>
                  </a:cubicBezTo>
                  <a:cubicBezTo>
                    <a:pt x="158" y="266"/>
                    <a:pt x="143" y="270"/>
                    <a:pt x="128" y="275"/>
                  </a:cubicBezTo>
                  <a:lnTo>
                    <a:pt x="128" y="88"/>
                  </a:lnTo>
                  <a:lnTo>
                    <a:pt x="439" y="88"/>
                  </a:lnTo>
                  <a:lnTo>
                    <a:pt x="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0" name="Google Shape;860;p16"/>
            <p:cNvSpPr/>
            <p:nvPr/>
          </p:nvSpPr>
          <p:spPr>
            <a:xfrm>
              <a:off x="1865775" y="3846926"/>
              <a:ext cx="13250" cy="19875"/>
            </a:xfrm>
            <a:custGeom>
              <a:avLst/>
              <a:gdLst/>
              <a:ahLst/>
              <a:cxnLst/>
              <a:rect l="l" t="t" r="r" b="b"/>
              <a:pathLst>
                <a:path w="530" h="795" extrusionOk="0">
                  <a:moveTo>
                    <a:pt x="274" y="356"/>
                  </a:moveTo>
                  <a:cubicBezTo>
                    <a:pt x="321" y="356"/>
                    <a:pt x="357" y="372"/>
                    <a:pt x="385" y="404"/>
                  </a:cubicBezTo>
                  <a:cubicBezTo>
                    <a:pt x="412" y="435"/>
                    <a:pt x="425" y="479"/>
                    <a:pt x="425" y="534"/>
                  </a:cubicBezTo>
                  <a:cubicBezTo>
                    <a:pt x="425" y="589"/>
                    <a:pt x="412" y="633"/>
                    <a:pt x="385" y="665"/>
                  </a:cubicBezTo>
                  <a:cubicBezTo>
                    <a:pt x="357" y="697"/>
                    <a:pt x="321" y="713"/>
                    <a:pt x="274" y="713"/>
                  </a:cubicBezTo>
                  <a:cubicBezTo>
                    <a:pt x="228" y="713"/>
                    <a:pt x="191" y="697"/>
                    <a:pt x="164" y="665"/>
                  </a:cubicBezTo>
                  <a:cubicBezTo>
                    <a:pt x="137" y="633"/>
                    <a:pt x="123" y="589"/>
                    <a:pt x="123" y="534"/>
                  </a:cubicBezTo>
                  <a:cubicBezTo>
                    <a:pt x="123" y="479"/>
                    <a:pt x="137" y="435"/>
                    <a:pt x="164" y="404"/>
                  </a:cubicBezTo>
                  <a:cubicBezTo>
                    <a:pt x="191" y="372"/>
                    <a:pt x="228" y="356"/>
                    <a:pt x="274" y="356"/>
                  </a:cubicBezTo>
                  <a:close/>
                  <a:moveTo>
                    <a:pt x="318" y="1"/>
                  </a:moveTo>
                  <a:cubicBezTo>
                    <a:pt x="222" y="1"/>
                    <a:pt x="144" y="37"/>
                    <a:pt x="87" y="109"/>
                  </a:cubicBezTo>
                  <a:cubicBezTo>
                    <a:pt x="30" y="181"/>
                    <a:pt x="1" y="277"/>
                    <a:pt x="1" y="398"/>
                  </a:cubicBezTo>
                  <a:cubicBezTo>
                    <a:pt x="1" y="527"/>
                    <a:pt x="24" y="625"/>
                    <a:pt x="71" y="693"/>
                  </a:cubicBezTo>
                  <a:cubicBezTo>
                    <a:pt x="118" y="761"/>
                    <a:pt x="186" y="795"/>
                    <a:pt x="274" y="795"/>
                  </a:cubicBezTo>
                  <a:cubicBezTo>
                    <a:pt x="351" y="795"/>
                    <a:pt x="413" y="771"/>
                    <a:pt x="460" y="723"/>
                  </a:cubicBezTo>
                  <a:cubicBezTo>
                    <a:pt x="506" y="676"/>
                    <a:pt x="529" y="613"/>
                    <a:pt x="529" y="534"/>
                  </a:cubicBezTo>
                  <a:cubicBezTo>
                    <a:pt x="529" y="454"/>
                    <a:pt x="507" y="391"/>
                    <a:pt x="462" y="344"/>
                  </a:cubicBezTo>
                  <a:cubicBezTo>
                    <a:pt x="418" y="297"/>
                    <a:pt x="357" y="274"/>
                    <a:pt x="280" y="274"/>
                  </a:cubicBezTo>
                  <a:cubicBezTo>
                    <a:pt x="244" y="274"/>
                    <a:pt x="210" y="282"/>
                    <a:pt x="180" y="298"/>
                  </a:cubicBezTo>
                  <a:cubicBezTo>
                    <a:pt x="149" y="314"/>
                    <a:pt x="124" y="337"/>
                    <a:pt x="104" y="366"/>
                  </a:cubicBezTo>
                  <a:cubicBezTo>
                    <a:pt x="109" y="273"/>
                    <a:pt x="130" y="203"/>
                    <a:pt x="166" y="157"/>
                  </a:cubicBezTo>
                  <a:cubicBezTo>
                    <a:pt x="202" y="111"/>
                    <a:pt x="254" y="88"/>
                    <a:pt x="322" y="88"/>
                  </a:cubicBezTo>
                  <a:cubicBezTo>
                    <a:pt x="348" y="88"/>
                    <a:pt x="375" y="91"/>
                    <a:pt x="401" y="98"/>
                  </a:cubicBezTo>
                  <a:cubicBezTo>
                    <a:pt x="427" y="104"/>
                    <a:pt x="454" y="114"/>
                    <a:pt x="480" y="126"/>
                  </a:cubicBezTo>
                  <a:lnTo>
                    <a:pt x="480" y="32"/>
                  </a:lnTo>
                  <a:cubicBezTo>
                    <a:pt x="451" y="21"/>
                    <a:pt x="423" y="14"/>
                    <a:pt x="397" y="9"/>
                  </a:cubicBezTo>
                  <a:cubicBezTo>
                    <a:pt x="370" y="3"/>
                    <a:pt x="344" y="1"/>
                    <a:pt x="318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1" name="Google Shape;861;p16"/>
            <p:cNvSpPr/>
            <p:nvPr/>
          </p:nvSpPr>
          <p:spPr>
            <a:xfrm>
              <a:off x="1786925" y="3902142"/>
              <a:ext cx="12325" cy="19150"/>
            </a:xfrm>
            <a:custGeom>
              <a:avLst/>
              <a:gdLst/>
              <a:ahLst/>
              <a:cxnLst/>
              <a:rect l="l" t="t" r="r" b="b"/>
              <a:pathLst>
                <a:path w="493" h="766" extrusionOk="0">
                  <a:moveTo>
                    <a:pt x="0" y="1"/>
                  </a:moveTo>
                  <a:lnTo>
                    <a:pt x="0" y="88"/>
                  </a:lnTo>
                  <a:lnTo>
                    <a:pt x="368" y="88"/>
                  </a:lnTo>
                  <a:lnTo>
                    <a:pt x="106" y="766"/>
                  </a:lnTo>
                  <a:lnTo>
                    <a:pt x="214" y="766"/>
                  </a:lnTo>
                  <a:lnTo>
                    <a:pt x="492" y="45"/>
                  </a:lnTo>
                  <a:lnTo>
                    <a:pt x="49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2" name="Google Shape;862;p16"/>
            <p:cNvSpPr/>
            <p:nvPr/>
          </p:nvSpPr>
          <p:spPr>
            <a:xfrm>
              <a:off x="1827775" y="3902142"/>
              <a:ext cx="13150" cy="19875"/>
            </a:xfrm>
            <a:custGeom>
              <a:avLst/>
              <a:gdLst/>
              <a:ahLst/>
              <a:cxnLst/>
              <a:rect l="l" t="t" r="r" b="b"/>
              <a:pathLst>
                <a:path w="526" h="795" extrusionOk="0">
                  <a:moveTo>
                    <a:pt x="263" y="83"/>
                  </a:moveTo>
                  <a:cubicBezTo>
                    <a:pt x="308" y="83"/>
                    <a:pt x="342" y="94"/>
                    <a:pt x="367" y="116"/>
                  </a:cubicBezTo>
                  <a:cubicBezTo>
                    <a:pt x="393" y="138"/>
                    <a:pt x="405" y="169"/>
                    <a:pt x="405" y="209"/>
                  </a:cubicBezTo>
                  <a:cubicBezTo>
                    <a:pt x="405" y="248"/>
                    <a:pt x="393" y="279"/>
                    <a:pt x="367" y="302"/>
                  </a:cubicBezTo>
                  <a:cubicBezTo>
                    <a:pt x="342" y="324"/>
                    <a:pt x="308" y="335"/>
                    <a:pt x="263" y="335"/>
                  </a:cubicBezTo>
                  <a:cubicBezTo>
                    <a:pt x="218" y="335"/>
                    <a:pt x="184" y="324"/>
                    <a:pt x="159" y="302"/>
                  </a:cubicBezTo>
                  <a:cubicBezTo>
                    <a:pt x="134" y="279"/>
                    <a:pt x="122" y="248"/>
                    <a:pt x="122" y="209"/>
                  </a:cubicBezTo>
                  <a:cubicBezTo>
                    <a:pt x="122" y="169"/>
                    <a:pt x="134" y="138"/>
                    <a:pt x="159" y="116"/>
                  </a:cubicBezTo>
                  <a:cubicBezTo>
                    <a:pt x="184" y="94"/>
                    <a:pt x="218" y="83"/>
                    <a:pt x="263" y="83"/>
                  </a:cubicBezTo>
                  <a:close/>
                  <a:moveTo>
                    <a:pt x="263" y="416"/>
                  </a:moveTo>
                  <a:cubicBezTo>
                    <a:pt x="313" y="416"/>
                    <a:pt x="352" y="430"/>
                    <a:pt x="380" y="456"/>
                  </a:cubicBezTo>
                  <a:cubicBezTo>
                    <a:pt x="408" y="482"/>
                    <a:pt x="422" y="518"/>
                    <a:pt x="422" y="565"/>
                  </a:cubicBezTo>
                  <a:cubicBezTo>
                    <a:pt x="422" y="610"/>
                    <a:pt x="408" y="646"/>
                    <a:pt x="379" y="673"/>
                  </a:cubicBezTo>
                  <a:cubicBezTo>
                    <a:pt x="351" y="699"/>
                    <a:pt x="312" y="713"/>
                    <a:pt x="263" y="713"/>
                  </a:cubicBezTo>
                  <a:cubicBezTo>
                    <a:pt x="214" y="713"/>
                    <a:pt x="175" y="699"/>
                    <a:pt x="147" y="673"/>
                  </a:cubicBezTo>
                  <a:cubicBezTo>
                    <a:pt x="119" y="647"/>
                    <a:pt x="105" y="611"/>
                    <a:pt x="105" y="565"/>
                  </a:cubicBezTo>
                  <a:cubicBezTo>
                    <a:pt x="105" y="518"/>
                    <a:pt x="119" y="482"/>
                    <a:pt x="147" y="456"/>
                  </a:cubicBezTo>
                  <a:cubicBezTo>
                    <a:pt x="175" y="430"/>
                    <a:pt x="214" y="416"/>
                    <a:pt x="263" y="416"/>
                  </a:cubicBezTo>
                  <a:close/>
                  <a:moveTo>
                    <a:pt x="263" y="1"/>
                  </a:moveTo>
                  <a:cubicBezTo>
                    <a:pt x="187" y="1"/>
                    <a:pt x="128" y="19"/>
                    <a:pt x="84" y="54"/>
                  </a:cubicBezTo>
                  <a:cubicBezTo>
                    <a:pt x="40" y="90"/>
                    <a:pt x="19" y="138"/>
                    <a:pt x="19" y="199"/>
                  </a:cubicBezTo>
                  <a:cubicBezTo>
                    <a:pt x="19" y="243"/>
                    <a:pt x="31" y="280"/>
                    <a:pt x="56" y="310"/>
                  </a:cubicBezTo>
                  <a:cubicBezTo>
                    <a:pt x="81" y="341"/>
                    <a:pt x="115" y="361"/>
                    <a:pt x="160" y="372"/>
                  </a:cubicBezTo>
                  <a:cubicBezTo>
                    <a:pt x="110" y="384"/>
                    <a:pt x="71" y="407"/>
                    <a:pt x="43" y="441"/>
                  </a:cubicBezTo>
                  <a:cubicBezTo>
                    <a:pt x="15" y="474"/>
                    <a:pt x="1" y="516"/>
                    <a:pt x="1" y="565"/>
                  </a:cubicBezTo>
                  <a:cubicBezTo>
                    <a:pt x="1" y="639"/>
                    <a:pt x="23" y="696"/>
                    <a:pt x="69" y="735"/>
                  </a:cubicBezTo>
                  <a:cubicBezTo>
                    <a:pt x="114" y="775"/>
                    <a:pt x="179" y="795"/>
                    <a:pt x="263" y="795"/>
                  </a:cubicBezTo>
                  <a:cubicBezTo>
                    <a:pt x="348" y="795"/>
                    <a:pt x="412" y="775"/>
                    <a:pt x="458" y="735"/>
                  </a:cubicBezTo>
                  <a:cubicBezTo>
                    <a:pt x="503" y="696"/>
                    <a:pt x="526" y="639"/>
                    <a:pt x="526" y="565"/>
                  </a:cubicBezTo>
                  <a:cubicBezTo>
                    <a:pt x="526" y="516"/>
                    <a:pt x="512" y="474"/>
                    <a:pt x="484" y="441"/>
                  </a:cubicBezTo>
                  <a:cubicBezTo>
                    <a:pt x="456" y="407"/>
                    <a:pt x="417" y="384"/>
                    <a:pt x="367" y="372"/>
                  </a:cubicBezTo>
                  <a:cubicBezTo>
                    <a:pt x="411" y="361"/>
                    <a:pt x="446" y="341"/>
                    <a:pt x="470" y="310"/>
                  </a:cubicBezTo>
                  <a:cubicBezTo>
                    <a:pt x="495" y="280"/>
                    <a:pt x="508" y="243"/>
                    <a:pt x="508" y="199"/>
                  </a:cubicBezTo>
                  <a:cubicBezTo>
                    <a:pt x="508" y="138"/>
                    <a:pt x="486" y="90"/>
                    <a:pt x="442" y="54"/>
                  </a:cubicBezTo>
                  <a:cubicBezTo>
                    <a:pt x="399" y="19"/>
                    <a:pt x="339" y="1"/>
                    <a:pt x="263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3" name="Google Shape;863;p16"/>
            <p:cNvSpPr/>
            <p:nvPr/>
          </p:nvSpPr>
          <p:spPr>
            <a:xfrm>
              <a:off x="1865600" y="3902142"/>
              <a:ext cx="13225" cy="19875"/>
            </a:xfrm>
            <a:custGeom>
              <a:avLst/>
              <a:gdLst/>
              <a:ahLst/>
              <a:cxnLst/>
              <a:rect l="l" t="t" r="r" b="b"/>
              <a:pathLst>
                <a:path w="529" h="795" extrusionOk="0">
                  <a:moveTo>
                    <a:pt x="256" y="83"/>
                  </a:moveTo>
                  <a:cubicBezTo>
                    <a:pt x="303" y="83"/>
                    <a:pt x="339" y="99"/>
                    <a:pt x="366" y="131"/>
                  </a:cubicBezTo>
                  <a:cubicBezTo>
                    <a:pt x="394" y="163"/>
                    <a:pt x="407" y="206"/>
                    <a:pt x="407" y="261"/>
                  </a:cubicBezTo>
                  <a:cubicBezTo>
                    <a:pt x="407" y="317"/>
                    <a:pt x="394" y="360"/>
                    <a:pt x="366" y="392"/>
                  </a:cubicBezTo>
                  <a:cubicBezTo>
                    <a:pt x="339" y="424"/>
                    <a:pt x="303" y="440"/>
                    <a:pt x="256" y="440"/>
                  </a:cubicBezTo>
                  <a:cubicBezTo>
                    <a:pt x="210" y="440"/>
                    <a:pt x="173" y="424"/>
                    <a:pt x="146" y="392"/>
                  </a:cubicBezTo>
                  <a:cubicBezTo>
                    <a:pt x="118" y="360"/>
                    <a:pt x="105" y="317"/>
                    <a:pt x="105" y="261"/>
                  </a:cubicBezTo>
                  <a:cubicBezTo>
                    <a:pt x="105" y="206"/>
                    <a:pt x="118" y="163"/>
                    <a:pt x="146" y="131"/>
                  </a:cubicBezTo>
                  <a:cubicBezTo>
                    <a:pt x="173" y="99"/>
                    <a:pt x="210" y="83"/>
                    <a:pt x="256" y="83"/>
                  </a:cubicBezTo>
                  <a:close/>
                  <a:moveTo>
                    <a:pt x="256" y="1"/>
                  </a:moveTo>
                  <a:cubicBezTo>
                    <a:pt x="179" y="1"/>
                    <a:pt x="117" y="25"/>
                    <a:pt x="71" y="72"/>
                  </a:cubicBezTo>
                  <a:cubicBezTo>
                    <a:pt x="24" y="120"/>
                    <a:pt x="1" y="183"/>
                    <a:pt x="1" y="261"/>
                  </a:cubicBezTo>
                  <a:cubicBezTo>
                    <a:pt x="1" y="342"/>
                    <a:pt x="23" y="405"/>
                    <a:pt x="68" y="451"/>
                  </a:cubicBezTo>
                  <a:cubicBezTo>
                    <a:pt x="112" y="497"/>
                    <a:pt x="173" y="521"/>
                    <a:pt x="249" y="521"/>
                  </a:cubicBezTo>
                  <a:cubicBezTo>
                    <a:pt x="286" y="521"/>
                    <a:pt x="320" y="513"/>
                    <a:pt x="350" y="497"/>
                  </a:cubicBezTo>
                  <a:cubicBezTo>
                    <a:pt x="381" y="481"/>
                    <a:pt x="406" y="459"/>
                    <a:pt x="426" y="429"/>
                  </a:cubicBezTo>
                  <a:lnTo>
                    <a:pt x="426" y="429"/>
                  </a:lnTo>
                  <a:cubicBezTo>
                    <a:pt x="421" y="523"/>
                    <a:pt x="400" y="593"/>
                    <a:pt x="364" y="639"/>
                  </a:cubicBezTo>
                  <a:cubicBezTo>
                    <a:pt x="328" y="685"/>
                    <a:pt x="276" y="708"/>
                    <a:pt x="207" y="708"/>
                  </a:cubicBezTo>
                  <a:cubicBezTo>
                    <a:pt x="182" y="708"/>
                    <a:pt x="156" y="704"/>
                    <a:pt x="129" y="698"/>
                  </a:cubicBezTo>
                  <a:cubicBezTo>
                    <a:pt x="102" y="691"/>
                    <a:pt x="76" y="682"/>
                    <a:pt x="50" y="670"/>
                  </a:cubicBezTo>
                  <a:lnTo>
                    <a:pt x="50" y="764"/>
                  </a:lnTo>
                  <a:cubicBezTo>
                    <a:pt x="79" y="774"/>
                    <a:pt x="106" y="782"/>
                    <a:pt x="133" y="787"/>
                  </a:cubicBezTo>
                  <a:cubicBezTo>
                    <a:pt x="160" y="792"/>
                    <a:pt x="186" y="795"/>
                    <a:pt x="212" y="795"/>
                  </a:cubicBezTo>
                  <a:cubicBezTo>
                    <a:pt x="309" y="795"/>
                    <a:pt x="386" y="759"/>
                    <a:pt x="443" y="687"/>
                  </a:cubicBezTo>
                  <a:cubicBezTo>
                    <a:pt x="500" y="615"/>
                    <a:pt x="529" y="519"/>
                    <a:pt x="529" y="398"/>
                  </a:cubicBezTo>
                  <a:cubicBezTo>
                    <a:pt x="529" y="269"/>
                    <a:pt x="505" y="170"/>
                    <a:pt x="459" y="103"/>
                  </a:cubicBezTo>
                  <a:cubicBezTo>
                    <a:pt x="412" y="35"/>
                    <a:pt x="345" y="1"/>
                    <a:pt x="256" y="1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4" name="Google Shape;864;p16"/>
            <p:cNvSpPr/>
            <p:nvPr/>
          </p:nvSpPr>
          <p:spPr>
            <a:xfrm>
              <a:off x="1800424" y="3662346"/>
              <a:ext cx="62948" cy="28054"/>
            </a:xfrm>
            <a:custGeom>
              <a:avLst/>
              <a:gdLst/>
              <a:ahLst/>
              <a:cxnLst/>
              <a:rect l="l" t="t" r="r" b="b"/>
              <a:pathLst>
                <a:path w="3310" h="1475" extrusionOk="0">
                  <a:moveTo>
                    <a:pt x="1645" y="153"/>
                  </a:moveTo>
                  <a:cubicBezTo>
                    <a:pt x="1728" y="153"/>
                    <a:pt x="1792" y="173"/>
                    <a:pt x="1839" y="215"/>
                  </a:cubicBezTo>
                  <a:cubicBezTo>
                    <a:pt x="1885" y="256"/>
                    <a:pt x="1909" y="313"/>
                    <a:pt x="1909" y="387"/>
                  </a:cubicBezTo>
                  <a:cubicBezTo>
                    <a:pt x="1909" y="460"/>
                    <a:pt x="1885" y="518"/>
                    <a:pt x="1839" y="559"/>
                  </a:cubicBezTo>
                  <a:cubicBezTo>
                    <a:pt x="1792" y="600"/>
                    <a:pt x="1728" y="621"/>
                    <a:pt x="1645" y="621"/>
                  </a:cubicBezTo>
                  <a:cubicBezTo>
                    <a:pt x="1562" y="621"/>
                    <a:pt x="1497" y="600"/>
                    <a:pt x="1451" y="559"/>
                  </a:cubicBezTo>
                  <a:cubicBezTo>
                    <a:pt x="1405" y="518"/>
                    <a:pt x="1382" y="460"/>
                    <a:pt x="1382" y="387"/>
                  </a:cubicBezTo>
                  <a:cubicBezTo>
                    <a:pt x="1382" y="313"/>
                    <a:pt x="1405" y="256"/>
                    <a:pt x="1451" y="215"/>
                  </a:cubicBezTo>
                  <a:cubicBezTo>
                    <a:pt x="1497" y="173"/>
                    <a:pt x="1562" y="153"/>
                    <a:pt x="1645" y="153"/>
                  </a:cubicBezTo>
                  <a:close/>
                  <a:moveTo>
                    <a:pt x="1645" y="772"/>
                  </a:moveTo>
                  <a:cubicBezTo>
                    <a:pt x="1737" y="772"/>
                    <a:pt x="1809" y="797"/>
                    <a:pt x="1862" y="846"/>
                  </a:cubicBezTo>
                  <a:cubicBezTo>
                    <a:pt x="1914" y="894"/>
                    <a:pt x="1940" y="962"/>
                    <a:pt x="1940" y="1047"/>
                  </a:cubicBezTo>
                  <a:cubicBezTo>
                    <a:pt x="1940" y="1132"/>
                    <a:pt x="1914" y="1199"/>
                    <a:pt x="1861" y="1249"/>
                  </a:cubicBezTo>
                  <a:cubicBezTo>
                    <a:pt x="1808" y="1298"/>
                    <a:pt x="1736" y="1322"/>
                    <a:pt x="1645" y="1322"/>
                  </a:cubicBezTo>
                  <a:cubicBezTo>
                    <a:pt x="1554" y="1322"/>
                    <a:pt x="1482" y="1298"/>
                    <a:pt x="1430" y="1249"/>
                  </a:cubicBezTo>
                  <a:cubicBezTo>
                    <a:pt x="1377" y="1200"/>
                    <a:pt x="1351" y="1133"/>
                    <a:pt x="1351" y="1047"/>
                  </a:cubicBezTo>
                  <a:cubicBezTo>
                    <a:pt x="1351" y="962"/>
                    <a:pt x="1377" y="894"/>
                    <a:pt x="1430" y="846"/>
                  </a:cubicBezTo>
                  <a:cubicBezTo>
                    <a:pt x="1482" y="797"/>
                    <a:pt x="1554" y="772"/>
                    <a:pt x="1645" y="772"/>
                  </a:cubicBezTo>
                  <a:close/>
                  <a:moveTo>
                    <a:pt x="340" y="26"/>
                  </a:moveTo>
                  <a:lnTo>
                    <a:pt x="1" y="95"/>
                  </a:lnTo>
                  <a:lnTo>
                    <a:pt x="1" y="270"/>
                  </a:lnTo>
                  <a:lnTo>
                    <a:pt x="342" y="201"/>
                  </a:lnTo>
                  <a:lnTo>
                    <a:pt x="342" y="1285"/>
                  </a:lnTo>
                  <a:lnTo>
                    <a:pt x="28" y="1285"/>
                  </a:lnTo>
                  <a:lnTo>
                    <a:pt x="28" y="1447"/>
                  </a:lnTo>
                  <a:lnTo>
                    <a:pt x="847" y="1447"/>
                  </a:lnTo>
                  <a:lnTo>
                    <a:pt x="847" y="1285"/>
                  </a:lnTo>
                  <a:lnTo>
                    <a:pt x="533" y="1285"/>
                  </a:lnTo>
                  <a:lnTo>
                    <a:pt x="533" y="26"/>
                  </a:lnTo>
                  <a:close/>
                  <a:moveTo>
                    <a:pt x="2818" y="0"/>
                  </a:moveTo>
                  <a:cubicBezTo>
                    <a:pt x="2763" y="0"/>
                    <a:pt x="2701" y="8"/>
                    <a:pt x="2634" y="24"/>
                  </a:cubicBezTo>
                  <a:cubicBezTo>
                    <a:pt x="2567" y="40"/>
                    <a:pt x="2494" y="63"/>
                    <a:pt x="2417" y="95"/>
                  </a:cubicBezTo>
                  <a:lnTo>
                    <a:pt x="2417" y="289"/>
                  </a:lnTo>
                  <a:cubicBezTo>
                    <a:pt x="2493" y="246"/>
                    <a:pt x="2564" y="215"/>
                    <a:pt x="2631" y="194"/>
                  </a:cubicBezTo>
                  <a:cubicBezTo>
                    <a:pt x="2698" y="173"/>
                    <a:pt x="2762" y="162"/>
                    <a:pt x="2822" y="162"/>
                  </a:cubicBezTo>
                  <a:cubicBezTo>
                    <a:pt x="2907" y="162"/>
                    <a:pt x="2976" y="186"/>
                    <a:pt x="3029" y="234"/>
                  </a:cubicBezTo>
                  <a:cubicBezTo>
                    <a:pt x="3082" y="281"/>
                    <a:pt x="3109" y="343"/>
                    <a:pt x="3109" y="418"/>
                  </a:cubicBezTo>
                  <a:cubicBezTo>
                    <a:pt x="3109" y="465"/>
                    <a:pt x="3097" y="512"/>
                    <a:pt x="3072" y="560"/>
                  </a:cubicBezTo>
                  <a:cubicBezTo>
                    <a:pt x="3048" y="607"/>
                    <a:pt x="3005" y="666"/>
                    <a:pt x="2943" y="735"/>
                  </a:cubicBezTo>
                  <a:cubicBezTo>
                    <a:pt x="2911" y="772"/>
                    <a:pt x="2832" y="854"/>
                    <a:pt x="2706" y="981"/>
                  </a:cubicBezTo>
                  <a:cubicBezTo>
                    <a:pt x="2580" y="1108"/>
                    <a:pt x="2480" y="1210"/>
                    <a:pt x="2407" y="1285"/>
                  </a:cubicBezTo>
                  <a:lnTo>
                    <a:pt x="2407" y="1447"/>
                  </a:lnTo>
                  <a:lnTo>
                    <a:pt x="3310" y="1447"/>
                  </a:lnTo>
                  <a:lnTo>
                    <a:pt x="3310" y="1285"/>
                  </a:lnTo>
                  <a:lnTo>
                    <a:pt x="2639" y="1285"/>
                  </a:lnTo>
                  <a:cubicBezTo>
                    <a:pt x="2793" y="1127"/>
                    <a:pt x="2913" y="1004"/>
                    <a:pt x="2998" y="916"/>
                  </a:cubicBezTo>
                  <a:cubicBezTo>
                    <a:pt x="3083" y="829"/>
                    <a:pt x="3134" y="775"/>
                    <a:pt x="3150" y="757"/>
                  </a:cubicBezTo>
                  <a:cubicBezTo>
                    <a:pt x="3207" y="686"/>
                    <a:pt x="3247" y="624"/>
                    <a:pt x="3269" y="572"/>
                  </a:cubicBezTo>
                  <a:cubicBezTo>
                    <a:pt x="3291" y="520"/>
                    <a:pt x="3302" y="464"/>
                    <a:pt x="3302" y="406"/>
                  </a:cubicBezTo>
                  <a:cubicBezTo>
                    <a:pt x="3302" y="283"/>
                    <a:pt x="3258" y="184"/>
                    <a:pt x="3171" y="111"/>
                  </a:cubicBezTo>
                  <a:cubicBezTo>
                    <a:pt x="3083" y="37"/>
                    <a:pt x="2966" y="0"/>
                    <a:pt x="2818" y="0"/>
                  </a:cubicBezTo>
                  <a:close/>
                  <a:moveTo>
                    <a:pt x="1645" y="0"/>
                  </a:moveTo>
                  <a:cubicBezTo>
                    <a:pt x="1504" y="0"/>
                    <a:pt x="1393" y="33"/>
                    <a:pt x="1312" y="99"/>
                  </a:cubicBezTo>
                  <a:cubicBezTo>
                    <a:pt x="1232" y="165"/>
                    <a:pt x="1191" y="255"/>
                    <a:pt x="1191" y="369"/>
                  </a:cubicBezTo>
                  <a:cubicBezTo>
                    <a:pt x="1191" y="450"/>
                    <a:pt x="1214" y="519"/>
                    <a:pt x="1260" y="575"/>
                  </a:cubicBezTo>
                  <a:cubicBezTo>
                    <a:pt x="1306" y="632"/>
                    <a:pt x="1370" y="670"/>
                    <a:pt x="1453" y="690"/>
                  </a:cubicBezTo>
                  <a:cubicBezTo>
                    <a:pt x="1360" y="712"/>
                    <a:pt x="1288" y="754"/>
                    <a:pt x="1236" y="817"/>
                  </a:cubicBezTo>
                  <a:cubicBezTo>
                    <a:pt x="1184" y="880"/>
                    <a:pt x="1158" y="957"/>
                    <a:pt x="1158" y="1047"/>
                  </a:cubicBezTo>
                  <a:cubicBezTo>
                    <a:pt x="1158" y="1185"/>
                    <a:pt x="1200" y="1291"/>
                    <a:pt x="1284" y="1364"/>
                  </a:cubicBezTo>
                  <a:cubicBezTo>
                    <a:pt x="1368" y="1438"/>
                    <a:pt x="1488" y="1475"/>
                    <a:pt x="1645" y="1475"/>
                  </a:cubicBezTo>
                  <a:cubicBezTo>
                    <a:pt x="1802" y="1475"/>
                    <a:pt x="1922" y="1438"/>
                    <a:pt x="2006" y="1364"/>
                  </a:cubicBezTo>
                  <a:cubicBezTo>
                    <a:pt x="2090" y="1291"/>
                    <a:pt x="2132" y="1185"/>
                    <a:pt x="2132" y="1047"/>
                  </a:cubicBezTo>
                  <a:cubicBezTo>
                    <a:pt x="2132" y="957"/>
                    <a:pt x="2107" y="880"/>
                    <a:pt x="2055" y="817"/>
                  </a:cubicBezTo>
                  <a:cubicBezTo>
                    <a:pt x="2003" y="754"/>
                    <a:pt x="1931" y="712"/>
                    <a:pt x="1838" y="690"/>
                  </a:cubicBezTo>
                  <a:cubicBezTo>
                    <a:pt x="1920" y="670"/>
                    <a:pt x="1984" y="632"/>
                    <a:pt x="2030" y="575"/>
                  </a:cubicBezTo>
                  <a:cubicBezTo>
                    <a:pt x="2076" y="519"/>
                    <a:pt x="2099" y="450"/>
                    <a:pt x="2099" y="369"/>
                  </a:cubicBezTo>
                  <a:cubicBezTo>
                    <a:pt x="2099" y="255"/>
                    <a:pt x="2059" y="165"/>
                    <a:pt x="1978" y="99"/>
                  </a:cubicBezTo>
                  <a:cubicBezTo>
                    <a:pt x="1898" y="33"/>
                    <a:pt x="1787" y="0"/>
                    <a:pt x="1645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5" name="Google Shape;865;p16"/>
            <p:cNvSpPr/>
            <p:nvPr/>
          </p:nvSpPr>
          <p:spPr>
            <a:xfrm>
              <a:off x="1924875" y="3341075"/>
              <a:ext cx="198225" cy="1247850"/>
            </a:xfrm>
            <a:custGeom>
              <a:avLst/>
              <a:gdLst/>
              <a:ahLst/>
              <a:cxnLst/>
              <a:rect l="l" t="t" r="r" b="b"/>
              <a:pathLst>
                <a:path w="7929" h="49914" extrusionOk="0">
                  <a:moveTo>
                    <a:pt x="7929" y="0"/>
                  </a:moveTo>
                  <a:lnTo>
                    <a:pt x="7160" y="150"/>
                  </a:lnTo>
                  <a:lnTo>
                    <a:pt x="0" y="6710"/>
                  </a:lnTo>
                  <a:lnTo>
                    <a:pt x="113" y="29614"/>
                  </a:lnTo>
                  <a:lnTo>
                    <a:pt x="4049" y="33532"/>
                  </a:lnTo>
                  <a:lnTo>
                    <a:pt x="4049" y="48601"/>
                  </a:lnTo>
                  <a:lnTo>
                    <a:pt x="4930" y="49913"/>
                  </a:lnTo>
                  <a:lnTo>
                    <a:pt x="7929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6" name="Google Shape;866;p16"/>
            <p:cNvSpPr/>
            <p:nvPr/>
          </p:nvSpPr>
          <p:spPr>
            <a:xfrm>
              <a:off x="1990950" y="3400575"/>
              <a:ext cx="784900" cy="1155550"/>
            </a:xfrm>
            <a:custGeom>
              <a:avLst/>
              <a:gdLst/>
              <a:ahLst/>
              <a:cxnLst/>
              <a:rect l="l" t="t" r="r" b="b"/>
              <a:pathLst>
                <a:path w="31396" h="46222" extrusionOk="0">
                  <a:moveTo>
                    <a:pt x="6598" y="0"/>
                  </a:moveTo>
                  <a:lnTo>
                    <a:pt x="0" y="5024"/>
                  </a:lnTo>
                  <a:lnTo>
                    <a:pt x="0" y="25791"/>
                  </a:lnTo>
                  <a:lnTo>
                    <a:pt x="3861" y="29952"/>
                  </a:lnTo>
                  <a:lnTo>
                    <a:pt x="3861" y="46221"/>
                  </a:lnTo>
                  <a:lnTo>
                    <a:pt x="31395" y="46221"/>
                  </a:lnTo>
                  <a:lnTo>
                    <a:pt x="31395" y="4405"/>
                  </a:lnTo>
                  <a:lnTo>
                    <a:pt x="2794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7" name="Google Shape;867;p16"/>
            <p:cNvSpPr/>
            <p:nvPr/>
          </p:nvSpPr>
          <p:spPr>
            <a:xfrm>
              <a:off x="1990950" y="3400575"/>
              <a:ext cx="784900" cy="1155550"/>
            </a:xfrm>
            <a:custGeom>
              <a:avLst/>
              <a:gdLst/>
              <a:ahLst/>
              <a:cxnLst/>
              <a:rect l="l" t="t" r="r" b="b"/>
              <a:pathLst>
                <a:path w="31396" h="46222" fill="none" extrusionOk="0">
                  <a:moveTo>
                    <a:pt x="31395" y="46221"/>
                  </a:moveTo>
                  <a:lnTo>
                    <a:pt x="31395" y="4405"/>
                  </a:lnTo>
                  <a:lnTo>
                    <a:pt x="27946" y="0"/>
                  </a:lnTo>
                  <a:lnTo>
                    <a:pt x="6598" y="0"/>
                  </a:lnTo>
                  <a:lnTo>
                    <a:pt x="0" y="5024"/>
                  </a:lnTo>
                  <a:lnTo>
                    <a:pt x="0" y="25791"/>
                  </a:lnTo>
                  <a:lnTo>
                    <a:pt x="3861" y="29952"/>
                  </a:lnTo>
                  <a:lnTo>
                    <a:pt x="3861" y="46221"/>
                  </a:lnTo>
                  <a:lnTo>
                    <a:pt x="31395" y="4622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8" name="Google Shape;868;p16"/>
            <p:cNvSpPr/>
            <p:nvPr/>
          </p:nvSpPr>
          <p:spPr>
            <a:xfrm>
              <a:off x="1944075" y="3341075"/>
              <a:ext cx="888925" cy="1247850"/>
            </a:xfrm>
            <a:custGeom>
              <a:avLst/>
              <a:gdLst/>
              <a:ahLst/>
              <a:cxnLst/>
              <a:rect l="l" t="t" r="r" b="b"/>
              <a:pathLst>
                <a:path w="35557" h="49914" extrusionOk="0">
                  <a:moveTo>
                    <a:pt x="7161" y="0"/>
                  </a:moveTo>
                  <a:lnTo>
                    <a:pt x="6092" y="975"/>
                  </a:lnTo>
                  <a:lnTo>
                    <a:pt x="1219" y="5417"/>
                  </a:lnTo>
                  <a:lnTo>
                    <a:pt x="1" y="6523"/>
                  </a:lnTo>
                  <a:lnTo>
                    <a:pt x="1" y="8172"/>
                  </a:lnTo>
                  <a:lnTo>
                    <a:pt x="1" y="27515"/>
                  </a:lnTo>
                  <a:lnTo>
                    <a:pt x="1" y="29052"/>
                  </a:lnTo>
                  <a:lnTo>
                    <a:pt x="1069" y="30139"/>
                  </a:lnTo>
                  <a:lnTo>
                    <a:pt x="4162" y="33269"/>
                  </a:lnTo>
                  <a:lnTo>
                    <a:pt x="4162" y="49913"/>
                  </a:lnTo>
                  <a:lnTo>
                    <a:pt x="7892" y="49913"/>
                  </a:lnTo>
                  <a:lnTo>
                    <a:pt x="7892" y="31732"/>
                  </a:lnTo>
                  <a:lnTo>
                    <a:pt x="3731" y="27515"/>
                  </a:lnTo>
                  <a:lnTo>
                    <a:pt x="3731" y="8172"/>
                  </a:lnTo>
                  <a:lnTo>
                    <a:pt x="8604" y="3730"/>
                  </a:lnTo>
                  <a:lnTo>
                    <a:pt x="28809" y="3730"/>
                  </a:lnTo>
                  <a:lnTo>
                    <a:pt x="31827" y="7872"/>
                  </a:lnTo>
                  <a:lnTo>
                    <a:pt x="31827" y="49913"/>
                  </a:lnTo>
                  <a:lnTo>
                    <a:pt x="35557" y="49913"/>
                  </a:lnTo>
                  <a:lnTo>
                    <a:pt x="35557" y="7872"/>
                  </a:lnTo>
                  <a:lnTo>
                    <a:pt x="35557" y="6673"/>
                  </a:lnTo>
                  <a:lnTo>
                    <a:pt x="34845" y="5698"/>
                  </a:lnTo>
                  <a:lnTo>
                    <a:pt x="31827" y="1537"/>
                  </a:lnTo>
                  <a:lnTo>
                    <a:pt x="307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69" name="Google Shape;869;p16"/>
            <p:cNvSpPr/>
            <p:nvPr/>
          </p:nvSpPr>
          <p:spPr>
            <a:xfrm>
              <a:off x="1944075" y="3341075"/>
              <a:ext cx="888925" cy="1247850"/>
            </a:xfrm>
            <a:custGeom>
              <a:avLst/>
              <a:gdLst/>
              <a:ahLst/>
              <a:cxnLst/>
              <a:rect l="l" t="t" r="r" b="b"/>
              <a:pathLst>
                <a:path w="35557" h="49914" fill="none" extrusionOk="0">
                  <a:moveTo>
                    <a:pt x="7892" y="31732"/>
                  </a:moveTo>
                  <a:lnTo>
                    <a:pt x="3731" y="27515"/>
                  </a:lnTo>
                  <a:lnTo>
                    <a:pt x="3731" y="8172"/>
                  </a:lnTo>
                  <a:lnTo>
                    <a:pt x="8604" y="3730"/>
                  </a:lnTo>
                  <a:lnTo>
                    <a:pt x="28809" y="3730"/>
                  </a:lnTo>
                  <a:lnTo>
                    <a:pt x="31827" y="7872"/>
                  </a:lnTo>
                  <a:lnTo>
                    <a:pt x="31827" y="49913"/>
                  </a:lnTo>
                  <a:lnTo>
                    <a:pt x="35557" y="49913"/>
                  </a:lnTo>
                  <a:lnTo>
                    <a:pt x="35557" y="7872"/>
                  </a:lnTo>
                  <a:lnTo>
                    <a:pt x="35557" y="6673"/>
                  </a:lnTo>
                  <a:lnTo>
                    <a:pt x="34845" y="5698"/>
                  </a:lnTo>
                  <a:lnTo>
                    <a:pt x="31827" y="1537"/>
                  </a:lnTo>
                  <a:lnTo>
                    <a:pt x="30721" y="0"/>
                  </a:lnTo>
                  <a:lnTo>
                    <a:pt x="28809" y="0"/>
                  </a:lnTo>
                  <a:lnTo>
                    <a:pt x="8604" y="0"/>
                  </a:lnTo>
                  <a:lnTo>
                    <a:pt x="7161" y="0"/>
                  </a:lnTo>
                  <a:lnTo>
                    <a:pt x="6092" y="975"/>
                  </a:lnTo>
                  <a:lnTo>
                    <a:pt x="1219" y="5417"/>
                  </a:lnTo>
                  <a:lnTo>
                    <a:pt x="1" y="6523"/>
                  </a:lnTo>
                  <a:lnTo>
                    <a:pt x="1" y="8172"/>
                  </a:lnTo>
                  <a:lnTo>
                    <a:pt x="1" y="27515"/>
                  </a:lnTo>
                  <a:lnTo>
                    <a:pt x="1" y="29052"/>
                  </a:lnTo>
                  <a:lnTo>
                    <a:pt x="1069" y="30139"/>
                  </a:lnTo>
                  <a:lnTo>
                    <a:pt x="4162" y="33269"/>
                  </a:lnTo>
                  <a:lnTo>
                    <a:pt x="4162" y="49913"/>
                  </a:lnTo>
                  <a:lnTo>
                    <a:pt x="7892" y="49913"/>
                  </a:lnTo>
                  <a:lnTo>
                    <a:pt x="7892" y="3173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0" name="Google Shape;870;p16"/>
            <p:cNvSpPr/>
            <p:nvPr/>
          </p:nvSpPr>
          <p:spPr>
            <a:xfrm>
              <a:off x="2619775" y="3434300"/>
              <a:ext cx="107325" cy="1121825"/>
            </a:xfrm>
            <a:custGeom>
              <a:avLst/>
              <a:gdLst/>
              <a:ahLst/>
              <a:cxnLst/>
              <a:rect l="l" t="t" r="r" b="b"/>
              <a:pathLst>
                <a:path w="4293" h="44873" extrusionOk="0">
                  <a:moveTo>
                    <a:pt x="1" y="1"/>
                  </a:moveTo>
                  <a:lnTo>
                    <a:pt x="619" y="844"/>
                  </a:lnTo>
                  <a:lnTo>
                    <a:pt x="1631" y="844"/>
                  </a:lnTo>
                  <a:lnTo>
                    <a:pt x="1013" y="1"/>
                  </a:lnTo>
                  <a:close/>
                  <a:moveTo>
                    <a:pt x="732" y="976"/>
                  </a:moveTo>
                  <a:lnTo>
                    <a:pt x="1388" y="1875"/>
                  </a:lnTo>
                  <a:lnTo>
                    <a:pt x="2400" y="1875"/>
                  </a:lnTo>
                  <a:lnTo>
                    <a:pt x="1725" y="976"/>
                  </a:lnTo>
                  <a:close/>
                  <a:moveTo>
                    <a:pt x="1538" y="2082"/>
                  </a:moveTo>
                  <a:lnTo>
                    <a:pt x="2194" y="2981"/>
                  </a:lnTo>
                  <a:lnTo>
                    <a:pt x="3206" y="2981"/>
                  </a:lnTo>
                  <a:lnTo>
                    <a:pt x="2531" y="2082"/>
                  </a:lnTo>
                  <a:close/>
                  <a:moveTo>
                    <a:pt x="2306" y="3131"/>
                  </a:moveTo>
                  <a:lnTo>
                    <a:pt x="3299" y="4481"/>
                  </a:lnTo>
                  <a:lnTo>
                    <a:pt x="3299" y="13815"/>
                  </a:lnTo>
                  <a:lnTo>
                    <a:pt x="4293" y="13815"/>
                  </a:lnTo>
                  <a:lnTo>
                    <a:pt x="4293" y="4481"/>
                  </a:lnTo>
                  <a:lnTo>
                    <a:pt x="3299" y="3131"/>
                  </a:lnTo>
                  <a:close/>
                  <a:moveTo>
                    <a:pt x="3299" y="13946"/>
                  </a:moveTo>
                  <a:lnTo>
                    <a:pt x="3299" y="14471"/>
                  </a:lnTo>
                  <a:lnTo>
                    <a:pt x="4293" y="14471"/>
                  </a:lnTo>
                  <a:lnTo>
                    <a:pt x="4293" y="13946"/>
                  </a:lnTo>
                  <a:close/>
                  <a:moveTo>
                    <a:pt x="3299" y="14602"/>
                  </a:moveTo>
                  <a:lnTo>
                    <a:pt x="3299" y="15146"/>
                  </a:lnTo>
                  <a:lnTo>
                    <a:pt x="4293" y="15146"/>
                  </a:lnTo>
                  <a:lnTo>
                    <a:pt x="4293" y="14602"/>
                  </a:lnTo>
                  <a:close/>
                  <a:moveTo>
                    <a:pt x="3299" y="15277"/>
                  </a:moveTo>
                  <a:lnTo>
                    <a:pt x="3299" y="44872"/>
                  </a:lnTo>
                  <a:lnTo>
                    <a:pt x="4293" y="44872"/>
                  </a:lnTo>
                  <a:lnTo>
                    <a:pt x="4293" y="1527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1" name="Google Shape;871;p16"/>
            <p:cNvSpPr/>
            <p:nvPr/>
          </p:nvSpPr>
          <p:spPr>
            <a:xfrm>
              <a:off x="2702250" y="3816200"/>
              <a:ext cx="24850" cy="739925"/>
            </a:xfrm>
            <a:custGeom>
              <a:avLst/>
              <a:gdLst/>
              <a:ahLst/>
              <a:cxnLst/>
              <a:rect l="l" t="t" r="r" b="b"/>
              <a:pathLst>
                <a:path w="994" h="29597" fill="none" extrusionOk="0">
                  <a:moveTo>
                    <a:pt x="994" y="1"/>
                  </a:moveTo>
                  <a:lnTo>
                    <a:pt x="0" y="1"/>
                  </a:lnTo>
                  <a:lnTo>
                    <a:pt x="0" y="29596"/>
                  </a:lnTo>
                  <a:lnTo>
                    <a:pt x="994" y="29596"/>
                  </a:lnTo>
                  <a:lnTo>
                    <a:pt x="9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2" name="Google Shape;872;p16"/>
            <p:cNvSpPr/>
            <p:nvPr/>
          </p:nvSpPr>
          <p:spPr>
            <a:xfrm>
              <a:off x="2702250" y="3799350"/>
              <a:ext cx="24850" cy="13600"/>
            </a:xfrm>
            <a:custGeom>
              <a:avLst/>
              <a:gdLst/>
              <a:ahLst/>
              <a:cxnLst/>
              <a:rect l="l" t="t" r="r" b="b"/>
              <a:pathLst>
                <a:path w="994" h="544" fill="none" extrusionOk="0">
                  <a:moveTo>
                    <a:pt x="994" y="0"/>
                  </a:moveTo>
                  <a:lnTo>
                    <a:pt x="0" y="0"/>
                  </a:lnTo>
                  <a:lnTo>
                    <a:pt x="0" y="544"/>
                  </a:lnTo>
                  <a:lnTo>
                    <a:pt x="994" y="544"/>
                  </a:lnTo>
                  <a:lnTo>
                    <a:pt x="9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3" name="Google Shape;873;p16"/>
            <p:cNvSpPr/>
            <p:nvPr/>
          </p:nvSpPr>
          <p:spPr>
            <a:xfrm>
              <a:off x="2702250" y="3782950"/>
              <a:ext cx="24850" cy="13125"/>
            </a:xfrm>
            <a:custGeom>
              <a:avLst/>
              <a:gdLst/>
              <a:ahLst/>
              <a:cxnLst/>
              <a:rect l="l" t="t" r="r" b="b"/>
              <a:pathLst>
                <a:path w="994" h="525" fill="none" extrusionOk="0">
                  <a:moveTo>
                    <a:pt x="994" y="0"/>
                  </a:moveTo>
                  <a:lnTo>
                    <a:pt x="0" y="0"/>
                  </a:lnTo>
                  <a:lnTo>
                    <a:pt x="0" y="525"/>
                  </a:lnTo>
                  <a:lnTo>
                    <a:pt x="994" y="525"/>
                  </a:lnTo>
                  <a:lnTo>
                    <a:pt x="99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4" name="Google Shape;874;p16"/>
            <p:cNvSpPr/>
            <p:nvPr/>
          </p:nvSpPr>
          <p:spPr>
            <a:xfrm>
              <a:off x="2677425" y="3512575"/>
              <a:ext cx="49675" cy="267100"/>
            </a:xfrm>
            <a:custGeom>
              <a:avLst/>
              <a:gdLst/>
              <a:ahLst/>
              <a:cxnLst/>
              <a:rect l="l" t="t" r="r" b="b"/>
              <a:pathLst>
                <a:path w="1987" h="10684" fill="none" extrusionOk="0">
                  <a:moveTo>
                    <a:pt x="993" y="0"/>
                  </a:moveTo>
                  <a:lnTo>
                    <a:pt x="0" y="0"/>
                  </a:lnTo>
                  <a:lnTo>
                    <a:pt x="993" y="1350"/>
                  </a:lnTo>
                  <a:lnTo>
                    <a:pt x="993" y="10684"/>
                  </a:lnTo>
                  <a:lnTo>
                    <a:pt x="1987" y="10684"/>
                  </a:lnTo>
                  <a:lnTo>
                    <a:pt x="1987" y="1350"/>
                  </a:lnTo>
                  <a:lnTo>
                    <a:pt x="99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5" name="Google Shape;875;p16"/>
            <p:cNvSpPr/>
            <p:nvPr/>
          </p:nvSpPr>
          <p:spPr>
            <a:xfrm>
              <a:off x="2658200" y="3486325"/>
              <a:ext cx="41725" cy="22525"/>
            </a:xfrm>
            <a:custGeom>
              <a:avLst/>
              <a:gdLst/>
              <a:ahLst/>
              <a:cxnLst/>
              <a:rect l="l" t="t" r="r" b="b"/>
              <a:pathLst>
                <a:path w="1669" h="901" fill="none" extrusionOk="0">
                  <a:moveTo>
                    <a:pt x="994" y="1"/>
                  </a:moveTo>
                  <a:lnTo>
                    <a:pt x="1" y="1"/>
                  </a:lnTo>
                  <a:lnTo>
                    <a:pt x="657" y="900"/>
                  </a:lnTo>
                  <a:lnTo>
                    <a:pt x="1669" y="900"/>
                  </a:lnTo>
                  <a:lnTo>
                    <a:pt x="9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6" name="Google Shape;876;p16"/>
            <p:cNvSpPr/>
            <p:nvPr/>
          </p:nvSpPr>
          <p:spPr>
            <a:xfrm>
              <a:off x="2638050" y="3458675"/>
              <a:ext cx="41725" cy="22525"/>
            </a:xfrm>
            <a:custGeom>
              <a:avLst/>
              <a:gdLst/>
              <a:ahLst/>
              <a:cxnLst/>
              <a:rect l="l" t="t" r="r" b="b"/>
              <a:pathLst>
                <a:path w="1669" h="901" fill="none" extrusionOk="0">
                  <a:moveTo>
                    <a:pt x="994" y="1"/>
                  </a:moveTo>
                  <a:lnTo>
                    <a:pt x="1" y="1"/>
                  </a:lnTo>
                  <a:lnTo>
                    <a:pt x="657" y="900"/>
                  </a:lnTo>
                  <a:lnTo>
                    <a:pt x="1669" y="900"/>
                  </a:lnTo>
                  <a:lnTo>
                    <a:pt x="99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7" name="Google Shape;877;p16"/>
            <p:cNvSpPr/>
            <p:nvPr/>
          </p:nvSpPr>
          <p:spPr>
            <a:xfrm>
              <a:off x="2619775" y="3434300"/>
              <a:ext cx="40800" cy="21125"/>
            </a:xfrm>
            <a:custGeom>
              <a:avLst/>
              <a:gdLst/>
              <a:ahLst/>
              <a:cxnLst/>
              <a:rect l="l" t="t" r="r" b="b"/>
              <a:pathLst>
                <a:path w="1632" h="845" fill="none" extrusionOk="0">
                  <a:moveTo>
                    <a:pt x="1013" y="1"/>
                  </a:moveTo>
                  <a:lnTo>
                    <a:pt x="1" y="1"/>
                  </a:lnTo>
                  <a:lnTo>
                    <a:pt x="619" y="844"/>
                  </a:lnTo>
                  <a:lnTo>
                    <a:pt x="1631" y="844"/>
                  </a:lnTo>
                  <a:lnTo>
                    <a:pt x="10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8" name="Google Shape;878;p16"/>
            <p:cNvSpPr/>
            <p:nvPr/>
          </p:nvSpPr>
          <p:spPr>
            <a:xfrm>
              <a:off x="2654450" y="3481175"/>
              <a:ext cx="28600" cy="5175"/>
            </a:xfrm>
            <a:custGeom>
              <a:avLst/>
              <a:gdLst/>
              <a:ahLst/>
              <a:cxnLst/>
              <a:rect l="l" t="t" r="r" b="b"/>
              <a:pathLst>
                <a:path w="1144" h="207" extrusionOk="0">
                  <a:moveTo>
                    <a:pt x="1" y="0"/>
                  </a:moveTo>
                  <a:lnTo>
                    <a:pt x="151" y="207"/>
                  </a:lnTo>
                  <a:lnTo>
                    <a:pt x="1144" y="207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9" name="Google Shape;879;p16"/>
            <p:cNvSpPr/>
            <p:nvPr/>
          </p:nvSpPr>
          <p:spPr>
            <a:xfrm>
              <a:off x="2674600" y="3508825"/>
              <a:ext cx="27675" cy="3775"/>
            </a:xfrm>
            <a:custGeom>
              <a:avLst/>
              <a:gdLst/>
              <a:ahLst/>
              <a:cxnLst/>
              <a:rect l="l" t="t" r="r" b="b"/>
              <a:pathLst>
                <a:path w="1107" h="151" extrusionOk="0">
                  <a:moveTo>
                    <a:pt x="1" y="0"/>
                  </a:moveTo>
                  <a:lnTo>
                    <a:pt x="113" y="150"/>
                  </a:lnTo>
                  <a:lnTo>
                    <a:pt x="1106" y="150"/>
                  </a:lnTo>
                  <a:lnTo>
                    <a:pt x="101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0" name="Google Shape;880;p16"/>
            <p:cNvSpPr/>
            <p:nvPr/>
          </p:nvSpPr>
          <p:spPr>
            <a:xfrm>
              <a:off x="2635250" y="3455400"/>
              <a:ext cx="27650" cy="3300"/>
            </a:xfrm>
            <a:custGeom>
              <a:avLst/>
              <a:gdLst/>
              <a:ahLst/>
              <a:cxnLst/>
              <a:rect l="l" t="t" r="r" b="b"/>
              <a:pathLst>
                <a:path w="1106" h="132" extrusionOk="0">
                  <a:moveTo>
                    <a:pt x="0" y="0"/>
                  </a:moveTo>
                  <a:lnTo>
                    <a:pt x="113" y="132"/>
                  </a:lnTo>
                  <a:lnTo>
                    <a:pt x="1106" y="132"/>
                  </a:lnTo>
                  <a:lnTo>
                    <a:pt x="1012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1" name="Google Shape;881;p16"/>
            <p:cNvSpPr/>
            <p:nvPr/>
          </p:nvSpPr>
          <p:spPr>
            <a:xfrm>
              <a:off x="2702250" y="3779650"/>
              <a:ext cx="24850" cy="3300"/>
            </a:xfrm>
            <a:custGeom>
              <a:avLst/>
              <a:gdLst/>
              <a:ahLst/>
              <a:cxnLst/>
              <a:rect l="l" t="t" r="r" b="b"/>
              <a:pathLst>
                <a:path w="994" h="132" extrusionOk="0">
                  <a:moveTo>
                    <a:pt x="0" y="1"/>
                  </a:moveTo>
                  <a:lnTo>
                    <a:pt x="0" y="132"/>
                  </a:lnTo>
                  <a:lnTo>
                    <a:pt x="994" y="132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2" name="Google Shape;882;p16"/>
            <p:cNvSpPr/>
            <p:nvPr/>
          </p:nvSpPr>
          <p:spPr>
            <a:xfrm>
              <a:off x="2702250" y="3812925"/>
              <a:ext cx="24850" cy="3300"/>
            </a:xfrm>
            <a:custGeom>
              <a:avLst/>
              <a:gdLst/>
              <a:ahLst/>
              <a:cxnLst/>
              <a:rect l="l" t="t" r="r" b="b"/>
              <a:pathLst>
                <a:path w="994" h="132" extrusionOk="0">
                  <a:moveTo>
                    <a:pt x="0" y="1"/>
                  </a:moveTo>
                  <a:lnTo>
                    <a:pt x="0" y="132"/>
                  </a:lnTo>
                  <a:lnTo>
                    <a:pt x="994" y="132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3" name="Google Shape;883;p16"/>
            <p:cNvSpPr/>
            <p:nvPr/>
          </p:nvSpPr>
          <p:spPr>
            <a:xfrm>
              <a:off x="2702250" y="3796050"/>
              <a:ext cx="24850" cy="3325"/>
            </a:xfrm>
            <a:custGeom>
              <a:avLst/>
              <a:gdLst/>
              <a:ahLst/>
              <a:cxnLst/>
              <a:rect l="l" t="t" r="r" b="b"/>
              <a:pathLst>
                <a:path w="994" h="133" extrusionOk="0">
                  <a:moveTo>
                    <a:pt x="0" y="1"/>
                  </a:moveTo>
                  <a:lnTo>
                    <a:pt x="0" y="132"/>
                  </a:lnTo>
                  <a:lnTo>
                    <a:pt x="994" y="132"/>
                  </a:lnTo>
                  <a:lnTo>
                    <a:pt x="9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4" name="Google Shape;884;p16"/>
            <p:cNvSpPr/>
            <p:nvPr/>
          </p:nvSpPr>
          <p:spPr>
            <a:xfrm>
              <a:off x="2727075" y="4556100"/>
              <a:ext cx="12675" cy="16425"/>
            </a:xfrm>
            <a:custGeom>
              <a:avLst/>
              <a:gdLst/>
              <a:ahLst/>
              <a:cxnLst/>
              <a:rect l="l" t="t" r="r" b="b"/>
              <a:pathLst>
                <a:path w="507" h="657" extrusionOk="0">
                  <a:moveTo>
                    <a:pt x="1" y="0"/>
                  </a:moveTo>
                  <a:lnTo>
                    <a:pt x="1" y="94"/>
                  </a:lnTo>
                  <a:lnTo>
                    <a:pt x="507" y="656"/>
                  </a:lnTo>
                  <a:lnTo>
                    <a:pt x="507" y="0"/>
                  </a:lnTo>
                  <a:close/>
                </a:path>
              </a:pathLst>
            </a:custGeom>
            <a:solidFill>
              <a:srgbClr val="948F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5" name="Google Shape;885;p16"/>
            <p:cNvSpPr/>
            <p:nvPr/>
          </p:nvSpPr>
          <p:spPr>
            <a:xfrm>
              <a:off x="2645075" y="3434300"/>
              <a:ext cx="94675" cy="1121825"/>
            </a:xfrm>
            <a:custGeom>
              <a:avLst/>
              <a:gdLst/>
              <a:ahLst/>
              <a:cxnLst/>
              <a:rect l="l" t="t" r="r" b="b"/>
              <a:pathLst>
                <a:path w="3787" h="44873" extrusionOk="0">
                  <a:moveTo>
                    <a:pt x="1" y="1"/>
                  </a:moveTo>
                  <a:lnTo>
                    <a:pt x="619" y="844"/>
                  </a:lnTo>
                  <a:lnTo>
                    <a:pt x="1388" y="844"/>
                  </a:lnTo>
                  <a:lnTo>
                    <a:pt x="769" y="1"/>
                  </a:lnTo>
                  <a:close/>
                  <a:moveTo>
                    <a:pt x="713" y="976"/>
                  </a:moveTo>
                  <a:lnTo>
                    <a:pt x="1388" y="1875"/>
                  </a:lnTo>
                  <a:lnTo>
                    <a:pt x="2137" y="1875"/>
                  </a:lnTo>
                  <a:lnTo>
                    <a:pt x="1481" y="976"/>
                  </a:lnTo>
                  <a:close/>
                  <a:moveTo>
                    <a:pt x="1519" y="2082"/>
                  </a:moveTo>
                  <a:lnTo>
                    <a:pt x="2194" y="2981"/>
                  </a:lnTo>
                  <a:lnTo>
                    <a:pt x="2943" y="2981"/>
                  </a:lnTo>
                  <a:lnTo>
                    <a:pt x="2287" y="2082"/>
                  </a:lnTo>
                  <a:close/>
                  <a:moveTo>
                    <a:pt x="2287" y="3131"/>
                  </a:moveTo>
                  <a:lnTo>
                    <a:pt x="3281" y="4481"/>
                  </a:lnTo>
                  <a:lnTo>
                    <a:pt x="3281" y="13815"/>
                  </a:lnTo>
                  <a:lnTo>
                    <a:pt x="3787" y="13815"/>
                  </a:lnTo>
                  <a:lnTo>
                    <a:pt x="3787" y="4143"/>
                  </a:lnTo>
                  <a:lnTo>
                    <a:pt x="3037" y="3131"/>
                  </a:lnTo>
                  <a:close/>
                  <a:moveTo>
                    <a:pt x="3281" y="13946"/>
                  </a:moveTo>
                  <a:lnTo>
                    <a:pt x="3281" y="14471"/>
                  </a:lnTo>
                  <a:lnTo>
                    <a:pt x="3787" y="14471"/>
                  </a:lnTo>
                  <a:lnTo>
                    <a:pt x="3787" y="13946"/>
                  </a:lnTo>
                  <a:close/>
                  <a:moveTo>
                    <a:pt x="3281" y="14602"/>
                  </a:moveTo>
                  <a:lnTo>
                    <a:pt x="3281" y="15146"/>
                  </a:lnTo>
                  <a:lnTo>
                    <a:pt x="3787" y="15146"/>
                  </a:lnTo>
                  <a:lnTo>
                    <a:pt x="3787" y="14602"/>
                  </a:lnTo>
                  <a:close/>
                  <a:moveTo>
                    <a:pt x="3281" y="15277"/>
                  </a:moveTo>
                  <a:lnTo>
                    <a:pt x="3281" y="44872"/>
                  </a:lnTo>
                  <a:lnTo>
                    <a:pt x="3787" y="44872"/>
                  </a:lnTo>
                  <a:lnTo>
                    <a:pt x="3787" y="15277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6" name="Google Shape;886;p16"/>
            <p:cNvSpPr/>
            <p:nvPr/>
          </p:nvSpPr>
          <p:spPr>
            <a:xfrm>
              <a:off x="2727075" y="3799350"/>
              <a:ext cx="12675" cy="13600"/>
            </a:xfrm>
            <a:custGeom>
              <a:avLst/>
              <a:gdLst/>
              <a:ahLst/>
              <a:cxnLst/>
              <a:rect l="l" t="t" r="r" b="b"/>
              <a:pathLst>
                <a:path w="507" h="544" fill="none" extrusionOk="0">
                  <a:moveTo>
                    <a:pt x="507" y="0"/>
                  </a:moveTo>
                  <a:lnTo>
                    <a:pt x="1" y="0"/>
                  </a:lnTo>
                  <a:lnTo>
                    <a:pt x="1" y="544"/>
                  </a:lnTo>
                  <a:lnTo>
                    <a:pt x="507" y="544"/>
                  </a:lnTo>
                  <a:lnTo>
                    <a:pt x="5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7" name="Google Shape;887;p16"/>
            <p:cNvSpPr/>
            <p:nvPr/>
          </p:nvSpPr>
          <p:spPr>
            <a:xfrm>
              <a:off x="2727075" y="3782950"/>
              <a:ext cx="12675" cy="13125"/>
            </a:xfrm>
            <a:custGeom>
              <a:avLst/>
              <a:gdLst/>
              <a:ahLst/>
              <a:cxnLst/>
              <a:rect l="l" t="t" r="r" b="b"/>
              <a:pathLst>
                <a:path w="507" h="525" fill="none" extrusionOk="0">
                  <a:moveTo>
                    <a:pt x="507" y="0"/>
                  </a:moveTo>
                  <a:lnTo>
                    <a:pt x="1" y="0"/>
                  </a:lnTo>
                  <a:lnTo>
                    <a:pt x="1" y="525"/>
                  </a:lnTo>
                  <a:lnTo>
                    <a:pt x="507" y="525"/>
                  </a:lnTo>
                  <a:lnTo>
                    <a:pt x="5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8" name="Google Shape;888;p16"/>
            <p:cNvSpPr/>
            <p:nvPr/>
          </p:nvSpPr>
          <p:spPr>
            <a:xfrm>
              <a:off x="2702250" y="3512575"/>
              <a:ext cx="37500" cy="267100"/>
            </a:xfrm>
            <a:custGeom>
              <a:avLst/>
              <a:gdLst/>
              <a:ahLst/>
              <a:cxnLst/>
              <a:rect l="l" t="t" r="r" b="b"/>
              <a:pathLst>
                <a:path w="1500" h="10684" fill="none" extrusionOk="0">
                  <a:moveTo>
                    <a:pt x="750" y="0"/>
                  </a:moveTo>
                  <a:lnTo>
                    <a:pt x="0" y="0"/>
                  </a:lnTo>
                  <a:lnTo>
                    <a:pt x="994" y="1350"/>
                  </a:lnTo>
                  <a:lnTo>
                    <a:pt x="994" y="10684"/>
                  </a:lnTo>
                  <a:lnTo>
                    <a:pt x="1500" y="10684"/>
                  </a:lnTo>
                  <a:lnTo>
                    <a:pt x="1500" y="1012"/>
                  </a:lnTo>
                  <a:lnTo>
                    <a:pt x="75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9" name="Google Shape;889;p16"/>
            <p:cNvSpPr/>
            <p:nvPr/>
          </p:nvSpPr>
          <p:spPr>
            <a:xfrm>
              <a:off x="2683025" y="3486325"/>
              <a:ext cx="35650" cy="22525"/>
            </a:xfrm>
            <a:custGeom>
              <a:avLst/>
              <a:gdLst/>
              <a:ahLst/>
              <a:cxnLst/>
              <a:rect l="l" t="t" r="r" b="b"/>
              <a:pathLst>
                <a:path w="1426" h="901" fill="none" extrusionOk="0">
                  <a:moveTo>
                    <a:pt x="769" y="1"/>
                  </a:moveTo>
                  <a:lnTo>
                    <a:pt x="1" y="1"/>
                  </a:lnTo>
                  <a:lnTo>
                    <a:pt x="676" y="900"/>
                  </a:lnTo>
                  <a:lnTo>
                    <a:pt x="1425" y="900"/>
                  </a:lnTo>
                  <a:lnTo>
                    <a:pt x="7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0" name="Google Shape;890;p16"/>
            <p:cNvSpPr/>
            <p:nvPr/>
          </p:nvSpPr>
          <p:spPr>
            <a:xfrm>
              <a:off x="2662875" y="3458675"/>
              <a:ext cx="35650" cy="22525"/>
            </a:xfrm>
            <a:custGeom>
              <a:avLst/>
              <a:gdLst/>
              <a:ahLst/>
              <a:cxnLst/>
              <a:rect l="l" t="t" r="r" b="b"/>
              <a:pathLst>
                <a:path w="1426" h="901" fill="none" extrusionOk="0">
                  <a:moveTo>
                    <a:pt x="769" y="1"/>
                  </a:moveTo>
                  <a:lnTo>
                    <a:pt x="1" y="1"/>
                  </a:lnTo>
                  <a:lnTo>
                    <a:pt x="676" y="900"/>
                  </a:lnTo>
                  <a:lnTo>
                    <a:pt x="1425" y="900"/>
                  </a:lnTo>
                  <a:lnTo>
                    <a:pt x="7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1" name="Google Shape;891;p16"/>
            <p:cNvSpPr/>
            <p:nvPr/>
          </p:nvSpPr>
          <p:spPr>
            <a:xfrm>
              <a:off x="2645075" y="3434300"/>
              <a:ext cx="34700" cy="21125"/>
            </a:xfrm>
            <a:custGeom>
              <a:avLst/>
              <a:gdLst/>
              <a:ahLst/>
              <a:cxnLst/>
              <a:rect l="l" t="t" r="r" b="b"/>
              <a:pathLst>
                <a:path w="1388" h="845" fill="none" extrusionOk="0">
                  <a:moveTo>
                    <a:pt x="769" y="1"/>
                  </a:moveTo>
                  <a:lnTo>
                    <a:pt x="1" y="1"/>
                  </a:lnTo>
                  <a:lnTo>
                    <a:pt x="619" y="844"/>
                  </a:lnTo>
                  <a:lnTo>
                    <a:pt x="1388" y="844"/>
                  </a:lnTo>
                  <a:lnTo>
                    <a:pt x="76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2" name="Google Shape;892;p16"/>
            <p:cNvSpPr/>
            <p:nvPr/>
          </p:nvSpPr>
          <p:spPr>
            <a:xfrm>
              <a:off x="2679750" y="3481175"/>
              <a:ext cx="22525" cy="5175"/>
            </a:xfrm>
            <a:custGeom>
              <a:avLst/>
              <a:gdLst/>
              <a:ahLst/>
              <a:cxnLst/>
              <a:rect l="l" t="t" r="r" b="b"/>
              <a:pathLst>
                <a:path w="901" h="207" extrusionOk="0">
                  <a:moveTo>
                    <a:pt x="1" y="0"/>
                  </a:moveTo>
                  <a:lnTo>
                    <a:pt x="132" y="207"/>
                  </a:lnTo>
                  <a:lnTo>
                    <a:pt x="900" y="207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3" name="Google Shape;893;p16"/>
            <p:cNvSpPr/>
            <p:nvPr/>
          </p:nvSpPr>
          <p:spPr>
            <a:xfrm>
              <a:off x="2699900" y="3508825"/>
              <a:ext cx="21125" cy="3775"/>
            </a:xfrm>
            <a:custGeom>
              <a:avLst/>
              <a:gdLst/>
              <a:ahLst/>
              <a:cxnLst/>
              <a:rect l="l" t="t" r="r" b="b"/>
              <a:pathLst>
                <a:path w="845" h="151" extrusionOk="0">
                  <a:moveTo>
                    <a:pt x="1" y="0"/>
                  </a:moveTo>
                  <a:lnTo>
                    <a:pt x="94" y="150"/>
                  </a:lnTo>
                  <a:lnTo>
                    <a:pt x="844" y="150"/>
                  </a:lnTo>
                  <a:lnTo>
                    <a:pt x="75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4" name="Google Shape;894;p16"/>
            <p:cNvSpPr/>
            <p:nvPr/>
          </p:nvSpPr>
          <p:spPr>
            <a:xfrm>
              <a:off x="2660550" y="3455400"/>
              <a:ext cx="21575" cy="3300"/>
            </a:xfrm>
            <a:custGeom>
              <a:avLst/>
              <a:gdLst/>
              <a:ahLst/>
              <a:cxnLst/>
              <a:rect l="l" t="t" r="r" b="b"/>
              <a:pathLst>
                <a:path w="863" h="132" extrusionOk="0">
                  <a:moveTo>
                    <a:pt x="0" y="0"/>
                  </a:moveTo>
                  <a:lnTo>
                    <a:pt x="94" y="132"/>
                  </a:lnTo>
                  <a:lnTo>
                    <a:pt x="862" y="132"/>
                  </a:lnTo>
                  <a:lnTo>
                    <a:pt x="7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5" name="Google Shape;895;p16"/>
            <p:cNvSpPr/>
            <p:nvPr/>
          </p:nvSpPr>
          <p:spPr>
            <a:xfrm>
              <a:off x="2727075" y="3779650"/>
              <a:ext cx="12675" cy="3300"/>
            </a:xfrm>
            <a:custGeom>
              <a:avLst/>
              <a:gdLst/>
              <a:ahLst/>
              <a:cxnLst/>
              <a:rect l="l" t="t" r="r" b="b"/>
              <a:pathLst>
                <a:path w="507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07" y="132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6" name="Google Shape;896;p16"/>
            <p:cNvSpPr/>
            <p:nvPr/>
          </p:nvSpPr>
          <p:spPr>
            <a:xfrm>
              <a:off x="2727075" y="3812925"/>
              <a:ext cx="12675" cy="3300"/>
            </a:xfrm>
            <a:custGeom>
              <a:avLst/>
              <a:gdLst/>
              <a:ahLst/>
              <a:cxnLst/>
              <a:rect l="l" t="t" r="r" b="b"/>
              <a:pathLst>
                <a:path w="507" h="132" extrusionOk="0">
                  <a:moveTo>
                    <a:pt x="1" y="1"/>
                  </a:moveTo>
                  <a:lnTo>
                    <a:pt x="1" y="132"/>
                  </a:lnTo>
                  <a:lnTo>
                    <a:pt x="507" y="132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7" name="Google Shape;897;p16"/>
            <p:cNvSpPr/>
            <p:nvPr/>
          </p:nvSpPr>
          <p:spPr>
            <a:xfrm>
              <a:off x="2727075" y="3796050"/>
              <a:ext cx="12675" cy="3325"/>
            </a:xfrm>
            <a:custGeom>
              <a:avLst/>
              <a:gdLst/>
              <a:ahLst/>
              <a:cxnLst/>
              <a:rect l="l" t="t" r="r" b="b"/>
              <a:pathLst>
                <a:path w="507" h="133" extrusionOk="0">
                  <a:moveTo>
                    <a:pt x="1" y="1"/>
                  </a:moveTo>
                  <a:lnTo>
                    <a:pt x="1" y="132"/>
                  </a:lnTo>
                  <a:lnTo>
                    <a:pt x="507" y="132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8" name="Google Shape;898;p16"/>
            <p:cNvSpPr/>
            <p:nvPr/>
          </p:nvSpPr>
          <p:spPr>
            <a:xfrm>
              <a:off x="2664300" y="3434300"/>
              <a:ext cx="75450" cy="103600"/>
            </a:xfrm>
            <a:custGeom>
              <a:avLst/>
              <a:gdLst/>
              <a:ahLst/>
              <a:cxnLst/>
              <a:rect l="l" t="t" r="r" b="b"/>
              <a:pathLst>
                <a:path w="3018" h="4144" extrusionOk="0">
                  <a:moveTo>
                    <a:pt x="0" y="1"/>
                  </a:moveTo>
                  <a:lnTo>
                    <a:pt x="2193" y="3012"/>
                  </a:lnTo>
                  <a:lnTo>
                    <a:pt x="2174" y="2981"/>
                  </a:lnTo>
                  <a:lnTo>
                    <a:pt x="1518" y="2082"/>
                  </a:lnTo>
                  <a:lnTo>
                    <a:pt x="1368" y="1875"/>
                  </a:lnTo>
                  <a:lnTo>
                    <a:pt x="712" y="976"/>
                  </a:lnTo>
                  <a:lnTo>
                    <a:pt x="619" y="844"/>
                  </a:lnTo>
                  <a:lnTo>
                    <a:pt x="0" y="1"/>
                  </a:lnTo>
                  <a:close/>
                  <a:moveTo>
                    <a:pt x="2193" y="3012"/>
                  </a:moveTo>
                  <a:lnTo>
                    <a:pt x="2268" y="3131"/>
                  </a:lnTo>
                  <a:lnTo>
                    <a:pt x="3018" y="4143"/>
                  </a:lnTo>
                  <a:lnTo>
                    <a:pt x="2193" y="3012"/>
                  </a:lnTo>
                  <a:close/>
                </a:path>
              </a:pathLst>
            </a:custGeom>
            <a:solidFill>
              <a:srgbClr val="7777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99" name="Google Shape;899;p16"/>
            <p:cNvSpPr/>
            <p:nvPr/>
          </p:nvSpPr>
          <p:spPr>
            <a:xfrm>
              <a:off x="2307700" y="3623150"/>
              <a:ext cx="86725" cy="346775"/>
            </a:xfrm>
            <a:custGeom>
              <a:avLst/>
              <a:gdLst/>
              <a:ahLst/>
              <a:cxnLst/>
              <a:rect l="l" t="t" r="r" b="b"/>
              <a:pathLst>
                <a:path w="3469" h="13871" extrusionOk="0">
                  <a:moveTo>
                    <a:pt x="1" y="1"/>
                  </a:moveTo>
                  <a:lnTo>
                    <a:pt x="1" y="13871"/>
                  </a:lnTo>
                  <a:lnTo>
                    <a:pt x="3468" y="13871"/>
                  </a:lnTo>
                  <a:lnTo>
                    <a:pt x="346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16"/>
            <p:cNvSpPr/>
            <p:nvPr/>
          </p:nvSpPr>
          <p:spPr>
            <a:xfrm>
              <a:off x="2304425" y="3619875"/>
              <a:ext cx="93275" cy="353325"/>
            </a:xfrm>
            <a:custGeom>
              <a:avLst/>
              <a:gdLst/>
              <a:ahLst/>
              <a:cxnLst/>
              <a:rect l="l" t="t" r="r" b="b"/>
              <a:pathLst>
                <a:path w="3731" h="14133" extrusionOk="0">
                  <a:moveTo>
                    <a:pt x="3599" y="132"/>
                  </a:moveTo>
                  <a:lnTo>
                    <a:pt x="3599" y="14002"/>
                  </a:lnTo>
                  <a:lnTo>
                    <a:pt x="132" y="14002"/>
                  </a:lnTo>
                  <a:lnTo>
                    <a:pt x="132" y="132"/>
                  </a:lnTo>
                  <a:close/>
                  <a:moveTo>
                    <a:pt x="0" y="0"/>
                  </a:moveTo>
                  <a:lnTo>
                    <a:pt x="0" y="132"/>
                  </a:lnTo>
                  <a:lnTo>
                    <a:pt x="0" y="14002"/>
                  </a:lnTo>
                  <a:lnTo>
                    <a:pt x="0" y="14133"/>
                  </a:lnTo>
                  <a:lnTo>
                    <a:pt x="3730" y="14133"/>
                  </a:lnTo>
                  <a:lnTo>
                    <a:pt x="3730" y="14002"/>
                  </a:lnTo>
                  <a:lnTo>
                    <a:pt x="3730" y="132"/>
                  </a:lnTo>
                  <a:lnTo>
                    <a:pt x="373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16"/>
            <p:cNvSpPr/>
            <p:nvPr/>
          </p:nvSpPr>
          <p:spPr>
            <a:xfrm>
              <a:off x="2304425" y="3619875"/>
              <a:ext cx="93275" cy="353325"/>
            </a:xfrm>
            <a:custGeom>
              <a:avLst/>
              <a:gdLst/>
              <a:ahLst/>
              <a:cxnLst/>
              <a:rect l="l" t="t" r="r" b="b"/>
              <a:pathLst>
                <a:path w="3731" h="14133" fill="none" extrusionOk="0">
                  <a:moveTo>
                    <a:pt x="3730" y="0"/>
                  </a:moveTo>
                  <a:lnTo>
                    <a:pt x="3599" y="0"/>
                  </a:lnTo>
                  <a:lnTo>
                    <a:pt x="132" y="0"/>
                  </a:lnTo>
                  <a:lnTo>
                    <a:pt x="0" y="0"/>
                  </a:lnTo>
                  <a:lnTo>
                    <a:pt x="0" y="132"/>
                  </a:lnTo>
                  <a:lnTo>
                    <a:pt x="0" y="14002"/>
                  </a:lnTo>
                  <a:lnTo>
                    <a:pt x="0" y="14133"/>
                  </a:lnTo>
                  <a:lnTo>
                    <a:pt x="132" y="14133"/>
                  </a:lnTo>
                  <a:lnTo>
                    <a:pt x="3599" y="14133"/>
                  </a:lnTo>
                  <a:lnTo>
                    <a:pt x="3730" y="14133"/>
                  </a:lnTo>
                  <a:lnTo>
                    <a:pt x="3730" y="14002"/>
                  </a:lnTo>
                  <a:lnTo>
                    <a:pt x="3730" y="132"/>
                  </a:lnTo>
                  <a:lnTo>
                    <a:pt x="373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2" name="Google Shape;902;p16"/>
            <p:cNvSpPr/>
            <p:nvPr/>
          </p:nvSpPr>
          <p:spPr>
            <a:xfrm>
              <a:off x="2311450" y="3627375"/>
              <a:ext cx="79225" cy="339275"/>
            </a:xfrm>
            <a:custGeom>
              <a:avLst/>
              <a:gdLst/>
              <a:ahLst/>
              <a:cxnLst/>
              <a:rect l="l" t="t" r="r" b="b"/>
              <a:pathLst>
                <a:path w="3169" h="13571" extrusionOk="0">
                  <a:moveTo>
                    <a:pt x="300" y="0"/>
                  </a:moveTo>
                  <a:lnTo>
                    <a:pt x="1" y="300"/>
                  </a:lnTo>
                  <a:lnTo>
                    <a:pt x="1" y="13383"/>
                  </a:lnTo>
                  <a:lnTo>
                    <a:pt x="188" y="13570"/>
                  </a:lnTo>
                  <a:lnTo>
                    <a:pt x="2962" y="13570"/>
                  </a:lnTo>
                  <a:lnTo>
                    <a:pt x="3168" y="13345"/>
                  </a:lnTo>
                  <a:lnTo>
                    <a:pt x="3168" y="281"/>
                  </a:lnTo>
                  <a:lnTo>
                    <a:pt x="288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3" name="Google Shape;903;p16"/>
            <p:cNvSpPr/>
            <p:nvPr/>
          </p:nvSpPr>
          <p:spPr>
            <a:xfrm>
              <a:off x="2324100" y="390102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4" name="Google Shape;904;p16"/>
            <p:cNvSpPr/>
            <p:nvPr/>
          </p:nvSpPr>
          <p:spPr>
            <a:xfrm>
              <a:off x="2324100" y="390617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5" name="Google Shape;905;p16"/>
            <p:cNvSpPr/>
            <p:nvPr/>
          </p:nvSpPr>
          <p:spPr>
            <a:xfrm>
              <a:off x="2324100" y="391180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6" name="Google Shape;906;p16"/>
            <p:cNvSpPr/>
            <p:nvPr/>
          </p:nvSpPr>
          <p:spPr>
            <a:xfrm>
              <a:off x="2324100" y="391742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7" name="Google Shape;907;p16"/>
            <p:cNvSpPr/>
            <p:nvPr/>
          </p:nvSpPr>
          <p:spPr>
            <a:xfrm>
              <a:off x="2324100" y="392305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8" name="Google Shape;908;p16"/>
            <p:cNvSpPr/>
            <p:nvPr/>
          </p:nvSpPr>
          <p:spPr>
            <a:xfrm>
              <a:off x="2324100" y="392867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9" name="Google Shape;909;p16"/>
            <p:cNvSpPr/>
            <p:nvPr/>
          </p:nvSpPr>
          <p:spPr>
            <a:xfrm>
              <a:off x="2324100" y="393430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1" y="0"/>
                  </a:moveTo>
                  <a:lnTo>
                    <a:pt x="1" y="113"/>
                  </a:lnTo>
                  <a:lnTo>
                    <a:pt x="657" y="113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0" name="Google Shape;910;p16"/>
            <p:cNvSpPr/>
            <p:nvPr/>
          </p:nvSpPr>
          <p:spPr>
            <a:xfrm>
              <a:off x="2324100" y="3939450"/>
              <a:ext cx="16425" cy="3300"/>
            </a:xfrm>
            <a:custGeom>
              <a:avLst/>
              <a:gdLst/>
              <a:ahLst/>
              <a:cxnLst/>
              <a:rect l="l" t="t" r="r" b="b"/>
              <a:pathLst>
                <a:path w="657" h="132" extrusionOk="0">
                  <a:moveTo>
                    <a:pt x="1" y="0"/>
                  </a:moveTo>
                  <a:lnTo>
                    <a:pt x="1" y="131"/>
                  </a:lnTo>
                  <a:lnTo>
                    <a:pt x="657" y="131"/>
                  </a:lnTo>
                  <a:lnTo>
                    <a:pt x="6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1" name="Google Shape;911;p16"/>
            <p:cNvSpPr/>
            <p:nvPr/>
          </p:nvSpPr>
          <p:spPr>
            <a:xfrm>
              <a:off x="2343325" y="391742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2" name="Google Shape;912;p16"/>
            <p:cNvSpPr/>
            <p:nvPr/>
          </p:nvSpPr>
          <p:spPr>
            <a:xfrm>
              <a:off x="2343325" y="392305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3" name="Google Shape;913;p16"/>
            <p:cNvSpPr/>
            <p:nvPr/>
          </p:nvSpPr>
          <p:spPr>
            <a:xfrm>
              <a:off x="2343325" y="392867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4" name="Google Shape;914;p16"/>
            <p:cNvSpPr/>
            <p:nvPr/>
          </p:nvSpPr>
          <p:spPr>
            <a:xfrm>
              <a:off x="2343325" y="393430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5" name="Google Shape;915;p16"/>
            <p:cNvSpPr/>
            <p:nvPr/>
          </p:nvSpPr>
          <p:spPr>
            <a:xfrm>
              <a:off x="2343325" y="3939450"/>
              <a:ext cx="16425" cy="3300"/>
            </a:xfrm>
            <a:custGeom>
              <a:avLst/>
              <a:gdLst/>
              <a:ahLst/>
              <a:cxnLst/>
              <a:rect l="l" t="t" r="r" b="b"/>
              <a:pathLst>
                <a:path w="657" h="132" extrusionOk="0">
                  <a:moveTo>
                    <a:pt x="0" y="0"/>
                  </a:moveTo>
                  <a:lnTo>
                    <a:pt x="0" y="131"/>
                  </a:lnTo>
                  <a:lnTo>
                    <a:pt x="656" y="131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6" name="Google Shape;916;p16"/>
            <p:cNvSpPr/>
            <p:nvPr/>
          </p:nvSpPr>
          <p:spPr>
            <a:xfrm>
              <a:off x="2361600" y="3928675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7" name="Google Shape;917;p16"/>
            <p:cNvSpPr/>
            <p:nvPr/>
          </p:nvSpPr>
          <p:spPr>
            <a:xfrm>
              <a:off x="2361600" y="3934300"/>
              <a:ext cx="16425" cy="2825"/>
            </a:xfrm>
            <a:custGeom>
              <a:avLst/>
              <a:gdLst/>
              <a:ahLst/>
              <a:cxnLst/>
              <a:rect l="l" t="t" r="r" b="b"/>
              <a:pathLst>
                <a:path w="657" h="113" extrusionOk="0">
                  <a:moveTo>
                    <a:pt x="0" y="0"/>
                  </a:moveTo>
                  <a:lnTo>
                    <a:pt x="0" y="113"/>
                  </a:lnTo>
                  <a:lnTo>
                    <a:pt x="656" y="113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8" name="Google Shape;918;p16"/>
            <p:cNvSpPr/>
            <p:nvPr/>
          </p:nvSpPr>
          <p:spPr>
            <a:xfrm>
              <a:off x="2361600" y="3939450"/>
              <a:ext cx="16425" cy="3300"/>
            </a:xfrm>
            <a:custGeom>
              <a:avLst/>
              <a:gdLst/>
              <a:ahLst/>
              <a:cxnLst/>
              <a:rect l="l" t="t" r="r" b="b"/>
              <a:pathLst>
                <a:path w="657" h="132" extrusionOk="0">
                  <a:moveTo>
                    <a:pt x="0" y="0"/>
                  </a:moveTo>
                  <a:lnTo>
                    <a:pt x="0" y="131"/>
                  </a:lnTo>
                  <a:lnTo>
                    <a:pt x="656" y="131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9" name="Google Shape;919;p16"/>
            <p:cNvSpPr/>
            <p:nvPr/>
          </p:nvSpPr>
          <p:spPr>
            <a:xfrm>
              <a:off x="2335825" y="3829923"/>
              <a:ext cx="35600" cy="57075"/>
            </a:xfrm>
            <a:custGeom>
              <a:avLst/>
              <a:gdLst/>
              <a:ahLst/>
              <a:cxnLst/>
              <a:rect l="l" t="t" r="r" b="b"/>
              <a:pathLst>
                <a:path w="1424" h="2283" extrusionOk="0">
                  <a:moveTo>
                    <a:pt x="649" y="1"/>
                  </a:moveTo>
                  <a:cubicBezTo>
                    <a:pt x="561" y="1"/>
                    <a:pt x="464" y="13"/>
                    <a:pt x="358" y="38"/>
                  </a:cubicBezTo>
                  <a:cubicBezTo>
                    <a:pt x="252" y="63"/>
                    <a:pt x="137" y="100"/>
                    <a:pt x="15" y="149"/>
                  </a:cubicBezTo>
                  <a:lnTo>
                    <a:pt x="15" y="455"/>
                  </a:lnTo>
                  <a:cubicBezTo>
                    <a:pt x="135" y="388"/>
                    <a:pt x="248" y="338"/>
                    <a:pt x="354" y="305"/>
                  </a:cubicBezTo>
                  <a:cubicBezTo>
                    <a:pt x="459" y="272"/>
                    <a:pt x="560" y="256"/>
                    <a:pt x="655" y="256"/>
                  </a:cubicBezTo>
                  <a:cubicBezTo>
                    <a:pt x="789" y="256"/>
                    <a:pt x="898" y="293"/>
                    <a:pt x="981" y="368"/>
                  </a:cubicBezTo>
                  <a:cubicBezTo>
                    <a:pt x="1065" y="443"/>
                    <a:pt x="1107" y="541"/>
                    <a:pt x="1107" y="660"/>
                  </a:cubicBezTo>
                  <a:cubicBezTo>
                    <a:pt x="1107" y="733"/>
                    <a:pt x="1087" y="807"/>
                    <a:pt x="1049" y="882"/>
                  </a:cubicBezTo>
                  <a:cubicBezTo>
                    <a:pt x="1010" y="958"/>
                    <a:pt x="942" y="1050"/>
                    <a:pt x="845" y="1159"/>
                  </a:cubicBezTo>
                  <a:cubicBezTo>
                    <a:pt x="794" y="1217"/>
                    <a:pt x="670" y="1347"/>
                    <a:pt x="471" y="1547"/>
                  </a:cubicBezTo>
                  <a:cubicBezTo>
                    <a:pt x="272" y="1748"/>
                    <a:pt x="115" y="1908"/>
                    <a:pt x="0" y="2027"/>
                  </a:cubicBezTo>
                  <a:lnTo>
                    <a:pt x="0" y="2282"/>
                  </a:lnTo>
                  <a:lnTo>
                    <a:pt x="1423" y="2282"/>
                  </a:lnTo>
                  <a:lnTo>
                    <a:pt x="1423" y="2027"/>
                  </a:lnTo>
                  <a:lnTo>
                    <a:pt x="365" y="2027"/>
                  </a:lnTo>
                  <a:cubicBezTo>
                    <a:pt x="609" y="1778"/>
                    <a:pt x="798" y="1584"/>
                    <a:pt x="932" y="1445"/>
                  </a:cubicBezTo>
                  <a:cubicBezTo>
                    <a:pt x="1067" y="1307"/>
                    <a:pt x="1146" y="1223"/>
                    <a:pt x="1171" y="1194"/>
                  </a:cubicBezTo>
                  <a:cubicBezTo>
                    <a:pt x="1262" y="1082"/>
                    <a:pt x="1325" y="985"/>
                    <a:pt x="1359" y="902"/>
                  </a:cubicBezTo>
                  <a:cubicBezTo>
                    <a:pt x="1394" y="819"/>
                    <a:pt x="1411" y="732"/>
                    <a:pt x="1411" y="640"/>
                  </a:cubicBezTo>
                  <a:cubicBezTo>
                    <a:pt x="1411" y="446"/>
                    <a:pt x="1342" y="291"/>
                    <a:pt x="1204" y="175"/>
                  </a:cubicBezTo>
                  <a:cubicBezTo>
                    <a:pt x="1066" y="59"/>
                    <a:pt x="881" y="1"/>
                    <a:pt x="64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0" name="Google Shape;920;p16"/>
            <p:cNvSpPr/>
            <p:nvPr/>
          </p:nvSpPr>
          <p:spPr>
            <a:xfrm>
              <a:off x="2335400" y="3765725"/>
              <a:ext cx="38450" cy="58150"/>
            </a:xfrm>
            <a:custGeom>
              <a:avLst/>
              <a:gdLst/>
              <a:ahLst/>
              <a:cxnLst/>
              <a:rect l="l" t="t" r="r" b="b"/>
              <a:pathLst>
                <a:path w="1538" h="2326" extrusionOk="0">
                  <a:moveTo>
                    <a:pt x="769" y="241"/>
                  </a:moveTo>
                  <a:cubicBezTo>
                    <a:pt x="899" y="241"/>
                    <a:pt x="1001" y="273"/>
                    <a:pt x="1075" y="339"/>
                  </a:cubicBezTo>
                  <a:cubicBezTo>
                    <a:pt x="1148" y="404"/>
                    <a:pt x="1185" y="494"/>
                    <a:pt x="1185" y="610"/>
                  </a:cubicBezTo>
                  <a:cubicBezTo>
                    <a:pt x="1185" y="726"/>
                    <a:pt x="1148" y="817"/>
                    <a:pt x="1075" y="882"/>
                  </a:cubicBezTo>
                  <a:cubicBezTo>
                    <a:pt x="1001" y="947"/>
                    <a:pt x="899" y="979"/>
                    <a:pt x="769" y="979"/>
                  </a:cubicBezTo>
                  <a:cubicBezTo>
                    <a:pt x="638" y="979"/>
                    <a:pt x="536" y="947"/>
                    <a:pt x="464" y="882"/>
                  </a:cubicBezTo>
                  <a:cubicBezTo>
                    <a:pt x="391" y="817"/>
                    <a:pt x="355" y="726"/>
                    <a:pt x="355" y="610"/>
                  </a:cubicBezTo>
                  <a:cubicBezTo>
                    <a:pt x="355" y="494"/>
                    <a:pt x="391" y="404"/>
                    <a:pt x="464" y="339"/>
                  </a:cubicBezTo>
                  <a:cubicBezTo>
                    <a:pt x="536" y="273"/>
                    <a:pt x="638" y="241"/>
                    <a:pt x="769" y="241"/>
                  </a:cubicBezTo>
                  <a:close/>
                  <a:moveTo>
                    <a:pt x="769" y="1218"/>
                  </a:moveTo>
                  <a:cubicBezTo>
                    <a:pt x="914" y="1218"/>
                    <a:pt x="1028" y="1257"/>
                    <a:pt x="1111" y="1334"/>
                  </a:cubicBezTo>
                  <a:cubicBezTo>
                    <a:pt x="1193" y="1411"/>
                    <a:pt x="1235" y="1517"/>
                    <a:pt x="1235" y="1652"/>
                  </a:cubicBezTo>
                  <a:cubicBezTo>
                    <a:pt x="1235" y="1786"/>
                    <a:pt x="1193" y="1892"/>
                    <a:pt x="1110" y="1969"/>
                  </a:cubicBezTo>
                  <a:cubicBezTo>
                    <a:pt x="1027" y="2047"/>
                    <a:pt x="913" y="2086"/>
                    <a:pt x="769" y="2086"/>
                  </a:cubicBezTo>
                  <a:cubicBezTo>
                    <a:pt x="625" y="2086"/>
                    <a:pt x="512" y="2047"/>
                    <a:pt x="429" y="1970"/>
                  </a:cubicBezTo>
                  <a:cubicBezTo>
                    <a:pt x="347" y="1893"/>
                    <a:pt x="306" y="1787"/>
                    <a:pt x="306" y="1652"/>
                  </a:cubicBezTo>
                  <a:cubicBezTo>
                    <a:pt x="306" y="1517"/>
                    <a:pt x="347" y="1411"/>
                    <a:pt x="429" y="1334"/>
                  </a:cubicBezTo>
                  <a:cubicBezTo>
                    <a:pt x="512" y="1257"/>
                    <a:pt x="625" y="1218"/>
                    <a:pt x="769" y="1218"/>
                  </a:cubicBezTo>
                  <a:close/>
                  <a:moveTo>
                    <a:pt x="769" y="1"/>
                  </a:moveTo>
                  <a:cubicBezTo>
                    <a:pt x="547" y="1"/>
                    <a:pt x="372" y="53"/>
                    <a:pt x="245" y="157"/>
                  </a:cubicBezTo>
                  <a:cubicBezTo>
                    <a:pt x="117" y="261"/>
                    <a:pt x="53" y="403"/>
                    <a:pt x="53" y="582"/>
                  </a:cubicBezTo>
                  <a:cubicBezTo>
                    <a:pt x="53" y="710"/>
                    <a:pt x="90" y="818"/>
                    <a:pt x="162" y="907"/>
                  </a:cubicBezTo>
                  <a:cubicBezTo>
                    <a:pt x="235" y="996"/>
                    <a:pt x="336" y="1057"/>
                    <a:pt x="466" y="1089"/>
                  </a:cubicBezTo>
                  <a:cubicBezTo>
                    <a:pt x="320" y="1123"/>
                    <a:pt x="206" y="1190"/>
                    <a:pt x="124" y="1289"/>
                  </a:cubicBezTo>
                  <a:cubicBezTo>
                    <a:pt x="42" y="1388"/>
                    <a:pt x="1" y="1509"/>
                    <a:pt x="1" y="1652"/>
                  </a:cubicBezTo>
                  <a:cubicBezTo>
                    <a:pt x="1" y="1869"/>
                    <a:pt x="67" y="2036"/>
                    <a:pt x="200" y="2152"/>
                  </a:cubicBezTo>
                  <a:cubicBezTo>
                    <a:pt x="332" y="2268"/>
                    <a:pt x="522" y="2326"/>
                    <a:pt x="769" y="2326"/>
                  </a:cubicBezTo>
                  <a:cubicBezTo>
                    <a:pt x="1016" y="2326"/>
                    <a:pt x="1206" y="2268"/>
                    <a:pt x="1339" y="2152"/>
                  </a:cubicBezTo>
                  <a:cubicBezTo>
                    <a:pt x="1472" y="2036"/>
                    <a:pt x="1538" y="1869"/>
                    <a:pt x="1538" y="1652"/>
                  </a:cubicBezTo>
                  <a:cubicBezTo>
                    <a:pt x="1538" y="1509"/>
                    <a:pt x="1497" y="1388"/>
                    <a:pt x="1415" y="1289"/>
                  </a:cubicBezTo>
                  <a:cubicBezTo>
                    <a:pt x="1334" y="1190"/>
                    <a:pt x="1220" y="1123"/>
                    <a:pt x="1074" y="1089"/>
                  </a:cubicBezTo>
                  <a:cubicBezTo>
                    <a:pt x="1203" y="1057"/>
                    <a:pt x="1304" y="996"/>
                    <a:pt x="1376" y="907"/>
                  </a:cubicBezTo>
                  <a:cubicBezTo>
                    <a:pt x="1449" y="818"/>
                    <a:pt x="1485" y="710"/>
                    <a:pt x="1485" y="582"/>
                  </a:cubicBezTo>
                  <a:cubicBezTo>
                    <a:pt x="1485" y="403"/>
                    <a:pt x="1422" y="261"/>
                    <a:pt x="1295" y="157"/>
                  </a:cubicBezTo>
                  <a:cubicBezTo>
                    <a:pt x="1168" y="53"/>
                    <a:pt x="992" y="1"/>
                    <a:pt x="769" y="1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1" name="Google Shape;921;p16"/>
            <p:cNvSpPr/>
            <p:nvPr/>
          </p:nvSpPr>
          <p:spPr>
            <a:xfrm>
              <a:off x="2338625" y="3702077"/>
              <a:ext cx="33400" cy="56050"/>
            </a:xfrm>
            <a:custGeom>
              <a:avLst/>
              <a:gdLst/>
              <a:ahLst/>
              <a:cxnLst/>
              <a:rect l="l" t="t" r="r" b="b"/>
              <a:pathLst>
                <a:path w="1336" h="2242" extrusionOk="0">
                  <a:moveTo>
                    <a:pt x="537" y="1"/>
                  </a:moveTo>
                  <a:lnTo>
                    <a:pt x="1" y="109"/>
                  </a:lnTo>
                  <a:lnTo>
                    <a:pt x="1" y="385"/>
                  </a:lnTo>
                  <a:lnTo>
                    <a:pt x="540" y="277"/>
                  </a:lnTo>
                  <a:lnTo>
                    <a:pt x="540" y="1986"/>
                  </a:lnTo>
                  <a:lnTo>
                    <a:pt x="44" y="1986"/>
                  </a:lnTo>
                  <a:lnTo>
                    <a:pt x="44" y="2242"/>
                  </a:lnTo>
                  <a:lnTo>
                    <a:pt x="1335" y="2242"/>
                  </a:lnTo>
                  <a:lnTo>
                    <a:pt x="1335" y="1986"/>
                  </a:lnTo>
                  <a:lnTo>
                    <a:pt x="840" y="1986"/>
                  </a:lnTo>
                  <a:lnTo>
                    <a:pt x="84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2" name="Google Shape;922;p16"/>
            <p:cNvSpPr/>
            <p:nvPr/>
          </p:nvSpPr>
          <p:spPr>
            <a:xfrm>
              <a:off x="2319225" y="3642250"/>
              <a:ext cx="62950" cy="10900"/>
            </a:xfrm>
            <a:custGeom>
              <a:avLst/>
              <a:gdLst/>
              <a:ahLst/>
              <a:cxnLst/>
              <a:rect l="l" t="t" r="r" b="b"/>
              <a:pathLst>
                <a:path w="2518" h="436" extrusionOk="0">
                  <a:moveTo>
                    <a:pt x="1904" y="1"/>
                  </a:moveTo>
                  <a:lnTo>
                    <a:pt x="1904" y="52"/>
                  </a:lnTo>
                  <a:lnTo>
                    <a:pt x="1944" y="52"/>
                  </a:lnTo>
                  <a:lnTo>
                    <a:pt x="1944" y="1"/>
                  </a:lnTo>
                  <a:close/>
                  <a:moveTo>
                    <a:pt x="1212" y="125"/>
                  </a:moveTo>
                  <a:cubicBezTo>
                    <a:pt x="1231" y="125"/>
                    <a:pt x="1247" y="131"/>
                    <a:pt x="1259" y="145"/>
                  </a:cubicBezTo>
                  <a:cubicBezTo>
                    <a:pt x="1272" y="158"/>
                    <a:pt x="1278" y="175"/>
                    <a:pt x="1278" y="197"/>
                  </a:cubicBezTo>
                  <a:lnTo>
                    <a:pt x="1134" y="198"/>
                  </a:lnTo>
                  <a:cubicBezTo>
                    <a:pt x="1136" y="175"/>
                    <a:pt x="1144" y="157"/>
                    <a:pt x="1157" y="144"/>
                  </a:cubicBezTo>
                  <a:cubicBezTo>
                    <a:pt x="1171" y="131"/>
                    <a:pt x="1189" y="125"/>
                    <a:pt x="1212" y="125"/>
                  </a:cubicBezTo>
                  <a:close/>
                  <a:moveTo>
                    <a:pt x="407" y="124"/>
                  </a:moveTo>
                  <a:cubicBezTo>
                    <a:pt x="428" y="124"/>
                    <a:pt x="445" y="133"/>
                    <a:pt x="457" y="150"/>
                  </a:cubicBezTo>
                  <a:cubicBezTo>
                    <a:pt x="470" y="167"/>
                    <a:pt x="476" y="190"/>
                    <a:pt x="476" y="220"/>
                  </a:cubicBezTo>
                  <a:cubicBezTo>
                    <a:pt x="476" y="249"/>
                    <a:pt x="470" y="273"/>
                    <a:pt x="457" y="290"/>
                  </a:cubicBezTo>
                  <a:cubicBezTo>
                    <a:pt x="445" y="306"/>
                    <a:pt x="428" y="315"/>
                    <a:pt x="407" y="315"/>
                  </a:cubicBezTo>
                  <a:cubicBezTo>
                    <a:pt x="386" y="315"/>
                    <a:pt x="369" y="306"/>
                    <a:pt x="356" y="290"/>
                  </a:cubicBezTo>
                  <a:cubicBezTo>
                    <a:pt x="344" y="273"/>
                    <a:pt x="338" y="249"/>
                    <a:pt x="338" y="220"/>
                  </a:cubicBezTo>
                  <a:cubicBezTo>
                    <a:pt x="338" y="190"/>
                    <a:pt x="344" y="167"/>
                    <a:pt x="356" y="150"/>
                  </a:cubicBezTo>
                  <a:cubicBezTo>
                    <a:pt x="369" y="133"/>
                    <a:pt x="386" y="124"/>
                    <a:pt x="407" y="124"/>
                  </a:cubicBezTo>
                  <a:close/>
                  <a:moveTo>
                    <a:pt x="737" y="219"/>
                  </a:moveTo>
                  <a:lnTo>
                    <a:pt x="737" y="228"/>
                  </a:lnTo>
                  <a:cubicBezTo>
                    <a:pt x="737" y="254"/>
                    <a:pt x="730" y="275"/>
                    <a:pt x="717" y="291"/>
                  </a:cubicBezTo>
                  <a:cubicBezTo>
                    <a:pt x="703" y="307"/>
                    <a:pt x="685" y="315"/>
                    <a:pt x="663" y="315"/>
                  </a:cubicBezTo>
                  <a:cubicBezTo>
                    <a:pt x="647" y="315"/>
                    <a:pt x="634" y="311"/>
                    <a:pt x="624" y="302"/>
                  </a:cubicBezTo>
                  <a:cubicBezTo>
                    <a:pt x="615" y="294"/>
                    <a:pt x="610" y="283"/>
                    <a:pt x="610" y="268"/>
                  </a:cubicBezTo>
                  <a:cubicBezTo>
                    <a:pt x="610" y="250"/>
                    <a:pt x="616" y="237"/>
                    <a:pt x="629" y="230"/>
                  </a:cubicBezTo>
                  <a:cubicBezTo>
                    <a:pt x="642" y="222"/>
                    <a:pt x="664" y="219"/>
                    <a:pt x="697" y="219"/>
                  </a:cubicBezTo>
                  <a:close/>
                  <a:moveTo>
                    <a:pt x="2137" y="124"/>
                  </a:moveTo>
                  <a:cubicBezTo>
                    <a:pt x="2158" y="124"/>
                    <a:pt x="2175" y="133"/>
                    <a:pt x="2187" y="150"/>
                  </a:cubicBezTo>
                  <a:cubicBezTo>
                    <a:pt x="2200" y="167"/>
                    <a:pt x="2206" y="190"/>
                    <a:pt x="2206" y="220"/>
                  </a:cubicBezTo>
                  <a:cubicBezTo>
                    <a:pt x="2206" y="249"/>
                    <a:pt x="2200" y="273"/>
                    <a:pt x="2187" y="290"/>
                  </a:cubicBezTo>
                  <a:cubicBezTo>
                    <a:pt x="2175" y="306"/>
                    <a:pt x="2158" y="315"/>
                    <a:pt x="2137" y="315"/>
                  </a:cubicBezTo>
                  <a:cubicBezTo>
                    <a:pt x="2116" y="315"/>
                    <a:pt x="2099" y="306"/>
                    <a:pt x="2086" y="290"/>
                  </a:cubicBezTo>
                  <a:cubicBezTo>
                    <a:pt x="2074" y="273"/>
                    <a:pt x="2068" y="249"/>
                    <a:pt x="2068" y="220"/>
                  </a:cubicBezTo>
                  <a:cubicBezTo>
                    <a:pt x="2068" y="190"/>
                    <a:pt x="2074" y="167"/>
                    <a:pt x="2086" y="150"/>
                  </a:cubicBezTo>
                  <a:cubicBezTo>
                    <a:pt x="2099" y="133"/>
                    <a:pt x="2116" y="124"/>
                    <a:pt x="2137" y="124"/>
                  </a:cubicBezTo>
                  <a:close/>
                  <a:moveTo>
                    <a:pt x="1618" y="1"/>
                  </a:moveTo>
                  <a:lnTo>
                    <a:pt x="1618" y="342"/>
                  </a:lnTo>
                  <a:lnTo>
                    <a:pt x="1658" y="342"/>
                  </a:lnTo>
                  <a:lnTo>
                    <a:pt x="1658" y="203"/>
                  </a:lnTo>
                  <a:cubicBezTo>
                    <a:pt x="1658" y="179"/>
                    <a:pt x="1664" y="160"/>
                    <a:pt x="1677" y="146"/>
                  </a:cubicBezTo>
                  <a:cubicBezTo>
                    <a:pt x="1690" y="133"/>
                    <a:pt x="1707" y="126"/>
                    <a:pt x="1729" y="126"/>
                  </a:cubicBezTo>
                  <a:cubicBezTo>
                    <a:pt x="1747" y="126"/>
                    <a:pt x="1760" y="131"/>
                    <a:pt x="1770" y="143"/>
                  </a:cubicBezTo>
                  <a:cubicBezTo>
                    <a:pt x="1779" y="155"/>
                    <a:pt x="1783" y="172"/>
                    <a:pt x="1783" y="195"/>
                  </a:cubicBezTo>
                  <a:lnTo>
                    <a:pt x="1783" y="342"/>
                  </a:lnTo>
                  <a:lnTo>
                    <a:pt x="1824" y="342"/>
                  </a:lnTo>
                  <a:lnTo>
                    <a:pt x="1824" y="194"/>
                  </a:lnTo>
                  <a:cubicBezTo>
                    <a:pt x="1824" y="160"/>
                    <a:pt x="1816" y="134"/>
                    <a:pt x="1802" y="117"/>
                  </a:cubicBezTo>
                  <a:cubicBezTo>
                    <a:pt x="1787" y="99"/>
                    <a:pt x="1766" y="90"/>
                    <a:pt x="1738" y="90"/>
                  </a:cubicBezTo>
                  <a:cubicBezTo>
                    <a:pt x="1721" y="90"/>
                    <a:pt x="1705" y="94"/>
                    <a:pt x="1692" y="101"/>
                  </a:cubicBezTo>
                  <a:cubicBezTo>
                    <a:pt x="1679" y="109"/>
                    <a:pt x="1668" y="120"/>
                    <a:pt x="1658" y="135"/>
                  </a:cubicBezTo>
                  <a:lnTo>
                    <a:pt x="1658" y="1"/>
                  </a:lnTo>
                  <a:close/>
                  <a:moveTo>
                    <a:pt x="1904" y="96"/>
                  </a:moveTo>
                  <a:lnTo>
                    <a:pt x="1904" y="342"/>
                  </a:lnTo>
                  <a:lnTo>
                    <a:pt x="1944" y="342"/>
                  </a:lnTo>
                  <a:lnTo>
                    <a:pt x="1944" y="96"/>
                  </a:lnTo>
                  <a:close/>
                  <a:moveTo>
                    <a:pt x="2400" y="14"/>
                  </a:moveTo>
                  <a:lnTo>
                    <a:pt x="2322" y="30"/>
                  </a:lnTo>
                  <a:lnTo>
                    <a:pt x="2322" y="71"/>
                  </a:lnTo>
                  <a:lnTo>
                    <a:pt x="2401" y="55"/>
                  </a:lnTo>
                  <a:lnTo>
                    <a:pt x="2401" y="305"/>
                  </a:lnTo>
                  <a:lnTo>
                    <a:pt x="2328" y="305"/>
                  </a:lnTo>
                  <a:lnTo>
                    <a:pt x="2328" y="342"/>
                  </a:lnTo>
                  <a:lnTo>
                    <a:pt x="2517" y="342"/>
                  </a:lnTo>
                  <a:lnTo>
                    <a:pt x="2517" y="305"/>
                  </a:lnTo>
                  <a:lnTo>
                    <a:pt x="2445" y="305"/>
                  </a:lnTo>
                  <a:lnTo>
                    <a:pt x="2445" y="14"/>
                  </a:lnTo>
                  <a:close/>
                  <a:moveTo>
                    <a:pt x="115" y="9"/>
                  </a:moveTo>
                  <a:cubicBezTo>
                    <a:pt x="80" y="9"/>
                    <a:pt x="51" y="17"/>
                    <a:pt x="31" y="34"/>
                  </a:cubicBezTo>
                  <a:cubicBezTo>
                    <a:pt x="11" y="50"/>
                    <a:pt x="0" y="73"/>
                    <a:pt x="0" y="102"/>
                  </a:cubicBezTo>
                  <a:cubicBezTo>
                    <a:pt x="0" y="127"/>
                    <a:pt x="8" y="147"/>
                    <a:pt x="22" y="161"/>
                  </a:cubicBezTo>
                  <a:cubicBezTo>
                    <a:pt x="37" y="175"/>
                    <a:pt x="61" y="185"/>
                    <a:pt x="94" y="192"/>
                  </a:cubicBezTo>
                  <a:lnTo>
                    <a:pt x="121" y="197"/>
                  </a:lnTo>
                  <a:cubicBezTo>
                    <a:pt x="144" y="202"/>
                    <a:pt x="160" y="208"/>
                    <a:pt x="170" y="217"/>
                  </a:cubicBezTo>
                  <a:cubicBezTo>
                    <a:pt x="180" y="226"/>
                    <a:pt x="185" y="239"/>
                    <a:pt x="185" y="255"/>
                  </a:cubicBezTo>
                  <a:cubicBezTo>
                    <a:pt x="185" y="274"/>
                    <a:pt x="178" y="288"/>
                    <a:pt x="164" y="298"/>
                  </a:cubicBezTo>
                  <a:cubicBezTo>
                    <a:pt x="150" y="308"/>
                    <a:pt x="131" y="313"/>
                    <a:pt x="106" y="313"/>
                  </a:cubicBezTo>
                  <a:cubicBezTo>
                    <a:pt x="89" y="313"/>
                    <a:pt x="72" y="310"/>
                    <a:pt x="55" y="305"/>
                  </a:cubicBezTo>
                  <a:cubicBezTo>
                    <a:pt x="37" y="300"/>
                    <a:pt x="20" y="292"/>
                    <a:pt x="2" y="282"/>
                  </a:cubicBezTo>
                  <a:lnTo>
                    <a:pt x="2" y="328"/>
                  </a:lnTo>
                  <a:cubicBezTo>
                    <a:pt x="20" y="335"/>
                    <a:pt x="38" y="340"/>
                    <a:pt x="56" y="343"/>
                  </a:cubicBezTo>
                  <a:cubicBezTo>
                    <a:pt x="73" y="347"/>
                    <a:pt x="90" y="349"/>
                    <a:pt x="106" y="349"/>
                  </a:cubicBezTo>
                  <a:cubicBezTo>
                    <a:pt x="147" y="349"/>
                    <a:pt x="178" y="341"/>
                    <a:pt x="199" y="324"/>
                  </a:cubicBezTo>
                  <a:cubicBezTo>
                    <a:pt x="221" y="308"/>
                    <a:pt x="231" y="284"/>
                    <a:pt x="231" y="252"/>
                  </a:cubicBezTo>
                  <a:cubicBezTo>
                    <a:pt x="231" y="225"/>
                    <a:pt x="223" y="204"/>
                    <a:pt x="208" y="188"/>
                  </a:cubicBezTo>
                  <a:cubicBezTo>
                    <a:pt x="192" y="172"/>
                    <a:pt x="167" y="161"/>
                    <a:pt x="134" y="155"/>
                  </a:cubicBezTo>
                  <a:lnTo>
                    <a:pt x="108" y="149"/>
                  </a:lnTo>
                  <a:cubicBezTo>
                    <a:pt x="83" y="145"/>
                    <a:pt x="67" y="139"/>
                    <a:pt x="58" y="131"/>
                  </a:cubicBezTo>
                  <a:cubicBezTo>
                    <a:pt x="49" y="124"/>
                    <a:pt x="45" y="113"/>
                    <a:pt x="45" y="99"/>
                  </a:cubicBezTo>
                  <a:cubicBezTo>
                    <a:pt x="45" y="81"/>
                    <a:pt x="51" y="68"/>
                    <a:pt x="65" y="59"/>
                  </a:cubicBezTo>
                  <a:cubicBezTo>
                    <a:pt x="78" y="49"/>
                    <a:pt x="96" y="45"/>
                    <a:pt x="120" y="45"/>
                  </a:cubicBezTo>
                  <a:cubicBezTo>
                    <a:pt x="134" y="45"/>
                    <a:pt x="149" y="47"/>
                    <a:pt x="164" y="51"/>
                  </a:cubicBezTo>
                  <a:cubicBezTo>
                    <a:pt x="179" y="54"/>
                    <a:pt x="195" y="60"/>
                    <a:pt x="211" y="69"/>
                  </a:cubicBezTo>
                  <a:lnTo>
                    <a:pt x="211" y="25"/>
                  </a:lnTo>
                  <a:cubicBezTo>
                    <a:pt x="195" y="20"/>
                    <a:pt x="178" y="15"/>
                    <a:pt x="162" y="13"/>
                  </a:cubicBezTo>
                  <a:cubicBezTo>
                    <a:pt x="146" y="10"/>
                    <a:pt x="131" y="9"/>
                    <a:pt x="115" y="9"/>
                  </a:cubicBezTo>
                  <a:close/>
                  <a:moveTo>
                    <a:pt x="671" y="90"/>
                  </a:moveTo>
                  <a:cubicBezTo>
                    <a:pt x="658" y="90"/>
                    <a:pt x="645" y="92"/>
                    <a:pt x="631" y="95"/>
                  </a:cubicBezTo>
                  <a:cubicBezTo>
                    <a:pt x="617" y="98"/>
                    <a:pt x="602" y="102"/>
                    <a:pt x="588" y="108"/>
                  </a:cubicBezTo>
                  <a:lnTo>
                    <a:pt x="588" y="145"/>
                  </a:lnTo>
                  <a:cubicBezTo>
                    <a:pt x="600" y="138"/>
                    <a:pt x="613" y="133"/>
                    <a:pt x="626" y="130"/>
                  </a:cubicBezTo>
                  <a:cubicBezTo>
                    <a:pt x="639" y="126"/>
                    <a:pt x="653" y="125"/>
                    <a:pt x="667" y="125"/>
                  </a:cubicBezTo>
                  <a:cubicBezTo>
                    <a:pt x="689" y="125"/>
                    <a:pt x="706" y="130"/>
                    <a:pt x="719" y="140"/>
                  </a:cubicBezTo>
                  <a:cubicBezTo>
                    <a:pt x="731" y="150"/>
                    <a:pt x="737" y="165"/>
                    <a:pt x="737" y="183"/>
                  </a:cubicBezTo>
                  <a:lnTo>
                    <a:pt x="737" y="187"/>
                  </a:lnTo>
                  <a:lnTo>
                    <a:pt x="680" y="187"/>
                  </a:lnTo>
                  <a:cubicBezTo>
                    <a:pt x="644" y="187"/>
                    <a:pt x="616" y="194"/>
                    <a:pt x="597" y="208"/>
                  </a:cubicBezTo>
                  <a:cubicBezTo>
                    <a:pt x="579" y="222"/>
                    <a:pt x="570" y="243"/>
                    <a:pt x="570" y="271"/>
                  </a:cubicBezTo>
                  <a:cubicBezTo>
                    <a:pt x="570" y="295"/>
                    <a:pt x="577" y="313"/>
                    <a:pt x="592" y="328"/>
                  </a:cubicBezTo>
                  <a:cubicBezTo>
                    <a:pt x="607" y="342"/>
                    <a:pt x="627" y="349"/>
                    <a:pt x="652" y="349"/>
                  </a:cubicBezTo>
                  <a:cubicBezTo>
                    <a:pt x="672" y="349"/>
                    <a:pt x="689" y="345"/>
                    <a:pt x="703" y="338"/>
                  </a:cubicBezTo>
                  <a:cubicBezTo>
                    <a:pt x="716" y="331"/>
                    <a:pt x="728" y="320"/>
                    <a:pt x="737" y="305"/>
                  </a:cubicBezTo>
                  <a:lnTo>
                    <a:pt x="737" y="342"/>
                  </a:lnTo>
                  <a:lnTo>
                    <a:pt x="777" y="342"/>
                  </a:lnTo>
                  <a:lnTo>
                    <a:pt x="777" y="202"/>
                  </a:lnTo>
                  <a:cubicBezTo>
                    <a:pt x="777" y="165"/>
                    <a:pt x="769" y="137"/>
                    <a:pt x="751" y="118"/>
                  </a:cubicBezTo>
                  <a:cubicBezTo>
                    <a:pt x="734" y="100"/>
                    <a:pt x="707" y="90"/>
                    <a:pt x="671" y="90"/>
                  </a:cubicBezTo>
                  <a:close/>
                  <a:moveTo>
                    <a:pt x="967" y="90"/>
                  </a:moveTo>
                  <a:cubicBezTo>
                    <a:pt x="929" y="90"/>
                    <a:pt x="899" y="102"/>
                    <a:pt x="877" y="125"/>
                  </a:cubicBezTo>
                  <a:cubicBezTo>
                    <a:pt x="855" y="148"/>
                    <a:pt x="843" y="179"/>
                    <a:pt x="843" y="220"/>
                  </a:cubicBezTo>
                  <a:cubicBezTo>
                    <a:pt x="843" y="259"/>
                    <a:pt x="854" y="291"/>
                    <a:pt x="876" y="314"/>
                  </a:cubicBezTo>
                  <a:cubicBezTo>
                    <a:pt x="898" y="337"/>
                    <a:pt x="927" y="349"/>
                    <a:pt x="965" y="349"/>
                  </a:cubicBezTo>
                  <a:cubicBezTo>
                    <a:pt x="978" y="349"/>
                    <a:pt x="991" y="347"/>
                    <a:pt x="1003" y="345"/>
                  </a:cubicBezTo>
                  <a:cubicBezTo>
                    <a:pt x="1015" y="342"/>
                    <a:pt x="1027" y="338"/>
                    <a:pt x="1038" y="333"/>
                  </a:cubicBezTo>
                  <a:lnTo>
                    <a:pt x="1038" y="296"/>
                  </a:lnTo>
                  <a:cubicBezTo>
                    <a:pt x="1027" y="302"/>
                    <a:pt x="1015" y="307"/>
                    <a:pt x="1004" y="310"/>
                  </a:cubicBezTo>
                  <a:cubicBezTo>
                    <a:pt x="992" y="313"/>
                    <a:pt x="981" y="315"/>
                    <a:pt x="969" y="315"/>
                  </a:cubicBezTo>
                  <a:cubicBezTo>
                    <a:pt x="943" y="315"/>
                    <a:pt x="922" y="306"/>
                    <a:pt x="908" y="290"/>
                  </a:cubicBezTo>
                  <a:cubicBezTo>
                    <a:pt x="893" y="273"/>
                    <a:pt x="886" y="250"/>
                    <a:pt x="886" y="220"/>
                  </a:cubicBezTo>
                  <a:cubicBezTo>
                    <a:pt x="886" y="190"/>
                    <a:pt x="893" y="166"/>
                    <a:pt x="908" y="150"/>
                  </a:cubicBezTo>
                  <a:cubicBezTo>
                    <a:pt x="922" y="133"/>
                    <a:pt x="943" y="125"/>
                    <a:pt x="969" y="125"/>
                  </a:cubicBezTo>
                  <a:cubicBezTo>
                    <a:pt x="981" y="125"/>
                    <a:pt x="992" y="126"/>
                    <a:pt x="1004" y="129"/>
                  </a:cubicBezTo>
                  <a:cubicBezTo>
                    <a:pt x="1015" y="133"/>
                    <a:pt x="1027" y="137"/>
                    <a:pt x="1038" y="144"/>
                  </a:cubicBezTo>
                  <a:lnTo>
                    <a:pt x="1038" y="106"/>
                  </a:lnTo>
                  <a:cubicBezTo>
                    <a:pt x="1027" y="101"/>
                    <a:pt x="1015" y="97"/>
                    <a:pt x="1004" y="94"/>
                  </a:cubicBezTo>
                  <a:cubicBezTo>
                    <a:pt x="992" y="92"/>
                    <a:pt x="980" y="90"/>
                    <a:pt x="967" y="90"/>
                  </a:cubicBezTo>
                  <a:close/>
                  <a:moveTo>
                    <a:pt x="1211" y="90"/>
                  </a:moveTo>
                  <a:cubicBezTo>
                    <a:pt x="1174" y="90"/>
                    <a:pt x="1145" y="102"/>
                    <a:pt x="1123" y="126"/>
                  </a:cubicBezTo>
                  <a:cubicBezTo>
                    <a:pt x="1101" y="150"/>
                    <a:pt x="1090" y="182"/>
                    <a:pt x="1090" y="222"/>
                  </a:cubicBezTo>
                  <a:cubicBezTo>
                    <a:pt x="1090" y="261"/>
                    <a:pt x="1102" y="292"/>
                    <a:pt x="1125" y="315"/>
                  </a:cubicBezTo>
                  <a:cubicBezTo>
                    <a:pt x="1148" y="337"/>
                    <a:pt x="1179" y="349"/>
                    <a:pt x="1218" y="349"/>
                  </a:cubicBezTo>
                  <a:cubicBezTo>
                    <a:pt x="1234" y="349"/>
                    <a:pt x="1249" y="347"/>
                    <a:pt x="1264" y="344"/>
                  </a:cubicBezTo>
                  <a:cubicBezTo>
                    <a:pt x="1280" y="341"/>
                    <a:pt x="1295" y="336"/>
                    <a:pt x="1309" y="330"/>
                  </a:cubicBezTo>
                  <a:lnTo>
                    <a:pt x="1309" y="292"/>
                  </a:lnTo>
                  <a:cubicBezTo>
                    <a:pt x="1295" y="299"/>
                    <a:pt x="1280" y="305"/>
                    <a:pt x="1266" y="309"/>
                  </a:cubicBezTo>
                  <a:cubicBezTo>
                    <a:pt x="1251" y="313"/>
                    <a:pt x="1236" y="315"/>
                    <a:pt x="1221" y="315"/>
                  </a:cubicBezTo>
                  <a:cubicBezTo>
                    <a:pt x="1194" y="315"/>
                    <a:pt x="1173" y="307"/>
                    <a:pt x="1158" y="293"/>
                  </a:cubicBezTo>
                  <a:cubicBezTo>
                    <a:pt x="1143" y="278"/>
                    <a:pt x="1134" y="257"/>
                    <a:pt x="1133" y="229"/>
                  </a:cubicBezTo>
                  <a:lnTo>
                    <a:pt x="1318" y="229"/>
                  </a:lnTo>
                  <a:lnTo>
                    <a:pt x="1318" y="209"/>
                  </a:lnTo>
                  <a:cubicBezTo>
                    <a:pt x="1318" y="173"/>
                    <a:pt x="1309" y="144"/>
                    <a:pt x="1290" y="122"/>
                  </a:cubicBezTo>
                  <a:cubicBezTo>
                    <a:pt x="1270" y="101"/>
                    <a:pt x="1244" y="90"/>
                    <a:pt x="1211" y="90"/>
                  </a:cubicBezTo>
                  <a:close/>
                  <a:moveTo>
                    <a:pt x="1463" y="90"/>
                  </a:moveTo>
                  <a:cubicBezTo>
                    <a:pt x="1433" y="90"/>
                    <a:pt x="1410" y="97"/>
                    <a:pt x="1393" y="109"/>
                  </a:cubicBezTo>
                  <a:cubicBezTo>
                    <a:pt x="1377" y="122"/>
                    <a:pt x="1369" y="140"/>
                    <a:pt x="1369" y="163"/>
                  </a:cubicBezTo>
                  <a:cubicBezTo>
                    <a:pt x="1369" y="182"/>
                    <a:pt x="1374" y="197"/>
                    <a:pt x="1385" y="208"/>
                  </a:cubicBezTo>
                  <a:cubicBezTo>
                    <a:pt x="1397" y="219"/>
                    <a:pt x="1415" y="227"/>
                    <a:pt x="1440" y="232"/>
                  </a:cubicBezTo>
                  <a:lnTo>
                    <a:pt x="1454" y="235"/>
                  </a:lnTo>
                  <a:cubicBezTo>
                    <a:pt x="1479" y="241"/>
                    <a:pt x="1495" y="246"/>
                    <a:pt x="1502" y="252"/>
                  </a:cubicBezTo>
                  <a:cubicBezTo>
                    <a:pt x="1510" y="258"/>
                    <a:pt x="1514" y="267"/>
                    <a:pt x="1514" y="278"/>
                  </a:cubicBezTo>
                  <a:cubicBezTo>
                    <a:pt x="1514" y="289"/>
                    <a:pt x="1508" y="299"/>
                    <a:pt x="1498" y="305"/>
                  </a:cubicBezTo>
                  <a:cubicBezTo>
                    <a:pt x="1488" y="312"/>
                    <a:pt x="1473" y="315"/>
                    <a:pt x="1454" y="315"/>
                  </a:cubicBezTo>
                  <a:cubicBezTo>
                    <a:pt x="1440" y="315"/>
                    <a:pt x="1426" y="313"/>
                    <a:pt x="1411" y="309"/>
                  </a:cubicBezTo>
                  <a:cubicBezTo>
                    <a:pt x="1397" y="305"/>
                    <a:pt x="1382" y="299"/>
                    <a:pt x="1367" y="292"/>
                  </a:cubicBezTo>
                  <a:lnTo>
                    <a:pt x="1367" y="333"/>
                  </a:lnTo>
                  <a:cubicBezTo>
                    <a:pt x="1383" y="339"/>
                    <a:pt x="1398" y="342"/>
                    <a:pt x="1412" y="345"/>
                  </a:cubicBezTo>
                  <a:cubicBezTo>
                    <a:pt x="1426" y="347"/>
                    <a:pt x="1440" y="349"/>
                    <a:pt x="1453" y="349"/>
                  </a:cubicBezTo>
                  <a:cubicBezTo>
                    <a:pt x="1485" y="349"/>
                    <a:pt x="1510" y="342"/>
                    <a:pt x="1528" y="329"/>
                  </a:cubicBezTo>
                  <a:cubicBezTo>
                    <a:pt x="1546" y="315"/>
                    <a:pt x="1555" y="297"/>
                    <a:pt x="1555" y="275"/>
                  </a:cubicBezTo>
                  <a:cubicBezTo>
                    <a:pt x="1555" y="254"/>
                    <a:pt x="1549" y="239"/>
                    <a:pt x="1537" y="228"/>
                  </a:cubicBezTo>
                  <a:cubicBezTo>
                    <a:pt x="1525" y="216"/>
                    <a:pt x="1504" y="208"/>
                    <a:pt x="1476" y="202"/>
                  </a:cubicBezTo>
                  <a:lnTo>
                    <a:pt x="1462" y="199"/>
                  </a:lnTo>
                  <a:cubicBezTo>
                    <a:pt x="1440" y="194"/>
                    <a:pt x="1426" y="189"/>
                    <a:pt x="1419" y="183"/>
                  </a:cubicBezTo>
                  <a:cubicBezTo>
                    <a:pt x="1411" y="178"/>
                    <a:pt x="1408" y="171"/>
                    <a:pt x="1408" y="161"/>
                  </a:cubicBezTo>
                  <a:cubicBezTo>
                    <a:pt x="1408" y="149"/>
                    <a:pt x="1413" y="140"/>
                    <a:pt x="1423" y="134"/>
                  </a:cubicBezTo>
                  <a:cubicBezTo>
                    <a:pt x="1433" y="127"/>
                    <a:pt x="1448" y="124"/>
                    <a:pt x="1468" y="124"/>
                  </a:cubicBezTo>
                  <a:cubicBezTo>
                    <a:pt x="1481" y="124"/>
                    <a:pt x="1494" y="126"/>
                    <a:pt x="1506" y="129"/>
                  </a:cubicBezTo>
                  <a:cubicBezTo>
                    <a:pt x="1519" y="132"/>
                    <a:pt x="1530" y="136"/>
                    <a:pt x="1542" y="142"/>
                  </a:cubicBezTo>
                  <a:lnTo>
                    <a:pt x="1542" y="104"/>
                  </a:lnTo>
                  <a:cubicBezTo>
                    <a:pt x="1531" y="99"/>
                    <a:pt x="1519" y="96"/>
                    <a:pt x="1505" y="94"/>
                  </a:cubicBezTo>
                  <a:cubicBezTo>
                    <a:pt x="1492" y="92"/>
                    <a:pt x="1478" y="90"/>
                    <a:pt x="1463" y="90"/>
                  </a:cubicBezTo>
                  <a:close/>
                  <a:moveTo>
                    <a:pt x="417" y="90"/>
                  </a:moveTo>
                  <a:cubicBezTo>
                    <a:pt x="399" y="90"/>
                    <a:pt x="383" y="94"/>
                    <a:pt x="370" y="101"/>
                  </a:cubicBezTo>
                  <a:cubicBezTo>
                    <a:pt x="357" y="108"/>
                    <a:pt x="347" y="119"/>
                    <a:pt x="338" y="134"/>
                  </a:cubicBezTo>
                  <a:lnTo>
                    <a:pt x="338" y="96"/>
                  </a:lnTo>
                  <a:lnTo>
                    <a:pt x="298" y="96"/>
                  </a:lnTo>
                  <a:lnTo>
                    <a:pt x="298" y="436"/>
                  </a:lnTo>
                  <a:lnTo>
                    <a:pt x="338" y="436"/>
                  </a:lnTo>
                  <a:lnTo>
                    <a:pt x="338" y="305"/>
                  </a:lnTo>
                  <a:cubicBezTo>
                    <a:pt x="347" y="320"/>
                    <a:pt x="357" y="331"/>
                    <a:pt x="370" y="338"/>
                  </a:cubicBezTo>
                  <a:cubicBezTo>
                    <a:pt x="383" y="345"/>
                    <a:pt x="399" y="349"/>
                    <a:pt x="417" y="349"/>
                  </a:cubicBezTo>
                  <a:cubicBezTo>
                    <a:pt x="447" y="349"/>
                    <a:pt x="471" y="337"/>
                    <a:pt x="490" y="313"/>
                  </a:cubicBezTo>
                  <a:cubicBezTo>
                    <a:pt x="508" y="289"/>
                    <a:pt x="518" y="258"/>
                    <a:pt x="518" y="220"/>
                  </a:cubicBezTo>
                  <a:cubicBezTo>
                    <a:pt x="518" y="181"/>
                    <a:pt x="508" y="150"/>
                    <a:pt x="490" y="126"/>
                  </a:cubicBezTo>
                  <a:cubicBezTo>
                    <a:pt x="471" y="102"/>
                    <a:pt x="447" y="90"/>
                    <a:pt x="417" y="90"/>
                  </a:cubicBezTo>
                  <a:close/>
                  <a:moveTo>
                    <a:pt x="2147" y="90"/>
                  </a:moveTo>
                  <a:cubicBezTo>
                    <a:pt x="2129" y="90"/>
                    <a:pt x="2113" y="94"/>
                    <a:pt x="2100" y="101"/>
                  </a:cubicBezTo>
                  <a:cubicBezTo>
                    <a:pt x="2087" y="108"/>
                    <a:pt x="2077" y="119"/>
                    <a:pt x="2068" y="134"/>
                  </a:cubicBezTo>
                  <a:lnTo>
                    <a:pt x="2068" y="96"/>
                  </a:lnTo>
                  <a:lnTo>
                    <a:pt x="2028" y="96"/>
                  </a:lnTo>
                  <a:lnTo>
                    <a:pt x="2028" y="436"/>
                  </a:lnTo>
                  <a:lnTo>
                    <a:pt x="2068" y="436"/>
                  </a:lnTo>
                  <a:lnTo>
                    <a:pt x="2068" y="305"/>
                  </a:lnTo>
                  <a:cubicBezTo>
                    <a:pt x="2077" y="320"/>
                    <a:pt x="2087" y="331"/>
                    <a:pt x="2100" y="338"/>
                  </a:cubicBezTo>
                  <a:cubicBezTo>
                    <a:pt x="2113" y="345"/>
                    <a:pt x="2129" y="349"/>
                    <a:pt x="2147" y="349"/>
                  </a:cubicBezTo>
                  <a:cubicBezTo>
                    <a:pt x="2177" y="349"/>
                    <a:pt x="2201" y="337"/>
                    <a:pt x="2220" y="313"/>
                  </a:cubicBezTo>
                  <a:cubicBezTo>
                    <a:pt x="2238" y="289"/>
                    <a:pt x="2248" y="258"/>
                    <a:pt x="2248" y="220"/>
                  </a:cubicBezTo>
                  <a:cubicBezTo>
                    <a:pt x="2248" y="181"/>
                    <a:pt x="2238" y="150"/>
                    <a:pt x="2220" y="126"/>
                  </a:cubicBezTo>
                  <a:cubicBezTo>
                    <a:pt x="2201" y="102"/>
                    <a:pt x="2177" y="90"/>
                    <a:pt x="2147" y="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3" name="Google Shape;923;p16"/>
            <p:cNvSpPr/>
            <p:nvPr/>
          </p:nvSpPr>
          <p:spPr>
            <a:xfrm>
              <a:off x="2319100" y="3656050"/>
              <a:ext cx="29450" cy="8525"/>
            </a:xfrm>
            <a:custGeom>
              <a:avLst/>
              <a:gdLst/>
              <a:ahLst/>
              <a:cxnLst/>
              <a:rect l="l" t="t" r="r" b="b"/>
              <a:pathLst>
                <a:path w="1178" h="341" extrusionOk="0">
                  <a:moveTo>
                    <a:pt x="474" y="42"/>
                  </a:moveTo>
                  <a:cubicBezTo>
                    <a:pt x="495" y="42"/>
                    <a:pt x="511" y="48"/>
                    <a:pt x="522" y="59"/>
                  </a:cubicBezTo>
                  <a:cubicBezTo>
                    <a:pt x="533" y="69"/>
                    <a:pt x="539" y="84"/>
                    <a:pt x="539" y="104"/>
                  </a:cubicBezTo>
                  <a:cubicBezTo>
                    <a:pt x="539" y="124"/>
                    <a:pt x="533" y="139"/>
                    <a:pt x="522" y="150"/>
                  </a:cubicBezTo>
                  <a:cubicBezTo>
                    <a:pt x="511" y="160"/>
                    <a:pt x="495" y="166"/>
                    <a:pt x="474" y="166"/>
                  </a:cubicBezTo>
                  <a:lnTo>
                    <a:pt x="418" y="166"/>
                  </a:lnTo>
                  <a:lnTo>
                    <a:pt x="418" y="42"/>
                  </a:lnTo>
                  <a:close/>
                  <a:moveTo>
                    <a:pt x="153" y="36"/>
                  </a:moveTo>
                  <a:cubicBezTo>
                    <a:pt x="185" y="36"/>
                    <a:pt x="211" y="48"/>
                    <a:pt x="229" y="72"/>
                  </a:cubicBezTo>
                  <a:cubicBezTo>
                    <a:pt x="248" y="96"/>
                    <a:pt x="258" y="129"/>
                    <a:pt x="258" y="170"/>
                  </a:cubicBezTo>
                  <a:cubicBezTo>
                    <a:pt x="258" y="212"/>
                    <a:pt x="248" y="244"/>
                    <a:pt x="229" y="268"/>
                  </a:cubicBezTo>
                  <a:cubicBezTo>
                    <a:pt x="211" y="292"/>
                    <a:pt x="185" y="304"/>
                    <a:pt x="153" y="304"/>
                  </a:cubicBezTo>
                  <a:cubicBezTo>
                    <a:pt x="121" y="304"/>
                    <a:pt x="95" y="292"/>
                    <a:pt x="76" y="268"/>
                  </a:cubicBezTo>
                  <a:cubicBezTo>
                    <a:pt x="57" y="244"/>
                    <a:pt x="48" y="212"/>
                    <a:pt x="48" y="170"/>
                  </a:cubicBezTo>
                  <a:cubicBezTo>
                    <a:pt x="48" y="129"/>
                    <a:pt x="57" y="96"/>
                    <a:pt x="76" y="72"/>
                  </a:cubicBezTo>
                  <a:cubicBezTo>
                    <a:pt x="95" y="48"/>
                    <a:pt x="121" y="36"/>
                    <a:pt x="153" y="36"/>
                  </a:cubicBezTo>
                  <a:close/>
                  <a:moveTo>
                    <a:pt x="374" y="6"/>
                  </a:moveTo>
                  <a:lnTo>
                    <a:pt x="374" y="334"/>
                  </a:lnTo>
                  <a:lnTo>
                    <a:pt x="418" y="334"/>
                  </a:lnTo>
                  <a:lnTo>
                    <a:pt x="418" y="202"/>
                  </a:lnTo>
                  <a:lnTo>
                    <a:pt x="474" y="202"/>
                  </a:lnTo>
                  <a:cubicBezTo>
                    <a:pt x="511" y="202"/>
                    <a:pt x="539" y="194"/>
                    <a:pt x="557" y="177"/>
                  </a:cubicBezTo>
                  <a:cubicBezTo>
                    <a:pt x="576" y="161"/>
                    <a:pt x="586" y="136"/>
                    <a:pt x="586" y="104"/>
                  </a:cubicBezTo>
                  <a:cubicBezTo>
                    <a:pt x="586" y="72"/>
                    <a:pt x="576" y="48"/>
                    <a:pt x="557" y="31"/>
                  </a:cubicBezTo>
                  <a:cubicBezTo>
                    <a:pt x="539" y="14"/>
                    <a:pt x="511" y="6"/>
                    <a:pt x="474" y="6"/>
                  </a:cubicBezTo>
                  <a:close/>
                  <a:moveTo>
                    <a:pt x="645" y="6"/>
                  </a:moveTo>
                  <a:lnTo>
                    <a:pt x="645" y="334"/>
                  </a:lnTo>
                  <a:lnTo>
                    <a:pt x="856" y="334"/>
                  </a:lnTo>
                  <a:lnTo>
                    <a:pt x="856" y="297"/>
                  </a:lnTo>
                  <a:lnTo>
                    <a:pt x="689" y="297"/>
                  </a:lnTo>
                  <a:lnTo>
                    <a:pt x="689" y="178"/>
                  </a:lnTo>
                  <a:lnTo>
                    <a:pt x="845" y="178"/>
                  </a:lnTo>
                  <a:lnTo>
                    <a:pt x="845" y="140"/>
                  </a:lnTo>
                  <a:lnTo>
                    <a:pt x="689" y="140"/>
                  </a:lnTo>
                  <a:lnTo>
                    <a:pt x="689" y="43"/>
                  </a:lnTo>
                  <a:lnTo>
                    <a:pt x="852" y="43"/>
                  </a:lnTo>
                  <a:lnTo>
                    <a:pt x="852" y="6"/>
                  </a:lnTo>
                  <a:close/>
                  <a:moveTo>
                    <a:pt x="929" y="6"/>
                  </a:moveTo>
                  <a:lnTo>
                    <a:pt x="929" y="334"/>
                  </a:lnTo>
                  <a:lnTo>
                    <a:pt x="972" y="334"/>
                  </a:lnTo>
                  <a:lnTo>
                    <a:pt x="972" y="60"/>
                  </a:lnTo>
                  <a:lnTo>
                    <a:pt x="1117" y="334"/>
                  </a:lnTo>
                  <a:lnTo>
                    <a:pt x="1177" y="334"/>
                  </a:lnTo>
                  <a:lnTo>
                    <a:pt x="1177" y="6"/>
                  </a:lnTo>
                  <a:lnTo>
                    <a:pt x="1134" y="6"/>
                  </a:lnTo>
                  <a:lnTo>
                    <a:pt x="1134" y="280"/>
                  </a:lnTo>
                  <a:lnTo>
                    <a:pt x="989" y="6"/>
                  </a:lnTo>
                  <a:close/>
                  <a:moveTo>
                    <a:pt x="153" y="0"/>
                  </a:moveTo>
                  <a:cubicBezTo>
                    <a:pt x="107" y="0"/>
                    <a:pt x="70" y="16"/>
                    <a:pt x="42" y="46"/>
                  </a:cubicBezTo>
                  <a:cubicBezTo>
                    <a:pt x="15" y="77"/>
                    <a:pt x="1" y="118"/>
                    <a:pt x="1" y="170"/>
                  </a:cubicBezTo>
                  <a:cubicBezTo>
                    <a:pt x="1" y="222"/>
                    <a:pt x="15" y="263"/>
                    <a:pt x="42" y="294"/>
                  </a:cubicBezTo>
                  <a:cubicBezTo>
                    <a:pt x="70" y="325"/>
                    <a:pt x="107" y="340"/>
                    <a:pt x="153" y="340"/>
                  </a:cubicBezTo>
                  <a:cubicBezTo>
                    <a:pt x="199" y="340"/>
                    <a:pt x="236" y="325"/>
                    <a:pt x="263" y="294"/>
                  </a:cubicBezTo>
                  <a:cubicBezTo>
                    <a:pt x="291" y="263"/>
                    <a:pt x="304" y="222"/>
                    <a:pt x="304" y="170"/>
                  </a:cubicBezTo>
                  <a:cubicBezTo>
                    <a:pt x="304" y="118"/>
                    <a:pt x="291" y="77"/>
                    <a:pt x="263" y="46"/>
                  </a:cubicBezTo>
                  <a:cubicBezTo>
                    <a:pt x="236" y="16"/>
                    <a:pt x="199" y="0"/>
                    <a:pt x="15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4" name="Google Shape;924;p16"/>
            <p:cNvSpPr/>
            <p:nvPr/>
          </p:nvSpPr>
          <p:spPr>
            <a:xfrm>
              <a:off x="2318975" y="3668575"/>
              <a:ext cx="59425" cy="8575"/>
            </a:xfrm>
            <a:custGeom>
              <a:avLst/>
              <a:gdLst/>
              <a:ahLst/>
              <a:cxnLst/>
              <a:rect l="l" t="t" r="r" b="b"/>
              <a:pathLst>
                <a:path w="2377" h="343" extrusionOk="0">
                  <a:moveTo>
                    <a:pt x="861" y="83"/>
                  </a:moveTo>
                  <a:cubicBezTo>
                    <a:pt x="878" y="83"/>
                    <a:pt x="891" y="88"/>
                    <a:pt x="901" y="99"/>
                  </a:cubicBezTo>
                  <a:cubicBezTo>
                    <a:pt x="911" y="110"/>
                    <a:pt x="916" y="125"/>
                    <a:pt x="917" y="143"/>
                  </a:cubicBezTo>
                  <a:lnTo>
                    <a:pt x="797" y="143"/>
                  </a:lnTo>
                  <a:cubicBezTo>
                    <a:pt x="798" y="124"/>
                    <a:pt x="805" y="109"/>
                    <a:pt x="816" y="99"/>
                  </a:cubicBezTo>
                  <a:cubicBezTo>
                    <a:pt x="827" y="88"/>
                    <a:pt x="842" y="83"/>
                    <a:pt x="861" y="83"/>
                  </a:cubicBezTo>
                  <a:close/>
                  <a:moveTo>
                    <a:pt x="1576" y="83"/>
                  </a:moveTo>
                  <a:cubicBezTo>
                    <a:pt x="1593" y="83"/>
                    <a:pt x="1606" y="88"/>
                    <a:pt x="1616" y="99"/>
                  </a:cubicBezTo>
                  <a:cubicBezTo>
                    <a:pt x="1626" y="110"/>
                    <a:pt x="1631" y="125"/>
                    <a:pt x="1632" y="143"/>
                  </a:cubicBezTo>
                  <a:lnTo>
                    <a:pt x="1512" y="143"/>
                  </a:lnTo>
                  <a:cubicBezTo>
                    <a:pt x="1513" y="124"/>
                    <a:pt x="1520" y="109"/>
                    <a:pt x="1531" y="99"/>
                  </a:cubicBezTo>
                  <a:cubicBezTo>
                    <a:pt x="1542" y="88"/>
                    <a:pt x="1557" y="83"/>
                    <a:pt x="1576" y="83"/>
                  </a:cubicBezTo>
                  <a:close/>
                  <a:moveTo>
                    <a:pt x="2108" y="83"/>
                  </a:moveTo>
                  <a:cubicBezTo>
                    <a:pt x="2126" y="83"/>
                    <a:pt x="2141" y="90"/>
                    <a:pt x="2151" y="104"/>
                  </a:cubicBezTo>
                  <a:cubicBezTo>
                    <a:pt x="2162" y="118"/>
                    <a:pt x="2167" y="137"/>
                    <a:pt x="2167" y="162"/>
                  </a:cubicBezTo>
                  <a:cubicBezTo>
                    <a:pt x="2167" y="186"/>
                    <a:pt x="2162" y="205"/>
                    <a:pt x="2151" y="220"/>
                  </a:cubicBezTo>
                  <a:cubicBezTo>
                    <a:pt x="2141" y="234"/>
                    <a:pt x="2126" y="241"/>
                    <a:pt x="2108" y="241"/>
                  </a:cubicBezTo>
                  <a:cubicBezTo>
                    <a:pt x="2090" y="241"/>
                    <a:pt x="2076" y="234"/>
                    <a:pt x="2065" y="220"/>
                  </a:cubicBezTo>
                  <a:cubicBezTo>
                    <a:pt x="2055" y="206"/>
                    <a:pt x="2050" y="186"/>
                    <a:pt x="2050" y="162"/>
                  </a:cubicBezTo>
                  <a:cubicBezTo>
                    <a:pt x="2050" y="137"/>
                    <a:pt x="2055" y="118"/>
                    <a:pt x="2066" y="104"/>
                  </a:cubicBezTo>
                  <a:cubicBezTo>
                    <a:pt x="2076" y="90"/>
                    <a:pt x="2090" y="83"/>
                    <a:pt x="2108" y="83"/>
                  </a:cubicBezTo>
                  <a:close/>
                  <a:moveTo>
                    <a:pt x="627" y="1"/>
                  </a:moveTo>
                  <a:lnTo>
                    <a:pt x="627" y="59"/>
                  </a:lnTo>
                  <a:lnTo>
                    <a:pt x="603" y="59"/>
                  </a:lnTo>
                  <a:lnTo>
                    <a:pt x="603" y="85"/>
                  </a:lnTo>
                  <a:lnTo>
                    <a:pt x="627" y="85"/>
                  </a:lnTo>
                  <a:lnTo>
                    <a:pt x="627" y="197"/>
                  </a:lnTo>
                  <a:cubicBezTo>
                    <a:pt x="627" y="222"/>
                    <a:pt x="632" y="240"/>
                    <a:pt x="642" y="250"/>
                  </a:cubicBezTo>
                  <a:cubicBezTo>
                    <a:pt x="652" y="259"/>
                    <a:pt x="670" y="264"/>
                    <a:pt x="696" y="264"/>
                  </a:cubicBezTo>
                  <a:lnTo>
                    <a:pt x="731" y="264"/>
                  </a:lnTo>
                  <a:lnTo>
                    <a:pt x="731" y="236"/>
                  </a:lnTo>
                  <a:lnTo>
                    <a:pt x="696" y="236"/>
                  </a:lnTo>
                  <a:cubicBezTo>
                    <a:pt x="682" y="236"/>
                    <a:pt x="673" y="233"/>
                    <a:pt x="668" y="229"/>
                  </a:cubicBezTo>
                  <a:cubicBezTo>
                    <a:pt x="664" y="224"/>
                    <a:pt x="661" y="213"/>
                    <a:pt x="661" y="197"/>
                  </a:cubicBezTo>
                  <a:lnTo>
                    <a:pt x="661" y="85"/>
                  </a:lnTo>
                  <a:lnTo>
                    <a:pt x="731" y="85"/>
                  </a:lnTo>
                  <a:lnTo>
                    <a:pt x="731" y="59"/>
                  </a:lnTo>
                  <a:lnTo>
                    <a:pt x="661" y="59"/>
                  </a:lnTo>
                  <a:lnTo>
                    <a:pt x="661" y="1"/>
                  </a:lnTo>
                  <a:close/>
                  <a:moveTo>
                    <a:pt x="1104" y="54"/>
                  </a:moveTo>
                  <a:cubicBezTo>
                    <a:pt x="1090" y="54"/>
                    <a:pt x="1077" y="57"/>
                    <a:pt x="1066" y="63"/>
                  </a:cubicBezTo>
                  <a:cubicBezTo>
                    <a:pt x="1055" y="69"/>
                    <a:pt x="1046" y="78"/>
                    <a:pt x="1039" y="91"/>
                  </a:cubicBezTo>
                  <a:lnTo>
                    <a:pt x="1039" y="59"/>
                  </a:lnTo>
                  <a:lnTo>
                    <a:pt x="1005" y="59"/>
                  </a:lnTo>
                  <a:lnTo>
                    <a:pt x="1005" y="264"/>
                  </a:lnTo>
                  <a:lnTo>
                    <a:pt x="1039" y="264"/>
                  </a:lnTo>
                  <a:lnTo>
                    <a:pt x="1039" y="148"/>
                  </a:lnTo>
                  <a:cubicBezTo>
                    <a:pt x="1039" y="128"/>
                    <a:pt x="1044" y="113"/>
                    <a:pt x="1054" y="101"/>
                  </a:cubicBezTo>
                  <a:cubicBezTo>
                    <a:pt x="1064" y="89"/>
                    <a:pt x="1078" y="83"/>
                    <a:pt x="1095" y="83"/>
                  </a:cubicBezTo>
                  <a:cubicBezTo>
                    <a:pt x="1109" y="83"/>
                    <a:pt x="1120" y="88"/>
                    <a:pt x="1127" y="98"/>
                  </a:cubicBezTo>
                  <a:cubicBezTo>
                    <a:pt x="1134" y="107"/>
                    <a:pt x="1137" y="122"/>
                    <a:pt x="1137" y="141"/>
                  </a:cubicBezTo>
                  <a:lnTo>
                    <a:pt x="1137" y="264"/>
                  </a:lnTo>
                  <a:lnTo>
                    <a:pt x="1171" y="264"/>
                  </a:lnTo>
                  <a:lnTo>
                    <a:pt x="1171" y="148"/>
                  </a:lnTo>
                  <a:cubicBezTo>
                    <a:pt x="1171" y="128"/>
                    <a:pt x="1176" y="112"/>
                    <a:pt x="1186" y="101"/>
                  </a:cubicBezTo>
                  <a:cubicBezTo>
                    <a:pt x="1197" y="89"/>
                    <a:pt x="1210" y="83"/>
                    <a:pt x="1228" y="83"/>
                  </a:cubicBezTo>
                  <a:cubicBezTo>
                    <a:pt x="1242" y="83"/>
                    <a:pt x="1253" y="88"/>
                    <a:pt x="1260" y="98"/>
                  </a:cubicBezTo>
                  <a:cubicBezTo>
                    <a:pt x="1267" y="107"/>
                    <a:pt x="1270" y="122"/>
                    <a:pt x="1270" y="141"/>
                  </a:cubicBezTo>
                  <a:lnTo>
                    <a:pt x="1270" y="264"/>
                  </a:lnTo>
                  <a:lnTo>
                    <a:pt x="1304" y="264"/>
                  </a:lnTo>
                  <a:lnTo>
                    <a:pt x="1304" y="140"/>
                  </a:lnTo>
                  <a:cubicBezTo>
                    <a:pt x="1304" y="113"/>
                    <a:pt x="1298" y="91"/>
                    <a:pt x="1287" y="77"/>
                  </a:cubicBezTo>
                  <a:cubicBezTo>
                    <a:pt x="1275" y="62"/>
                    <a:pt x="1259" y="54"/>
                    <a:pt x="1237" y="54"/>
                  </a:cubicBezTo>
                  <a:cubicBezTo>
                    <a:pt x="1221" y="54"/>
                    <a:pt x="1208" y="58"/>
                    <a:pt x="1196" y="65"/>
                  </a:cubicBezTo>
                  <a:cubicBezTo>
                    <a:pt x="1184" y="72"/>
                    <a:pt x="1174" y="83"/>
                    <a:pt x="1166" y="98"/>
                  </a:cubicBezTo>
                  <a:cubicBezTo>
                    <a:pt x="1161" y="84"/>
                    <a:pt x="1153" y="73"/>
                    <a:pt x="1142" y="65"/>
                  </a:cubicBezTo>
                  <a:cubicBezTo>
                    <a:pt x="1132" y="58"/>
                    <a:pt x="1119" y="54"/>
                    <a:pt x="1104" y="54"/>
                  </a:cubicBezTo>
                  <a:close/>
                  <a:moveTo>
                    <a:pt x="1823" y="54"/>
                  </a:moveTo>
                  <a:cubicBezTo>
                    <a:pt x="1806" y="54"/>
                    <a:pt x="1793" y="57"/>
                    <a:pt x="1781" y="63"/>
                  </a:cubicBezTo>
                  <a:cubicBezTo>
                    <a:pt x="1770" y="69"/>
                    <a:pt x="1761" y="78"/>
                    <a:pt x="1754" y="91"/>
                  </a:cubicBezTo>
                  <a:lnTo>
                    <a:pt x="1754" y="59"/>
                  </a:lnTo>
                  <a:lnTo>
                    <a:pt x="1720" y="59"/>
                  </a:lnTo>
                  <a:lnTo>
                    <a:pt x="1720" y="264"/>
                  </a:lnTo>
                  <a:lnTo>
                    <a:pt x="1754" y="264"/>
                  </a:lnTo>
                  <a:lnTo>
                    <a:pt x="1754" y="156"/>
                  </a:lnTo>
                  <a:cubicBezTo>
                    <a:pt x="1754" y="133"/>
                    <a:pt x="1759" y="115"/>
                    <a:pt x="1769" y="103"/>
                  </a:cubicBezTo>
                  <a:cubicBezTo>
                    <a:pt x="1779" y="90"/>
                    <a:pt x="1794" y="84"/>
                    <a:pt x="1813" y="84"/>
                  </a:cubicBezTo>
                  <a:cubicBezTo>
                    <a:pt x="1818" y="84"/>
                    <a:pt x="1823" y="85"/>
                    <a:pt x="1827" y="86"/>
                  </a:cubicBezTo>
                  <a:cubicBezTo>
                    <a:pt x="1832" y="87"/>
                    <a:pt x="1836" y="88"/>
                    <a:pt x="1840" y="91"/>
                  </a:cubicBezTo>
                  <a:lnTo>
                    <a:pt x="1840" y="56"/>
                  </a:lnTo>
                  <a:cubicBezTo>
                    <a:pt x="1836" y="55"/>
                    <a:pt x="1833" y="55"/>
                    <a:pt x="1830" y="55"/>
                  </a:cubicBezTo>
                  <a:cubicBezTo>
                    <a:pt x="1827" y="54"/>
                    <a:pt x="1825" y="54"/>
                    <a:pt x="1823" y="54"/>
                  </a:cubicBezTo>
                  <a:close/>
                  <a:moveTo>
                    <a:pt x="1977" y="54"/>
                  </a:moveTo>
                  <a:cubicBezTo>
                    <a:pt x="1960" y="54"/>
                    <a:pt x="1947" y="57"/>
                    <a:pt x="1935" y="63"/>
                  </a:cubicBezTo>
                  <a:cubicBezTo>
                    <a:pt x="1924" y="69"/>
                    <a:pt x="1915" y="78"/>
                    <a:pt x="1908" y="91"/>
                  </a:cubicBezTo>
                  <a:lnTo>
                    <a:pt x="1908" y="59"/>
                  </a:lnTo>
                  <a:lnTo>
                    <a:pt x="1874" y="59"/>
                  </a:lnTo>
                  <a:lnTo>
                    <a:pt x="1874" y="264"/>
                  </a:lnTo>
                  <a:lnTo>
                    <a:pt x="1908" y="264"/>
                  </a:lnTo>
                  <a:lnTo>
                    <a:pt x="1908" y="156"/>
                  </a:lnTo>
                  <a:cubicBezTo>
                    <a:pt x="1908" y="133"/>
                    <a:pt x="1913" y="115"/>
                    <a:pt x="1923" y="103"/>
                  </a:cubicBezTo>
                  <a:cubicBezTo>
                    <a:pt x="1933" y="90"/>
                    <a:pt x="1948" y="84"/>
                    <a:pt x="1967" y="84"/>
                  </a:cubicBezTo>
                  <a:cubicBezTo>
                    <a:pt x="1972" y="84"/>
                    <a:pt x="1977" y="85"/>
                    <a:pt x="1981" y="86"/>
                  </a:cubicBezTo>
                  <a:cubicBezTo>
                    <a:pt x="1986" y="87"/>
                    <a:pt x="1990" y="88"/>
                    <a:pt x="1994" y="91"/>
                  </a:cubicBezTo>
                  <a:lnTo>
                    <a:pt x="1994" y="56"/>
                  </a:lnTo>
                  <a:cubicBezTo>
                    <a:pt x="1990" y="55"/>
                    <a:pt x="1987" y="55"/>
                    <a:pt x="1984" y="55"/>
                  </a:cubicBezTo>
                  <a:cubicBezTo>
                    <a:pt x="1981" y="54"/>
                    <a:pt x="1979" y="54"/>
                    <a:pt x="1977" y="54"/>
                  </a:cubicBezTo>
                  <a:close/>
                  <a:moveTo>
                    <a:pt x="2360" y="54"/>
                  </a:moveTo>
                  <a:cubicBezTo>
                    <a:pt x="2343" y="54"/>
                    <a:pt x="2330" y="57"/>
                    <a:pt x="2318" y="63"/>
                  </a:cubicBezTo>
                  <a:cubicBezTo>
                    <a:pt x="2307" y="69"/>
                    <a:pt x="2298" y="78"/>
                    <a:pt x="2291" y="91"/>
                  </a:cubicBezTo>
                  <a:lnTo>
                    <a:pt x="2291" y="59"/>
                  </a:lnTo>
                  <a:lnTo>
                    <a:pt x="2257" y="59"/>
                  </a:lnTo>
                  <a:lnTo>
                    <a:pt x="2257" y="264"/>
                  </a:lnTo>
                  <a:lnTo>
                    <a:pt x="2291" y="264"/>
                  </a:lnTo>
                  <a:lnTo>
                    <a:pt x="2291" y="156"/>
                  </a:lnTo>
                  <a:cubicBezTo>
                    <a:pt x="2291" y="133"/>
                    <a:pt x="2296" y="115"/>
                    <a:pt x="2306" y="103"/>
                  </a:cubicBezTo>
                  <a:cubicBezTo>
                    <a:pt x="2316" y="90"/>
                    <a:pt x="2331" y="84"/>
                    <a:pt x="2350" y="84"/>
                  </a:cubicBezTo>
                  <a:cubicBezTo>
                    <a:pt x="2355" y="84"/>
                    <a:pt x="2360" y="85"/>
                    <a:pt x="2364" y="86"/>
                  </a:cubicBezTo>
                  <a:cubicBezTo>
                    <a:pt x="2369" y="87"/>
                    <a:pt x="2373" y="88"/>
                    <a:pt x="2377" y="91"/>
                  </a:cubicBezTo>
                  <a:lnTo>
                    <a:pt x="2377" y="56"/>
                  </a:lnTo>
                  <a:cubicBezTo>
                    <a:pt x="2373" y="55"/>
                    <a:pt x="2370" y="55"/>
                    <a:pt x="2367" y="55"/>
                  </a:cubicBezTo>
                  <a:cubicBezTo>
                    <a:pt x="2364" y="54"/>
                    <a:pt x="2362" y="54"/>
                    <a:pt x="2360" y="54"/>
                  </a:cubicBezTo>
                  <a:close/>
                  <a:moveTo>
                    <a:pt x="81" y="54"/>
                  </a:moveTo>
                  <a:cubicBezTo>
                    <a:pt x="56" y="54"/>
                    <a:pt x="37" y="59"/>
                    <a:pt x="23" y="70"/>
                  </a:cubicBezTo>
                  <a:cubicBezTo>
                    <a:pt x="9" y="80"/>
                    <a:pt x="2" y="95"/>
                    <a:pt x="2" y="115"/>
                  </a:cubicBezTo>
                  <a:cubicBezTo>
                    <a:pt x="2" y="130"/>
                    <a:pt x="7" y="143"/>
                    <a:pt x="16" y="152"/>
                  </a:cubicBezTo>
                  <a:cubicBezTo>
                    <a:pt x="26" y="161"/>
                    <a:pt x="41" y="168"/>
                    <a:pt x="62" y="172"/>
                  </a:cubicBezTo>
                  <a:lnTo>
                    <a:pt x="73" y="175"/>
                  </a:lnTo>
                  <a:cubicBezTo>
                    <a:pt x="94" y="179"/>
                    <a:pt x="108" y="184"/>
                    <a:pt x="114" y="189"/>
                  </a:cubicBezTo>
                  <a:cubicBezTo>
                    <a:pt x="120" y="194"/>
                    <a:pt x="123" y="201"/>
                    <a:pt x="123" y="210"/>
                  </a:cubicBezTo>
                  <a:cubicBezTo>
                    <a:pt x="123" y="220"/>
                    <a:pt x="119" y="228"/>
                    <a:pt x="110" y="233"/>
                  </a:cubicBezTo>
                  <a:cubicBezTo>
                    <a:pt x="102" y="238"/>
                    <a:pt x="90" y="241"/>
                    <a:pt x="74" y="241"/>
                  </a:cubicBezTo>
                  <a:cubicBezTo>
                    <a:pt x="62" y="241"/>
                    <a:pt x="50" y="240"/>
                    <a:pt x="38" y="236"/>
                  </a:cubicBezTo>
                  <a:cubicBezTo>
                    <a:pt x="26" y="233"/>
                    <a:pt x="13" y="228"/>
                    <a:pt x="1" y="222"/>
                  </a:cubicBezTo>
                  <a:lnTo>
                    <a:pt x="1" y="257"/>
                  </a:lnTo>
                  <a:cubicBezTo>
                    <a:pt x="14" y="261"/>
                    <a:pt x="27" y="264"/>
                    <a:pt x="39" y="266"/>
                  </a:cubicBezTo>
                  <a:cubicBezTo>
                    <a:pt x="50" y="268"/>
                    <a:pt x="62" y="269"/>
                    <a:pt x="73" y="269"/>
                  </a:cubicBezTo>
                  <a:cubicBezTo>
                    <a:pt x="99" y="269"/>
                    <a:pt x="120" y="264"/>
                    <a:pt x="135" y="253"/>
                  </a:cubicBezTo>
                  <a:cubicBezTo>
                    <a:pt x="150" y="242"/>
                    <a:pt x="158" y="227"/>
                    <a:pt x="158" y="207"/>
                  </a:cubicBezTo>
                  <a:cubicBezTo>
                    <a:pt x="158" y="191"/>
                    <a:pt x="153" y="178"/>
                    <a:pt x="143" y="168"/>
                  </a:cubicBezTo>
                  <a:cubicBezTo>
                    <a:pt x="132" y="159"/>
                    <a:pt x="116" y="152"/>
                    <a:pt x="92" y="147"/>
                  </a:cubicBezTo>
                  <a:lnTo>
                    <a:pt x="80" y="144"/>
                  </a:lnTo>
                  <a:cubicBezTo>
                    <a:pt x="62" y="140"/>
                    <a:pt x="50" y="136"/>
                    <a:pt x="44" y="131"/>
                  </a:cubicBezTo>
                  <a:cubicBezTo>
                    <a:pt x="38" y="127"/>
                    <a:pt x="35" y="121"/>
                    <a:pt x="35" y="113"/>
                  </a:cubicBezTo>
                  <a:cubicBezTo>
                    <a:pt x="35" y="103"/>
                    <a:pt x="39" y="95"/>
                    <a:pt x="48" y="90"/>
                  </a:cubicBezTo>
                  <a:cubicBezTo>
                    <a:pt x="56" y="85"/>
                    <a:pt x="68" y="82"/>
                    <a:pt x="85" y="82"/>
                  </a:cubicBezTo>
                  <a:cubicBezTo>
                    <a:pt x="96" y="82"/>
                    <a:pt x="107" y="84"/>
                    <a:pt x="117" y="86"/>
                  </a:cubicBezTo>
                  <a:cubicBezTo>
                    <a:pt x="127" y="88"/>
                    <a:pt x="137" y="92"/>
                    <a:pt x="147" y="97"/>
                  </a:cubicBezTo>
                  <a:lnTo>
                    <a:pt x="147" y="65"/>
                  </a:lnTo>
                  <a:cubicBezTo>
                    <a:pt x="137" y="61"/>
                    <a:pt x="127" y="59"/>
                    <a:pt x="116" y="57"/>
                  </a:cubicBezTo>
                  <a:cubicBezTo>
                    <a:pt x="105" y="55"/>
                    <a:pt x="94" y="54"/>
                    <a:pt x="81" y="54"/>
                  </a:cubicBezTo>
                  <a:close/>
                  <a:moveTo>
                    <a:pt x="498" y="54"/>
                  </a:moveTo>
                  <a:cubicBezTo>
                    <a:pt x="473" y="54"/>
                    <a:pt x="454" y="59"/>
                    <a:pt x="440" y="70"/>
                  </a:cubicBezTo>
                  <a:cubicBezTo>
                    <a:pt x="426" y="80"/>
                    <a:pt x="419" y="95"/>
                    <a:pt x="419" y="115"/>
                  </a:cubicBezTo>
                  <a:cubicBezTo>
                    <a:pt x="419" y="130"/>
                    <a:pt x="424" y="143"/>
                    <a:pt x="433" y="152"/>
                  </a:cubicBezTo>
                  <a:cubicBezTo>
                    <a:pt x="443" y="161"/>
                    <a:pt x="458" y="168"/>
                    <a:pt x="479" y="172"/>
                  </a:cubicBezTo>
                  <a:lnTo>
                    <a:pt x="490" y="175"/>
                  </a:lnTo>
                  <a:cubicBezTo>
                    <a:pt x="511" y="179"/>
                    <a:pt x="525" y="184"/>
                    <a:pt x="531" y="189"/>
                  </a:cubicBezTo>
                  <a:cubicBezTo>
                    <a:pt x="537" y="194"/>
                    <a:pt x="540" y="201"/>
                    <a:pt x="540" y="210"/>
                  </a:cubicBezTo>
                  <a:cubicBezTo>
                    <a:pt x="540" y="220"/>
                    <a:pt x="536" y="228"/>
                    <a:pt x="527" y="233"/>
                  </a:cubicBezTo>
                  <a:cubicBezTo>
                    <a:pt x="519" y="238"/>
                    <a:pt x="507" y="241"/>
                    <a:pt x="491" y="241"/>
                  </a:cubicBezTo>
                  <a:cubicBezTo>
                    <a:pt x="479" y="241"/>
                    <a:pt x="467" y="240"/>
                    <a:pt x="455" y="236"/>
                  </a:cubicBezTo>
                  <a:cubicBezTo>
                    <a:pt x="443" y="233"/>
                    <a:pt x="430" y="228"/>
                    <a:pt x="418" y="222"/>
                  </a:cubicBezTo>
                  <a:lnTo>
                    <a:pt x="418" y="257"/>
                  </a:lnTo>
                  <a:cubicBezTo>
                    <a:pt x="431" y="261"/>
                    <a:pt x="444" y="264"/>
                    <a:pt x="456" y="266"/>
                  </a:cubicBezTo>
                  <a:cubicBezTo>
                    <a:pt x="468" y="268"/>
                    <a:pt x="479" y="269"/>
                    <a:pt x="490" y="269"/>
                  </a:cubicBezTo>
                  <a:cubicBezTo>
                    <a:pt x="516" y="269"/>
                    <a:pt x="537" y="264"/>
                    <a:pt x="552" y="253"/>
                  </a:cubicBezTo>
                  <a:cubicBezTo>
                    <a:pt x="567" y="242"/>
                    <a:pt x="575" y="227"/>
                    <a:pt x="575" y="207"/>
                  </a:cubicBezTo>
                  <a:cubicBezTo>
                    <a:pt x="575" y="191"/>
                    <a:pt x="570" y="178"/>
                    <a:pt x="560" y="168"/>
                  </a:cubicBezTo>
                  <a:cubicBezTo>
                    <a:pt x="549" y="159"/>
                    <a:pt x="533" y="152"/>
                    <a:pt x="509" y="147"/>
                  </a:cubicBezTo>
                  <a:lnTo>
                    <a:pt x="497" y="144"/>
                  </a:lnTo>
                  <a:cubicBezTo>
                    <a:pt x="479" y="140"/>
                    <a:pt x="467" y="136"/>
                    <a:pt x="461" y="131"/>
                  </a:cubicBezTo>
                  <a:cubicBezTo>
                    <a:pt x="455" y="127"/>
                    <a:pt x="452" y="121"/>
                    <a:pt x="452" y="113"/>
                  </a:cubicBezTo>
                  <a:cubicBezTo>
                    <a:pt x="452" y="103"/>
                    <a:pt x="456" y="95"/>
                    <a:pt x="465" y="90"/>
                  </a:cubicBezTo>
                  <a:cubicBezTo>
                    <a:pt x="473" y="85"/>
                    <a:pt x="485" y="82"/>
                    <a:pt x="502" y="82"/>
                  </a:cubicBezTo>
                  <a:cubicBezTo>
                    <a:pt x="513" y="82"/>
                    <a:pt x="524" y="84"/>
                    <a:pt x="534" y="86"/>
                  </a:cubicBezTo>
                  <a:cubicBezTo>
                    <a:pt x="544" y="88"/>
                    <a:pt x="554" y="92"/>
                    <a:pt x="564" y="97"/>
                  </a:cubicBezTo>
                  <a:lnTo>
                    <a:pt x="564" y="65"/>
                  </a:lnTo>
                  <a:cubicBezTo>
                    <a:pt x="554" y="61"/>
                    <a:pt x="544" y="59"/>
                    <a:pt x="533" y="57"/>
                  </a:cubicBezTo>
                  <a:cubicBezTo>
                    <a:pt x="522" y="55"/>
                    <a:pt x="511" y="54"/>
                    <a:pt x="498" y="54"/>
                  </a:cubicBezTo>
                  <a:close/>
                  <a:moveTo>
                    <a:pt x="861" y="54"/>
                  </a:moveTo>
                  <a:cubicBezTo>
                    <a:pt x="830" y="54"/>
                    <a:pt x="806" y="64"/>
                    <a:pt x="788" y="84"/>
                  </a:cubicBezTo>
                  <a:cubicBezTo>
                    <a:pt x="769" y="103"/>
                    <a:pt x="760" y="130"/>
                    <a:pt x="760" y="164"/>
                  </a:cubicBezTo>
                  <a:cubicBezTo>
                    <a:pt x="760" y="196"/>
                    <a:pt x="770" y="222"/>
                    <a:pt x="789" y="241"/>
                  </a:cubicBezTo>
                  <a:cubicBezTo>
                    <a:pt x="808" y="260"/>
                    <a:pt x="834" y="269"/>
                    <a:pt x="867" y="269"/>
                  </a:cubicBezTo>
                  <a:cubicBezTo>
                    <a:pt x="880" y="269"/>
                    <a:pt x="893" y="268"/>
                    <a:pt x="905" y="265"/>
                  </a:cubicBezTo>
                  <a:cubicBezTo>
                    <a:pt x="918" y="263"/>
                    <a:pt x="930" y="259"/>
                    <a:pt x="942" y="254"/>
                  </a:cubicBezTo>
                  <a:lnTo>
                    <a:pt x="942" y="222"/>
                  </a:lnTo>
                  <a:cubicBezTo>
                    <a:pt x="931" y="228"/>
                    <a:pt x="918" y="233"/>
                    <a:pt x="906" y="236"/>
                  </a:cubicBezTo>
                  <a:cubicBezTo>
                    <a:pt x="894" y="239"/>
                    <a:pt x="882" y="241"/>
                    <a:pt x="869" y="241"/>
                  </a:cubicBezTo>
                  <a:cubicBezTo>
                    <a:pt x="846" y="241"/>
                    <a:pt x="829" y="235"/>
                    <a:pt x="816" y="223"/>
                  </a:cubicBezTo>
                  <a:cubicBezTo>
                    <a:pt x="804" y="210"/>
                    <a:pt x="797" y="193"/>
                    <a:pt x="795" y="170"/>
                  </a:cubicBezTo>
                  <a:lnTo>
                    <a:pt x="950" y="170"/>
                  </a:lnTo>
                  <a:lnTo>
                    <a:pt x="950" y="153"/>
                  </a:lnTo>
                  <a:cubicBezTo>
                    <a:pt x="950" y="123"/>
                    <a:pt x="942" y="99"/>
                    <a:pt x="926" y="81"/>
                  </a:cubicBezTo>
                  <a:cubicBezTo>
                    <a:pt x="910" y="63"/>
                    <a:pt x="888" y="54"/>
                    <a:pt x="861" y="54"/>
                  </a:cubicBezTo>
                  <a:close/>
                  <a:moveTo>
                    <a:pt x="1576" y="54"/>
                  </a:moveTo>
                  <a:cubicBezTo>
                    <a:pt x="1545" y="54"/>
                    <a:pt x="1521" y="64"/>
                    <a:pt x="1503" y="84"/>
                  </a:cubicBezTo>
                  <a:cubicBezTo>
                    <a:pt x="1484" y="103"/>
                    <a:pt x="1475" y="130"/>
                    <a:pt x="1475" y="164"/>
                  </a:cubicBezTo>
                  <a:cubicBezTo>
                    <a:pt x="1475" y="196"/>
                    <a:pt x="1485" y="222"/>
                    <a:pt x="1504" y="241"/>
                  </a:cubicBezTo>
                  <a:cubicBezTo>
                    <a:pt x="1523" y="260"/>
                    <a:pt x="1549" y="269"/>
                    <a:pt x="1582" y="269"/>
                  </a:cubicBezTo>
                  <a:cubicBezTo>
                    <a:pt x="1595" y="269"/>
                    <a:pt x="1608" y="268"/>
                    <a:pt x="1620" y="265"/>
                  </a:cubicBezTo>
                  <a:cubicBezTo>
                    <a:pt x="1633" y="263"/>
                    <a:pt x="1645" y="259"/>
                    <a:pt x="1657" y="254"/>
                  </a:cubicBezTo>
                  <a:lnTo>
                    <a:pt x="1657" y="222"/>
                  </a:lnTo>
                  <a:cubicBezTo>
                    <a:pt x="1646" y="228"/>
                    <a:pt x="1633" y="233"/>
                    <a:pt x="1621" y="236"/>
                  </a:cubicBezTo>
                  <a:cubicBezTo>
                    <a:pt x="1609" y="239"/>
                    <a:pt x="1597" y="241"/>
                    <a:pt x="1584" y="241"/>
                  </a:cubicBezTo>
                  <a:cubicBezTo>
                    <a:pt x="1561" y="241"/>
                    <a:pt x="1544" y="235"/>
                    <a:pt x="1531" y="223"/>
                  </a:cubicBezTo>
                  <a:cubicBezTo>
                    <a:pt x="1519" y="210"/>
                    <a:pt x="1512" y="193"/>
                    <a:pt x="1510" y="170"/>
                  </a:cubicBezTo>
                  <a:lnTo>
                    <a:pt x="1665" y="170"/>
                  </a:lnTo>
                  <a:lnTo>
                    <a:pt x="1665" y="153"/>
                  </a:lnTo>
                  <a:cubicBezTo>
                    <a:pt x="1665" y="123"/>
                    <a:pt x="1657" y="99"/>
                    <a:pt x="1641" y="81"/>
                  </a:cubicBezTo>
                  <a:cubicBezTo>
                    <a:pt x="1625" y="63"/>
                    <a:pt x="1603" y="54"/>
                    <a:pt x="1576" y="54"/>
                  </a:cubicBezTo>
                  <a:close/>
                  <a:moveTo>
                    <a:pt x="2108" y="54"/>
                  </a:moveTo>
                  <a:cubicBezTo>
                    <a:pt x="2079" y="54"/>
                    <a:pt x="2056" y="64"/>
                    <a:pt x="2039" y="83"/>
                  </a:cubicBezTo>
                  <a:cubicBezTo>
                    <a:pt x="2023" y="102"/>
                    <a:pt x="2014" y="128"/>
                    <a:pt x="2014" y="162"/>
                  </a:cubicBezTo>
                  <a:cubicBezTo>
                    <a:pt x="2014" y="195"/>
                    <a:pt x="2023" y="222"/>
                    <a:pt x="2039" y="241"/>
                  </a:cubicBezTo>
                  <a:cubicBezTo>
                    <a:pt x="2056" y="260"/>
                    <a:pt x="2079" y="269"/>
                    <a:pt x="2108" y="269"/>
                  </a:cubicBezTo>
                  <a:cubicBezTo>
                    <a:pt x="2138" y="269"/>
                    <a:pt x="2161" y="260"/>
                    <a:pt x="2177" y="241"/>
                  </a:cubicBezTo>
                  <a:cubicBezTo>
                    <a:pt x="2194" y="222"/>
                    <a:pt x="2203" y="195"/>
                    <a:pt x="2203" y="162"/>
                  </a:cubicBezTo>
                  <a:cubicBezTo>
                    <a:pt x="2203" y="128"/>
                    <a:pt x="2194" y="102"/>
                    <a:pt x="2177" y="83"/>
                  </a:cubicBezTo>
                  <a:cubicBezTo>
                    <a:pt x="2161" y="64"/>
                    <a:pt x="2138" y="54"/>
                    <a:pt x="2108" y="54"/>
                  </a:cubicBezTo>
                  <a:close/>
                  <a:moveTo>
                    <a:pt x="187" y="59"/>
                  </a:moveTo>
                  <a:lnTo>
                    <a:pt x="270" y="261"/>
                  </a:lnTo>
                  <a:lnTo>
                    <a:pt x="264" y="276"/>
                  </a:lnTo>
                  <a:cubicBezTo>
                    <a:pt x="257" y="292"/>
                    <a:pt x="252" y="303"/>
                    <a:pt x="247" y="307"/>
                  </a:cubicBezTo>
                  <a:cubicBezTo>
                    <a:pt x="242" y="312"/>
                    <a:pt x="234" y="314"/>
                    <a:pt x="225" y="314"/>
                  </a:cubicBezTo>
                  <a:lnTo>
                    <a:pt x="205" y="314"/>
                  </a:lnTo>
                  <a:lnTo>
                    <a:pt x="205" y="342"/>
                  </a:lnTo>
                  <a:lnTo>
                    <a:pt x="232" y="342"/>
                  </a:lnTo>
                  <a:cubicBezTo>
                    <a:pt x="247" y="342"/>
                    <a:pt x="259" y="338"/>
                    <a:pt x="268" y="331"/>
                  </a:cubicBezTo>
                  <a:cubicBezTo>
                    <a:pt x="277" y="323"/>
                    <a:pt x="287" y="307"/>
                    <a:pt x="296" y="283"/>
                  </a:cubicBezTo>
                  <a:lnTo>
                    <a:pt x="386" y="59"/>
                  </a:lnTo>
                  <a:lnTo>
                    <a:pt x="351" y="59"/>
                  </a:lnTo>
                  <a:lnTo>
                    <a:pt x="287" y="219"/>
                  </a:lnTo>
                  <a:lnTo>
                    <a:pt x="223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5" name="Google Shape;925;p16"/>
            <p:cNvSpPr/>
            <p:nvPr/>
          </p:nvSpPr>
          <p:spPr>
            <a:xfrm>
              <a:off x="2318975" y="3679825"/>
              <a:ext cx="59425" cy="8550"/>
            </a:xfrm>
            <a:custGeom>
              <a:avLst/>
              <a:gdLst/>
              <a:ahLst/>
              <a:cxnLst/>
              <a:rect l="l" t="t" r="r" b="b"/>
              <a:pathLst>
                <a:path w="2377" h="342" extrusionOk="0">
                  <a:moveTo>
                    <a:pt x="861" y="82"/>
                  </a:moveTo>
                  <a:cubicBezTo>
                    <a:pt x="878" y="82"/>
                    <a:pt x="891" y="88"/>
                    <a:pt x="901" y="99"/>
                  </a:cubicBezTo>
                  <a:cubicBezTo>
                    <a:pt x="911" y="110"/>
                    <a:pt x="916" y="125"/>
                    <a:pt x="917" y="143"/>
                  </a:cubicBezTo>
                  <a:lnTo>
                    <a:pt x="797" y="143"/>
                  </a:lnTo>
                  <a:cubicBezTo>
                    <a:pt x="798" y="124"/>
                    <a:pt x="805" y="109"/>
                    <a:pt x="816" y="98"/>
                  </a:cubicBezTo>
                  <a:cubicBezTo>
                    <a:pt x="827" y="88"/>
                    <a:pt x="842" y="82"/>
                    <a:pt x="861" y="82"/>
                  </a:cubicBezTo>
                  <a:close/>
                  <a:moveTo>
                    <a:pt x="1576" y="82"/>
                  </a:moveTo>
                  <a:cubicBezTo>
                    <a:pt x="1593" y="82"/>
                    <a:pt x="1606" y="88"/>
                    <a:pt x="1616" y="99"/>
                  </a:cubicBezTo>
                  <a:cubicBezTo>
                    <a:pt x="1626" y="110"/>
                    <a:pt x="1631" y="125"/>
                    <a:pt x="1632" y="143"/>
                  </a:cubicBezTo>
                  <a:lnTo>
                    <a:pt x="1512" y="143"/>
                  </a:lnTo>
                  <a:cubicBezTo>
                    <a:pt x="1513" y="124"/>
                    <a:pt x="1520" y="109"/>
                    <a:pt x="1531" y="98"/>
                  </a:cubicBezTo>
                  <a:cubicBezTo>
                    <a:pt x="1542" y="88"/>
                    <a:pt x="1557" y="82"/>
                    <a:pt x="1576" y="82"/>
                  </a:cubicBezTo>
                  <a:close/>
                  <a:moveTo>
                    <a:pt x="2108" y="82"/>
                  </a:moveTo>
                  <a:cubicBezTo>
                    <a:pt x="2126" y="82"/>
                    <a:pt x="2141" y="90"/>
                    <a:pt x="2151" y="104"/>
                  </a:cubicBezTo>
                  <a:cubicBezTo>
                    <a:pt x="2162" y="118"/>
                    <a:pt x="2167" y="137"/>
                    <a:pt x="2167" y="162"/>
                  </a:cubicBezTo>
                  <a:cubicBezTo>
                    <a:pt x="2167" y="186"/>
                    <a:pt x="2162" y="205"/>
                    <a:pt x="2151" y="219"/>
                  </a:cubicBezTo>
                  <a:cubicBezTo>
                    <a:pt x="2141" y="234"/>
                    <a:pt x="2126" y="241"/>
                    <a:pt x="2108" y="241"/>
                  </a:cubicBezTo>
                  <a:cubicBezTo>
                    <a:pt x="2090" y="241"/>
                    <a:pt x="2076" y="234"/>
                    <a:pt x="2065" y="220"/>
                  </a:cubicBezTo>
                  <a:cubicBezTo>
                    <a:pt x="2055" y="205"/>
                    <a:pt x="2050" y="186"/>
                    <a:pt x="2050" y="162"/>
                  </a:cubicBezTo>
                  <a:cubicBezTo>
                    <a:pt x="2050" y="137"/>
                    <a:pt x="2055" y="118"/>
                    <a:pt x="2066" y="104"/>
                  </a:cubicBezTo>
                  <a:cubicBezTo>
                    <a:pt x="2076" y="90"/>
                    <a:pt x="2090" y="82"/>
                    <a:pt x="2108" y="82"/>
                  </a:cubicBezTo>
                  <a:close/>
                  <a:moveTo>
                    <a:pt x="627" y="1"/>
                  </a:moveTo>
                  <a:lnTo>
                    <a:pt x="627" y="59"/>
                  </a:lnTo>
                  <a:lnTo>
                    <a:pt x="603" y="59"/>
                  </a:lnTo>
                  <a:lnTo>
                    <a:pt x="603" y="85"/>
                  </a:lnTo>
                  <a:lnTo>
                    <a:pt x="627" y="85"/>
                  </a:lnTo>
                  <a:lnTo>
                    <a:pt x="627" y="196"/>
                  </a:lnTo>
                  <a:cubicBezTo>
                    <a:pt x="627" y="222"/>
                    <a:pt x="632" y="240"/>
                    <a:pt x="642" y="249"/>
                  </a:cubicBezTo>
                  <a:cubicBezTo>
                    <a:pt x="652" y="259"/>
                    <a:pt x="670" y="264"/>
                    <a:pt x="696" y="264"/>
                  </a:cubicBezTo>
                  <a:lnTo>
                    <a:pt x="731" y="264"/>
                  </a:lnTo>
                  <a:lnTo>
                    <a:pt x="731" y="236"/>
                  </a:lnTo>
                  <a:lnTo>
                    <a:pt x="696" y="236"/>
                  </a:lnTo>
                  <a:cubicBezTo>
                    <a:pt x="682" y="236"/>
                    <a:pt x="673" y="233"/>
                    <a:pt x="668" y="229"/>
                  </a:cubicBezTo>
                  <a:cubicBezTo>
                    <a:pt x="664" y="224"/>
                    <a:pt x="661" y="213"/>
                    <a:pt x="661" y="196"/>
                  </a:cubicBezTo>
                  <a:lnTo>
                    <a:pt x="661" y="85"/>
                  </a:lnTo>
                  <a:lnTo>
                    <a:pt x="731" y="85"/>
                  </a:lnTo>
                  <a:lnTo>
                    <a:pt x="731" y="59"/>
                  </a:lnTo>
                  <a:lnTo>
                    <a:pt x="661" y="59"/>
                  </a:lnTo>
                  <a:lnTo>
                    <a:pt x="661" y="1"/>
                  </a:lnTo>
                  <a:close/>
                  <a:moveTo>
                    <a:pt x="1104" y="54"/>
                  </a:moveTo>
                  <a:cubicBezTo>
                    <a:pt x="1090" y="54"/>
                    <a:pt x="1077" y="57"/>
                    <a:pt x="1066" y="63"/>
                  </a:cubicBezTo>
                  <a:cubicBezTo>
                    <a:pt x="1055" y="69"/>
                    <a:pt x="1046" y="78"/>
                    <a:pt x="1039" y="91"/>
                  </a:cubicBezTo>
                  <a:lnTo>
                    <a:pt x="1039" y="59"/>
                  </a:lnTo>
                  <a:lnTo>
                    <a:pt x="1005" y="59"/>
                  </a:lnTo>
                  <a:lnTo>
                    <a:pt x="1005" y="264"/>
                  </a:lnTo>
                  <a:lnTo>
                    <a:pt x="1039" y="264"/>
                  </a:lnTo>
                  <a:lnTo>
                    <a:pt x="1039" y="148"/>
                  </a:lnTo>
                  <a:cubicBezTo>
                    <a:pt x="1039" y="128"/>
                    <a:pt x="1044" y="112"/>
                    <a:pt x="1054" y="101"/>
                  </a:cubicBezTo>
                  <a:cubicBezTo>
                    <a:pt x="1064" y="89"/>
                    <a:pt x="1078" y="83"/>
                    <a:pt x="1095" y="83"/>
                  </a:cubicBezTo>
                  <a:cubicBezTo>
                    <a:pt x="1109" y="83"/>
                    <a:pt x="1120" y="88"/>
                    <a:pt x="1127" y="97"/>
                  </a:cubicBezTo>
                  <a:cubicBezTo>
                    <a:pt x="1134" y="107"/>
                    <a:pt x="1137" y="121"/>
                    <a:pt x="1137" y="141"/>
                  </a:cubicBezTo>
                  <a:lnTo>
                    <a:pt x="1137" y="264"/>
                  </a:lnTo>
                  <a:lnTo>
                    <a:pt x="1171" y="264"/>
                  </a:lnTo>
                  <a:lnTo>
                    <a:pt x="1171" y="148"/>
                  </a:lnTo>
                  <a:cubicBezTo>
                    <a:pt x="1171" y="128"/>
                    <a:pt x="1176" y="112"/>
                    <a:pt x="1186" y="101"/>
                  </a:cubicBezTo>
                  <a:cubicBezTo>
                    <a:pt x="1197" y="89"/>
                    <a:pt x="1210" y="83"/>
                    <a:pt x="1228" y="83"/>
                  </a:cubicBezTo>
                  <a:cubicBezTo>
                    <a:pt x="1242" y="83"/>
                    <a:pt x="1253" y="88"/>
                    <a:pt x="1260" y="98"/>
                  </a:cubicBezTo>
                  <a:cubicBezTo>
                    <a:pt x="1267" y="107"/>
                    <a:pt x="1270" y="122"/>
                    <a:pt x="1270" y="141"/>
                  </a:cubicBezTo>
                  <a:lnTo>
                    <a:pt x="1270" y="264"/>
                  </a:lnTo>
                  <a:lnTo>
                    <a:pt x="1304" y="264"/>
                  </a:lnTo>
                  <a:lnTo>
                    <a:pt x="1304" y="140"/>
                  </a:lnTo>
                  <a:cubicBezTo>
                    <a:pt x="1304" y="113"/>
                    <a:pt x="1298" y="91"/>
                    <a:pt x="1287" y="76"/>
                  </a:cubicBezTo>
                  <a:cubicBezTo>
                    <a:pt x="1275" y="61"/>
                    <a:pt x="1259" y="54"/>
                    <a:pt x="1237" y="54"/>
                  </a:cubicBezTo>
                  <a:cubicBezTo>
                    <a:pt x="1221" y="54"/>
                    <a:pt x="1208" y="58"/>
                    <a:pt x="1196" y="65"/>
                  </a:cubicBezTo>
                  <a:cubicBezTo>
                    <a:pt x="1184" y="72"/>
                    <a:pt x="1174" y="83"/>
                    <a:pt x="1166" y="98"/>
                  </a:cubicBezTo>
                  <a:cubicBezTo>
                    <a:pt x="1161" y="84"/>
                    <a:pt x="1153" y="73"/>
                    <a:pt x="1142" y="65"/>
                  </a:cubicBezTo>
                  <a:cubicBezTo>
                    <a:pt x="1132" y="58"/>
                    <a:pt x="1119" y="54"/>
                    <a:pt x="1104" y="54"/>
                  </a:cubicBezTo>
                  <a:close/>
                  <a:moveTo>
                    <a:pt x="1823" y="54"/>
                  </a:moveTo>
                  <a:cubicBezTo>
                    <a:pt x="1806" y="54"/>
                    <a:pt x="1793" y="57"/>
                    <a:pt x="1781" y="63"/>
                  </a:cubicBezTo>
                  <a:cubicBezTo>
                    <a:pt x="1770" y="69"/>
                    <a:pt x="1761" y="78"/>
                    <a:pt x="1754" y="91"/>
                  </a:cubicBezTo>
                  <a:lnTo>
                    <a:pt x="1754" y="59"/>
                  </a:lnTo>
                  <a:lnTo>
                    <a:pt x="1720" y="59"/>
                  </a:lnTo>
                  <a:lnTo>
                    <a:pt x="1720" y="264"/>
                  </a:lnTo>
                  <a:lnTo>
                    <a:pt x="1754" y="264"/>
                  </a:lnTo>
                  <a:lnTo>
                    <a:pt x="1754" y="156"/>
                  </a:lnTo>
                  <a:cubicBezTo>
                    <a:pt x="1754" y="133"/>
                    <a:pt x="1759" y="115"/>
                    <a:pt x="1769" y="103"/>
                  </a:cubicBezTo>
                  <a:cubicBezTo>
                    <a:pt x="1779" y="90"/>
                    <a:pt x="1794" y="84"/>
                    <a:pt x="1813" y="84"/>
                  </a:cubicBezTo>
                  <a:cubicBezTo>
                    <a:pt x="1818" y="84"/>
                    <a:pt x="1823" y="84"/>
                    <a:pt x="1827" y="86"/>
                  </a:cubicBezTo>
                  <a:cubicBezTo>
                    <a:pt x="1832" y="87"/>
                    <a:pt x="1836" y="88"/>
                    <a:pt x="1840" y="90"/>
                  </a:cubicBezTo>
                  <a:lnTo>
                    <a:pt x="1840" y="56"/>
                  </a:lnTo>
                  <a:cubicBezTo>
                    <a:pt x="1836" y="55"/>
                    <a:pt x="1833" y="55"/>
                    <a:pt x="1830" y="54"/>
                  </a:cubicBezTo>
                  <a:cubicBezTo>
                    <a:pt x="1827" y="54"/>
                    <a:pt x="1825" y="54"/>
                    <a:pt x="1823" y="54"/>
                  </a:cubicBezTo>
                  <a:close/>
                  <a:moveTo>
                    <a:pt x="1977" y="54"/>
                  </a:moveTo>
                  <a:cubicBezTo>
                    <a:pt x="1960" y="54"/>
                    <a:pt x="1947" y="57"/>
                    <a:pt x="1935" y="63"/>
                  </a:cubicBezTo>
                  <a:cubicBezTo>
                    <a:pt x="1924" y="69"/>
                    <a:pt x="1915" y="78"/>
                    <a:pt x="1908" y="91"/>
                  </a:cubicBezTo>
                  <a:lnTo>
                    <a:pt x="1908" y="59"/>
                  </a:lnTo>
                  <a:lnTo>
                    <a:pt x="1874" y="59"/>
                  </a:lnTo>
                  <a:lnTo>
                    <a:pt x="1874" y="264"/>
                  </a:lnTo>
                  <a:lnTo>
                    <a:pt x="1908" y="264"/>
                  </a:lnTo>
                  <a:lnTo>
                    <a:pt x="1908" y="156"/>
                  </a:lnTo>
                  <a:cubicBezTo>
                    <a:pt x="1908" y="133"/>
                    <a:pt x="1913" y="115"/>
                    <a:pt x="1923" y="103"/>
                  </a:cubicBezTo>
                  <a:cubicBezTo>
                    <a:pt x="1933" y="90"/>
                    <a:pt x="1948" y="84"/>
                    <a:pt x="1967" y="84"/>
                  </a:cubicBezTo>
                  <a:cubicBezTo>
                    <a:pt x="1972" y="84"/>
                    <a:pt x="1977" y="84"/>
                    <a:pt x="1981" y="86"/>
                  </a:cubicBezTo>
                  <a:cubicBezTo>
                    <a:pt x="1986" y="87"/>
                    <a:pt x="1990" y="88"/>
                    <a:pt x="1994" y="90"/>
                  </a:cubicBezTo>
                  <a:lnTo>
                    <a:pt x="1994" y="56"/>
                  </a:lnTo>
                  <a:cubicBezTo>
                    <a:pt x="1990" y="55"/>
                    <a:pt x="1987" y="55"/>
                    <a:pt x="1984" y="54"/>
                  </a:cubicBezTo>
                  <a:cubicBezTo>
                    <a:pt x="1981" y="54"/>
                    <a:pt x="1979" y="54"/>
                    <a:pt x="1977" y="54"/>
                  </a:cubicBezTo>
                  <a:close/>
                  <a:moveTo>
                    <a:pt x="2360" y="54"/>
                  </a:moveTo>
                  <a:cubicBezTo>
                    <a:pt x="2343" y="54"/>
                    <a:pt x="2330" y="57"/>
                    <a:pt x="2318" y="63"/>
                  </a:cubicBezTo>
                  <a:cubicBezTo>
                    <a:pt x="2307" y="69"/>
                    <a:pt x="2298" y="78"/>
                    <a:pt x="2291" y="91"/>
                  </a:cubicBezTo>
                  <a:lnTo>
                    <a:pt x="2291" y="59"/>
                  </a:lnTo>
                  <a:lnTo>
                    <a:pt x="2257" y="59"/>
                  </a:lnTo>
                  <a:lnTo>
                    <a:pt x="2257" y="264"/>
                  </a:lnTo>
                  <a:lnTo>
                    <a:pt x="2291" y="264"/>
                  </a:lnTo>
                  <a:lnTo>
                    <a:pt x="2291" y="156"/>
                  </a:lnTo>
                  <a:cubicBezTo>
                    <a:pt x="2291" y="133"/>
                    <a:pt x="2296" y="115"/>
                    <a:pt x="2306" y="103"/>
                  </a:cubicBezTo>
                  <a:cubicBezTo>
                    <a:pt x="2316" y="90"/>
                    <a:pt x="2331" y="84"/>
                    <a:pt x="2350" y="84"/>
                  </a:cubicBezTo>
                  <a:cubicBezTo>
                    <a:pt x="2355" y="84"/>
                    <a:pt x="2360" y="84"/>
                    <a:pt x="2364" y="86"/>
                  </a:cubicBezTo>
                  <a:cubicBezTo>
                    <a:pt x="2369" y="87"/>
                    <a:pt x="2373" y="88"/>
                    <a:pt x="2377" y="90"/>
                  </a:cubicBezTo>
                  <a:lnTo>
                    <a:pt x="2377" y="56"/>
                  </a:lnTo>
                  <a:cubicBezTo>
                    <a:pt x="2373" y="55"/>
                    <a:pt x="2370" y="55"/>
                    <a:pt x="2367" y="54"/>
                  </a:cubicBezTo>
                  <a:cubicBezTo>
                    <a:pt x="2364" y="54"/>
                    <a:pt x="2362" y="54"/>
                    <a:pt x="2360" y="54"/>
                  </a:cubicBezTo>
                  <a:close/>
                  <a:moveTo>
                    <a:pt x="81" y="54"/>
                  </a:moveTo>
                  <a:cubicBezTo>
                    <a:pt x="56" y="54"/>
                    <a:pt x="37" y="59"/>
                    <a:pt x="23" y="70"/>
                  </a:cubicBezTo>
                  <a:cubicBezTo>
                    <a:pt x="9" y="80"/>
                    <a:pt x="2" y="95"/>
                    <a:pt x="2" y="114"/>
                  </a:cubicBezTo>
                  <a:cubicBezTo>
                    <a:pt x="2" y="130"/>
                    <a:pt x="7" y="143"/>
                    <a:pt x="16" y="152"/>
                  </a:cubicBezTo>
                  <a:cubicBezTo>
                    <a:pt x="26" y="161"/>
                    <a:pt x="41" y="168"/>
                    <a:pt x="62" y="172"/>
                  </a:cubicBezTo>
                  <a:lnTo>
                    <a:pt x="73" y="175"/>
                  </a:lnTo>
                  <a:cubicBezTo>
                    <a:pt x="94" y="179"/>
                    <a:pt x="108" y="184"/>
                    <a:pt x="114" y="189"/>
                  </a:cubicBezTo>
                  <a:cubicBezTo>
                    <a:pt x="120" y="194"/>
                    <a:pt x="123" y="201"/>
                    <a:pt x="123" y="210"/>
                  </a:cubicBezTo>
                  <a:cubicBezTo>
                    <a:pt x="123" y="220"/>
                    <a:pt x="119" y="227"/>
                    <a:pt x="110" y="233"/>
                  </a:cubicBezTo>
                  <a:cubicBezTo>
                    <a:pt x="102" y="238"/>
                    <a:pt x="90" y="241"/>
                    <a:pt x="74" y="241"/>
                  </a:cubicBezTo>
                  <a:cubicBezTo>
                    <a:pt x="62" y="241"/>
                    <a:pt x="50" y="239"/>
                    <a:pt x="38" y="236"/>
                  </a:cubicBezTo>
                  <a:cubicBezTo>
                    <a:pt x="26" y="233"/>
                    <a:pt x="13" y="228"/>
                    <a:pt x="1" y="222"/>
                  </a:cubicBezTo>
                  <a:lnTo>
                    <a:pt x="1" y="256"/>
                  </a:lnTo>
                  <a:cubicBezTo>
                    <a:pt x="14" y="261"/>
                    <a:pt x="27" y="264"/>
                    <a:pt x="39" y="266"/>
                  </a:cubicBezTo>
                  <a:cubicBezTo>
                    <a:pt x="50" y="268"/>
                    <a:pt x="62" y="269"/>
                    <a:pt x="73" y="269"/>
                  </a:cubicBezTo>
                  <a:cubicBezTo>
                    <a:pt x="99" y="269"/>
                    <a:pt x="120" y="264"/>
                    <a:pt x="135" y="253"/>
                  </a:cubicBezTo>
                  <a:cubicBezTo>
                    <a:pt x="150" y="241"/>
                    <a:pt x="158" y="226"/>
                    <a:pt x="158" y="207"/>
                  </a:cubicBezTo>
                  <a:cubicBezTo>
                    <a:pt x="158" y="191"/>
                    <a:pt x="153" y="178"/>
                    <a:pt x="143" y="168"/>
                  </a:cubicBezTo>
                  <a:cubicBezTo>
                    <a:pt x="132" y="159"/>
                    <a:pt x="116" y="152"/>
                    <a:pt x="92" y="147"/>
                  </a:cubicBezTo>
                  <a:lnTo>
                    <a:pt x="80" y="144"/>
                  </a:lnTo>
                  <a:cubicBezTo>
                    <a:pt x="62" y="140"/>
                    <a:pt x="50" y="136"/>
                    <a:pt x="44" y="131"/>
                  </a:cubicBezTo>
                  <a:cubicBezTo>
                    <a:pt x="38" y="127"/>
                    <a:pt x="35" y="121"/>
                    <a:pt x="35" y="113"/>
                  </a:cubicBezTo>
                  <a:cubicBezTo>
                    <a:pt x="35" y="103"/>
                    <a:pt x="39" y="95"/>
                    <a:pt x="48" y="90"/>
                  </a:cubicBezTo>
                  <a:cubicBezTo>
                    <a:pt x="56" y="85"/>
                    <a:pt x="68" y="82"/>
                    <a:pt x="85" y="82"/>
                  </a:cubicBezTo>
                  <a:cubicBezTo>
                    <a:pt x="96" y="82"/>
                    <a:pt x="107" y="83"/>
                    <a:pt x="117" y="86"/>
                  </a:cubicBezTo>
                  <a:cubicBezTo>
                    <a:pt x="127" y="88"/>
                    <a:pt x="137" y="92"/>
                    <a:pt x="147" y="97"/>
                  </a:cubicBezTo>
                  <a:lnTo>
                    <a:pt x="147" y="65"/>
                  </a:lnTo>
                  <a:cubicBezTo>
                    <a:pt x="137" y="61"/>
                    <a:pt x="127" y="59"/>
                    <a:pt x="116" y="57"/>
                  </a:cubicBezTo>
                  <a:cubicBezTo>
                    <a:pt x="105" y="55"/>
                    <a:pt x="94" y="54"/>
                    <a:pt x="81" y="54"/>
                  </a:cubicBezTo>
                  <a:close/>
                  <a:moveTo>
                    <a:pt x="498" y="54"/>
                  </a:moveTo>
                  <a:cubicBezTo>
                    <a:pt x="473" y="54"/>
                    <a:pt x="454" y="59"/>
                    <a:pt x="440" y="70"/>
                  </a:cubicBezTo>
                  <a:cubicBezTo>
                    <a:pt x="426" y="80"/>
                    <a:pt x="419" y="95"/>
                    <a:pt x="419" y="114"/>
                  </a:cubicBezTo>
                  <a:cubicBezTo>
                    <a:pt x="419" y="130"/>
                    <a:pt x="424" y="143"/>
                    <a:pt x="433" y="152"/>
                  </a:cubicBezTo>
                  <a:cubicBezTo>
                    <a:pt x="443" y="161"/>
                    <a:pt x="458" y="168"/>
                    <a:pt x="479" y="172"/>
                  </a:cubicBezTo>
                  <a:lnTo>
                    <a:pt x="490" y="175"/>
                  </a:lnTo>
                  <a:cubicBezTo>
                    <a:pt x="511" y="179"/>
                    <a:pt x="525" y="184"/>
                    <a:pt x="531" y="189"/>
                  </a:cubicBezTo>
                  <a:cubicBezTo>
                    <a:pt x="537" y="194"/>
                    <a:pt x="540" y="201"/>
                    <a:pt x="540" y="210"/>
                  </a:cubicBezTo>
                  <a:cubicBezTo>
                    <a:pt x="540" y="220"/>
                    <a:pt x="536" y="227"/>
                    <a:pt x="527" y="233"/>
                  </a:cubicBezTo>
                  <a:cubicBezTo>
                    <a:pt x="519" y="238"/>
                    <a:pt x="507" y="241"/>
                    <a:pt x="491" y="241"/>
                  </a:cubicBezTo>
                  <a:cubicBezTo>
                    <a:pt x="479" y="241"/>
                    <a:pt x="467" y="239"/>
                    <a:pt x="455" y="236"/>
                  </a:cubicBezTo>
                  <a:cubicBezTo>
                    <a:pt x="443" y="233"/>
                    <a:pt x="430" y="228"/>
                    <a:pt x="418" y="222"/>
                  </a:cubicBezTo>
                  <a:lnTo>
                    <a:pt x="418" y="256"/>
                  </a:lnTo>
                  <a:cubicBezTo>
                    <a:pt x="431" y="261"/>
                    <a:pt x="444" y="264"/>
                    <a:pt x="456" y="266"/>
                  </a:cubicBezTo>
                  <a:cubicBezTo>
                    <a:pt x="468" y="268"/>
                    <a:pt x="479" y="269"/>
                    <a:pt x="490" y="269"/>
                  </a:cubicBezTo>
                  <a:cubicBezTo>
                    <a:pt x="516" y="269"/>
                    <a:pt x="537" y="264"/>
                    <a:pt x="552" y="253"/>
                  </a:cubicBezTo>
                  <a:cubicBezTo>
                    <a:pt x="567" y="241"/>
                    <a:pt x="575" y="226"/>
                    <a:pt x="575" y="207"/>
                  </a:cubicBezTo>
                  <a:cubicBezTo>
                    <a:pt x="575" y="191"/>
                    <a:pt x="570" y="178"/>
                    <a:pt x="560" y="168"/>
                  </a:cubicBezTo>
                  <a:cubicBezTo>
                    <a:pt x="549" y="159"/>
                    <a:pt x="533" y="152"/>
                    <a:pt x="509" y="147"/>
                  </a:cubicBezTo>
                  <a:lnTo>
                    <a:pt x="497" y="144"/>
                  </a:lnTo>
                  <a:cubicBezTo>
                    <a:pt x="479" y="140"/>
                    <a:pt x="467" y="136"/>
                    <a:pt x="461" y="131"/>
                  </a:cubicBezTo>
                  <a:cubicBezTo>
                    <a:pt x="455" y="127"/>
                    <a:pt x="452" y="121"/>
                    <a:pt x="452" y="113"/>
                  </a:cubicBezTo>
                  <a:cubicBezTo>
                    <a:pt x="452" y="103"/>
                    <a:pt x="456" y="95"/>
                    <a:pt x="465" y="90"/>
                  </a:cubicBezTo>
                  <a:cubicBezTo>
                    <a:pt x="473" y="85"/>
                    <a:pt x="485" y="82"/>
                    <a:pt x="502" y="82"/>
                  </a:cubicBezTo>
                  <a:cubicBezTo>
                    <a:pt x="513" y="82"/>
                    <a:pt x="524" y="83"/>
                    <a:pt x="534" y="86"/>
                  </a:cubicBezTo>
                  <a:cubicBezTo>
                    <a:pt x="544" y="88"/>
                    <a:pt x="554" y="92"/>
                    <a:pt x="564" y="97"/>
                  </a:cubicBezTo>
                  <a:lnTo>
                    <a:pt x="564" y="65"/>
                  </a:lnTo>
                  <a:cubicBezTo>
                    <a:pt x="554" y="61"/>
                    <a:pt x="544" y="59"/>
                    <a:pt x="533" y="57"/>
                  </a:cubicBezTo>
                  <a:cubicBezTo>
                    <a:pt x="522" y="55"/>
                    <a:pt x="511" y="54"/>
                    <a:pt x="498" y="54"/>
                  </a:cubicBezTo>
                  <a:close/>
                  <a:moveTo>
                    <a:pt x="861" y="54"/>
                  </a:moveTo>
                  <a:cubicBezTo>
                    <a:pt x="830" y="54"/>
                    <a:pt x="806" y="64"/>
                    <a:pt x="788" y="84"/>
                  </a:cubicBezTo>
                  <a:cubicBezTo>
                    <a:pt x="769" y="103"/>
                    <a:pt x="760" y="130"/>
                    <a:pt x="760" y="163"/>
                  </a:cubicBezTo>
                  <a:cubicBezTo>
                    <a:pt x="760" y="196"/>
                    <a:pt x="770" y="222"/>
                    <a:pt x="789" y="241"/>
                  </a:cubicBezTo>
                  <a:cubicBezTo>
                    <a:pt x="808" y="260"/>
                    <a:pt x="834" y="269"/>
                    <a:pt x="867" y="269"/>
                  </a:cubicBezTo>
                  <a:cubicBezTo>
                    <a:pt x="880" y="269"/>
                    <a:pt x="893" y="268"/>
                    <a:pt x="905" y="265"/>
                  </a:cubicBezTo>
                  <a:cubicBezTo>
                    <a:pt x="918" y="262"/>
                    <a:pt x="930" y="259"/>
                    <a:pt x="942" y="253"/>
                  </a:cubicBezTo>
                  <a:lnTo>
                    <a:pt x="942" y="222"/>
                  </a:lnTo>
                  <a:cubicBezTo>
                    <a:pt x="931" y="228"/>
                    <a:pt x="918" y="233"/>
                    <a:pt x="906" y="236"/>
                  </a:cubicBezTo>
                  <a:cubicBezTo>
                    <a:pt x="894" y="239"/>
                    <a:pt x="882" y="241"/>
                    <a:pt x="869" y="241"/>
                  </a:cubicBezTo>
                  <a:cubicBezTo>
                    <a:pt x="846" y="241"/>
                    <a:pt x="829" y="235"/>
                    <a:pt x="816" y="222"/>
                  </a:cubicBezTo>
                  <a:cubicBezTo>
                    <a:pt x="804" y="210"/>
                    <a:pt x="797" y="193"/>
                    <a:pt x="795" y="169"/>
                  </a:cubicBezTo>
                  <a:lnTo>
                    <a:pt x="950" y="169"/>
                  </a:lnTo>
                  <a:lnTo>
                    <a:pt x="950" y="153"/>
                  </a:lnTo>
                  <a:cubicBezTo>
                    <a:pt x="950" y="122"/>
                    <a:pt x="942" y="98"/>
                    <a:pt x="926" y="81"/>
                  </a:cubicBezTo>
                  <a:cubicBezTo>
                    <a:pt x="910" y="63"/>
                    <a:pt x="888" y="54"/>
                    <a:pt x="861" y="54"/>
                  </a:cubicBezTo>
                  <a:close/>
                  <a:moveTo>
                    <a:pt x="1576" y="54"/>
                  </a:moveTo>
                  <a:cubicBezTo>
                    <a:pt x="1545" y="54"/>
                    <a:pt x="1521" y="64"/>
                    <a:pt x="1503" y="84"/>
                  </a:cubicBezTo>
                  <a:cubicBezTo>
                    <a:pt x="1484" y="103"/>
                    <a:pt x="1475" y="130"/>
                    <a:pt x="1475" y="163"/>
                  </a:cubicBezTo>
                  <a:cubicBezTo>
                    <a:pt x="1475" y="196"/>
                    <a:pt x="1485" y="222"/>
                    <a:pt x="1504" y="241"/>
                  </a:cubicBezTo>
                  <a:cubicBezTo>
                    <a:pt x="1523" y="260"/>
                    <a:pt x="1549" y="269"/>
                    <a:pt x="1582" y="269"/>
                  </a:cubicBezTo>
                  <a:cubicBezTo>
                    <a:pt x="1595" y="269"/>
                    <a:pt x="1608" y="268"/>
                    <a:pt x="1620" y="265"/>
                  </a:cubicBezTo>
                  <a:cubicBezTo>
                    <a:pt x="1633" y="262"/>
                    <a:pt x="1645" y="259"/>
                    <a:pt x="1657" y="253"/>
                  </a:cubicBezTo>
                  <a:lnTo>
                    <a:pt x="1657" y="222"/>
                  </a:lnTo>
                  <a:cubicBezTo>
                    <a:pt x="1646" y="228"/>
                    <a:pt x="1633" y="233"/>
                    <a:pt x="1621" y="236"/>
                  </a:cubicBezTo>
                  <a:cubicBezTo>
                    <a:pt x="1609" y="239"/>
                    <a:pt x="1597" y="241"/>
                    <a:pt x="1584" y="241"/>
                  </a:cubicBezTo>
                  <a:cubicBezTo>
                    <a:pt x="1561" y="241"/>
                    <a:pt x="1544" y="235"/>
                    <a:pt x="1531" y="222"/>
                  </a:cubicBezTo>
                  <a:cubicBezTo>
                    <a:pt x="1519" y="210"/>
                    <a:pt x="1512" y="193"/>
                    <a:pt x="1510" y="169"/>
                  </a:cubicBezTo>
                  <a:lnTo>
                    <a:pt x="1665" y="169"/>
                  </a:lnTo>
                  <a:lnTo>
                    <a:pt x="1665" y="153"/>
                  </a:lnTo>
                  <a:cubicBezTo>
                    <a:pt x="1665" y="122"/>
                    <a:pt x="1657" y="98"/>
                    <a:pt x="1641" y="81"/>
                  </a:cubicBezTo>
                  <a:cubicBezTo>
                    <a:pt x="1625" y="63"/>
                    <a:pt x="1603" y="54"/>
                    <a:pt x="1576" y="54"/>
                  </a:cubicBezTo>
                  <a:close/>
                  <a:moveTo>
                    <a:pt x="2108" y="54"/>
                  </a:moveTo>
                  <a:cubicBezTo>
                    <a:pt x="2079" y="54"/>
                    <a:pt x="2056" y="63"/>
                    <a:pt x="2039" y="83"/>
                  </a:cubicBezTo>
                  <a:cubicBezTo>
                    <a:pt x="2023" y="102"/>
                    <a:pt x="2014" y="128"/>
                    <a:pt x="2014" y="162"/>
                  </a:cubicBezTo>
                  <a:cubicBezTo>
                    <a:pt x="2014" y="195"/>
                    <a:pt x="2023" y="221"/>
                    <a:pt x="2039" y="241"/>
                  </a:cubicBezTo>
                  <a:cubicBezTo>
                    <a:pt x="2056" y="260"/>
                    <a:pt x="2079" y="269"/>
                    <a:pt x="2108" y="269"/>
                  </a:cubicBezTo>
                  <a:cubicBezTo>
                    <a:pt x="2138" y="269"/>
                    <a:pt x="2161" y="260"/>
                    <a:pt x="2177" y="241"/>
                  </a:cubicBezTo>
                  <a:cubicBezTo>
                    <a:pt x="2194" y="221"/>
                    <a:pt x="2203" y="195"/>
                    <a:pt x="2203" y="162"/>
                  </a:cubicBezTo>
                  <a:cubicBezTo>
                    <a:pt x="2203" y="128"/>
                    <a:pt x="2194" y="102"/>
                    <a:pt x="2177" y="83"/>
                  </a:cubicBezTo>
                  <a:cubicBezTo>
                    <a:pt x="2161" y="63"/>
                    <a:pt x="2138" y="54"/>
                    <a:pt x="2108" y="54"/>
                  </a:cubicBezTo>
                  <a:close/>
                  <a:moveTo>
                    <a:pt x="187" y="59"/>
                  </a:moveTo>
                  <a:lnTo>
                    <a:pt x="270" y="261"/>
                  </a:lnTo>
                  <a:lnTo>
                    <a:pt x="264" y="276"/>
                  </a:lnTo>
                  <a:cubicBezTo>
                    <a:pt x="257" y="292"/>
                    <a:pt x="252" y="303"/>
                    <a:pt x="247" y="307"/>
                  </a:cubicBezTo>
                  <a:cubicBezTo>
                    <a:pt x="242" y="311"/>
                    <a:pt x="234" y="314"/>
                    <a:pt x="225" y="314"/>
                  </a:cubicBezTo>
                  <a:lnTo>
                    <a:pt x="205" y="314"/>
                  </a:lnTo>
                  <a:lnTo>
                    <a:pt x="205" y="342"/>
                  </a:lnTo>
                  <a:lnTo>
                    <a:pt x="232" y="342"/>
                  </a:lnTo>
                  <a:cubicBezTo>
                    <a:pt x="247" y="342"/>
                    <a:pt x="259" y="338"/>
                    <a:pt x="268" y="331"/>
                  </a:cubicBezTo>
                  <a:cubicBezTo>
                    <a:pt x="277" y="323"/>
                    <a:pt x="287" y="307"/>
                    <a:pt x="296" y="283"/>
                  </a:cubicBezTo>
                  <a:lnTo>
                    <a:pt x="386" y="59"/>
                  </a:lnTo>
                  <a:lnTo>
                    <a:pt x="351" y="59"/>
                  </a:lnTo>
                  <a:lnTo>
                    <a:pt x="287" y="219"/>
                  </a:lnTo>
                  <a:lnTo>
                    <a:pt x="223" y="59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6" name="Google Shape;926;p16"/>
            <p:cNvSpPr/>
            <p:nvPr/>
          </p:nvSpPr>
          <p:spPr>
            <a:xfrm>
              <a:off x="2319225" y="3949175"/>
              <a:ext cx="62950" cy="10900"/>
            </a:xfrm>
            <a:custGeom>
              <a:avLst/>
              <a:gdLst/>
              <a:ahLst/>
              <a:cxnLst/>
              <a:rect l="l" t="t" r="r" b="b"/>
              <a:pathLst>
                <a:path w="2518" h="436" extrusionOk="0">
                  <a:moveTo>
                    <a:pt x="1904" y="0"/>
                  </a:moveTo>
                  <a:lnTo>
                    <a:pt x="1904" y="52"/>
                  </a:lnTo>
                  <a:lnTo>
                    <a:pt x="1944" y="52"/>
                  </a:lnTo>
                  <a:lnTo>
                    <a:pt x="1944" y="0"/>
                  </a:lnTo>
                  <a:close/>
                  <a:moveTo>
                    <a:pt x="1212" y="125"/>
                  </a:moveTo>
                  <a:cubicBezTo>
                    <a:pt x="1231" y="125"/>
                    <a:pt x="1247" y="131"/>
                    <a:pt x="1259" y="144"/>
                  </a:cubicBezTo>
                  <a:cubicBezTo>
                    <a:pt x="1272" y="158"/>
                    <a:pt x="1278" y="175"/>
                    <a:pt x="1278" y="197"/>
                  </a:cubicBezTo>
                  <a:lnTo>
                    <a:pt x="1134" y="198"/>
                  </a:lnTo>
                  <a:cubicBezTo>
                    <a:pt x="1136" y="174"/>
                    <a:pt x="1144" y="156"/>
                    <a:pt x="1157" y="144"/>
                  </a:cubicBezTo>
                  <a:cubicBezTo>
                    <a:pt x="1171" y="131"/>
                    <a:pt x="1189" y="125"/>
                    <a:pt x="1212" y="125"/>
                  </a:cubicBezTo>
                  <a:close/>
                  <a:moveTo>
                    <a:pt x="407" y="124"/>
                  </a:moveTo>
                  <a:cubicBezTo>
                    <a:pt x="428" y="124"/>
                    <a:pt x="445" y="133"/>
                    <a:pt x="457" y="150"/>
                  </a:cubicBezTo>
                  <a:cubicBezTo>
                    <a:pt x="470" y="166"/>
                    <a:pt x="476" y="190"/>
                    <a:pt x="476" y="219"/>
                  </a:cubicBezTo>
                  <a:cubicBezTo>
                    <a:pt x="476" y="249"/>
                    <a:pt x="470" y="273"/>
                    <a:pt x="457" y="289"/>
                  </a:cubicBezTo>
                  <a:cubicBezTo>
                    <a:pt x="445" y="306"/>
                    <a:pt x="428" y="315"/>
                    <a:pt x="407" y="315"/>
                  </a:cubicBezTo>
                  <a:cubicBezTo>
                    <a:pt x="386" y="315"/>
                    <a:pt x="369" y="306"/>
                    <a:pt x="356" y="289"/>
                  </a:cubicBezTo>
                  <a:cubicBezTo>
                    <a:pt x="344" y="273"/>
                    <a:pt x="338" y="249"/>
                    <a:pt x="338" y="219"/>
                  </a:cubicBezTo>
                  <a:cubicBezTo>
                    <a:pt x="338" y="190"/>
                    <a:pt x="344" y="166"/>
                    <a:pt x="356" y="150"/>
                  </a:cubicBezTo>
                  <a:cubicBezTo>
                    <a:pt x="369" y="133"/>
                    <a:pt x="386" y="124"/>
                    <a:pt x="407" y="124"/>
                  </a:cubicBezTo>
                  <a:close/>
                  <a:moveTo>
                    <a:pt x="737" y="219"/>
                  </a:moveTo>
                  <a:lnTo>
                    <a:pt x="737" y="228"/>
                  </a:lnTo>
                  <a:cubicBezTo>
                    <a:pt x="737" y="254"/>
                    <a:pt x="730" y="275"/>
                    <a:pt x="717" y="291"/>
                  </a:cubicBezTo>
                  <a:cubicBezTo>
                    <a:pt x="703" y="307"/>
                    <a:pt x="685" y="315"/>
                    <a:pt x="663" y="315"/>
                  </a:cubicBezTo>
                  <a:cubicBezTo>
                    <a:pt x="647" y="315"/>
                    <a:pt x="634" y="311"/>
                    <a:pt x="624" y="302"/>
                  </a:cubicBezTo>
                  <a:cubicBezTo>
                    <a:pt x="615" y="294"/>
                    <a:pt x="610" y="282"/>
                    <a:pt x="610" y="268"/>
                  </a:cubicBezTo>
                  <a:cubicBezTo>
                    <a:pt x="610" y="250"/>
                    <a:pt x="616" y="237"/>
                    <a:pt x="629" y="230"/>
                  </a:cubicBezTo>
                  <a:cubicBezTo>
                    <a:pt x="642" y="222"/>
                    <a:pt x="664" y="219"/>
                    <a:pt x="697" y="219"/>
                  </a:cubicBezTo>
                  <a:close/>
                  <a:moveTo>
                    <a:pt x="2137" y="124"/>
                  </a:moveTo>
                  <a:cubicBezTo>
                    <a:pt x="2158" y="124"/>
                    <a:pt x="2175" y="133"/>
                    <a:pt x="2187" y="150"/>
                  </a:cubicBezTo>
                  <a:cubicBezTo>
                    <a:pt x="2200" y="166"/>
                    <a:pt x="2206" y="190"/>
                    <a:pt x="2206" y="219"/>
                  </a:cubicBezTo>
                  <a:cubicBezTo>
                    <a:pt x="2206" y="249"/>
                    <a:pt x="2200" y="273"/>
                    <a:pt x="2187" y="289"/>
                  </a:cubicBezTo>
                  <a:cubicBezTo>
                    <a:pt x="2175" y="306"/>
                    <a:pt x="2158" y="315"/>
                    <a:pt x="2137" y="315"/>
                  </a:cubicBezTo>
                  <a:cubicBezTo>
                    <a:pt x="2116" y="315"/>
                    <a:pt x="2099" y="306"/>
                    <a:pt x="2086" y="289"/>
                  </a:cubicBezTo>
                  <a:cubicBezTo>
                    <a:pt x="2074" y="273"/>
                    <a:pt x="2068" y="249"/>
                    <a:pt x="2068" y="219"/>
                  </a:cubicBezTo>
                  <a:cubicBezTo>
                    <a:pt x="2068" y="190"/>
                    <a:pt x="2074" y="166"/>
                    <a:pt x="2086" y="150"/>
                  </a:cubicBezTo>
                  <a:cubicBezTo>
                    <a:pt x="2099" y="133"/>
                    <a:pt x="2116" y="124"/>
                    <a:pt x="2137" y="124"/>
                  </a:cubicBezTo>
                  <a:close/>
                  <a:moveTo>
                    <a:pt x="1618" y="0"/>
                  </a:moveTo>
                  <a:lnTo>
                    <a:pt x="1618" y="342"/>
                  </a:lnTo>
                  <a:lnTo>
                    <a:pt x="1658" y="342"/>
                  </a:lnTo>
                  <a:lnTo>
                    <a:pt x="1658" y="203"/>
                  </a:lnTo>
                  <a:cubicBezTo>
                    <a:pt x="1658" y="179"/>
                    <a:pt x="1664" y="160"/>
                    <a:pt x="1677" y="146"/>
                  </a:cubicBezTo>
                  <a:cubicBezTo>
                    <a:pt x="1690" y="132"/>
                    <a:pt x="1707" y="125"/>
                    <a:pt x="1729" y="125"/>
                  </a:cubicBezTo>
                  <a:cubicBezTo>
                    <a:pt x="1747" y="125"/>
                    <a:pt x="1760" y="131"/>
                    <a:pt x="1770" y="143"/>
                  </a:cubicBezTo>
                  <a:cubicBezTo>
                    <a:pt x="1779" y="154"/>
                    <a:pt x="1783" y="172"/>
                    <a:pt x="1783" y="195"/>
                  </a:cubicBezTo>
                  <a:lnTo>
                    <a:pt x="1783" y="342"/>
                  </a:lnTo>
                  <a:lnTo>
                    <a:pt x="1824" y="342"/>
                  </a:lnTo>
                  <a:lnTo>
                    <a:pt x="1824" y="194"/>
                  </a:lnTo>
                  <a:cubicBezTo>
                    <a:pt x="1824" y="160"/>
                    <a:pt x="1816" y="134"/>
                    <a:pt x="1802" y="117"/>
                  </a:cubicBezTo>
                  <a:cubicBezTo>
                    <a:pt x="1787" y="99"/>
                    <a:pt x="1766" y="90"/>
                    <a:pt x="1738" y="90"/>
                  </a:cubicBezTo>
                  <a:cubicBezTo>
                    <a:pt x="1721" y="90"/>
                    <a:pt x="1705" y="94"/>
                    <a:pt x="1692" y="101"/>
                  </a:cubicBezTo>
                  <a:cubicBezTo>
                    <a:pt x="1679" y="109"/>
                    <a:pt x="1668" y="120"/>
                    <a:pt x="1658" y="134"/>
                  </a:cubicBezTo>
                  <a:lnTo>
                    <a:pt x="1658" y="0"/>
                  </a:lnTo>
                  <a:close/>
                  <a:moveTo>
                    <a:pt x="1904" y="96"/>
                  </a:moveTo>
                  <a:lnTo>
                    <a:pt x="1904" y="342"/>
                  </a:lnTo>
                  <a:lnTo>
                    <a:pt x="1944" y="342"/>
                  </a:lnTo>
                  <a:lnTo>
                    <a:pt x="1944" y="96"/>
                  </a:lnTo>
                  <a:close/>
                  <a:moveTo>
                    <a:pt x="2400" y="14"/>
                  </a:moveTo>
                  <a:lnTo>
                    <a:pt x="2322" y="30"/>
                  </a:lnTo>
                  <a:lnTo>
                    <a:pt x="2322" y="71"/>
                  </a:lnTo>
                  <a:lnTo>
                    <a:pt x="2401" y="55"/>
                  </a:lnTo>
                  <a:lnTo>
                    <a:pt x="2401" y="305"/>
                  </a:lnTo>
                  <a:lnTo>
                    <a:pt x="2328" y="305"/>
                  </a:lnTo>
                  <a:lnTo>
                    <a:pt x="2328" y="342"/>
                  </a:lnTo>
                  <a:lnTo>
                    <a:pt x="2517" y="342"/>
                  </a:lnTo>
                  <a:lnTo>
                    <a:pt x="2517" y="305"/>
                  </a:lnTo>
                  <a:lnTo>
                    <a:pt x="2445" y="305"/>
                  </a:lnTo>
                  <a:lnTo>
                    <a:pt x="2445" y="14"/>
                  </a:lnTo>
                  <a:close/>
                  <a:moveTo>
                    <a:pt x="115" y="8"/>
                  </a:moveTo>
                  <a:cubicBezTo>
                    <a:pt x="80" y="8"/>
                    <a:pt x="51" y="17"/>
                    <a:pt x="31" y="33"/>
                  </a:cubicBezTo>
                  <a:cubicBezTo>
                    <a:pt x="11" y="50"/>
                    <a:pt x="0" y="73"/>
                    <a:pt x="0" y="102"/>
                  </a:cubicBezTo>
                  <a:cubicBezTo>
                    <a:pt x="0" y="127"/>
                    <a:pt x="8" y="147"/>
                    <a:pt x="22" y="161"/>
                  </a:cubicBezTo>
                  <a:cubicBezTo>
                    <a:pt x="37" y="175"/>
                    <a:pt x="61" y="185"/>
                    <a:pt x="94" y="192"/>
                  </a:cubicBezTo>
                  <a:lnTo>
                    <a:pt x="121" y="197"/>
                  </a:lnTo>
                  <a:cubicBezTo>
                    <a:pt x="144" y="201"/>
                    <a:pt x="160" y="208"/>
                    <a:pt x="170" y="217"/>
                  </a:cubicBezTo>
                  <a:cubicBezTo>
                    <a:pt x="180" y="226"/>
                    <a:pt x="185" y="239"/>
                    <a:pt x="185" y="255"/>
                  </a:cubicBezTo>
                  <a:cubicBezTo>
                    <a:pt x="185" y="274"/>
                    <a:pt x="178" y="288"/>
                    <a:pt x="164" y="298"/>
                  </a:cubicBezTo>
                  <a:cubicBezTo>
                    <a:pt x="150" y="308"/>
                    <a:pt x="131" y="313"/>
                    <a:pt x="106" y="313"/>
                  </a:cubicBezTo>
                  <a:cubicBezTo>
                    <a:pt x="89" y="313"/>
                    <a:pt x="72" y="310"/>
                    <a:pt x="55" y="305"/>
                  </a:cubicBezTo>
                  <a:cubicBezTo>
                    <a:pt x="37" y="300"/>
                    <a:pt x="20" y="292"/>
                    <a:pt x="2" y="282"/>
                  </a:cubicBezTo>
                  <a:lnTo>
                    <a:pt x="2" y="328"/>
                  </a:lnTo>
                  <a:cubicBezTo>
                    <a:pt x="20" y="335"/>
                    <a:pt x="38" y="340"/>
                    <a:pt x="56" y="343"/>
                  </a:cubicBezTo>
                  <a:cubicBezTo>
                    <a:pt x="73" y="347"/>
                    <a:pt x="90" y="349"/>
                    <a:pt x="106" y="349"/>
                  </a:cubicBezTo>
                  <a:cubicBezTo>
                    <a:pt x="147" y="349"/>
                    <a:pt x="178" y="340"/>
                    <a:pt x="199" y="324"/>
                  </a:cubicBezTo>
                  <a:cubicBezTo>
                    <a:pt x="221" y="308"/>
                    <a:pt x="231" y="284"/>
                    <a:pt x="231" y="252"/>
                  </a:cubicBezTo>
                  <a:cubicBezTo>
                    <a:pt x="231" y="225"/>
                    <a:pt x="223" y="204"/>
                    <a:pt x="208" y="188"/>
                  </a:cubicBezTo>
                  <a:cubicBezTo>
                    <a:pt x="192" y="172"/>
                    <a:pt x="167" y="161"/>
                    <a:pt x="134" y="155"/>
                  </a:cubicBezTo>
                  <a:lnTo>
                    <a:pt x="108" y="149"/>
                  </a:lnTo>
                  <a:cubicBezTo>
                    <a:pt x="83" y="145"/>
                    <a:pt x="67" y="139"/>
                    <a:pt x="58" y="131"/>
                  </a:cubicBezTo>
                  <a:cubicBezTo>
                    <a:pt x="49" y="124"/>
                    <a:pt x="45" y="113"/>
                    <a:pt x="45" y="98"/>
                  </a:cubicBezTo>
                  <a:cubicBezTo>
                    <a:pt x="45" y="81"/>
                    <a:pt x="51" y="68"/>
                    <a:pt x="65" y="58"/>
                  </a:cubicBezTo>
                  <a:cubicBezTo>
                    <a:pt x="78" y="49"/>
                    <a:pt x="96" y="44"/>
                    <a:pt x="120" y="44"/>
                  </a:cubicBezTo>
                  <a:cubicBezTo>
                    <a:pt x="134" y="44"/>
                    <a:pt x="149" y="46"/>
                    <a:pt x="164" y="50"/>
                  </a:cubicBezTo>
                  <a:cubicBezTo>
                    <a:pt x="179" y="54"/>
                    <a:pt x="195" y="60"/>
                    <a:pt x="211" y="68"/>
                  </a:cubicBezTo>
                  <a:lnTo>
                    <a:pt x="211" y="25"/>
                  </a:lnTo>
                  <a:cubicBezTo>
                    <a:pt x="195" y="20"/>
                    <a:pt x="178" y="15"/>
                    <a:pt x="162" y="13"/>
                  </a:cubicBezTo>
                  <a:cubicBezTo>
                    <a:pt x="146" y="10"/>
                    <a:pt x="131" y="8"/>
                    <a:pt x="115" y="8"/>
                  </a:cubicBezTo>
                  <a:close/>
                  <a:moveTo>
                    <a:pt x="671" y="90"/>
                  </a:moveTo>
                  <a:cubicBezTo>
                    <a:pt x="658" y="90"/>
                    <a:pt x="645" y="92"/>
                    <a:pt x="631" y="95"/>
                  </a:cubicBezTo>
                  <a:cubicBezTo>
                    <a:pt x="617" y="97"/>
                    <a:pt x="602" y="102"/>
                    <a:pt x="588" y="107"/>
                  </a:cubicBezTo>
                  <a:lnTo>
                    <a:pt x="588" y="145"/>
                  </a:lnTo>
                  <a:cubicBezTo>
                    <a:pt x="600" y="138"/>
                    <a:pt x="613" y="133"/>
                    <a:pt x="626" y="130"/>
                  </a:cubicBezTo>
                  <a:cubicBezTo>
                    <a:pt x="639" y="126"/>
                    <a:pt x="653" y="125"/>
                    <a:pt x="667" y="125"/>
                  </a:cubicBezTo>
                  <a:cubicBezTo>
                    <a:pt x="689" y="125"/>
                    <a:pt x="706" y="130"/>
                    <a:pt x="719" y="140"/>
                  </a:cubicBezTo>
                  <a:cubicBezTo>
                    <a:pt x="731" y="150"/>
                    <a:pt x="737" y="164"/>
                    <a:pt x="737" y="183"/>
                  </a:cubicBezTo>
                  <a:lnTo>
                    <a:pt x="737" y="187"/>
                  </a:lnTo>
                  <a:lnTo>
                    <a:pt x="680" y="187"/>
                  </a:lnTo>
                  <a:cubicBezTo>
                    <a:pt x="644" y="187"/>
                    <a:pt x="616" y="194"/>
                    <a:pt x="597" y="208"/>
                  </a:cubicBezTo>
                  <a:cubicBezTo>
                    <a:pt x="579" y="222"/>
                    <a:pt x="570" y="243"/>
                    <a:pt x="570" y="271"/>
                  </a:cubicBezTo>
                  <a:cubicBezTo>
                    <a:pt x="570" y="294"/>
                    <a:pt x="577" y="313"/>
                    <a:pt x="592" y="327"/>
                  </a:cubicBezTo>
                  <a:cubicBezTo>
                    <a:pt x="607" y="342"/>
                    <a:pt x="627" y="349"/>
                    <a:pt x="652" y="349"/>
                  </a:cubicBezTo>
                  <a:cubicBezTo>
                    <a:pt x="672" y="349"/>
                    <a:pt x="689" y="345"/>
                    <a:pt x="703" y="338"/>
                  </a:cubicBezTo>
                  <a:cubicBezTo>
                    <a:pt x="716" y="331"/>
                    <a:pt x="728" y="320"/>
                    <a:pt x="737" y="305"/>
                  </a:cubicBezTo>
                  <a:lnTo>
                    <a:pt x="737" y="342"/>
                  </a:lnTo>
                  <a:lnTo>
                    <a:pt x="777" y="342"/>
                  </a:lnTo>
                  <a:lnTo>
                    <a:pt x="777" y="202"/>
                  </a:lnTo>
                  <a:cubicBezTo>
                    <a:pt x="777" y="164"/>
                    <a:pt x="769" y="136"/>
                    <a:pt x="751" y="118"/>
                  </a:cubicBezTo>
                  <a:cubicBezTo>
                    <a:pt x="734" y="100"/>
                    <a:pt x="707" y="90"/>
                    <a:pt x="671" y="90"/>
                  </a:cubicBezTo>
                  <a:close/>
                  <a:moveTo>
                    <a:pt x="967" y="90"/>
                  </a:moveTo>
                  <a:cubicBezTo>
                    <a:pt x="929" y="90"/>
                    <a:pt x="899" y="102"/>
                    <a:pt x="877" y="125"/>
                  </a:cubicBezTo>
                  <a:cubicBezTo>
                    <a:pt x="855" y="148"/>
                    <a:pt x="843" y="179"/>
                    <a:pt x="843" y="219"/>
                  </a:cubicBezTo>
                  <a:cubicBezTo>
                    <a:pt x="843" y="259"/>
                    <a:pt x="854" y="290"/>
                    <a:pt x="876" y="314"/>
                  </a:cubicBezTo>
                  <a:cubicBezTo>
                    <a:pt x="898" y="337"/>
                    <a:pt x="927" y="349"/>
                    <a:pt x="965" y="349"/>
                  </a:cubicBezTo>
                  <a:cubicBezTo>
                    <a:pt x="978" y="349"/>
                    <a:pt x="991" y="347"/>
                    <a:pt x="1003" y="345"/>
                  </a:cubicBezTo>
                  <a:cubicBezTo>
                    <a:pt x="1015" y="342"/>
                    <a:pt x="1027" y="338"/>
                    <a:pt x="1038" y="333"/>
                  </a:cubicBezTo>
                  <a:lnTo>
                    <a:pt x="1038" y="295"/>
                  </a:lnTo>
                  <a:cubicBezTo>
                    <a:pt x="1027" y="302"/>
                    <a:pt x="1015" y="306"/>
                    <a:pt x="1004" y="310"/>
                  </a:cubicBezTo>
                  <a:cubicBezTo>
                    <a:pt x="992" y="313"/>
                    <a:pt x="981" y="314"/>
                    <a:pt x="969" y="314"/>
                  </a:cubicBezTo>
                  <a:cubicBezTo>
                    <a:pt x="943" y="314"/>
                    <a:pt x="922" y="306"/>
                    <a:pt x="908" y="289"/>
                  </a:cubicBezTo>
                  <a:cubicBezTo>
                    <a:pt x="893" y="273"/>
                    <a:pt x="886" y="249"/>
                    <a:pt x="886" y="219"/>
                  </a:cubicBezTo>
                  <a:cubicBezTo>
                    <a:pt x="886" y="189"/>
                    <a:pt x="893" y="166"/>
                    <a:pt x="908" y="150"/>
                  </a:cubicBezTo>
                  <a:cubicBezTo>
                    <a:pt x="922" y="133"/>
                    <a:pt x="943" y="125"/>
                    <a:pt x="969" y="125"/>
                  </a:cubicBezTo>
                  <a:cubicBezTo>
                    <a:pt x="981" y="125"/>
                    <a:pt x="992" y="126"/>
                    <a:pt x="1004" y="129"/>
                  </a:cubicBezTo>
                  <a:cubicBezTo>
                    <a:pt x="1015" y="132"/>
                    <a:pt x="1027" y="137"/>
                    <a:pt x="1038" y="143"/>
                  </a:cubicBezTo>
                  <a:lnTo>
                    <a:pt x="1038" y="106"/>
                  </a:lnTo>
                  <a:cubicBezTo>
                    <a:pt x="1027" y="101"/>
                    <a:pt x="1015" y="97"/>
                    <a:pt x="1004" y="94"/>
                  </a:cubicBezTo>
                  <a:cubicBezTo>
                    <a:pt x="992" y="92"/>
                    <a:pt x="980" y="90"/>
                    <a:pt x="967" y="90"/>
                  </a:cubicBezTo>
                  <a:close/>
                  <a:moveTo>
                    <a:pt x="1211" y="90"/>
                  </a:moveTo>
                  <a:cubicBezTo>
                    <a:pt x="1174" y="90"/>
                    <a:pt x="1145" y="102"/>
                    <a:pt x="1123" y="126"/>
                  </a:cubicBezTo>
                  <a:cubicBezTo>
                    <a:pt x="1101" y="149"/>
                    <a:pt x="1090" y="181"/>
                    <a:pt x="1090" y="222"/>
                  </a:cubicBezTo>
                  <a:cubicBezTo>
                    <a:pt x="1090" y="261"/>
                    <a:pt x="1102" y="292"/>
                    <a:pt x="1125" y="314"/>
                  </a:cubicBezTo>
                  <a:cubicBezTo>
                    <a:pt x="1148" y="337"/>
                    <a:pt x="1179" y="349"/>
                    <a:pt x="1218" y="349"/>
                  </a:cubicBezTo>
                  <a:cubicBezTo>
                    <a:pt x="1234" y="349"/>
                    <a:pt x="1249" y="347"/>
                    <a:pt x="1264" y="344"/>
                  </a:cubicBezTo>
                  <a:cubicBezTo>
                    <a:pt x="1280" y="341"/>
                    <a:pt x="1295" y="336"/>
                    <a:pt x="1309" y="330"/>
                  </a:cubicBezTo>
                  <a:lnTo>
                    <a:pt x="1309" y="292"/>
                  </a:lnTo>
                  <a:cubicBezTo>
                    <a:pt x="1295" y="299"/>
                    <a:pt x="1280" y="305"/>
                    <a:pt x="1266" y="309"/>
                  </a:cubicBezTo>
                  <a:cubicBezTo>
                    <a:pt x="1251" y="312"/>
                    <a:pt x="1236" y="314"/>
                    <a:pt x="1221" y="314"/>
                  </a:cubicBezTo>
                  <a:cubicBezTo>
                    <a:pt x="1194" y="314"/>
                    <a:pt x="1173" y="307"/>
                    <a:pt x="1158" y="293"/>
                  </a:cubicBezTo>
                  <a:cubicBezTo>
                    <a:pt x="1143" y="278"/>
                    <a:pt x="1134" y="257"/>
                    <a:pt x="1133" y="229"/>
                  </a:cubicBezTo>
                  <a:lnTo>
                    <a:pt x="1318" y="229"/>
                  </a:lnTo>
                  <a:lnTo>
                    <a:pt x="1318" y="209"/>
                  </a:lnTo>
                  <a:cubicBezTo>
                    <a:pt x="1318" y="173"/>
                    <a:pt x="1309" y="144"/>
                    <a:pt x="1290" y="122"/>
                  </a:cubicBezTo>
                  <a:cubicBezTo>
                    <a:pt x="1270" y="101"/>
                    <a:pt x="1244" y="90"/>
                    <a:pt x="1211" y="90"/>
                  </a:cubicBezTo>
                  <a:close/>
                  <a:moveTo>
                    <a:pt x="1463" y="90"/>
                  </a:moveTo>
                  <a:cubicBezTo>
                    <a:pt x="1433" y="90"/>
                    <a:pt x="1410" y="97"/>
                    <a:pt x="1393" y="109"/>
                  </a:cubicBezTo>
                  <a:cubicBezTo>
                    <a:pt x="1377" y="122"/>
                    <a:pt x="1369" y="140"/>
                    <a:pt x="1369" y="163"/>
                  </a:cubicBezTo>
                  <a:cubicBezTo>
                    <a:pt x="1369" y="182"/>
                    <a:pt x="1374" y="197"/>
                    <a:pt x="1385" y="208"/>
                  </a:cubicBezTo>
                  <a:cubicBezTo>
                    <a:pt x="1397" y="219"/>
                    <a:pt x="1415" y="227"/>
                    <a:pt x="1440" y="232"/>
                  </a:cubicBezTo>
                  <a:lnTo>
                    <a:pt x="1454" y="235"/>
                  </a:lnTo>
                  <a:cubicBezTo>
                    <a:pt x="1479" y="241"/>
                    <a:pt x="1495" y="246"/>
                    <a:pt x="1502" y="252"/>
                  </a:cubicBezTo>
                  <a:cubicBezTo>
                    <a:pt x="1510" y="258"/>
                    <a:pt x="1514" y="266"/>
                    <a:pt x="1514" y="277"/>
                  </a:cubicBezTo>
                  <a:cubicBezTo>
                    <a:pt x="1514" y="289"/>
                    <a:pt x="1508" y="299"/>
                    <a:pt x="1498" y="305"/>
                  </a:cubicBezTo>
                  <a:cubicBezTo>
                    <a:pt x="1488" y="312"/>
                    <a:pt x="1473" y="315"/>
                    <a:pt x="1454" y="315"/>
                  </a:cubicBezTo>
                  <a:cubicBezTo>
                    <a:pt x="1440" y="315"/>
                    <a:pt x="1426" y="313"/>
                    <a:pt x="1411" y="309"/>
                  </a:cubicBezTo>
                  <a:cubicBezTo>
                    <a:pt x="1397" y="305"/>
                    <a:pt x="1382" y="299"/>
                    <a:pt x="1367" y="292"/>
                  </a:cubicBezTo>
                  <a:lnTo>
                    <a:pt x="1367" y="333"/>
                  </a:lnTo>
                  <a:cubicBezTo>
                    <a:pt x="1383" y="338"/>
                    <a:pt x="1398" y="342"/>
                    <a:pt x="1412" y="345"/>
                  </a:cubicBezTo>
                  <a:cubicBezTo>
                    <a:pt x="1426" y="347"/>
                    <a:pt x="1440" y="349"/>
                    <a:pt x="1453" y="349"/>
                  </a:cubicBezTo>
                  <a:cubicBezTo>
                    <a:pt x="1485" y="349"/>
                    <a:pt x="1510" y="342"/>
                    <a:pt x="1528" y="329"/>
                  </a:cubicBezTo>
                  <a:cubicBezTo>
                    <a:pt x="1546" y="315"/>
                    <a:pt x="1555" y="297"/>
                    <a:pt x="1555" y="274"/>
                  </a:cubicBezTo>
                  <a:cubicBezTo>
                    <a:pt x="1555" y="254"/>
                    <a:pt x="1549" y="239"/>
                    <a:pt x="1537" y="228"/>
                  </a:cubicBezTo>
                  <a:cubicBezTo>
                    <a:pt x="1525" y="216"/>
                    <a:pt x="1504" y="208"/>
                    <a:pt x="1476" y="201"/>
                  </a:cubicBezTo>
                  <a:lnTo>
                    <a:pt x="1462" y="198"/>
                  </a:lnTo>
                  <a:cubicBezTo>
                    <a:pt x="1440" y="194"/>
                    <a:pt x="1426" y="188"/>
                    <a:pt x="1419" y="183"/>
                  </a:cubicBezTo>
                  <a:cubicBezTo>
                    <a:pt x="1411" y="178"/>
                    <a:pt x="1408" y="170"/>
                    <a:pt x="1408" y="161"/>
                  </a:cubicBezTo>
                  <a:cubicBezTo>
                    <a:pt x="1408" y="149"/>
                    <a:pt x="1413" y="140"/>
                    <a:pt x="1423" y="133"/>
                  </a:cubicBezTo>
                  <a:cubicBezTo>
                    <a:pt x="1433" y="127"/>
                    <a:pt x="1448" y="124"/>
                    <a:pt x="1468" y="124"/>
                  </a:cubicBezTo>
                  <a:cubicBezTo>
                    <a:pt x="1481" y="124"/>
                    <a:pt x="1494" y="126"/>
                    <a:pt x="1506" y="129"/>
                  </a:cubicBezTo>
                  <a:cubicBezTo>
                    <a:pt x="1519" y="131"/>
                    <a:pt x="1530" y="136"/>
                    <a:pt x="1542" y="142"/>
                  </a:cubicBezTo>
                  <a:lnTo>
                    <a:pt x="1542" y="104"/>
                  </a:lnTo>
                  <a:cubicBezTo>
                    <a:pt x="1531" y="99"/>
                    <a:pt x="1519" y="96"/>
                    <a:pt x="1505" y="94"/>
                  </a:cubicBezTo>
                  <a:cubicBezTo>
                    <a:pt x="1492" y="91"/>
                    <a:pt x="1478" y="90"/>
                    <a:pt x="1463" y="90"/>
                  </a:cubicBezTo>
                  <a:close/>
                  <a:moveTo>
                    <a:pt x="417" y="90"/>
                  </a:moveTo>
                  <a:cubicBezTo>
                    <a:pt x="399" y="90"/>
                    <a:pt x="383" y="94"/>
                    <a:pt x="370" y="101"/>
                  </a:cubicBezTo>
                  <a:cubicBezTo>
                    <a:pt x="357" y="108"/>
                    <a:pt x="347" y="119"/>
                    <a:pt x="338" y="134"/>
                  </a:cubicBezTo>
                  <a:lnTo>
                    <a:pt x="338" y="96"/>
                  </a:lnTo>
                  <a:lnTo>
                    <a:pt x="298" y="96"/>
                  </a:lnTo>
                  <a:lnTo>
                    <a:pt x="298" y="436"/>
                  </a:lnTo>
                  <a:lnTo>
                    <a:pt x="338" y="436"/>
                  </a:lnTo>
                  <a:lnTo>
                    <a:pt x="338" y="305"/>
                  </a:lnTo>
                  <a:cubicBezTo>
                    <a:pt x="347" y="320"/>
                    <a:pt x="357" y="331"/>
                    <a:pt x="370" y="338"/>
                  </a:cubicBezTo>
                  <a:cubicBezTo>
                    <a:pt x="383" y="345"/>
                    <a:pt x="399" y="349"/>
                    <a:pt x="417" y="349"/>
                  </a:cubicBezTo>
                  <a:cubicBezTo>
                    <a:pt x="447" y="349"/>
                    <a:pt x="471" y="337"/>
                    <a:pt x="490" y="313"/>
                  </a:cubicBezTo>
                  <a:cubicBezTo>
                    <a:pt x="508" y="289"/>
                    <a:pt x="518" y="258"/>
                    <a:pt x="518" y="219"/>
                  </a:cubicBezTo>
                  <a:cubicBezTo>
                    <a:pt x="518" y="181"/>
                    <a:pt x="508" y="150"/>
                    <a:pt x="490" y="126"/>
                  </a:cubicBezTo>
                  <a:cubicBezTo>
                    <a:pt x="471" y="102"/>
                    <a:pt x="447" y="90"/>
                    <a:pt x="417" y="90"/>
                  </a:cubicBezTo>
                  <a:close/>
                  <a:moveTo>
                    <a:pt x="2147" y="90"/>
                  </a:moveTo>
                  <a:cubicBezTo>
                    <a:pt x="2129" y="90"/>
                    <a:pt x="2113" y="94"/>
                    <a:pt x="2100" y="101"/>
                  </a:cubicBezTo>
                  <a:cubicBezTo>
                    <a:pt x="2087" y="108"/>
                    <a:pt x="2077" y="119"/>
                    <a:pt x="2068" y="134"/>
                  </a:cubicBezTo>
                  <a:lnTo>
                    <a:pt x="2068" y="96"/>
                  </a:lnTo>
                  <a:lnTo>
                    <a:pt x="2028" y="96"/>
                  </a:lnTo>
                  <a:lnTo>
                    <a:pt x="2028" y="436"/>
                  </a:lnTo>
                  <a:lnTo>
                    <a:pt x="2068" y="436"/>
                  </a:lnTo>
                  <a:lnTo>
                    <a:pt x="2068" y="305"/>
                  </a:lnTo>
                  <a:cubicBezTo>
                    <a:pt x="2077" y="320"/>
                    <a:pt x="2087" y="331"/>
                    <a:pt x="2100" y="338"/>
                  </a:cubicBezTo>
                  <a:cubicBezTo>
                    <a:pt x="2113" y="345"/>
                    <a:pt x="2129" y="349"/>
                    <a:pt x="2147" y="349"/>
                  </a:cubicBezTo>
                  <a:cubicBezTo>
                    <a:pt x="2177" y="349"/>
                    <a:pt x="2201" y="337"/>
                    <a:pt x="2220" y="313"/>
                  </a:cubicBezTo>
                  <a:cubicBezTo>
                    <a:pt x="2238" y="289"/>
                    <a:pt x="2248" y="258"/>
                    <a:pt x="2248" y="219"/>
                  </a:cubicBezTo>
                  <a:cubicBezTo>
                    <a:pt x="2248" y="181"/>
                    <a:pt x="2238" y="150"/>
                    <a:pt x="2220" y="126"/>
                  </a:cubicBezTo>
                  <a:cubicBezTo>
                    <a:pt x="2201" y="102"/>
                    <a:pt x="2177" y="90"/>
                    <a:pt x="2147" y="9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7" name="Google Shape;927;p16"/>
            <p:cNvSpPr/>
            <p:nvPr/>
          </p:nvSpPr>
          <p:spPr>
            <a:xfrm>
              <a:off x="3303450" y="4406150"/>
              <a:ext cx="397375" cy="182775"/>
            </a:xfrm>
            <a:custGeom>
              <a:avLst/>
              <a:gdLst/>
              <a:ahLst/>
              <a:cxnLst/>
              <a:rect l="l" t="t" r="r" b="b"/>
              <a:pathLst>
                <a:path w="15895" h="7311" extrusionOk="0">
                  <a:moveTo>
                    <a:pt x="5867" y="1"/>
                  </a:moveTo>
                  <a:lnTo>
                    <a:pt x="0" y="7310"/>
                  </a:lnTo>
                  <a:lnTo>
                    <a:pt x="15894" y="7310"/>
                  </a:lnTo>
                  <a:lnTo>
                    <a:pt x="15894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8" name="Google Shape;928;p16"/>
            <p:cNvSpPr/>
            <p:nvPr/>
          </p:nvSpPr>
          <p:spPr>
            <a:xfrm>
              <a:off x="3270625" y="4406150"/>
              <a:ext cx="179500" cy="182775"/>
            </a:xfrm>
            <a:custGeom>
              <a:avLst/>
              <a:gdLst/>
              <a:ahLst/>
              <a:cxnLst/>
              <a:rect l="l" t="t" r="r" b="b"/>
              <a:pathLst>
                <a:path w="7180" h="7311" extrusionOk="0">
                  <a:moveTo>
                    <a:pt x="5024" y="1"/>
                  </a:moveTo>
                  <a:lnTo>
                    <a:pt x="1" y="5998"/>
                  </a:lnTo>
                  <a:lnTo>
                    <a:pt x="1313" y="7310"/>
                  </a:lnTo>
                  <a:lnTo>
                    <a:pt x="7180" y="1"/>
                  </a:lnTo>
                  <a:close/>
                </a:path>
              </a:pathLst>
            </a:custGeom>
            <a:solidFill>
              <a:srgbClr val="75756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9" name="Google Shape;929;p16"/>
            <p:cNvSpPr/>
            <p:nvPr/>
          </p:nvSpPr>
          <p:spPr>
            <a:xfrm>
              <a:off x="3270625" y="4406150"/>
              <a:ext cx="179500" cy="182775"/>
            </a:xfrm>
            <a:custGeom>
              <a:avLst/>
              <a:gdLst/>
              <a:ahLst/>
              <a:cxnLst/>
              <a:rect l="l" t="t" r="r" b="b"/>
              <a:pathLst>
                <a:path w="7180" h="7311" fill="none" extrusionOk="0">
                  <a:moveTo>
                    <a:pt x="1313" y="7310"/>
                  </a:moveTo>
                  <a:lnTo>
                    <a:pt x="1" y="5998"/>
                  </a:lnTo>
                  <a:lnTo>
                    <a:pt x="5024" y="1"/>
                  </a:lnTo>
                  <a:lnTo>
                    <a:pt x="7180" y="1"/>
                  </a:lnTo>
                  <a:lnTo>
                    <a:pt x="1313" y="73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0" name="Google Shape;930;p16"/>
            <p:cNvSpPr/>
            <p:nvPr/>
          </p:nvSpPr>
          <p:spPr>
            <a:xfrm>
              <a:off x="3338575" y="4423500"/>
              <a:ext cx="362250" cy="150900"/>
            </a:xfrm>
            <a:custGeom>
              <a:avLst/>
              <a:gdLst/>
              <a:ahLst/>
              <a:cxnLst/>
              <a:rect l="l" t="t" r="r" b="b"/>
              <a:pathLst>
                <a:path w="14490" h="6036" extrusionOk="0">
                  <a:moveTo>
                    <a:pt x="4893" y="0"/>
                  </a:moveTo>
                  <a:lnTo>
                    <a:pt x="1" y="6035"/>
                  </a:lnTo>
                  <a:lnTo>
                    <a:pt x="14489" y="6035"/>
                  </a:lnTo>
                  <a:lnTo>
                    <a:pt x="14489" y="5904"/>
                  </a:lnTo>
                  <a:lnTo>
                    <a:pt x="263" y="5904"/>
                  </a:lnTo>
                  <a:lnTo>
                    <a:pt x="4949" y="131"/>
                  </a:lnTo>
                  <a:lnTo>
                    <a:pt x="14489" y="131"/>
                  </a:lnTo>
                  <a:lnTo>
                    <a:pt x="1448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1" name="Google Shape;931;p16"/>
            <p:cNvSpPr/>
            <p:nvPr/>
          </p:nvSpPr>
          <p:spPr>
            <a:xfrm>
              <a:off x="3690025" y="4406150"/>
              <a:ext cx="397375" cy="182775"/>
            </a:xfrm>
            <a:custGeom>
              <a:avLst/>
              <a:gdLst/>
              <a:ahLst/>
              <a:cxnLst/>
              <a:rect l="l" t="t" r="r" b="b"/>
              <a:pathLst>
                <a:path w="15895" h="7311" extrusionOk="0">
                  <a:moveTo>
                    <a:pt x="0" y="1"/>
                  </a:moveTo>
                  <a:lnTo>
                    <a:pt x="0" y="7310"/>
                  </a:lnTo>
                  <a:lnTo>
                    <a:pt x="15895" y="7310"/>
                  </a:lnTo>
                  <a:lnTo>
                    <a:pt x="100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2" name="Google Shape;932;p16"/>
            <p:cNvSpPr/>
            <p:nvPr/>
          </p:nvSpPr>
          <p:spPr>
            <a:xfrm>
              <a:off x="3690025" y="4423500"/>
              <a:ext cx="362225" cy="150900"/>
            </a:xfrm>
            <a:custGeom>
              <a:avLst/>
              <a:gdLst/>
              <a:ahLst/>
              <a:cxnLst/>
              <a:rect l="l" t="t" r="r" b="b"/>
              <a:pathLst>
                <a:path w="14489" h="6036" extrusionOk="0">
                  <a:moveTo>
                    <a:pt x="0" y="0"/>
                  </a:moveTo>
                  <a:lnTo>
                    <a:pt x="0" y="131"/>
                  </a:lnTo>
                  <a:lnTo>
                    <a:pt x="9541" y="131"/>
                  </a:lnTo>
                  <a:lnTo>
                    <a:pt x="14208" y="5904"/>
                  </a:lnTo>
                  <a:lnTo>
                    <a:pt x="0" y="5904"/>
                  </a:lnTo>
                  <a:lnTo>
                    <a:pt x="0" y="6035"/>
                  </a:lnTo>
                  <a:lnTo>
                    <a:pt x="14489" y="6035"/>
                  </a:lnTo>
                  <a:lnTo>
                    <a:pt x="9616" y="38"/>
                  </a:lnTo>
                  <a:lnTo>
                    <a:pt x="9597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3" name="Google Shape;933;p16"/>
            <p:cNvSpPr/>
            <p:nvPr/>
          </p:nvSpPr>
          <p:spPr>
            <a:xfrm>
              <a:off x="2832975" y="4517200"/>
              <a:ext cx="470025" cy="23450"/>
            </a:xfrm>
            <a:custGeom>
              <a:avLst/>
              <a:gdLst/>
              <a:ahLst/>
              <a:cxnLst/>
              <a:rect l="l" t="t" r="r" b="b"/>
              <a:pathLst>
                <a:path w="18801" h="938" extrusionOk="0">
                  <a:moveTo>
                    <a:pt x="1" y="1"/>
                  </a:moveTo>
                  <a:lnTo>
                    <a:pt x="1" y="938"/>
                  </a:lnTo>
                  <a:lnTo>
                    <a:pt x="1556" y="938"/>
                  </a:lnTo>
                  <a:lnTo>
                    <a:pt x="1556" y="1"/>
                  </a:lnTo>
                  <a:close/>
                  <a:moveTo>
                    <a:pt x="1688" y="1"/>
                  </a:moveTo>
                  <a:lnTo>
                    <a:pt x="1688" y="938"/>
                  </a:lnTo>
                  <a:lnTo>
                    <a:pt x="2494" y="938"/>
                  </a:lnTo>
                  <a:lnTo>
                    <a:pt x="2494" y="1"/>
                  </a:lnTo>
                  <a:close/>
                  <a:moveTo>
                    <a:pt x="2606" y="1"/>
                  </a:moveTo>
                  <a:lnTo>
                    <a:pt x="2606" y="938"/>
                  </a:lnTo>
                  <a:lnTo>
                    <a:pt x="8491" y="938"/>
                  </a:lnTo>
                  <a:lnTo>
                    <a:pt x="8491" y="1"/>
                  </a:lnTo>
                  <a:close/>
                  <a:moveTo>
                    <a:pt x="8604" y="1"/>
                  </a:moveTo>
                  <a:lnTo>
                    <a:pt x="8604" y="938"/>
                  </a:lnTo>
                  <a:lnTo>
                    <a:pt x="9579" y="938"/>
                  </a:lnTo>
                  <a:lnTo>
                    <a:pt x="9579" y="1"/>
                  </a:lnTo>
                  <a:close/>
                  <a:moveTo>
                    <a:pt x="9729" y="1"/>
                  </a:moveTo>
                  <a:lnTo>
                    <a:pt x="9729" y="938"/>
                  </a:lnTo>
                  <a:lnTo>
                    <a:pt x="18013" y="938"/>
                  </a:lnTo>
                  <a:lnTo>
                    <a:pt x="18800" y="1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4" name="Google Shape;934;p16"/>
            <p:cNvSpPr/>
            <p:nvPr/>
          </p:nvSpPr>
          <p:spPr>
            <a:xfrm>
              <a:off x="2832975" y="4517200"/>
              <a:ext cx="38925" cy="23450"/>
            </a:xfrm>
            <a:custGeom>
              <a:avLst/>
              <a:gdLst/>
              <a:ahLst/>
              <a:cxnLst/>
              <a:rect l="l" t="t" r="r" b="b"/>
              <a:pathLst>
                <a:path w="1557" h="938" fill="none" extrusionOk="0">
                  <a:moveTo>
                    <a:pt x="1556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556" y="938"/>
                  </a:lnTo>
                  <a:lnTo>
                    <a:pt x="15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5" name="Google Shape;935;p16"/>
            <p:cNvSpPr/>
            <p:nvPr/>
          </p:nvSpPr>
          <p:spPr>
            <a:xfrm>
              <a:off x="2875150" y="4517200"/>
              <a:ext cx="20175" cy="23450"/>
            </a:xfrm>
            <a:custGeom>
              <a:avLst/>
              <a:gdLst/>
              <a:ahLst/>
              <a:cxnLst/>
              <a:rect l="l" t="t" r="r" b="b"/>
              <a:pathLst>
                <a:path w="807" h="938" fill="none" extrusionOk="0">
                  <a:moveTo>
                    <a:pt x="807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807" y="938"/>
                  </a:lnTo>
                  <a:lnTo>
                    <a:pt x="8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6" name="Google Shape;936;p16"/>
            <p:cNvSpPr/>
            <p:nvPr/>
          </p:nvSpPr>
          <p:spPr>
            <a:xfrm>
              <a:off x="2898125" y="4517200"/>
              <a:ext cx="147150" cy="23450"/>
            </a:xfrm>
            <a:custGeom>
              <a:avLst/>
              <a:gdLst/>
              <a:ahLst/>
              <a:cxnLst/>
              <a:rect l="l" t="t" r="r" b="b"/>
              <a:pathLst>
                <a:path w="5886" h="938" fill="none" extrusionOk="0">
                  <a:moveTo>
                    <a:pt x="5885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5885" y="938"/>
                  </a:lnTo>
                  <a:lnTo>
                    <a:pt x="58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7" name="Google Shape;937;p16"/>
            <p:cNvSpPr/>
            <p:nvPr/>
          </p:nvSpPr>
          <p:spPr>
            <a:xfrm>
              <a:off x="3048050" y="4517200"/>
              <a:ext cx="24400" cy="23450"/>
            </a:xfrm>
            <a:custGeom>
              <a:avLst/>
              <a:gdLst/>
              <a:ahLst/>
              <a:cxnLst/>
              <a:rect l="l" t="t" r="r" b="b"/>
              <a:pathLst>
                <a:path w="976" h="938" fill="none" extrusionOk="0">
                  <a:moveTo>
                    <a:pt x="976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976" y="938"/>
                  </a:lnTo>
                  <a:lnTo>
                    <a:pt x="9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8" name="Google Shape;938;p16"/>
            <p:cNvSpPr/>
            <p:nvPr/>
          </p:nvSpPr>
          <p:spPr>
            <a:xfrm>
              <a:off x="3076175" y="4517200"/>
              <a:ext cx="226825" cy="23450"/>
            </a:xfrm>
            <a:custGeom>
              <a:avLst/>
              <a:gdLst/>
              <a:ahLst/>
              <a:cxnLst/>
              <a:rect l="l" t="t" r="r" b="b"/>
              <a:pathLst>
                <a:path w="9073" h="938" fill="none" extrusionOk="0">
                  <a:moveTo>
                    <a:pt x="9072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8285" y="938"/>
                  </a:lnTo>
                  <a:lnTo>
                    <a:pt x="907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9" name="Google Shape;939;p16"/>
            <p:cNvSpPr/>
            <p:nvPr/>
          </p:nvSpPr>
          <p:spPr>
            <a:xfrm>
              <a:off x="2871875" y="4517200"/>
              <a:ext cx="204325" cy="23450"/>
            </a:xfrm>
            <a:custGeom>
              <a:avLst/>
              <a:gdLst/>
              <a:ahLst/>
              <a:cxnLst/>
              <a:rect l="l" t="t" r="r" b="b"/>
              <a:pathLst>
                <a:path w="8173" h="938" extrusionOk="0">
                  <a:moveTo>
                    <a:pt x="0" y="1"/>
                  </a:moveTo>
                  <a:lnTo>
                    <a:pt x="0" y="938"/>
                  </a:lnTo>
                  <a:lnTo>
                    <a:pt x="132" y="938"/>
                  </a:lnTo>
                  <a:lnTo>
                    <a:pt x="132" y="1"/>
                  </a:lnTo>
                  <a:close/>
                  <a:moveTo>
                    <a:pt x="8023" y="1"/>
                  </a:moveTo>
                  <a:lnTo>
                    <a:pt x="8023" y="938"/>
                  </a:lnTo>
                  <a:lnTo>
                    <a:pt x="8173" y="938"/>
                  </a:lnTo>
                  <a:lnTo>
                    <a:pt x="8173" y="1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0" name="Google Shape;940;p16"/>
            <p:cNvSpPr/>
            <p:nvPr/>
          </p:nvSpPr>
          <p:spPr>
            <a:xfrm>
              <a:off x="2871875" y="4517200"/>
              <a:ext cx="3300" cy="23450"/>
            </a:xfrm>
            <a:custGeom>
              <a:avLst/>
              <a:gdLst/>
              <a:ahLst/>
              <a:cxnLst/>
              <a:rect l="l" t="t" r="r" b="b"/>
              <a:pathLst>
                <a:path w="132" h="938" fill="none" extrusionOk="0">
                  <a:moveTo>
                    <a:pt x="132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132" y="938"/>
                  </a:lnTo>
                  <a:lnTo>
                    <a:pt x="1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1" name="Google Shape;941;p16"/>
            <p:cNvSpPr/>
            <p:nvPr/>
          </p:nvSpPr>
          <p:spPr>
            <a:xfrm>
              <a:off x="3072425" y="4517200"/>
              <a:ext cx="3775" cy="23450"/>
            </a:xfrm>
            <a:custGeom>
              <a:avLst/>
              <a:gdLst/>
              <a:ahLst/>
              <a:cxnLst/>
              <a:rect l="l" t="t" r="r" b="b"/>
              <a:pathLst>
                <a:path w="151" h="938" fill="none" extrusionOk="0">
                  <a:moveTo>
                    <a:pt x="151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51" y="938"/>
                  </a:lnTo>
                  <a:lnTo>
                    <a:pt x="1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2" name="Google Shape;942;p16"/>
            <p:cNvSpPr/>
            <p:nvPr/>
          </p:nvSpPr>
          <p:spPr>
            <a:xfrm>
              <a:off x="2895300" y="4517200"/>
              <a:ext cx="152775" cy="23450"/>
            </a:xfrm>
            <a:custGeom>
              <a:avLst/>
              <a:gdLst/>
              <a:ahLst/>
              <a:cxnLst/>
              <a:rect l="l" t="t" r="r" b="b"/>
              <a:pathLst>
                <a:path w="6111" h="938" extrusionOk="0">
                  <a:moveTo>
                    <a:pt x="1" y="1"/>
                  </a:moveTo>
                  <a:lnTo>
                    <a:pt x="1" y="938"/>
                  </a:lnTo>
                  <a:lnTo>
                    <a:pt x="113" y="938"/>
                  </a:lnTo>
                  <a:lnTo>
                    <a:pt x="113" y="1"/>
                  </a:lnTo>
                  <a:close/>
                  <a:moveTo>
                    <a:pt x="5998" y="1"/>
                  </a:moveTo>
                  <a:lnTo>
                    <a:pt x="5998" y="938"/>
                  </a:lnTo>
                  <a:lnTo>
                    <a:pt x="6111" y="938"/>
                  </a:lnTo>
                  <a:lnTo>
                    <a:pt x="6111" y="1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3" name="Google Shape;943;p16"/>
            <p:cNvSpPr/>
            <p:nvPr/>
          </p:nvSpPr>
          <p:spPr>
            <a:xfrm>
              <a:off x="2895300" y="4517200"/>
              <a:ext cx="2850" cy="23450"/>
            </a:xfrm>
            <a:custGeom>
              <a:avLst/>
              <a:gdLst/>
              <a:ahLst/>
              <a:cxnLst/>
              <a:rect l="l" t="t" r="r" b="b"/>
              <a:pathLst>
                <a:path w="114" h="938" fill="none" extrusionOk="0">
                  <a:moveTo>
                    <a:pt x="113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13" y="938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4" name="Google Shape;944;p16"/>
            <p:cNvSpPr/>
            <p:nvPr/>
          </p:nvSpPr>
          <p:spPr>
            <a:xfrm>
              <a:off x="3045250" y="4517200"/>
              <a:ext cx="2825" cy="23450"/>
            </a:xfrm>
            <a:custGeom>
              <a:avLst/>
              <a:gdLst/>
              <a:ahLst/>
              <a:cxnLst/>
              <a:rect l="l" t="t" r="r" b="b"/>
              <a:pathLst>
                <a:path w="113" h="938" fill="none" extrusionOk="0">
                  <a:moveTo>
                    <a:pt x="113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113" y="938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5" name="Google Shape;945;p16"/>
            <p:cNvSpPr/>
            <p:nvPr/>
          </p:nvSpPr>
          <p:spPr>
            <a:xfrm>
              <a:off x="3283300" y="4517200"/>
              <a:ext cx="52500" cy="23450"/>
            </a:xfrm>
            <a:custGeom>
              <a:avLst/>
              <a:gdLst/>
              <a:ahLst/>
              <a:cxnLst/>
              <a:rect l="l" t="t" r="r" b="b"/>
              <a:pathLst>
                <a:path w="2100" h="938" extrusionOk="0">
                  <a:moveTo>
                    <a:pt x="787" y="1"/>
                  </a:moveTo>
                  <a:lnTo>
                    <a:pt x="0" y="938"/>
                  </a:lnTo>
                  <a:lnTo>
                    <a:pt x="1724" y="938"/>
                  </a:lnTo>
                  <a:lnTo>
                    <a:pt x="1818" y="900"/>
                  </a:lnTo>
                  <a:lnTo>
                    <a:pt x="1893" y="863"/>
                  </a:lnTo>
                  <a:lnTo>
                    <a:pt x="1968" y="807"/>
                  </a:lnTo>
                  <a:lnTo>
                    <a:pt x="2024" y="732"/>
                  </a:lnTo>
                  <a:lnTo>
                    <a:pt x="2062" y="657"/>
                  </a:lnTo>
                  <a:lnTo>
                    <a:pt x="2099" y="563"/>
                  </a:lnTo>
                  <a:lnTo>
                    <a:pt x="2099" y="469"/>
                  </a:lnTo>
                  <a:lnTo>
                    <a:pt x="2099" y="376"/>
                  </a:lnTo>
                  <a:lnTo>
                    <a:pt x="2062" y="301"/>
                  </a:lnTo>
                  <a:lnTo>
                    <a:pt x="2024" y="207"/>
                  </a:lnTo>
                  <a:lnTo>
                    <a:pt x="1968" y="151"/>
                  </a:lnTo>
                  <a:lnTo>
                    <a:pt x="1893" y="94"/>
                  </a:lnTo>
                  <a:lnTo>
                    <a:pt x="1818" y="38"/>
                  </a:lnTo>
                  <a:lnTo>
                    <a:pt x="1724" y="19"/>
                  </a:lnTo>
                  <a:lnTo>
                    <a:pt x="163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6" name="Google Shape;946;p16"/>
            <p:cNvSpPr/>
            <p:nvPr/>
          </p:nvSpPr>
          <p:spPr>
            <a:xfrm>
              <a:off x="3283300" y="4517200"/>
              <a:ext cx="52500" cy="23450"/>
            </a:xfrm>
            <a:custGeom>
              <a:avLst/>
              <a:gdLst/>
              <a:ahLst/>
              <a:cxnLst/>
              <a:rect l="l" t="t" r="r" b="b"/>
              <a:pathLst>
                <a:path w="2100" h="938" fill="none" extrusionOk="0">
                  <a:moveTo>
                    <a:pt x="1631" y="1"/>
                  </a:moveTo>
                  <a:lnTo>
                    <a:pt x="787" y="1"/>
                  </a:lnTo>
                  <a:lnTo>
                    <a:pt x="0" y="938"/>
                  </a:lnTo>
                  <a:lnTo>
                    <a:pt x="1631" y="938"/>
                  </a:lnTo>
                  <a:lnTo>
                    <a:pt x="1631" y="938"/>
                  </a:lnTo>
                  <a:lnTo>
                    <a:pt x="1724" y="938"/>
                  </a:lnTo>
                  <a:lnTo>
                    <a:pt x="1818" y="900"/>
                  </a:lnTo>
                  <a:lnTo>
                    <a:pt x="1893" y="863"/>
                  </a:lnTo>
                  <a:lnTo>
                    <a:pt x="1968" y="807"/>
                  </a:lnTo>
                  <a:lnTo>
                    <a:pt x="2024" y="732"/>
                  </a:lnTo>
                  <a:lnTo>
                    <a:pt x="2062" y="657"/>
                  </a:lnTo>
                  <a:lnTo>
                    <a:pt x="2099" y="563"/>
                  </a:lnTo>
                  <a:lnTo>
                    <a:pt x="2099" y="469"/>
                  </a:lnTo>
                  <a:lnTo>
                    <a:pt x="2099" y="469"/>
                  </a:lnTo>
                  <a:lnTo>
                    <a:pt x="2099" y="376"/>
                  </a:lnTo>
                  <a:lnTo>
                    <a:pt x="2062" y="301"/>
                  </a:lnTo>
                  <a:lnTo>
                    <a:pt x="2024" y="207"/>
                  </a:lnTo>
                  <a:lnTo>
                    <a:pt x="1968" y="151"/>
                  </a:lnTo>
                  <a:lnTo>
                    <a:pt x="1893" y="94"/>
                  </a:lnTo>
                  <a:lnTo>
                    <a:pt x="1818" y="38"/>
                  </a:lnTo>
                  <a:lnTo>
                    <a:pt x="1724" y="19"/>
                  </a:lnTo>
                  <a:lnTo>
                    <a:pt x="163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7" name="Google Shape;947;p16"/>
            <p:cNvSpPr/>
            <p:nvPr/>
          </p:nvSpPr>
          <p:spPr>
            <a:xfrm>
              <a:off x="2832975" y="4486275"/>
              <a:ext cx="495800" cy="23450"/>
            </a:xfrm>
            <a:custGeom>
              <a:avLst/>
              <a:gdLst/>
              <a:ahLst/>
              <a:cxnLst/>
              <a:rect l="l" t="t" r="r" b="b"/>
              <a:pathLst>
                <a:path w="19832" h="938" extrusionOk="0">
                  <a:moveTo>
                    <a:pt x="1" y="1"/>
                  </a:moveTo>
                  <a:lnTo>
                    <a:pt x="1" y="938"/>
                  </a:lnTo>
                  <a:lnTo>
                    <a:pt x="1556" y="938"/>
                  </a:lnTo>
                  <a:lnTo>
                    <a:pt x="1556" y="1"/>
                  </a:lnTo>
                  <a:close/>
                  <a:moveTo>
                    <a:pt x="1688" y="1"/>
                  </a:moveTo>
                  <a:lnTo>
                    <a:pt x="1688" y="938"/>
                  </a:lnTo>
                  <a:lnTo>
                    <a:pt x="2494" y="938"/>
                  </a:lnTo>
                  <a:lnTo>
                    <a:pt x="2494" y="1"/>
                  </a:lnTo>
                  <a:close/>
                  <a:moveTo>
                    <a:pt x="2606" y="1"/>
                  </a:moveTo>
                  <a:lnTo>
                    <a:pt x="2606" y="938"/>
                  </a:lnTo>
                  <a:lnTo>
                    <a:pt x="8491" y="938"/>
                  </a:lnTo>
                  <a:lnTo>
                    <a:pt x="8491" y="1"/>
                  </a:lnTo>
                  <a:close/>
                  <a:moveTo>
                    <a:pt x="8604" y="1"/>
                  </a:moveTo>
                  <a:lnTo>
                    <a:pt x="8604" y="938"/>
                  </a:lnTo>
                  <a:lnTo>
                    <a:pt x="9579" y="938"/>
                  </a:lnTo>
                  <a:lnTo>
                    <a:pt x="9579" y="1"/>
                  </a:lnTo>
                  <a:close/>
                  <a:moveTo>
                    <a:pt x="9729" y="1"/>
                  </a:moveTo>
                  <a:lnTo>
                    <a:pt x="9729" y="938"/>
                  </a:lnTo>
                  <a:lnTo>
                    <a:pt x="19063" y="938"/>
                  </a:lnTo>
                  <a:lnTo>
                    <a:pt x="19831" y="1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8" name="Google Shape;948;p16"/>
            <p:cNvSpPr/>
            <p:nvPr/>
          </p:nvSpPr>
          <p:spPr>
            <a:xfrm>
              <a:off x="2832975" y="4486275"/>
              <a:ext cx="38925" cy="23450"/>
            </a:xfrm>
            <a:custGeom>
              <a:avLst/>
              <a:gdLst/>
              <a:ahLst/>
              <a:cxnLst/>
              <a:rect l="l" t="t" r="r" b="b"/>
              <a:pathLst>
                <a:path w="1557" h="938" fill="none" extrusionOk="0">
                  <a:moveTo>
                    <a:pt x="1556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556" y="938"/>
                  </a:lnTo>
                  <a:lnTo>
                    <a:pt x="155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49" name="Google Shape;949;p16"/>
            <p:cNvSpPr/>
            <p:nvPr/>
          </p:nvSpPr>
          <p:spPr>
            <a:xfrm>
              <a:off x="2875150" y="4486275"/>
              <a:ext cx="20175" cy="23450"/>
            </a:xfrm>
            <a:custGeom>
              <a:avLst/>
              <a:gdLst/>
              <a:ahLst/>
              <a:cxnLst/>
              <a:rect l="l" t="t" r="r" b="b"/>
              <a:pathLst>
                <a:path w="807" h="938" fill="none" extrusionOk="0">
                  <a:moveTo>
                    <a:pt x="807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807" y="938"/>
                  </a:lnTo>
                  <a:lnTo>
                    <a:pt x="80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0" name="Google Shape;950;p16"/>
            <p:cNvSpPr/>
            <p:nvPr/>
          </p:nvSpPr>
          <p:spPr>
            <a:xfrm>
              <a:off x="2898125" y="4486275"/>
              <a:ext cx="147150" cy="23450"/>
            </a:xfrm>
            <a:custGeom>
              <a:avLst/>
              <a:gdLst/>
              <a:ahLst/>
              <a:cxnLst/>
              <a:rect l="l" t="t" r="r" b="b"/>
              <a:pathLst>
                <a:path w="5886" h="938" fill="none" extrusionOk="0">
                  <a:moveTo>
                    <a:pt x="5885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5885" y="938"/>
                  </a:lnTo>
                  <a:lnTo>
                    <a:pt x="588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1" name="Google Shape;951;p16"/>
            <p:cNvSpPr/>
            <p:nvPr/>
          </p:nvSpPr>
          <p:spPr>
            <a:xfrm>
              <a:off x="3048050" y="4486275"/>
              <a:ext cx="24400" cy="23450"/>
            </a:xfrm>
            <a:custGeom>
              <a:avLst/>
              <a:gdLst/>
              <a:ahLst/>
              <a:cxnLst/>
              <a:rect l="l" t="t" r="r" b="b"/>
              <a:pathLst>
                <a:path w="976" h="938" fill="none" extrusionOk="0">
                  <a:moveTo>
                    <a:pt x="976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976" y="938"/>
                  </a:lnTo>
                  <a:lnTo>
                    <a:pt x="97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2" name="Google Shape;952;p16"/>
            <p:cNvSpPr/>
            <p:nvPr/>
          </p:nvSpPr>
          <p:spPr>
            <a:xfrm>
              <a:off x="3076175" y="4486275"/>
              <a:ext cx="252600" cy="23450"/>
            </a:xfrm>
            <a:custGeom>
              <a:avLst/>
              <a:gdLst/>
              <a:ahLst/>
              <a:cxnLst/>
              <a:rect l="l" t="t" r="r" b="b"/>
              <a:pathLst>
                <a:path w="10104" h="938" fill="none" extrusionOk="0">
                  <a:moveTo>
                    <a:pt x="10103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9335" y="938"/>
                  </a:lnTo>
                  <a:lnTo>
                    <a:pt x="10103" y="1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3" name="Google Shape;953;p16"/>
            <p:cNvSpPr/>
            <p:nvPr/>
          </p:nvSpPr>
          <p:spPr>
            <a:xfrm>
              <a:off x="2871875" y="4486275"/>
              <a:ext cx="204325" cy="23450"/>
            </a:xfrm>
            <a:custGeom>
              <a:avLst/>
              <a:gdLst/>
              <a:ahLst/>
              <a:cxnLst/>
              <a:rect l="l" t="t" r="r" b="b"/>
              <a:pathLst>
                <a:path w="8173" h="938" extrusionOk="0">
                  <a:moveTo>
                    <a:pt x="0" y="1"/>
                  </a:moveTo>
                  <a:lnTo>
                    <a:pt x="0" y="938"/>
                  </a:lnTo>
                  <a:lnTo>
                    <a:pt x="132" y="938"/>
                  </a:lnTo>
                  <a:lnTo>
                    <a:pt x="132" y="1"/>
                  </a:lnTo>
                  <a:close/>
                  <a:moveTo>
                    <a:pt x="8023" y="1"/>
                  </a:moveTo>
                  <a:lnTo>
                    <a:pt x="8023" y="938"/>
                  </a:lnTo>
                  <a:lnTo>
                    <a:pt x="8173" y="938"/>
                  </a:lnTo>
                  <a:lnTo>
                    <a:pt x="8173" y="1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4" name="Google Shape;954;p16"/>
            <p:cNvSpPr/>
            <p:nvPr/>
          </p:nvSpPr>
          <p:spPr>
            <a:xfrm>
              <a:off x="2871875" y="4486275"/>
              <a:ext cx="3300" cy="23450"/>
            </a:xfrm>
            <a:custGeom>
              <a:avLst/>
              <a:gdLst/>
              <a:ahLst/>
              <a:cxnLst/>
              <a:rect l="l" t="t" r="r" b="b"/>
              <a:pathLst>
                <a:path w="132" h="938" fill="none" extrusionOk="0">
                  <a:moveTo>
                    <a:pt x="132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132" y="938"/>
                  </a:lnTo>
                  <a:lnTo>
                    <a:pt x="1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5" name="Google Shape;955;p16"/>
            <p:cNvSpPr/>
            <p:nvPr/>
          </p:nvSpPr>
          <p:spPr>
            <a:xfrm>
              <a:off x="3072425" y="4486275"/>
              <a:ext cx="3775" cy="23450"/>
            </a:xfrm>
            <a:custGeom>
              <a:avLst/>
              <a:gdLst/>
              <a:ahLst/>
              <a:cxnLst/>
              <a:rect l="l" t="t" r="r" b="b"/>
              <a:pathLst>
                <a:path w="151" h="938" fill="none" extrusionOk="0">
                  <a:moveTo>
                    <a:pt x="151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51" y="938"/>
                  </a:lnTo>
                  <a:lnTo>
                    <a:pt x="15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6" name="Google Shape;956;p16"/>
            <p:cNvSpPr/>
            <p:nvPr/>
          </p:nvSpPr>
          <p:spPr>
            <a:xfrm>
              <a:off x="2895300" y="4486275"/>
              <a:ext cx="152775" cy="23450"/>
            </a:xfrm>
            <a:custGeom>
              <a:avLst/>
              <a:gdLst/>
              <a:ahLst/>
              <a:cxnLst/>
              <a:rect l="l" t="t" r="r" b="b"/>
              <a:pathLst>
                <a:path w="6111" h="938" extrusionOk="0">
                  <a:moveTo>
                    <a:pt x="1" y="1"/>
                  </a:moveTo>
                  <a:lnTo>
                    <a:pt x="1" y="938"/>
                  </a:lnTo>
                  <a:lnTo>
                    <a:pt x="113" y="938"/>
                  </a:lnTo>
                  <a:lnTo>
                    <a:pt x="113" y="1"/>
                  </a:lnTo>
                  <a:close/>
                  <a:moveTo>
                    <a:pt x="5998" y="1"/>
                  </a:moveTo>
                  <a:lnTo>
                    <a:pt x="5998" y="938"/>
                  </a:lnTo>
                  <a:lnTo>
                    <a:pt x="6111" y="938"/>
                  </a:lnTo>
                  <a:lnTo>
                    <a:pt x="6111" y="1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7" name="Google Shape;957;p16"/>
            <p:cNvSpPr/>
            <p:nvPr/>
          </p:nvSpPr>
          <p:spPr>
            <a:xfrm>
              <a:off x="2895300" y="4486275"/>
              <a:ext cx="2850" cy="23450"/>
            </a:xfrm>
            <a:custGeom>
              <a:avLst/>
              <a:gdLst/>
              <a:ahLst/>
              <a:cxnLst/>
              <a:rect l="l" t="t" r="r" b="b"/>
              <a:pathLst>
                <a:path w="114" h="938" fill="none" extrusionOk="0">
                  <a:moveTo>
                    <a:pt x="113" y="1"/>
                  </a:moveTo>
                  <a:lnTo>
                    <a:pt x="1" y="1"/>
                  </a:lnTo>
                  <a:lnTo>
                    <a:pt x="1" y="938"/>
                  </a:lnTo>
                  <a:lnTo>
                    <a:pt x="113" y="938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8" name="Google Shape;958;p16"/>
            <p:cNvSpPr/>
            <p:nvPr/>
          </p:nvSpPr>
          <p:spPr>
            <a:xfrm>
              <a:off x="3045250" y="4486275"/>
              <a:ext cx="2825" cy="23450"/>
            </a:xfrm>
            <a:custGeom>
              <a:avLst/>
              <a:gdLst/>
              <a:ahLst/>
              <a:cxnLst/>
              <a:rect l="l" t="t" r="r" b="b"/>
              <a:pathLst>
                <a:path w="113" h="938" fill="none" extrusionOk="0">
                  <a:moveTo>
                    <a:pt x="113" y="1"/>
                  </a:moveTo>
                  <a:lnTo>
                    <a:pt x="0" y="1"/>
                  </a:lnTo>
                  <a:lnTo>
                    <a:pt x="0" y="938"/>
                  </a:lnTo>
                  <a:lnTo>
                    <a:pt x="113" y="938"/>
                  </a:lnTo>
                  <a:lnTo>
                    <a:pt x="1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59" name="Google Shape;959;p16"/>
            <p:cNvSpPr/>
            <p:nvPr/>
          </p:nvSpPr>
          <p:spPr>
            <a:xfrm>
              <a:off x="3309525" y="4486275"/>
              <a:ext cx="52050" cy="23450"/>
            </a:xfrm>
            <a:custGeom>
              <a:avLst/>
              <a:gdLst/>
              <a:ahLst/>
              <a:cxnLst/>
              <a:rect l="l" t="t" r="r" b="b"/>
              <a:pathLst>
                <a:path w="2082" h="938" extrusionOk="0">
                  <a:moveTo>
                    <a:pt x="769" y="1"/>
                  </a:moveTo>
                  <a:lnTo>
                    <a:pt x="1" y="938"/>
                  </a:lnTo>
                  <a:lnTo>
                    <a:pt x="1613" y="938"/>
                  </a:lnTo>
                  <a:lnTo>
                    <a:pt x="1706" y="919"/>
                  </a:lnTo>
                  <a:lnTo>
                    <a:pt x="1800" y="900"/>
                  </a:lnTo>
                  <a:lnTo>
                    <a:pt x="1875" y="863"/>
                  </a:lnTo>
                  <a:lnTo>
                    <a:pt x="1950" y="788"/>
                  </a:lnTo>
                  <a:lnTo>
                    <a:pt x="2006" y="732"/>
                  </a:lnTo>
                  <a:lnTo>
                    <a:pt x="2044" y="657"/>
                  </a:lnTo>
                  <a:lnTo>
                    <a:pt x="2081" y="563"/>
                  </a:lnTo>
                  <a:lnTo>
                    <a:pt x="2081" y="469"/>
                  </a:lnTo>
                  <a:lnTo>
                    <a:pt x="2081" y="376"/>
                  </a:lnTo>
                  <a:lnTo>
                    <a:pt x="2044" y="282"/>
                  </a:lnTo>
                  <a:lnTo>
                    <a:pt x="2006" y="207"/>
                  </a:lnTo>
                  <a:lnTo>
                    <a:pt x="1950" y="132"/>
                  </a:lnTo>
                  <a:lnTo>
                    <a:pt x="1875" y="76"/>
                  </a:lnTo>
                  <a:lnTo>
                    <a:pt x="1800" y="38"/>
                  </a:lnTo>
                  <a:lnTo>
                    <a:pt x="1706" y="19"/>
                  </a:lnTo>
                  <a:lnTo>
                    <a:pt x="1613" y="1"/>
                  </a:lnTo>
                  <a:close/>
                </a:path>
              </a:pathLst>
            </a:custGeom>
            <a:solidFill>
              <a:srgbClr val="676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0" name="Google Shape;960;p16"/>
            <p:cNvSpPr/>
            <p:nvPr/>
          </p:nvSpPr>
          <p:spPr>
            <a:xfrm>
              <a:off x="3309525" y="4486275"/>
              <a:ext cx="52050" cy="23450"/>
            </a:xfrm>
            <a:custGeom>
              <a:avLst/>
              <a:gdLst/>
              <a:ahLst/>
              <a:cxnLst/>
              <a:rect l="l" t="t" r="r" b="b"/>
              <a:pathLst>
                <a:path w="2082" h="938" fill="none" extrusionOk="0">
                  <a:moveTo>
                    <a:pt x="1613" y="1"/>
                  </a:moveTo>
                  <a:lnTo>
                    <a:pt x="769" y="1"/>
                  </a:lnTo>
                  <a:lnTo>
                    <a:pt x="1" y="938"/>
                  </a:lnTo>
                  <a:lnTo>
                    <a:pt x="1613" y="938"/>
                  </a:lnTo>
                  <a:lnTo>
                    <a:pt x="1613" y="938"/>
                  </a:lnTo>
                  <a:lnTo>
                    <a:pt x="1706" y="919"/>
                  </a:lnTo>
                  <a:lnTo>
                    <a:pt x="1800" y="900"/>
                  </a:lnTo>
                  <a:lnTo>
                    <a:pt x="1875" y="863"/>
                  </a:lnTo>
                  <a:lnTo>
                    <a:pt x="1950" y="788"/>
                  </a:lnTo>
                  <a:lnTo>
                    <a:pt x="2006" y="732"/>
                  </a:lnTo>
                  <a:lnTo>
                    <a:pt x="2044" y="657"/>
                  </a:lnTo>
                  <a:lnTo>
                    <a:pt x="2081" y="563"/>
                  </a:lnTo>
                  <a:lnTo>
                    <a:pt x="2081" y="469"/>
                  </a:lnTo>
                  <a:lnTo>
                    <a:pt x="2081" y="469"/>
                  </a:lnTo>
                  <a:lnTo>
                    <a:pt x="2081" y="376"/>
                  </a:lnTo>
                  <a:lnTo>
                    <a:pt x="2044" y="282"/>
                  </a:lnTo>
                  <a:lnTo>
                    <a:pt x="2006" y="207"/>
                  </a:lnTo>
                  <a:lnTo>
                    <a:pt x="1950" y="132"/>
                  </a:lnTo>
                  <a:lnTo>
                    <a:pt x="1875" y="76"/>
                  </a:lnTo>
                  <a:lnTo>
                    <a:pt x="1800" y="38"/>
                  </a:lnTo>
                  <a:lnTo>
                    <a:pt x="1706" y="19"/>
                  </a:lnTo>
                  <a:lnTo>
                    <a:pt x="16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1" name="Google Shape;961;p16"/>
            <p:cNvSpPr/>
            <p:nvPr/>
          </p:nvSpPr>
          <p:spPr>
            <a:xfrm>
              <a:off x="2832975" y="4454425"/>
              <a:ext cx="522500" cy="23450"/>
            </a:xfrm>
            <a:custGeom>
              <a:avLst/>
              <a:gdLst/>
              <a:ahLst/>
              <a:cxnLst/>
              <a:rect l="l" t="t" r="r" b="b"/>
              <a:pathLst>
                <a:path w="20900" h="938" extrusionOk="0">
                  <a:moveTo>
                    <a:pt x="1" y="0"/>
                  </a:moveTo>
                  <a:lnTo>
                    <a:pt x="1" y="937"/>
                  </a:lnTo>
                  <a:lnTo>
                    <a:pt x="1556" y="937"/>
                  </a:lnTo>
                  <a:lnTo>
                    <a:pt x="1556" y="0"/>
                  </a:lnTo>
                  <a:close/>
                  <a:moveTo>
                    <a:pt x="1688" y="0"/>
                  </a:moveTo>
                  <a:lnTo>
                    <a:pt x="1688" y="937"/>
                  </a:lnTo>
                  <a:lnTo>
                    <a:pt x="2494" y="937"/>
                  </a:lnTo>
                  <a:lnTo>
                    <a:pt x="2494" y="0"/>
                  </a:lnTo>
                  <a:close/>
                  <a:moveTo>
                    <a:pt x="2606" y="0"/>
                  </a:moveTo>
                  <a:lnTo>
                    <a:pt x="2606" y="937"/>
                  </a:lnTo>
                  <a:lnTo>
                    <a:pt x="8491" y="937"/>
                  </a:lnTo>
                  <a:lnTo>
                    <a:pt x="8491" y="0"/>
                  </a:lnTo>
                  <a:close/>
                  <a:moveTo>
                    <a:pt x="8604" y="0"/>
                  </a:moveTo>
                  <a:lnTo>
                    <a:pt x="8604" y="937"/>
                  </a:lnTo>
                  <a:lnTo>
                    <a:pt x="9579" y="937"/>
                  </a:lnTo>
                  <a:lnTo>
                    <a:pt x="9579" y="0"/>
                  </a:lnTo>
                  <a:close/>
                  <a:moveTo>
                    <a:pt x="9729" y="0"/>
                  </a:moveTo>
                  <a:lnTo>
                    <a:pt x="9729" y="937"/>
                  </a:lnTo>
                  <a:lnTo>
                    <a:pt x="20131" y="937"/>
                  </a:lnTo>
                  <a:lnTo>
                    <a:pt x="20900" y="0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2" name="Google Shape;962;p16"/>
            <p:cNvSpPr/>
            <p:nvPr/>
          </p:nvSpPr>
          <p:spPr>
            <a:xfrm>
              <a:off x="2832975" y="4454425"/>
              <a:ext cx="38925" cy="23450"/>
            </a:xfrm>
            <a:custGeom>
              <a:avLst/>
              <a:gdLst/>
              <a:ahLst/>
              <a:cxnLst/>
              <a:rect l="l" t="t" r="r" b="b"/>
              <a:pathLst>
                <a:path w="1557" h="938" fill="none" extrusionOk="0">
                  <a:moveTo>
                    <a:pt x="1556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1556" y="937"/>
                  </a:lnTo>
                  <a:lnTo>
                    <a:pt x="15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16"/>
            <p:cNvSpPr/>
            <p:nvPr/>
          </p:nvSpPr>
          <p:spPr>
            <a:xfrm>
              <a:off x="2875150" y="4454425"/>
              <a:ext cx="20175" cy="23450"/>
            </a:xfrm>
            <a:custGeom>
              <a:avLst/>
              <a:gdLst/>
              <a:ahLst/>
              <a:cxnLst/>
              <a:rect l="l" t="t" r="r" b="b"/>
              <a:pathLst>
                <a:path w="807" h="938" fill="none" extrusionOk="0">
                  <a:moveTo>
                    <a:pt x="807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807" y="937"/>
                  </a:lnTo>
                  <a:lnTo>
                    <a:pt x="8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4" name="Google Shape;964;p16"/>
            <p:cNvSpPr/>
            <p:nvPr/>
          </p:nvSpPr>
          <p:spPr>
            <a:xfrm>
              <a:off x="2898125" y="4454425"/>
              <a:ext cx="147150" cy="23450"/>
            </a:xfrm>
            <a:custGeom>
              <a:avLst/>
              <a:gdLst/>
              <a:ahLst/>
              <a:cxnLst/>
              <a:rect l="l" t="t" r="r" b="b"/>
              <a:pathLst>
                <a:path w="5886" h="938" fill="none" extrusionOk="0">
                  <a:moveTo>
                    <a:pt x="5885" y="0"/>
                  </a:moveTo>
                  <a:lnTo>
                    <a:pt x="0" y="0"/>
                  </a:lnTo>
                  <a:lnTo>
                    <a:pt x="0" y="937"/>
                  </a:lnTo>
                  <a:lnTo>
                    <a:pt x="5885" y="937"/>
                  </a:lnTo>
                  <a:lnTo>
                    <a:pt x="588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5" name="Google Shape;965;p16"/>
            <p:cNvSpPr/>
            <p:nvPr/>
          </p:nvSpPr>
          <p:spPr>
            <a:xfrm>
              <a:off x="3048050" y="4454425"/>
              <a:ext cx="24400" cy="23450"/>
            </a:xfrm>
            <a:custGeom>
              <a:avLst/>
              <a:gdLst/>
              <a:ahLst/>
              <a:cxnLst/>
              <a:rect l="l" t="t" r="r" b="b"/>
              <a:pathLst>
                <a:path w="976" h="938" fill="none" extrusionOk="0">
                  <a:moveTo>
                    <a:pt x="976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976" y="937"/>
                  </a:lnTo>
                  <a:lnTo>
                    <a:pt x="97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6" name="Google Shape;966;p16"/>
            <p:cNvSpPr/>
            <p:nvPr/>
          </p:nvSpPr>
          <p:spPr>
            <a:xfrm>
              <a:off x="3076175" y="4454425"/>
              <a:ext cx="279300" cy="23450"/>
            </a:xfrm>
            <a:custGeom>
              <a:avLst/>
              <a:gdLst/>
              <a:ahLst/>
              <a:cxnLst/>
              <a:rect l="l" t="t" r="r" b="b"/>
              <a:pathLst>
                <a:path w="11172" h="938" fill="none" extrusionOk="0">
                  <a:moveTo>
                    <a:pt x="11172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10403" y="937"/>
                  </a:lnTo>
                  <a:lnTo>
                    <a:pt x="11172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7" name="Google Shape;967;p16"/>
            <p:cNvSpPr/>
            <p:nvPr/>
          </p:nvSpPr>
          <p:spPr>
            <a:xfrm>
              <a:off x="2871875" y="4454425"/>
              <a:ext cx="204325" cy="23450"/>
            </a:xfrm>
            <a:custGeom>
              <a:avLst/>
              <a:gdLst/>
              <a:ahLst/>
              <a:cxnLst/>
              <a:rect l="l" t="t" r="r" b="b"/>
              <a:pathLst>
                <a:path w="8173" h="938" extrusionOk="0">
                  <a:moveTo>
                    <a:pt x="0" y="0"/>
                  </a:moveTo>
                  <a:lnTo>
                    <a:pt x="0" y="937"/>
                  </a:lnTo>
                  <a:lnTo>
                    <a:pt x="132" y="937"/>
                  </a:lnTo>
                  <a:lnTo>
                    <a:pt x="132" y="0"/>
                  </a:lnTo>
                  <a:close/>
                  <a:moveTo>
                    <a:pt x="8023" y="0"/>
                  </a:moveTo>
                  <a:lnTo>
                    <a:pt x="8023" y="937"/>
                  </a:lnTo>
                  <a:lnTo>
                    <a:pt x="8173" y="937"/>
                  </a:lnTo>
                  <a:lnTo>
                    <a:pt x="8173" y="0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8" name="Google Shape;968;p16"/>
            <p:cNvSpPr/>
            <p:nvPr/>
          </p:nvSpPr>
          <p:spPr>
            <a:xfrm>
              <a:off x="2871875" y="4454425"/>
              <a:ext cx="3300" cy="23450"/>
            </a:xfrm>
            <a:custGeom>
              <a:avLst/>
              <a:gdLst/>
              <a:ahLst/>
              <a:cxnLst/>
              <a:rect l="l" t="t" r="r" b="b"/>
              <a:pathLst>
                <a:path w="132" h="938" fill="none" extrusionOk="0">
                  <a:moveTo>
                    <a:pt x="132" y="0"/>
                  </a:moveTo>
                  <a:lnTo>
                    <a:pt x="0" y="0"/>
                  </a:lnTo>
                  <a:lnTo>
                    <a:pt x="0" y="937"/>
                  </a:lnTo>
                  <a:lnTo>
                    <a:pt x="132" y="937"/>
                  </a:lnTo>
                  <a:lnTo>
                    <a:pt x="13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9" name="Google Shape;969;p16"/>
            <p:cNvSpPr/>
            <p:nvPr/>
          </p:nvSpPr>
          <p:spPr>
            <a:xfrm>
              <a:off x="3072425" y="4454425"/>
              <a:ext cx="3775" cy="23450"/>
            </a:xfrm>
            <a:custGeom>
              <a:avLst/>
              <a:gdLst/>
              <a:ahLst/>
              <a:cxnLst/>
              <a:rect l="l" t="t" r="r" b="b"/>
              <a:pathLst>
                <a:path w="151" h="938" fill="none" extrusionOk="0">
                  <a:moveTo>
                    <a:pt x="151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151" y="937"/>
                  </a:lnTo>
                  <a:lnTo>
                    <a:pt x="1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0" name="Google Shape;970;p16"/>
            <p:cNvSpPr/>
            <p:nvPr/>
          </p:nvSpPr>
          <p:spPr>
            <a:xfrm>
              <a:off x="2895300" y="4454425"/>
              <a:ext cx="152775" cy="23450"/>
            </a:xfrm>
            <a:custGeom>
              <a:avLst/>
              <a:gdLst/>
              <a:ahLst/>
              <a:cxnLst/>
              <a:rect l="l" t="t" r="r" b="b"/>
              <a:pathLst>
                <a:path w="6111" h="938" extrusionOk="0">
                  <a:moveTo>
                    <a:pt x="1" y="0"/>
                  </a:moveTo>
                  <a:lnTo>
                    <a:pt x="1" y="937"/>
                  </a:lnTo>
                  <a:lnTo>
                    <a:pt x="113" y="937"/>
                  </a:lnTo>
                  <a:lnTo>
                    <a:pt x="113" y="0"/>
                  </a:lnTo>
                  <a:close/>
                  <a:moveTo>
                    <a:pt x="5998" y="0"/>
                  </a:moveTo>
                  <a:lnTo>
                    <a:pt x="5998" y="937"/>
                  </a:lnTo>
                  <a:lnTo>
                    <a:pt x="6111" y="937"/>
                  </a:lnTo>
                  <a:lnTo>
                    <a:pt x="6111" y="0"/>
                  </a:lnTo>
                  <a:close/>
                </a:path>
              </a:pathLst>
            </a:custGeom>
            <a:solidFill>
              <a:srgbClr val="7878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1" name="Google Shape;971;p16"/>
            <p:cNvSpPr/>
            <p:nvPr/>
          </p:nvSpPr>
          <p:spPr>
            <a:xfrm>
              <a:off x="2895300" y="4454425"/>
              <a:ext cx="2850" cy="23450"/>
            </a:xfrm>
            <a:custGeom>
              <a:avLst/>
              <a:gdLst/>
              <a:ahLst/>
              <a:cxnLst/>
              <a:rect l="l" t="t" r="r" b="b"/>
              <a:pathLst>
                <a:path w="114" h="938" fill="none" extrusionOk="0">
                  <a:moveTo>
                    <a:pt x="113" y="0"/>
                  </a:moveTo>
                  <a:lnTo>
                    <a:pt x="1" y="0"/>
                  </a:lnTo>
                  <a:lnTo>
                    <a:pt x="1" y="937"/>
                  </a:lnTo>
                  <a:lnTo>
                    <a:pt x="113" y="937"/>
                  </a:lnTo>
                  <a:lnTo>
                    <a:pt x="1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2" name="Google Shape;972;p16"/>
            <p:cNvSpPr/>
            <p:nvPr/>
          </p:nvSpPr>
          <p:spPr>
            <a:xfrm>
              <a:off x="3045250" y="4454425"/>
              <a:ext cx="2825" cy="23450"/>
            </a:xfrm>
            <a:custGeom>
              <a:avLst/>
              <a:gdLst/>
              <a:ahLst/>
              <a:cxnLst/>
              <a:rect l="l" t="t" r="r" b="b"/>
              <a:pathLst>
                <a:path w="113" h="938" fill="none" extrusionOk="0">
                  <a:moveTo>
                    <a:pt x="113" y="0"/>
                  </a:moveTo>
                  <a:lnTo>
                    <a:pt x="0" y="0"/>
                  </a:lnTo>
                  <a:lnTo>
                    <a:pt x="0" y="937"/>
                  </a:lnTo>
                  <a:lnTo>
                    <a:pt x="113" y="937"/>
                  </a:lnTo>
                  <a:lnTo>
                    <a:pt x="1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3" name="Google Shape;973;p16"/>
            <p:cNvSpPr/>
            <p:nvPr/>
          </p:nvSpPr>
          <p:spPr>
            <a:xfrm>
              <a:off x="3336250" y="4454425"/>
              <a:ext cx="52975" cy="23450"/>
            </a:xfrm>
            <a:custGeom>
              <a:avLst/>
              <a:gdLst/>
              <a:ahLst/>
              <a:cxnLst/>
              <a:rect l="l" t="t" r="r" b="b"/>
              <a:pathLst>
                <a:path w="2119" h="938" extrusionOk="0">
                  <a:moveTo>
                    <a:pt x="769" y="0"/>
                  </a:moveTo>
                  <a:lnTo>
                    <a:pt x="0" y="937"/>
                  </a:lnTo>
                  <a:lnTo>
                    <a:pt x="1668" y="937"/>
                  </a:lnTo>
                  <a:lnTo>
                    <a:pt x="1762" y="919"/>
                  </a:lnTo>
                  <a:lnTo>
                    <a:pt x="1837" y="900"/>
                  </a:lnTo>
                  <a:lnTo>
                    <a:pt x="1912" y="862"/>
                  </a:lnTo>
                  <a:lnTo>
                    <a:pt x="1987" y="806"/>
                  </a:lnTo>
                  <a:lnTo>
                    <a:pt x="2043" y="731"/>
                  </a:lnTo>
                  <a:lnTo>
                    <a:pt x="2081" y="656"/>
                  </a:lnTo>
                  <a:lnTo>
                    <a:pt x="2118" y="562"/>
                  </a:lnTo>
                  <a:lnTo>
                    <a:pt x="2118" y="469"/>
                  </a:lnTo>
                  <a:lnTo>
                    <a:pt x="2118" y="375"/>
                  </a:lnTo>
                  <a:lnTo>
                    <a:pt x="2081" y="281"/>
                  </a:lnTo>
                  <a:lnTo>
                    <a:pt x="2043" y="206"/>
                  </a:lnTo>
                  <a:lnTo>
                    <a:pt x="1987" y="131"/>
                  </a:lnTo>
                  <a:lnTo>
                    <a:pt x="1912" y="75"/>
                  </a:lnTo>
                  <a:lnTo>
                    <a:pt x="1837" y="38"/>
                  </a:lnTo>
                  <a:lnTo>
                    <a:pt x="1762" y="19"/>
                  </a:lnTo>
                  <a:lnTo>
                    <a:pt x="1668" y="0"/>
                  </a:lnTo>
                  <a:close/>
                </a:path>
              </a:pathLst>
            </a:custGeom>
            <a:solidFill>
              <a:srgbClr val="6767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4" name="Google Shape;974;p16"/>
            <p:cNvSpPr/>
            <p:nvPr/>
          </p:nvSpPr>
          <p:spPr>
            <a:xfrm>
              <a:off x="3336250" y="4454425"/>
              <a:ext cx="52975" cy="23450"/>
            </a:xfrm>
            <a:custGeom>
              <a:avLst/>
              <a:gdLst/>
              <a:ahLst/>
              <a:cxnLst/>
              <a:rect l="l" t="t" r="r" b="b"/>
              <a:pathLst>
                <a:path w="2119" h="938" fill="none" extrusionOk="0">
                  <a:moveTo>
                    <a:pt x="1668" y="0"/>
                  </a:moveTo>
                  <a:lnTo>
                    <a:pt x="769" y="0"/>
                  </a:lnTo>
                  <a:lnTo>
                    <a:pt x="0" y="937"/>
                  </a:lnTo>
                  <a:lnTo>
                    <a:pt x="1668" y="937"/>
                  </a:lnTo>
                  <a:lnTo>
                    <a:pt x="1668" y="937"/>
                  </a:lnTo>
                  <a:lnTo>
                    <a:pt x="1762" y="919"/>
                  </a:lnTo>
                  <a:lnTo>
                    <a:pt x="1837" y="900"/>
                  </a:lnTo>
                  <a:lnTo>
                    <a:pt x="1912" y="862"/>
                  </a:lnTo>
                  <a:lnTo>
                    <a:pt x="1987" y="806"/>
                  </a:lnTo>
                  <a:lnTo>
                    <a:pt x="2043" y="731"/>
                  </a:lnTo>
                  <a:lnTo>
                    <a:pt x="2081" y="656"/>
                  </a:lnTo>
                  <a:lnTo>
                    <a:pt x="2118" y="562"/>
                  </a:lnTo>
                  <a:lnTo>
                    <a:pt x="2118" y="469"/>
                  </a:lnTo>
                  <a:lnTo>
                    <a:pt x="2118" y="469"/>
                  </a:lnTo>
                  <a:lnTo>
                    <a:pt x="2118" y="375"/>
                  </a:lnTo>
                  <a:lnTo>
                    <a:pt x="2081" y="281"/>
                  </a:lnTo>
                  <a:lnTo>
                    <a:pt x="2043" y="206"/>
                  </a:lnTo>
                  <a:lnTo>
                    <a:pt x="1987" y="131"/>
                  </a:lnTo>
                  <a:lnTo>
                    <a:pt x="1912" y="75"/>
                  </a:lnTo>
                  <a:lnTo>
                    <a:pt x="1837" y="38"/>
                  </a:lnTo>
                  <a:lnTo>
                    <a:pt x="1762" y="19"/>
                  </a:lnTo>
                  <a:lnTo>
                    <a:pt x="1668" y="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5" name="Google Shape;975;p16"/>
            <p:cNvSpPr/>
            <p:nvPr/>
          </p:nvSpPr>
          <p:spPr>
            <a:xfrm>
              <a:off x="2832975" y="4511575"/>
              <a:ext cx="502825" cy="23450"/>
            </a:xfrm>
            <a:custGeom>
              <a:avLst/>
              <a:gdLst/>
              <a:ahLst/>
              <a:cxnLst/>
              <a:rect l="l" t="t" r="r" b="b"/>
              <a:pathLst>
                <a:path w="20113" h="938" extrusionOk="0">
                  <a:moveTo>
                    <a:pt x="1" y="1"/>
                  </a:moveTo>
                  <a:lnTo>
                    <a:pt x="1" y="938"/>
                  </a:lnTo>
                  <a:lnTo>
                    <a:pt x="19737" y="938"/>
                  </a:lnTo>
                  <a:lnTo>
                    <a:pt x="19831" y="901"/>
                  </a:lnTo>
                  <a:lnTo>
                    <a:pt x="19906" y="863"/>
                  </a:lnTo>
                  <a:lnTo>
                    <a:pt x="19981" y="807"/>
                  </a:lnTo>
                  <a:lnTo>
                    <a:pt x="20037" y="732"/>
                  </a:lnTo>
                  <a:lnTo>
                    <a:pt x="20075" y="657"/>
                  </a:lnTo>
                  <a:lnTo>
                    <a:pt x="20112" y="563"/>
                  </a:lnTo>
                  <a:lnTo>
                    <a:pt x="20112" y="469"/>
                  </a:lnTo>
                  <a:lnTo>
                    <a:pt x="20112" y="376"/>
                  </a:lnTo>
                  <a:lnTo>
                    <a:pt x="20075" y="282"/>
                  </a:lnTo>
                  <a:lnTo>
                    <a:pt x="20037" y="207"/>
                  </a:lnTo>
                  <a:lnTo>
                    <a:pt x="19981" y="151"/>
                  </a:lnTo>
                  <a:lnTo>
                    <a:pt x="19906" y="76"/>
                  </a:lnTo>
                  <a:lnTo>
                    <a:pt x="19831" y="38"/>
                  </a:lnTo>
                  <a:lnTo>
                    <a:pt x="19737" y="20"/>
                  </a:lnTo>
                  <a:lnTo>
                    <a:pt x="196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6" name="Google Shape;976;p16"/>
            <p:cNvSpPr/>
            <p:nvPr/>
          </p:nvSpPr>
          <p:spPr>
            <a:xfrm>
              <a:off x="2832975" y="4480650"/>
              <a:ext cx="528600" cy="23450"/>
            </a:xfrm>
            <a:custGeom>
              <a:avLst/>
              <a:gdLst/>
              <a:ahLst/>
              <a:cxnLst/>
              <a:rect l="l" t="t" r="r" b="b"/>
              <a:pathLst>
                <a:path w="21144" h="938" extrusionOk="0">
                  <a:moveTo>
                    <a:pt x="1" y="1"/>
                  </a:moveTo>
                  <a:lnTo>
                    <a:pt x="1" y="938"/>
                  </a:lnTo>
                  <a:lnTo>
                    <a:pt x="20675" y="938"/>
                  </a:lnTo>
                  <a:lnTo>
                    <a:pt x="20768" y="919"/>
                  </a:lnTo>
                  <a:lnTo>
                    <a:pt x="20862" y="900"/>
                  </a:lnTo>
                  <a:lnTo>
                    <a:pt x="20937" y="844"/>
                  </a:lnTo>
                  <a:lnTo>
                    <a:pt x="21012" y="788"/>
                  </a:lnTo>
                  <a:lnTo>
                    <a:pt x="21068" y="732"/>
                  </a:lnTo>
                  <a:lnTo>
                    <a:pt x="21106" y="638"/>
                  </a:lnTo>
                  <a:lnTo>
                    <a:pt x="21143" y="563"/>
                  </a:lnTo>
                  <a:lnTo>
                    <a:pt x="21143" y="469"/>
                  </a:lnTo>
                  <a:lnTo>
                    <a:pt x="21143" y="376"/>
                  </a:lnTo>
                  <a:lnTo>
                    <a:pt x="21106" y="282"/>
                  </a:lnTo>
                  <a:lnTo>
                    <a:pt x="21068" y="207"/>
                  </a:lnTo>
                  <a:lnTo>
                    <a:pt x="21012" y="132"/>
                  </a:lnTo>
                  <a:lnTo>
                    <a:pt x="20937" y="76"/>
                  </a:lnTo>
                  <a:lnTo>
                    <a:pt x="20862" y="38"/>
                  </a:lnTo>
                  <a:lnTo>
                    <a:pt x="2076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16"/>
            <p:cNvSpPr/>
            <p:nvPr/>
          </p:nvSpPr>
          <p:spPr>
            <a:xfrm>
              <a:off x="2832975" y="4448800"/>
              <a:ext cx="556250" cy="23450"/>
            </a:xfrm>
            <a:custGeom>
              <a:avLst/>
              <a:gdLst/>
              <a:ahLst/>
              <a:cxnLst/>
              <a:rect l="l" t="t" r="r" b="b"/>
              <a:pathLst>
                <a:path w="22250" h="938" extrusionOk="0">
                  <a:moveTo>
                    <a:pt x="1" y="0"/>
                  </a:moveTo>
                  <a:lnTo>
                    <a:pt x="1" y="937"/>
                  </a:lnTo>
                  <a:lnTo>
                    <a:pt x="21799" y="937"/>
                  </a:lnTo>
                  <a:lnTo>
                    <a:pt x="21893" y="919"/>
                  </a:lnTo>
                  <a:lnTo>
                    <a:pt x="21968" y="900"/>
                  </a:lnTo>
                  <a:lnTo>
                    <a:pt x="22043" y="844"/>
                  </a:lnTo>
                  <a:lnTo>
                    <a:pt x="22118" y="787"/>
                  </a:lnTo>
                  <a:lnTo>
                    <a:pt x="22174" y="731"/>
                  </a:lnTo>
                  <a:lnTo>
                    <a:pt x="22212" y="656"/>
                  </a:lnTo>
                  <a:lnTo>
                    <a:pt x="22249" y="563"/>
                  </a:lnTo>
                  <a:lnTo>
                    <a:pt x="22249" y="469"/>
                  </a:lnTo>
                  <a:lnTo>
                    <a:pt x="22249" y="375"/>
                  </a:lnTo>
                  <a:lnTo>
                    <a:pt x="22212" y="281"/>
                  </a:lnTo>
                  <a:lnTo>
                    <a:pt x="22174" y="206"/>
                  </a:lnTo>
                  <a:lnTo>
                    <a:pt x="22118" y="131"/>
                  </a:lnTo>
                  <a:lnTo>
                    <a:pt x="22043" y="75"/>
                  </a:lnTo>
                  <a:lnTo>
                    <a:pt x="21968" y="38"/>
                  </a:lnTo>
                  <a:lnTo>
                    <a:pt x="2189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8" name="Google Shape;978;p16"/>
            <p:cNvSpPr/>
            <p:nvPr/>
          </p:nvSpPr>
          <p:spPr>
            <a:xfrm>
              <a:off x="3391525" y="4416450"/>
              <a:ext cx="20650" cy="25800"/>
            </a:xfrm>
            <a:custGeom>
              <a:avLst/>
              <a:gdLst/>
              <a:ahLst/>
              <a:cxnLst/>
              <a:rect l="l" t="t" r="r" b="b"/>
              <a:pathLst>
                <a:path w="826" h="1032" extrusionOk="0">
                  <a:moveTo>
                    <a:pt x="619" y="1"/>
                  </a:moveTo>
                  <a:lnTo>
                    <a:pt x="188" y="376"/>
                  </a:lnTo>
                  <a:lnTo>
                    <a:pt x="1" y="957"/>
                  </a:lnTo>
                  <a:lnTo>
                    <a:pt x="113" y="1013"/>
                  </a:lnTo>
                  <a:lnTo>
                    <a:pt x="169" y="1032"/>
                  </a:lnTo>
                  <a:lnTo>
                    <a:pt x="226" y="1032"/>
                  </a:lnTo>
                  <a:lnTo>
                    <a:pt x="301" y="1013"/>
                  </a:lnTo>
                  <a:lnTo>
                    <a:pt x="376" y="994"/>
                  </a:lnTo>
                  <a:lnTo>
                    <a:pt x="451" y="938"/>
                  </a:lnTo>
                  <a:lnTo>
                    <a:pt x="526" y="863"/>
                  </a:lnTo>
                  <a:lnTo>
                    <a:pt x="601" y="788"/>
                  </a:lnTo>
                  <a:lnTo>
                    <a:pt x="676" y="694"/>
                  </a:lnTo>
                  <a:lnTo>
                    <a:pt x="732" y="601"/>
                  </a:lnTo>
                  <a:lnTo>
                    <a:pt x="769" y="507"/>
                  </a:lnTo>
                  <a:lnTo>
                    <a:pt x="807" y="413"/>
                  </a:lnTo>
                  <a:lnTo>
                    <a:pt x="825" y="320"/>
                  </a:lnTo>
                  <a:lnTo>
                    <a:pt x="825" y="245"/>
                  </a:lnTo>
                  <a:lnTo>
                    <a:pt x="807" y="170"/>
                  </a:lnTo>
                  <a:lnTo>
                    <a:pt x="788" y="113"/>
                  </a:lnTo>
                  <a:lnTo>
                    <a:pt x="732" y="76"/>
                  </a:lnTo>
                  <a:lnTo>
                    <a:pt x="619" y="1"/>
                  </a:lnTo>
                  <a:close/>
                </a:path>
              </a:pathLst>
            </a:custGeom>
            <a:solidFill>
              <a:srgbClr val="BC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9" name="Google Shape;979;p16"/>
            <p:cNvSpPr/>
            <p:nvPr/>
          </p:nvSpPr>
          <p:spPr>
            <a:xfrm>
              <a:off x="3389200" y="4416000"/>
              <a:ext cx="19700" cy="24850"/>
            </a:xfrm>
            <a:custGeom>
              <a:avLst/>
              <a:gdLst/>
              <a:ahLst/>
              <a:cxnLst/>
              <a:rect l="l" t="t" r="r" b="b"/>
              <a:pathLst>
                <a:path w="788" h="994" extrusionOk="0">
                  <a:moveTo>
                    <a:pt x="600" y="0"/>
                  </a:moveTo>
                  <a:lnTo>
                    <a:pt x="525" y="19"/>
                  </a:lnTo>
                  <a:lnTo>
                    <a:pt x="450" y="56"/>
                  </a:lnTo>
                  <a:lnTo>
                    <a:pt x="375" y="94"/>
                  </a:lnTo>
                  <a:lnTo>
                    <a:pt x="300" y="169"/>
                  </a:lnTo>
                  <a:lnTo>
                    <a:pt x="225" y="244"/>
                  </a:lnTo>
                  <a:lnTo>
                    <a:pt x="169" y="338"/>
                  </a:lnTo>
                  <a:lnTo>
                    <a:pt x="113" y="431"/>
                  </a:lnTo>
                  <a:lnTo>
                    <a:pt x="56" y="525"/>
                  </a:lnTo>
                  <a:lnTo>
                    <a:pt x="38" y="619"/>
                  </a:lnTo>
                  <a:lnTo>
                    <a:pt x="19" y="712"/>
                  </a:lnTo>
                  <a:lnTo>
                    <a:pt x="0" y="787"/>
                  </a:lnTo>
                  <a:lnTo>
                    <a:pt x="19" y="862"/>
                  </a:lnTo>
                  <a:lnTo>
                    <a:pt x="56" y="919"/>
                  </a:lnTo>
                  <a:lnTo>
                    <a:pt x="94" y="956"/>
                  </a:lnTo>
                  <a:lnTo>
                    <a:pt x="150" y="994"/>
                  </a:lnTo>
                  <a:lnTo>
                    <a:pt x="206" y="994"/>
                  </a:lnTo>
                  <a:lnTo>
                    <a:pt x="281" y="975"/>
                  </a:lnTo>
                  <a:lnTo>
                    <a:pt x="356" y="937"/>
                  </a:lnTo>
                  <a:lnTo>
                    <a:pt x="431" y="881"/>
                  </a:lnTo>
                  <a:lnTo>
                    <a:pt x="506" y="825"/>
                  </a:lnTo>
                  <a:lnTo>
                    <a:pt x="581" y="750"/>
                  </a:lnTo>
                  <a:lnTo>
                    <a:pt x="637" y="656"/>
                  </a:lnTo>
                  <a:lnTo>
                    <a:pt x="694" y="562"/>
                  </a:lnTo>
                  <a:lnTo>
                    <a:pt x="750" y="450"/>
                  </a:lnTo>
                  <a:lnTo>
                    <a:pt x="769" y="356"/>
                  </a:lnTo>
                  <a:lnTo>
                    <a:pt x="787" y="281"/>
                  </a:lnTo>
                  <a:lnTo>
                    <a:pt x="787" y="188"/>
                  </a:lnTo>
                  <a:lnTo>
                    <a:pt x="787" y="113"/>
                  </a:lnTo>
                  <a:lnTo>
                    <a:pt x="750" y="56"/>
                  </a:lnTo>
                  <a:lnTo>
                    <a:pt x="712" y="19"/>
                  </a:lnTo>
                  <a:lnTo>
                    <a:pt x="65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0" name="Google Shape;980;p16"/>
            <p:cNvSpPr/>
            <p:nvPr/>
          </p:nvSpPr>
          <p:spPr>
            <a:xfrm>
              <a:off x="1373825" y="4517200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1"/>
                  </a:moveTo>
                  <a:lnTo>
                    <a:pt x="0" y="938"/>
                  </a:lnTo>
                  <a:lnTo>
                    <a:pt x="26541" y="938"/>
                  </a:lnTo>
                  <a:lnTo>
                    <a:pt x="26541" y="1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1" name="Google Shape;981;p16"/>
            <p:cNvSpPr/>
            <p:nvPr/>
          </p:nvSpPr>
          <p:spPr>
            <a:xfrm>
              <a:off x="1373825" y="4486275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1"/>
                  </a:moveTo>
                  <a:lnTo>
                    <a:pt x="0" y="938"/>
                  </a:lnTo>
                  <a:lnTo>
                    <a:pt x="26541" y="938"/>
                  </a:lnTo>
                  <a:lnTo>
                    <a:pt x="26541" y="1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2" name="Google Shape;982;p16"/>
            <p:cNvSpPr/>
            <p:nvPr/>
          </p:nvSpPr>
          <p:spPr>
            <a:xfrm>
              <a:off x="1373825" y="4454425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0"/>
                  </a:moveTo>
                  <a:lnTo>
                    <a:pt x="0" y="937"/>
                  </a:lnTo>
                  <a:lnTo>
                    <a:pt x="26541" y="937"/>
                  </a:lnTo>
                  <a:lnTo>
                    <a:pt x="26541" y="0"/>
                  </a:lnTo>
                  <a:close/>
                </a:path>
              </a:pathLst>
            </a:custGeom>
            <a:solidFill>
              <a:srgbClr val="A8A8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3" name="Google Shape;983;p16"/>
            <p:cNvSpPr/>
            <p:nvPr/>
          </p:nvSpPr>
          <p:spPr>
            <a:xfrm>
              <a:off x="1373825" y="4511575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1"/>
                  </a:moveTo>
                  <a:lnTo>
                    <a:pt x="0" y="938"/>
                  </a:lnTo>
                  <a:lnTo>
                    <a:pt x="26541" y="938"/>
                  </a:lnTo>
                  <a:lnTo>
                    <a:pt x="26541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4" name="Google Shape;984;p16"/>
            <p:cNvSpPr/>
            <p:nvPr/>
          </p:nvSpPr>
          <p:spPr>
            <a:xfrm>
              <a:off x="1373825" y="4480650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1"/>
                  </a:moveTo>
                  <a:lnTo>
                    <a:pt x="0" y="938"/>
                  </a:lnTo>
                  <a:lnTo>
                    <a:pt x="26541" y="938"/>
                  </a:lnTo>
                  <a:lnTo>
                    <a:pt x="2654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5" name="Google Shape;985;p16"/>
            <p:cNvSpPr/>
            <p:nvPr/>
          </p:nvSpPr>
          <p:spPr>
            <a:xfrm>
              <a:off x="1373825" y="4448800"/>
              <a:ext cx="663525" cy="23450"/>
            </a:xfrm>
            <a:custGeom>
              <a:avLst/>
              <a:gdLst/>
              <a:ahLst/>
              <a:cxnLst/>
              <a:rect l="l" t="t" r="r" b="b"/>
              <a:pathLst>
                <a:path w="26541" h="938" extrusionOk="0">
                  <a:moveTo>
                    <a:pt x="0" y="0"/>
                  </a:moveTo>
                  <a:lnTo>
                    <a:pt x="0" y="937"/>
                  </a:lnTo>
                  <a:lnTo>
                    <a:pt x="26541" y="937"/>
                  </a:lnTo>
                  <a:lnTo>
                    <a:pt x="2654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6" name="Google Shape;986;p16"/>
            <p:cNvSpPr/>
            <p:nvPr/>
          </p:nvSpPr>
          <p:spPr>
            <a:xfrm>
              <a:off x="3735950" y="4092200"/>
              <a:ext cx="886575" cy="3775"/>
            </a:xfrm>
            <a:custGeom>
              <a:avLst/>
              <a:gdLst/>
              <a:ahLst/>
              <a:cxnLst/>
              <a:rect l="l" t="t" r="r" b="b"/>
              <a:pathLst>
                <a:path w="354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35462" y="151"/>
                  </a:lnTo>
                  <a:lnTo>
                    <a:pt x="354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7" name="Google Shape;987;p16"/>
            <p:cNvSpPr/>
            <p:nvPr/>
          </p:nvSpPr>
          <p:spPr>
            <a:xfrm>
              <a:off x="3053225" y="4092200"/>
              <a:ext cx="886575" cy="3775"/>
            </a:xfrm>
            <a:custGeom>
              <a:avLst/>
              <a:gdLst/>
              <a:ahLst/>
              <a:cxnLst/>
              <a:rect l="l" t="t" r="r" b="b"/>
              <a:pathLst>
                <a:path w="35463" h="151" extrusionOk="0">
                  <a:moveTo>
                    <a:pt x="0" y="1"/>
                  </a:moveTo>
                  <a:lnTo>
                    <a:pt x="0" y="151"/>
                  </a:lnTo>
                  <a:lnTo>
                    <a:pt x="35462" y="151"/>
                  </a:lnTo>
                  <a:lnTo>
                    <a:pt x="3546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8" name="Google Shape;988;p16"/>
            <p:cNvSpPr/>
            <p:nvPr/>
          </p:nvSpPr>
          <p:spPr>
            <a:xfrm>
              <a:off x="2993225" y="2922625"/>
              <a:ext cx="1689275" cy="1410450"/>
            </a:xfrm>
            <a:custGeom>
              <a:avLst/>
              <a:gdLst/>
              <a:ahLst/>
              <a:cxnLst/>
              <a:rect l="l" t="t" r="r" b="b"/>
              <a:pathLst>
                <a:path w="67571" h="56418" extrusionOk="0">
                  <a:moveTo>
                    <a:pt x="58086" y="3243"/>
                  </a:moveTo>
                  <a:lnTo>
                    <a:pt x="64328" y="9484"/>
                  </a:lnTo>
                  <a:lnTo>
                    <a:pt x="64328" y="23654"/>
                  </a:lnTo>
                  <a:lnTo>
                    <a:pt x="60186" y="23654"/>
                  </a:lnTo>
                  <a:lnTo>
                    <a:pt x="60186" y="39567"/>
                  </a:lnTo>
                  <a:lnTo>
                    <a:pt x="64328" y="39567"/>
                  </a:lnTo>
                  <a:lnTo>
                    <a:pt x="64328" y="46859"/>
                  </a:lnTo>
                  <a:lnTo>
                    <a:pt x="58011" y="53175"/>
                  </a:lnTo>
                  <a:lnTo>
                    <a:pt x="9560" y="53175"/>
                  </a:lnTo>
                  <a:lnTo>
                    <a:pt x="3244" y="46859"/>
                  </a:lnTo>
                  <a:lnTo>
                    <a:pt x="3244" y="39567"/>
                  </a:lnTo>
                  <a:lnTo>
                    <a:pt x="7386" y="39567"/>
                  </a:lnTo>
                  <a:lnTo>
                    <a:pt x="7386" y="23654"/>
                  </a:lnTo>
                  <a:lnTo>
                    <a:pt x="3244" y="23654"/>
                  </a:lnTo>
                  <a:lnTo>
                    <a:pt x="3244" y="9484"/>
                  </a:lnTo>
                  <a:lnTo>
                    <a:pt x="9485" y="3243"/>
                  </a:lnTo>
                  <a:close/>
                  <a:moveTo>
                    <a:pt x="8136" y="0"/>
                  </a:moveTo>
                  <a:lnTo>
                    <a:pt x="7198" y="937"/>
                  </a:lnTo>
                  <a:lnTo>
                    <a:pt x="957" y="7179"/>
                  </a:lnTo>
                  <a:lnTo>
                    <a:pt x="1" y="8135"/>
                  </a:lnTo>
                  <a:lnTo>
                    <a:pt x="1" y="9484"/>
                  </a:lnTo>
                  <a:lnTo>
                    <a:pt x="1" y="23654"/>
                  </a:lnTo>
                  <a:lnTo>
                    <a:pt x="1" y="26897"/>
                  </a:lnTo>
                  <a:lnTo>
                    <a:pt x="4143" y="26897"/>
                  </a:lnTo>
                  <a:lnTo>
                    <a:pt x="4143" y="36325"/>
                  </a:lnTo>
                  <a:lnTo>
                    <a:pt x="1" y="36325"/>
                  </a:lnTo>
                  <a:lnTo>
                    <a:pt x="1" y="39567"/>
                  </a:lnTo>
                  <a:lnTo>
                    <a:pt x="1" y="46859"/>
                  </a:lnTo>
                  <a:lnTo>
                    <a:pt x="1" y="48208"/>
                  </a:lnTo>
                  <a:lnTo>
                    <a:pt x="957" y="49145"/>
                  </a:lnTo>
                  <a:lnTo>
                    <a:pt x="7273" y="55480"/>
                  </a:lnTo>
                  <a:lnTo>
                    <a:pt x="8229" y="56418"/>
                  </a:lnTo>
                  <a:lnTo>
                    <a:pt x="59342" y="56418"/>
                  </a:lnTo>
                  <a:lnTo>
                    <a:pt x="60298" y="55480"/>
                  </a:lnTo>
                  <a:lnTo>
                    <a:pt x="66615" y="49145"/>
                  </a:lnTo>
                  <a:lnTo>
                    <a:pt x="67570" y="48208"/>
                  </a:lnTo>
                  <a:lnTo>
                    <a:pt x="67570" y="46859"/>
                  </a:lnTo>
                  <a:lnTo>
                    <a:pt x="67570" y="39567"/>
                  </a:lnTo>
                  <a:lnTo>
                    <a:pt x="67570" y="36325"/>
                  </a:lnTo>
                  <a:lnTo>
                    <a:pt x="63428" y="36325"/>
                  </a:lnTo>
                  <a:lnTo>
                    <a:pt x="63428" y="26897"/>
                  </a:lnTo>
                  <a:lnTo>
                    <a:pt x="67570" y="26897"/>
                  </a:lnTo>
                  <a:lnTo>
                    <a:pt x="67570" y="23654"/>
                  </a:lnTo>
                  <a:lnTo>
                    <a:pt x="67570" y="9484"/>
                  </a:lnTo>
                  <a:lnTo>
                    <a:pt x="67570" y="8135"/>
                  </a:lnTo>
                  <a:lnTo>
                    <a:pt x="66615" y="7179"/>
                  </a:lnTo>
                  <a:lnTo>
                    <a:pt x="60373" y="937"/>
                  </a:lnTo>
                  <a:lnTo>
                    <a:pt x="5941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9" name="Google Shape;989;p16"/>
            <p:cNvSpPr/>
            <p:nvPr/>
          </p:nvSpPr>
          <p:spPr>
            <a:xfrm>
              <a:off x="4113625" y="4490500"/>
              <a:ext cx="380025" cy="3300"/>
            </a:xfrm>
            <a:custGeom>
              <a:avLst/>
              <a:gdLst/>
              <a:ahLst/>
              <a:cxnLst/>
              <a:rect l="l" t="t" r="r" b="b"/>
              <a:pathLst>
                <a:path w="15201" h="132" extrusionOk="0">
                  <a:moveTo>
                    <a:pt x="0" y="0"/>
                  </a:moveTo>
                  <a:lnTo>
                    <a:pt x="0" y="132"/>
                  </a:lnTo>
                  <a:lnTo>
                    <a:pt x="15201" y="132"/>
                  </a:lnTo>
                  <a:lnTo>
                    <a:pt x="1520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0" name="Google Shape;990;p16"/>
            <p:cNvSpPr/>
            <p:nvPr/>
          </p:nvSpPr>
          <p:spPr>
            <a:xfrm>
              <a:off x="4097675" y="4469400"/>
              <a:ext cx="419425" cy="3775"/>
            </a:xfrm>
            <a:custGeom>
              <a:avLst/>
              <a:gdLst/>
              <a:ahLst/>
              <a:cxnLst/>
              <a:rect l="l" t="t" r="r" b="b"/>
              <a:pathLst>
                <a:path w="16777" h="151" extrusionOk="0">
                  <a:moveTo>
                    <a:pt x="1" y="1"/>
                  </a:moveTo>
                  <a:lnTo>
                    <a:pt x="1" y="151"/>
                  </a:lnTo>
                  <a:lnTo>
                    <a:pt x="16776" y="151"/>
                  </a:lnTo>
                  <a:lnTo>
                    <a:pt x="1677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1" name="Google Shape;991;p16"/>
            <p:cNvSpPr/>
            <p:nvPr/>
          </p:nvSpPr>
          <p:spPr>
            <a:xfrm>
              <a:off x="4599525" y="3618000"/>
              <a:ext cx="373025" cy="189325"/>
            </a:xfrm>
            <a:custGeom>
              <a:avLst/>
              <a:gdLst/>
              <a:ahLst/>
              <a:cxnLst/>
              <a:rect l="l" t="t" r="r" b="b"/>
              <a:pathLst>
                <a:path w="14921" h="7573" extrusionOk="0">
                  <a:moveTo>
                    <a:pt x="1" y="0"/>
                  </a:moveTo>
                  <a:lnTo>
                    <a:pt x="1" y="7573"/>
                  </a:lnTo>
                  <a:lnTo>
                    <a:pt x="14921" y="7573"/>
                  </a:lnTo>
                  <a:lnTo>
                    <a:pt x="14921" y="7441"/>
                  </a:lnTo>
                  <a:lnTo>
                    <a:pt x="132" y="7441"/>
                  </a:lnTo>
                  <a:lnTo>
                    <a:pt x="132" y="132"/>
                  </a:lnTo>
                  <a:lnTo>
                    <a:pt x="14921" y="132"/>
                  </a:lnTo>
                  <a:lnTo>
                    <a:pt x="1492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2" name="Google Shape;992;p16"/>
            <p:cNvSpPr/>
            <p:nvPr/>
          </p:nvSpPr>
          <p:spPr>
            <a:xfrm>
              <a:off x="4624375" y="3641425"/>
              <a:ext cx="348175" cy="139200"/>
            </a:xfrm>
            <a:custGeom>
              <a:avLst/>
              <a:gdLst/>
              <a:ahLst/>
              <a:cxnLst/>
              <a:rect l="l" t="t" r="r" b="b"/>
              <a:pathLst>
                <a:path w="13927" h="5568" extrusionOk="0">
                  <a:moveTo>
                    <a:pt x="0" y="1"/>
                  </a:moveTo>
                  <a:lnTo>
                    <a:pt x="0" y="5567"/>
                  </a:lnTo>
                  <a:lnTo>
                    <a:pt x="13927" y="5567"/>
                  </a:lnTo>
                  <a:lnTo>
                    <a:pt x="13927" y="5436"/>
                  </a:lnTo>
                  <a:lnTo>
                    <a:pt x="132" y="5436"/>
                  </a:lnTo>
                  <a:lnTo>
                    <a:pt x="132" y="132"/>
                  </a:lnTo>
                  <a:lnTo>
                    <a:pt x="13927" y="132"/>
                  </a:lnTo>
                  <a:lnTo>
                    <a:pt x="1392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993" name="Google Shape;993;p16"/>
          <p:cNvGrpSpPr/>
          <p:nvPr/>
        </p:nvGrpSpPr>
        <p:grpSpPr>
          <a:xfrm>
            <a:off x="5825575" y="1626575"/>
            <a:ext cx="537950" cy="537975"/>
            <a:chOff x="5709600" y="3301225"/>
            <a:chExt cx="537950" cy="537975"/>
          </a:xfrm>
        </p:grpSpPr>
        <p:sp>
          <p:nvSpPr>
            <p:cNvPr id="994" name="Google Shape;994;p16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extrusionOk="0">
                  <a:moveTo>
                    <a:pt x="10759" y="1"/>
                  </a:moveTo>
                  <a:lnTo>
                    <a:pt x="10235" y="20"/>
                  </a:lnTo>
                  <a:lnTo>
                    <a:pt x="9710" y="57"/>
                  </a:lnTo>
                  <a:lnTo>
                    <a:pt x="9185" y="113"/>
                  </a:lnTo>
                  <a:lnTo>
                    <a:pt x="8660" y="207"/>
                  </a:lnTo>
                  <a:lnTo>
                    <a:pt x="8154" y="320"/>
                  </a:lnTo>
                  <a:lnTo>
                    <a:pt x="7629" y="469"/>
                  </a:lnTo>
                  <a:lnTo>
                    <a:pt x="7123" y="638"/>
                  </a:lnTo>
                  <a:lnTo>
                    <a:pt x="6617" y="826"/>
                  </a:lnTo>
                  <a:lnTo>
                    <a:pt x="6130" y="1051"/>
                  </a:lnTo>
                  <a:lnTo>
                    <a:pt x="5624" y="1313"/>
                  </a:lnTo>
                  <a:lnTo>
                    <a:pt x="5155" y="1575"/>
                  </a:lnTo>
                  <a:lnTo>
                    <a:pt x="4687" y="1875"/>
                  </a:lnTo>
                  <a:lnTo>
                    <a:pt x="4255" y="2194"/>
                  </a:lnTo>
                  <a:lnTo>
                    <a:pt x="3824" y="2531"/>
                  </a:lnTo>
                  <a:lnTo>
                    <a:pt x="3431" y="2887"/>
                  </a:lnTo>
                  <a:lnTo>
                    <a:pt x="3056" y="3262"/>
                  </a:lnTo>
                  <a:lnTo>
                    <a:pt x="2700" y="3656"/>
                  </a:lnTo>
                  <a:lnTo>
                    <a:pt x="2362" y="4049"/>
                  </a:lnTo>
                  <a:lnTo>
                    <a:pt x="2044" y="4462"/>
                  </a:lnTo>
                  <a:lnTo>
                    <a:pt x="1744" y="4893"/>
                  </a:lnTo>
                  <a:lnTo>
                    <a:pt x="1481" y="5343"/>
                  </a:lnTo>
                  <a:lnTo>
                    <a:pt x="1219" y="5793"/>
                  </a:lnTo>
                  <a:lnTo>
                    <a:pt x="994" y="6261"/>
                  </a:lnTo>
                  <a:lnTo>
                    <a:pt x="788" y="6730"/>
                  </a:lnTo>
                  <a:lnTo>
                    <a:pt x="619" y="7217"/>
                  </a:lnTo>
                  <a:lnTo>
                    <a:pt x="451" y="7704"/>
                  </a:lnTo>
                  <a:lnTo>
                    <a:pt x="319" y="8210"/>
                  </a:lnTo>
                  <a:lnTo>
                    <a:pt x="207" y="8717"/>
                  </a:lnTo>
                  <a:lnTo>
                    <a:pt x="113" y="9223"/>
                  </a:lnTo>
                  <a:lnTo>
                    <a:pt x="57" y="9729"/>
                  </a:lnTo>
                  <a:lnTo>
                    <a:pt x="19" y="10253"/>
                  </a:lnTo>
                  <a:lnTo>
                    <a:pt x="1" y="10778"/>
                  </a:lnTo>
                  <a:lnTo>
                    <a:pt x="19" y="11284"/>
                  </a:lnTo>
                  <a:lnTo>
                    <a:pt x="57" y="11809"/>
                  </a:lnTo>
                  <a:lnTo>
                    <a:pt x="132" y="12334"/>
                  </a:lnTo>
                  <a:lnTo>
                    <a:pt x="207" y="12859"/>
                  </a:lnTo>
                  <a:lnTo>
                    <a:pt x="338" y="13365"/>
                  </a:lnTo>
                  <a:lnTo>
                    <a:pt x="469" y="13890"/>
                  </a:lnTo>
                  <a:lnTo>
                    <a:pt x="638" y="14396"/>
                  </a:lnTo>
                  <a:lnTo>
                    <a:pt x="844" y="14902"/>
                  </a:lnTo>
                  <a:lnTo>
                    <a:pt x="1069" y="15408"/>
                  </a:lnTo>
                  <a:lnTo>
                    <a:pt x="1313" y="15895"/>
                  </a:lnTo>
                  <a:lnTo>
                    <a:pt x="1594" y="16364"/>
                  </a:lnTo>
                  <a:lnTo>
                    <a:pt x="1894" y="16832"/>
                  </a:lnTo>
                  <a:lnTo>
                    <a:pt x="2212" y="17263"/>
                  </a:lnTo>
                  <a:lnTo>
                    <a:pt x="2550" y="17695"/>
                  </a:lnTo>
                  <a:lnTo>
                    <a:pt x="2906" y="18088"/>
                  </a:lnTo>
                  <a:lnTo>
                    <a:pt x="3262" y="18463"/>
                  </a:lnTo>
                  <a:lnTo>
                    <a:pt x="3656" y="18838"/>
                  </a:lnTo>
                  <a:lnTo>
                    <a:pt x="4068" y="19175"/>
                  </a:lnTo>
                  <a:lnTo>
                    <a:pt x="4480" y="19475"/>
                  </a:lnTo>
                  <a:lnTo>
                    <a:pt x="4911" y="19775"/>
                  </a:lnTo>
                  <a:lnTo>
                    <a:pt x="5343" y="20056"/>
                  </a:lnTo>
                  <a:lnTo>
                    <a:pt x="5811" y="20300"/>
                  </a:lnTo>
                  <a:lnTo>
                    <a:pt x="6261" y="20525"/>
                  </a:lnTo>
                  <a:lnTo>
                    <a:pt x="6748" y="20731"/>
                  </a:lnTo>
                  <a:lnTo>
                    <a:pt x="7217" y="20918"/>
                  </a:lnTo>
                  <a:lnTo>
                    <a:pt x="7723" y="21068"/>
                  </a:lnTo>
                  <a:lnTo>
                    <a:pt x="8210" y="21200"/>
                  </a:lnTo>
                  <a:lnTo>
                    <a:pt x="8716" y="21312"/>
                  </a:lnTo>
                  <a:lnTo>
                    <a:pt x="9222" y="21406"/>
                  </a:lnTo>
                  <a:lnTo>
                    <a:pt x="9747" y="21462"/>
                  </a:lnTo>
                  <a:lnTo>
                    <a:pt x="10253" y="21499"/>
                  </a:lnTo>
                  <a:lnTo>
                    <a:pt x="10778" y="21518"/>
                  </a:lnTo>
                  <a:lnTo>
                    <a:pt x="11303" y="21499"/>
                  </a:lnTo>
                  <a:lnTo>
                    <a:pt x="11828" y="21462"/>
                  </a:lnTo>
                  <a:lnTo>
                    <a:pt x="12334" y="21387"/>
                  </a:lnTo>
                  <a:lnTo>
                    <a:pt x="12859" y="21312"/>
                  </a:lnTo>
                  <a:lnTo>
                    <a:pt x="13383" y="21181"/>
                  </a:lnTo>
                  <a:lnTo>
                    <a:pt x="13889" y="21050"/>
                  </a:lnTo>
                  <a:lnTo>
                    <a:pt x="14396" y="20881"/>
                  </a:lnTo>
                  <a:lnTo>
                    <a:pt x="14902" y="20675"/>
                  </a:lnTo>
                  <a:lnTo>
                    <a:pt x="15408" y="20450"/>
                  </a:lnTo>
                  <a:lnTo>
                    <a:pt x="15895" y="20206"/>
                  </a:lnTo>
                  <a:lnTo>
                    <a:pt x="16382" y="19925"/>
                  </a:lnTo>
                  <a:lnTo>
                    <a:pt x="16832" y="19625"/>
                  </a:lnTo>
                  <a:lnTo>
                    <a:pt x="17282" y="19306"/>
                  </a:lnTo>
                  <a:lnTo>
                    <a:pt x="17694" y="18969"/>
                  </a:lnTo>
                  <a:lnTo>
                    <a:pt x="18107" y="18613"/>
                  </a:lnTo>
                  <a:lnTo>
                    <a:pt x="18482" y="18257"/>
                  </a:lnTo>
                  <a:lnTo>
                    <a:pt x="18838" y="17863"/>
                  </a:lnTo>
                  <a:lnTo>
                    <a:pt x="19175" y="17470"/>
                  </a:lnTo>
                  <a:lnTo>
                    <a:pt x="19494" y="17039"/>
                  </a:lnTo>
                  <a:lnTo>
                    <a:pt x="19794" y="16607"/>
                  </a:lnTo>
                  <a:lnTo>
                    <a:pt x="20056" y="16176"/>
                  </a:lnTo>
                  <a:lnTo>
                    <a:pt x="20300" y="15727"/>
                  </a:lnTo>
                  <a:lnTo>
                    <a:pt x="20525" y="15258"/>
                  </a:lnTo>
                  <a:lnTo>
                    <a:pt x="20731" y="14771"/>
                  </a:lnTo>
                  <a:lnTo>
                    <a:pt x="20918" y="14302"/>
                  </a:lnTo>
                  <a:lnTo>
                    <a:pt x="21087" y="13796"/>
                  </a:lnTo>
                  <a:lnTo>
                    <a:pt x="21218" y="13309"/>
                  </a:lnTo>
                  <a:lnTo>
                    <a:pt x="21331" y="12803"/>
                  </a:lnTo>
                  <a:lnTo>
                    <a:pt x="21406" y="12297"/>
                  </a:lnTo>
                  <a:lnTo>
                    <a:pt x="21462" y="11772"/>
                  </a:lnTo>
                  <a:lnTo>
                    <a:pt x="21499" y="11266"/>
                  </a:lnTo>
                  <a:lnTo>
                    <a:pt x="21518" y="10741"/>
                  </a:lnTo>
                  <a:lnTo>
                    <a:pt x="21499" y="10216"/>
                  </a:lnTo>
                  <a:lnTo>
                    <a:pt x="21462" y="9691"/>
                  </a:lnTo>
                  <a:lnTo>
                    <a:pt x="21406" y="9185"/>
                  </a:lnTo>
                  <a:lnTo>
                    <a:pt x="21312" y="8660"/>
                  </a:lnTo>
                  <a:lnTo>
                    <a:pt x="21199" y="8135"/>
                  </a:lnTo>
                  <a:lnTo>
                    <a:pt x="21049" y="7629"/>
                  </a:lnTo>
                  <a:lnTo>
                    <a:pt x="20881" y="7123"/>
                  </a:lnTo>
                  <a:lnTo>
                    <a:pt x="20693" y="6617"/>
                  </a:lnTo>
                  <a:lnTo>
                    <a:pt x="20468" y="6111"/>
                  </a:lnTo>
                  <a:lnTo>
                    <a:pt x="20206" y="5624"/>
                  </a:lnTo>
                  <a:lnTo>
                    <a:pt x="19944" y="5137"/>
                  </a:lnTo>
                  <a:lnTo>
                    <a:pt x="19644" y="4687"/>
                  </a:lnTo>
                  <a:lnTo>
                    <a:pt x="19325" y="4237"/>
                  </a:lnTo>
                  <a:lnTo>
                    <a:pt x="18988" y="3825"/>
                  </a:lnTo>
                  <a:lnTo>
                    <a:pt x="18632" y="3412"/>
                  </a:lnTo>
                  <a:lnTo>
                    <a:pt x="18257" y="3037"/>
                  </a:lnTo>
                  <a:lnTo>
                    <a:pt x="17882" y="2681"/>
                  </a:lnTo>
                  <a:lnTo>
                    <a:pt x="17469" y="2344"/>
                  </a:lnTo>
                  <a:lnTo>
                    <a:pt x="17057" y="2025"/>
                  </a:lnTo>
                  <a:lnTo>
                    <a:pt x="16626" y="1744"/>
                  </a:lnTo>
                  <a:lnTo>
                    <a:pt x="16176" y="1463"/>
                  </a:lnTo>
                  <a:lnTo>
                    <a:pt x="15726" y="1219"/>
                  </a:lnTo>
                  <a:lnTo>
                    <a:pt x="15258" y="994"/>
                  </a:lnTo>
                  <a:lnTo>
                    <a:pt x="14789" y="788"/>
                  </a:lnTo>
                  <a:lnTo>
                    <a:pt x="14302" y="601"/>
                  </a:lnTo>
                  <a:lnTo>
                    <a:pt x="13815" y="451"/>
                  </a:lnTo>
                  <a:lnTo>
                    <a:pt x="13308" y="301"/>
                  </a:lnTo>
                  <a:lnTo>
                    <a:pt x="12802" y="207"/>
                  </a:lnTo>
                  <a:lnTo>
                    <a:pt x="12296" y="113"/>
                  </a:lnTo>
                  <a:lnTo>
                    <a:pt x="11790" y="57"/>
                  </a:lnTo>
                  <a:lnTo>
                    <a:pt x="11265" y="20"/>
                  </a:lnTo>
                  <a:lnTo>
                    <a:pt x="10759" y="1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5" name="Google Shape;995;p16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fill="none" extrusionOk="0">
                  <a:moveTo>
                    <a:pt x="1313" y="15895"/>
                  </a:moveTo>
                  <a:lnTo>
                    <a:pt x="1313" y="15895"/>
                  </a:lnTo>
                  <a:lnTo>
                    <a:pt x="1069" y="15408"/>
                  </a:lnTo>
                  <a:lnTo>
                    <a:pt x="844" y="14902"/>
                  </a:lnTo>
                  <a:lnTo>
                    <a:pt x="638" y="14396"/>
                  </a:lnTo>
                  <a:lnTo>
                    <a:pt x="469" y="13890"/>
                  </a:lnTo>
                  <a:lnTo>
                    <a:pt x="338" y="13365"/>
                  </a:lnTo>
                  <a:lnTo>
                    <a:pt x="207" y="12859"/>
                  </a:lnTo>
                  <a:lnTo>
                    <a:pt x="132" y="12334"/>
                  </a:lnTo>
                  <a:lnTo>
                    <a:pt x="57" y="11809"/>
                  </a:lnTo>
                  <a:lnTo>
                    <a:pt x="19" y="11284"/>
                  </a:lnTo>
                  <a:lnTo>
                    <a:pt x="1" y="10778"/>
                  </a:lnTo>
                  <a:lnTo>
                    <a:pt x="19" y="10253"/>
                  </a:lnTo>
                  <a:lnTo>
                    <a:pt x="57" y="9729"/>
                  </a:lnTo>
                  <a:lnTo>
                    <a:pt x="113" y="9223"/>
                  </a:lnTo>
                  <a:lnTo>
                    <a:pt x="207" y="8717"/>
                  </a:lnTo>
                  <a:lnTo>
                    <a:pt x="319" y="8210"/>
                  </a:lnTo>
                  <a:lnTo>
                    <a:pt x="451" y="7704"/>
                  </a:lnTo>
                  <a:lnTo>
                    <a:pt x="619" y="7217"/>
                  </a:lnTo>
                  <a:lnTo>
                    <a:pt x="788" y="6730"/>
                  </a:lnTo>
                  <a:lnTo>
                    <a:pt x="994" y="6261"/>
                  </a:lnTo>
                  <a:lnTo>
                    <a:pt x="1219" y="5793"/>
                  </a:lnTo>
                  <a:lnTo>
                    <a:pt x="1481" y="5343"/>
                  </a:lnTo>
                  <a:lnTo>
                    <a:pt x="1744" y="4893"/>
                  </a:lnTo>
                  <a:lnTo>
                    <a:pt x="2044" y="4462"/>
                  </a:lnTo>
                  <a:lnTo>
                    <a:pt x="2362" y="4049"/>
                  </a:lnTo>
                  <a:lnTo>
                    <a:pt x="2700" y="3656"/>
                  </a:lnTo>
                  <a:lnTo>
                    <a:pt x="3056" y="3262"/>
                  </a:lnTo>
                  <a:lnTo>
                    <a:pt x="3431" y="2887"/>
                  </a:lnTo>
                  <a:lnTo>
                    <a:pt x="3824" y="2531"/>
                  </a:lnTo>
                  <a:lnTo>
                    <a:pt x="4255" y="2194"/>
                  </a:lnTo>
                  <a:lnTo>
                    <a:pt x="4687" y="1875"/>
                  </a:lnTo>
                  <a:lnTo>
                    <a:pt x="5155" y="1575"/>
                  </a:lnTo>
                  <a:lnTo>
                    <a:pt x="5624" y="1313"/>
                  </a:lnTo>
                  <a:lnTo>
                    <a:pt x="5624" y="1313"/>
                  </a:lnTo>
                  <a:lnTo>
                    <a:pt x="6130" y="1051"/>
                  </a:lnTo>
                  <a:lnTo>
                    <a:pt x="6617" y="826"/>
                  </a:lnTo>
                  <a:lnTo>
                    <a:pt x="7123" y="638"/>
                  </a:lnTo>
                  <a:lnTo>
                    <a:pt x="7629" y="469"/>
                  </a:lnTo>
                  <a:lnTo>
                    <a:pt x="8154" y="320"/>
                  </a:lnTo>
                  <a:lnTo>
                    <a:pt x="8660" y="207"/>
                  </a:lnTo>
                  <a:lnTo>
                    <a:pt x="9185" y="113"/>
                  </a:lnTo>
                  <a:lnTo>
                    <a:pt x="9710" y="57"/>
                  </a:lnTo>
                  <a:lnTo>
                    <a:pt x="10235" y="20"/>
                  </a:lnTo>
                  <a:lnTo>
                    <a:pt x="10759" y="1"/>
                  </a:lnTo>
                  <a:lnTo>
                    <a:pt x="11265" y="20"/>
                  </a:lnTo>
                  <a:lnTo>
                    <a:pt x="11790" y="57"/>
                  </a:lnTo>
                  <a:lnTo>
                    <a:pt x="12296" y="113"/>
                  </a:lnTo>
                  <a:lnTo>
                    <a:pt x="12802" y="207"/>
                  </a:lnTo>
                  <a:lnTo>
                    <a:pt x="13308" y="301"/>
                  </a:lnTo>
                  <a:lnTo>
                    <a:pt x="13815" y="451"/>
                  </a:lnTo>
                  <a:lnTo>
                    <a:pt x="14302" y="601"/>
                  </a:lnTo>
                  <a:lnTo>
                    <a:pt x="14789" y="788"/>
                  </a:lnTo>
                  <a:lnTo>
                    <a:pt x="15258" y="994"/>
                  </a:lnTo>
                  <a:lnTo>
                    <a:pt x="15726" y="1219"/>
                  </a:lnTo>
                  <a:lnTo>
                    <a:pt x="16176" y="1463"/>
                  </a:lnTo>
                  <a:lnTo>
                    <a:pt x="16626" y="1744"/>
                  </a:lnTo>
                  <a:lnTo>
                    <a:pt x="17057" y="2025"/>
                  </a:lnTo>
                  <a:lnTo>
                    <a:pt x="17469" y="2344"/>
                  </a:lnTo>
                  <a:lnTo>
                    <a:pt x="17882" y="2681"/>
                  </a:lnTo>
                  <a:lnTo>
                    <a:pt x="18257" y="3037"/>
                  </a:lnTo>
                  <a:lnTo>
                    <a:pt x="18632" y="3412"/>
                  </a:lnTo>
                  <a:lnTo>
                    <a:pt x="18988" y="3825"/>
                  </a:lnTo>
                  <a:lnTo>
                    <a:pt x="19325" y="4237"/>
                  </a:lnTo>
                  <a:lnTo>
                    <a:pt x="19644" y="4687"/>
                  </a:lnTo>
                  <a:lnTo>
                    <a:pt x="19944" y="5137"/>
                  </a:lnTo>
                  <a:lnTo>
                    <a:pt x="20206" y="5624"/>
                  </a:lnTo>
                  <a:lnTo>
                    <a:pt x="20206" y="5624"/>
                  </a:lnTo>
                  <a:lnTo>
                    <a:pt x="20468" y="6111"/>
                  </a:lnTo>
                  <a:lnTo>
                    <a:pt x="20693" y="6617"/>
                  </a:lnTo>
                  <a:lnTo>
                    <a:pt x="20881" y="7123"/>
                  </a:lnTo>
                  <a:lnTo>
                    <a:pt x="21049" y="7629"/>
                  </a:lnTo>
                  <a:lnTo>
                    <a:pt x="21199" y="8135"/>
                  </a:lnTo>
                  <a:lnTo>
                    <a:pt x="21312" y="8660"/>
                  </a:lnTo>
                  <a:lnTo>
                    <a:pt x="21406" y="9185"/>
                  </a:lnTo>
                  <a:lnTo>
                    <a:pt x="21462" y="9691"/>
                  </a:lnTo>
                  <a:lnTo>
                    <a:pt x="21499" y="10216"/>
                  </a:lnTo>
                  <a:lnTo>
                    <a:pt x="21518" y="10741"/>
                  </a:lnTo>
                  <a:lnTo>
                    <a:pt x="21499" y="11266"/>
                  </a:lnTo>
                  <a:lnTo>
                    <a:pt x="21462" y="11772"/>
                  </a:lnTo>
                  <a:lnTo>
                    <a:pt x="21406" y="12297"/>
                  </a:lnTo>
                  <a:lnTo>
                    <a:pt x="21331" y="12803"/>
                  </a:lnTo>
                  <a:lnTo>
                    <a:pt x="21218" y="13309"/>
                  </a:lnTo>
                  <a:lnTo>
                    <a:pt x="21087" y="13796"/>
                  </a:lnTo>
                  <a:lnTo>
                    <a:pt x="20918" y="14302"/>
                  </a:lnTo>
                  <a:lnTo>
                    <a:pt x="20731" y="14771"/>
                  </a:lnTo>
                  <a:lnTo>
                    <a:pt x="20525" y="15258"/>
                  </a:lnTo>
                  <a:lnTo>
                    <a:pt x="20300" y="15727"/>
                  </a:lnTo>
                  <a:lnTo>
                    <a:pt x="20056" y="16176"/>
                  </a:lnTo>
                  <a:lnTo>
                    <a:pt x="19794" y="16607"/>
                  </a:lnTo>
                  <a:lnTo>
                    <a:pt x="19494" y="17039"/>
                  </a:lnTo>
                  <a:lnTo>
                    <a:pt x="19175" y="17470"/>
                  </a:lnTo>
                  <a:lnTo>
                    <a:pt x="18838" y="17863"/>
                  </a:lnTo>
                  <a:lnTo>
                    <a:pt x="18482" y="18257"/>
                  </a:lnTo>
                  <a:lnTo>
                    <a:pt x="18107" y="18613"/>
                  </a:lnTo>
                  <a:lnTo>
                    <a:pt x="17694" y="18969"/>
                  </a:lnTo>
                  <a:lnTo>
                    <a:pt x="17282" y="19306"/>
                  </a:lnTo>
                  <a:lnTo>
                    <a:pt x="16832" y="19625"/>
                  </a:lnTo>
                  <a:lnTo>
                    <a:pt x="16382" y="19925"/>
                  </a:lnTo>
                  <a:lnTo>
                    <a:pt x="15895" y="20206"/>
                  </a:lnTo>
                  <a:lnTo>
                    <a:pt x="15895" y="20206"/>
                  </a:lnTo>
                  <a:lnTo>
                    <a:pt x="15408" y="20450"/>
                  </a:lnTo>
                  <a:lnTo>
                    <a:pt x="14902" y="20675"/>
                  </a:lnTo>
                  <a:lnTo>
                    <a:pt x="14396" y="20881"/>
                  </a:lnTo>
                  <a:lnTo>
                    <a:pt x="13889" y="21050"/>
                  </a:lnTo>
                  <a:lnTo>
                    <a:pt x="13383" y="21181"/>
                  </a:lnTo>
                  <a:lnTo>
                    <a:pt x="12859" y="21312"/>
                  </a:lnTo>
                  <a:lnTo>
                    <a:pt x="12334" y="21387"/>
                  </a:lnTo>
                  <a:lnTo>
                    <a:pt x="11828" y="21462"/>
                  </a:lnTo>
                  <a:lnTo>
                    <a:pt x="11303" y="21499"/>
                  </a:lnTo>
                  <a:lnTo>
                    <a:pt x="10778" y="21518"/>
                  </a:lnTo>
                  <a:lnTo>
                    <a:pt x="10253" y="21499"/>
                  </a:lnTo>
                  <a:lnTo>
                    <a:pt x="9747" y="21462"/>
                  </a:lnTo>
                  <a:lnTo>
                    <a:pt x="9222" y="21406"/>
                  </a:lnTo>
                  <a:lnTo>
                    <a:pt x="8716" y="21312"/>
                  </a:lnTo>
                  <a:lnTo>
                    <a:pt x="8210" y="21200"/>
                  </a:lnTo>
                  <a:lnTo>
                    <a:pt x="7723" y="21068"/>
                  </a:lnTo>
                  <a:lnTo>
                    <a:pt x="7217" y="20918"/>
                  </a:lnTo>
                  <a:lnTo>
                    <a:pt x="6748" y="20731"/>
                  </a:lnTo>
                  <a:lnTo>
                    <a:pt x="6261" y="20525"/>
                  </a:lnTo>
                  <a:lnTo>
                    <a:pt x="5811" y="20300"/>
                  </a:lnTo>
                  <a:lnTo>
                    <a:pt x="5343" y="20056"/>
                  </a:lnTo>
                  <a:lnTo>
                    <a:pt x="4911" y="19775"/>
                  </a:lnTo>
                  <a:lnTo>
                    <a:pt x="4480" y="19475"/>
                  </a:lnTo>
                  <a:lnTo>
                    <a:pt x="4068" y="19175"/>
                  </a:lnTo>
                  <a:lnTo>
                    <a:pt x="3656" y="18838"/>
                  </a:lnTo>
                  <a:lnTo>
                    <a:pt x="3262" y="18463"/>
                  </a:lnTo>
                  <a:lnTo>
                    <a:pt x="2906" y="18088"/>
                  </a:lnTo>
                  <a:lnTo>
                    <a:pt x="2550" y="17695"/>
                  </a:lnTo>
                  <a:lnTo>
                    <a:pt x="2212" y="17263"/>
                  </a:lnTo>
                  <a:lnTo>
                    <a:pt x="1894" y="16832"/>
                  </a:lnTo>
                  <a:lnTo>
                    <a:pt x="1594" y="16364"/>
                  </a:lnTo>
                  <a:lnTo>
                    <a:pt x="1313" y="15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6" name="Google Shape;996;p16"/>
            <p:cNvSpPr/>
            <p:nvPr/>
          </p:nvSpPr>
          <p:spPr>
            <a:xfrm>
              <a:off x="5711475" y="3301225"/>
              <a:ext cx="536075" cy="368800"/>
            </a:xfrm>
            <a:custGeom>
              <a:avLst/>
              <a:gdLst/>
              <a:ahLst/>
              <a:cxnLst/>
              <a:rect l="l" t="t" r="r" b="b"/>
              <a:pathLst>
                <a:path w="21443" h="14752" extrusionOk="0">
                  <a:moveTo>
                    <a:pt x="10684" y="1"/>
                  </a:moveTo>
                  <a:lnTo>
                    <a:pt x="10178" y="20"/>
                  </a:lnTo>
                  <a:lnTo>
                    <a:pt x="9691" y="38"/>
                  </a:lnTo>
                  <a:lnTo>
                    <a:pt x="9354" y="76"/>
                  </a:lnTo>
                  <a:lnTo>
                    <a:pt x="8997" y="132"/>
                  </a:lnTo>
                  <a:lnTo>
                    <a:pt x="8641" y="188"/>
                  </a:lnTo>
                  <a:lnTo>
                    <a:pt x="8304" y="263"/>
                  </a:lnTo>
                  <a:lnTo>
                    <a:pt x="7967" y="357"/>
                  </a:lnTo>
                  <a:lnTo>
                    <a:pt x="7610" y="451"/>
                  </a:lnTo>
                  <a:lnTo>
                    <a:pt x="7273" y="563"/>
                  </a:lnTo>
                  <a:lnTo>
                    <a:pt x="6936" y="676"/>
                  </a:lnTo>
                  <a:lnTo>
                    <a:pt x="6580" y="807"/>
                  </a:lnTo>
                  <a:lnTo>
                    <a:pt x="6242" y="976"/>
                  </a:lnTo>
                  <a:lnTo>
                    <a:pt x="5886" y="1126"/>
                  </a:lnTo>
                  <a:lnTo>
                    <a:pt x="5549" y="1313"/>
                  </a:lnTo>
                  <a:lnTo>
                    <a:pt x="4968" y="1650"/>
                  </a:lnTo>
                  <a:lnTo>
                    <a:pt x="4405" y="2025"/>
                  </a:lnTo>
                  <a:lnTo>
                    <a:pt x="3881" y="2438"/>
                  </a:lnTo>
                  <a:lnTo>
                    <a:pt x="3374" y="2869"/>
                  </a:lnTo>
                  <a:lnTo>
                    <a:pt x="2906" y="3318"/>
                  </a:lnTo>
                  <a:lnTo>
                    <a:pt x="2475" y="3806"/>
                  </a:lnTo>
                  <a:lnTo>
                    <a:pt x="2081" y="4312"/>
                  </a:lnTo>
                  <a:lnTo>
                    <a:pt x="1706" y="4837"/>
                  </a:lnTo>
                  <a:lnTo>
                    <a:pt x="1369" y="5380"/>
                  </a:lnTo>
                  <a:lnTo>
                    <a:pt x="1069" y="5961"/>
                  </a:lnTo>
                  <a:lnTo>
                    <a:pt x="807" y="6524"/>
                  </a:lnTo>
                  <a:lnTo>
                    <a:pt x="563" y="7123"/>
                  </a:lnTo>
                  <a:lnTo>
                    <a:pt x="376" y="7723"/>
                  </a:lnTo>
                  <a:lnTo>
                    <a:pt x="207" y="8342"/>
                  </a:lnTo>
                  <a:lnTo>
                    <a:pt x="94" y="8979"/>
                  </a:lnTo>
                  <a:lnTo>
                    <a:pt x="1" y="9597"/>
                  </a:lnTo>
                  <a:lnTo>
                    <a:pt x="169" y="9185"/>
                  </a:lnTo>
                  <a:lnTo>
                    <a:pt x="376" y="8773"/>
                  </a:lnTo>
                  <a:lnTo>
                    <a:pt x="582" y="8379"/>
                  </a:lnTo>
                  <a:lnTo>
                    <a:pt x="807" y="7986"/>
                  </a:lnTo>
                  <a:lnTo>
                    <a:pt x="1050" y="7592"/>
                  </a:lnTo>
                  <a:lnTo>
                    <a:pt x="1313" y="7217"/>
                  </a:lnTo>
                  <a:lnTo>
                    <a:pt x="1594" y="6861"/>
                  </a:lnTo>
                  <a:lnTo>
                    <a:pt x="1894" y="6505"/>
                  </a:lnTo>
                  <a:lnTo>
                    <a:pt x="2212" y="6167"/>
                  </a:lnTo>
                  <a:lnTo>
                    <a:pt x="2550" y="5830"/>
                  </a:lnTo>
                  <a:lnTo>
                    <a:pt x="2887" y="5511"/>
                  </a:lnTo>
                  <a:lnTo>
                    <a:pt x="3243" y="5212"/>
                  </a:lnTo>
                  <a:lnTo>
                    <a:pt x="3618" y="4930"/>
                  </a:lnTo>
                  <a:lnTo>
                    <a:pt x="4012" y="4649"/>
                  </a:lnTo>
                  <a:lnTo>
                    <a:pt x="4424" y="4387"/>
                  </a:lnTo>
                  <a:lnTo>
                    <a:pt x="4836" y="4143"/>
                  </a:lnTo>
                  <a:lnTo>
                    <a:pt x="5418" y="3862"/>
                  </a:lnTo>
                  <a:lnTo>
                    <a:pt x="5999" y="3600"/>
                  </a:lnTo>
                  <a:lnTo>
                    <a:pt x="6598" y="3393"/>
                  </a:lnTo>
                  <a:lnTo>
                    <a:pt x="7198" y="3206"/>
                  </a:lnTo>
                  <a:lnTo>
                    <a:pt x="7798" y="3075"/>
                  </a:lnTo>
                  <a:lnTo>
                    <a:pt x="8398" y="2962"/>
                  </a:lnTo>
                  <a:lnTo>
                    <a:pt x="9016" y="2887"/>
                  </a:lnTo>
                  <a:lnTo>
                    <a:pt x="9616" y="2850"/>
                  </a:lnTo>
                  <a:lnTo>
                    <a:pt x="9766" y="2587"/>
                  </a:lnTo>
                  <a:lnTo>
                    <a:pt x="9860" y="2475"/>
                  </a:lnTo>
                  <a:lnTo>
                    <a:pt x="9972" y="2363"/>
                  </a:lnTo>
                  <a:lnTo>
                    <a:pt x="10085" y="2250"/>
                  </a:lnTo>
                  <a:lnTo>
                    <a:pt x="10197" y="2138"/>
                  </a:lnTo>
                  <a:lnTo>
                    <a:pt x="10328" y="2063"/>
                  </a:lnTo>
                  <a:lnTo>
                    <a:pt x="10478" y="1969"/>
                  </a:lnTo>
                  <a:lnTo>
                    <a:pt x="10722" y="1856"/>
                  </a:lnTo>
                  <a:lnTo>
                    <a:pt x="10966" y="1782"/>
                  </a:lnTo>
                  <a:lnTo>
                    <a:pt x="11228" y="1725"/>
                  </a:lnTo>
                  <a:lnTo>
                    <a:pt x="11472" y="1725"/>
                  </a:lnTo>
                  <a:lnTo>
                    <a:pt x="11753" y="1744"/>
                  </a:lnTo>
                  <a:lnTo>
                    <a:pt x="12034" y="1782"/>
                  </a:lnTo>
                  <a:lnTo>
                    <a:pt x="12278" y="1875"/>
                  </a:lnTo>
                  <a:lnTo>
                    <a:pt x="12540" y="2006"/>
                  </a:lnTo>
                  <a:lnTo>
                    <a:pt x="12765" y="2156"/>
                  </a:lnTo>
                  <a:lnTo>
                    <a:pt x="12971" y="2344"/>
                  </a:lnTo>
                  <a:lnTo>
                    <a:pt x="13158" y="2569"/>
                  </a:lnTo>
                  <a:lnTo>
                    <a:pt x="13327" y="2812"/>
                  </a:lnTo>
                  <a:lnTo>
                    <a:pt x="13402" y="2962"/>
                  </a:lnTo>
                  <a:lnTo>
                    <a:pt x="13458" y="3131"/>
                  </a:lnTo>
                  <a:lnTo>
                    <a:pt x="13515" y="3281"/>
                  </a:lnTo>
                  <a:lnTo>
                    <a:pt x="13552" y="3450"/>
                  </a:lnTo>
                  <a:lnTo>
                    <a:pt x="14002" y="3618"/>
                  </a:lnTo>
                  <a:lnTo>
                    <a:pt x="14433" y="3806"/>
                  </a:lnTo>
                  <a:lnTo>
                    <a:pt x="14883" y="4012"/>
                  </a:lnTo>
                  <a:lnTo>
                    <a:pt x="15295" y="4256"/>
                  </a:lnTo>
                  <a:lnTo>
                    <a:pt x="15726" y="4499"/>
                  </a:lnTo>
                  <a:lnTo>
                    <a:pt x="16120" y="4762"/>
                  </a:lnTo>
                  <a:lnTo>
                    <a:pt x="16514" y="5062"/>
                  </a:lnTo>
                  <a:lnTo>
                    <a:pt x="16907" y="5361"/>
                  </a:lnTo>
                  <a:lnTo>
                    <a:pt x="17263" y="5680"/>
                  </a:lnTo>
                  <a:lnTo>
                    <a:pt x="17619" y="6036"/>
                  </a:lnTo>
                  <a:lnTo>
                    <a:pt x="17976" y="6392"/>
                  </a:lnTo>
                  <a:lnTo>
                    <a:pt x="18294" y="6767"/>
                  </a:lnTo>
                  <a:lnTo>
                    <a:pt x="18594" y="7161"/>
                  </a:lnTo>
                  <a:lnTo>
                    <a:pt x="18894" y="7573"/>
                  </a:lnTo>
                  <a:lnTo>
                    <a:pt x="19175" y="8004"/>
                  </a:lnTo>
                  <a:lnTo>
                    <a:pt x="19437" y="8454"/>
                  </a:lnTo>
                  <a:lnTo>
                    <a:pt x="19625" y="8829"/>
                  </a:lnTo>
                  <a:lnTo>
                    <a:pt x="19812" y="9223"/>
                  </a:lnTo>
                  <a:lnTo>
                    <a:pt x="19962" y="9597"/>
                  </a:lnTo>
                  <a:lnTo>
                    <a:pt x="20112" y="9991"/>
                  </a:lnTo>
                  <a:lnTo>
                    <a:pt x="20243" y="10385"/>
                  </a:lnTo>
                  <a:lnTo>
                    <a:pt x="20356" y="10778"/>
                  </a:lnTo>
                  <a:lnTo>
                    <a:pt x="20468" y="11172"/>
                  </a:lnTo>
                  <a:lnTo>
                    <a:pt x="20543" y="11566"/>
                  </a:lnTo>
                  <a:lnTo>
                    <a:pt x="20618" y="11959"/>
                  </a:lnTo>
                  <a:lnTo>
                    <a:pt x="20675" y="12371"/>
                  </a:lnTo>
                  <a:lnTo>
                    <a:pt x="20712" y="12765"/>
                  </a:lnTo>
                  <a:lnTo>
                    <a:pt x="20731" y="13159"/>
                  </a:lnTo>
                  <a:lnTo>
                    <a:pt x="20731" y="13552"/>
                  </a:lnTo>
                  <a:lnTo>
                    <a:pt x="20731" y="13965"/>
                  </a:lnTo>
                  <a:lnTo>
                    <a:pt x="20712" y="14358"/>
                  </a:lnTo>
                  <a:lnTo>
                    <a:pt x="20675" y="14752"/>
                  </a:lnTo>
                  <a:lnTo>
                    <a:pt x="20843" y="14302"/>
                  </a:lnTo>
                  <a:lnTo>
                    <a:pt x="20993" y="13852"/>
                  </a:lnTo>
                  <a:lnTo>
                    <a:pt x="21106" y="13402"/>
                  </a:lnTo>
                  <a:lnTo>
                    <a:pt x="21218" y="12953"/>
                  </a:lnTo>
                  <a:lnTo>
                    <a:pt x="21312" y="12484"/>
                  </a:lnTo>
                  <a:lnTo>
                    <a:pt x="21368" y="12015"/>
                  </a:lnTo>
                  <a:lnTo>
                    <a:pt x="21424" y="11547"/>
                  </a:lnTo>
                  <a:lnTo>
                    <a:pt x="21443" y="11078"/>
                  </a:lnTo>
                  <a:lnTo>
                    <a:pt x="21443" y="10610"/>
                  </a:lnTo>
                  <a:lnTo>
                    <a:pt x="21424" y="10141"/>
                  </a:lnTo>
                  <a:lnTo>
                    <a:pt x="21387" y="9654"/>
                  </a:lnTo>
                  <a:lnTo>
                    <a:pt x="21331" y="9185"/>
                  </a:lnTo>
                  <a:lnTo>
                    <a:pt x="21256" y="8717"/>
                  </a:lnTo>
                  <a:lnTo>
                    <a:pt x="21143" y="8229"/>
                  </a:lnTo>
                  <a:lnTo>
                    <a:pt x="21031" y="7761"/>
                  </a:lnTo>
                  <a:lnTo>
                    <a:pt x="20881" y="7311"/>
                  </a:lnTo>
                  <a:lnTo>
                    <a:pt x="20881" y="7292"/>
                  </a:lnTo>
                  <a:lnTo>
                    <a:pt x="20862" y="7292"/>
                  </a:lnTo>
                  <a:lnTo>
                    <a:pt x="20862" y="7273"/>
                  </a:lnTo>
                  <a:lnTo>
                    <a:pt x="20862" y="7255"/>
                  </a:lnTo>
                  <a:lnTo>
                    <a:pt x="20843" y="7236"/>
                  </a:lnTo>
                  <a:lnTo>
                    <a:pt x="20843" y="7198"/>
                  </a:lnTo>
                  <a:lnTo>
                    <a:pt x="20824" y="7180"/>
                  </a:lnTo>
                  <a:lnTo>
                    <a:pt x="20824" y="7161"/>
                  </a:lnTo>
                  <a:lnTo>
                    <a:pt x="20824" y="7142"/>
                  </a:lnTo>
                  <a:lnTo>
                    <a:pt x="20806" y="7123"/>
                  </a:lnTo>
                  <a:lnTo>
                    <a:pt x="20806" y="7105"/>
                  </a:lnTo>
                  <a:lnTo>
                    <a:pt x="20806" y="7086"/>
                  </a:lnTo>
                  <a:lnTo>
                    <a:pt x="20787" y="7030"/>
                  </a:lnTo>
                  <a:lnTo>
                    <a:pt x="20768" y="7030"/>
                  </a:lnTo>
                  <a:lnTo>
                    <a:pt x="20768" y="7011"/>
                  </a:lnTo>
                  <a:lnTo>
                    <a:pt x="20768" y="6992"/>
                  </a:lnTo>
                  <a:lnTo>
                    <a:pt x="20750" y="6973"/>
                  </a:lnTo>
                  <a:lnTo>
                    <a:pt x="20750" y="6955"/>
                  </a:lnTo>
                  <a:lnTo>
                    <a:pt x="20712" y="6842"/>
                  </a:lnTo>
                  <a:lnTo>
                    <a:pt x="20506" y="6336"/>
                  </a:lnTo>
                  <a:lnTo>
                    <a:pt x="20262" y="5849"/>
                  </a:lnTo>
                  <a:lnTo>
                    <a:pt x="20243" y="5830"/>
                  </a:lnTo>
                  <a:lnTo>
                    <a:pt x="20243" y="5811"/>
                  </a:lnTo>
                  <a:lnTo>
                    <a:pt x="20243" y="5793"/>
                  </a:lnTo>
                  <a:lnTo>
                    <a:pt x="20225" y="5793"/>
                  </a:lnTo>
                  <a:lnTo>
                    <a:pt x="20206" y="5736"/>
                  </a:lnTo>
                  <a:lnTo>
                    <a:pt x="20187" y="5718"/>
                  </a:lnTo>
                  <a:lnTo>
                    <a:pt x="20187" y="5699"/>
                  </a:lnTo>
                  <a:lnTo>
                    <a:pt x="20168" y="5699"/>
                  </a:lnTo>
                  <a:lnTo>
                    <a:pt x="20168" y="5680"/>
                  </a:lnTo>
                  <a:lnTo>
                    <a:pt x="20168" y="5661"/>
                  </a:lnTo>
                  <a:lnTo>
                    <a:pt x="20150" y="5643"/>
                  </a:lnTo>
                  <a:lnTo>
                    <a:pt x="20131" y="5624"/>
                  </a:lnTo>
                  <a:lnTo>
                    <a:pt x="19944" y="5287"/>
                  </a:lnTo>
                  <a:lnTo>
                    <a:pt x="19756" y="4968"/>
                  </a:lnTo>
                  <a:lnTo>
                    <a:pt x="19550" y="4649"/>
                  </a:lnTo>
                  <a:lnTo>
                    <a:pt x="19325" y="4349"/>
                  </a:lnTo>
                  <a:lnTo>
                    <a:pt x="19100" y="4049"/>
                  </a:lnTo>
                  <a:lnTo>
                    <a:pt x="18875" y="3768"/>
                  </a:lnTo>
                  <a:lnTo>
                    <a:pt x="18632" y="3487"/>
                  </a:lnTo>
                  <a:lnTo>
                    <a:pt x="18369" y="3225"/>
                  </a:lnTo>
                  <a:lnTo>
                    <a:pt x="18107" y="2981"/>
                  </a:lnTo>
                  <a:lnTo>
                    <a:pt x="17844" y="2719"/>
                  </a:lnTo>
                  <a:lnTo>
                    <a:pt x="17582" y="2494"/>
                  </a:lnTo>
                  <a:lnTo>
                    <a:pt x="17301" y="2269"/>
                  </a:lnTo>
                  <a:lnTo>
                    <a:pt x="17001" y="2044"/>
                  </a:lnTo>
                  <a:lnTo>
                    <a:pt x="16720" y="1838"/>
                  </a:lnTo>
                  <a:lnTo>
                    <a:pt x="16420" y="1650"/>
                  </a:lnTo>
                  <a:lnTo>
                    <a:pt x="16101" y="1463"/>
                  </a:lnTo>
                  <a:lnTo>
                    <a:pt x="15801" y="1294"/>
                  </a:lnTo>
                  <a:lnTo>
                    <a:pt x="15483" y="1126"/>
                  </a:lnTo>
                  <a:lnTo>
                    <a:pt x="15164" y="976"/>
                  </a:lnTo>
                  <a:lnTo>
                    <a:pt x="14827" y="826"/>
                  </a:lnTo>
                  <a:lnTo>
                    <a:pt x="14508" y="694"/>
                  </a:lnTo>
                  <a:lnTo>
                    <a:pt x="14171" y="582"/>
                  </a:lnTo>
                  <a:lnTo>
                    <a:pt x="13833" y="469"/>
                  </a:lnTo>
                  <a:lnTo>
                    <a:pt x="13496" y="376"/>
                  </a:lnTo>
                  <a:lnTo>
                    <a:pt x="13140" y="282"/>
                  </a:lnTo>
                  <a:lnTo>
                    <a:pt x="12802" y="207"/>
                  </a:lnTo>
                  <a:lnTo>
                    <a:pt x="12446" y="151"/>
                  </a:lnTo>
                  <a:lnTo>
                    <a:pt x="12109" y="95"/>
                  </a:lnTo>
                  <a:lnTo>
                    <a:pt x="11753" y="57"/>
                  </a:lnTo>
                  <a:lnTo>
                    <a:pt x="11397" y="20"/>
                  </a:lnTo>
                  <a:lnTo>
                    <a:pt x="11040" y="1"/>
                  </a:lnTo>
                  <a:close/>
                </a:path>
              </a:pathLst>
            </a:custGeom>
            <a:solidFill>
              <a:srgbClr val="E0A2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7" name="Google Shape;997;p16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extrusionOk="0">
                  <a:moveTo>
                    <a:pt x="244" y="1"/>
                  </a:move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8" name="Google Shape;998;p16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fill="none" extrusionOk="0">
                  <a:moveTo>
                    <a:pt x="600" y="1"/>
                  </a:moveTo>
                  <a:lnTo>
                    <a:pt x="600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lnTo>
                    <a:pt x="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99" name="Google Shape;999;p16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extrusionOk="0">
                  <a:moveTo>
                    <a:pt x="1612" y="0"/>
                  </a:move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BC7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0" name="Google Shape;1000;p16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fill="none" extrusionOk="0">
                  <a:moveTo>
                    <a:pt x="1856" y="0"/>
                  </a:moveTo>
                  <a:lnTo>
                    <a:pt x="1856" y="0"/>
                  </a:lnTo>
                  <a:lnTo>
                    <a:pt x="1612" y="0"/>
                  </a:ln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0" y="1125"/>
                  </a:lnTo>
                  <a:lnTo>
                    <a:pt x="356" y="1125"/>
                  </a:lnTo>
                  <a:lnTo>
                    <a:pt x="356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1" name="Google Shape;1001;p16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extrusionOk="0">
                  <a:moveTo>
                    <a:pt x="1481" y="0"/>
                  </a:move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2" name="Google Shape;1002;p16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fill="none" extrusionOk="0">
                  <a:moveTo>
                    <a:pt x="1481" y="0"/>
                  </a:moveTo>
                  <a:lnTo>
                    <a:pt x="1481" y="0"/>
                  </a:ln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3" name="Google Shape;1003;p16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extrusionOk="0">
                  <a:moveTo>
                    <a:pt x="1294" y="1"/>
                  </a:move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4" name="Google Shape;1004;p16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fill="none" extrusionOk="0">
                  <a:moveTo>
                    <a:pt x="1481" y="1"/>
                  </a:moveTo>
                  <a:lnTo>
                    <a:pt x="1481" y="1"/>
                  </a:lnTo>
                  <a:lnTo>
                    <a:pt x="1294" y="1"/>
                  </a:ln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481" y="2962"/>
                  </a:lnTo>
                  <a:lnTo>
                    <a:pt x="1481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5" name="Google Shape;1005;p16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extrusionOk="0">
                  <a:moveTo>
                    <a:pt x="732" y="1"/>
                  </a:move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6" name="Google Shape;1006;p16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fill="none" extrusionOk="0">
                  <a:moveTo>
                    <a:pt x="825" y="1"/>
                  </a:moveTo>
                  <a:lnTo>
                    <a:pt x="825" y="1"/>
                  </a:lnTo>
                  <a:lnTo>
                    <a:pt x="732" y="1"/>
                  </a:ln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lnTo>
                    <a:pt x="8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7" name="Google Shape;1007;p16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extrusionOk="0">
                  <a:moveTo>
                    <a:pt x="731" y="0"/>
                  </a:move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8" name="Google Shape;1008;p16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09" name="Google Shape;1009;p16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731" y="0"/>
                  </a:move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0" name="Google Shape;1010;p16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1" name="Google Shape;1011;p16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extrusionOk="0">
                  <a:moveTo>
                    <a:pt x="826" y="1"/>
                  </a:move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12" name="Google Shape;1012;p16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fill="none" extrusionOk="0">
                  <a:moveTo>
                    <a:pt x="826" y="1"/>
                  </a:moveTo>
                  <a:lnTo>
                    <a:pt x="826" y="1"/>
                  </a:ln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826" y="1669"/>
                  </a:lnTo>
                  <a:lnTo>
                    <a:pt x="826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1013" name="Google Shape;1013;p1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">
  <p:cSld name="TITLE_1">
    <p:spTree>
      <p:nvGrpSpPr>
        <p:cNvPr id="1" name="Shape 10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15" name="Google Shape;1015;p17"/>
          <p:cNvGrpSpPr/>
          <p:nvPr/>
        </p:nvGrpSpPr>
        <p:grpSpPr>
          <a:xfrm>
            <a:off x="-152400" y="0"/>
            <a:ext cx="9296756" cy="5158001"/>
            <a:chOff x="-152400" y="0"/>
            <a:chExt cx="9296756" cy="5158001"/>
          </a:xfrm>
        </p:grpSpPr>
        <p:grpSp>
          <p:nvGrpSpPr>
            <p:cNvPr id="1016" name="Google Shape;1016;p17"/>
            <p:cNvGrpSpPr/>
            <p:nvPr/>
          </p:nvGrpSpPr>
          <p:grpSpPr>
            <a:xfrm>
              <a:off x="1768991" y="1272595"/>
              <a:ext cx="2065673" cy="1851950"/>
              <a:chOff x="1768991" y="1272595"/>
              <a:chExt cx="2065673" cy="1851950"/>
            </a:xfrm>
          </p:grpSpPr>
          <p:sp>
            <p:nvSpPr>
              <p:cNvPr id="1017" name="Google Shape;1017;p17"/>
              <p:cNvSpPr/>
              <p:nvPr/>
            </p:nvSpPr>
            <p:spPr>
              <a:xfrm>
                <a:off x="1768991" y="14981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8" name="Google Shape;1018;p17"/>
              <p:cNvSpPr/>
              <p:nvPr/>
            </p:nvSpPr>
            <p:spPr>
              <a:xfrm>
                <a:off x="1768991" y="14981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19" name="Google Shape;1019;p17"/>
              <p:cNvSpPr/>
              <p:nvPr/>
            </p:nvSpPr>
            <p:spPr>
              <a:xfrm>
                <a:off x="1881174" y="15936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0" name="Google Shape;1020;p17"/>
              <p:cNvSpPr/>
              <p:nvPr/>
            </p:nvSpPr>
            <p:spPr>
              <a:xfrm>
                <a:off x="1881174" y="15936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1" name="Google Shape;1021;p17"/>
              <p:cNvSpPr/>
              <p:nvPr/>
            </p:nvSpPr>
            <p:spPr>
              <a:xfrm>
                <a:off x="2016021" y="12725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2" name="Google Shape;1022;p17"/>
              <p:cNvSpPr/>
              <p:nvPr/>
            </p:nvSpPr>
            <p:spPr>
              <a:xfrm>
                <a:off x="2016021" y="12725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3" name="Google Shape;1023;p17"/>
              <p:cNvSpPr/>
              <p:nvPr/>
            </p:nvSpPr>
            <p:spPr>
              <a:xfrm>
                <a:off x="1796496" y="19121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4" name="Google Shape;1024;p17"/>
              <p:cNvSpPr/>
              <p:nvPr/>
            </p:nvSpPr>
            <p:spPr>
              <a:xfrm>
                <a:off x="2037541" y="19002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5" name="Google Shape;1025;p17"/>
              <p:cNvSpPr/>
              <p:nvPr/>
            </p:nvSpPr>
            <p:spPr>
              <a:xfrm>
                <a:off x="2007681" y="21663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6" name="Google Shape;1026;p17"/>
              <p:cNvSpPr/>
              <p:nvPr/>
            </p:nvSpPr>
            <p:spPr>
              <a:xfrm>
                <a:off x="1927715" y="27105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7" name="Google Shape;1027;p17"/>
              <p:cNvSpPr/>
              <p:nvPr/>
            </p:nvSpPr>
            <p:spPr>
              <a:xfrm>
                <a:off x="2007681" y="27809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8" name="Google Shape;1028;p17"/>
              <p:cNvSpPr/>
              <p:nvPr/>
            </p:nvSpPr>
            <p:spPr>
              <a:xfrm>
                <a:off x="1862073" y="29396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29" name="Google Shape;1029;p17"/>
              <p:cNvSpPr/>
              <p:nvPr/>
            </p:nvSpPr>
            <p:spPr>
              <a:xfrm>
                <a:off x="1814386" y="24277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0" name="Google Shape;1030;p17"/>
              <p:cNvSpPr/>
              <p:nvPr/>
            </p:nvSpPr>
            <p:spPr>
              <a:xfrm>
                <a:off x="2513640" y="30013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1" name="Google Shape;1031;p17"/>
              <p:cNvSpPr/>
              <p:nvPr/>
            </p:nvSpPr>
            <p:spPr>
              <a:xfrm>
                <a:off x="2193838" y="14266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2" name="Google Shape;1032;p17"/>
              <p:cNvSpPr/>
              <p:nvPr/>
            </p:nvSpPr>
            <p:spPr>
              <a:xfrm>
                <a:off x="2407443" y="14110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3" name="Google Shape;1033;p17"/>
              <p:cNvSpPr/>
              <p:nvPr/>
            </p:nvSpPr>
            <p:spPr>
              <a:xfrm>
                <a:off x="2407443" y="14110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4" name="Google Shape;1034;p17"/>
              <p:cNvSpPr/>
              <p:nvPr/>
            </p:nvSpPr>
            <p:spPr>
              <a:xfrm>
                <a:off x="2295261" y="17082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5" name="Google Shape;1035;p17"/>
              <p:cNvSpPr/>
              <p:nvPr/>
            </p:nvSpPr>
            <p:spPr>
              <a:xfrm>
                <a:off x="1782171" y="14110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6" name="Google Shape;1036;p17"/>
              <p:cNvSpPr/>
              <p:nvPr/>
            </p:nvSpPr>
            <p:spPr>
              <a:xfrm>
                <a:off x="1782171" y="14110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7" name="Google Shape;1037;p17"/>
              <p:cNvSpPr/>
              <p:nvPr/>
            </p:nvSpPr>
            <p:spPr>
              <a:xfrm>
                <a:off x="2717695" y="12726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8" name="Google Shape;1038;p17"/>
              <p:cNvSpPr/>
              <p:nvPr/>
            </p:nvSpPr>
            <p:spPr>
              <a:xfrm>
                <a:off x="2263051" y="30279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39" name="Google Shape;1039;p17"/>
              <p:cNvSpPr/>
              <p:nvPr/>
            </p:nvSpPr>
            <p:spPr>
              <a:xfrm>
                <a:off x="2591187" y="17929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0" name="Google Shape;1040;p17"/>
              <p:cNvSpPr/>
              <p:nvPr/>
            </p:nvSpPr>
            <p:spPr>
              <a:xfrm>
                <a:off x="2717695" y="22631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1" name="Google Shape;1041;p17"/>
              <p:cNvSpPr/>
              <p:nvPr/>
            </p:nvSpPr>
            <p:spPr>
              <a:xfrm>
                <a:off x="22261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2" name="Google Shape;1042;p17"/>
              <p:cNvSpPr/>
              <p:nvPr/>
            </p:nvSpPr>
            <p:spPr>
              <a:xfrm>
                <a:off x="22261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3" name="Google Shape;1043;p17"/>
              <p:cNvSpPr/>
              <p:nvPr/>
            </p:nvSpPr>
            <p:spPr>
              <a:xfrm>
                <a:off x="23383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4" name="Google Shape;1044;p17"/>
              <p:cNvSpPr/>
              <p:nvPr/>
            </p:nvSpPr>
            <p:spPr>
              <a:xfrm>
                <a:off x="23383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5" name="Google Shape;1045;p17"/>
              <p:cNvSpPr/>
              <p:nvPr/>
            </p:nvSpPr>
            <p:spPr>
              <a:xfrm>
                <a:off x="24732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6" name="Google Shape;1046;p17"/>
              <p:cNvSpPr/>
              <p:nvPr/>
            </p:nvSpPr>
            <p:spPr>
              <a:xfrm>
                <a:off x="24732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7" name="Google Shape;1047;p17"/>
              <p:cNvSpPr/>
              <p:nvPr/>
            </p:nvSpPr>
            <p:spPr>
              <a:xfrm>
                <a:off x="2253696" y="19883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8" name="Google Shape;1048;p17"/>
              <p:cNvSpPr/>
              <p:nvPr/>
            </p:nvSpPr>
            <p:spPr>
              <a:xfrm>
                <a:off x="2494741" y="19764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49" name="Google Shape;1049;p17"/>
              <p:cNvSpPr/>
              <p:nvPr/>
            </p:nvSpPr>
            <p:spPr>
              <a:xfrm>
                <a:off x="2464881" y="22425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0" name="Google Shape;1050;p17"/>
              <p:cNvSpPr/>
              <p:nvPr/>
            </p:nvSpPr>
            <p:spPr>
              <a:xfrm>
                <a:off x="2384915" y="27867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1" name="Google Shape;1051;p17"/>
              <p:cNvSpPr/>
              <p:nvPr/>
            </p:nvSpPr>
            <p:spPr>
              <a:xfrm>
                <a:off x="2464881" y="28571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2" name="Google Shape;1052;p17"/>
              <p:cNvSpPr/>
              <p:nvPr/>
            </p:nvSpPr>
            <p:spPr>
              <a:xfrm>
                <a:off x="2319273" y="30158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3" name="Google Shape;1053;p17"/>
              <p:cNvSpPr/>
              <p:nvPr/>
            </p:nvSpPr>
            <p:spPr>
              <a:xfrm>
                <a:off x="2271586" y="25039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4" name="Google Shape;1054;p17"/>
              <p:cNvSpPr/>
              <p:nvPr/>
            </p:nvSpPr>
            <p:spPr>
              <a:xfrm>
                <a:off x="2970840" y="30775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5" name="Google Shape;1055;p17"/>
              <p:cNvSpPr/>
              <p:nvPr/>
            </p:nvSpPr>
            <p:spPr>
              <a:xfrm>
                <a:off x="2651038" y="15028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6" name="Google Shape;1056;p17"/>
              <p:cNvSpPr/>
              <p:nvPr/>
            </p:nvSpPr>
            <p:spPr>
              <a:xfrm>
                <a:off x="28646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7" name="Google Shape;1057;p17"/>
              <p:cNvSpPr/>
              <p:nvPr/>
            </p:nvSpPr>
            <p:spPr>
              <a:xfrm>
                <a:off x="28646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8" name="Google Shape;1058;p17"/>
              <p:cNvSpPr/>
              <p:nvPr/>
            </p:nvSpPr>
            <p:spPr>
              <a:xfrm>
                <a:off x="2752461" y="17844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59" name="Google Shape;1059;p17"/>
              <p:cNvSpPr/>
              <p:nvPr/>
            </p:nvSpPr>
            <p:spPr>
              <a:xfrm>
                <a:off x="22393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0" name="Google Shape;1060;p17"/>
              <p:cNvSpPr/>
              <p:nvPr/>
            </p:nvSpPr>
            <p:spPr>
              <a:xfrm>
                <a:off x="22393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1" name="Google Shape;1061;p17"/>
              <p:cNvSpPr/>
              <p:nvPr/>
            </p:nvSpPr>
            <p:spPr>
              <a:xfrm>
                <a:off x="3174895" y="13488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2" name="Google Shape;1062;p17"/>
              <p:cNvSpPr/>
              <p:nvPr/>
            </p:nvSpPr>
            <p:spPr>
              <a:xfrm>
                <a:off x="2720251" y="31041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3" name="Google Shape;1063;p17"/>
              <p:cNvSpPr/>
              <p:nvPr/>
            </p:nvSpPr>
            <p:spPr>
              <a:xfrm>
                <a:off x="3048387" y="18691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4" name="Google Shape;1064;p17"/>
              <p:cNvSpPr/>
              <p:nvPr/>
            </p:nvSpPr>
            <p:spPr>
              <a:xfrm>
                <a:off x="3174895" y="23393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5" name="Google Shape;1065;p17"/>
              <p:cNvSpPr/>
              <p:nvPr/>
            </p:nvSpPr>
            <p:spPr>
              <a:xfrm>
                <a:off x="28357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6" name="Google Shape;1066;p17"/>
              <p:cNvSpPr/>
              <p:nvPr/>
            </p:nvSpPr>
            <p:spPr>
              <a:xfrm>
                <a:off x="28357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7" name="Google Shape;1067;p17"/>
              <p:cNvSpPr/>
              <p:nvPr/>
            </p:nvSpPr>
            <p:spPr>
              <a:xfrm>
                <a:off x="29479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8" name="Google Shape;1068;p17"/>
              <p:cNvSpPr/>
              <p:nvPr/>
            </p:nvSpPr>
            <p:spPr>
              <a:xfrm>
                <a:off x="29479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69" name="Google Shape;1069;p17"/>
              <p:cNvSpPr/>
              <p:nvPr/>
            </p:nvSpPr>
            <p:spPr>
              <a:xfrm>
                <a:off x="30828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0" name="Google Shape;1070;p17"/>
              <p:cNvSpPr/>
              <p:nvPr/>
            </p:nvSpPr>
            <p:spPr>
              <a:xfrm>
                <a:off x="30828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1" name="Google Shape;1071;p17"/>
              <p:cNvSpPr/>
              <p:nvPr/>
            </p:nvSpPr>
            <p:spPr>
              <a:xfrm>
                <a:off x="2863296" y="19883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2" name="Google Shape;1072;p17"/>
              <p:cNvSpPr/>
              <p:nvPr/>
            </p:nvSpPr>
            <p:spPr>
              <a:xfrm>
                <a:off x="3104341" y="19764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3" name="Google Shape;1073;p17"/>
              <p:cNvSpPr/>
              <p:nvPr/>
            </p:nvSpPr>
            <p:spPr>
              <a:xfrm>
                <a:off x="3074481" y="22425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4" name="Google Shape;1074;p17"/>
              <p:cNvSpPr/>
              <p:nvPr/>
            </p:nvSpPr>
            <p:spPr>
              <a:xfrm>
                <a:off x="2994515" y="27867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5" name="Google Shape;1075;p17"/>
              <p:cNvSpPr/>
              <p:nvPr/>
            </p:nvSpPr>
            <p:spPr>
              <a:xfrm>
                <a:off x="3074481" y="28571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6" name="Google Shape;1076;p17"/>
              <p:cNvSpPr/>
              <p:nvPr/>
            </p:nvSpPr>
            <p:spPr>
              <a:xfrm>
                <a:off x="2928873" y="30158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7" name="Google Shape;1077;p17"/>
              <p:cNvSpPr/>
              <p:nvPr/>
            </p:nvSpPr>
            <p:spPr>
              <a:xfrm>
                <a:off x="2881186" y="25039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8" name="Google Shape;1078;p17"/>
              <p:cNvSpPr/>
              <p:nvPr/>
            </p:nvSpPr>
            <p:spPr>
              <a:xfrm>
                <a:off x="3580440" y="30775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79" name="Google Shape;1079;p17"/>
              <p:cNvSpPr/>
              <p:nvPr/>
            </p:nvSpPr>
            <p:spPr>
              <a:xfrm>
                <a:off x="3260638" y="15028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0" name="Google Shape;1080;p17"/>
              <p:cNvSpPr/>
              <p:nvPr/>
            </p:nvSpPr>
            <p:spPr>
              <a:xfrm>
                <a:off x="34742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1" name="Google Shape;1081;p17"/>
              <p:cNvSpPr/>
              <p:nvPr/>
            </p:nvSpPr>
            <p:spPr>
              <a:xfrm>
                <a:off x="34742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2" name="Google Shape;1082;p17"/>
              <p:cNvSpPr/>
              <p:nvPr/>
            </p:nvSpPr>
            <p:spPr>
              <a:xfrm>
                <a:off x="3362061" y="17844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3" name="Google Shape;1083;p17"/>
              <p:cNvSpPr/>
              <p:nvPr/>
            </p:nvSpPr>
            <p:spPr>
              <a:xfrm>
                <a:off x="28489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4" name="Google Shape;1084;p17"/>
              <p:cNvSpPr/>
              <p:nvPr/>
            </p:nvSpPr>
            <p:spPr>
              <a:xfrm>
                <a:off x="28489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5" name="Google Shape;1085;p17"/>
              <p:cNvSpPr/>
              <p:nvPr/>
            </p:nvSpPr>
            <p:spPr>
              <a:xfrm>
                <a:off x="3784495" y="13488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6" name="Google Shape;1086;p17"/>
              <p:cNvSpPr/>
              <p:nvPr/>
            </p:nvSpPr>
            <p:spPr>
              <a:xfrm>
                <a:off x="3329851" y="31041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7" name="Google Shape;1087;p17"/>
              <p:cNvSpPr/>
              <p:nvPr/>
            </p:nvSpPr>
            <p:spPr>
              <a:xfrm>
                <a:off x="3657987" y="18691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88" name="Google Shape;1088;p17"/>
              <p:cNvSpPr/>
              <p:nvPr/>
            </p:nvSpPr>
            <p:spPr>
              <a:xfrm>
                <a:off x="3784495" y="23393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089" name="Google Shape;1089;p17"/>
            <p:cNvGrpSpPr/>
            <p:nvPr/>
          </p:nvGrpSpPr>
          <p:grpSpPr>
            <a:xfrm>
              <a:off x="5308041" y="1272595"/>
              <a:ext cx="2065673" cy="1851950"/>
              <a:chOff x="1768991" y="1272595"/>
              <a:chExt cx="2065673" cy="1851950"/>
            </a:xfrm>
          </p:grpSpPr>
          <p:sp>
            <p:nvSpPr>
              <p:cNvPr id="1090" name="Google Shape;1090;p17"/>
              <p:cNvSpPr/>
              <p:nvPr/>
            </p:nvSpPr>
            <p:spPr>
              <a:xfrm>
                <a:off x="1768991" y="14981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1" name="Google Shape;1091;p17"/>
              <p:cNvSpPr/>
              <p:nvPr/>
            </p:nvSpPr>
            <p:spPr>
              <a:xfrm>
                <a:off x="1768991" y="14981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2" name="Google Shape;1092;p17"/>
              <p:cNvSpPr/>
              <p:nvPr/>
            </p:nvSpPr>
            <p:spPr>
              <a:xfrm>
                <a:off x="1881174" y="15936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3" name="Google Shape;1093;p17"/>
              <p:cNvSpPr/>
              <p:nvPr/>
            </p:nvSpPr>
            <p:spPr>
              <a:xfrm>
                <a:off x="1881174" y="15936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4" name="Google Shape;1094;p17"/>
              <p:cNvSpPr/>
              <p:nvPr/>
            </p:nvSpPr>
            <p:spPr>
              <a:xfrm>
                <a:off x="2016021" y="12725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5" name="Google Shape;1095;p17"/>
              <p:cNvSpPr/>
              <p:nvPr/>
            </p:nvSpPr>
            <p:spPr>
              <a:xfrm>
                <a:off x="2016021" y="12725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6" name="Google Shape;1096;p17"/>
              <p:cNvSpPr/>
              <p:nvPr/>
            </p:nvSpPr>
            <p:spPr>
              <a:xfrm>
                <a:off x="1796496" y="19121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7" name="Google Shape;1097;p17"/>
              <p:cNvSpPr/>
              <p:nvPr/>
            </p:nvSpPr>
            <p:spPr>
              <a:xfrm>
                <a:off x="2037541" y="19002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8" name="Google Shape;1098;p17"/>
              <p:cNvSpPr/>
              <p:nvPr/>
            </p:nvSpPr>
            <p:spPr>
              <a:xfrm>
                <a:off x="2007681" y="21663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099" name="Google Shape;1099;p17"/>
              <p:cNvSpPr/>
              <p:nvPr/>
            </p:nvSpPr>
            <p:spPr>
              <a:xfrm>
                <a:off x="1927715" y="27105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0" name="Google Shape;1100;p17"/>
              <p:cNvSpPr/>
              <p:nvPr/>
            </p:nvSpPr>
            <p:spPr>
              <a:xfrm>
                <a:off x="2007681" y="27809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1" name="Google Shape;1101;p17"/>
              <p:cNvSpPr/>
              <p:nvPr/>
            </p:nvSpPr>
            <p:spPr>
              <a:xfrm>
                <a:off x="1862073" y="29396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2" name="Google Shape;1102;p17"/>
              <p:cNvSpPr/>
              <p:nvPr/>
            </p:nvSpPr>
            <p:spPr>
              <a:xfrm>
                <a:off x="1814386" y="24277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3" name="Google Shape;1103;p17"/>
              <p:cNvSpPr/>
              <p:nvPr/>
            </p:nvSpPr>
            <p:spPr>
              <a:xfrm>
                <a:off x="2513640" y="30013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4" name="Google Shape;1104;p17"/>
              <p:cNvSpPr/>
              <p:nvPr/>
            </p:nvSpPr>
            <p:spPr>
              <a:xfrm>
                <a:off x="2193838" y="14266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5" name="Google Shape;1105;p17"/>
              <p:cNvSpPr/>
              <p:nvPr/>
            </p:nvSpPr>
            <p:spPr>
              <a:xfrm>
                <a:off x="2407443" y="14110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6" name="Google Shape;1106;p17"/>
              <p:cNvSpPr/>
              <p:nvPr/>
            </p:nvSpPr>
            <p:spPr>
              <a:xfrm>
                <a:off x="2407443" y="14110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7" name="Google Shape;1107;p17"/>
              <p:cNvSpPr/>
              <p:nvPr/>
            </p:nvSpPr>
            <p:spPr>
              <a:xfrm>
                <a:off x="2295261" y="17082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8" name="Google Shape;1108;p17"/>
              <p:cNvSpPr/>
              <p:nvPr/>
            </p:nvSpPr>
            <p:spPr>
              <a:xfrm>
                <a:off x="1782171" y="14110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09" name="Google Shape;1109;p17"/>
              <p:cNvSpPr/>
              <p:nvPr/>
            </p:nvSpPr>
            <p:spPr>
              <a:xfrm>
                <a:off x="1782171" y="14110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0" name="Google Shape;1110;p17"/>
              <p:cNvSpPr/>
              <p:nvPr/>
            </p:nvSpPr>
            <p:spPr>
              <a:xfrm>
                <a:off x="2717695" y="12726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1" name="Google Shape;1111;p17"/>
              <p:cNvSpPr/>
              <p:nvPr/>
            </p:nvSpPr>
            <p:spPr>
              <a:xfrm>
                <a:off x="2263051" y="30279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2" name="Google Shape;1112;p17"/>
              <p:cNvSpPr/>
              <p:nvPr/>
            </p:nvSpPr>
            <p:spPr>
              <a:xfrm>
                <a:off x="2591187" y="17929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3" name="Google Shape;1113;p17"/>
              <p:cNvSpPr/>
              <p:nvPr/>
            </p:nvSpPr>
            <p:spPr>
              <a:xfrm>
                <a:off x="2717695" y="22631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4" name="Google Shape;1114;p17"/>
              <p:cNvSpPr/>
              <p:nvPr/>
            </p:nvSpPr>
            <p:spPr>
              <a:xfrm>
                <a:off x="22261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5" name="Google Shape;1115;p17"/>
              <p:cNvSpPr/>
              <p:nvPr/>
            </p:nvSpPr>
            <p:spPr>
              <a:xfrm>
                <a:off x="22261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6" name="Google Shape;1116;p17"/>
              <p:cNvSpPr/>
              <p:nvPr/>
            </p:nvSpPr>
            <p:spPr>
              <a:xfrm>
                <a:off x="23383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7" name="Google Shape;1117;p17"/>
              <p:cNvSpPr/>
              <p:nvPr/>
            </p:nvSpPr>
            <p:spPr>
              <a:xfrm>
                <a:off x="23383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8" name="Google Shape;1118;p17"/>
              <p:cNvSpPr/>
              <p:nvPr/>
            </p:nvSpPr>
            <p:spPr>
              <a:xfrm>
                <a:off x="24732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19" name="Google Shape;1119;p17"/>
              <p:cNvSpPr/>
              <p:nvPr/>
            </p:nvSpPr>
            <p:spPr>
              <a:xfrm>
                <a:off x="24732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0" name="Google Shape;1120;p17"/>
              <p:cNvSpPr/>
              <p:nvPr/>
            </p:nvSpPr>
            <p:spPr>
              <a:xfrm>
                <a:off x="2253696" y="19883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1" name="Google Shape;1121;p17"/>
              <p:cNvSpPr/>
              <p:nvPr/>
            </p:nvSpPr>
            <p:spPr>
              <a:xfrm>
                <a:off x="2494741" y="19764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2" name="Google Shape;1122;p17"/>
              <p:cNvSpPr/>
              <p:nvPr/>
            </p:nvSpPr>
            <p:spPr>
              <a:xfrm>
                <a:off x="2464881" y="22425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3" name="Google Shape;1123;p17"/>
              <p:cNvSpPr/>
              <p:nvPr/>
            </p:nvSpPr>
            <p:spPr>
              <a:xfrm>
                <a:off x="2384915" y="27867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4" name="Google Shape;1124;p17"/>
              <p:cNvSpPr/>
              <p:nvPr/>
            </p:nvSpPr>
            <p:spPr>
              <a:xfrm>
                <a:off x="2464881" y="28571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5" name="Google Shape;1125;p17"/>
              <p:cNvSpPr/>
              <p:nvPr/>
            </p:nvSpPr>
            <p:spPr>
              <a:xfrm>
                <a:off x="2319273" y="30158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6" name="Google Shape;1126;p17"/>
              <p:cNvSpPr/>
              <p:nvPr/>
            </p:nvSpPr>
            <p:spPr>
              <a:xfrm>
                <a:off x="2271586" y="25039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7" name="Google Shape;1127;p17"/>
              <p:cNvSpPr/>
              <p:nvPr/>
            </p:nvSpPr>
            <p:spPr>
              <a:xfrm>
                <a:off x="2970840" y="30775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8" name="Google Shape;1128;p17"/>
              <p:cNvSpPr/>
              <p:nvPr/>
            </p:nvSpPr>
            <p:spPr>
              <a:xfrm>
                <a:off x="2651038" y="15028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29" name="Google Shape;1129;p17"/>
              <p:cNvSpPr/>
              <p:nvPr/>
            </p:nvSpPr>
            <p:spPr>
              <a:xfrm>
                <a:off x="28646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0" name="Google Shape;1130;p17"/>
              <p:cNvSpPr/>
              <p:nvPr/>
            </p:nvSpPr>
            <p:spPr>
              <a:xfrm>
                <a:off x="28646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1" name="Google Shape;1131;p17"/>
              <p:cNvSpPr/>
              <p:nvPr/>
            </p:nvSpPr>
            <p:spPr>
              <a:xfrm>
                <a:off x="2752461" y="17844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2" name="Google Shape;1132;p17"/>
              <p:cNvSpPr/>
              <p:nvPr/>
            </p:nvSpPr>
            <p:spPr>
              <a:xfrm>
                <a:off x="22393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3" name="Google Shape;1133;p17"/>
              <p:cNvSpPr/>
              <p:nvPr/>
            </p:nvSpPr>
            <p:spPr>
              <a:xfrm>
                <a:off x="22393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4" name="Google Shape;1134;p17"/>
              <p:cNvSpPr/>
              <p:nvPr/>
            </p:nvSpPr>
            <p:spPr>
              <a:xfrm>
                <a:off x="3174895" y="13488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5" name="Google Shape;1135;p17"/>
              <p:cNvSpPr/>
              <p:nvPr/>
            </p:nvSpPr>
            <p:spPr>
              <a:xfrm>
                <a:off x="2720251" y="31041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6" name="Google Shape;1136;p17"/>
              <p:cNvSpPr/>
              <p:nvPr/>
            </p:nvSpPr>
            <p:spPr>
              <a:xfrm>
                <a:off x="3048387" y="18691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7" name="Google Shape;1137;p17"/>
              <p:cNvSpPr/>
              <p:nvPr/>
            </p:nvSpPr>
            <p:spPr>
              <a:xfrm>
                <a:off x="3174895" y="23393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8" name="Google Shape;1138;p17"/>
              <p:cNvSpPr/>
              <p:nvPr/>
            </p:nvSpPr>
            <p:spPr>
              <a:xfrm>
                <a:off x="28357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76" y="1"/>
                    </a:moveTo>
                    <a:lnTo>
                      <a:pt x="20" y="19"/>
                    </a:lnTo>
                    <a:lnTo>
                      <a:pt x="1" y="76"/>
                    </a:lnTo>
                    <a:lnTo>
                      <a:pt x="20" y="113"/>
                    </a:lnTo>
                    <a:lnTo>
                      <a:pt x="76" y="151"/>
                    </a:lnTo>
                    <a:lnTo>
                      <a:pt x="132" y="113"/>
                    </a:lnTo>
                    <a:lnTo>
                      <a:pt x="132" y="94"/>
                    </a:lnTo>
                    <a:lnTo>
                      <a:pt x="151" y="76"/>
                    </a:lnTo>
                    <a:lnTo>
                      <a:pt x="132" y="38"/>
                    </a:lnTo>
                    <a:lnTo>
                      <a:pt x="132" y="19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39" name="Google Shape;1139;p17"/>
              <p:cNvSpPr/>
              <p:nvPr/>
            </p:nvSpPr>
            <p:spPr>
              <a:xfrm>
                <a:off x="2835791" y="1574305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fill="none" extrusionOk="0">
                    <a:moveTo>
                      <a:pt x="151" y="76"/>
                    </a:moveTo>
                    <a:lnTo>
                      <a:pt x="151" y="76"/>
                    </a:lnTo>
                    <a:lnTo>
                      <a:pt x="132" y="94"/>
                    </a:lnTo>
                    <a:lnTo>
                      <a:pt x="132" y="113"/>
                    </a:lnTo>
                    <a:lnTo>
                      <a:pt x="76" y="151"/>
                    </a:lnTo>
                    <a:lnTo>
                      <a:pt x="76" y="151"/>
                    </a:lnTo>
                    <a:lnTo>
                      <a:pt x="20" y="113"/>
                    </a:lnTo>
                    <a:lnTo>
                      <a:pt x="1" y="76"/>
                    </a:lnTo>
                    <a:lnTo>
                      <a:pt x="1" y="76"/>
                    </a:lnTo>
                    <a:lnTo>
                      <a:pt x="20" y="19"/>
                    </a:lnTo>
                    <a:lnTo>
                      <a:pt x="76" y="1"/>
                    </a:lnTo>
                    <a:lnTo>
                      <a:pt x="76" y="1"/>
                    </a:lnTo>
                    <a:lnTo>
                      <a:pt x="132" y="19"/>
                    </a:lnTo>
                    <a:lnTo>
                      <a:pt x="132" y="38"/>
                    </a:lnTo>
                    <a:lnTo>
                      <a:pt x="151" y="7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0" name="Google Shape;1140;p17"/>
              <p:cNvSpPr/>
              <p:nvPr/>
            </p:nvSpPr>
            <p:spPr>
              <a:xfrm>
                <a:off x="29479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extrusionOk="0">
                    <a:moveTo>
                      <a:pt x="95" y="0"/>
                    </a:moveTo>
                    <a:lnTo>
                      <a:pt x="57" y="19"/>
                    </a:lnTo>
                    <a:lnTo>
                      <a:pt x="20" y="38"/>
                    </a:lnTo>
                    <a:lnTo>
                      <a:pt x="1" y="56"/>
                    </a:lnTo>
                    <a:lnTo>
                      <a:pt x="1" y="94"/>
                    </a:lnTo>
                    <a:lnTo>
                      <a:pt x="1" y="131"/>
                    </a:lnTo>
                    <a:lnTo>
                      <a:pt x="20" y="169"/>
                    </a:lnTo>
                    <a:lnTo>
                      <a:pt x="57" y="187"/>
                    </a:lnTo>
                    <a:lnTo>
                      <a:pt x="132" y="187"/>
                    </a:lnTo>
                    <a:lnTo>
                      <a:pt x="151" y="169"/>
                    </a:lnTo>
                    <a:lnTo>
                      <a:pt x="170" y="131"/>
                    </a:lnTo>
                    <a:lnTo>
                      <a:pt x="188" y="94"/>
                    </a:lnTo>
                    <a:lnTo>
                      <a:pt x="170" y="56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1" name="Google Shape;1141;p17"/>
              <p:cNvSpPr/>
              <p:nvPr/>
            </p:nvSpPr>
            <p:spPr>
              <a:xfrm>
                <a:off x="2947974" y="1669806"/>
                <a:ext cx="12033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88" fill="none" extrusionOk="0">
                    <a:moveTo>
                      <a:pt x="188" y="94"/>
                    </a:moveTo>
                    <a:lnTo>
                      <a:pt x="188" y="94"/>
                    </a:lnTo>
                    <a:lnTo>
                      <a:pt x="170" y="131"/>
                    </a:lnTo>
                    <a:lnTo>
                      <a:pt x="151" y="169"/>
                    </a:lnTo>
                    <a:lnTo>
                      <a:pt x="132" y="187"/>
                    </a:lnTo>
                    <a:lnTo>
                      <a:pt x="95" y="187"/>
                    </a:lnTo>
                    <a:lnTo>
                      <a:pt x="95" y="187"/>
                    </a:lnTo>
                    <a:lnTo>
                      <a:pt x="57" y="187"/>
                    </a:lnTo>
                    <a:lnTo>
                      <a:pt x="20" y="169"/>
                    </a:lnTo>
                    <a:lnTo>
                      <a:pt x="1" y="131"/>
                    </a:lnTo>
                    <a:lnTo>
                      <a:pt x="1" y="94"/>
                    </a:lnTo>
                    <a:lnTo>
                      <a:pt x="1" y="94"/>
                    </a:lnTo>
                    <a:lnTo>
                      <a:pt x="1" y="56"/>
                    </a:lnTo>
                    <a:lnTo>
                      <a:pt x="20" y="38"/>
                    </a:lnTo>
                    <a:lnTo>
                      <a:pt x="57" y="19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19"/>
                    </a:lnTo>
                    <a:lnTo>
                      <a:pt x="151" y="38"/>
                    </a:lnTo>
                    <a:lnTo>
                      <a:pt x="170" y="56"/>
                    </a:lnTo>
                    <a:lnTo>
                      <a:pt x="188" y="94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2" name="Google Shape;1142;p17"/>
              <p:cNvSpPr/>
              <p:nvPr/>
            </p:nvSpPr>
            <p:spPr>
              <a:xfrm>
                <a:off x="30828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extrusionOk="0">
                    <a:moveTo>
                      <a:pt x="57" y="0"/>
                    </a:moveTo>
                    <a:lnTo>
                      <a:pt x="38" y="19"/>
                    </a:lnTo>
                    <a:lnTo>
                      <a:pt x="20" y="38"/>
                    </a:lnTo>
                    <a:lnTo>
                      <a:pt x="1" y="75"/>
                    </a:lnTo>
                    <a:lnTo>
                      <a:pt x="20" y="113"/>
                    </a:lnTo>
                    <a:lnTo>
                      <a:pt x="38" y="150"/>
                    </a:lnTo>
                    <a:lnTo>
                      <a:pt x="57" y="169"/>
                    </a:lnTo>
                    <a:lnTo>
                      <a:pt x="132" y="169"/>
                    </a:lnTo>
                    <a:lnTo>
                      <a:pt x="151" y="150"/>
                    </a:lnTo>
                    <a:lnTo>
                      <a:pt x="170" y="113"/>
                    </a:lnTo>
                    <a:lnTo>
                      <a:pt x="188" y="75"/>
                    </a:lnTo>
                    <a:lnTo>
                      <a:pt x="170" y="38"/>
                    </a:lnTo>
                    <a:lnTo>
                      <a:pt x="151" y="19"/>
                    </a:lnTo>
                    <a:lnTo>
                      <a:pt x="13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3" name="Google Shape;1143;p17"/>
              <p:cNvSpPr/>
              <p:nvPr/>
            </p:nvSpPr>
            <p:spPr>
              <a:xfrm>
                <a:off x="3082821" y="1348795"/>
                <a:ext cx="12033" cy="10760"/>
              </a:xfrm>
              <a:custGeom>
                <a:avLst/>
                <a:gdLst/>
                <a:ahLst/>
                <a:cxnLst/>
                <a:rect l="l" t="t" r="r" b="b"/>
                <a:pathLst>
                  <a:path w="189" h="169" fill="none" extrusionOk="0">
                    <a:moveTo>
                      <a:pt x="188" y="75"/>
                    </a:moveTo>
                    <a:lnTo>
                      <a:pt x="188" y="75"/>
                    </a:lnTo>
                    <a:lnTo>
                      <a:pt x="170" y="113"/>
                    </a:lnTo>
                    <a:lnTo>
                      <a:pt x="151" y="150"/>
                    </a:lnTo>
                    <a:lnTo>
                      <a:pt x="132" y="169"/>
                    </a:lnTo>
                    <a:lnTo>
                      <a:pt x="95" y="169"/>
                    </a:lnTo>
                    <a:lnTo>
                      <a:pt x="95" y="169"/>
                    </a:lnTo>
                    <a:lnTo>
                      <a:pt x="57" y="169"/>
                    </a:lnTo>
                    <a:lnTo>
                      <a:pt x="38" y="150"/>
                    </a:lnTo>
                    <a:lnTo>
                      <a:pt x="20" y="113"/>
                    </a:lnTo>
                    <a:lnTo>
                      <a:pt x="1" y="75"/>
                    </a:lnTo>
                    <a:lnTo>
                      <a:pt x="1" y="75"/>
                    </a:lnTo>
                    <a:lnTo>
                      <a:pt x="20" y="38"/>
                    </a:lnTo>
                    <a:lnTo>
                      <a:pt x="38" y="19"/>
                    </a:lnTo>
                    <a:lnTo>
                      <a:pt x="57" y="0"/>
                    </a:lnTo>
                    <a:lnTo>
                      <a:pt x="95" y="0"/>
                    </a:lnTo>
                    <a:lnTo>
                      <a:pt x="95" y="0"/>
                    </a:lnTo>
                    <a:lnTo>
                      <a:pt x="132" y="0"/>
                    </a:lnTo>
                    <a:lnTo>
                      <a:pt x="151" y="19"/>
                    </a:lnTo>
                    <a:lnTo>
                      <a:pt x="170" y="38"/>
                    </a:lnTo>
                    <a:lnTo>
                      <a:pt x="188" y="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4" name="Google Shape;1144;p17"/>
              <p:cNvSpPr/>
              <p:nvPr/>
            </p:nvSpPr>
            <p:spPr>
              <a:xfrm>
                <a:off x="2863296" y="1988398"/>
                <a:ext cx="34635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5" extrusionOk="0">
                    <a:moveTo>
                      <a:pt x="281" y="1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82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5" name="Google Shape;1145;p17"/>
              <p:cNvSpPr/>
              <p:nvPr/>
            </p:nvSpPr>
            <p:spPr>
              <a:xfrm>
                <a:off x="3104341" y="1976493"/>
                <a:ext cx="10760" cy="11969"/>
              </a:xfrm>
              <a:custGeom>
                <a:avLst/>
                <a:gdLst/>
                <a:ahLst/>
                <a:cxnLst/>
                <a:rect l="l" t="t" r="r" b="b"/>
                <a:pathLst>
                  <a:path w="169" h="188" extrusionOk="0">
                    <a:moveTo>
                      <a:pt x="94" y="0"/>
                    </a:moveTo>
                    <a:lnTo>
                      <a:pt x="56" y="19"/>
                    </a:lnTo>
                    <a:lnTo>
                      <a:pt x="19" y="38"/>
                    </a:lnTo>
                    <a:lnTo>
                      <a:pt x="0" y="56"/>
                    </a:lnTo>
                    <a:lnTo>
                      <a:pt x="0" y="94"/>
                    </a:lnTo>
                    <a:lnTo>
                      <a:pt x="0" y="131"/>
                    </a:lnTo>
                    <a:lnTo>
                      <a:pt x="19" y="169"/>
                    </a:lnTo>
                    <a:lnTo>
                      <a:pt x="56" y="188"/>
                    </a:lnTo>
                    <a:lnTo>
                      <a:pt x="131" y="188"/>
                    </a:lnTo>
                    <a:lnTo>
                      <a:pt x="150" y="169"/>
                    </a:lnTo>
                    <a:lnTo>
                      <a:pt x="169" y="131"/>
                    </a:lnTo>
                    <a:lnTo>
                      <a:pt x="169" y="94"/>
                    </a:lnTo>
                    <a:lnTo>
                      <a:pt x="169" y="56"/>
                    </a:lnTo>
                    <a:lnTo>
                      <a:pt x="150" y="38"/>
                    </a:lnTo>
                    <a:lnTo>
                      <a:pt x="131" y="19"/>
                    </a:lnTo>
                    <a:lnTo>
                      <a:pt x="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6" name="Google Shape;1146;p17"/>
              <p:cNvSpPr/>
              <p:nvPr/>
            </p:nvSpPr>
            <p:spPr>
              <a:xfrm>
                <a:off x="3074481" y="2242559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19" y="1"/>
                    </a:moveTo>
                    <a:lnTo>
                      <a:pt x="1" y="38"/>
                    </a:lnTo>
                    <a:lnTo>
                      <a:pt x="19" y="57"/>
                    </a:lnTo>
                    <a:lnTo>
                      <a:pt x="38" y="76"/>
                    </a:lnTo>
                    <a:lnTo>
                      <a:pt x="76" y="57"/>
                    </a:lnTo>
                    <a:lnTo>
                      <a:pt x="94" y="38"/>
                    </a:lnTo>
                    <a:lnTo>
                      <a:pt x="76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7" name="Google Shape;1147;p17"/>
              <p:cNvSpPr/>
              <p:nvPr/>
            </p:nvSpPr>
            <p:spPr>
              <a:xfrm>
                <a:off x="2994515" y="2786725"/>
                <a:ext cx="21583" cy="22729"/>
              </a:xfrm>
              <a:custGeom>
                <a:avLst/>
                <a:gdLst/>
                <a:ahLst/>
                <a:cxnLst/>
                <a:rect l="l" t="t" r="r" b="b"/>
                <a:pathLst>
                  <a:path w="339" h="357" extrusionOk="0">
                    <a:moveTo>
                      <a:pt x="170" y="1"/>
                    </a:moveTo>
                    <a:lnTo>
                      <a:pt x="95" y="20"/>
                    </a:lnTo>
                    <a:lnTo>
                      <a:pt x="38" y="57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44"/>
                    </a:lnTo>
                    <a:lnTo>
                      <a:pt x="38" y="301"/>
                    </a:lnTo>
                    <a:lnTo>
                      <a:pt x="95" y="338"/>
                    </a:lnTo>
                    <a:lnTo>
                      <a:pt x="170" y="357"/>
                    </a:lnTo>
                    <a:lnTo>
                      <a:pt x="245" y="338"/>
                    </a:lnTo>
                    <a:lnTo>
                      <a:pt x="301" y="301"/>
                    </a:lnTo>
                    <a:lnTo>
                      <a:pt x="338" y="244"/>
                    </a:lnTo>
                    <a:lnTo>
                      <a:pt x="338" y="188"/>
                    </a:lnTo>
                    <a:lnTo>
                      <a:pt x="338" y="113"/>
                    </a:lnTo>
                    <a:lnTo>
                      <a:pt x="301" y="57"/>
                    </a:lnTo>
                    <a:lnTo>
                      <a:pt x="245" y="20"/>
                    </a:lnTo>
                    <a:lnTo>
                      <a:pt x="170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8" name="Google Shape;1148;p17"/>
              <p:cNvSpPr/>
              <p:nvPr/>
            </p:nvSpPr>
            <p:spPr>
              <a:xfrm>
                <a:off x="3074481" y="2857141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82" y="1"/>
                    </a:moveTo>
                    <a:lnTo>
                      <a:pt x="169" y="19"/>
                    </a:lnTo>
                    <a:lnTo>
                      <a:pt x="76" y="76"/>
                    </a:lnTo>
                    <a:lnTo>
                      <a:pt x="19" y="169"/>
                    </a:lnTo>
                    <a:lnTo>
                      <a:pt x="1" y="282"/>
                    </a:lnTo>
                    <a:lnTo>
                      <a:pt x="19" y="375"/>
                    </a:lnTo>
                    <a:lnTo>
                      <a:pt x="76" y="469"/>
                    </a:lnTo>
                    <a:lnTo>
                      <a:pt x="169" y="525"/>
                    </a:lnTo>
                    <a:lnTo>
                      <a:pt x="282" y="544"/>
                    </a:lnTo>
                    <a:lnTo>
                      <a:pt x="376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2"/>
                    </a:lnTo>
                    <a:lnTo>
                      <a:pt x="525" y="169"/>
                    </a:lnTo>
                    <a:lnTo>
                      <a:pt x="469" y="76"/>
                    </a:lnTo>
                    <a:lnTo>
                      <a:pt x="376" y="19"/>
                    </a:lnTo>
                    <a:lnTo>
                      <a:pt x="282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49" name="Google Shape;1149;p17"/>
              <p:cNvSpPr/>
              <p:nvPr/>
            </p:nvSpPr>
            <p:spPr>
              <a:xfrm>
                <a:off x="2928873" y="3015865"/>
                <a:ext cx="34699" cy="34699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45" extrusionOk="0">
                    <a:moveTo>
                      <a:pt x="263" y="0"/>
                    </a:moveTo>
                    <a:lnTo>
                      <a:pt x="170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70" y="507"/>
                    </a:lnTo>
                    <a:lnTo>
                      <a:pt x="263" y="544"/>
                    </a:lnTo>
                    <a:lnTo>
                      <a:pt x="376" y="507"/>
                    </a:lnTo>
                    <a:lnTo>
                      <a:pt x="451" y="450"/>
                    </a:lnTo>
                    <a:lnTo>
                      <a:pt x="526" y="375"/>
                    </a:lnTo>
                    <a:lnTo>
                      <a:pt x="545" y="263"/>
                    </a:lnTo>
                    <a:lnTo>
                      <a:pt x="526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0" name="Google Shape;1150;p17"/>
              <p:cNvSpPr/>
              <p:nvPr/>
            </p:nvSpPr>
            <p:spPr>
              <a:xfrm>
                <a:off x="2881186" y="2503914"/>
                <a:ext cx="47751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0" h="770" extrusionOk="0">
                    <a:moveTo>
                      <a:pt x="375" y="1"/>
                    </a:moveTo>
                    <a:lnTo>
                      <a:pt x="300" y="19"/>
                    </a:lnTo>
                    <a:lnTo>
                      <a:pt x="225" y="38"/>
                    </a:lnTo>
                    <a:lnTo>
                      <a:pt x="150" y="76"/>
                    </a:lnTo>
                    <a:lnTo>
                      <a:pt x="94" y="113"/>
                    </a:lnTo>
                    <a:lnTo>
                      <a:pt x="56" y="169"/>
                    </a:lnTo>
                    <a:lnTo>
                      <a:pt x="19" y="244"/>
                    </a:lnTo>
                    <a:lnTo>
                      <a:pt x="0" y="301"/>
                    </a:lnTo>
                    <a:lnTo>
                      <a:pt x="0" y="375"/>
                    </a:lnTo>
                    <a:lnTo>
                      <a:pt x="0" y="450"/>
                    </a:lnTo>
                    <a:lnTo>
                      <a:pt x="19" y="525"/>
                    </a:lnTo>
                    <a:lnTo>
                      <a:pt x="56" y="600"/>
                    </a:lnTo>
                    <a:lnTo>
                      <a:pt x="94" y="657"/>
                    </a:lnTo>
                    <a:lnTo>
                      <a:pt x="150" y="694"/>
                    </a:lnTo>
                    <a:lnTo>
                      <a:pt x="225" y="732"/>
                    </a:lnTo>
                    <a:lnTo>
                      <a:pt x="300" y="750"/>
                    </a:lnTo>
                    <a:lnTo>
                      <a:pt x="375" y="769"/>
                    </a:lnTo>
                    <a:lnTo>
                      <a:pt x="450" y="750"/>
                    </a:lnTo>
                    <a:lnTo>
                      <a:pt x="525" y="732"/>
                    </a:lnTo>
                    <a:lnTo>
                      <a:pt x="581" y="694"/>
                    </a:lnTo>
                    <a:lnTo>
                      <a:pt x="638" y="657"/>
                    </a:lnTo>
                    <a:lnTo>
                      <a:pt x="675" y="600"/>
                    </a:lnTo>
                    <a:lnTo>
                      <a:pt x="712" y="525"/>
                    </a:lnTo>
                    <a:lnTo>
                      <a:pt x="731" y="450"/>
                    </a:lnTo>
                    <a:lnTo>
                      <a:pt x="750" y="375"/>
                    </a:lnTo>
                    <a:lnTo>
                      <a:pt x="731" y="301"/>
                    </a:lnTo>
                    <a:lnTo>
                      <a:pt x="712" y="244"/>
                    </a:lnTo>
                    <a:lnTo>
                      <a:pt x="675" y="169"/>
                    </a:lnTo>
                    <a:lnTo>
                      <a:pt x="638" y="113"/>
                    </a:lnTo>
                    <a:lnTo>
                      <a:pt x="581" y="76"/>
                    </a:lnTo>
                    <a:lnTo>
                      <a:pt x="525" y="38"/>
                    </a:lnTo>
                    <a:lnTo>
                      <a:pt x="450" y="19"/>
                    </a:lnTo>
                    <a:lnTo>
                      <a:pt x="375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1" name="Google Shape;1151;p17"/>
              <p:cNvSpPr/>
              <p:nvPr/>
            </p:nvSpPr>
            <p:spPr>
              <a:xfrm>
                <a:off x="3580440" y="3077503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2" name="Google Shape;1152;p17"/>
              <p:cNvSpPr/>
              <p:nvPr/>
            </p:nvSpPr>
            <p:spPr>
              <a:xfrm>
                <a:off x="3260638" y="1502832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3" name="Google Shape;1153;p17"/>
              <p:cNvSpPr/>
              <p:nvPr/>
            </p:nvSpPr>
            <p:spPr>
              <a:xfrm>
                <a:off x="34742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4" name="Google Shape;1154;p17"/>
              <p:cNvSpPr/>
              <p:nvPr/>
            </p:nvSpPr>
            <p:spPr>
              <a:xfrm>
                <a:off x="3474243" y="1487297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5" name="Google Shape;1155;p17"/>
              <p:cNvSpPr/>
              <p:nvPr/>
            </p:nvSpPr>
            <p:spPr>
              <a:xfrm>
                <a:off x="3362061" y="1784433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6" name="Google Shape;1156;p17"/>
              <p:cNvSpPr/>
              <p:nvPr/>
            </p:nvSpPr>
            <p:spPr>
              <a:xfrm>
                <a:off x="28489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extrusionOk="0">
                    <a:moveTo>
                      <a:pt x="469" y="0"/>
                    </a:moveTo>
                    <a:lnTo>
                      <a:pt x="450" y="19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  <a:lnTo>
                      <a:pt x="544" y="19"/>
                    </a:lnTo>
                    <a:lnTo>
                      <a:pt x="52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7" name="Google Shape;1157;p17"/>
              <p:cNvSpPr/>
              <p:nvPr/>
            </p:nvSpPr>
            <p:spPr>
              <a:xfrm>
                <a:off x="2848971" y="1487208"/>
                <a:ext cx="63285" cy="63285"/>
              </a:xfrm>
              <a:custGeom>
                <a:avLst/>
                <a:gdLst/>
                <a:ahLst/>
                <a:cxnLst/>
                <a:rect l="l" t="t" r="r" b="b"/>
                <a:pathLst>
                  <a:path w="994" h="994" fill="none" extrusionOk="0">
                    <a:moveTo>
                      <a:pt x="619" y="338"/>
                    </a:moveTo>
                    <a:lnTo>
                      <a:pt x="544" y="19"/>
                    </a:lnTo>
                    <a:lnTo>
                      <a:pt x="544" y="19"/>
                    </a:lnTo>
                    <a:lnTo>
                      <a:pt x="525" y="0"/>
                    </a:lnTo>
                    <a:lnTo>
                      <a:pt x="506" y="0"/>
                    </a:lnTo>
                    <a:lnTo>
                      <a:pt x="469" y="0"/>
                    </a:lnTo>
                    <a:lnTo>
                      <a:pt x="450" y="19"/>
                    </a:lnTo>
                    <a:lnTo>
                      <a:pt x="375" y="338"/>
                    </a:lnTo>
                    <a:lnTo>
                      <a:pt x="375" y="338"/>
                    </a:lnTo>
                    <a:lnTo>
                      <a:pt x="356" y="356"/>
                    </a:lnTo>
                    <a:lnTo>
                      <a:pt x="338" y="375"/>
                    </a:lnTo>
                    <a:lnTo>
                      <a:pt x="38" y="450"/>
                    </a:lnTo>
                    <a:lnTo>
                      <a:pt x="38" y="450"/>
                    </a:lnTo>
                    <a:lnTo>
                      <a:pt x="0" y="469"/>
                    </a:lnTo>
                    <a:lnTo>
                      <a:pt x="0" y="488"/>
                    </a:lnTo>
                    <a:lnTo>
                      <a:pt x="0" y="506"/>
                    </a:lnTo>
                    <a:lnTo>
                      <a:pt x="38" y="525"/>
                    </a:lnTo>
                    <a:lnTo>
                      <a:pt x="338" y="619"/>
                    </a:lnTo>
                    <a:lnTo>
                      <a:pt x="338" y="619"/>
                    </a:lnTo>
                    <a:lnTo>
                      <a:pt x="356" y="619"/>
                    </a:lnTo>
                    <a:lnTo>
                      <a:pt x="375" y="638"/>
                    </a:lnTo>
                    <a:lnTo>
                      <a:pt x="450" y="956"/>
                    </a:lnTo>
                    <a:lnTo>
                      <a:pt x="450" y="956"/>
                    </a:lnTo>
                    <a:lnTo>
                      <a:pt x="469" y="975"/>
                    </a:lnTo>
                    <a:lnTo>
                      <a:pt x="487" y="994"/>
                    </a:lnTo>
                    <a:lnTo>
                      <a:pt x="525" y="975"/>
                    </a:lnTo>
                    <a:lnTo>
                      <a:pt x="544" y="956"/>
                    </a:lnTo>
                    <a:lnTo>
                      <a:pt x="619" y="656"/>
                    </a:lnTo>
                    <a:lnTo>
                      <a:pt x="619" y="656"/>
                    </a:lnTo>
                    <a:lnTo>
                      <a:pt x="637" y="638"/>
                    </a:lnTo>
                    <a:lnTo>
                      <a:pt x="656" y="619"/>
                    </a:lnTo>
                    <a:lnTo>
                      <a:pt x="956" y="544"/>
                    </a:lnTo>
                    <a:lnTo>
                      <a:pt x="956" y="544"/>
                    </a:lnTo>
                    <a:lnTo>
                      <a:pt x="994" y="525"/>
                    </a:lnTo>
                    <a:lnTo>
                      <a:pt x="994" y="488"/>
                    </a:lnTo>
                    <a:lnTo>
                      <a:pt x="994" y="469"/>
                    </a:lnTo>
                    <a:lnTo>
                      <a:pt x="956" y="450"/>
                    </a:lnTo>
                    <a:lnTo>
                      <a:pt x="656" y="375"/>
                    </a:lnTo>
                    <a:lnTo>
                      <a:pt x="656" y="375"/>
                    </a:lnTo>
                    <a:lnTo>
                      <a:pt x="637" y="356"/>
                    </a:lnTo>
                    <a:lnTo>
                      <a:pt x="619" y="33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8" name="Google Shape;1158;p17"/>
              <p:cNvSpPr/>
              <p:nvPr/>
            </p:nvSpPr>
            <p:spPr>
              <a:xfrm>
                <a:off x="3784495" y="1348884"/>
                <a:ext cx="50170" cy="5017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788" extrusionOk="0">
                    <a:moveTo>
                      <a:pt x="394" y="0"/>
                    </a:moveTo>
                    <a:lnTo>
                      <a:pt x="319" y="19"/>
                    </a:lnTo>
                    <a:lnTo>
                      <a:pt x="244" y="38"/>
                    </a:lnTo>
                    <a:lnTo>
                      <a:pt x="169" y="75"/>
                    </a:lnTo>
                    <a:lnTo>
                      <a:pt x="113" y="113"/>
                    </a:lnTo>
                    <a:lnTo>
                      <a:pt x="76" y="169"/>
                    </a:lnTo>
                    <a:lnTo>
                      <a:pt x="38" y="244"/>
                    </a:lnTo>
                    <a:lnTo>
                      <a:pt x="19" y="319"/>
                    </a:lnTo>
                    <a:lnTo>
                      <a:pt x="1" y="394"/>
                    </a:lnTo>
                    <a:lnTo>
                      <a:pt x="19" y="469"/>
                    </a:lnTo>
                    <a:lnTo>
                      <a:pt x="38" y="544"/>
                    </a:lnTo>
                    <a:lnTo>
                      <a:pt x="76" y="619"/>
                    </a:lnTo>
                    <a:lnTo>
                      <a:pt x="113" y="675"/>
                    </a:lnTo>
                    <a:lnTo>
                      <a:pt x="169" y="712"/>
                    </a:lnTo>
                    <a:lnTo>
                      <a:pt x="244" y="750"/>
                    </a:lnTo>
                    <a:lnTo>
                      <a:pt x="319" y="769"/>
                    </a:lnTo>
                    <a:lnTo>
                      <a:pt x="394" y="787"/>
                    </a:lnTo>
                    <a:lnTo>
                      <a:pt x="469" y="769"/>
                    </a:lnTo>
                    <a:lnTo>
                      <a:pt x="544" y="750"/>
                    </a:lnTo>
                    <a:lnTo>
                      <a:pt x="600" y="712"/>
                    </a:lnTo>
                    <a:lnTo>
                      <a:pt x="657" y="675"/>
                    </a:lnTo>
                    <a:lnTo>
                      <a:pt x="713" y="619"/>
                    </a:lnTo>
                    <a:lnTo>
                      <a:pt x="750" y="544"/>
                    </a:lnTo>
                    <a:lnTo>
                      <a:pt x="769" y="469"/>
                    </a:lnTo>
                    <a:lnTo>
                      <a:pt x="788" y="394"/>
                    </a:lnTo>
                    <a:lnTo>
                      <a:pt x="769" y="319"/>
                    </a:lnTo>
                    <a:lnTo>
                      <a:pt x="750" y="244"/>
                    </a:lnTo>
                    <a:lnTo>
                      <a:pt x="713" y="169"/>
                    </a:lnTo>
                    <a:lnTo>
                      <a:pt x="657" y="113"/>
                    </a:lnTo>
                    <a:lnTo>
                      <a:pt x="600" y="75"/>
                    </a:lnTo>
                    <a:lnTo>
                      <a:pt x="544" y="38"/>
                    </a:lnTo>
                    <a:lnTo>
                      <a:pt x="469" y="19"/>
                    </a:lnTo>
                    <a:lnTo>
                      <a:pt x="39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59" name="Google Shape;1159;p17"/>
              <p:cNvSpPr/>
              <p:nvPr/>
            </p:nvSpPr>
            <p:spPr>
              <a:xfrm>
                <a:off x="3329851" y="3104171"/>
                <a:ext cx="20374" cy="20374"/>
              </a:xfrm>
              <a:custGeom>
                <a:avLst/>
                <a:gdLst/>
                <a:ahLst/>
                <a:cxnLst/>
                <a:rect l="l" t="t" r="r" b="b"/>
                <a:pathLst>
                  <a:path w="320" h="320" extrusionOk="0">
                    <a:moveTo>
                      <a:pt x="169" y="0"/>
                    </a:moveTo>
                    <a:lnTo>
                      <a:pt x="94" y="19"/>
                    </a:lnTo>
                    <a:lnTo>
                      <a:pt x="57" y="57"/>
                    </a:lnTo>
                    <a:lnTo>
                      <a:pt x="19" y="94"/>
                    </a:lnTo>
                    <a:lnTo>
                      <a:pt x="1" y="150"/>
                    </a:lnTo>
                    <a:lnTo>
                      <a:pt x="19" y="225"/>
                    </a:lnTo>
                    <a:lnTo>
                      <a:pt x="57" y="263"/>
                    </a:lnTo>
                    <a:lnTo>
                      <a:pt x="94" y="300"/>
                    </a:lnTo>
                    <a:lnTo>
                      <a:pt x="169" y="319"/>
                    </a:lnTo>
                    <a:lnTo>
                      <a:pt x="226" y="300"/>
                    </a:lnTo>
                    <a:lnTo>
                      <a:pt x="263" y="263"/>
                    </a:lnTo>
                    <a:lnTo>
                      <a:pt x="301" y="225"/>
                    </a:lnTo>
                    <a:lnTo>
                      <a:pt x="319" y="150"/>
                    </a:lnTo>
                    <a:lnTo>
                      <a:pt x="301" y="94"/>
                    </a:lnTo>
                    <a:lnTo>
                      <a:pt x="263" y="57"/>
                    </a:lnTo>
                    <a:lnTo>
                      <a:pt x="22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0" name="Google Shape;1160;p17"/>
              <p:cNvSpPr/>
              <p:nvPr/>
            </p:nvSpPr>
            <p:spPr>
              <a:xfrm>
                <a:off x="3657987" y="1869174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1" name="Google Shape;1161;p17"/>
              <p:cNvSpPr/>
              <p:nvPr/>
            </p:nvSpPr>
            <p:spPr>
              <a:xfrm>
                <a:off x="3784495" y="2339359"/>
                <a:ext cx="3469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45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44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62" name="Google Shape;1162;p17"/>
            <p:cNvGrpSpPr/>
            <p:nvPr/>
          </p:nvGrpSpPr>
          <p:grpSpPr>
            <a:xfrm>
              <a:off x="2093875" y="1818300"/>
              <a:ext cx="537950" cy="537975"/>
              <a:chOff x="5709600" y="3301225"/>
              <a:chExt cx="537950" cy="537975"/>
            </a:xfrm>
          </p:grpSpPr>
          <p:sp>
            <p:nvSpPr>
              <p:cNvPr id="1163" name="Google Shape;1163;p17"/>
              <p:cNvSpPr/>
              <p:nvPr/>
            </p:nvSpPr>
            <p:spPr>
              <a:xfrm>
                <a:off x="5709600" y="3301225"/>
                <a:ext cx="537950" cy="537975"/>
              </a:xfrm>
              <a:custGeom>
                <a:avLst/>
                <a:gdLst/>
                <a:ahLst/>
                <a:cxnLst/>
                <a:rect l="l" t="t" r="r" b="b"/>
                <a:pathLst>
                  <a:path w="21518" h="21519" extrusionOk="0">
                    <a:moveTo>
                      <a:pt x="10759" y="1"/>
                    </a:moveTo>
                    <a:lnTo>
                      <a:pt x="10235" y="20"/>
                    </a:lnTo>
                    <a:lnTo>
                      <a:pt x="9710" y="57"/>
                    </a:lnTo>
                    <a:lnTo>
                      <a:pt x="9185" y="113"/>
                    </a:lnTo>
                    <a:lnTo>
                      <a:pt x="8660" y="207"/>
                    </a:lnTo>
                    <a:lnTo>
                      <a:pt x="8154" y="320"/>
                    </a:lnTo>
                    <a:lnTo>
                      <a:pt x="7629" y="469"/>
                    </a:lnTo>
                    <a:lnTo>
                      <a:pt x="7123" y="638"/>
                    </a:lnTo>
                    <a:lnTo>
                      <a:pt x="6617" y="826"/>
                    </a:lnTo>
                    <a:lnTo>
                      <a:pt x="6130" y="1051"/>
                    </a:lnTo>
                    <a:lnTo>
                      <a:pt x="5624" y="1313"/>
                    </a:lnTo>
                    <a:lnTo>
                      <a:pt x="5155" y="1575"/>
                    </a:lnTo>
                    <a:lnTo>
                      <a:pt x="4687" y="1875"/>
                    </a:lnTo>
                    <a:lnTo>
                      <a:pt x="4255" y="2194"/>
                    </a:lnTo>
                    <a:lnTo>
                      <a:pt x="3824" y="2531"/>
                    </a:lnTo>
                    <a:lnTo>
                      <a:pt x="3431" y="2887"/>
                    </a:lnTo>
                    <a:lnTo>
                      <a:pt x="3056" y="3262"/>
                    </a:lnTo>
                    <a:lnTo>
                      <a:pt x="2700" y="3656"/>
                    </a:lnTo>
                    <a:lnTo>
                      <a:pt x="2362" y="4049"/>
                    </a:lnTo>
                    <a:lnTo>
                      <a:pt x="2044" y="4462"/>
                    </a:lnTo>
                    <a:lnTo>
                      <a:pt x="1744" y="4893"/>
                    </a:lnTo>
                    <a:lnTo>
                      <a:pt x="1481" y="5343"/>
                    </a:lnTo>
                    <a:lnTo>
                      <a:pt x="1219" y="5793"/>
                    </a:lnTo>
                    <a:lnTo>
                      <a:pt x="994" y="6261"/>
                    </a:lnTo>
                    <a:lnTo>
                      <a:pt x="788" y="6730"/>
                    </a:lnTo>
                    <a:lnTo>
                      <a:pt x="619" y="7217"/>
                    </a:lnTo>
                    <a:lnTo>
                      <a:pt x="451" y="7704"/>
                    </a:lnTo>
                    <a:lnTo>
                      <a:pt x="319" y="8210"/>
                    </a:lnTo>
                    <a:lnTo>
                      <a:pt x="207" y="8717"/>
                    </a:lnTo>
                    <a:lnTo>
                      <a:pt x="113" y="9223"/>
                    </a:lnTo>
                    <a:lnTo>
                      <a:pt x="57" y="9729"/>
                    </a:lnTo>
                    <a:lnTo>
                      <a:pt x="19" y="10253"/>
                    </a:lnTo>
                    <a:lnTo>
                      <a:pt x="1" y="10778"/>
                    </a:lnTo>
                    <a:lnTo>
                      <a:pt x="19" y="11284"/>
                    </a:lnTo>
                    <a:lnTo>
                      <a:pt x="57" y="11809"/>
                    </a:lnTo>
                    <a:lnTo>
                      <a:pt x="132" y="12334"/>
                    </a:lnTo>
                    <a:lnTo>
                      <a:pt x="207" y="12859"/>
                    </a:lnTo>
                    <a:lnTo>
                      <a:pt x="338" y="13365"/>
                    </a:lnTo>
                    <a:lnTo>
                      <a:pt x="469" y="13890"/>
                    </a:lnTo>
                    <a:lnTo>
                      <a:pt x="638" y="14396"/>
                    </a:lnTo>
                    <a:lnTo>
                      <a:pt x="844" y="14902"/>
                    </a:lnTo>
                    <a:lnTo>
                      <a:pt x="1069" y="15408"/>
                    </a:lnTo>
                    <a:lnTo>
                      <a:pt x="1313" y="15895"/>
                    </a:lnTo>
                    <a:lnTo>
                      <a:pt x="1594" y="16364"/>
                    </a:lnTo>
                    <a:lnTo>
                      <a:pt x="1894" y="16832"/>
                    </a:lnTo>
                    <a:lnTo>
                      <a:pt x="2212" y="17263"/>
                    </a:lnTo>
                    <a:lnTo>
                      <a:pt x="2550" y="17695"/>
                    </a:lnTo>
                    <a:lnTo>
                      <a:pt x="2906" y="18088"/>
                    </a:lnTo>
                    <a:lnTo>
                      <a:pt x="3262" y="18463"/>
                    </a:lnTo>
                    <a:lnTo>
                      <a:pt x="3656" y="18838"/>
                    </a:lnTo>
                    <a:lnTo>
                      <a:pt x="4068" y="19175"/>
                    </a:lnTo>
                    <a:lnTo>
                      <a:pt x="4480" y="19475"/>
                    </a:lnTo>
                    <a:lnTo>
                      <a:pt x="4911" y="19775"/>
                    </a:lnTo>
                    <a:lnTo>
                      <a:pt x="5343" y="20056"/>
                    </a:lnTo>
                    <a:lnTo>
                      <a:pt x="5811" y="20300"/>
                    </a:lnTo>
                    <a:lnTo>
                      <a:pt x="6261" y="20525"/>
                    </a:lnTo>
                    <a:lnTo>
                      <a:pt x="6748" y="20731"/>
                    </a:lnTo>
                    <a:lnTo>
                      <a:pt x="7217" y="20918"/>
                    </a:lnTo>
                    <a:lnTo>
                      <a:pt x="7723" y="21068"/>
                    </a:lnTo>
                    <a:lnTo>
                      <a:pt x="8210" y="21200"/>
                    </a:lnTo>
                    <a:lnTo>
                      <a:pt x="8716" y="21312"/>
                    </a:lnTo>
                    <a:lnTo>
                      <a:pt x="9222" y="21406"/>
                    </a:lnTo>
                    <a:lnTo>
                      <a:pt x="9747" y="21462"/>
                    </a:lnTo>
                    <a:lnTo>
                      <a:pt x="10253" y="21499"/>
                    </a:lnTo>
                    <a:lnTo>
                      <a:pt x="10778" y="21518"/>
                    </a:lnTo>
                    <a:lnTo>
                      <a:pt x="11303" y="21499"/>
                    </a:lnTo>
                    <a:lnTo>
                      <a:pt x="11828" y="21462"/>
                    </a:lnTo>
                    <a:lnTo>
                      <a:pt x="12334" y="21387"/>
                    </a:lnTo>
                    <a:lnTo>
                      <a:pt x="12859" y="21312"/>
                    </a:lnTo>
                    <a:lnTo>
                      <a:pt x="13383" y="21181"/>
                    </a:lnTo>
                    <a:lnTo>
                      <a:pt x="13889" y="21050"/>
                    </a:lnTo>
                    <a:lnTo>
                      <a:pt x="14396" y="20881"/>
                    </a:lnTo>
                    <a:lnTo>
                      <a:pt x="14902" y="20675"/>
                    </a:lnTo>
                    <a:lnTo>
                      <a:pt x="15408" y="20450"/>
                    </a:lnTo>
                    <a:lnTo>
                      <a:pt x="15895" y="20206"/>
                    </a:lnTo>
                    <a:lnTo>
                      <a:pt x="16382" y="19925"/>
                    </a:lnTo>
                    <a:lnTo>
                      <a:pt x="16832" y="19625"/>
                    </a:lnTo>
                    <a:lnTo>
                      <a:pt x="17282" y="19306"/>
                    </a:lnTo>
                    <a:lnTo>
                      <a:pt x="17694" y="18969"/>
                    </a:lnTo>
                    <a:lnTo>
                      <a:pt x="18107" y="18613"/>
                    </a:lnTo>
                    <a:lnTo>
                      <a:pt x="18482" y="18257"/>
                    </a:lnTo>
                    <a:lnTo>
                      <a:pt x="18838" y="17863"/>
                    </a:lnTo>
                    <a:lnTo>
                      <a:pt x="19175" y="17470"/>
                    </a:lnTo>
                    <a:lnTo>
                      <a:pt x="19494" y="17039"/>
                    </a:lnTo>
                    <a:lnTo>
                      <a:pt x="19794" y="16607"/>
                    </a:lnTo>
                    <a:lnTo>
                      <a:pt x="20056" y="16176"/>
                    </a:lnTo>
                    <a:lnTo>
                      <a:pt x="20300" y="15727"/>
                    </a:lnTo>
                    <a:lnTo>
                      <a:pt x="20525" y="15258"/>
                    </a:lnTo>
                    <a:lnTo>
                      <a:pt x="20731" y="14771"/>
                    </a:lnTo>
                    <a:lnTo>
                      <a:pt x="20918" y="14302"/>
                    </a:lnTo>
                    <a:lnTo>
                      <a:pt x="21087" y="13796"/>
                    </a:lnTo>
                    <a:lnTo>
                      <a:pt x="21218" y="13309"/>
                    </a:lnTo>
                    <a:lnTo>
                      <a:pt x="21331" y="12803"/>
                    </a:lnTo>
                    <a:lnTo>
                      <a:pt x="21406" y="12297"/>
                    </a:lnTo>
                    <a:lnTo>
                      <a:pt x="21462" y="11772"/>
                    </a:lnTo>
                    <a:lnTo>
                      <a:pt x="21499" y="11266"/>
                    </a:lnTo>
                    <a:lnTo>
                      <a:pt x="21518" y="10741"/>
                    </a:lnTo>
                    <a:lnTo>
                      <a:pt x="21499" y="10216"/>
                    </a:lnTo>
                    <a:lnTo>
                      <a:pt x="21462" y="9691"/>
                    </a:lnTo>
                    <a:lnTo>
                      <a:pt x="21406" y="9185"/>
                    </a:lnTo>
                    <a:lnTo>
                      <a:pt x="21312" y="8660"/>
                    </a:lnTo>
                    <a:lnTo>
                      <a:pt x="21199" y="8135"/>
                    </a:lnTo>
                    <a:lnTo>
                      <a:pt x="21049" y="7629"/>
                    </a:lnTo>
                    <a:lnTo>
                      <a:pt x="20881" y="7123"/>
                    </a:lnTo>
                    <a:lnTo>
                      <a:pt x="20693" y="6617"/>
                    </a:lnTo>
                    <a:lnTo>
                      <a:pt x="20468" y="6111"/>
                    </a:lnTo>
                    <a:lnTo>
                      <a:pt x="20206" y="5624"/>
                    </a:lnTo>
                    <a:lnTo>
                      <a:pt x="19944" y="5137"/>
                    </a:lnTo>
                    <a:lnTo>
                      <a:pt x="19644" y="4687"/>
                    </a:lnTo>
                    <a:lnTo>
                      <a:pt x="19325" y="4237"/>
                    </a:lnTo>
                    <a:lnTo>
                      <a:pt x="18988" y="3825"/>
                    </a:lnTo>
                    <a:lnTo>
                      <a:pt x="18632" y="3412"/>
                    </a:lnTo>
                    <a:lnTo>
                      <a:pt x="18257" y="3037"/>
                    </a:lnTo>
                    <a:lnTo>
                      <a:pt x="17882" y="2681"/>
                    </a:lnTo>
                    <a:lnTo>
                      <a:pt x="17469" y="2344"/>
                    </a:lnTo>
                    <a:lnTo>
                      <a:pt x="17057" y="2025"/>
                    </a:lnTo>
                    <a:lnTo>
                      <a:pt x="16626" y="1744"/>
                    </a:lnTo>
                    <a:lnTo>
                      <a:pt x="16176" y="1463"/>
                    </a:lnTo>
                    <a:lnTo>
                      <a:pt x="15726" y="1219"/>
                    </a:lnTo>
                    <a:lnTo>
                      <a:pt x="15258" y="994"/>
                    </a:lnTo>
                    <a:lnTo>
                      <a:pt x="14789" y="788"/>
                    </a:lnTo>
                    <a:lnTo>
                      <a:pt x="14302" y="601"/>
                    </a:lnTo>
                    <a:lnTo>
                      <a:pt x="13815" y="451"/>
                    </a:lnTo>
                    <a:lnTo>
                      <a:pt x="13308" y="301"/>
                    </a:lnTo>
                    <a:lnTo>
                      <a:pt x="12802" y="207"/>
                    </a:lnTo>
                    <a:lnTo>
                      <a:pt x="12296" y="113"/>
                    </a:lnTo>
                    <a:lnTo>
                      <a:pt x="11790" y="57"/>
                    </a:lnTo>
                    <a:lnTo>
                      <a:pt x="11265" y="20"/>
                    </a:lnTo>
                    <a:lnTo>
                      <a:pt x="10759" y="1"/>
                    </a:lnTo>
                    <a:close/>
                  </a:path>
                </a:pathLst>
              </a:custGeom>
              <a:solidFill>
                <a:srgbClr val="FBB2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4" name="Google Shape;1164;p17"/>
              <p:cNvSpPr/>
              <p:nvPr/>
            </p:nvSpPr>
            <p:spPr>
              <a:xfrm>
                <a:off x="5709600" y="3301225"/>
                <a:ext cx="537950" cy="537975"/>
              </a:xfrm>
              <a:custGeom>
                <a:avLst/>
                <a:gdLst/>
                <a:ahLst/>
                <a:cxnLst/>
                <a:rect l="l" t="t" r="r" b="b"/>
                <a:pathLst>
                  <a:path w="21518" h="21519" fill="none" extrusionOk="0">
                    <a:moveTo>
                      <a:pt x="1313" y="15895"/>
                    </a:moveTo>
                    <a:lnTo>
                      <a:pt x="1313" y="15895"/>
                    </a:lnTo>
                    <a:lnTo>
                      <a:pt x="1069" y="15408"/>
                    </a:lnTo>
                    <a:lnTo>
                      <a:pt x="844" y="14902"/>
                    </a:lnTo>
                    <a:lnTo>
                      <a:pt x="638" y="14396"/>
                    </a:lnTo>
                    <a:lnTo>
                      <a:pt x="469" y="13890"/>
                    </a:lnTo>
                    <a:lnTo>
                      <a:pt x="338" y="13365"/>
                    </a:lnTo>
                    <a:lnTo>
                      <a:pt x="207" y="12859"/>
                    </a:lnTo>
                    <a:lnTo>
                      <a:pt x="132" y="12334"/>
                    </a:lnTo>
                    <a:lnTo>
                      <a:pt x="57" y="11809"/>
                    </a:lnTo>
                    <a:lnTo>
                      <a:pt x="19" y="11284"/>
                    </a:lnTo>
                    <a:lnTo>
                      <a:pt x="1" y="10778"/>
                    </a:lnTo>
                    <a:lnTo>
                      <a:pt x="19" y="10253"/>
                    </a:lnTo>
                    <a:lnTo>
                      <a:pt x="57" y="9729"/>
                    </a:lnTo>
                    <a:lnTo>
                      <a:pt x="113" y="9223"/>
                    </a:lnTo>
                    <a:lnTo>
                      <a:pt x="207" y="8717"/>
                    </a:lnTo>
                    <a:lnTo>
                      <a:pt x="319" y="8210"/>
                    </a:lnTo>
                    <a:lnTo>
                      <a:pt x="451" y="7704"/>
                    </a:lnTo>
                    <a:lnTo>
                      <a:pt x="619" y="7217"/>
                    </a:lnTo>
                    <a:lnTo>
                      <a:pt x="788" y="6730"/>
                    </a:lnTo>
                    <a:lnTo>
                      <a:pt x="994" y="6261"/>
                    </a:lnTo>
                    <a:lnTo>
                      <a:pt x="1219" y="5793"/>
                    </a:lnTo>
                    <a:lnTo>
                      <a:pt x="1481" y="5343"/>
                    </a:lnTo>
                    <a:lnTo>
                      <a:pt x="1744" y="4893"/>
                    </a:lnTo>
                    <a:lnTo>
                      <a:pt x="2044" y="4462"/>
                    </a:lnTo>
                    <a:lnTo>
                      <a:pt x="2362" y="4049"/>
                    </a:lnTo>
                    <a:lnTo>
                      <a:pt x="2700" y="3656"/>
                    </a:lnTo>
                    <a:lnTo>
                      <a:pt x="3056" y="3262"/>
                    </a:lnTo>
                    <a:lnTo>
                      <a:pt x="3431" y="2887"/>
                    </a:lnTo>
                    <a:lnTo>
                      <a:pt x="3824" y="2531"/>
                    </a:lnTo>
                    <a:lnTo>
                      <a:pt x="4255" y="2194"/>
                    </a:lnTo>
                    <a:lnTo>
                      <a:pt x="4687" y="1875"/>
                    </a:lnTo>
                    <a:lnTo>
                      <a:pt x="5155" y="1575"/>
                    </a:lnTo>
                    <a:lnTo>
                      <a:pt x="5624" y="1313"/>
                    </a:lnTo>
                    <a:lnTo>
                      <a:pt x="5624" y="1313"/>
                    </a:lnTo>
                    <a:lnTo>
                      <a:pt x="6130" y="1051"/>
                    </a:lnTo>
                    <a:lnTo>
                      <a:pt x="6617" y="826"/>
                    </a:lnTo>
                    <a:lnTo>
                      <a:pt x="7123" y="638"/>
                    </a:lnTo>
                    <a:lnTo>
                      <a:pt x="7629" y="469"/>
                    </a:lnTo>
                    <a:lnTo>
                      <a:pt x="8154" y="320"/>
                    </a:lnTo>
                    <a:lnTo>
                      <a:pt x="8660" y="207"/>
                    </a:lnTo>
                    <a:lnTo>
                      <a:pt x="9185" y="113"/>
                    </a:lnTo>
                    <a:lnTo>
                      <a:pt x="9710" y="57"/>
                    </a:lnTo>
                    <a:lnTo>
                      <a:pt x="10235" y="20"/>
                    </a:lnTo>
                    <a:lnTo>
                      <a:pt x="10759" y="1"/>
                    </a:lnTo>
                    <a:lnTo>
                      <a:pt x="11265" y="20"/>
                    </a:lnTo>
                    <a:lnTo>
                      <a:pt x="11790" y="57"/>
                    </a:lnTo>
                    <a:lnTo>
                      <a:pt x="12296" y="113"/>
                    </a:lnTo>
                    <a:lnTo>
                      <a:pt x="12802" y="207"/>
                    </a:lnTo>
                    <a:lnTo>
                      <a:pt x="13308" y="301"/>
                    </a:lnTo>
                    <a:lnTo>
                      <a:pt x="13815" y="451"/>
                    </a:lnTo>
                    <a:lnTo>
                      <a:pt x="14302" y="601"/>
                    </a:lnTo>
                    <a:lnTo>
                      <a:pt x="14789" y="788"/>
                    </a:lnTo>
                    <a:lnTo>
                      <a:pt x="15258" y="994"/>
                    </a:lnTo>
                    <a:lnTo>
                      <a:pt x="15726" y="1219"/>
                    </a:lnTo>
                    <a:lnTo>
                      <a:pt x="16176" y="1463"/>
                    </a:lnTo>
                    <a:lnTo>
                      <a:pt x="16626" y="1744"/>
                    </a:lnTo>
                    <a:lnTo>
                      <a:pt x="17057" y="2025"/>
                    </a:lnTo>
                    <a:lnTo>
                      <a:pt x="17469" y="2344"/>
                    </a:lnTo>
                    <a:lnTo>
                      <a:pt x="17882" y="2681"/>
                    </a:lnTo>
                    <a:lnTo>
                      <a:pt x="18257" y="3037"/>
                    </a:lnTo>
                    <a:lnTo>
                      <a:pt x="18632" y="3412"/>
                    </a:lnTo>
                    <a:lnTo>
                      <a:pt x="18988" y="3825"/>
                    </a:lnTo>
                    <a:lnTo>
                      <a:pt x="19325" y="4237"/>
                    </a:lnTo>
                    <a:lnTo>
                      <a:pt x="19644" y="4687"/>
                    </a:lnTo>
                    <a:lnTo>
                      <a:pt x="19944" y="5137"/>
                    </a:lnTo>
                    <a:lnTo>
                      <a:pt x="20206" y="5624"/>
                    </a:lnTo>
                    <a:lnTo>
                      <a:pt x="20206" y="5624"/>
                    </a:lnTo>
                    <a:lnTo>
                      <a:pt x="20468" y="6111"/>
                    </a:lnTo>
                    <a:lnTo>
                      <a:pt x="20693" y="6617"/>
                    </a:lnTo>
                    <a:lnTo>
                      <a:pt x="20881" y="7123"/>
                    </a:lnTo>
                    <a:lnTo>
                      <a:pt x="21049" y="7629"/>
                    </a:lnTo>
                    <a:lnTo>
                      <a:pt x="21199" y="8135"/>
                    </a:lnTo>
                    <a:lnTo>
                      <a:pt x="21312" y="8660"/>
                    </a:lnTo>
                    <a:lnTo>
                      <a:pt x="21406" y="9185"/>
                    </a:lnTo>
                    <a:lnTo>
                      <a:pt x="21462" y="9691"/>
                    </a:lnTo>
                    <a:lnTo>
                      <a:pt x="21499" y="10216"/>
                    </a:lnTo>
                    <a:lnTo>
                      <a:pt x="21518" y="10741"/>
                    </a:lnTo>
                    <a:lnTo>
                      <a:pt x="21499" y="11266"/>
                    </a:lnTo>
                    <a:lnTo>
                      <a:pt x="21462" y="11772"/>
                    </a:lnTo>
                    <a:lnTo>
                      <a:pt x="21406" y="12297"/>
                    </a:lnTo>
                    <a:lnTo>
                      <a:pt x="21331" y="12803"/>
                    </a:lnTo>
                    <a:lnTo>
                      <a:pt x="21218" y="13309"/>
                    </a:lnTo>
                    <a:lnTo>
                      <a:pt x="21087" y="13796"/>
                    </a:lnTo>
                    <a:lnTo>
                      <a:pt x="20918" y="14302"/>
                    </a:lnTo>
                    <a:lnTo>
                      <a:pt x="20731" y="14771"/>
                    </a:lnTo>
                    <a:lnTo>
                      <a:pt x="20525" y="15258"/>
                    </a:lnTo>
                    <a:lnTo>
                      <a:pt x="20300" y="15727"/>
                    </a:lnTo>
                    <a:lnTo>
                      <a:pt x="20056" y="16176"/>
                    </a:lnTo>
                    <a:lnTo>
                      <a:pt x="19794" y="16607"/>
                    </a:lnTo>
                    <a:lnTo>
                      <a:pt x="19494" y="17039"/>
                    </a:lnTo>
                    <a:lnTo>
                      <a:pt x="19175" y="17470"/>
                    </a:lnTo>
                    <a:lnTo>
                      <a:pt x="18838" y="17863"/>
                    </a:lnTo>
                    <a:lnTo>
                      <a:pt x="18482" y="18257"/>
                    </a:lnTo>
                    <a:lnTo>
                      <a:pt x="18107" y="18613"/>
                    </a:lnTo>
                    <a:lnTo>
                      <a:pt x="17694" y="18969"/>
                    </a:lnTo>
                    <a:lnTo>
                      <a:pt x="17282" y="19306"/>
                    </a:lnTo>
                    <a:lnTo>
                      <a:pt x="16832" y="19625"/>
                    </a:lnTo>
                    <a:lnTo>
                      <a:pt x="16382" y="19925"/>
                    </a:lnTo>
                    <a:lnTo>
                      <a:pt x="15895" y="20206"/>
                    </a:lnTo>
                    <a:lnTo>
                      <a:pt x="15895" y="20206"/>
                    </a:lnTo>
                    <a:lnTo>
                      <a:pt x="15408" y="20450"/>
                    </a:lnTo>
                    <a:lnTo>
                      <a:pt x="14902" y="20675"/>
                    </a:lnTo>
                    <a:lnTo>
                      <a:pt x="14396" y="20881"/>
                    </a:lnTo>
                    <a:lnTo>
                      <a:pt x="13889" y="21050"/>
                    </a:lnTo>
                    <a:lnTo>
                      <a:pt x="13383" y="21181"/>
                    </a:lnTo>
                    <a:lnTo>
                      <a:pt x="12859" y="21312"/>
                    </a:lnTo>
                    <a:lnTo>
                      <a:pt x="12334" y="21387"/>
                    </a:lnTo>
                    <a:lnTo>
                      <a:pt x="11828" y="21462"/>
                    </a:lnTo>
                    <a:lnTo>
                      <a:pt x="11303" y="21499"/>
                    </a:lnTo>
                    <a:lnTo>
                      <a:pt x="10778" y="21518"/>
                    </a:lnTo>
                    <a:lnTo>
                      <a:pt x="10253" y="21499"/>
                    </a:lnTo>
                    <a:lnTo>
                      <a:pt x="9747" y="21462"/>
                    </a:lnTo>
                    <a:lnTo>
                      <a:pt x="9222" y="21406"/>
                    </a:lnTo>
                    <a:lnTo>
                      <a:pt x="8716" y="21312"/>
                    </a:lnTo>
                    <a:lnTo>
                      <a:pt x="8210" y="21200"/>
                    </a:lnTo>
                    <a:lnTo>
                      <a:pt x="7723" y="21068"/>
                    </a:lnTo>
                    <a:lnTo>
                      <a:pt x="7217" y="20918"/>
                    </a:lnTo>
                    <a:lnTo>
                      <a:pt x="6748" y="20731"/>
                    </a:lnTo>
                    <a:lnTo>
                      <a:pt x="6261" y="20525"/>
                    </a:lnTo>
                    <a:lnTo>
                      <a:pt x="5811" y="20300"/>
                    </a:lnTo>
                    <a:lnTo>
                      <a:pt x="5343" y="20056"/>
                    </a:lnTo>
                    <a:lnTo>
                      <a:pt x="4911" y="19775"/>
                    </a:lnTo>
                    <a:lnTo>
                      <a:pt x="4480" y="19475"/>
                    </a:lnTo>
                    <a:lnTo>
                      <a:pt x="4068" y="19175"/>
                    </a:lnTo>
                    <a:lnTo>
                      <a:pt x="3656" y="18838"/>
                    </a:lnTo>
                    <a:lnTo>
                      <a:pt x="3262" y="18463"/>
                    </a:lnTo>
                    <a:lnTo>
                      <a:pt x="2906" y="18088"/>
                    </a:lnTo>
                    <a:lnTo>
                      <a:pt x="2550" y="17695"/>
                    </a:lnTo>
                    <a:lnTo>
                      <a:pt x="2212" y="17263"/>
                    </a:lnTo>
                    <a:lnTo>
                      <a:pt x="1894" y="16832"/>
                    </a:lnTo>
                    <a:lnTo>
                      <a:pt x="1594" y="16364"/>
                    </a:lnTo>
                    <a:lnTo>
                      <a:pt x="1313" y="1589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5" name="Google Shape;1165;p17"/>
              <p:cNvSpPr/>
              <p:nvPr/>
            </p:nvSpPr>
            <p:spPr>
              <a:xfrm>
                <a:off x="5711475" y="3301225"/>
                <a:ext cx="536075" cy="368800"/>
              </a:xfrm>
              <a:custGeom>
                <a:avLst/>
                <a:gdLst/>
                <a:ahLst/>
                <a:cxnLst/>
                <a:rect l="l" t="t" r="r" b="b"/>
                <a:pathLst>
                  <a:path w="21443" h="14752" extrusionOk="0">
                    <a:moveTo>
                      <a:pt x="10684" y="1"/>
                    </a:moveTo>
                    <a:lnTo>
                      <a:pt x="10178" y="20"/>
                    </a:lnTo>
                    <a:lnTo>
                      <a:pt x="9691" y="38"/>
                    </a:lnTo>
                    <a:lnTo>
                      <a:pt x="9354" y="76"/>
                    </a:lnTo>
                    <a:lnTo>
                      <a:pt x="8997" y="132"/>
                    </a:lnTo>
                    <a:lnTo>
                      <a:pt x="8641" y="188"/>
                    </a:lnTo>
                    <a:lnTo>
                      <a:pt x="8304" y="263"/>
                    </a:lnTo>
                    <a:lnTo>
                      <a:pt x="7967" y="357"/>
                    </a:lnTo>
                    <a:lnTo>
                      <a:pt x="7610" y="451"/>
                    </a:lnTo>
                    <a:lnTo>
                      <a:pt x="7273" y="563"/>
                    </a:lnTo>
                    <a:lnTo>
                      <a:pt x="6936" y="676"/>
                    </a:lnTo>
                    <a:lnTo>
                      <a:pt x="6580" y="807"/>
                    </a:lnTo>
                    <a:lnTo>
                      <a:pt x="6242" y="976"/>
                    </a:lnTo>
                    <a:lnTo>
                      <a:pt x="5886" y="1126"/>
                    </a:lnTo>
                    <a:lnTo>
                      <a:pt x="5549" y="1313"/>
                    </a:lnTo>
                    <a:lnTo>
                      <a:pt x="4968" y="1650"/>
                    </a:lnTo>
                    <a:lnTo>
                      <a:pt x="4405" y="2025"/>
                    </a:lnTo>
                    <a:lnTo>
                      <a:pt x="3881" y="2438"/>
                    </a:lnTo>
                    <a:lnTo>
                      <a:pt x="3374" y="2869"/>
                    </a:lnTo>
                    <a:lnTo>
                      <a:pt x="2906" y="3318"/>
                    </a:lnTo>
                    <a:lnTo>
                      <a:pt x="2475" y="3806"/>
                    </a:lnTo>
                    <a:lnTo>
                      <a:pt x="2081" y="4312"/>
                    </a:lnTo>
                    <a:lnTo>
                      <a:pt x="1706" y="4837"/>
                    </a:lnTo>
                    <a:lnTo>
                      <a:pt x="1369" y="5380"/>
                    </a:lnTo>
                    <a:lnTo>
                      <a:pt x="1069" y="5961"/>
                    </a:lnTo>
                    <a:lnTo>
                      <a:pt x="807" y="6524"/>
                    </a:lnTo>
                    <a:lnTo>
                      <a:pt x="563" y="7123"/>
                    </a:lnTo>
                    <a:lnTo>
                      <a:pt x="376" y="7723"/>
                    </a:lnTo>
                    <a:lnTo>
                      <a:pt x="207" y="8342"/>
                    </a:lnTo>
                    <a:lnTo>
                      <a:pt x="94" y="8979"/>
                    </a:lnTo>
                    <a:lnTo>
                      <a:pt x="1" y="9597"/>
                    </a:lnTo>
                    <a:lnTo>
                      <a:pt x="169" y="9185"/>
                    </a:lnTo>
                    <a:lnTo>
                      <a:pt x="376" y="8773"/>
                    </a:lnTo>
                    <a:lnTo>
                      <a:pt x="582" y="8379"/>
                    </a:lnTo>
                    <a:lnTo>
                      <a:pt x="807" y="7986"/>
                    </a:lnTo>
                    <a:lnTo>
                      <a:pt x="1050" y="7592"/>
                    </a:lnTo>
                    <a:lnTo>
                      <a:pt x="1313" y="7217"/>
                    </a:lnTo>
                    <a:lnTo>
                      <a:pt x="1594" y="6861"/>
                    </a:lnTo>
                    <a:lnTo>
                      <a:pt x="1894" y="6505"/>
                    </a:lnTo>
                    <a:lnTo>
                      <a:pt x="2212" y="6167"/>
                    </a:lnTo>
                    <a:lnTo>
                      <a:pt x="2550" y="5830"/>
                    </a:lnTo>
                    <a:lnTo>
                      <a:pt x="2887" y="5511"/>
                    </a:lnTo>
                    <a:lnTo>
                      <a:pt x="3243" y="5212"/>
                    </a:lnTo>
                    <a:lnTo>
                      <a:pt x="3618" y="4930"/>
                    </a:lnTo>
                    <a:lnTo>
                      <a:pt x="4012" y="4649"/>
                    </a:lnTo>
                    <a:lnTo>
                      <a:pt x="4424" y="4387"/>
                    </a:lnTo>
                    <a:lnTo>
                      <a:pt x="4836" y="4143"/>
                    </a:lnTo>
                    <a:lnTo>
                      <a:pt x="5418" y="3862"/>
                    </a:lnTo>
                    <a:lnTo>
                      <a:pt x="5999" y="3600"/>
                    </a:lnTo>
                    <a:lnTo>
                      <a:pt x="6598" y="3393"/>
                    </a:lnTo>
                    <a:lnTo>
                      <a:pt x="7198" y="3206"/>
                    </a:lnTo>
                    <a:lnTo>
                      <a:pt x="7798" y="3075"/>
                    </a:lnTo>
                    <a:lnTo>
                      <a:pt x="8398" y="2962"/>
                    </a:lnTo>
                    <a:lnTo>
                      <a:pt x="9016" y="2887"/>
                    </a:lnTo>
                    <a:lnTo>
                      <a:pt x="9616" y="2850"/>
                    </a:lnTo>
                    <a:lnTo>
                      <a:pt x="9766" y="2587"/>
                    </a:lnTo>
                    <a:lnTo>
                      <a:pt x="9860" y="2475"/>
                    </a:lnTo>
                    <a:lnTo>
                      <a:pt x="9972" y="2363"/>
                    </a:lnTo>
                    <a:lnTo>
                      <a:pt x="10085" y="2250"/>
                    </a:lnTo>
                    <a:lnTo>
                      <a:pt x="10197" y="2138"/>
                    </a:lnTo>
                    <a:lnTo>
                      <a:pt x="10328" y="2063"/>
                    </a:lnTo>
                    <a:lnTo>
                      <a:pt x="10478" y="1969"/>
                    </a:lnTo>
                    <a:lnTo>
                      <a:pt x="10722" y="1856"/>
                    </a:lnTo>
                    <a:lnTo>
                      <a:pt x="10966" y="1782"/>
                    </a:lnTo>
                    <a:lnTo>
                      <a:pt x="11228" y="1725"/>
                    </a:lnTo>
                    <a:lnTo>
                      <a:pt x="11472" y="1725"/>
                    </a:lnTo>
                    <a:lnTo>
                      <a:pt x="11753" y="1744"/>
                    </a:lnTo>
                    <a:lnTo>
                      <a:pt x="12034" y="1782"/>
                    </a:lnTo>
                    <a:lnTo>
                      <a:pt x="12278" y="1875"/>
                    </a:lnTo>
                    <a:lnTo>
                      <a:pt x="12540" y="2006"/>
                    </a:lnTo>
                    <a:lnTo>
                      <a:pt x="12765" y="2156"/>
                    </a:lnTo>
                    <a:lnTo>
                      <a:pt x="12971" y="2344"/>
                    </a:lnTo>
                    <a:lnTo>
                      <a:pt x="13158" y="2569"/>
                    </a:lnTo>
                    <a:lnTo>
                      <a:pt x="13327" y="2812"/>
                    </a:lnTo>
                    <a:lnTo>
                      <a:pt x="13402" y="2962"/>
                    </a:lnTo>
                    <a:lnTo>
                      <a:pt x="13458" y="3131"/>
                    </a:lnTo>
                    <a:lnTo>
                      <a:pt x="13515" y="3281"/>
                    </a:lnTo>
                    <a:lnTo>
                      <a:pt x="13552" y="3450"/>
                    </a:lnTo>
                    <a:lnTo>
                      <a:pt x="14002" y="3618"/>
                    </a:lnTo>
                    <a:lnTo>
                      <a:pt x="14433" y="3806"/>
                    </a:lnTo>
                    <a:lnTo>
                      <a:pt x="14883" y="4012"/>
                    </a:lnTo>
                    <a:lnTo>
                      <a:pt x="15295" y="4256"/>
                    </a:lnTo>
                    <a:lnTo>
                      <a:pt x="15726" y="4499"/>
                    </a:lnTo>
                    <a:lnTo>
                      <a:pt x="16120" y="4762"/>
                    </a:lnTo>
                    <a:lnTo>
                      <a:pt x="16514" y="5062"/>
                    </a:lnTo>
                    <a:lnTo>
                      <a:pt x="16907" y="5361"/>
                    </a:lnTo>
                    <a:lnTo>
                      <a:pt x="17263" y="5680"/>
                    </a:lnTo>
                    <a:lnTo>
                      <a:pt x="17619" y="6036"/>
                    </a:lnTo>
                    <a:lnTo>
                      <a:pt x="17976" y="6392"/>
                    </a:lnTo>
                    <a:lnTo>
                      <a:pt x="18294" y="6767"/>
                    </a:lnTo>
                    <a:lnTo>
                      <a:pt x="18594" y="7161"/>
                    </a:lnTo>
                    <a:lnTo>
                      <a:pt x="18894" y="7573"/>
                    </a:lnTo>
                    <a:lnTo>
                      <a:pt x="19175" y="8004"/>
                    </a:lnTo>
                    <a:lnTo>
                      <a:pt x="19437" y="8454"/>
                    </a:lnTo>
                    <a:lnTo>
                      <a:pt x="19625" y="8829"/>
                    </a:lnTo>
                    <a:lnTo>
                      <a:pt x="19812" y="9223"/>
                    </a:lnTo>
                    <a:lnTo>
                      <a:pt x="19962" y="9597"/>
                    </a:lnTo>
                    <a:lnTo>
                      <a:pt x="20112" y="9991"/>
                    </a:lnTo>
                    <a:lnTo>
                      <a:pt x="20243" y="10385"/>
                    </a:lnTo>
                    <a:lnTo>
                      <a:pt x="20356" y="10778"/>
                    </a:lnTo>
                    <a:lnTo>
                      <a:pt x="20468" y="11172"/>
                    </a:lnTo>
                    <a:lnTo>
                      <a:pt x="20543" y="11566"/>
                    </a:lnTo>
                    <a:lnTo>
                      <a:pt x="20618" y="11959"/>
                    </a:lnTo>
                    <a:lnTo>
                      <a:pt x="20675" y="12371"/>
                    </a:lnTo>
                    <a:lnTo>
                      <a:pt x="20712" y="12765"/>
                    </a:lnTo>
                    <a:lnTo>
                      <a:pt x="20731" y="13159"/>
                    </a:lnTo>
                    <a:lnTo>
                      <a:pt x="20731" y="13552"/>
                    </a:lnTo>
                    <a:lnTo>
                      <a:pt x="20731" y="13965"/>
                    </a:lnTo>
                    <a:lnTo>
                      <a:pt x="20712" y="14358"/>
                    </a:lnTo>
                    <a:lnTo>
                      <a:pt x="20675" y="14752"/>
                    </a:lnTo>
                    <a:lnTo>
                      <a:pt x="20843" y="14302"/>
                    </a:lnTo>
                    <a:lnTo>
                      <a:pt x="20993" y="13852"/>
                    </a:lnTo>
                    <a:lnTo>
                      <a:pt x="21106" y="13402"/>
                    </a:lnTo>
                    <a:lnTo>
                      <a:pt x="21218" y="12953"/>
                    </a:lnTo>
                    <a:lnTo>
                      <a:pt x="21312" y="12484"/>
                    </a:lnTo>
                    <a:lnTo>
                      <a:pt x="21368" y="12015"/>
                    </a:lnTo>
                    <a:lnTo>
                      <a:pt x="21424" y="11547"/>
                    </a:lnTo>
                    <a:lnTo>
                      <a:pt x="21443" y="11078"/>
                    </a:lnTo>
                    <a:lnTo>
                      <a:pt x="21443" y="10610"/>
                    </a:lnTo>
                    <a:lnTo>
                      <a:pt x="21424" y="10141"/>
                    </a:lnTo>
                    <a:lnTo>
                      <a:pt x="21387" y="9654"/>
                    </a:lnTo>
                    <a:lnTo>
                      <a:pt x="21331" y="9185"/>
                    </a:lnTo>
                    <a:lnTo>
                      <a:pt x="21256" y="8717"/>
                    </a:lnTo>
                    <a:lnTo>
                      <a:pt x="21143" y="8229"/>
                    </a:lnTo>
                    <a:lnTo>
                      <a:pt x="21031" y="7761"/>
                    </a:lnTo>
                    <a:lnTo>
                      <a:pt x="20881" y="7311"/>
                    </a:lnTo>
                    <a:lnTo>
                      <a:pt x="20881" y="7292"/>
                    </a:lnTo>
                    <a:lnTo>
                      <a:pt x="20862" y="7292"/>
                    </a:lnTo>
                    <a:lnTo>
                      <a:pt x="20862" y="7273"/>
                    </a:lnTo>
                    <a:lnTo>
                      <a:pt x="20862" y="7255"/>
                    </a:lnTo>
                    <a:lnTo>
                      <a:pt x="20843" y="7236"/>
                    </a:lnTo>
                    <a:lnTo>
                      <a:pt x="20843" y="7198"/>
                    </a:lnTo>
                    <a:lnTo>
                      <a:pt x="20824" y="7180"/>
                    </a:lnTo>
                    <a:lnTo>
                      <a:pt x="20824" y="7161"/>
                    </a:lnTo>
                    <a:lnTo>
                      <a:pt x="20824" y="7142"/>
                    </a:lnTo>
                    <a:lnTo>
                      <a:pt x="20806" y="7123"/>
                    </a:lnTo>
                    <a:lnTo>
                      <a:pt x="20806" y="7105"/>
                    </a:lnTo>
                    <a:lnTo>
                      <a:pt x="20806" y="7086"/>
                    </a:lnTo>
                    <a:lnTo>
                      <a:pt x="20787" y="7030"/>
                    </a:lnTo>
                    <a:lnTo>
                      <a:pt x="20768" y="7030"/>
                    </a:lnTo>
                    <a:lnTo>
                      <a:pt x="20768" y="7011"/>
                    </a:lnTo>
                    <a:lnTo>
                      <a:pt x="20768" y="6992"/>
                    </a:lnTo>
                    <a:lnTo>
                      <a:pt x="20750" y="6973"/>
                    </a:lnTo>
                    <a:lnTo>
                      <a:pt x="20750" y="6955"/>
                    </a:lnTo>
                    <a:lnTo>
                      <a:pt x="20712" y="6842"/>
                    </a:lnTo>
                    <a:lnTo>
                      <a:pt x="20506" y="6336"/>
                    </a:lnTo>
                    <a:lnTo>
                      <a:pt x="20262" y="5849"/>
                    </a:lnTo>
                    <a:lnTo>
                      <a:pt x="20243" y="5830"/>
                    </a:lnTo>
                    <a:lnTo>
                      <a:pt x="20243" y="5811"/>
                    </a:lnTo>
                    <a:lnTo>
                      <a:pt x="20243" y="5793"/>
                    </a:lnTo>
                    <a:lnTo>
                      <a:pt x="20225" y="5793"/>
                    </a:lnTo>
                    <a:lnTo>
                      <a:pt x="20206" y="5736"/>
                    </a:lnTo>
                    <a:lnTo>
                      <a:pt x="20187" y="5718"/>
                    </a:lnTo>
                    <a:lnTo>
                      <a:pt x="20187" y="5699"/>
                    </a:lnTo>
                    <a:lnTo>
                      <a:pt x="20168" y="5699"/>
                    </a:lnTo>
                    <a:lnTo>
                      <a:pt x="20168" y="5680"/>
                    </a:lnTo>
                    <a:lnTo>
                      <a:pt x="20168" y="5661"/>
                    </a:lnTo>
                    <a:lnTo>
                      <a:pt x="20150" y="5643"/>
                    </a:lnTo>
                    <a:lnTo>
                      <a:pt x="20131" y="5624"/>
                    </a:lnTo>
                    <a:lnTo>
                      <a:pt x="19944" y="5287"/>
                    </a:lnTo>
                    <a:lnTo>
                      <a:pt x="19756" y="4968"/>
                    </a:lnTo>
                    <a:lnTo>
                      <a:pt x="19550" y="4649"/>
                    </a:lnTo>
                    <a:lnTo>
                      <a:pt x="19325" y="4349"/>
                    </a:lnTo>
                    <a:lnTo>
                      <a:pt x="19100" y="4049"/>
                    </a:lnTo>
                    <a:lnTo>
                      <a:pt x="18875" y="3768"/>
                    </a:lnTo>
                    <a:lnTo>
                      <a:pt x="18632" y="3487"/>
                    </a:lnTo>
                    <a:lnTo>
                      <a:pt x="18369" y="3225"/>
                    </a:lnTo>
                    <a:lnTo>
                      <a:pt x="18107" y="2981"/>
                    </a:lnTo>
                    <a:lnTo>
                      <a:pt x="17844" y="2719"/>
                    </a:lnTo>
                    <a:lnTo>
                      <a:pt x="17582" y="2494"/>
                    </a:lnTo>
                    <a:lnTo>
                      <a:pt x="17301" y="2269"/>
                    </a:lnTo>
                    <a:lnTo>
                      <a:pt x="17001" y="2044"/>
                    </a:lnTo>
                    <a:lnTo>
                      <a:pt x="16720" y="1838"/>
                    </a:lnTo>
                    <a:lnTo>
                      <a:pt x="16420" y="1650"/>
                    </a:lnTo>
                    <a:lnTo>
                      <a:pt x="16101" y="1463"/>
                    </a:lnTo>
                    <a:lnTo>
                      <a:pt x="15801" y="1294"/>
                    </a:lnTo>
                    <a:lnTo>
                      <a:pt x="15483" y="1126"/>
                    </a:lnTo>
                    <a:lnTo>
                      <a:pt x="15164" y="976"/>
                    </a:lnTo>
                    <a:lnTo>
                      <a:pt x="14827" y="826"/>
                    </a:lnTo>
                    <a:lnTo>
                      <a:pt x="14508" y="694"/>
                    </a:lnTo>
                    <a:lnTo>
                      <a:pt x="14171" y="582"/>
                    </a:lnTo>
                    <a:lnTo>
                      <a:pt x="13833" y="469"/>
                    </a:lnTo>
                    <a:lnTo>
                      <a:pt x="13496" y="376"/>
                    </a:lnTo>
                    <a:lnTo>
                      <a:pt x="13140" y="282"/>
                    </a:lnTo>
                    <a:lnTo>
                      <a:pt x="12802" y="207"/>
                    </a:lnTo>
                    <a:lnTo>
                      <a:pt x="12446" y="151"/>
                    </a:lnTo>
                    <a:lnTo>
                      <a:pt x="12109" y="95"/>
                    </a:lnTo>
                    <a:lnTo>
                      <a:pt x="11753" y="57"/>
                    </a:lnTo>
                    <a:lnTo>
                      <a:pt x="11397" y="20"/>
                    </a:lnTo>
                    <a:lnTo>
                      <a:pt x="11040" y="1"/>
                    </a:lnTo>
                    <a:close/>
                  </a:path>
                </a:pathLst>
              </a:custGeom>
              <a:solidFill>
                <a:srgbClr val="E0A27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6" name="Google Shape;1166;p17"/>
              <p:cNvSpPr/>
              <p:nvPr/>
            </p:nvSpPr>
            <p:spPr>
              <a:xfrm>
                <a:off x="5945775" y="3372450"/>
                <a:ext cx="104975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3075" extrusionOk="0">
                    <a:moveTo>
                      <a:pt x="244" y="1"/>
                    </a:moveTo>
                    <a:lnTo>
                      <a:pt x="132" y="226"/>
                    </a:lnTo>
                    <a:lnTo>
                      <a:pt x="57" y="469"/>
                    </a:lnTo>
                    <a:lnTo>
                      <a:pt x="19" y="713"/>
                    </a:lnTo>
                    <a:lnTo>
                      <a:pt x="0" y="976"/>
                    </a:lnTo>
                    <a:lnTo>
                      <a:pt x="19" y="1219"/>
                    </a:lnTo>
                    <a:lnTo>
                      <a:pt x="75" y="1482"/>
                    </a:lnTo>
                    <a:lnTo>
                      <a:pt x="150" y="1725"/>
                    </a:lnTo>
                    <a:lnTo>
                      <a:pt x="263" y="1969"/>
                    </a:lnTo>
                    <a:lnTo>
                      <a:pt x="413" y="2213"/>
                    </a:lnTo>
                    <a:lnTo>
                      <a:pt x="600" y="2438"/>
                    </a:lnTo>
                    <a:lnTo>
                      <a:pt x="806" y="2625"/>
                    </a:lnTo>
                    <a:lnTo>
                      <a:pt x="1050" y="2775"/>
                    </a:lnTo>
                    <a:lnTo>
                      <a:pt x="1294" y="2906"/>
                    </a:lnTo>
                    <a:lnTo>
                      <a:pt x="1556" y="3000"/>
                    </a:lnTo>
                    <a:lnTo>
                      <a:pt x="1837" y="3056"/>
                    </a:lnTo>
                    <a:lnTo>
                      <a:pt x="2100" y="3075"/>
                    </a:lnTo>
                    <a:lnTo>
                      <a:pt x="2362" y="3056"/>
                    </a:lnTo>
                    <a:lnTo>
                      <a:pt x="2624" y="3000"/>
                    </a:lnTo>
                    <a:lnTo>
                      <a:pt x="2868" y="2925"/>
                    </a:lnTo>
                    <a:lnTo>
                      <a:pt x="3112" y="2812"/>
                    </a:lnTo>
                    <a:lnTo>
                      <a:pt x="3262" y="2719"/>
                    </a:lnTo>
                    <a:lnTo>
                      <a:pt x="3393" y="2625"/>
                    </a:lnTo>
                    <a:lnTo>
                      <a:pt x="3524" y="2512"/>
                    </a:lnTo>
                    <a:lnTo>
                      <a:pt x="3637" y="2400"/>
                    </a:lnTo>
                    <a:lnTo>
                      <a:pt x="3749" y="2288"/>
                    </a:lnTo>
                    <a:lnTo>
                      <a:pt x="3843" y="2156"/>
                    </a:lnTo>
                    <a:lnTo>
                      <a:pt x="3936" y="2006"/>
                    </a:lnTo>
                    <a:lnTo>
                      <a:pt x="4011" y="1875"/>
                    </a:lnTo>
                    <a:lnTo>
                      <a:pt x="4068" y="1725"/>
                    </a:lnTo>
                    <a:lnTo>
                      <a:pt x="4124" y="1557"/>
                    </a:lnTo>
                    <a:lnTo>
                      <a:pt x="4161" y="1407"/>
                    </a:lnTo>
                    <a:lnTo>
                      <a:pt x="4180" y="1257"/>
                    </a:lnTo>
                    <a:lnTo>
                      <a:pt x="4199" y="1088"/>
                    </a:lnTo>
                    <a:lnTo>
                      <a:pt x="4199" y="919"/>
                    </a:lnTo>
                    <a:lnTo>
                      <a:pt x="4199" y="769"/>
                    </a:lnTo>
                    <a:lnTo>
                      <a:pt x="4180" y="601"/>
                    </a:lnTo>
                    <a:lnTo>
                      <a:pt x="3749" y="469"/>
                    </a:lnTo>
                    <a:lnTo>
                      <a:pt x="3299" y="338"/>
                    </a:lnTo>
                    <a:lnTo>
                      <a:pt x="2868" y="226"/>
                    </a:lnTo>
                    <a:lnTo>
                      <a:pt x="2418" y="151"/>
                    </a:lnTo>
                    <a:lnTo>
                      <a:pt x="1968" y="76"/>
                    </a:lnTo>
                    <a:lnTo>
                      <a:pt x="1519" y="38"/>
                    </a:lnTo>
                    <a:lnTo>
                      <a:pt x="1050" y="1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7" name="Google Shape;1167;p17"/>
              <p:cNvSpPr/>
              <p:nvPr/>
            </p:nvSpPr>
            <p:spPr>
              <a:xfrm>
                <a:off x="5945775" y="3372450"/>
                <a:ext cx="104975" cy="76875"/>
              </a:xfrm>
              <a:custGeom>
                <a:avLst/>
                <a:gdLst/>
                <a:ahLst/>
                <a:cxnLst/>
                <a:rect l="l" t="t" r="r" b="b"/>
                <a:pathLst>
                  <a:path w="4199" h="3075" fill="none" extrusionOk="0">
                    <a:moveTo>
                      <a:pt x="600" y="1"/>
                    </a:moveTo>
                    <a:lnTo>
                      <a:pt x="600" y="1"/>
                    </a:lnTo>
                    <a:lnTo>
                      <a:pt x="244" y="1"/>
                    </a:lnTo>
                    <a:lnTo>
                      <a:pt x="244" y="1"/>
                    </a:lnTo>
                    <a:lnTo>
                      <a:pt x="132" y="226"/>
                    </a:lnTo>
                    <a:lnTo>
                      <a:pt x="57" y="469"/>
                    </a:lnTo>
                    <a:lnTo>
                      <a:pt x="19" y="713"/>
                    </a:lnTo>
                    <a:lnTo>
                      <a:pt x="0" y="976"/>
                    </a:lnTo>
                    <a:lnTo>
                      <a:pt x="19" y="1219"/>
                    </a:lnTo>
                    <a:lnTo>
                      <a:pt x="75" y="1482"/>
                    </a:lnTo>
                    <a:lnTo>
                      <a:pt x="150" y="1725"/>
                    </a:lnTo>
                    <a:lnTo>
                      <a:pt x="263" y="1969"/>
                    </a:lnTo>
                    <a:lnTo>
                      <a:pt x="263" y="1969"/>
                    </a:lnTo>
                    <a:lnTo>
                      <a:pt x="413" y="2213"/>
                    </a:lnTo>
                    <a:lnTo>
                      <a:pt x="600" y="2438"/>
                    </a:lnTo>
                    <a:lnTo>
                      <a:pt x="806" y="2625"/>
                    </a:lnTo>
                    <a:lnTo>
                      <a:pt x="1050" y="2775"/>
                    </a:lnTo>
                    <a:lnTo>
                      <a:pt x="1294" y="2906"/>
                    </a:lnTo>
                    <a:lnTo>
                      <a:pt x="1556" y="3000"/>
                    </a:lnTo>
                    <a:lnTo>
                      <a:pt x="1837" y="3056"/>
                    </a:lnTo>
                    <a:lnTo>
                      <a:pt x="2100" y="3075"/>
                    </a:lnTo>
                    <a:lnTo>
                      <a:pt x="2100" y="3075"/>
                    </a:lnTo>
                    <a:lnTo>
                      <a:pt x="2362" y="3056"/>
                    </a:lnTo>
                    <a:lnTo>
                      <a:pt x="2624" y="3000"/>
                    </a:lnTo>
                    <a:lnTo>
                      <a:pt x="2868" y="2925"/>
                    </a:lnTo>
                    <a:lnTo>
                      <a:pt x="3112" y="2812"/>
                    </a:lnTo>
                    <a:lnTo>
                      <a:pt x="3112" y="2812"/>
                    </a:lnTo>
                    <a:lnTo>
                      <a:pt x="3262" y="2719"/>
                    </a:lnTo>
                    <a:lnTo>
                      <a:pt x="3393" y="2625"/>
                    </a:lnTo>
                    <a:lnTo>
                      <a:pt x="3524" y="2512"/>
                    </a:lnTo>
                    <a:lnTo>
                      <a:pt x="3637" y="2400"/>
                    </a:lnTo>
                    <a:lnTo>
                      <a:pt x="3749" y="2288"/>
                    </a:lnTo>
                    <a:lnTo>
                      <a:pt x="3843" y="2156"/>
                    </a:lnTo>
                    <a:lnTo>
                      <a:pt x="3936" y="2006"/>
                    </a:lnTo>
                    <a:lnTo>
                      <a:pt x="4011" y="1875"/>
                    </a:lnTo>
                    <a:lnTo>
                      <a:pt x="4068" y="1725"/>
                    </a:lnTo>
                    <a:lnTo>
                      <a:pt x="4124" y="1557"/>
                    </a:lnTo>
                    <a:lnTo>
                      <a:pt x="4161" y="1407"/>
                    </a:lnTo>
                    <a:lnTo>
                      <a:pt x="4180" y="1257"/>
                    </a:lnTo>
                    <a:lnTo>
                      <a:pt x="4199" y="1088"/>
                    </a:lnTo>
                    <a:lnTo>
                      <a:pt x="4199" y="919"/>
                    </a:lnTo>
                    <a:lnTo>
                      <a:pt x="4199" y="769"/>
                    </a:lnTo>
                    <a:lnTo>
                      <a:pt x="4180" y="601"/>
                    </a:lnTo>
                    <a:lnTo>
                      <a:pt x="4180" y="601"/>
                    </a:lnTo>
                    <a:lnTo>
                      <a:pt x="3749" y="469"/>
                    </a:lnTo>
                    <a:lnTo>
                      <a:pt x="3299" y="338"/>
                    </a:lnTo>
                    <a:lnTo>
                      <a:pt x="2868" y="226"/>
                    </a:lnTo>
                    <a:lnTo>
                      <a:pt x="2418" y="151"/>
                    </a:lnTo>
                    <a:lnTo>
                      <a:pt x="1968" y="76"/>
                    </a:lnTo>
                    <a:lnTo>
                      <a:pt x="1519" y="38"/>
                    </a:lnTo>
                    <a:lnTo>
                      <a:pt x="1050" y="1"/>
                    </a:lnTo>
                    <a:lnTo>
                      <a:pt x="60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8" name="Google Shape;1168;p17"/>
              <p:cNvSpPr/>
              <p:nvPr/>
            </p:nvSpPr>
            <p:spPr>
              <a:xfrm>
                <a:off x="5951875" y="3344350"/>
                <a:ext cx="984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25" extrusionOk="0">
                    <a:moveTo>
                      <a:pt x="1612" y="0"/>
                    </a:moveTo>
                    <a:lnTo>
                      <a:pt x="1350" y="57"/>
                    </a:lnTo>
                    <a:lnTo>
                      <a:pt x="1106" y="131"/>
                    </a:lnTo>
                    <a:lnTo>
                      <a:pt x="862" y="244"/>
                    </a:lnTo>
                    <a:lnTo>
                      <a:pt x="712" y="338"/>
                    </a:lnTo>
                    <a:lnTo>
                      <a:pt x="581" y="413"/>
                    </a:lnTo>
                    <a:lnTo>
                      <a:pt x="469" y="525"/>
                    </a:lnTo>
                    <a:lnTo>
                      <a:pt x="356" y="638"/>
                    </a:lnTo>
                    <a:lnTo>
                      <a:pt x="244" y="750"/>
                    </a:lnTo>
                    <a:lnTo>
                      <a:pt x="150" y="862"/>
                    </a:lnTo>
                    <a:lnTo>
                      <a:pt x="0" y="1125"/>
                    </a:lnTo>
                    <a:lnTo>
                      <a:pt x="806" y="1125"/>
                    </a:lnTo>
                    <a:lnTo>
                      <a:pt x="1275" y="1162"/>
                    </a:lnTo>
                    <a:lnTo>
                      <a:pt x="1724" y="1200"/>
                    </a:lnTo>
                    <a:lnTo>
                      <a:pt x="2174" y="1275"/>
                    </a:lnTo>
                    <a:lnTo>
                      <a:pt x="2624" y="1350"/>
                    </a:lnTo>
                    <a:lnTo>
                      <a:pt x="3055" y="1462"/>
                    </a:lnTo>
                    <a:lnTo>
                      <a:pt x="3505" y="1593"/>
                    </a:lnTo>
                    <a:lnTo>
                      <a:pt x="3936" y="1725"/>
                    </a:lnTo>
                    <a:lnTo>
                      <a:pt x="3936" y="1725"/>
                    </a:lnTo>
                    <a:lnTo>
                      <a:pt x="3899" y="1556"/>
                    </a:lnTo>
                    <a:lnTo>
                      <a:pt x="3842" y="1406"/>
                    </a:lnTo>
                    <a:lnTo>
                      <a:pt x="3786" y="1237"/>
                    </a:lnTo>
                    <a:lnTo>
                      <a:pt x="3711" y="1087"/>
                    </a:lnTo>
                    <a:lnTo>
                      <a:pt x="3542" y="844"/>
                    </a:lnTo>
                    <a:lnTo>
                      <a:pt x="3355" y="619"/>
                    </a:lnTo>
                    <a:lnTo>
                      <a:pt x="3149" y="431"/>
                    </a:lnTo>
                    <a:lnTo>
                      <a:pt x="2924" y="281"/>
                    </a:lnTo>
                    <a:lnTo>
                      <a:pt x="2662" y="150"/>
                    </a:lnTo>
                    <a:lnTo>
                      <a:pt x="2418" y="57"/>
                    </a:lnTo>
                    <a:lnTo>
                      <a:pt x="2137" y="19"/>
                    </a:lnTo>
                    <a:lnTo>
                      <a:pt x="1856" y="0"/>
                    </a:lnTo>
                    <a:close/>
                  </a:path>
                </a:pathLst>
              </a:custGeom>
              <a:solidFill>
                <a:srgbClr val="BC724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69" name="Google Shape;1169;p17"/>
              <p:cNvSpPr/>
              <p:nvPr/>
            </p:nvSpPr>
            <p:spPr>
              <a:xfrm>
                <a:off x="5951875" y="3344350"/>
                <a:ext cx="98425" cy="43125"/>
              </a:xfrm>
              <a:custGeom>
                <a:avLst/>
                <a:gdLst/>
                <a:ahLst/>
                <a:cxnLst/>
                <a:rect l="l" t="t" r="r" b="b"/>
                <a:pathLst>
                  <a:path w="3937" h="1725" fill="none" extrusionOk="0">
                    <a:moveTo>
                      <a:pt x="1856" y="0"/>
                    </a:moveTo>
                    <a:lnTo>
                      <a:pt x="1856" y="0"/>
                    </a:lnTo>
                    <a:lnTo>
                      <a:pt x="1612" y="0"/>
                    </a:lnTo>
                    <a:lnTo>
                      <a:pt x="1350" y="57"/>
                    </a:lnTo>
                    <a:lnTo>
                      <a:pt x="1106" y="131"/>
                    </a:lnTo>
                    <a:lnTo>
                      <a:pt x="862" y="244"/>
                    </a:lnTo>
                    <a:lnTo>
                      <a:pt x="862" y="244"/>
                    </a:lnTo>
                    <a:lnTo>
                      <a:pt x="712" y="338"/>
                    </a:lnTo>
                    <a:lnTo>
                      <a:pt x="581" y="413"/>
                    </a:lnTo>
                    <a:lnTo>
                      <a:pt x="469" y="525"/>
                    </a:lnTo>
                    <a:lnTo>
                      <a:pt x="356" y="638"/>
                    </a:lnTo>
                    <a:lnTo>
                      <a:pt x="244" y="750"/>
                    </a:lnTo>
                    <a:lnTo>
                      <a:pt x="150" y="862"/>
                    </a:lnTo>
                    <a:lnTo>
                      <a:pt x="0" y="1125"/>
                    </a:lnTo>
                    <a:lnTo>
                      <a:pt x="0" y="1125"/>
                    </a:lnTo>
                    <a:lnTo>
                      <a:pt x="356" y="1125"/>
                    </a:lnTo>
                    <a:lnTo>
                      <a:pt x="356" y="1125"/>
                    </a:lnTo>
                    <a:lnTo>
                      <a:pt x="806" y="1125"/>
                    </a:lnTo>
                    <a:lnTo>
                      <a:pt x="1275" y="1162"/>
                    </a:lnTo>
                    <a:lnTo>
                      <a:pt x="1724" y="1200"/>
                    </a:lnTo>
                    <a:lnTo>
                      <a:pt x="2174" y="1275"/>
                    </a:lnTo>
                    <a:lnTo>
                      <a:pt x="2624" y="1350"/>
                    </a:lnTo>
                    <a:lnTo>
                      <a:pt x="3055" y="1462"/>
                    </a:lnTo>
                    <a:lnTo>
                      <a:pt x="3505" y="1593"/>
                    </a:lnTo>
                    <a:lnTo>
                      <a:pt x="3936" y="1725"/>
                    </a:lnTo>
                    <a:lnTo>
                      <a:pt x="3936" y="1725"/>
                    </a:lnTo>
                    <a:lnTo>
                      <a:pt x="3899" y="1556"/>
                    </a:lnTo>
                    <a:lnTo>
                      <a:pt x="3842" y="1406"/>
                    </a:lnTo>
                    <a:lnTo>
                      <a:pt x="3786" y="1237"/>
                    </a:lnTo>
                    <a:lnTo>
                      <a:pt x="3711" y="1087"/>
                    </a:lnTo>
                    <a:lnTo>
                      <a:pt x="3711" y="1087"/>
                    </a:lnTo>
                    <a:lnTo>
                      <a:pt x="3542" y="844"/>
                    </a:lnTo>
                    <a:lnTo>
                      <a:pt x="3355" y="619"/>
                    </a:lnTo>
                    <a:lnTo>
                      <a:pt x="3149" y="431"/>
                    </a:lnTo>
                    <a:lnTo>
                      <a:pt x="2924" y="281"/>
                    </a:lnTo>
                    <a:lnTo>
                      <a:pt x="2662" y="150"/>
                    </a:lnTo>
                    <a:lnTo>
                      <a:pt x="2418" y="57"/>
                    </a:lnTo>
                    <a:lnTo>
                      <a:pt x="2137" y="19"/>
                    </a:lnTo>
                    <a:lnTo>
                      <a:pt x="1856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0" name="Google Shape;1170;p17"/>
              <p:cNvSpPr/>
              <p:nvPr/>
            </p:nvSpPr>
            <p:spPr>
              <a:xfrm>
                <a:off x="5776150" y="3510225"/>
                <a:ext cx="74525" cy="74525"/>
              </a:xfrm>
              <a:custGeom>
                <a:avLst/>
                <a:gdLst/>
                <a:ahLst/>
                <a:cxnLst/>
                <a:rect l="l" t="t" r="r" b="b"/>
                <a:pathLst>
                  <a:path w="2981" h="2981" extrusionOk="0">
                    <a:moveTo>
                      <a:pt x="1481" y="0"/>
                    </a:moveTo>
                    <a:lnTo>
                      <a:pt x="1312" y="19"/>
                    </a:lnTo>
                    <a:lnTo>
                      <a:pt x="1125" y="57"/>
                    </a:lnTo>
                    <a:lnTo>
                      <a:pt x="956" y="113"/>
                    </a:lnTo>
                    <a:lnTo>
                      <a:pt x="787" y="188"/>
                    </a:lnTo>
                    <a:lnTo>
                      <a:pt x="656" y="263"/>
                    </a:lnTo>
                    <a:lnTo>
                      <a:pt x="525" y="357"/>
                    </a:lnTo>
                    <a:lnTo>
                      <a:pt x="431" y="450"/>
                    </a:lnTo>
                    <a:lnTo>
                      <a:pt x="338" y="563"/>
                    </a:lnTo>
                    <a:lnTo>
                      <a:pt x="244" y="675"/>
                    </a:lnTo>
                    <a:lnTo>
                      <a:pt x="169" y="806"/>
                    </a:lnTo>
                    <a:lnTo>
                      <a:pt x="113" y="938"/>
                    </a:lnTo>
                    <a:lnTo>
                      <a:pt x="75" y="1069"/>
                    </a:lnTo>
                    <a:lnTo>
                      <a:pt x="38" y="1200"/>
                    </a:lnTo>
                    <a:lnTo>
                      <a:pt x="19" y="1350"/>
                    </a:lnTo>
                    <a:lnTo>
                      <a:pt x="0" y="1500"/>
                    </a:lnTo>
                    <a:lnTo>
                      <a:pt x="19" y="1631"/>
                    </a:lnTo>
                    <a:lnTo>
                      <a:pt x="38" y="1781"/>
                    </a:lnTo>
                    <a:lnTo>
                      <a:pt x="75" y="1912"/>
                    </a:lnTo>
                    <a:lnTo>
                      <a:pt x="113" y="2062"/>
                    </a:lnTo>
                    <a:lnTo>
                      <a:pt x="188" y="2193"/>
                    </a:lnTo>
                    <a:lnTo>
                      <a:pt x="300" y="2381"/>
                    </a:lnTo>
                    <a:lnTo>
                      <a:pt x="431" y="2531"/>
                    </a:lnTo>
                    <a:lnTo>
                      <a:pt x="581" y="2662"/>
                    </a:lnTo>
                    <a:lnTo>
                      <a:pt x="750" y="2774"/>
                    </a:lnTo>
                    <a:lnTo>
                      <a:pt x="919" y="2868"/>
                    </a:lnTo>
                    <a:lnTo>
                      <a:pt x="1106" y="2924"/>
                    </a:lnTo>
                    <a:lnTo>
                      <a:pt x="1294" y="2962"/>
                    </a:lnTo>
                    <a:lnTo>
                      <a:pt x="1500" y="2981"/>
                    </a:lnTo>
                    <a:lnTo>
                      <a:pt x="1668" y="2962"/>
                    </a:lnTo>
                    <a:lnTo>
                      <a:pt x="1856" y="2924"/>
                    </a:lnTo>
                    <a:lnTo>
                      <a:pt x="2025" y="2868"/>
                    </a:lnTo>
                    <a:lnTo>
                      <a:pt x="2193" y="2793"/>
                    </a:lnTo>
                    <a:lnTo>
                      <a:pt x="2324" y="2718"/>
                    </a:lnTo>
                    <a:lnTo>
                      <a:pt x="2456" y="2624"/>
                    </a:lnTo>
                    <a:lnTo>
                      <a:pt x="2549" y="2531"/>
                    </a:lnTo>
                    <a:lnTo>
                      <a:pt x="2643" y="2418"/>
                    </a:lnTo>
                    <a:lnTo>
                      <a:pt x="2737" y="2306"/>
                    </a:lnTo>
                    <a:lnTo>
                      <a:pt x="2812" y="2175"/>
                    </a:lnTo>
                    <a:lnTo>
                      <a:pt x="2868" y="2043"/>
                    </a:lnTo>
                    <a:lnTo>
                      <a:pt x="2905" y="1912"/>
                    </a:lnTo>
                    <a:lnTo>
                      <a:pt x="2943" y="1781"/>
                    </a:lnTo>
                    <a:lnTo>
                      <a:pt x="2962" y="1631"/>
                    </a:lnTo>
                    <a:lnTo>
                      <a:pt x="2980" y="1481"/>
                    </a:lnTo>
                    <a:lnTo>
                      <a:pt x="2962" y="1350"/>
                    </a:lnTo>
                    <a:lnTo>
                      <a:pt x="2943" y="1200"/>
                    </a:lnTo>
                    <a:lnTo>
                      <a:pt x="2905" y="1050"/>
                    </a:lnTo>
                    <a:lnTo>
                      <a:pt x="2868" y="919"/>
                    </a:lnTo>
                    <a:lnTo>
                      <a:pt x="2793" y="788"/>
                    </a:lnTo>
                    <a:lnTo>
                      <a:pt x="2681" y="600"/>
                    </a:lnTo>
                    <a:lnTo>
                      <a:pt x="2549" y="450"/>
                    </a:lnTo>
                    <a:lnTo>
                      <a:pt x="2399" y="319"/>
                    </a:lnTo>
                    <a:lnTo>
                      <a:pt x="2231" y="207"/>
                    </a:lnTo>
                    <a:lnTo>
                      <a:pt x="2062" y="113"/>
                    </a:lnTo>
                    <a:lnTo>
                      <a:pt x="1875" y="57"/>
                    </a:lnTo>
                    <a:lnTo>
                      <a:pt x="1687" y="19"/>
                    </a:lnTo>
                    <a:lnTo>
                      <a:pt x="1481" y="0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1" name="Google Shape;1171;p17"/>
              <p:cNvSpPr/>
              <p:nvPr/>
            </p:nvSpPr>
            <p:spPr>
              <a:xfrm>
                <a:off x="5776150" y="3510225"/>
                <a:ext cx="74525" cy="74525"/>
              </a:xfrm>
              <a:custGeom>
                <a:avLst/>
                <a:gdLst/>
                <a:ahLst/>
                <a:cxnLst/>
                <a:rect l="l" t="t" r="r" b="b"/>
                <a:pathLst>
                  <a:path w="2981" h="2981" fill="none" extrusionOk="0">
                    <a:moveTo>
                      <a:pt x="1481" y="0"/>
                    </a:moveTo>
                    <a:lnTo>
                      <a:pt x="1481" y="0"/>
                    </a:lnTo>
                    <a:lnTo>
                      <a:pt x="1312" y="19"/>
                    </a:lnTo>
                    <a:lnTo>
                      <a:pt x="1125" y="57"/>
                    </a:lnTo>
                    <a:lnTo>
                      <a:pt x="956" y="113"/>
                    </a:lnTo>
                    <a:lnTo>
                      <a:pt x="787" y="188"/>
                    </a:lnTo>
                    <a:lnTo>
                      <a:pt x="787" y="188"/>
                    </a:lnTo>
                    <a:lnTo>
                      <a:pt x="656" y="263"/>
                    </a:lnTo>
                    <a:lnTo>
                      <a:pt x="525" y="357"/>
                    </a:lnTo>
                    <a:lnTo>
                      <a:pt x="431" y="450"/>
                    </a:lnTo>
                    <a:lnTo>
                      <a:pt x="338" y="563"/>
                    </a:lnTo>
                    <a:lnTo>
                      <a:pt x="244" y="675"/>
                    </a:lnTo>
                    <a:lnTo>
                      <a:pt x="169" y="806"/>
                    </a:lnTo>
                    <a:lnTo>
                      <a:pt x="113" y="938"/>
                    </a:lnTo>
                    <a:lnTo>
                      <a:pt x="75" y="1069"/>
                    </a:lnTo>
                    <a:lnTo>
                      <a:pt x="38" y="1200"/>
                    </a:lnTo>
                    <a:lnTo>
                      <a:pt x="19" y="1350"/>
                    </a:lnTo>
                    <a:lnTo>
                      <a:pt x="0" y="1500"/>
                    </a:lnTo>
                    <a:lnTo>
                      <a:pt x="19" y="1631"/>
                    </a:lnTo>
                    <a:lnTo>
                      <a:pt x="38" y="1781"/>
                    </a:lnTo>
                    <a:lnTo>
                      <a:pt x="75" y="1912"/>
                    </a:lnTo>
                    <a:lnTo>
                      <a:pt x="113" y="2062"/>
                    </a:lnTo>
                    <a:lnTo>
                      <a:pt x="188" y="2193"/>
                    </a:lnTo>
                    <a:lnTo>
                      <a:pt x="188" y="2193"/>
                    </a:lnTo>
                    <a:lnTo>
                      <a:pt x="300" y="2381"/>
                    </a:lnTo>
                    <a:lnTo>
                      <a:pt x="431" y="2531"/>
                    </a:lnTo>
                    <a:lnTo>
                      <a:pt x="581" y="2662"/>
                    </a:lnTo>
                    <a:lnTo>
                      <a:pt x="750" y="2774"/>
                    </a:lnTo>
                    <a:lnTo>
                      <a:pt x="919" y="2868"/>
                    </a:lnTo>
                    <a:lnTo>
                      <a:pt x="1106" y="2924"/>
                    </a:lnTo>
                    <a:lnTo>
                      <a:pt x="1294" y="2962"/>
                    </a:lnTo>
                    <a:lnTo>
                      <a:pt x="1500" y="2981"/>
                    </a:lnTo>
                    <a:lnTo>
                      <a:pt x="1500" y="2981"/>
                    </a:lnTo>
                    <a:lnTo>
                      <a:pt x="1668" y="2962"/>
                    </a:lnTo>
                    <a:lnTo>
                      <a:pt x="1856" y="2924"/>
                    </a:lnTo>
                    <a:lnTo>
                      <a:pt x="2025" y="2868"/>
                    </a:lnTo>
                    <a:lnTo>
                      <a:pt x="2193" y="2793"/>
                    </a:lnTo>
                    <a:lnTo>
                      <a:pt x="2193" y="2793"/>
                    </a:lnTo>
                    <a:lnTo>
                      <a:pt x="2324" y="2718"/>
                    </a:lnTo>
                    <a:lnTo>
                      <a:pt x="2456" y="2624"/>
                    </a:lnTo>
                    <a:lnTo>
                      <a:pt x="2549" y="2531"/>
                    </a:lnTo>
                    <a:lnTo>
                      <a:pt x="2643" y="2418"/>
                    </a:lnTo>
                    <a:lnTo>
                      <a:pt x="2737" y="2306"/>
                    </a:lnTo>
                    <a:lnTo>
                      <a:pt x="2812" y="2175"/>
                    </a:lnTo>
                    <a:lnTo>
                      <a:pt x="2868" y="2043"/>
                    </a:lnTo>
                    <a:lnTo>
                      <a:pt x="2905" y="1912"/>
                    </a:lnTo>
                    <a:lnTo>
                      <a:pt x="2943" y="1781"/>
                    </a:lnTo>
                    <a:lnTo>
                      <a:pt x="2962" y="1631"/>
                    </a:lnTo>
                    <a:lnTo>
                      <a:pt x="2980" y="1481"/>
                    </a:lnTo>
                    <a:lnTo>
                      <a:pt x="2962" y="1350"/>
                    </a:lnTo>
                    <a:lnTo>
                      <a:pt x="2943" y="1200"/>
                    </a:lnTo>
                    <a:lnTo>
                      <a:pt x="2905" y="1050"/>
                    </a:lnTo>
                    <a:lnTo>
                      <a:pt x="2868" y="919"/>
                    </a:lnTo>
                    <a:lnTo>
                      <a:pt x="2793" y="788"/>
                    </a:lnTo>
                    <a:lnTo>
                      <a:pt x="2793" y="788"/>
                    </a:lnTo>
                    <a:lnTo>
                      <a:pt x="2681" y="600"/>
                    </a:lnTo>
                    <a:lnTo>
                      <a:pt x="2549" y="450"/>
                    </a:lnTo>
                    <a:lnTo>
                      <a:pt x="2399" y="319"/>
                    </a:lnTo>
                    <a:lnTo>
                      <a:pt x="2231" y="207"/>
                    </a:lnTo>
                    <a:lnTo>
                      <a:pt x="2062" y="113"/>
                    </a:lnTo>
                    <a:lnTo>
                      <a:pt x="1875" y="57"/>
                    </a:lnTo>
                    <a:lnTo>
                      <a:pt x="1687" y="19"/>
                    </a:lnTo>
                    <a:lnTo>
                      <a:pt x="148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2" name="Google Shape;1172;p17"/>
              <p:cNvSpPr/>
              <p:nvPr/>
            </p:nvSpPr>
            <p:spPr>
              <a:xfrm>
                <a:off x="6071825" y="3562700"/>
                <a:ext cx="7405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2963" extrusionOk="0">
                    <a:moveTo>
                      <a:pt x="1294" y="1"/>
                    </a:moveTo>
                    <a:lnTo>
                      <a:pt x="1125" y="38"/>
                    </a:lnTo>
                    <a:lnTo>
                      <a:pt x="937" y="94"/>
                    </a:lnTo>
                    <a:lnTo>
                      <a:pt x="769" y="188"/>
                    </a:lnTo>
                    <a:lnTo>
                      <a:pt x="638" y="263"/>
                    </a:lnTo>
                    <a:lnTo>
                      <a:pt x="525" y="357"/>
                    </a:lnTo>
                    <a:lnTo>
                      <a:pt x="413" y="451"/>
                    </a:lnTo>
                    <a:lnTo>
                      <a:pt x="319" y="563"/>
                    </a:lnTo>
                    <a:lnTo>
                      <a:pt x="244" y="675"/>
                    </a:lnTo>
                    <a:lnTo>
                      <a:pt x="169" y="807"/>
                    </a:lnTo>
                    <a:lnTo>
                      <a:pt x="113" y="919"/>
                    </a:lnTo>
                    <a:lnTo>
                      <a:pt x="57" y="1069"/>
                    </a:lnTo>
                    <a:lnTo>
                      <a:pt x="19" y="1200"/>
                    </a:lnTo>
                    <a:lnTo>
                      <a:pt x="0" y="1350"/>
                    </a:lnTo>
                    <a:lnTo>
                      <a:pt x="0" y="1481"/>
                    </a:lnTo>
                    <a:lnTo>
                      <a:pt x="0" y="1631"/>
                    </a:lnTo>
                    <a:lnTo>
                      <a:pt x="19" y="1763"/>
                    </a:lnTo>
                    <a:lnTo>
                      <a:pt x="57" y="1912"/>
                    </a:lnTo>
                    <a:lnTo>
                      <a:pt x="113" y="2062"/>
                    </a:lnTo>
                    <a:lnTo>
                      <a:pt x="169" y="2194"/>
                    </a:lnTo>
                    <a:lnTo>
                      <a:pt x="281" y="2362"/>
                    </a:lnTo>
                    <a:lnTo>
                      <a:pt x="413" y="2512"/>
                    </a:lnTo>
                    <a:lnTo>
                      <a:pt x="563" y="2662"/>
                    </a:lnTo>
                    <a:lnTo>
                      <a:pt x="731" y="2756"/>
                    </a:lnTo>
                    <a:lnTo>
                      <a:pt x="900" y="2850"/>
                    </a:lnTo>
                    <a:lnTo>
                      <a:pt x="1087" y="2906"/>
                    </a:lnTo>
                    <a:lnTo>
                      <a:pt x="1294" y="2962"/>
                    </a:lnTo>
                    <a:lnTo>
                      <a:pt x="1668" y="2962"/>
                    </a:lnTo>
                    <a:lnTo>
                      <a:pt x="1837" y="2925"/>
                    </a:lnTo>
                    <a:lnTo>
                      <a:pt x="2025" y="2868"/>
                    </a:lnTo>
                    <a:lnTo>
                      <a:pt x="2193" y="2793"/>
                    </a:lnTo>
                    <a:lnTo>
                      <a:pt x="2324" y="2700"/>
                    </a:lnTo>
                    <a:lnTo>
                      <a:pt x="2437" y="2625"/>
                    </a:lnTo>
                    <a:lnTo>
                      <a:pt x="2549" y="2512"/>
                    </a:lnTo>
                    <a:lnTo>
                      <a:pt x="2643" y="2400"/>
                    </a:lnTo>
                    <a:lnTo>
                      <a:pt x="2718" y="2287"/>
                    </a:lnTo>
                    <a:lnTo>
                      <a:pt x="2793" y="2175"/>
                    </a:lnTo>
                    <a:lnTo>
                      <a:pt x="2849" y="2044"/>
                    </a:lnTo>
                    <a:lnTo>
                      <a:pt x="2905" y="1912"/>
                    </a:lnTo>
                    <a:lnTo>
                      <a:pt x="2943" y="1763"/>
                    </a:lnTo>
                    <a:lnTo>
                      <a:pt x="2962" y="1631"/>
                    </a:lnTo>
                    <a:lnTo>
                      <a:pt x="2962" y="1481"/>
                    </a:lnTo>
                    <a:lnTo>
                      <a:pt x="2962" y="1331"/>
                    </a:lnTo>
                    <a:lnTo>
                      <a:pt x="2943" y="1200"/>
                    </a:lnTo>
                    <a:lnTo>
                      <a:pt x="2905" y="1050"/>
                    </a:lnTo>
                    <a:lnTo>
                      <a:pt x="2849" y="919"/>
                    </a:lnTo>
                    <a:lnTo>
                      <a:pt x="2793" y="769"/>
                    </a:lnTo>
                    <a:lnTo>
                      <a:pt x="2681" y="600"/>
                    </a:lnTo>
                    <a:lnTo>
                      <a:pt x="2549" y="451"/>
                    </a:lnTo>
                    <a:lnTo>
                      <a:pt x="2399" y="319"/>
                    </a:lnTo>
                    <a:lnTo>
                      <a:pt x="2231" y="207"/>
                    </a:lnTo>
                    <a:lnTo>
                      <a:pt x="2043" y="113"/>
                    </a:lnTo>
                    <a:lnTo>
                      <a:pt x="1875" y="57"/>
                    </a:lnTo>
                    <a:lnTo>
                      <a:pt x="1668" y="19"/>
                    </a:lnTo>
                    <a:lnTo>
                      <a:pt x="1481" y="1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3" name="Google Shape;1173;p17"/>
              <p:cNvSpPr/>
              <p:nvPr/>
            </p:nvSpPr>
            <p:spPr>
              <a:xfrm>
                <a:off x="6071825" y="3562700"/>
                <a:ext cx="7405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2962" h="2963" fill="none" extrusionOk="0">
                    <a:moveTo>
                      <a:pt x="1481" y="1"/>
                    </a:moveTo>
                    <a:lnTo>
                      <a:pt x="1481" y="1"/>
                    </a:lnTo>
                    <a:lnTo>
                      <a:pt x="1294" y="1"/>
                    </a:lnTo>
                    <a:lnTo>
                      <a:pt x="1125" y="38"/>
                    </a:lnTo>
                    <a:lnTo>
                      <a:pt x="937" y="94"/>
                    </a:lnTo>
                    <a:lnTo>
                      <a:pt x="769" y="188"/>
                    </a:lnTo>
                    <a:lnTo>
                      <a:pt x="769" y="188"/>
                    </a:lnTo>
                    <a:lnTo>
                      <a:pt x="638" y="263"/>
                    </a:lnTo>
                    <a:lnTo>
                      <a:pt x="525" y="357"/>
                    </a:lnTo>
                    <a:lnTo>
                      <a:pt x="413" y="451"/>
                    </a:lnTo>
                    <a:lnTo>
                      <a:pt x="319" y="563"/>
                    </a:lnTo>
                    <a:lnTo>
                      <a:pt x="244" y="675"/>
                    </a:lnTo>
                    <a:lnTo>
                      <a:pt x="169" y="807"/>
                    </a:lnTo>
                    <a:lnTo>
                      <a:pt x="113" y="919"/>
                    </a:lnTo>
                    <a:lnTo>
                      <a:pt x="57" y="1069"/>
                    </a:lnTo>
                    <a:lnTo>
                      <a:pt x="19" y="1200"/>
                    </a:lnTo>
                    <a:lnTo>
                      <a:pt x="0" y="1350"/>
                    </a:lnTo>
                    <a:lnTo>
                      <a:pt x="0" y="1481"/>
                    </a:lnTo>
                    <a:lnTo>
                      <a:pt x="0" y="1631"/>
                    </a:lnTo>
                    <a:lnTo>
                      <a:pt x="19" y="1763"/>
                    </a:lnTo>
                    <a:lnTo>
                      <a:pt x="57" y="1912"/>
                    </a:lnTo>
                    <a:lnTo>
                      <a:pt x="113" y="2062"/>
                    </a:lnTo>
                    <a:lnTo>
                      <a:pt x="169" y="2194"/>
                    </a:lnTo>
                    <a:lnTo>
                      <a:pt x="169" y="2194"/>
                    </a:lnTo>
                    <a:lnTo>
                      <a:pt x="281" y="2362"/>
                    </a:lnTo>
                    <a:lnTo>
                      <a:pt x="413" y="2512"/>
                    </a:lnTo>
                    <a:lnTo>
                      <a:pt x="563" y="2662"/>
                    </a:lnTo>
                    <a:lnTo>
                      <a:pt x="731" y="2756"/>
                    </a:lnTo>
                    <a:lnTo>
                      <a:pt x="900" y="2850"/>
                    </a:lnTo>
                    <a:lnTo>
                      <a:pt x="1087" y="2906"/>
                    </a:lnTo>
                    <a:lnTo>
                      <a:pt x="1294" y="2962"/>
                    </a:lnTo>
                    <a:lnTo>
                      <a:pt x="1481" y="2962"/>
                    </a:lnTo>
                    <a:lnTo>
                      <a:pt x="1481" y="2962"/>
                    </a:lnTo>
                    <a:lnTo>
                      <a:pt x="1668" y="2962"/>
                    </a:lnTo>
                    <a:lnTo>
                      <a:pt x="1837" y="2925"/>
                    </a:lnTo>
                    <a:lnTo>
                      <a:pt x="2025" y="2868"/>
                    </a:lnTo>
                    <a:lnTo>
                      <a:pt x="2193" y="2793"/>
                    </a:lnTo>
                    <a:lnTo>
                      <a:pt x="2193" y="2793"/>
                    </a:lnTo>
                    <a:lnTo>
                      <a:pt x="2324" y="2700"/>
                    </a:lnTo>
                    <a:lnTo>
                      <a:pt x="2437" y="2625"/>
                    </a:lnTo>
                    <a:lnTo>
                      <a:pt x="2549" y="2512"/>
                    </a:lnTo>
                    <a:lnTo>
                      <a:pt x="2643" y="2400"/>
                    </a:lnTo>
                    <a:lnTo>
                      <a:pt x="2718" y="2287"/>
                    </a:lnTo>
                    <a:lnTo>
                      <a:pt x="2793" y="2175"/>
                    </a:lnTo>
                    <a:lnTo>
                      <a:pt x="2849" y="2044"/>
                    </a:lnTo>
                    <a:lnTo>
                      <a:pt x="2905" y="1912"/>
                    </a:lnTo>
                    <a:lnTo>
                      <a:pt x="2943" y="1763"/>
                    </a:lnTo>
                    <a:lnTo>
                      <a:pt x="2962" y="1631"/>
                    </a:lnTo>
                    <a:lnTo>
                      <a:pt x="2962" y="1481"/>
                    </a:lnTo>
                    <a:lnTo>
                      <a:pt x="2962" y="1331"/>
                    </a:lnTo>
                    <a:lnTo>
                      <a:pt x="2943" y="1200"/>
                    </a:lnTo>
                    <a:lnTo>
                      <a:pt x="2905" y="1050"/>
                    </a:lnTo>
                    <a:lnTo>
                      <a:pt x="2849" y="919"/>
                    </a:lnTo>
                    <a:lnTo>
                      <a:pt x="2793" y="769"/>
                    </a:lnTo>
                    <a:lnTo>
                      <a:pt x="2793" y="769"/>
                    </a:lnTo>
                    <a:lnTo>
                      <a:pt x="2681" y="600"/>
                    </a:lnTo>
                    <a:lnTo>
                      <a:pt x="2549" y="451"/>
                    </a:lnTo>
                    <a:lnTo>
                      <a:pt x="2399" y="319"/>
                    </a:lnTo>
                    <a:lnTo>
                      <a:pt x="2231" y="207"/>
                    </a:lnTo>
                    <a:lnTo>
                      <a:pt x="2043" y="113"/>
                    </a:lnTo>
                    <a:lnTo>
                      <a:pt x="1875" y="57"/>
                    </a:lnTo>
                    <a:lnTo>
                      <a:pt x="1668" y="19"/>
                    </a:lnTo>
                    <a:lnTo>
                      <a:pt x="148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4" name="Google Shape;1174;p17"/>
              <p:cNvSpPr/>
              <p:nvPr/>
            </p:nvSpPr>
            <p:spPr>
              <a:xfrm>
                <a:off x="5888600" y="3737475"/>
                <a:ext cx="417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0" extrusionOk="0">
                    <a:moveTo>
                      <a:pt x="732" y="1"/>
                    </a:moveTo>
                    <a:lnTo>
                      <a:pt x="638" y="20"/>
                    </a:lnTo>
                    <a:lnTo>
                      <a:pt x="525" y="57"/>
                    </a:lnTo>
                    <a:lnTo>
                      <a:pt x="432" y="95"/>
                    </a:lnTo>
                    <a:lnTo>
                      <a:pt x="301" y="207"/>
                    </a:lnTo>
                    <a:lnTo>
                      <a:pt x="188" y="320"/>
                    </a:lnTo>
                    <a:lnTo>
                      <a:pt x="94" y="451"/>
                    </a:lnTo>
                    <a:lnTo>
                      <a:pt x="38" y="601"/>
                    </a:lnTo>
                    <a:lnTo>
                      <a:pt x="1" y="751"/>
                    </a:lnTo>
                    <a:lnTo>
                      <a:pt x="1" y="919"/>
                    </a:lnTo>
                    <a:lnTo>
                      <a:pt x="38" y="1069"/>
                    </a:lnTo>
                    <a:lnTo>
                      <a:pt x="113" y="1238"/>
                    </a:lnTo>
                    <a:lnTo>
                      <a:pt x="169" y="1332"/>
                    </a:lnTo>
                    <a:lnTo>
                      <a:pt x="244" y="1407"/>
                    </a:lnTo>
                    <a:lnTo>
                      <a:pt x="319" y="1482"/>
                    </a:lnTo>
                    <a:lnTo>
                      <a:pt x="413" y="1557"/>
                    </a:lnTo>
                    <a:lnTo>
                      <a:pt x="507" y="1594"/>
                    </a:lnTo>
                    <a:lnTo>
                      <a:pt x="619" y="1632"/>
                    </a:lnTo>
                    <a:lnTo>
                      <a:pt x="732" y="1650"/>
                    </a:lnTo>
                    <a:lnTo>
                      <a:pt x="825" y="1669"/>
                    </a:lnTo>
                    <a:lnTo>
                      <a:pt x="938" y="1650"/>
                    </a:lnTo>
                    <a:lnTo>
                      <a:pt x="1032" y="1632"/>
                    </a:lnTo>
                    <a:lnTo>
                      <a:pt x="1125" y="1613"/>
                    </a:lnTo>
                    <a:lnTo>
                      <a:pt x="1238" y="1557"/>
                    </a:lnTo>
                    <a:lnTo>
                      <a:pt x="1369" y="1463"/>
                    </a:lnTo>
                    <a:lnTo>
                      <a:pt x="1481" y="1350"/>
                    </a:lnTo>
                    <a:lnTo>
                      <a:pt x="1575" y="1219"/>
                    </a:lnTo>
                    <a:lnTo>
                      <a:pt x="1631" y="1069"/>
                    </a:lnTo>
                    <a:lnTo>
                      <a:pt x="1669" y="919"/>
                    </a:lnTo>
                    <a:lnTo>
                      <a:pt x="1669" y="751"/>
                    </a:lnTo>
                    <a:lnTo>
                      <a:pt x="1631" y="582"/>
                    </a:lnTo>
                    <a:lnTo>
                      <a:pt x="1556" y="432"/>
                    </a:lnTo>
                    <a:lnTo>
                      <a:pt x="1500" y="338"/>
                    </a:lnTo>
                    <a:lnTo>
                      <a:pt x="1425" y="245"/>
                    </a:lnTo>
                    <a:lnTo>
                      <a:pt x="1350" y="170"/>
                    </a:lnTo>
                    <a:lnTo>
                      <a:pt x="1256" y="113"/>
                    </a:lnTo>
                    <a:lnTo>
                      <a:pt x="1163" y="76"/>
                    </a:lnTo>
                    <a:lnTo>
                      <a:pt x="1050" y="38"/>
                    </a:lnTo>
                    <a:lnTo>
                      <a:pt x="938" y="1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5" name="Google Shape;1175;p17"/>
              <p:cNvSpPr/>
              <p:nvPr/>
            </p:nvSpPr>
            <p:spPr>
              <a:xfrm>
                <a:off x="5888600" y="3737475"/>
                <a:ext cx="4172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70" fill="none" extrusionOk="0">
                    <a:moveTo>
                      <a:pt x="825" y="1"/>
                    </a:moveTo>
                    <a:lnTo>
                      <a:pt x="825" y="1"/>
                    </a:lnTo>
                    <a:lnTo>
                      <a:pt x="732" y="1"/>
                    </a:lnTo>
                    <a:lnTo>
                      <a:pt x="638" y="20"/>
                    </a:lnTo>
                    <a:lnTo>
                      <a:pt x="525" y="57"/>
                    </a:lnTo>
                    <a:lnTo>
                      <a:pt x="432" y="95"/>
                    </a:lnTo>
                    <a:lnTo>
                      <a:pt x="432" y="95"/>
                    </a:lnTo>
                    <a:lnTo>
                      <a:pt x="301" y="207"/>
                    </a:lnTo>
                    <a:lnTo>
                      <a:pt x="188" y="320"/>
                    </a:lnTo>
                    <a:lnTo>
                      <a:pt x="94" y="451"/>
                    </a:lnTo>
                    <a:lnTo>
                      <a:pt x="38" y="601"/>
                    </a:lnTo>
                    <a:lnTo>
                      <a:pt x="1" y="751"/>
                    </a:lnTo>
                    <a:lnTo>
                      <a:pt x="1" y="919"/>
                    </a:lnTo>
                    <a:lnTo>
                      <a:pt x="38" y="1069"/>
                    </a:lnTo>
                    <a:lnTo>
                      <a:pt x="113" y="1238"/>
                    </a:lnTo>
                    <a:lnTo>
                      <a:pt x="113" y="1238"/>
                    </a:lnTo>
                    <a:lnTo>
                      <a:pt x="169" y="1332"/>
                    </a:lnTo>
                    <a:lnTo>
                      <a:pt x="244" y="1407"/>
                    </a:lnTo>
                    <a:lnTo>
                      <a:pt x="319" y="1482"/>
                    </a:lnTo>
                    <a:lnTo>
                      <a:pt x="413" y="1557"/>
                    </a:lnTo>
                    <a:lnTo>
                      <a:pt x="507" y="1594"/>
                    </a:lnTo>
                    <a:lnTo>
                      <a:pt x="619" y="1632"/>
                    </a:lnTo>
                    <a:lnTo>
                      <a:pt x="732" y="1650"/>
                    </a:lnTo>
                    <a:lnTo>
                      <a:pt x="825" y="1669"/>
                    </a:lnTo>
                    <a:lnTo>
                      <a:pt x="825" y="1669"/>
                    </a:lnTo>
                    <a:lnTo>
                      <a:pt x="938" y="1650"/>
                    </a:lnTo>
                    <a:lnTo>
                      <a:pt x="1032" y="1632"/>
                    </a:lnTo>
                    <a:lnTo>
                      <a:pt x="1125" y="1613"/>
                    </a:lnTo>
                    <a:lnTo>
                      <a:pt x="1238" y="1557"/>
                    </a:lnTo>
                    <a:lnTo>
                      <a:pt x="1238" y="1557"/>
                    </a:lnTo>
                    <a:lnTo>
                      <a:pt x="1369" y="1463"/>
                    </a:lnTo>
                    <a:lnTo>
                      <a:pt x="1481" y="1350"/>
                    </a:lnTo>
                    <a:lnTo>
                      <a:pt x="1575" y="1219"/>
                    </a:lnTo>
                    <a:lnTo>
                      <a:pt x="1631" y="1069"/>
                    </a:lnTo>
                    <a:lnTo>
                      <a:pt x="1669" y="919"/>
                    </a:lnTo>
                    <a:lnTo>
                      <a:pt x="1669" y="751"/>
                    </a:lnTo>
                    <a:lnTo>
                      <a:pt x="1631" y="582"/>
                    </a:lnTo>
                    <a:lnTo>
                      <a:pt x="1556" y="432"/>
                    </a:lnTo>
                    <a:lnTo>
                      <a:pt x="1556" y="432"/>
                    </a:lnTo>
                    <a:lnTo>
                      <a:pt x="1500" y="338"/>
                    </a:lnTo>
                    <a:lnTo>
                      <a:pt x="1425" y="245"/>
                    </a:lnTo>
                    <a:lnTo>
                      <a:pt x="1350" y="170"/>
                    </a:lnTo>
                    <a:lnTo>
                      <a:pt x="1256" y="113"/>
                    </a:lnTo>
                    <a:lnTo>
                      <a:pt x="1163" y="76"/>
                    </a:lnTo>
                    <a:lnTo>
                      <a:pt x="1050" y="38"/>
                    </a:lnTo>
                    <a:lnTo>
                      <a:pt x="938" y="1"/>
                    </a:lnTo>
                    <a:lnTo>
                      <a:pt x="82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6" name="Google Shape;1176;p17"/>
              <p:cNvSpPr/>
              <p:nvPr/>
            </p:nvSpPr>
            <p:spPr>
              <a:xfrm>
                <a:off x="6106500" y="3503200"/>
                <a:ext cx="417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50" extrusionOk="0">
                    <a:moveTo>
                      <a:pt x="731" y="0"/>
                    </a:moveTo>
                    <a:lnTo>
                      <a:pt x="638" y="19"/>
                    </a:lnTo>
                    <a:lnTo>
                      <a:pt x="525" y="56"/>
                    </a:lnTo>
                    <a:lnTo>
                      <a:pt x="431" y="94"/>
                    </a:lnTo>
                    <a:lnTo>
                      <a:pt x="300" y="188"/>
                    </a:lnTo>
                    <a:lnTo>
                      <a:pt x="188" y="300"/>
                    </a:lnTo>
                    <a:lnTo>
                      <a:pt x="94" y="450"/>
                    </a:lnTo>
                    <a:lnTo>
                      <a:pt x="38" y="600"/>
                    </a:lnTo>
                    <a:lnTo>
                      <a:pt x="0" y="750"/>
                    </a:lnTo>
                    <a:lnTo>
                      <a:pt x="0" y="900"/>
                    </a:lnTo>
                    <a:lnTo>
                      <a:pt x="38" y="1069"/>
                    </a:lnTo>
                    <a:lnTo>
                      <a:pt x="113" y="1219"/>
                    </a:lnTo>
                    <a:lnTo>
                      <a:pt x="169" y="1312"/>
                    </a:lnTo>
                    <a:lnTo>
                      <a:pt x="244" y="1406"/>
                    </a:lnTo>
                    <a:lnTo>
                      <a:pt x="319" y="1481"/>
                    </a:lnTo>
                    <a:lnTo>
                      <a:pt x="413" y="1537"/>
                    </a:lnTo>
                    <a:lnTo>
                      <a:pt x="506" y="1593"/>
                    </a:lnTo>
                    <a:lnTo>
                      <a:pt x="619" y="1631"/>
                    </a:lnTo>
                    <a:lnTo>
                      <a:pt x="731" y="1650"/>
                    </a:lnTo>
                    <a:lnTo>
                      <a:pt x="937" y="1650"/>
                    </a:lnTo>
                    <a:lnTo>
                      <a:pt x="1031" y="1631"/>
                    </a:lnTo>
                    <a:lnTo>
                      <a:pt x="1125" y="1593"/>
                    </a:lnTo>
                    <a:lnTo>
                      <a:pt x="1237" y="1556"/>
                    </a:lnTo>
                    <a:lnTo>
                      <a:pt x="1369" y="1462"/>
                    </a:lnTo>
                    <a:lnTo>
                      <a:pt x="1481" y="1350"/>
                    </a:lnTo>
                    <a:lnTo>
                      <a:pt x="1575" y="1219"/>
                    </a:lnTo>
                    <a:lnTo>
                      <a:pt x="1631" y="1069"/>
                    </a:lnTo>
                    <a:lnTo>
                      <a:pt x="1668" y="900"/>
                    </a:lnTo>
                    <a:lnTo>
                      <a:pt x="1668" y="750"/>
                    </a:lnTo>
                    <a:lnTo>
                      <a:pt x="1631" y="581"/>
                    </a:lnTo>
                    <a:lnTo>
                      <a:pt x="1556" y="431"/>
                    </a:lnTo>
                    <a:lnTo>
                      <a:pt x="1500" y="338"/>
                    </a:lnTo>
                    <a:lnTo>
                      <a:pt x="1425" y="244"/>
                    </a:lnTo>
                    <a:lnTo>
                      <a:pt x="1350" y="169"/>
                    </a:lnTo>
                    <a:lnTo>
                      <a:pt x="1256" y="113"/>
                    </a:lnTo>
                    <a:lnTo>
                      <a:pt x="1162" y="56"/>
                    </a:lnTo>
                    <a:lnTo>
                      <a:pt x="1050" y="19"/>
                    </a:lnTo>
                    <a:lnTo>
                      <a:pt x="937" y="0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7" name="Google Shape;1177;p17"/>
              <p:cNvSpPr/>
              <p:nvPr/>
            </p:nvSpPr>
            <p:spPr>
              <a:xfrm>
                <a:off x="6106500" y="3503200"/>
                <a:ext cx="41725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1669" h="1650" fill="none" extrusionOk="0">
                    <a:moveTo>
                      <a:pt x="825" y="0"/>
                    </a:moveTo>
                    <a:lnTo>
                      <a:pt x="825" y="0"/>
                    </a:lnTo>
                    <a:lnTo>
                      <a:pt x="731" y="0"/>
                    </a:lnTo>
                    <a:lnTo>
                      <a:pt x="638" y="19"/>
                    </a:lnTo>
                    <a:lnTo>
                      <a:pt x="525" y="56"/>
                    </a:lnTo>
                    <a:lnTo>
                      <a:pt x="431" y="94"/>
                    </a:lnTo>
                    <a:lnTo>
                      <a:pt x="431" y="94"/>
                    </a:lnTo>
                    <a:lnTo>
                      <a:pt x="300" y="188"/>
                    </a:lnTo>
                    <a:lnTo>
                      <a:pt x="188" y="300"/>
                    </a:lnTo>
                    <a:lnTo>
                      <a:pt x="94" y="450"/>
                    </a:lnTo>
                    <a:lnTo>
                      <a:pt x="38" y="600"/>
                    </a:lnTo>
                    <a:lnTo>
                      <a:pt x="0" y="750"/>
                    </a:lnTo>
                    <a:lnTo>
                      <a:pt x="0" y="900"/>
                    </a:lnTo>
                    <a:lnTo>
                      <a:pt x="38" y="1069"/>
                    </a:lnTo>
                    <a:lnTo>
                      <a:pt x="113" y="1219"/>
                    </a:lnTo>
                    <a:lnTo>
                      <a:pt x="113" y="1219"/>
                    </a:lnTo>
                    <a:lnTo>
                      <a:pt x="169" y="1312"/>
                    </a:lnTo>
                    <a:lnTo>
                      <a:pt x="244" y="1406"/>
                    </a:lnTo>
                    <a:lnTo>
                      <a:pt x="319" y="1481"/>
                    </a:lnTo>
                    <a:lnTo>
                      <a:pt x="413" y="1537"/>
                    </a:lnTo>
                    <a:lnTo>
                      <a:pt x="506" y="1593"/>
                    </a:lnTo>
                    <a:lnTo>
                      <a:pt x="619" y="1631"/>
                    </a:lnTo>
                    <a:lnTo>
                      <a:pt x="731" y="1650"/>
                    </a:lnTo>
                    <a:lnTo>
                      <a:pt x="825" y="1650"/>
                    </a:lnTo>
                    <a:lnTo>
                      <a:pt x="825" y="1650"/>
                    </a:lnTo>
                    <a:lnTo>
                      <a:pt x="937" y="1650"/>
                    </a:lnTo>
                    <a:lnTo>
                      <a:pt x="1031" y="1631"/>
                    </a:lnTo>
                    <a:lnTo>
                      <a:pt x="1125" y="1593"/>
                    </a:lnTo>
                    <a:lnTo>
                      <a:pt x="1237" y="1556"/>
                    </a:lnTo>
                    <a:lnTo>
                      <a:pt x="1237" y="1556"/>
                    </a:lnTo>
                    <a:lnTo>
                      <a:pt x="1369" y="1462"/>
                    </a:lnTo>
                    <a:lnTo>
                      <a:pt x="1481" y="1350"/>
                    </a:lnTo>
                    <a:lnTo>
                      <a:pt x="1575" y="1219"/>
                    </a:lnTo>
                    <a:lnTo>
                      <a:pt x="1631" y="1069"/>
                    </a:lnTo>
                    <a:lnTo>
                      <a:pt x="1668" y="900"/>
                    </a:lnTo>
                    <a:lnTo>
                      <a:pt x="1668" y="750"/>
                    </a:lnTo>
                    <a:lnTo>
                      <a:pt x="1631" y="581"/>
                    </a:lnTo>
                    <a:lnTo>
                      <a:pt x="1556" y="431"/>
                    </a:lnTo>
                    <a:lnTo>
                      <a:pt x="1556" y="431"/>
                    </a:lnTo>
                    <a:lnTo>
                      <a:pt x="1500" y="338"/>
                    </a:lnTo>
                    <a:lnTo>
                      <a:pt x="1425" y="244"/>
                    </a:lnTo>
                    <a:lnTo>
                      <a:pt x="1350" y="169"/>
                    </a:lnTo>
                    <a:lnTo>
                      <a:pt x="1256" y="113"/>
                    </a:lnTo>
                    <a:lnTo>
                      <a:pt x="1162" y="56"/>
                    </a:lnTo>
                    <a:lnTo>
                      <a:pt x="1050" y="19"/>
                    </a:lnTo>
                    <a:lnTo>
                      <a:pt x="937" y="0"/>
                    </a:lnTo>
                    <a:lnTo>
                      <a:pt x="82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8" name="Google Shape;1178;p17"/>
              <p:cNvSpPr/>
              <p:nvPr/>
            </p:nvSpPr>
            <p:spPr>
              <a:xfrm>
                <a:off x="5815975" y="3448375"/>
                <a:ext cx="4125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650" extrusionOk="0">
                    <a:moveTo>
                      <a:pt x="731" y="0"/>
                    </a:moveTo>
                    <a:lnTo>
                      <a:pt x="619" y="19"/>
                    </a:lnTo>
                    <a:lnTo>
                      <a:pt x="525" y="57"/>
                    </a:lnTo>
                    <a:lnTo>
                      <a:pt x="432" y="94"/>
                    </a:lnTo>
                    <a:lnTo>
                      <a:pt x="282" y="188"/>
                    </a:lnTo>
                    <a:lnTo>
                      <a:pt x="169" y="300"/>
                    </a:lnTo>
                    <a:lnTo>
                      <a:pt x="94" y="450"/>
                    </a:lnTo>
                    <a:lnTo>
                      <a:pt x="38" y="581"/>
                    </a:lnTo>
                    <a:lnTo>
                      <a:pt x="0" y="750"/>
                    </a:lnTo>
                    <a:lnTo>
                      <a:pt x="0" y="900"/>
                    </a:lnTo>
                    <a:lnTo>
                      <a:pt x="38" y="1069"/>
                    </a:lnTo>
                    <a:lnTo>
                      <a:pt x="94" y="1219"/>
                    </a:lnTo>
                    <a:lnTo>
                      <a:pt x="150" y="1312"/>
                    </a:lnTo>
                    <a:lnTo>
                      <a:pt x="225" y="1406"/>
                    </a:lnTo>
                    <a:lnTo>
                      <a:pt x="319" y="1481"/>
                    </a:lnTo>
                    <a:lnTo>
                      <a:pt x="413" y="1537"/>
                    </a:lnTo>
                    <a:lnTo>
                      <a:pt x="507" y="1593"/>
                    </a:lnTo>
                    <a:lnTo>
                      <a:pt x="600" y="1631"/>
                    </a:lnTo>
                    <a:lnTo>
                      <a:pt x="713" y="1650"/>
                    </a:lnTo>
                    <a:lnTo>
                      <a:pt x="919" y="1650"/>
                    </a:lnTo>
                    <a:lnTo>
                      <a:pt x="1031" y="1631"/>
                    </a:lnTo>
                    <a:lnTo>
                      <a:pt x="1125" y="1593"/>
                    </a:lnTo>
                    <a:lnTo>
                      <a:pt x="1219" y="1556"/>
                    </a:lnTo>
                    <a:lnTo>
                      <a:pt x="1369" y="1462"/>
                    </a:lnTo>
                    <a:lnTo>
                      <a:pt x="1481" y="1350"/>
                    </a:lnTo>
                    <a:lnTo>
                      <a:pt x="1556" y="1200"/>
                    </a:lnTo>
                    <a:lnTo>
                      <a:pt x="1612" y="1069"/>
                    </a:lnTo>
                    <a:lnTo>
                      <a:pt x="1650" y="900"/>
                    </a:lnTo>
                    <a:lnTo>
                      <a:pt x="1650" y="750"/>
                    </a:lnTo>
                    <a:lnTo>
                      <a:pt x="1612" y="581"/>
                    </a:lnTo>
                    <a:lnTo>
                      <a:pt x="1556" y="431"/>
                    </a:lnTo>
                    <a:lnTo>
                      <a:pt x="1500" y="338"/>
                    </a:lnTo>
                    <a:lnTo>
                      <a:pt x="1425" y="244"/>
                    </a:lnTo>
                    <a:lnTo>
                      <a:pt x="1331" y="169"/>
                    </a:lnTo>
                    <a:lnTo>
                      <a:pt x="1238" y="113"/>
                    </a:lnTo>
                    <a:lnTo>
                      <a:pt x="1144" y="57"/>
                    </a:lnTo>
                    <a:lnTo>
                      <a:pt x="1050" y="19"/>
                    </a:lnTo>
                    <a:lnTo>
                      <a:pt x="938" y="0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79" name="Google Shape;1179;p17"/>
              <p:cNvSpPr/>
              <p:nvPr/>
            </p:nvSpPr>
            <p:spPr>
              <a:xfrm>
                <a:off x="5815975" y="3448375"/>
                <a:ext cx="41250" cy="41250"/>
              </a:xfrm>
              <a:custGeom>
                <a:avLst/>
                <a:gdLst/>
                <a:ahLst/>
                <a:cxnLst/>
                <a:rect l="l" t="t" r="r" b="b"/>
                <a:pathLst>
                  <a:path w="1650" h="1650" fill="none" extrusionOk="0">
                    <a:moveTo>
                      <a:pt x="825" y="0"/>
                    </a:moveTo>
                    <a:lnTo>
                      <a:pt x="825" y="0"/>
                    </a:lnTo>
                    <a:lnTo>
                      <a:pt x="731" y="0"/>
                    </a:lnTo>
                    <a:lnTo>
                      <a:pt x="619" y="19"/>
                    </a:lnTo>
                    <a:lnTo>
                      <a:pt x="525" y="57"/>
                    </a:lnTo>
                    <a:lnTo>
                      <a:pt x="432" y="94"/>
                    </a:lnTo>
                    <a:lnTo>
                      <a:pt x="432" y="94"/>
                    </a:lnTo>
                    <a:lnTo>
                      <a:pt x="282" y="188"/>
                    </a:lnTo>
                    <a:lnTo>
                      <a:pt x="169" y="300"/>
                    </a:lnTo>
                    <a:lnTo>
                      <a:pt x="94" y="450"/>
                    </a:lnTo>
                    <a:lnTo>
                      <a:pt x="38" y="581"/>
                    </a:lnTo>
                    <a:lnTo>
                      <a:pt x="0" y="750"/>
                    </a:lnTo>
                    <a:lnTo>
                      <a:pt x="0" y="900"/>
                    </a:lnTo>
                    <a:lnTo>
                      <a:pt x="38" y="1069"/>
                    </a:lnTo>
                    <a:lnTo>
                      <a:pt x="94" y="1219"/>
                    </a:lnTo>
                    <a:lnTo>
                      <a:pt x="94" y="1219"/>
                    </a:lnTo>
                    <a:lnTo>
                      <a:pt x="150" y="1312"/>
                    </a:lnTo>
                    <a:lnTo>
                      <a:pt x="225" y="1406"/>
                    </a:lnTo>
                    <a:lnTo>
                      <a:pt x="319" y="1481"/>
                    </a:lnTo>
                    <a:lnTo>
                      <a:pt x="413" y="1537"/>
                    </a:lnTo>
                    <a:lnTo>
                      <a:pt x="507" y="1593"/>
                    </a:lnTo>
                    <a:lnTo>
                      <a:pt x="600" y="1631"/>
                    </a:lnTo>
                    <a:lnTo>
                      <a:pt x="713" y="1650"/>
                    </a:lnTo>
                    <a:lnTo>
                      <a:pt x="825" y="1650"/>
                    </a:lnTo>
                    <a:lnTo>
                      <a:pt x="825" y="1650"/>
                    </a:lnTo>
                    <a:lnTo>
                      <a:pt x="919" y="1650"/>
                    </a:lnTo>
                    <a:lnTo>
                      <a:pt x="1031" y="1631"/>
                    </a:lnTo>
                    <a:lnTo>
                      <a:pt x="1125" y="1593"/>
                    </a:lnTo>
                    <a:lnTo>
                      <a:pt x="1219" y="1556"/>
                    </a:lnTo>
                    <a:lnTo>
                      <a:pt x="1219" y="1556"/>
                    </a:lnTo>
                    <a:lnTo>
                      <a:pt x="1369" y="1462"/>
                    </a:lnTo>
                    <a:lnTo>
                      <a:pt x="1481" y="1350"/>
                    </a:lnTo>
                    <a:lnTo>
                      <a:pt x="1556" y="1200"/>
                    </a:lnTo>
                    <a:lnTo>
                      <a:pt x="1612" y="1069"/>
                    </a:lnTo>
                    <a:lnTo>
                      <a:pt x="1650" y="900"/>
                    </a:lnTo>
                    <a:lnTo>
                      <a:pt x="1650" y="750"/>
                    </a:lnTo>
                    <a:lnTo>
                      <a:pt x="1612" y="581"/>
                    </a:lnTo>
                    <a:lnTo>
                      <a:pt x="1556" y="431"/>
                    </a:lnTo>
                    <a:lnTo>
                      <a:pt x="1556" y="431"/>
                    </a:lnTo>
                    <a:lnTo>
                      <a:pt x="1500" y="338"/>
                    </a:lnTo>
                    <a:lnTo>
                      <a:pt x="1425" y="244"/>
                    </a:lnTo>
                    <a:lnTo>
                      <a:pt x="1331" y="169"/>
                    </a:lnTo>
                    <a:lnTo>
                      <a:pt x="1238" y="113"/>
                    </a:lnTo>
                    <a:lnTo>
                      <a:pt x="1144" y="57"/>
                    </a:lnTo>
                    <a:lnTo>
                      <a:pt x="1050" y="19"/>
                    </a:lnTo>
                    <a:lnTo>
                      <a:pt x="938" y="0"/>
                    </a:lnTo>
                    <a:lnTo>
                      <a:pt x="825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0" name="Google Shape;1180;p17"/>
              <p:cNvSpPr/>
              <p:nvPr/>
            </p:nvSpPr>
            <p:spPr>
              <a:xfrm>
                <a:off x="5859075" y="3682650"/>
                <a:ext cx="412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670" extrusionOk="0">
                    <a:moveTo>
                      <a:pt x="826" y="1"/>
                    </a:moveTo>
                    <a:lnTo>
                      <a:pt x="732" y="20"/>
                    </a:lnTo>
                    <a:lnTo>
                      <a:pt x="619" y="38"/>
                    </a:lnTo>
                    <a:lnTo>
                      <a:pt x="526" y="57"/>
                    </a:lnTo>
                    <a:lnTo>
                      <a:pt x="432" y="113"/>
                    </a:lnTo>
                    <a:lnTo>
                      <a:pt x="282" y="207"/>
                    </a:lnTo>
                    <a:lnTo>
                      <a:pt x="170" y="320"/>
                    </a:lnTo>
                    <a:lnTo>
                      <a:pt x="95" y="451"/>
                    </a:lnTo>
                    <a:lnTo>
                      <a:pt x="38" y="601"/>
                    </a:lnTo>
                    <a:lnTo>
                      <a:pt x="1" y="751"/>
                    </a:lnTo>
                    <a:lnTo>
                      <a:pt x="1" y="919"/>
                    </a:lnTo>
                    <a:lnTo>
                      <a:pt x="38" y="1088"/>
                    </a:lnTo>
                    <a:lnTo>
                      <a:pt x="95" y="1238"/>
                    </a:lnTo>
                    <a:lnTo>
                      <a:pt x="151" y="1332"/>
                    </a:lnTo>
                    <a:lnTo>
                      <a:pt x="226" y="1425"/>
                    </a:lnTo>
                    <a:lnTo>
                      <a:pt x="319" y="1500"/>
                    </a:lnTo>
                    <a:lnTo>
                      <a:pt x="413" y="1557"/>
                    </a:lnTo>
                    <a:lnTo>
                      <a:pt x="507" y="1613"/>
                    </a:lnTo>
                    <a:lnTo>
                      <a:pt x="601" y="1632"/>
                    </a:lnTo>
                    <a:lnTo>
                      <a:pt x="713" y="1669"/>
                    </a:lnTo>
                    <a:lnTo>
                      <a:pt x="919" y="1669"/>
                    </a:lnTo>
                    <a:lnTo>
                      <a:pt x="1032" y="1650"/>
                    </a:lnTo>
                    <a:lnTo>
                      <a:pt x="1125" y="1613"/>
                    </a:lnTo>
                    <a:lnTo>
                      <a:pt x="1219" y="1575"/>
                    </a:lnTo>
                    <a:lnTo>
                      <a:pt x="1369" y="1482"/>
                    </a:lnTo>
                    <a:lnTo>
                      <a:pt x="1482" y="1350"/>
                    </a:lnTo>
                    <a:lnTo>
                      <a:pt x="1557" y="1219"/>
                    </a:lnTo>
                    <a:lnTo>
                      <a:pt x="1613" y="1069"/>
                    </a:lnTo>
                    <a:lnTo>
                      <a:pt x="1650" y="919"/>
                    </a:lnTo>
                    <a:lnTo>
                      <a:pt x="1650" y="751"/>
                    </a:lnTo>
                    <a:lnTo>
                      <a:pt x="1613" y="601"/>
                    </a:lnTo>
                    <a:lnTo>
                      <a:pt x="1557" y="451"/>
                    </a:lnTo>
                    <a:lnTo>
                      <a:pt x="1500" y="338"/>
                    </a:lnTo>
                    <a:lnTo>
                      <a:pt x="1425" y="263"/>
                    </a:lnTo>
                    <a:lnTo>
                      <a:pt x="1332" y="188"/>
                    </a:lnTo>
                    <a:lnTo>
                      <a:pt x="1238" y="113"/>
                    </a:lnTo>
                    <a:lnTo>
                      <a:pt x="1144" y="76"/>
                    </a:lnTo>
                    <a:lnTo>
                      <a:pt x="1050" y="38"/>
                    </a:lnTo>
                    <a:lnTo>
                      <a:pt x="938" y="20"/>
                    </a:lnTo>
                    <a:lnTo>
                      <a:pt x="826" y="1"/>
                    </a:lnTo>
                    <a:close/>
                  </a:path>
                </a:pathLst>
              </a:custGeom>
              <a:solidFill>
                <a:srgbClr val="C97A4E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1" name="Google Shape;1181;p17"/>
              <p:cNvSpPr/>
              <p:nvPr/>
            </p:nvSpPr>
            <p:spPr>
              <a:xfrm>
                <a:off x="5859075" y="3682650"/>
                <a:ext cx="41275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1651" h="1670" fill="none" extrusionOk="0">
                    <a:moveTo>
                      <a:pt x="826" y="1"/>
                    </a:moveTo>
                    <a:lnTo>
                      <a:pt x="826" y="1"/>
                    </a:lnTo>
                    <a:lnTo>
                      <a:pt x="732" y="20"/>
                    </a:lnTo>
                    <a:lnTo>
                      <a:pt x="619" y="38"/>
                    </a:lnTo>
                    <a:lnTo>
                      <a:pt x="526" y="57"/>
                    </a:lnTo>
                    <a:lnTo>
                      <a:pt x="432" y="113"/>
                    </a:lnTo>
                    <a:lnTo>
                      <a:pt x="432" y="113"/>
                    </a:lnTo>
                    <a:lnTo>
                      <a:pt x="282" y="207"/>
                    </a:lnTo>
                    <a:lnTo>
                      <a:pt x="170" y="320"/>
                    </a:lnTo>
                    <a:lnTo>
                      <a:pt x="95" y="451"/>
                    </a:lnTo>
                    <a:lnTo>
                      <a:pt x="38" y="601"/>
                    </a:lnTo>
                    <a:lnTo>
                      <a:pt x="1" y="751"/>
                    </a:lnTo>
                    <a:lnTo>
                      <a:pt x="1" y="919"/>
                    </a:lnTo>
                    <a:lnTo>
                      <a:pt x="38" y="1088"/>
                    </a:lnTo>
                    <a:lnTo>
                      <a:pt x="95" y="1238"/>
                    </a:lnTo>
                    <a:lnTo>
                      <a:pt x="95" y="1238"/>
                    </a:lnTo>
                    <a:lnTo>
                      <a:pt x="151" y="1332"/>
                    </a:lnTo>
                    <a:lnTo>
                      <a:pt x="226" y="1425"/>
                    </a:lnTo>
                    <a:lnTo>
                      <a:pt x="319" y="1500"/>
                    </a:lnTo>
                    <a:lnTo>
                      <a:pt x="413" y="1557"/>
                    </a:lnTo>
                    <a:lnTo>
                      <a:pt x="507" y="1613"/>
                    </a:lnTo>
                    <a:lnTo>
                      <a:pt x="601" y="1632"/>
                    </a:lnTo>
                    <a:lnTo>
                      <a:pt x="713" y="1669"/>
                    </a:lnTo>
                    <a:lnTo>
                      <a:pt x="826" y="1669"/>
                    </a:lnTo>
                    <a:lnTo>
                      <a:pt x="826" y="1669"/>
                    </a:lnTo>
                    <a:lnTo>
                      <a:pt x="919" y="1669"/>
                    </a:lnTo>
                    <a:lnTo>
                      <a:pt x="1032" y="1650"/>
                    </a:lnTo>
                    <a:lnTo>
                      <a:pt x="1125" y="1613"/>
                    </a:lnTo>
                    <a:lnTo>
                      <a:pt x="1219" y="1575"/>
                    </a:lnTo>
                    <a:lnTo>
                      <a:pt x="1219" y="1575"/>
                    </a:lnTo>
                    <a:lnTo>
                      <a:pt x="1369" y="1482"/>
                    </a:lnTo>
                    <a:lnTo>
                      <a:pt x="1482" y="1350"/>
                    </a:lnTo>
                    <a:lnTo>
                      <a:pt x="1557" y="1219"/>
                    </a:lnTo>
                    <a:lnTo>
                      <a:pt x="1613" y="1069"/>
                    </a:lnTo>
                    <a:lnTo>
                      <a:pt x="1650" y="919"/>
                    </a:lnTo>
                    <a:lnTo>
                      <a:pt x="1650" y="751"/>
                    </a:lnTo>
                    <a:lnTo>
                      <a:pt x="1613" y="601"/>
                    </a:lnTo>
                    <a:lnTo>
                      <a:pt x="1557" y="451"/>
                    </a:lnTo>
                    <a:lnTo>
                      <a:pt x="1557" y="451"/>
                    </a:lnTo>
                    <a:lnTo>
                      <a:pt x="1500" y="338"/>
                    </a:lnTo>
                    <a:lnTo>
                      <a:pt x="1425" y="263"/>
                    </a:lnTo>
                    <a:lnTo>
                      <a:pt x="1332" y="188"/>
                    </a:lnTo>
                    <a:lnTo>
                      <a:pt x="1238" y="113"/>
                    </a:lnTo>
                    <a:lnTo>
                      <a:pt x="1144" y="76"/>
                    </a:lnTo>
                    <a:lnTo>
                      <a:pt x="1050" y="38"/>
                    </a:lnTo>
                    <a:lnTo>
                      <a:pt x="938" y="20"/>
                    </a:lnTo>
                    <a:lnTo>
                      <a:pt x="82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182" name="Google Shape;1182;p17"/>
            <p:cNvGrpSpPr/>
            <p:nvPr/>
          </p:nvGrpSpPr>
          <p:grpSpPr>
            <a:xfrm>
              <a:off x="7134575" y="1596275"/>
              <a:ext cx="162625" cy="163100"/>
              <a:chOff x="5920475" y="4471750"/>
              <a:chExt cx="162625" cy="163100"/>
            </a:xfrm>
          </p:grpSpPr>
          <p:sp>
            <p:nvSpPr>
              <p:cNvPr id="1183" name="Google Shape;1183;p17"/>
              <p:cNvSpPr/>
              <p:nvPr/>
            </p:nvSpPr>
            <p:spPr>
              <a:xfrm>
                <a:off x="5920475" y="4471750"/>
                <a:ext cx="162625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6524" extrusionOk="0">
                    <a:moveTo>
                      <a:pt x="3374" y="1"/>
                    </a:moveTo>
                    <a:lnTo>
                      <a:pt x="3055" y="19"/>
                    </a:lnTo>
                    <a:lnTo>
                      <a:pt x="2737" y="38"/>
                    </a:lnTo>
                    <a:lnTo>
                      <a:pt x="2437" y="113"/>
                    </a:lnTo>
                    <a:lnTo>
                      <a:pt x="2137" y="207"/>
                    </a:lnTo>
                    <a:lnTo>
                      <a:pt x="1837" y="319"/>
                    </a:lnTo>
                    <a:lnTo>
                      <a:pt x="1575" y="469"/>
                    </a:lnTo>
                    <a:lnTo>
                      <a:pt x="1312" y="657"/>
                    </a:lnTo>
                    <a:lnTo>
                      <a:pt x="1069" y="844"/>
                    </a:lnTo>
                    <a:lnTo>
                      <a:pt x="844" y="1069"/>
                    </a:lnTo>
                    <a:lnTo>
                      <a:pt x="637" y="1313"/>
                    </a:lnTo>
                    <a:lnTo>
                      <a:pt x="450" y="1594"/>
                    </a:lnTo>
                    <a:lnTo>
                      <a:pt x="300" y="1875"/>
                    </a:lnTo>
                    <a:lnTo>
                      <a:pt x="169" y="2175"/>
                    </a:lnTo>
                    <a:lnTo>
                      <a:pt x="75" y="2494"/>
                    </a:lnTo>
                    <a:lnTo>
                      <a:pt x="19" y="2831"/>
                    </a:lnTo>
                    <a:lnTo>
                      <a:pt x="0" y="3150"/>
                    </a:lnTo>
                    <a:lnTo>
                      <a:pt x="0" y="3468"/>
                    </a:lnTo>
                    <a:lnTo>
                      <a:pt x="38" y="3768"/>
                    </a:lnTo>
                    <a:lnTo>
                      <a:pt x="94" y="4087"/>
                    </a:lnTo>
                    <a:lnTo>
                      <a:pt x="188" y="4387"/>
                    </a:lnTo>
                    <a:lnTo>
                      <a:pt x="319" y="4668"/>
                    </a:lnTo>
                    <a:lnTo>
                      <a:pt x="469" y="4949"/>
                    </a:lnTo>
                    <a:lnTo>
                      <a:pt x="637" y="5211"/>
                    </a:lnTo>
                    <a:lnTo>
                      <a:pt x="825" y="5455"/>
                    </a:lnTo>
                    <a:lnTo>
                      <a:pt x="1050" y="5680"/>
                    </a:lnTo>
                    <a:lnTo>
                      <a:pt x="1293" y="5867"/>
                    </a:lnTo>
                    <a:lnTo>
                      <a:pt x="1575" y="6055"/>
                    </a:lnTo>
                    <a:lnTo>
                      <a:pt x="1856" y="6205"/>
                    </a:lnTo>
                    <a:lnTo>
                      <a:pt x="2174" y="6336"/>
                    </a:lnTo>
                    <a:lnTo>
                      <a:pt x="2493" y="6430"/>
                    </a:lnTo>
                    <a:lnTo>
                      <a:pt x="2812" y="6486"/>
                    </a:lnTo>
                    <a:lnTo>
                      <a:pt x="3130" y="6523"/>
                    </a:lnTo>
                    <a:lnTo>
                      <a:pt x="3449" y="6523"/>
                    </a:lnTo>
                    <a:lnTo>
                      <a:pt x="3768" y="6486"/>
                    </a:lnTo>
                    <a:lnTo>
                      <a:pt x="4067" y="6411"/>
                    </a:lnTo>
                    <a:lnTo>
                      <a:pt x="4367" y="6317"/>
                    </a:lnTo>
                    <a:lnTo>
                      <a:pt x="4649" y="6205"/>
                    </a:lnTo>
                    <a:lnTo>
                      <a:pt x="4930" y="6055"/>
                    </a:lnTo>
                    <a:lnTo>
                      <a:pt x="5192" y="5886"/>
                    </a:lnTo>
                    <a:lnTo>
                      <a:pt x="5436" y="5680"/>
                    </a:lnTo>
                    <a:lnTo>
                      <a:pt x="5661" y="5455"/>
                    </a:lnTo>
                    <a:lnTo>
                      <a:pt x="5867" y="5211"/>
                    </a:lnTo>
                    <a:lnTo>
                      <a:pt x="6036" y="4949"/>
                    </a:lnTo>
                    <a:lnTo>
                      <a:pt x="6204" y="4649"/>
                    </a:lnTo>
                    <a:lnTo>
                      <a:pt x="6317" y="4349"/>
                    </a:lnTo>
                    <a:lnTo>
                      <a:pt x="6410" y="4030"/>
                    </a:lnTo>
                    <a:lnTo>
                      <a:pt x="6485" y="3712"/>
                    </a:lnTo>
                    <a:lnTo>
                      <a:pt x="6504" y="3374"/>
                    </a:lnTo>
                    <a:lnTo>
                      <a:pt x="6504" y="3056"/>
                    </a:lnTo>
                    <a:lnTo>
                      <a:pt x="6467" y="2756"/>
                    </a:lnTo>
                    <a:lnTo>
                      <a:pt x="6410" y="2437"/>
                    </a:lnTo>
                    <a:lnTo>
                      <a:pt x="6317" y="2137"/>
                    </a:lnTo>
                    <a:lnTo>
                      <a:pt x="6185" y="1856"/>
                    </a:lnTo>
                    <a:lnTo>
                      <a:pt x="6036" y="1575"/>
                    </a:lnTo>
                    <a:lnTo>
                      <a:pt x="5867" y="1313"/>
                    </a:lnTo>
                    <a:lnTo>
                      <a:pt x="5661" y="1069"/>
                    </a:lnTo>
                    <a:lnTo>
                      <a:pt x="5436" y="863"/>
                    </a:lnTo>
                    <a:lnTo>
                      <a:pt x="5192" y="657"/>
                    </a:lnTo>
                    <a:lnTo>
                      <a:pt x="4930" y="469"/>
                    </a:lnTo>
                    <a:lnTo>
                      <a:pt x="4649" y="319"/>
                    </a:lnTo>
                    <a:lnTo>
                      <a:pt x="4330" y="188"/>
                    </a:lnTo>
                    <a:lnTo>
                      <a:pt x="4011" y="94"/>
                    </a:lnTo>
                    <a:lnTo>
                      <a:pt x="3693" y="38"/>
                    </a:lnTo>
                    <a:lnTo>
                      <a:pt x="3374" y="1"/>
                    </a:lnTo>
                    <a:close/>
                  </a:path>
                </a:pathLst>
              </a:custGeom>
              <a:solidFill>
                <a:srgbClr val="00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4" name="Google Shape;1184;p17"/>
              <p:cNvSpPr/>
              <p:nvPr/>
            </p:nvSpPr>
            <p:spPr>
              <a:xfrm>
                <a:off x="5920475" y="4471750"/>
                <a:ext cx="162625" cy="163100"/>
              </a:xfrm>
              <a:custGeom>
                <a:avLst/>
                <a:gdLst/>
                <a:ahLst/>
                <a:cxnLst/>
                <a:rect l="l" t="t" r="r" b="b"/>
                <a:pathLst>
                  <a:path w="6505" h="6524" fill="none" extrusionOk="0">
                    <a:moveTo>
                      <a:pt x="169" y="2175"/>
                    </a:moveTo>
                    <a:lnTo>
                      <a:pt x="169" y="2175"/>
                    </a:lnTo>
                    <a:lnTo>
                      <a:pt x="300" y="1875"/>
                    </a:lnTo>
                    <a:lnTo>
                      <a:pt x="450" y="1594"/>
                    </a:lnTo>
                    <a:lnTo>
                      <a:pt x="637" y="1313"/>
                    </a:lnTo>
                    <a:lnTo>
                      <a:pt x="844" y="1069"/>
                    </a:lnTo>
                    <a:lnTo>
                      <a:pt x="1069" y="844"/>
                    </a:lnTo>
                    <a:lnTo>
                      <a:pt x="1312" y="657"/>
                    </a:lnTo>
                    <a:lnTo>
                      <a:pt x="1575" y="469"/>
                    </a:lnTo>
                    <a:lnTo>
                      <a:pt x="1837" y="319"/>
                    </a:lnTo>
                    <a:lnTo>
                      <a:pt x="2137" y="207"/>
                    </a:lnTo>
                    <a:lnTo>
                      <a:pt x="2437" y="113"/>
                    </a:lnTo>
                    <a:lnTo>
                      <a:pt x="2737" y="38"/>
                    </a:lnTo>
                    <a:lnTo>
                      <a:pt x="3055" y="19"/>
                    </a:lnTo>
                    <a:lnTo>
                      <a:pt x="3374" y="1"/>
                    </a:lnTo>
                    <a:lnTo>
                      <a:pt x="3693" y="38"/>
                    </a:lnTo>
                    <a:lnTo>
                      <a:pt x="4011" y="94"/>
                    </a:lnTo>
                    <a:lnTo>
                      <a:pt x="4330" y="188"/>
                    </a:lnTo>
                    <a:lnTo>
                      <a:pt x="4330" y="188"/>
                    </a:lnTo>
                    <a:lnTo>
                      <a:pt x="4649" y="319"/>
                    </a:lnTo>
                    <a:lnTo>
                      <a:pt x="4930" y="469"/>
                    </a:lnTo>
                    <a:lnTo>
                      <a:pt x="5192" y="657"/>
                    </a:lnTo>
                    <a:lnTo>
                      <a:pt x="5436" y="863"/>
                    </a:lnTo>
                    <a:lnTo>
                      <a:pt x="5661" y="1069"/>
                    </a:lnTo>
                    <a:lnTo>
                      <a:pt x="5867" y="1313"/>
                    </a:lnTo>
                    <a:lnTo>
                      <a:pt x="6036" y="1575"/>
                    </a:lnTo>
                    <a:lnTo>
                      <a:pt x="6185" y="1856"/>
                    </a:lnTo>
                    <a:lnTo>
                      <a:pt x="6317" y="2137"/>
                    </a:lnTo>
                    <a:lnTo>
                      <a:pt x="6410" y="2437"/>
                    </a:lnTo>
                    <a:lnTo>
                      <a:pt x="6467" y="2756"/>
                    </a:lnTo>
                    <a:lnTo>
                      <a:pt x="6504" y="3056"/>
                    </a:lnTo>
                    <a:lnTo>
                      <a:pt x="6504" y="3374"/>
                    </a:lnTo>
                    <a:lnTo>
                      <a:pt x="6485" y="3712"/>
                    </a:lnTo>
                    <a:lnTo>
                      <a:pt x="6410" y="4030"/>
                    </a:lnTo>
                    <a:lnTo>
                      <a:pt x="6317" y="4349"/>
                    </a:lnTo>
                    <a:lnTo>
                      <a:pt x="6317" y="4349"/>
                    </a:lnTo>
                    <a:lnTo>
                      <a:pt x="6204" y="4649"/>
                    </a:lnTo>
                    <a:lnTo>
                      <a:pt x="6036" y="4949"/>
                    </a:lnTo>
                    <a:lnTo>
                      <a:pt x="5867" y="5211"/>
                    </a:lnTo>
                    <a:lnTo>
                      <a:pt x="5661" y="5455"/>
                    </a:lnTo>
                    <a:lnTo>
                      <a:pt x="5436" y="5680"/>
                    </a:lnTo>
                    <a:lnTo>
                      <a:pt x="5192" y="5886"/>
                    </a:lnTo>
                    <a:lnTo>
                      <a:pt x="4930" y="6055"/>
                    </a:lnTo>
                    <a:lnTo>
                      <a:pt x="4649" y="6205"/>
                    </a:lnTo>
                    <a:lnTo>
                      <a:pt x="4367" y="6317"/>
                    </a:lnTo>
                    <a:lnTo>
                      <a:pt x="4067" y="6411"/>
                    </a:lnTo>
                    <a:lnTo>
                      <a:pt x="3768" y="6486"/>
                    </a:lnTo>
                    <a:lnTo>
                      <a:pt x="3449" y="6523"/>
                    </a:lnTo>
                    <a:lnTo>
                      <a:pt x="3130" y="6523"/>
                    </a:lnTo>
                    <a:lnTo>
                      <a:pt x="2812" y="6486"/>
                    </a:lnTo>
                    <a:lnTo>
                      <a:pt x="2493" y="6430"/>
                    </a:lnTo>
                    <a:lnTo>
                      <a:pt x="2174" y="6336"/>
                    </a:lnTo>
                    <a:lnTo>
                      <a:pt x="2174" y="6336"/>
                    </a:lnTo>
                    <a:lnTo>
                      <a:pt x="1856" y="6205"/>
                    </a:lnTo>
                    <a:lnTo>
                      <a:pt x="1575" y="6055"/>
                    </a:lnTo>
                    <a:lnTo>
                      <a:pt x="1293" y="5867"/>
                    </a:lnTo>
                    <a:lnTo>
                      <a:pt x="1050" y="5680"/>
                    </a:lnTo>
                    <a:lnTo>
                      <a:pt x="825" y="5455"/>
                    </a:lnTo>
                    <a:lnTo>
                      <a:pt x="637" y="5211"/>
                    </a:lnTo>
                    <a:lnTo>
                      <a:pt x="469" y="4949"/>
                    </a:lnTo>
                    <a:lnTo>
                      <a:pt x="319" y="4668"/>
                    </a:lnTo>
                    <a:lnTo>
                      <a:pt x="188" y="4387"/>
                    </a:lnTo>
                    <a:lnTo>
                      <a:pt x="94" y="4087"/>
                    </a:lnTo>
                    <a:lnTo>
                      <a:pt x="38" y="3768"/>
                    </a:lnTo>
                    <a:lnTo>
                      <a:pt x="0" y="3468"/>
                    </a:lnTo>
                    <a:lnTo>
                      <a:pt x="0" y="3150"/>
                    </a:lnTo>
                    <a:lnTo>
                      <a:pt x="19" y="2831"/>
                    </a:lnTo>
                    <a:lnTo>
                      <a:pt x="75" y="2494"/>
                    </a:lnTo>
                    <a:lnTo>
                      <a:pt x="169" y="2175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5" name="Google Shape;1185;p17"/>
              <p:cNvSpPr/>
              <p:nvPr/>
            </p:nvSpPr>
            <p:spPr>
              <a:xfrm>
                <a:off x="5953725" y="4471750"/>
                <a:ext cx="129375" cy="157950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6318" extrusionOk="0">
                    <a:moveTo>
                      <a:pt x="1913" y="1"/>
                    </a:moveTo>
                    <a:lnTo>
                      <a:pt x="1669" y="19"/>
                    </a:lnTo>
                    <a:lnTo>
                      <a:pt x="1407" y="38"/>
                    </a:lnTo>
                    <a:lnTo>
                      <a:pt x="1163" y="94"/>
                    </a:lnTo>
                    <a:lnTo>
                      <a:pt x="919" y="169"/>
                    </a:lnTo>
                    <a:lnTo>
                      <a:pt x="676" y="263"/>
                    </a:lnTo>
                    <a:lnTo>
                      <a:pt x="451" y="357"/>
                    </a:lnTo>
                    <a:lnTo>
                      <a:pt x="226" y="488"/>
                    </a:lnTo>
                    <a:lnTo>
                      <a:pt x="1" y="619"/>
                    </a:lnTo>
                    <a:lnTo>
                      <a:pt x="1" y="619"/>
                    </a:lnTo>
                    <a:lnTo>
                      <a:pt x="282" y="544"/>
                    </a:lnTo>
                    <a:lnTo>
                      <a:pt x="563" y="469"/>
                    </a:lnTo>
                    <a:lnTo>
                      <a:pt x="844" y="432"/>
                    </a:lnTo>
                    <a:lnTo>
                      <a:pt x="1407" y="432"/>
                    </a:lnTo>
                    <a:lnTo>
                      <a:pt x="1688" y="469"/>
                    </a:lnTo>
                    <a:lnTo>
                      <a:pt x="1950" y="525"/>
                    </a:lnTo>
                    <a:lnTo>
                      <a:pt x="2213" y="600"/>
                    </a:lnTo>
                    <a:lnTo>
                      <a:pt x="2400" y="675"/>
                    </a:lnTo>
                    <a:lnTo>
                      <a:pt x="2569" y="750"/>
                    </a:lnTo>
                    <a:lnTo>
                      <a:pt x="2906" y="938"/>
                    </a:lnTo>
                    <a:lnTo>
                      <a:pt x="3206" y="1163"/>
                    </a:lnTo>
                    <a:lnTo>
                      <a:pt x="3487" y="1425"/>
                    </a:lnTo>
                    <a:lnTo>
                      <a:pt x="3637" y="1388"/>
                    </a:lnTo>
                    <a:lnTo>
                      <a:pt x="3750" y="1406"/>
                    </a:lnTo>
                    <a:lnTo>
                      <a:pt x="3843" y="1425"/>
                    </a:lnTo>
                    <a:lnTo>
                      <a:pt x="3975" y="1481"/>
                    </a:lnTo>
                    <a:lnTo>
                      <a:pt x="4068" y="1556"/>
                    </a:lnTo>
                    <a:lnTo>
                      <a:pt x="4143" y="1650"/>
                    </a:lnTo>
                    <a:lnTo>
                      <a:pt x="4218" y="1763"/>
                    </a:lnTo>
                    <a:lnTo>
                      <a:pt x="4256" y="1875"/>
                    </a:lnTo>
                    <a:lnTo>
                      <a:pt x="4274" y="1987"/>
                    </a:lnTo>
                    <a:lnTo>
                      <a:pt x="4274" y="2119"/>
                    </a:lnTo>
                    <a:lnTo>
                      <a:pt x="4237" y="2250"/>
                    </a:lnTo>
                    <a:lnTo>
                      <a:pt x="4199" y="2344"/>
                    </a:lnTo>
                    <a:lnTo>
                      <a:pt x="4143" y="2419"/>
                    </a:lnTo>
                    <a:lnTo>
                      <a:pt x="4237" y="2700"/>
                    </a:lnTo>
                    <a:lnTo>
                      <a:pt x="4312" y="2981"/>
                    </a:lnTo>
                    <a:lnTo>
                      <a:pt x="4368" y="3262"/>
                    </a:lnTo>
                    <a:lnTo>
                      <a:pt x="4387" y="3562"/>
                    </a:lnTo>
                    <a:lnTo>
                      <a:pt x="4387" y="3862"/>
                    </a:lnTo>
                    <a:lnTo>
                      <a:pt x="4368" y="4162"/>
                    </a:lnTo>
                    <a:lnTo>
                      <a:pt x="4293" y="4462"/>
                    </a:lnTo>
                    <a:lnTo>
                      <a:pt x="4218" y="4761"/>
                    </a:lnTo>
                    <a:lnTo>
                      <a:pt x="4124" y="5005"/>
                    </a:lnTo>
                    <a:lnTo>
                      <a:pt x="4012" y="5230"/>
                    </a:lnTo>
                    <a:lnTo>
                      <a:pt x="3881" y="5436"/>
                    </a:lnTo>
                    <a:lnTo>
                      <a:pt x="3731" y="5642"/>
                    </a:lnTo>
                    <a:lnTo>
                      <a:pt x="3581" y="5830"/>
                    </a:lnTo>
                    <a:lnTo>
                      <a:pt x="3412" y="6017"/>
                    </a:lnTo>
                    <a:lnTo>
                      <a:pt x="3244" y="6167"/>
                    </a:lnTo>
                    <a:lnTo>
                      <a:pt x="3056" y="6317"/>
                    </a:lnTo>
                    <a:lnTo>
                      <a:pt x="3244" y="6242"/>
                    </a:lnTo>
                    <a:lnTo>
                      <a:pt x="3450" y="6148"/>
                    </a:lnTo>
                    <a:lnTo>
                      <a:pt x="3637" y="6036"/>
                    </a:lnTo>
                    <a:lnTo>
                      <a:pt x="3825" y="5905"/>
                    </a:lnTo>
                    <a:lnTo>
                      <a:pt x="3993" y="5774"/>
                    </a:lnTo>
                    <a:lnTo>
                      <a:pt x="4162" y="5624"/>
                    </a:lnTo>
                    <a:lnTo>
                      <a:pt x="4312" y="5474"/>
                    </a:lnTo>
                    <a:lnTo>
                      <a:pt x="4462" y="5305"/>
                    </a:lnTo>
                    <a:lnTo>
                      <a:pt x="4481" y="5286"/>
                    </a:lnTo>
                    <a:lnTo>
                      <a:pt x="4481" y="5268"/>
                    </a:lnTo>
                    <a:lnTo>
                      <a:pt x="4499" y="5268"/>
                    </a:lnTo>
                    <a:lnTo>
                      <a:pt x="4499" y="5249"/>
                    </a:lnTo>
                    <a:lnTo>
                      <a:pt x="4518" y="5249"/>
                    </a:lnTo>
                    <a:lnTo>
                      <a:pt x="4518" y="5230"/>
                    </a:lnTo>
                    <a:lnTo>
                      <a:pt x="4537" y="5211"/>
                    </a:lnTo>
                    <a:lnTo>
                      <a:pt x="4537" y="5193"/>
                    </a:lnTo>
                    <a:lnTo>
                      <a:pt x="4556" y="5193"/>
                    </a:lnTo>
                    <a:lnTo>
                      <a:pt x="4556" y="5174"/>
                    </a:lnTo>
                    <a:lnTo>
                      <a:pt x="4574" y="5155"/>
                    </a:lnTo>
                    <a:lnTo>
                      <a:pt x="4593" y="5136"/>
                    </a:lnTo>
                    <a:lnTo>
                      <a:pt x="4781" y="4818"/>
                    </a:lnTo>
                    <a:lnTo>
                      <a:pt x="4874" y="4649"/>
                    </a:lnTo>
                    <a:lnTo>
                      <a:pt x="4949" y="4462"/>
                    </a:lnTo>
                    <a:lnTo>
                      <a:pt x="4949" y="4443"/>
                    </a:lnTo>
                    <a:lnTo>
                      <a:pt x="4968" y="4424"/>
                    </a:lnTo>
                    <a:lnTo>
                      <a:pt x="4968" y="4405"/>
                    </a:lnTo>
                    <a:lnTo>
                      <a:pt x="4968" y="4387"/>
                    </a:lnTo>
                    <a:lnTo>
                      <a:pt x="4987" y="4387"/>
                    </a:lnTo>
                    <a:lnTo>
                      <a:pt x="4987" y="4368"/>
                    </a:lnTo>
                    <a:lnTo>
                      <a:pt x="4987" y="4349"/>
                    </a:lnTo>
                    <a:lnTo>
                      <a:pt x="5080" y="4068"/>
                    </a:lnTo>
                    <a:lnTo>
                      <a:pt x="5137" y="3806"/>
                    </a:lnTo>
                    <a:lnTo>
                      <a:pt x="5174" y="3543"/>
                    </a:lnTo>
                    <a:lnTo>
                      <a:pt x="5174" y="3262"/>
                    </a:lnTo>
                    <a:lnTo>
                      <a:pt x="5174" y="3018"/>
                    </a:lnTo>
                    <a:lnTo>
                      <a:pt x="5137" y="2775"/>
                    </a:lnTo>
                    <a:lnTo>
                      <a:pt x="5099" y="2531"/>
                    </a:lnTo>
                    <a:lnTo>
                      <a:pt x="5024" y="2287"/>
                    </a:lnTo>
                    <a:lnTo>
                      <a:pt x="4949" y="2044"/>
                    </a:lnTo>
                    <a:lnTo>
                      <a:pt x="4837" y="1819"/>
                    </a:lnTo>
                    <a:lnTo>
                      <a:pt x="4724" y="1613"/>
                    </a:lnTo>
                    <a:lnTo>
                      <a:pt x="4593" y="1406"/>
                    </a:lnTo>
                    <a:lnTo>
                      <a:pt x="4443" y="1200"/>
                    </a:lnTo>
                    <a:lnTo>
                      <a:pt x="4274" y="1013"/>
                    </a:lnTo>
                    <a:lnTo>
                      <a:pt x="4106" y="844"/>
                    </a:lnTo>
                    <a:lnTo>
                      <a:pt x="3900" y="675"/>
                    </a:lnTo>
                    <a:lnTo>
                      <a:pt x="3693" y="544"/>
                    </a:lnTo>
                    <a:lnTo>
                      <a:pt x="3487" y="413"/>
                    </a:lnTo>
                    <a:lnTo>
                      <a:pt x="3244" y="282"/>
                    </a:lnTo>
                    <a:lnTo>
                      <a:pt x="3000" y="188"/>
                    </a:lnTo>
                    <a:lnTo>
                      <a:pt x="2794" y="132"/>
                    </a:lnTo>
                    <a:lnTo>
                      <a:pt x="2588" y="76"/>
                    </a:lnTo>
                    <a:lnTo>
                      <a:pt x="2363" y="38"/>
                    </a:lnTo>
                    <a:lnTo>
                      <a:pt x="2138" y="19"/>
                    </a:lnTo>
                    <a:lnTo>
                      <a:pt x="1913" y="1"/>
                    </a:lnTo>
                    <a:close/>
                  </a:path>
                </a:pathLst>
              </a:custGeom>
              <a:solidFill>
                <a:srgbClr val="0AE3E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6" name="Google Shape;1186;p17"/>
              <p:cNvSpPr/>
              <p:nvPr/>
            </p:nvSpPr>
            <p:spPr>
              <a:xfrm>
                <a:off x="5953725" y="4471750"/>
                <a:ext cx="129375" cy="157950"/>
              </a:xfrm>
              <a:custGeom>
                <a:avLst/>
                <a:gdLst/>
                <a:ahLst/>
                <a:cxnLst/>
                <a:rect l="l" t="t" r="r" b="b"/>
                <a:pathLst>
                  <a:path w="5175" h="6318" fill="none" extrusionOk="0">
                    <a:moveTo>
                      <a:pt x="1913" y="1"/>
                    </a:moveTo>
                    <a:lnTo>
                      <a:pt x="1913" y="1"/>
                    </a:lnTo>
                    <a:lnTo>
                      <a:pt x="1669" y="19"/>
                    </a:lnTo>
                    <a:lnTo>
                      <a:pt x="1407" y="38"/>
                    </a:lnTo>
                    <a:lnTo>
                      <a:pt x="1163" y="94"/>
                    </a:lnTo>
                    <a:lnTo>
                      <a:pt x="919" y="169"/>
                    </a:lnTo>
                    <a:lnTo>
                      <a:pt x="676" y="263"/>
                    </a:lnTo>
                    <a:lnTo>
                      <a:pt x="451" y="357"/>
                    </a:lnTo>
                    <a:lnTo>
                      <a:pt x="226" y="488"/>
                    </a:lnTo>
                    <a:lnTo>
                      <a:pt x="1" y="619"/>
                    </a:lnTo>
                    <a:lnTo>
                      <a:pt x="1" y="619"/>
                    </a:lnTo>
                    <a:lnTo>
                      <a:pt x="282" y="544"/>
                    </a:lnTo>
                    <a:lnTo>
                      <a:pt x="563" y="469"/>
                    </a:lnTo>
                    <a:lnTo>
                      <a:pt x="844" y="432"/>
                    </a:lnTo>
                    <a:lnTo>
                      <a:pt x="1144" y="432"/>
                    </a:lnTo>
                    <a:lnTo>
                      <a:pt x="1144" y="432"/>
                    </a:lnTo>
                    <a:lnTo>
                      <a:pt x="1407" y="432"/>
                    </a:lnTo>
                    <a:lnTo>
                      <a:pt x="1688" y="469"/>
                    </a:lnTo>
                    <a:lnTo>
                      <a:pt x="1950" y="525"/>
                    </a:lnTo>
                    <a:lnTo>
                      <a:pt x="2213" y="600"/>
                    </a:lnTo>
                    <a:lnTo>
                      <a:pt x="2213" y="600"/>
                    </a:lnTo>
                    <a:lnTo>
                      <a:pt x="2400" y="675"/>
                    </a:lnTo>
                    <a:lnTo>
                      <a:pt x="2569" y="750"/>
                    </a:lnTo>
                    <a:lnTo>
                      <a:pt x="2906" y="938"/>
                    </a:lnTo>
                    <a:lnTo>
                      <a:pt x="3206" y="1163"/>
                    </a:lnTo>
                    <a:lnTo>
                      <a:pt x="3487" y="1425"/>
                    </a:lnTo>
                    <a:lnTo>
                      <a:pt x="3487" y="1425"/>
                    </a:lnTo>
                    <a:lnTo>
                      <a:pt x="3637" y="1388"/>
                    </a:lnTo>
                    <a:lnTo>
                      <a:pt x="3637" y="1388"/>
                    </a:lnTo>
                    <a:lnTo>
                      <a:pt x="3750" y="1406"/>
                    </a:lnTo>
                    <a:lnTo>
                      <a:pt x="3843" y="1425"/>
                    </a:lnTo>
                    <a:lnTo>
                      <a:pt x="3843" y="1425"/>
                    </a:lnTo>
                    <a:lnTo>
                      <a:pt x="3975" y="1481"/>
                    </a:lnTo>
                    <a:lnTo>
                      <a:pt x="4068" y="1556"/>
                    </a:lnTo>
                    <a:lnTo>
                      <a:pt x="4143" y="1650"/>
                    </a:lnTo>
                    <a:lnTo>
                      <a:pt x="4218" y="1763"/>
                    </a:lnTo>
                    <a:lnTo>
                      <a:pt x="4256" y="1875"/>
                    </a:lnTo>
                    <a:lnTo>
                      <a:pt x="4274" y="1987"/>
                    </a:lnTo>
                    <a:lnTo>
                      <a:pt x="4274" y="2119"/>
                    </a:lnTo>
                    <a:lnTo>
                      <a:pt x="4237" y="2250"/>
                    </a:lnTo>
                    <a:lnTo>
                      <a:pt x="4237" y="2250"/>
                    </a:lnTo>
                    <a:lnTo>
                      <a:pt x="4199" y="2344"/>
                    </a:lnTo>
                    <a:lnTo>
                      <a:pt x="4143" y="2419"/>
                    </a:lnTo>
                    <a:lnTo>
                      <a:pt x="4143" y="2419"/>
                    </a:lnTo>
                    <a:lnTo>
                      <a:pt x="4237" y="2700"/>
                    </a:lnTo>
                    <a:lnTo>
                      <a:pt x="4312" y="2981"/>
                    </a:lnTo>
                    <a:lnTo>
                      <a:pt x="4368" y="3262"/>
                    </a:lnTo>
                    <a:lnTo>
                      <a:pt x="4387" y="3562"/>
                    </a:lnTo>
                    <a:lnTo>
                      <a:pt x="4387" y="3862"/>
                    </a:lnTo>
                    <a:lnTo>
                      <a:pt x="4368" y="4162"/>
                    </a:lnTo>
                    <a:lnTo>
                      <a:pt x="4293" y="4462"/>
                    </a:lnTo>
                    <a:lnTo>
                      <a:pt x="4218" y="4761"/>
                    </a:lnTo>
                    <a:lnTo>
                      <a:pt x="4218" y="4761"/>
                    </a:lnTo>
                    <a:lnTo>
                      <a:pt x="4124" y="5005"/>
                    </a:lnTo>
                    <a:lnTo>
                      <a:pt x="4012" y="5230"/>
                    </a:lnTo>
                    <a:lnTo>
                      <a:pt x="3881" y="5436"/>
                    </a:lnTo>
                    <a:lnTo>
                      <a:pt x="3731" y="5642"/>
                    </a:lnTo>
                    <a:lnTo>
                      <a:pt x="3581" y="5830"/>
                    </a:lnTo>
                    <a:lnTo>
                      <a:pt x="3412" y="6017"/>
                    </a:lnTo>
                    <a:lnTo>
                      <a:pt x="3244" y="6167"/>
                    </a:lnTo>
                    <a:lnTo>
                      <a:pt x="3056" y="6317"/>
                    </a:lnTo>
                    <a:lnTo>
                      <a:pt x="3056" y="6317"/>
                    </a:lnTo>
                    <a:lnTo>
                      <a:pt x="3244" y="6242"/>
                    </a:lnTo>
                    <a:lnTo>
                      <a:pt x="3450" y="6148"/>
                    </a:lnTo>
                    <a:lnTo>
                      <a:pt x="3637" y="6036"/>
                    </a:lnTo>
                    <a:lnTo>
                      <a:pt x="3825" y="5905"/>
                    </a:lnTo>
                    <a:lnTo>
                      <a:pt x="3993" y="5774"/>
                    </a:lnTo>
                    <a:lnTo>
                      <a:pt x="4162" y="5624"/>
                    </a:lnTo>
                    <a:lnTo>
                      <a:pt x="4312" y="5474"/>
                    </a:lnTo>
                    <a:lnTo>
                      <a:pt x="4462" y="5305"/>
                    </a:lnTo>
                    <a:lnTo>
                      <a:pt x="4462" y="5305"/>
                    </a:lnTo>
                    <a:lnTo>
                      <a:pt x="4462" y="5305"/>
                    </a:lnTo>
                    <a:lnTo>
                      <a:pt x="4462" y="5305"/>
                    </a:lnTo>
                    <a:lnTo>
                      <a:pt x="4481" y="5286"/>
                    </a:lnTo>
                    <a:lnTo>
                      <a:pt x="4481" y="5286"/>
                    </a:lnTo>
                    <a:lnTo>
                      <a:pt x="4481" y="5286"/>
                    </a:lnTo>
                    <a:lnTo>
                      <a:pt x="4481" y="5286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81" y="5268"/>
                    </a:lnTo>
                    <a:lnTo>
                      <a:pt x="4499" y="5268"/>
                    </a:lnTo>
                    <a:lnTo>
                      <a:pt x="4499" y="5268"/>
                    </a:lnTo>
                    <a:lnTo>
                      <a:pt x="4499" y="5268"/>
                    </a:lnTo>
                    <a:lnTo>
                      <a:pt x="4499" y="5268"/>
                    </a:lnTo>
                    <a:lnTo>
                      <a:pt x="4499" y="5249"/>
                    </a:lnTo>
                    <a:lnTo>
                      <a:pt x="4499" y="5249"/>
                    </a:lnTo>
                    <a:lnTo>
                      <a:pt x="4499" y="5249"/>
                    </a:lnTo>
                    <a:lnTo>
                      <a:pt x="4499" y="5249"/>
                    </a:lnTo>
                    <a:lnTo>
                      <a:pt x="4499" y="5249"/>
                    </a:lnTo>
                    <a:lnTo>
                      <a:pt x="4499" y="5249"/>
                    </a:lnTo>
                    <a:lnTo>
                      <a:pt x="4518" y="5249"/>
                    </a:lnTo>
                    <a:lnTo>
                      <a:pt x="4518" y="5249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18" y="5230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211"/>
                    </a:lnTo>
                    <a:lnTo>
                      <a:pt x="4537" y="5193"/>
                    </a:lnTo>
                    <a:lnTo>
                      <a:pt x="4537" y="5193"/>
                    </a:lnTo>
                    <a:lnTo>
                      <a:pt x="4537" y="5193"/>
                    </a:lnTo>
                    <a:lnTo>
                      <a:pt x="4537" y="5193"/>
                    </a:lnTo>
                    <a:lnTo>
                      <a:pt x="4556" y="5193"/>
                    </a:lnTo>
                    <a:lnTo>
                      <a:pt x="4556" y="5193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56" y="5174"/>
                    </a:lnTo>
                    <a:lnTo>
                      <a:pt x="4574" y="5155"/>
                    </a:lnTo>
                    <a:lnTo>
                      <a:pt x="4574" y="5155"/>
                    </a:lnTo>
                    <a:lnTo>
                      <a:pt x="4574" y="5155"/>
                    </a:lnTo>
                    <a:lnTo>
                      <a:pt x="4574" y="5155"/>
                    </a:lnTo>
                    <a:lnTo>
                      <a:pt x="4593" y="5136"/>
                    </a:lnTo>
                    <a:lnTo>
                      <a:pt x="4593" y="5136"/>
                    </a:lnTo>
                    <a:lnTo>
                      <a:pt x="4593" y="5136"/>
                    </a:lnTo>
                    <a:lnTo>
                      <a:pt x="4593" y="5136"/>
                    </a:lnTo>
                    <a:lnTo>
                      <a:pt x="4781" y="4818"/>
                    </a:lnTo>
                    <a:lnTo>
                      <a:pt x="4874" y="4649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62"/>
                    </a:lnTo>
                    <a:lnTo>
                      <a:pt x="4949" y="4443"/>
                    </a:lnTo>
                    <a:lnTo>
                      <a:pt x="4949" y="4443"/>
                    </a:lnTo>
                    <a:lnTo>
                      <a:pt x="4949" y="4443"/>
                    </a:lnTo>
                    <a:lnTo>
                      <a:pt x="4949" y="4443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24"/>
                    </a:lnTo>
                    <a:lnTo>
                      <a:pt x="4968" y="4405"/>
                    </a:lnTo>
                    <a:lnTo>
                      <a:pt x="4968" y="4405"/>
                    </a:lnTo>
                    <a:lnTo>
                      <a:pt x="4968" y="4405"/>
                    </a:lnTo>
                    <a:lnTo>
                      <a:pt x="4968" y="4405"/>
                    </a:lnTo>
                    <a:lnTo>
                      <a:pt x="4968" y="4405"/>
                    </a:lnTo>
                    <a:lnTo>
                      <a:pt x="4968" y="4405"/>
                    </a:lnTo>
                    <a:lnTo>
                      <a:pt x="4968" y="4387"/>
                    </a:lnTo>
                    <a:lnTo>
                      <a:pt x="4968" y="4387"/>
                    </a:lnTo>
                    <a:lnTo>
                      <a:pt x="4968" y="4387"/>
                    </a:lnTo>
                    <a:lnTo>
                      <a:pt x="4968" y="4387"/>
                    </a:lnTo>
                    <a:lnTo>
                      <a:pt x="4987" y="4387"/>
                    </a:lnTo>
                    <a:lnTo>
                      <a:pt x="4987" y="4387"/>
                    </a:lnTo>
                    <a:lnTo>
                      <a:pt x="4987" y="4387"/>
                    </a:lnTo>
                    <a:lnTo>
                      <a:pt x="4987" y="4387"/>
                    </a:lnTo>
                    <a:lnTo>
                      <a:pt x="4987" y="4368"/>
                    </a:lnTo>
                    <a:lnTo>
                      <a:pt x="4987" y="4368"/>
                    </a:lnTo>
                    <a:lnTo>
                      <a:pt x="4987" y="4368"/>
                    </a:lnTo>
                    <a:lnTo>
                      <a:pt x="4987" y="4368"/>
                    </a:lnTo>
                    <a:lnTo>
                      <a:pt x="4987" y="4368"/>
                    </a:lnTo>
                    <a:lnTo>
                      <a:pt x="4987" y="4368"/>
                    </a:lnTo>
                    <a:lnTo>
                      <a:pt x="4987" y="4349"/>
                    </a:lnTo>
                    <a:lnTo>
                      <a:pt x="4987" y="4349"/>
                    </a:lnTo>
                    <a:lnTo>
                      <a:pt x="4987" y="4349"/>
                    </a:lnTo>
                    <a:lnTo>
                      <a:pt x="4987" y="4349"/>
                    </a:lnTo>
                    <a:lnTo>
                      <a:pt x="5080" y="4068"/>
                    </a:lnTo>
                    <a:lnTo>
                      <a:pt x="5137" y="3806"/>
                    </a:lnTo>
                    <a:lnTo>
                      <a:pt x="5174" y="3543"/>
                    </a:lnTo>
                    <a:lnTo>
                      <a:pt x="5174" y="3262"/>
                    </a:lnTo>
                    <a:lnTo>
                      <a:pt x="5174" y="3262"/>
                    </a:lnTo>
                    <a:lnTo>
                      <a:pt x="5174" y="3018"/>
                    </a:lnTo>
                    <a:lnTo>
                      <a:pt x="5137" y="2775"/>
                    </a:lnTo>
                    <a:lnTo>
                      <a:pt x="5099" y="2531"/>
                    </a:lnTo>
                    <a:lnTo>
                      <a:pt x="5024" y="2287"/>
                    </a:lnTo>
                    <a:lnTo>
                      <a:pt x="4949" y="2044"/>
                    </a:lnTo>
                    <a:lnTo>
                      <a:pt x="4837" y="1819"/>
                    </a:lnTo>
                    <a:lnTo>
                      <a:pt x="4724" y="1613"/>
                    </a:lnTo>
                    <a:lnTo>
                      <a:pt x="4593" y="1406"/>
                    </a:lnTo>
                    <a:lnTo>
                      <a:pt x="4443" y="1200"/>
                    </a:lnTo>
                    <a:lnTo>
                      <a:pt x="4274" y="1013"/>
                    </a:lnTo>
                    <a:lnTo>
                      <a:pt x="4106" y="844"/>
                    </a:lnTo>
                    <a:lnTo>
                      <a:pt x="3900" y="675"/>
                    </a:lnTo>
                    <a:lnTo>
                      <a:pt x="3693" y="544"/>
                    </a:lnTo>
                    <a:lnTo>
                      <a:pt x="3487" y="413"/>
                    </a:lnTo>
                    <a:lnTo>
                      <a:pt x="3244" y="282"/>
                    </a:lnTo>
                    <a:lnTo>
                      <a:pt x="3000" y="188"/>
                    </a:lnTo>
                    <a:lnTo>
                      <a:pt x="3000" y="188"/>
                    </a:lnTo>
                    <a:lnTo>
                      <a:pt x="2794" y="132"/>
                    </a:lnTo>
                    <a:lnTo>
                      <a:pt x="2794" y="132"/>
                    </a:lnTo>
                    <a:lnTo>
                      <a:pt x="2588" y="76"/>
                    </a:lnTo>
                    <a:lnTo>
                      <a:pt x="2363" y="38"/>
                    </a:lnTo>
                    <a:lnTo>
                      <a:pt x="2138" y="19"/>
                    </a:lnTo>
                    <a:lnTo>
                      <a:pt x="1913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7" name="Google Shape;1187;p17"/>
              <p:cNvSpPr/>
              <p:nvPr/>
            </p:nvSpPr>
            <p:spPr>
              <a:xfrm>
                <a:off x="6028700" y="4507375"/>
                <a:ext cx="28625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238" extrusionOk="0">
                    <a:moveTo>
                      <a:pt x="488" y="0"/>
                    </a:moveTo>
                    <a:lnTo>
                      <a:pt x="338" y="56"/>
                    </a:lnTo>
                    <a:lnTo>
                      <a:pt x="207" y="131"/>
                    </a:lnTo>
                    <a:lnTo>
                      <a:pt x="113" y="263"/>
                    </a:lnTo>
                    <a:lnTo>
                      <a:pt x="38" y="394"/>
                    </a:lnTo>
                    <a:lnTo>
                      <a:pt x="20" y="525"/>
                    </a:lnTo>
                    <a:lnTo>
                      <a:pt x="1" y="656"/>
                    </a:lnTo>
                    <a:lnTo>
                      <a:pt x="20" y="769"/>
                    </a:lnTo>
                    <a:lnTo>
                      <a:pt x="76" y="881"/>
                    </a:lnTo>
                    <a:lnTo>
                      <a:pt x="132" y="994"/>
                    </a:lnTo>
                    <a:lnTo>
                      <a:pt x="207" y="1087"/>
                    </a:lnTo>
                    <a:lnTo>
                      <a:pt x="320" y="1162"/>
                    </a:lnTo>
                    <a:lnTo>
                      <a:pt x="432" y="1200"/>
                    </a:lnTo>
                    <a:lnTo>
                      <a:pt x="544" y="1237"/>
                    </a:lnTo>
                    <a:lnTo>
                      <a:pt x="638" y="1237"/>
                    </a:lnTo>
                    <a:lnTo>
                      <a:pt x="788" y="1218"/>
                    </a:lnTo>
                    <a:lnTo>
                      <a:pt x="919" y="1181"/>
                    </a:lnTo>
                    <a:lnTo>
                      <a:pt x="1051" y="1106"/>
                    </a:lnTo>
                    <a:lnTo>
                      <a:pt x="1144" y="994"/>
                    </a:lnTo>
                    <a:lnTo>
                      <a:pt x="1013" y="731"/>
                    </a:lnTo>
                    <a:lnTo>
                      <a:pt x="863" y="469"/>
                    </a:lnTo>
                    <a:lnTo>
                      <a:pt x="676" y="225"/>
                    </a:lnTo>
                    <a:lnTo>
                      <a:pt x="488" y="0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8" name="Google Shape;1188;p17"/>
              <p:cNvSpPr/>
              <p:nvPr/>
            </p:nvSpPr>
            <p:spPr>
              <a:xfrm>
                <a:off x="6028700" y="4507375"/>
                <a:ext cx="28625" cy="30950"/>
              </a:xfrm>
              <a:custGeom>
                <a:avLst/>
                <a:gdLst/>
                <a:ahLst/>
                <a:cxnLst/>
                <a:rect l="l" t="t" r="r" b="b"/>
                <a:pathLst>
                  <a:path w="1145" h="1238" fill="none" extrusionOk="0">
                    <a:moveTo>
                      <a:pt x="488" y="0"/>
                    </a:moveTo>
                    <a:lnTo>
                      <a:pt x="488" y="0"/>
                    </a:lnTo>
                    <a:lnTo>
                      <a:pt x="338" y="56"/>
                    </a:lnTo>
                    <a:lnTo>
                      <a:pt x="207" y="131"/>
                    </a:lnTo>
                    <a:lnTo>
                      <a:pt x="113" y="263"/>
                    </a:lnTo>
                    <a:lnTo>
                      <a:pt x="38" y="394"/>
                    </a:lnTo>
                    <a:lnTo>
                      <a:pt x="38" y="394"/>
                    </a:lnTo>
                    <a:lnTo>
                      <a:pt x="20" y="525"/>
                    </a:lnTo>
                    <a:lnTo>
                      <a:pt x="1" y="656"/>
                    </a:lnTo>
                    <a:lnTo>
                      <a:pt x="20" y="769"/>
                    </a:lnTo>
                    <a:lnTo>
                      <a:pt x="76" y="881"/>
                    </a:lnTo>
                    <a:lnTo>
                      <a:pt x="132" y="994"/>
                    </a:lnTo>
                    <a:lnTo>
                      <a:pt x="207" y="1087"/>
                    </a:lnTo>
                    <a:lnTo>
                      <a:pt x="320" y="1162"/>
                    </a:lnTo>
                    <a:lnTo>
                      <a:pt x="432" y="1200"/>
                    </a:lnTo>
                    <a:lnTo>
                      <a:pt x="432" y="1200"/>
                    </a:lnTo>
                    <a:lnTo>
                      <a:pt x="544" y="1237"/>
                    </a:lnTo>
                    <a:lnTo>
                      <a:pt x="638" y="1237"/>
                    </a:lnTo>
                    <a:lnTo>
                      <a:pt x="638" y="1237"/>
                    </a:lnTo>
                    <a:lnTo>
                      <a:pt x="788" y="1218"/>
                    </a:lnTo>
                    <a:lnTo>
                      <a:pt x="919" y="1181"/>
                    </a:lnTo>
                    <a:lnTo>
                      <a:pt x="1051" y="1106"/>
                    </a:lnTo>
                    <a:lnTo>
                      <a:pt x="1144" y="994"/>
                    </a:lnTo>
                    <a:lnTo>
                      <a:pt x="1144" y="994"/>
                    </a:lnTo>
                    <a:lnTo>
                      <a:pt x="1013" y="731"/>
                    </a:lnTo>
                    <a:lnTo>
                      <a:pt x="863" y="469"/>
                    </a:lnTo>
                    <a:lnTo>
                      <a:pt x="676" y="225"/>
                    </a:lnTo>
                    <a:lnTo>
                      <a:pt x="488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89" name="Google Shape;1189;p17"/>
              <p:cNvSpPr/>
              <p:nvPr/>
            </p:nvSpPr>
            <p:spPr>
              <a:xfrm>
                <a:off x="6040900" y="4506425"/>
                <a:ext cx="1970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1032" extrusionOk="0">
                    <a:moveTo>
                      <a:pt x="150" y="1"/>
                    </a:moveTo>
                    <a:lnTo>
                      <a:pt x="0" y="38"/>
                    </a:lnTo>
                    <a:lnTo>
                      <a:pt x="188" y="263"/>
                    </a:lnTo>
                    <a:lnTo>
                      <a:pt x="375" y="507"/>
                    </a:lnTo>
                    <a:lnTo>
                      <a:pt x="525" y="769"/>
                    </a:lnTo>
                    <a:lnTo>
                      <a:pt x="656" y="1032"/>
                    </a:lnTo>
                    <a:lnTo>
                      <a:pt x="712" y="957"/>
                    </a:lnTo>
                    <a:lnTo>
                      <a:pt x="750" y="863"/>
                    </a:lnTo>
                    <a:lnTo>
                      <a:pt x="787" y="732"/>
                    </a:lnTo>
                    <a:lnTo>
                      <a:pt x="787" y="600"/>
                    </a:lnTo>
                    <a:lnTo>
                      <a:pt x="769" y="488"/>
                    </a:lnTo>
                    <a:lnTo>
                      <a:pt x="731" y="376"/>
                    </a:lnTo>
                    <a:lnTo>
                      <a:pt x="656" y="263"/>
                    </a:lnTo>
                    <a:lnTo>
                      <a:pt x="581" y="169"/>
                    </a:lnTo>
                    <a:lnTo>
                      <a:pt x="488" y="94"/>
                    </a:lnTo>
                    <a:lnTo>
                      <a:pt x="356" y="38"/>
                    </a:lnTo>
                    <a:lnTo>
                      <a:pt x="263" y="19"/>
                    </a:lnTo>
                    <a:lnTo>
                      <a:pt x="150" y="1"/>
                    </a:lnTo>
                    <a:close/>
                  </a:path>
                </a:pathLst>
              </a:custGeom>
              <a:solidFill>
                <a:srgbClr val="20A1C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0" name="Google Shape;1190;p17"/>
              <p:cNvSpPr/>
              <p:nvPr/>
            </p:nvSpPr>
            <p:spPr>
              <a:xfrm>
                <a:off x="6040900" y="4506425"/>
                <a:ext cx="19700" cy="25800"/>
              </a:xfrm>
              <a:custGeom>
                <a:avLst/>
                <a:gdLst/>
                <a:ahLst/>
                <a:cxnLst/>
                <a:rect l="l" t="t" r="r" b="b"/>
                <a:pathLst>
                  <a:path w="788" h="1032" fill="none" extrusionOk="0">
                    <a:moveTo>
                      <a:pt x="150" y="1"/>
                    </a:moveTo>
                    <a:lnTo>
                      <a:pt x="150" y="1"/>
                    </a:lnTo>
                    <a:lnTo>
                      <a:pt x="0" y="38"/>
                    </a:lnTo>
                    <a:lnTo>
                      <a:pt x="0" y="38"/>
                    </a:lnTo>
                    <a:lnTo>
                      <a:pt x="188" y="263"/>
                    </a:lnTo>
                    <a:lnTo>
                      <a:pt x="375" y="507"/>
                    </a:lnTo>
                    <a:lnTo>
                      <a:pt x="525" y="769"/>
                    </a:lnTo>
                    <a:lnTo>
                      <a:pt x="656" y="1032"/>
                    </a:lnTo>
                    <a:lnTo>
                      <a:pt x="656" y="1032"/>
                    </a:lnTo>
                    <a:lnTo>
                      <a:pt x="712" y="957"/>
                    </a:lnTo>
                    <a:lnTo>
                      <a:pt x="750" y="863"/>
                    </a:lnTo>
                    <a:lnTo>
                      <a:pt x="750" y="863"/>
                    </a:lnTo>
                    <a:lnTo>
                      <a:pt x="787" y="732"/>
                    </a:lnTo>
                    <a:lnTo>
                      <a:pt x="787" y="600"/>
                    </a:lnTo>
                    <a:lnTo>
                      <a:pt x="769" y="488"/>
                    </a:lnTo>
                    <a:lnTo>
                      <a:pt x="731" y="376"/>
                    </a:lnTo>
                    <a:lnTo>
                      <a:pt x="656" y="263"/>
                    </a:lnTo>
                    <a:lnTo>
                      <a:pt x="581" y="169"/>
                    </a:lnTo>
                    <a:lnTo>
                      <a:pt x="488" y="94"/>
                    </a:lnTo>
                    <a:lnTo>
                      <a:pt x="356" y="38"/>
                    </a:lnTo>
                    <a:lnTo>
                      <a:pt x="356" y="38"/>
                    </a:lnTo>
                    <a:lnTo>
                      <a:pt x="263" y="19"/>
                    </a:lnTo>
                    <a:lnTo>
                      <a:pt x="15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1" name="Google Shape;1191;p17"/>
              <p:cNvSpPr/>
              <p:nvPr/>
            </p:nvSpPr>
            <p:spPr>
              <a:xfrm>
                <a:off x="5962175" y="4500325"/>
                <a:ext cx="225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extrusionOk="0">
                    <a:moveTo>
                      <a:pt x="450" y="1"/>
                    </a:moveTo>
                    <a:lnTo>
                      <a:pt x="300" y="20"/>
                    </a:lnTo>
                    <a:lnTo>
                      <a:pt x="188" y="76"/>
                    </a:lnTo>
                    <a:lnTo>
                      <a:pt x="94" y="170"/>
                    </a:lnTo>
                    <a:lnTo>
                      <a:pt x="57" y="226"/>
                    </a:lnTo>
                    <a:lnTo>
                      <a:pt x="19" y="301"/>
                    </a:lnTo>
                    <a:lnTo>
                      <a:pt x="0" y="395"/>
                    </a:lnTo>
                    <a:lnTo>
                      <a:pt x="0" y="470"/>
                    </a:lnTo>
                    <a:lnTo>
                      <a:pt x="0" y="563"/>
                    </a:lnTo>
                    <a:lnTo>
                      <a:pt x="38" y="638"/>
                    </a:lnTo>
                    <a:lnTo>
                      <a:pt x="75" y="713"/>
                    </a:lnTo>
                    <a:lnTo>
                      <a:pt x="150" y="788"/>
                    </a:lnTo>
                    <a:lnTo>
                      <a:pt x="207" y="844"/>
                    </a:lnTo>
                    <a:lnTo>
                      <a:pt x="300" y="882"/>
                    </a:lnTo>
                    <a:lnTo>
                      <a:pt x="375" y="901"/>
                    </a:lnTo>
                    <a:lnTo>
                      <a:pt x="450" y="901"/>
                    </a:lnTo>
                    <a:lnTo>
                      <a:pt x="581" y="882"/>
                    </a:lnTo>
                    <a:lnTo>
                      <a:pt x="694" y="826"/>
                    </a:lnTo>
                    <a:lnTo>
                      <a:pt x="806" y="732"/>
                    </a:lnTo>
                    <a:lnTo>
                      <a:pt x="844" y="657"/>
                    </a:lnTo>
                    <a:lnTo>
                      <a:pt x="863" y="601"/>
                    </a:lnTo>
                    <a:lnTo>
                      <a:pt x="881" y="507"/>
                    </a:lnTo>
                    <a:lnTo>
                      <a:pt x="900" y="413"/>
                    </a:lnTo>
                    <a:lnTo>
                      <a:pt x="881" y="338"/>
                    </a:lnTo>
                    <a:lnTo>
                      <a:pt x="844" y="263"/>
                    </a:lnTo>
                    <a:lnTo>
                      <a:pt x="806" y="188"/>
                    </a:lnTo>
                    <a:lnTo>
                      <a:pt x="750" y="113"/>
                    </a:lnTo>
                    <a:lnTo>
                      <a:pt x="675" y="57"/>
                    </a:lnTo>
                    <a:lnTo>
                      <a:pt x="600" y="20"/>
                    </a:lnTo>
                    <a:lnTo>
                      <a:pt x="525" y="1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2" name="Google Shape;1192;p17"/>
              <p:cNvSpPr/>
              <p:nvPr/>
            </p:nvSpPr>
            <p:spPr>
              <a:xfrm>
                <a:off x="5962175" y="4500325"/>
                <a:ext cx="22525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901" h="901" fill="none" extrusionOk="0">
                    <a:moveTo>
                      <a:pt x="450" y="1"/>
                    </a:moveTo>
                    <a:lnTo>
                      <a:pt x="450" y="1"/>
                    </a:lnTo>
                    <a:lnTo>
                      <a:pt x="300" y="20"/>
                    </a:lnTo>
                    <a:lnTo>
                      <a:pt x="188" y="76"/>
                    </a:lnTo>
                    <a:lnTo>
                      <a:pt x="94" y="170"/>
                    </a:lnTo>
                    <a:lnTo>
                      <a:pt x="57" y="226"/>
                    </a:lnTo>
                    <a:lnTo>
                      <a:pt x="19" y="301"/>
                    </a:lnTo>
                    <a:lnTo>
                      <a:pt x="19" y="301"/>
                    </a:lnTo>
                    <a:lnTo>
                      <a:pt x="0" y="395"/>
                    </a:lnTo>
                    <a:lnTo>
                      <a:pt x="0" y="470"/>
                    </a:lnTo>
                    <a:lnTo>
                      <a:pt x="0" y="563"/>
                    </a:lnTo>
                    <a:lnTo>
                      <a:pt x="38" y="638"/>
                    </a:lnTo>
                    <a:lnTo>
                      <a:pt x="75" y="713"/>
                    </a:lnTo>
                    <a:lnTo>
                      <a:pt x="150" y="788"/>
                    </a:lnTo>
                    <a:lnTo>
                      <a:pt x="207" y="844"/>
                    </a:lnTo>
                    <a:lnTo>
                      <a:pt x="300" y="882"/>
                    </a:lnTo>
                    <a:lnTo>
                      <a:pt x="300" y="882"/>
                    </a:lnTo>
                    <a:lnTo>
                      <a:pt x="375" y="901"/>
                    </a:lnTo>
                    <a:lnTo>
                      <a:pt x="450" y="901"/>
                    </a:lnTo>
                    <a:lnTo>
                      <a:pt x="450" y="901"/>
                    </a:lnTo>
                    <a:lnTo>
                      <a:pt x="581" y="882"/>
                    </a:lnTo>
                    <a:lnTo>
                      <a:pt x="694" y="826"/>
                    </a:lnTo>
                    <a:lnTo>
                      <a:pt x="806" y="732"/>
                    </a:lnTo>
                    <a:lnTo>
                      <a:pt x="844" y="657"/>
                    </a:lnTo>
                    <a:lnTo>
                      <a:pt x="863" y="601"/>
                    </a:lnTo>
                    <a:lnTo>
                      <a:pt x="863" y="601"/>
                    </a:lnTo>
                    <a:lnTo>
                      <a:pt x="881" y="507"/>
                    </a:lnTo>
                    <a:lnTo>
                      <a:pt x="900" y="413"/>
                    </a:lnTo>
                    <a:lnTo>
                      <a:pt x="881" y="338"/>
                    </a:lnTo>
                    <a:lnTo>
                      <a:pt x="844" y="263"/>
                    </a:lnTo>
                    <a:lnTo>
                      <a:pt x="806" y="188"/>
                    </a:lnTo>
                    <a:lnTo>
                      <a:pt x="750" y="113"/>
                    </a:lnTo>
                    <a:lnTo>
                      <a:pt x="675" y="57"/>
                    </a:lnTo>
                    <a:lnTo>
                      <a:pt x="600" y="20"/>
                    </a:lnTo>
                    <a:lnTo>
                      <a:pt x="600" y="20"/>
                    </a:lnTo>
                    <a:lnTo>
                      <a:pt x="525" y="1"/>
                    </a:lnTo>
                    <a:lnTo>
                      <a:pt x="45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3" name="Google Shape;1193;p17"/>
              <p:cNvSpPr/>
              <p:nvPr/>
            </p:nvSpPr>
            <p:spPr>
              <a:xfrm>
                <a:off x="6010425" y="4577175"/>
                <a:ext cx="22050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1" extrusionOk="0">
                    <a:moveTo>
                      <a:pt x="432" y="1"/>
                    </a:moveTo>
                    <a:lnTo>
                      <a:pt x="301" y="38"/>
                    </a:lnTo>
                    <a:lnTo>
                      <a:pt x="188" y="95"/>
                    </a:lnTo>
                    <a:lnTo>
                      <a:pt x="76" y="188"/>
                    </a:lnTo>
                    <a:lnTo>
                      <a:pt x="38" y="245"/>
                    </a:lnTo>
                    <a:lnTo>
                      <a:pt x="20" y="301"/>
                    </a:lnTo>
                    <a:lnTo>
                      <a:pt x="1" y="394"/>
                    </a:lnTo>
                    <a:lnTo>
                      <a:pt x="1" y="488"/>
                    </a:lnTo>
                    <a:lnTo>
                      <a:pt x="1" y="563"/>
                    </a:lnTo>
                    <a:lnTo>
                      <a:pt x="38" y="657"/>
                    </a:lnTo>
                    <a:lnTo>
                      <a:pt x="76" y="732"/>
                    </a:lnTo>
                    <a:lnTo>
                      <a:pt x="132" y="788"/>
                    </a:lnTo>
                    <a:lnTo>
                      <a:pt x="207" y="844"/>
                    </a:lnTo>
                    <a:lnTo>
                      <a:pt x="301" y="882"/>
                    </a:lnTo>
                    <a:lnTo>
                      <a:pt x="376" y="901"/>
                    </a:lnTo>
                    <a:lnTo>
                      <a:pt x="451" y="901"/>
                    </a:lnTo>
                    <a:lnTo>
                      <a:pt x="582" y="882"/>
                    </a:lnTo>
                    <a:lnTo>
                      <a:pt x="694" y="826"/>
                    </a:lnTo>
                    <a:lnTo>
                      <a:pt x="807" y="732"/>
                    </a:lnTo>
                    <a:lnTo>
                      <a:pt x="844" y="676"/>
                    </a:lnTo>
                    <a:lnTo>
                      <a:pt x="863" y="601"/>
                    </a:lnTo>
                    <a:lnTo>
                      <a:pt x="882" y="526"/>
                    </a:lnTo>
                    <a:lnTo>
                      <a:pt x="882" y="432"/>
                    </a:lnTo>
                    <a:lnTo>
                      <a:pt x="882" y="338"/>
                    </a:lnTo>
                    <a:lnTo>
                      <a:pt x="844" y="263"/>
                    </a:lnTo>
                    <a:lnTo>
                      <a:pt x="807" y="188"/>
                    </a:lnTo>
                    <a:lnTo>
                      <a:pt x="751" y="132"/>
                    </a:lnTo>
                    <a:lnTo>
                      <a:pt x="676" y="76"/>
                    </a:lnTo>
                    <a:lnTo>
                      <a:pt x="582" y="38"/>
                    </a:lnTo>
                    <a:lnTo>
                      <a:pt x="507" y="20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4" name="Google Shape;1194;p17"/>
              <p:cNvSpPr/>
              <p:nvPr/>
            </p:nvSpPr>
            <p:spPr>
              <a:xfrm>
                <a:off x="6010425" y="4577175"/>
                <a:ext cx="22050" cy="22525"/>
              </a:xfrm>
              <a:custGeom>
                <a:avLst/>
                <a:gdLst/>
                <a:ahLst/>
                <a:cxnLst/>
                <a:rect l="l" t="t" r="r" b="b"/>
                <a:pathLst>
                  <a:path w="882" h="901" fill="none" extrusionOk="0">
                    <a:moveTo>
                      <a:pt x="432" y="1"/>
                    </a:moveTo>
                    <a:lnTo>
                      <a:pt x="432" y="1"/>
                    </a:lnTo>
                    <a:lnTo>
                      <a:pt x="301" y="38"/>
                    </a:lnTo>
                    <a:lnTo>
                      <a:pt x="188" y="95"/>
                    </a:lnTo>
                    <a:lnTo>
                      <a:pt x="76" y="188"/>
                    </a:lnTo>
                    <a:lnTo>
                      <a:pt x="38" y="245"/>
                    </a:lnTo>
                    <a:lnTo>
                      <a:pt x="20" y="301"/>
                    </a:lnTo>
                    <a:lnTo>
                      <a:pt x="20" y="301"/>
                    </a:lnTo>
                    <a:lnTo>
                      <a:pt x="1" y="394"/>
                    </a:lnTo>
                    <a:lnTo>
                      <a:pt x="1" y="488"/>
                    </a:lnTo>
                    <a:lnTo>
                      <a:pt x="1" y="563"/>
                    </a:lnTo>
                    <a:lnTo>
                      <a:pt x="38" y="657"/>
                    </a:lnTo>
                    <a:lnTo>
                      <a:pt x="76" y="732"/>
                    </a:lnTo>
                    <a:lnTo>
                      <a:pt x="132" y="788"/>
                    </a:lnTo>
                    <a:lnTo>
                      <a:pt x="207" y="844"/>
                    </a:lnTo>
                    <a:lnTo>
                      <a:pt x="301" y="882"/>
                    </a:lnTo>
                    <a:lnTo>
                      <a:pt x="301" y="882"/>
                    </a:lnTo>
                    <a:lnTo>
                      <a:pt x="376" y="901"/>
                    </a:lnTo>
                    <a:lnTo>
                      <a:pt x="451" y="901"/>
                    </a:lnTo>
                    <a:lnTo>
                      <a:pt x="451" y="901"/>
                    </a:lnTo>
                    <a:lnTo>
                      <a:pt x="582" y="882"/>
                    </a:lnTo>
                    <a:lnTo>
                      <a:pt x="694" y="826"/>
                    </a:lnTo>
                    <a:lnTo>
                      <a:pt x="807" y="732"/>
                    </a:lnTo>
                    <a:lnTo>
                      <a:pt x="844" y="676"/>
                    </a:lnTo>
                    <a:lnTo>
                      <a:pt x="863" y="601"/>
                    </a:lnTo>
                    <a:lnTo>
                      <a:pt x="863" y="601"/>
                    </a:lnTo>
                    <a:lnTo>
                      <a:pt x="882" y="526"/>
                    </a:lnTo>
                    <a:lnTo>
                      <a:pt x="882" y="432"/>
                    </a:lnTo>
                    <a:lnTo>
                      <a:pt x="882" y="338"/>
                    </a:lnTo>
                    <a:lnTo>
                      <a:pt x="844" y="263"/>
                    </a:lnTo>
                    <a:lnTo>
                      <a:pt x="807" y="188"/>
                    </a:lnTo>
                    <a:lnTo>
                      <a:pt x="751" y="132"/>
                    </a:lnTo>
                    <a:lnTo>
                      <a:pt x="676" y="76"/>
                    </a:lnTo>
                    <a:lnTo>
                      <a:pt x="582" y="38"/>
                    </a:lnTo>
                    <a:lnTo>
                      <a:pt x="582" y="38"/>
                    </a:lnTo>
                    <a:lnTo>
                      <a:pt x="507" y="20"/>
                    </a:lnTo>
                    <a:lnTo>
                      <a:pt x="43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5" name="Google Shape;1195;p17"/>
              <p:cNvSpPr/>
              <p:nvPr/>
            </p:nvSpPr>
            <p:spPr>
              <a:xfrm>
                <a:off x="5939200" y="4569675"/>
                <a:ext cx="1222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8" extrusionOk="0">
                    <a:moveTo>
                      <a:pt x="245" y="1"/>
                    </a:moveTo>
                    <a:lnTo>
                      <a:pt x="170" y="20"/>
                    </a:lnTo>
                    <a:lnTo>
                      <a:pt x="95" y="38"/>
                    </a:lnTo>
                    <a:lnTo>
                      <a:pt x="38" y="95"/>
                    </a:lnTo>
                    <a:lnTo>
                      <a:pt x="1" y="170"/>
                    </a:lnTo>
                    <a:lnTo>
                      <a:pt x="1" y="263"/>
                    </a:lnTo>
                    <a:lnTo>
                      <a:pt x="20" y="357"/>
                    </a:lnTo>
                    <a:lnTo>
                      <a:pt x="76" y="432"/>
                    </a:lnTo>
                    <a:lnTo>
                      <a:pt x="170" y="488"/>
                    </a:lnTo>
                    <a:lnTo>
                      <a:pt x="245" y="507"/>
                    </a:lnTo>
                    <a:lnTo>
                      <a:pt x="320" y="488"/>
                    </a:lnTo>
                    <a:lnTo>
                      <a:pt x="395" y="451"/>
                    </a:lnTo>
                    <a:lnTo>
                      <a:pt x="451" y="413"/>
                    </a:lnTo>
                    <a:lnTo>
                      <a:pt x="488" y="338"/>
                    </a:lnTo>
                    <a:lnTo>
                      <a:pt x="488" y="245"/>
                    </a:lnTo>
                    <a:lnTo>
                      <a:pt x="470" y="151"/>
                    </a:lnTo>
                    <a:lnTo>
                      <a:pt x="413" y="57"/>
                    </a:lnTo>
                    <a:lnTo>
                      <a:pt x="338" y="20"/>
                    </a:lnTo>
                    <a:lnTo>
                      <a:pt x="245" y="1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6" name="Google Shape;1196;p17"/>
              <p:cNvSpPr/>
              <p:nvPr/>
            </p:nvSpPr>
            <p:spPr>
              <a:xfrm>
                <a:off x="5939200" y="4569675"/>
                <a:ext cx="12225" cy="12700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8" fill="none" extrusionOk="0">
                    <a:moveTo>
                      <a:pt x="245" y="1"/>
                    </a:moveTo>
                    <a:lnTo>
                      <a:pt x="245" y="1"/>
                    </a:lnTo>
                    <a:lnTo>
                      <a:pt x="170" y="20"/>
                    </a:lnTo>
                    <a:lnTo>
                      <a:pt x="95" y="38"/>
                    </a:lnTo>
                    <a:lnTo>
                      <a:pt x="38" y="95"/>
                    </a:lnTo>
                    <a:lnTo>
                      <a:pt x="1" y="170"/>
                    </a:lnTo>
                    <a:lnTo>
                      <a:pt x="1" y="170"/>
                    </a:lnTo>
                    <a:lnTo>
                      <a:pt x="1" y="263"/>
                    </a:lnTo>
                    <a:lnTo>
                      <a:pt x="20" y="357"/>
                    </a:lnTo>
                    <a:lnTo>
                      <a:pt x="76" y="432"/>
                    </a:lnTo>
                    <a:lnTo>
                      <a:pt x="170" y="488"/>
                    </a:lnTo>
                    <a:lnTo>
                      <a:pt x="170" y="488"/>
                    </a:lnTo>
                    <a:lnTo>
                      <a:pt x="245" y="507"/>
                    </a:lnTo>
                    <a:lnTo>
                      <a:pt x="245" y="507"/>
                    </a:lnTo>
                    <a:lnTo>
                      <a:pt x="320" y="488"/>
                    </a:lnTo>
                    <a:lnTo>
                      <a:pt x="395" y="451"/>
                    </a:lnTo>
                    <a:lnTo>
                      <a:pt x="451" y="413"/>
                    </a:lnTo>
                    <a:lnTo>
                      <a:pt x="488" y="338"/>
                    </a:lnTo>
                    <a:lnTo>
                      <a:pt x="488" y="338"/>
                    </a:lnTo>
                    <a:lnTo>
                      <a:pt x="488" y="245"/>
                    </a:lnTo>
                    <a:lnTo>
                      <a:pt x="470" y="151"/>
                    </a:lnTo>
                    <a:lnTo>
                      <a:pt x="413" y="57"/>
                    </a:lnTo>
                    <a:lnTo>
                      <a:pt x="338" y="20"/>
                    </a:lnTo>
                    <a:lnTo>
                      <a:pt x="338" y="20"/>
                    </a:lnTo>
                    <a:lnTo>
                      <a:pt x="24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7" name="Google Shape;1197;p17"/>
              <p:cNvSpPr/>
              <p:nvPr/>
            </p:nvSpPr>
            <p:spPr>
              <a:xfrm>
                <a:off x="6036200" y="4571100"/>
                <a:ext cx="1222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7" extrusionOk="0">
                    <a:moveTo>
                      <a:pt x="244" y="0"/>
                    </a:moveTo>
                    <a:lnTo>
                      <a:pt x="169" y="19"/>
                    </a:lnTo>
                    <a:lnTo>
                      <a:pt x="95" y="38"/>
                    </a:lnTo>
                    <a:lnTo>
                      <a:pt x="38" y="94"/>
                    </a:lnTo>
                    <a:lnTo>
                      <a:pt x="1" y="169"/>
                    </a:lnTo>
                    <a:lnTo>
                      <a:pt x="1" y="263"/>
                    </a:lnTo>
                    <a:lnTo>
                      <a:pt x="20" y="356"/>
                    </a:lnTo>
                    <a:lnTo>
                      <a:pt x="76" y="431"/>
                    </a:lnTo>
                    <a:lnTo>
                      <a:pt x="151" y="488"/>
                    </a:lnTo>
                    <a:lnTo>
                      <a:pt x="244" y="506"/>
                    </a:lnTo>
                    <a:lnTo>
                      <a:pt x="319" y="488"/>
                    </a:lnTo>
                    <a:lnTo>
                      <a:pt x="394" y="450"/>
                    </a:lnTo>
                    <a:lnTo>
                      <a:pt x="451" y="413"/>
                    </a:lnTo>
                    <a:lnTo>
                      <a:pt x="488" y="338"/>
                    </a:lnTo>
                    <a:lnTo>
                      <a:pt x="488" y="244"/>
                    </a:lnTo>
                    <a:lnTo>
                      <a:pt x="469" y="150"/>
                    </a:lnTo>
                    <a:lnTo>
                      <a:pt x="413" y="56"/>
                    </a:lnTo>
                    <a:lnTo>
                      <a:pt x="319" y="19"/>
                    </a:lnTo>
                    <a:lnTo>
                      <a:pt x="244" y="0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8" name="Google Shape;1198;p17"/>
              <p:cNvSpPr/>
              <p:nvPr/>
            </p:nvSpPr>
            <p:spPr>
              <a:xfrm>
                <a:off x="6036200" y="4571100"/>
                <a:ext cx="1222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489" h="507" fill="none" extrusionOk="0">
                    <a:moveTo>
                      <a:pt x="244" y="0"/>
                    </a:moveTo>
                    <a:lnTo>
                      <a:pt x="244" y="0"/>
                    </a:lnTo>
                    <a:lnTo>
                      <a:pt x="169" y="19"/>
                    </a:lnTo>
                    <a:lnTo>
                      <a:pt x="95" y="38"/>
                    </a:lnTo>
                    <a:lnTo>
                      <a:pt x="38" y="94"/>
                    </a:lnTo>
                    <a:lnTo>
                      <a:pt x="1" y="169"/>
                    </a:lnTo>
                    <a:lnTo>
                      <a:pt x="1" y="169"/>
                    </a:lnTo>
                    <a:lnTo>
                      <a:pt x="1" y="263"/>
                    </a:lnTo>
                    <a:lnTo>
                      <a:pt x="20" y="356"/>
                    </a:lnTo>
                    <a:lnTo>
                      <a:pt x="76" y="431"/>
                    </a:lnTo>
                    <a:lnTo>
                      <a:pt x="151" y="488"/>
                    </a:lnTo>
                    <a:lnTo>
                      <a:pt x="151" y="488"/>
                    </a:lnTo>
                    <a:lnTo>
                      <a:pt x="244" y="506"/>
                    </a:lnTo>
                    <a:lnTo>
                      <a:pt x="244" y="506"/>
                    </a:lnTo>
                    <a:lnTo>
                      <a:pt x="319" y="488"/>
                    </a:lnTo>
                    <a:lnTo>
                      <a:pt x="394" y="450"/>
                    </a:lnTo>
                    <a:lnTo>
                      <a:pt x="451" y="413"/>
                    </a:lnTo>
                    <a:lnTo>
                      <a:pt x="488" y="338"/>
                    </a:lnTo>
                    <a:lnTo>
                      <a:pt x="488" y="338"/>
                    </a:lnTo>
                    <a:lnTo>
                      <a:pt x="488" y="244"/>
                    </a:lnTo>
                    <a:lnTo>
                      <a:pt x="469" y="150"/>
                    </a:lnTo>
                    <a:lnTo>
                      <a:pt x="413" y="56"/>
                    </a:lnTo>
                    <a:lnTo>
                      <a:pt x="319" y="19"/>
                    </a:lnTo>
                    <a:lnTo>
                      <a:pt x="319" y="19"/>
                    </a:lnTo>
                    <a:lnTo>
                      <a:pt x="24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199" name="Google Shape;1199;p17"/>
              <p:cNvSpPr/>
              <p:nvPr/>
            </p:nvSpPr>
            <p:spPr>
              <a:xfrm>
                <a:off x="5989350" y="4494725"/>
                <a:ext cx="126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169" y="0"/>
                    </a:moveTo>
                    <a:lnTo>
                      <a:pt x="113" y="38"/>
                    </a:lnTo>
                    <a:lnTo>
                      <a:pt x="57" y="94"/>
                    </a:lnTo>
                    <a:lnTo>
                      <a:pt x="19" y="169"/>
                    </a:lnTo>
                    <a:lnTo>
                      <a:pt x="0" y="262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69" y="487"/>
                    </a:lnTo>
                    <a:lnTo>
                      <a:pt x="244" y="506"/>
                    </a:lnTo>
                    <a:lnTo>
                      <a:pt x="319" y="487"/>
                    </a:lnTo>
                    <a:lnTo>
                      <a:pt x="394" y="450"/>
                    </a:lnTo>
                    <a:lnTo>
                      <a:pt x="450" y="394"/>
                    </a:lnTo>
                    <a:lnTo>
                      <a:pt x="488" y="337"/>
                    </a:lnTo>
                    <a:lnTo>
                      <a:pt x="507" y="225"/>
                    </a:lnTo>
                    <a:lnTo>
                      <a:pt x="469" y="131"/>
                    </a:lnTo>
                    <a:lnTo>
                      <a:pt x="413" y="56"/>
                    </a:lnTo>
                    <a:lnTo>
                      <a:pt x="338" y="0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0" name="Google Shape;1200;p17"/>
              <p:cNvSpPr/>
              <p:nvPr/>
            </p:nvSpPr>
            <p:spPr>
              <a:xfrm>
                <a:off x="5989350" y="4494725"/>
                <a:ext cx="126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fill="none" extrusionOk="0">
                    <a:moveTo>
                      <a:pt x="244" y="0"/>
                    </a:moveTo>
                    <a:lnTo>
                      <a:pt x="244" y="0"/>
                    </a:lnTo>
                    <a:lnTo>
                      <a:pt x="169" y="0"/>
                    </a:lnTo>
                    <a:lnTo>
                      <a:pt x="113" y="38"/>
                    </a:lnTo>
                    <a:lnTo>
                      <a:pt x="57" y="94"/>
                    </a:lnTo>
                    <a:lnTo>
                      <a:pt x="19" y="169"/>
                    </a:lnTo>
                    <a:lnTo>
                      <a:pt x="19" y="169"/>
                    </a:lnTo>
                    <a:lnTo>
                      <a:pt x="0" y="262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69" y="487"/>
                    </a:lnTo>
                    <a:lnTo>
                      <a:pt x="169" y="487"/>
                    </a:lnTo>
                    <a:lnTo>
                      <a:pt x="244" y="506"/>
                    </a:lnTo>
                    <a:lnTo>
                      <a:pt x="244" y="506"/>
                    </a:lnTo>
                    <a:lnTo>
                      <a:pt x="319" y="487"/>
                    </a:lnTo>
                    <a:lnTo>
                      <a:pt x="394" y="450"/>
                    </a:lnTo>
                    <a:lnTo>
                      <a:pt x="450" y="394"/>
                    </a:lnTo>
                    <a:lnTo>
                      <a:pt x="488" y="337"/>
                    </a:lnTo>
                    <a:lnTo>
                      <a:pt x="488" y="337"/>
                    </a:lnTo>
                    <a:lnTo>
                      <a:pt x="507" y="225"/>
                    </a:lnTo>
                    <a:lnTo>
                      <a:pt x="469" y="131"/>
                    </a:lnTo>
                    <a:lnTo>
                      <a:pt x="413" y="56"/>
                    </a:lnTo>
                    <a:lnTo>
                      <a:pt x="338" y="0"/>
                    </a:lnTo>
                    <a:lnTo>
                      <a:pt x="338" y="0"/>
                    </a:lnTo>
                    <a:lnTo>
                      <a:pt x="244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1" name="Google Shape;1201;p17"/>
              <p:cNvSpPr/>
              <p:nvPr/>
            </p:nvSpPr>
            <p:spPr>
              <a:xfrm>
                <a:off x="5945300" y="4551875"/>
                <a:ext cx="126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44" y="1"/>
                    </a:moveTo>
                    <a:lnTo>
                      <a:pt x="169" y="19"/>
                    </a:lnTo>
                    <a:lnTo>
                      <a:pt x="113" y="38"/>
                    </a:lnTo>
                    <a:lnTo>
                      <a:pt x="57" y="94"/>
                    </a:lnTo>
                    <a:lnTo>
                      <a:pt x="19" y="169"/>
                    </a:lnTo>
                    <a:lnTo>
                      <a:pt x="1" y="263"/>
                    </a:lnTo>
                    <a:lnTo>
                      <a:pt x="19" y="357"/>
                    </a:lnTo>
                    <a:lnTo>
                      <a:pt x="76" y="432"/>
                    </a:lnTo>
                    <a:lnTo>
                      <a:pt x="169" y="488"/>
                    </a:lnTo>
                    <a:lnTo>
                      <a:pt x="244" y="507"/>
                    </a:lnTo>
                    <a:lnTo>
                      <a:pt x="319" y="488"/>
                    </a:lnTo>
                    <a:lnTo>
                      <a:pt x="394" y="451"/>
                    </a:lnTo>
                    <a:lnTo>
                      <a:pt x="450" y="413"/>
                    </a:lnTo>
                    <a:lnTo>
                      <a:pt x="488" y="338"/>
                    </a:lnTo>
                    <a:lnTo>
                      <a:pt x="507" y="244"/>
                    </a:lnTo>
                    <a:lnTo>
                      <a:pt x="488" y="151"/>
                    </a:lnTo>
                    <a:lnTo>
                      <a:pt x="413" y="57"/>
                    </a:lnTo>
                    <a:lnTo>
                      <a:pt x="338" y="19"/>
                    </a:lnTo>
                    <a:lnTo>
                      <a:pt x="244" y="1"/>
                    </a:lnTo>
                    <a:close/>
                  </a:path>
                </a:pathLst>
              </a:custGeom>
              <a:solidFill>
                <a:srgbClr val="1BAFD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202" name="Google Shape;1202;p17"/>
              <p:cNvSpPr/>
              <p:nvPr/>
            </p:nvSpPr>
            <p:spPr>
              <a:xfrm>
                <a:off x="5945300" y="4551875"/>
                <a:ext cx="12675" cy="1267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fill="none" extrusionOk="0">
                    <a:moveTo>
                      <a:pt x="244" y="1"/>
                    </a:moveTo>
                    <a:lnTo>
                      <a:pt x="244" y="1"/>
                    </a:lnTo>
                    <a:lnTo>
                      <a:pt x="169" y="19"/>
                    </a:lnTo>
                    <a:lnTo>
                      <a:pt x="113" y="38"/>
                    </a:lnTo>
                    <a:lnTo>
                      <a:pt x="57" y="94"/>
                    </a:lnTo>
                    <a:lnTo>
                      <a:pt x="19" y="169"/>
                    </a:lnTo>
                    <a:lnTo>
                      <a:pt x="19" y="169"/>
                    </a:lnTo>
                    <a:lnTo>
                      <a:pt x="1" y="263"/>
                    </a:lnTo>
                    <a:lnTo>
                      <a:pt x="19" y="357"/>
                    </a:lnTo>
                    <a:lnTo>
                      <a:pt x="76" y="432"/>
                    </a:lnTo>
                    <a:lnTo>
                      <a:pt x="169" y="488"/>
                    </a:lnTo>
                    <a:lnTo>
                      <a:pt x="169" y="488"/>
                    </a:lnTo>
                    <a:lnTo>
                      <a:pt x="244" y="507"/>
                    </a:lnTo>
                    <a:lnTo>
                      <a:pt x="244" y="507"/>
                    </a:lnTo>
                    <a:lnTo>
                      <a:pt x="319" y="488"/>
                    </a:lnTo>
                    <a:lnTo>
                      <a:pt x="394" y="451"/>
                    </a:lnTo>
                    <a:lnTo>
                      <a:pt x="450" y="413"/>
                    </a:lnTo>
                    <a:lnTo>
                      <a:pt x="488" y="338"/>
                    </a:lnTo>
                    <a:lnTo>
                      <a:pt x="488" y="338"/>
                    </a:lnTo>
                    <a:lnTo>
                      <a:pt x="507" y="244"/>
                    </a:lnTo>
                    <a:lnTo>
                      <a:pt x="488" y="151"/>
                    </a:lnTo>
                    <a:lnTo>
                      <a:pt x="413" y="57"/>
                    </a:lnTo>
                    <a:lnTo>
                      <a:pt x="338" y="19"/>
                    </a:lnTo>
                    <a:lnTo>
                      <a:pt x="338" y="19"/>
                    </a:lnTo>
                    <a:lnTo>
                      <a:pt x="244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203" name="Google Shape;1203;p17"/>
            <p:cNvSpPr/>
            <p:nvPr/>
          </p:nvSpPr>
          <p:spPr>
            <a:xfrm>
              <a:off x="0" y="5976"/>
              <a:ext cx="9144356" cy="5152025"/>
            </a:xfrm>
            <a:custGeom>
              <a:avLst/>
              <a:gdLst/>
              <a:ahLst/>
              <a:cxnLst/>
              <a:rect l="l" t="t" r="r" b="b"/>
              <a:pathLst>
                <a:path w="133125" h="75004" extrusionOk="0">
                  <a:moveTo>
                    <a:pt x="0" y="0"/>
                  </a:moveTo>
                  <a:lnTo>
                    <a:pt x="0" y="75004"/>
                  </a:lnTo>
                  <a:lnTo>
                    <a:pt x="133125" y="75004"/>
                  </a:lnTo>
                  <a:lnTo>
                    <a:pt x="133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4" name="Google Shape;1204;p17"/>
            <p:cNvSpPr/>
            <p:nvPr/>
          </p:nvSpPr>
          <p:spPr>
            <a:xfrm>
              <a:off x="-152400" y="5976"/>
              <a:ext cx="9144356" cy="5152025"/>
            </a:xfrm>
            <a:custGeom>
              <a:avLst/>
              <a:gdLst/>
              <a:ahLst/>
              <a:cxnLst/>
              <a:rect l="l" t="t" r="r" b="b"/>
              <a:pathLst>
                <a:path w="133125" h="75004" fill="none" extrusionOk="0">
                  <a:moveTo>
                    <a:pt x="133125" y="75004"/>
                  </a:moveTo>
                  <a:lnTo>
                    <a:pt x="0" y="75004"/>
                  </a:lnTo>
                  <a:lnTo>
                    <a:pt x="0" y="0"/>
                  </a:lnTo>
                  <a:lnTo>
                    <a:pt x="133125" y="0"/>
                  </a:lnTo>
                  <a:lnTo>
                    <a:pt x="133125" y="750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5" name="Google Shape;1205;p17"/>
            <p:cNvSpPr/>
            <p:nvPr/>
          </p:nvSpPr>
          <p:spPr>
            <a:xfrm>
              <a:off x="0" y="3488561"/>
              <a:ext cx="9144356" cy="1663466"/>
            </a:xfrm>
            <a:custGeom>
              <a:avLst/>
              <a:gdLst/>
              <a:ahLst/>
              <a:cxnLst/>
              <a:rect l="l" t="t" r="r" b="b"/>
              <a:pathLst>
                <a:path w="133125" h="24217" extrusionOk="0">
                  <a:moveTo>
                    <a:pt x="0" y="1"/>
                  </a:moveTo>
                  <a:lnTo>
                    <a:pt x="0" y="24216"/>
                  </a:lnTo>
                  <a:lnTo>
                    <a:pt x="133125" y="24216"/>
                  </a:lnTo>
                  <a:lnTo>
                    <a:pt x="13312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6" name="Google Shape;1206;p17"/>
            <p:cNvSpPr/>
            <p:nvPr/>
          </p:nvSpPr>
          <p:spPr>
            <a:xfrm>
              <a:off x="0" y="3488561"/>
              <a:ext cx="9144356" cy="1663466"/>
            </a:xfrm>
            <a:custGeom>
              <a:avLst/>
              <a:gdLst/>
              <a:ahLst/>
              <a:cxnLst/>
              <a:rect l="l" t="t" r="r" b="b"/>
              <a:pathLst>
                <a:path w="133125" h="24217" fill="none" extrusionOk="0">
                  <a:moveTo>
                    <a:pt x="133125" y="24216"/>
                  </a:moveTo>
                  <a:lnTo>
                    <a:pt x="0" y="24216"/>
                  </a:lnTo>
                  <a:lnTo>
                    <a:pt x="0" y="1"/>
                  </a:lnTo>
                  <a:lnTo>
                    <a:pt x="133125" y="1"/>
                  </a:lnTo>
                  <a:lnTo>
                    <a:pt x="133125" y="2421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7" name="Google Shape;1207;p17"/>
            <p:cNvSpPr/>
            <p:nvPr/>
          </p:nvSpPr>
          <p:spPr>
            <a:xfrm>
              <a:off x="0" y="3488561"/>
              <a:ext cx="9144356" cy="577546"/>
            </a:xfrm>
            <a:custGeom>
              <a:avLst/>
              <a:gdLst/>
              <a:ahLst/>
              <a:cxnLst/>
              <a:rect l="l" t="t" r="r" b="b"/>
              <a:pathLst>
                <a:path w="133125" h="8408" extrusionOk="0">
                  <a:moveTo>
                    <a:pt x="0" y="1"/>
                  </a:moveTo>
                  <a:lnTo>
                    <a:pt x="0" y="8408"/>
                  </a:lnTo>
                  <a:lnTo>
                    <a:pt x="133125" y="8408"/>
                  </a:lnTo>
                  <a:lnTo>
                    <a:pt x="13312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8" name="Google Shape;1208;p17"/>
            <p:cNvSpPr/>
            <p:nvPr/>
          </p:nvSpPr>
          <p:spPr>
            <a:xfrm>
              <a:off x="0" y="3488561"/>
              <a:ext cx="9144356" cy="577546"/>
            </a:xfrm>
            <a:custGeom>
              <a:avLst/>
              <a:gdLst/>
              <a:ahLst/>
              <a:cxnLst/>
              <a:rect l="l" t="t" r="r" b="b"/>
              <a:pathLst>
                <a:path w="133125" h="8408" fill="none" extrusionOk="0">
                  <a:moveTo>
                    <a:pt x="133125" y="8408"/>
                  </a:moveTo>
                  <a:lnTo>
                    <a:pt x="0" y="8408"/>
                  </a:lnTo>
                  <a:lnTo>
                    <a:pt x="0" y="1"/>
                  </a:lnTo>
                  <a:lnTo>
                    <a:pt x="133125" y="1"/>
                  </a:lnTo>
                  <a:lnTo>
                    <a:pt x="133125" y="840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9" name="Google Shape;1209;p17"/>
            <p:cNvSpPr/>
            <p:nvPr/>
          </p:nvSpPr>
          <p:spPr>
            <a:xfrm>
              <a:off x="4563676" y="826325"/>
              <a:ext cx="20332" cy="2840950"/>
            </a:xfrm>
            <a:custGeom>
              <a:avLst/>
              <a:gdLst/>
              <a:ahLst/>
              <a:cxnLst/>
              <a:rect l="l" t="t" r="r" b="b"/>
              <a:pathLst>
                <a:path w="296" h="41359" extrusionOk="0">
                  <a:moveTo>
                    <a:pt x="1" y="0"/>
                  </a:moveTo>
                  <a:lnTo>
                    <a:pt x="1" y="41359"/>
                  </a:lnTo>
                  <a:lnTo>
                    <a:pt x="296" y="41359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0" name="Google Shape;1210;p17"/>
            <p:cNvSpPr/>
            <p:nvPr/>
          </p:nvSpPr>
          <p:spPr>
            <a:xfrm>
              <a:off x="8097571" y="465572"/>
              <a:ext cx="20264" cy="3299387"/>
            </a:xfrm>
            <a:custGeom>
              <a:avLst/>
              <a:gdLst/>
              <a:ahLst/>
              <a:cxnLst/>
              <a:rect l="l" t="t" r="r" b="b"/>
              <a:pathLst>
                <a:path w="295" h="48033" extrusionOk="0">
                  <a:moveTo>
                    <a:pt x="0" y="0"/>
                  </a:moveTo>
                  <a:lnTo>
                    <a:pt x="0" y="48032"/>
                  </a:lnTo>
                  <a:lnTo>
                    <a:pt x="295" y="48032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1" name="Google Shape;1211;p17"/>
            <p:cNvSpPr/>
            <p:nvPr/>
          </p:nvSpPr>
          <p:spPr>
            <a:xfrm>
              <a:off x="1017966" y="796514"/>
              <a:ext cx="21500" cy="2923172"/>
            </a:xfrm>
            <a:custGeom>
              <a:avLst/>
              <a:gdLst/>
              <a:ahLst/>
              <a:cxnLst/>
              <a:rect l="l" t="t" r="r" b="b"/>
              <a:pathLst>
                <a:path w="313" h="42556" extrusionOk="0">
                  <a:moveTo>
                    <a:pt x="1" y="1"/>
                  </a:moveTo>
                  <a:lnTo>
                    <a:pt x="1" y="42556"/>
                  </a:lnTo>
                  <a:lnTo>
                    <a:pt x="313" y="42556"/>
                  </a:lnTo>
                  <a:lnTo>
                    <a:pt x="31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2" name="Google Shape;1212;p17"/>
            <p:cNvSpPr/>
            <p:nvPr/>
          </p:nvSpPr>
          <p:spPr>
            <a:xfrm>
              <a:off x="0" y="3488561"/>
              <a:ext cx="9144356" cy="446622"/>
            </a:xfrm>
            <a:custGeom>
              <a:avLst/>
              <a:gdLst/>
              <a:ahLst/>
              <a:cxnLst/>
              <a:rect l="l" t="t" r="r" b="b"/>
              <a:pathLst>
                <a:path w="133125" h="6502" extrusionOk="0">
                  <a:moveTo>
                    <a:pt x="0" y="1"/>
                  </a:moveTo>
                  <a:lnTo>
                    <a:pt x="0" y="6501"/>
                  </a:lnTo>
                  <a:lnTo>
                    <a:pt x="133125" y="6501"/>
                  </a:lnTo>
                  <a:lnTo>
                    <a:pt x="13312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3" name="Google Shape;1213;p17"/>
            <p:cNvSpPr/>
            <p:nvPr/>
          </p:nvSpPr>
          <p:spPr>
            <a:xfrm>
              <a:off x="0" y="3488561"/>
              <a:ext cx="9144356" cy="446622"/>
            </a:xfrm>
            <a:custGeom>
              <a:avLst/>
              <a:gdLst/>
              <a:ahLst/>
              <a:cxnLst/>
              <a:rect l="l" t="t" r="r" b="b"/>
              <a:pathLst>
                <a:path w="133125" h="6502" fill="none" extrusionOk="0">
                  <a:moveTo>
                    <a:pt x="133125" y="6501"/>
                  </a:moveTo>
                  <a:lnTo>
                    <a:pt x="0" y="6501"/>
                  </a:lnTo>
                  <a:lnTo>
                    <a:pt x="0" y="1"/>
                  </a:lnTo>
                  <a:lnTo>
                    <a:pt x="133125" y="1"/>
                  </a:lnTo>
                  <a:lnTo>
                    <a:pt x="133125" y="650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4" name="Google Shape;1214;p17"/>
            <p:cNvSpPr/>
            <p:nvPr/>
          </p:nvSpPr>
          <p:spPr>
            <a:xfrm>
              <a:off x="0" y="0"/>
              <a:ext cx="9144356" cy="910898"/>
            </a:xfrm>
            <a:custGeom>
              <a:avLst/>
              <a:gdLst/>
              <a:ahLst/>
              <a:cxnLst/>
              <a:rect l="l" t="t" r="r" b="b"/>
              <a:pathLst>
                <a:path w="133125" h="13261" extrusionOk="0">
                  <a:moveTo>
                    <a:pt x="0" y="0"/>
                  </a:moveTo>
                  <a:lnTo>
                    <a:pt x="0" y="13261"/>
                  </a:lnTo>
                  <a:lnTo>
                    <a:pt x="133125" y="13261"/>
                  </a:lnTo>
                  <a:lnTo>
                    <a:pt x="13312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5" name="Google Shape;1215;p17"/>
            <p:cNvSpPr/>
            <p:nvPr/>
          </p:nvSpPr>
          <p:spPr>
            <a:xfrm>
              <a:off x="0" y="0"/>
              <a:ext cx="9144356" cy="910898"/>
            </a:xfrm>
            <a:custGeom>
              <a:avLst/>
              <a:gdLst/>
              <a:ahLst/>
              <a:cxnLst/>
              <a:rect l="l" t="t" r="r" b="b"/>
              <a:pathLst>
                <a:path w="133125" h="13261" fill="none" extrusionOk="0">
                  <a:moveTo>
                    <a:pt x="133125" y="13261"/>
                  </a:moveTo>
                  <a:lnTo>
                    <a:pt x="0" y="13261"/>
                  </a:lnTo>
                  <a:lnTo>
                    <a:pt x="0" y="0"/>
                  </a:lnTo>
                  <a:lnTo>
                    <a:pt x="133125" y="0"/>
                  </a:lnTo>
                  <a:lnTo>
                    <a:pt x="133125" y="132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6" name="Google Shape;1216;p17"/>
            <p:cNvSpPr/>
            <p:nvPr/>
          </p:nvSpPr>
          <p:spPr>
            <a:xfrm>
              <a:off x="0" y="701311"/>
              <a:ext cx="9144356" cy="219121"/>
            </a:xfrm>
            <a:custGeom>
              <a:avLst/>
              <a:gdLst/>
              <a:ahLst/>
              <a:cxnLst/>
              <a:rect l="l" t="t" r="r" b="b"/>
              <a:pathLst>
                <a:path w="133125" h="3190" extrusionOk="0">
                  <a:moveTo>
                    <a:pt x="0" y="0"/>
                  </a:moveTo>
                  <a:lnTo>
                    <a:pt x="0" y="3190"/>
                  </a:lnTo>
                  <a:lnTo>
                    <a:pt x="133125" y="3190"/>
                  </a:lnTo>
                  <a:lnTo>
                    <a:pt x="133125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7" name="Google Shape;1217;p17"/>
            <p:cNvSpPr/>
            <p:nvPr/>
          </p:nvSpPr>
          <p:spPr>
            <a:xfrm>
              <a:off x="1329950" y="1079923"/>
              <a:ext cx="2899336" cy="2240874"/>
            </a:xfrm>
            <a:custGeom>
              <a:avLst/>
              <a:gdLst/>
              <a:ahLst/>
              <a:cxnLst/>
              <a:rect l="l" t="t" r="r" b="b"/>
              <a:pathLst>
                <a:path w="42209" h="32623" extrusionOk="0">
                  <a:moveTo>
                    <a:pt x="4559" y="0"/>
                  </a:moveTo>
                  <a:lnTo>
                    <a:pt x="0" y="4559"/>
                  </a:lnTo>
                  <a:lnTo>
                    <a:pt x="0" y="27353"/>
                  </a:lnTo>
                  <a:lnTo>
                    <a:pt x="5270" y="32623"/>
                  </a:lnTo>
                  <a:lnTo>
                    <a:pt x="37667" y="32623"/>
                  </a:lnTo>
                  <a:lnTo>
                    <a:pt x="42208" y="28064"/>
                  </a:lnTo>
                  <a:lnTo>
                    <a:pt x="42208" y="5270"/>
                  </a:lnTo>
                  <a:lnTo>
                    <a:pt x="36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8" name="Google Shape;1218;p17"/>
            <p:cNvSpPr/>
            <p:nvPr/>
          </p:nvSpPr>
          <p:spPr>
            <a:xfrm>
              <a:off x="1488278" y="2771794"/>
              <a:ext cx="2741006" cy="548970"/>
            </a:xfrm>
            <a:custGeom>
              <a:avLst/>
              <a:gdLst/>
              <a:ahLst/>
              <a:cxnLst/>
              <a:rect l="l" t="t" r="r" b="b"/>
              <a:pathLst>
                <a:path w="39904" h="7992" extrusionOk="0">
                  <a:moveTo>
                    <a:pt x="10539" y="1"/>
                  </a:moveTo>
                  <a:lnTo>
                    <a:pt x="1768" y="4126"/>
                  </a:lnTo>
                  <a:lnTo>
                    <a:pt x="815" y="4594"/>
                  </a:lnTo>
                  <a:lnTo>
                    <a:pt x="0" y="5028"/>
                  </a:lnTo>
                  <a:lnTo>
                    <a:pt x="2965" y="7992"/>
                  </a:lnTo>
                  <a:lnTo>
                    <a:pt x="35362" y="7992"/>
                  </a:lnTo>
                  <a:lnTo>
                    <a:pt x="39903" y="3433"/>
                  </a:lnTo>
                  <a:lnTo>
                    <a:pt x="39192" y="2722"/>
                  </a:lnTo>
                  <a:lnTo>
                    <a:pt x="35622" y="2878"/>
                  </a:lnTo>
                  <a:lnTo>
                    <a:pt x="1053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9" name="Google Shape;1219;p17"/>
            <p:cNvSpPr/>
            <p:nvPr/>
          </p:nvSpPr>
          <p:spPr>
            <a:xfrm>
              <a:off x="1596600" y="2771794"/>
              <a:ext cx="2320692" cy="548970"/>
            </a:xfrm>
            <a:custGeom>
              <a:avLst/>
              <a:gdLst/>
              <a:ahLst/>
              <a:cxnLst/>
              <a:rect l="l" t="t" r="r" b="b"/>
              <a:pathLst>
                <a:path w="33785" h="7992" extrusionOk="0">
                  <a:moveTo>
                    <a:pt x="8962" y="1"/>
                  </a:moveTo>
                  <a:lnTo>
                    <a:pt x="191" y="4126"/>
                  </a:lnTo>
                  <a:lnTo>
                    <a:pt x="1" y="4213"/>
                  </a:lnTo>
                  <a:lnTo>
                    <a:pt x="174" y="6778"/>
                  </a:lnTo>
                  <a:lnTo>
                    <a:pt x="1388" y="7992"/>
                  </a:lnTo>
                  <a:lnTo>
                    <a:pt x="33785" y="7992"/>
                  </a:lnTo>
                  <a:lnTo>
                    <a:pt x="33074" y="7281"/>
                  </a:lnTo>
                  <a:lnTo>
                    <a:pt x="32797" y="5721"/>
                  </a:lnTo>
                  <a:lnTo>
                    <a:pt x="32259" y="2670"/>
                  </a:lnTo>
                  <a:lnTo>
                    <a:pt x="896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0" name="Google Shape;1220;p17"/>
            <p:cNvSpPr/>
            <p:nvPr/>
          </p:nvSpPr>
          <p:spPr>
            <a:xfrm>
              <a:off x="1329950" y="1079923"/>
              <a:ext cx="2850498" cy="2192104"/>
            </a:xfrm>
            <a:custGeom>
              <a:avLst/>
              <a:gdLst/>
              <a:ahLst/>
              <a:cxnLst/>
              <a:rect l="l" t="t" r="r" b="b"/>
              <a:pathLst>
                <a:path w="41498" h="31913" extrusionOk="0">
                  <a:moveTo>
                    <a:pt x="4559" y="0"/>
                  </a:moveTo>
                  <a:lnTo>
                    <a:pt x="0" y="4559"/>
                  </a:lnTo>
                  <a:lnTo>
                    <a:pt x="0" y="5807"/>
                  </a:lnTo>
                  <a:lnTo>
                    <a:pt x="0" y="5911"/>
                  </a:lnTo>
                  <a:lnTo>
                    <a:pt x="0" y="27353"/>
                  </a:lnTo>
                  <a:lnTo>
                    <a:pt x="4559" y="31912"/>
                  </a:lnTo>
                  <a:lnTo>
                    <a:pt x="36956" y="31912"/>
                  </a:lnTo>
                  <a:lnTo>
                    <a:pt x="41497" y="27353"/>
                  </a:lnTo>
                  <a:lnTo>
                    <a:pt x="41497" y="5911"/>
                  </a:lnTo>
                  <a:lnTo>
                    <a:pt x="41497" y="5807"/>
                  </a:lnTo>
                  <a:lnTo>
                    <a:pt x="41497" y="4559"/>
                  </a:lnTo>
                  <a:lnTo>
                    <a:pt x="369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1" name="Google Shape;1221;p17"/>
            <p:cNvSpPr/>
            <p:nvPr/>
          </p:nvSpPr>
          <p:spPr>
            <a:xfrm>
              <a:off x="1433533" y="1183506"/>
              <a:ext cx="2644496" cy="1984935"/>
            </a:xfrm>
            <a:custGeom>
              <a:avLst/>
              <a:gdLst/>
              <a:ahLst/>
              <a:cxnLst/>
              <a:rect l="l" t="t" r="r" b="b"/>
              <a:pathLst>
                <a:path w="38499" h="28897" extrusionOk="0">
                  <a:moveTo>
                    <a:pt x="3675" y="0"/>
                  </a:moveTo>
                  <a:lnTo>
                    <a:pt x="0" y="3675"/>
                  </a:lnTo>
                  <a:lnTo>
                    <a:pt x="0" y="25221"/>
                  </a:lnTo>
                  <a:lnTo>
                    <a:pt x="3675" y="28896"/>
                  </a:lnTo>
                  <a:lnTo>
                    <a:pt x="34824" y="28896"/>
                  </a:lnTo>
                  <a:lnTo>
                    <a:pt x="38499" y="25221"/>
                  </a:lnTo>
                  <a:lnTo>
                    <a:pt x="38499" y="3675"/>
                  </a:lnTo>
                  <a:lnTo>
                    <a:pt x="34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2" name="Google Shape;1222;p17"/>
            <p:cNvSpPr/>
            <p:nvPr/>
          </p:nvSpPr>
          <p:spPr>
            <a:xfrm>
              <a:off x="1466847" y="1216820"/>
              <a:ext cx="2611182" cy="1951620"/>
            </a:xfrm>
            <a:custGeom>
              <a:avLst/>
              <a:gdLst/>
              <a:ahLst/>
              <a:cxnLst/>
              <a:rect l="l" t="t" r="r" b="b"/>
              <a:pathLst>
                <a:path w="38014" h="28412" extrusionOk="0">
                  <a:moveTo>
                    <a:pt x="3693" y="1"/>
                  </a:moveTo>
                  <a:lnTo>
                    <a:pt x="0" y="3676"/>
                  </a:lnTo>
                  <a:lnTo>
                    <a:pt x="0" y="25239"/>
                  </a:lnTo>
                  <a:lnTo>
                    <a:pt x="3190" y="28411"/>
                  </a:lnTo>
                  <a:lnTo>
                    <a:pt x="34339" y="28411"/>
                  </a:lnTo>
                  <a:lnTo>
                    <a:pt x="38014" y="24736"/>
                  </a:lnTo>
                  <a:lnTo>
                    <a:pt x="38014" y="3190"/>
                  </a:lnTo>
                  <a:lnTo>
                    <a:pt x="348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3" name="Google Shape;1223;p17"/>
            <p:cNvSpPr/>
            <p:nvPr/>
          </p:nvSpPr>
          <p:spPr>
            <a:xfrm>
              <a:off x="4913782" y="1079923"/>
              <a:ext cx="2899336" cy="2240874"/>
            </a:xfrm>
            <a:custGeom>
              <a:avLst/>
              <a:gdLst/>
              <a:ahLst/>
              <a:cxnLst/>
              <a:rect l="l" t="t" r="r" b="b"/>
              <a:pathLst>
                <a:path w="42209" h="32623" extrusionOk="0">
                  <a:moveTo>
                    <a:pt x="4559" y="0"/>
                  </a:moveTo>
                  <a:lnTo>
                    <a:pt x="0" y="4559"/>
                  </a:lnTo>
                  <a:lnTo>
                    <a:pt x="0" y="27353"/>
                  </a:lnTo>
                  <a:lnTo>
                    <a:pt x="5270" y="32623"/>
                  </a:lnTo>
                  <a:lnTo>
                    <a:pt x="37667" y="32623"/>
                  </a:lnTo>
                  <a:lnTo>
                    <a:pt x="42208" y="28064"/>
                  </a:lnTo>
                  <a:lnTo>
                    <a:pt x="42208" y="5270"/>
                  </a:lnTo>
                  <a:lnTo>
                    <a:pt x="36956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4" name="Google Shape;1224;p17"/>
            <p:cNvSpPr/>
            <p:nvPr/>
          </p:nvSpPr>
          <p:spPr>
            <a:xfrm>
              <a:off x="5072110" y="2771794"/>
              <a:ext cx="2741006" cy="548970"/>
            </a:xfrm>
            <a:custGeom>
              <a:avLst/>
              <a:gdLst/>
              <a:ahLst/>
              <a:cxnLst/>
              <a:rect l="l" t="t" r="r" b="b"/>
              <a:pathLst>
                <a:path w="39904" h="7992" extrusionOk="0">
                  <a:moveTo>
                    <a:pt x="10540" y="1"/>
                  </a:moveTo>
                  <a:lnTo>
                    <a:pt x="1769" y="4126"/>
                  </a:lnTo>
                  <a:lnTo>
                    <a:pt x="815" y="4594"/>
                  </a:lnTo>
                  <a:lnTo>
                    <a:pt x="1" y="5028"/>
                  </a:lnTo>
                  <a:lnTo>
                    <a:pt x="2965" y="7992"/>
                  </a:lnTo>
                  <a:lnTo>
                    <a:pt x="35362" y="7992"/>
                  </a:lnTo>
                  <a:lnTo>
                    <a:pt x="39903" y="3433"/>
                  </a:lnTo>
                  <a:lnTo>
                    <a:pt x="39193" y="2722"/>
                  </a:lnTo>
                  <a:lnTo>
                    <a:pt x="35622" y="2878"/>
                  </a:lnTo>
                  <a:lnTo>
                    <a:pt x="10540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5" name="Google Shape;1225;p17"/>
            <p:cNvSpPr/>
            <p:nvPr/>
          </p:nvSpPr>
          <p:spPr>
            <a:xfrm>
              <a:off x="5180432" y="2771794"/>
              <a:ext cx="2320692" cy="548970"/>
            </a:xfrm>
            <a:custGeom>
              <a:avLst/>
              <a:gdLst/>
              <a:ahLst/>
              <a:cxnLst/>
              <a:rect l="l" t="t" r="r" b="b"/>
              <a:pathLst>
                <a:path w="33785" h="7992" extrusionOk="0">
                  <a:moveTo>
                    <a:pt x="8963" y="1"/>
                  </a:moveTo>
                  <a:lnTo>
                    <a:pt x="192" y="4126"/>
                  </a:lnTo>
                  <a:lnTo>
                    <a:pt x="1" y="4213"/>
                  </a:lnTo>
                  <a:lnTo>
                    <a:pt x="174" y="6778"/>
                  </a:lnTo>
                  <a:lnTo>
                    <a:pt x="1388" y="7992"/>
                  </a:lnTo>
                  <a:lnTo>
                    <a:pt x="33785" y="7992"/>
                  </a:lnTo>
                  <a:lnTo>
                    <a:pt x="33074" y="7281"/>
                  </a:lnTo>
                  <a:lnTo>
                    <a:pt x="32797" y="5721"/>
                  </a:lnTo>
                  <a:lnTo>
                    <a:pt x="32259" y="2670"/>
                  </a:lnTo>
                  <a:lnTo>
                    <a:pt x="896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6" name="Google Shape;1226;p17"/>
            <p:cNvSpPr/>
            <p:nvPr/>
          </p:nvSpPr>
          <p:spPr>
            <a:xfrm>
              <a:off x="4913782" y="1079923"/>
              <a:ext cx="2850498" cy="2192104"/>
            </a:xfrm>
            <a:custGeom>
              <a:avLst/>
              <a:gdLst/>
              <a:ahLst/>
              <a:cxnLst/>
              <a:rect l="l" t="t" r="r" b="b"/>
              <a:pathLst>
                <a:path w="41498" h="31913" extrusionOk="0">
                  <a:moveTo>
                    <a:pt x="4559" y="0"/>
                  </a:moveTo>
                  <a:lnTo>
                    <a:pt x="0" y="4559"/>
                  </a:lnTo>
                  <a:lnTo>
                    <a:pt x="0" y="5807"/>
                  </a:lnTo>
                  <a:lnTo>
                    <a:pt x="0" y="5911"/>
                  </a:lnTo>
                  <a:lnTo>
                    <a:pt x="0" y="27353"/>
                  </a:lnTo>
                  <a:lnTo>
                    <a:pt x="4559" y="31912"/>
                  </a:lnTo>
                  <a:lnTo>
                    <a:pt x="36956" y="31912"/>
                  </a:lnTo>
                  <a:lnTo>
                    <a:pt x="41498" y="27353"/>
                  </a:lnTo>
                  <a:lnTo>
                    <a:pt x="41498" y="5911"/>
                  </a:lnTo>
                  <a:lnTo>
                    <a:pt x="41498" y="5807"/>
                  </a:lnTo>
                  <a:lnTo>
                    <a:pt x="41498" y="4559"/>
                  </a:lnTo>
                  <a:lnTo>
                    <a:pt x="3695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7" name="Google Shape;1227;p17"/>
            <p:cNvSpPr/>
            <p:nvPr/>
          </p:nvSpPr>
          <p:spPr>
            <a:xfrm>
              <a:off x="5017365" y="1183506"/>
              <a:ext cx="2644496" cy="1984935"/>
            </a:xfrm>
            <a:custGeom>
              <a:avLst/>
              <a:gdLst/>
              <a:ahLst/>
              <a:cxnLst/>
              <a:rect l="l" t="t" r="r" b="b"/>
              <a:pathLst>
                <a:path w="38499" h="28897" extrusionOk="0">
                  <a:moveTo>
                    <a:pt x="3675" y="0"/>
                  </a:moveTo>
                  <a:lnTo>
                    <a:pt x="0" y="3675"/>
                  </a:lnTo>
                  <a:lnTo>
                    <a:pt x="0" y="25221"/>
                  </a:lnTo>
                  <a:lnTo>
                    <a:pt x="3675" y="28896"/>
                  </a:lnTo>
                  <a:lnTo>
                    <a:pt x="34824" y="28896"/>
                  </a:lnTo>
                  <a:lnTo>
                    <a:pt x="38499" y="25221"/>
                  </a:lnTo>
                  <a:lnTo>
                    <a:pt x="38499" y="3675"/>
                  </a:lnTo>
                  <a:lnTo>
                    <a:pt x="34824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8" name="Google Shape;1228;p17"/>
            <p:cNvSpPr/>
            <p:nvPr/>
          </p:nvSpPr>
          <p:spPr>
            <a:xfrm>
              <a:off x="5050679" y="1216820"/>
              <a:ext cx="2611182" cy="1951620"/>
            </a:xfrm>
            <a:custGeom>
              <a:avLst/>
              <a:gdLst/>
              <a:ahLst/>
              <a:cxnLst/>
              <a:rect l="l" t="t" r="r" b="b"/>
              <a:pathLst>
                <a:path w="38014" h="28412" extrusionOk="0">
                  <a:moveTo>
                    <a:pt x="3675" y="1"/>
                  </a:moveTo>
                  <a:lnTo>
                    <a:pt x="1" y="3676"/>
                  </a:lnTo>
                  <a:lnTo>
                    <a:pt x="1" y="25239"/>
                  </a:lnTo>
                  <a:lnTo>
                    <a:pt x="3190" y="28411"/>
                  </a:lnTo>
                  <a:lnTo>
                    <a:pt x="34339" y="28411"/>
                  </a:lnTo>
                  <a:lnTo>
                    <a:pt x="38014" y="24736"/>
                  </a:lnTo>
                  <a:lnTo>
                    <a:pt x="38014" y="3190"/>
                  </a:lnTo>
                  <a:lnTo>
                    <a:pt x="34824" y="1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9" name="Google Shape;1229;p17"/>
            <p:cNvSpPr/>
            <p:nvPr/>
          </p:nvSpPr>
          <p:spPr>
            <a:xfrm>
              <a:off x="4558925" y="3935176"/>
              <a:ext cx="26250" cy="130923"/>
            </a:xfrm>
            <a:custGeom>
              <a:avLst/>
              <a:gdLst/>
              <a:ahLst/>
              <a:cxnLst/>
              <a:rect l="l" t="t" r="r" b="b"/>
              <a:pathLst>
                <a:path w="382" h="1665" extrusionOk="0">
                  <a:moveTo>
                    <a:pt x="1" y="1"/>
                  </a:moveTo>
                  <a:lnTo>
                    <a:pt x="1" y="1665"/>
                  </a:lnTo>
                  <a:lnTo>
                    <a:pt x="382" y="166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0" name="Google Shape;1230;p17"/>
            <p:cNvSpPr/>
            <p:nvPr/>
          </p:nvSpPr>
          <p:spPr>
            <a:xfrm>
              <a:off x="4558936" y="4066027"/>
              <a:ext cx="26240" cy="19165"/>
            </a:xfrm>
            <a:custGeom>
              <a:avLst/>
              <a:gdLst/>
              <a:ahLst/>
              <a:cxnLst/>
              <a:rect l="l" t="t" r="r" b="b"/>
              <a:pathLst>
                <a:path w="382" h="279" fill="none" extrusionOk="0">
                  <a:moveTo>
                    <a:pt x="382" y="1"/>
                  </a:moveTo>
                  <a:lnTo>
                    <a:pt x="1" y="1"/>
                  </a:lnTo>
                  <a:lnTo>
                    <a:pt x="1" y="278"/>
                  </a:lnTo>
                  <a:lnTo>
                    <a:pt x="382" y="278"/>
                  </a:lnTo>
                  <a:lnTo>
                    <a:pt x="382" y="278"/>
                  </a:lnTo>
                  <a:lnTo>
                    <a:pt x="38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1" name="Google Shape;1231;p17"/>
            <p:cNvSpPr/>
            <p:nvPr/>
          </p:nvSpPr>
          <p:spPr>
            <a:xfrm>
              <a:off x="4558936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5A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2" name="Google Shape;1232;p17"/>
            <p:cNvSpPr/>
            <p:nvPr/>
          </p:nvSpPr>
          <p:spPr>
            <a:xfrm>
              <a:off x="4558936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3" name="Google Shape;1233;p17"/>
            <p:cNvSpPr/>
            <p:nvPr/>
          </p:nvSpPr>
          <p:spPr>
            <a:xfrm>
              <a:off x="4558936" y="3920819"/>
              <a:ext cx="26240" cy="30979"/>
            </a:xfrm>
            <a:custGeom>
              <a:avLst/>
              <a:gdLst/>
              <a:ahLst/>
              <a:cxnLst/>
              <a:rect l="l" t="t" r="r" b="b"/>
              <a:pathLst>
                <a:path w="382" h="451" fill="none" extrusionOk="0">
                  <a:moveTo>
                    <a:pt x="382" y="0"/>
                  </a:moveTo>
                  <a:lnTo>
                    <a:pt x="1" y="0"/>
                  </a:lnTo>
                  <a:lnTo>
                    <a:pt x="1" y="451"/>
                  </a:lnTo>
                  <a:lnTo>
                    <a:pt x="382" y="451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4" name="Google Shape;1234;p17"/>
            <p:cNvSpPr/>
            <p:nvPr/>
          </p:nvSpPr>
          <p:spPr>
            <a:xfrm>
              <a:off x="4562508" y="5151926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6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8" y="0"/>
                  </a:lnTo>
                  <a:lnTo>
                    <a:pt x="261" y="0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rgbClr val="7786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5" name="Google Shape;1235;p17"/>
            <p:cNvSpPr/>
            <p:nvPr/>
          </p:nvSpPr>
          <p:spPr>
            <a:xfrm>
              <a:off x="4562508" y="5151926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6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278" y="0"/>
                  </a:lnTo>
                  <a:lnTo>
                    <a:pt x="261" y="0"/>
                  </a:lnTo>
                  <a:lnTo>
                    <a:pt x="26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6" name="Google Shape;1236;p17"/>
            <p:cNvSpPr/>
            <p:nvPr/>
          </p:nvSpPr>
          <p:spPr>
            <a:xfrm>
              <a:off x="4562500" y="4066075"/>
              <a:ext cx="17925" cy="1085916"/>
            </a:xfrm>
            <a:custGeom>
              <a:avLst/>
              <a:gdLst/>
              <a:ahLst/>
              <a:cxnLst/>
              <a:rect l="l" t="t" r="r" b="b"/>
              <a:pathLst>
                <a:path w="261" h="15272" extrusionOk="0">
                  <a:moveTo>
                    <a:pt x="1" y="0"/>
                  </a:moveTo>
                  <a:lnTo>
                    <a:pt x="1" y="15271"/>
                  </a:lnTo>
                  <a:lnTo>
                    <a:pt x="261" y="15271"/>
                  </a:lnTo>
                  <a:lnTo>
                    <a:pt x="261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7" name="Google Shape;1237;p17"/>
            <p:cNvSpPr/>
            <p:nvPr/>
          </p:nvSpPr>
          <p:spPr>
            <a:xfrm>
              <a:off x="4551793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8" name="Google Shape;1238;p17"/>
            <p:cNvSpPr/>
            <p:nvPr/>
          </p:nvSpPr>
          <p:spPr>
            <a:xfrm>
              <a:off x="4551793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9" name="Google Shape;1239;p17"/>
            <p:cNvSpPr/>
            <p:nvPr/>
          </p:nvSpPr>
          <p:spPr>
            <a:xfrm>
              <a:off x="4557769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0" name="Google Shape;1240;p17"/>
            <p:cNvSpPr/>
            <p:nvPr/>
          </p:nvSpPr>
          <p:spPr>
            <a:xfrm>
              <a:off x="4557769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fill="none" extrusionOk="0">
                  <a:moveTo>
                    <a:pt x="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1" name="Google Shape;1241;p17"/>
            <p:cNvSpPr/>
            <p:nvPr/>
          </p:nvSpPr>
          <p:spPr>
            <a:xfrm>
              <a:off x="4581604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6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2" name="Google Shape;1242;p17"/>
            <p:cNvSpPr/>
            <p:nvPr/>
          </p:nvSpPr>
          <p:spPr>
            <a:xfrm>
              <a:off x="4581604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fill="none" extrusionOk="0">
                  <a:moveTo>
                    <a:pt x="6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3" name="Google Shape;1243;p17"/>
            <p:cNvSpPr/>
            <p:nvPr/>
          </p:nvSpPr>
          <p:spPr>
            <a:xfrm>
              <a:off x="4580367" y="5151926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98B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4" name="Google Shape;1244;p17"/>
            <p:cNvSpPr/>
            <p:nvPr/>
          </p:nvSpPr>
          <p:spPr>
            <a:xfrm>
              <a:off x="4580367" y="5151926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8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5" name="Google Shape;1245;p17"/>
            <p:cNvSpPr/>
            <p:nvPr/>
          </p:nvSpPr>
          <p:spPr>
            <a:xfrm>
              <a:off x="4585176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close/>
                  <a:moveTo>
                    <a:pt x="104" y="0"/>
                  </a:moveTo>
                  <a:lnTo>
                    <a:pt x="104" y="0"/>
                  </a:lnTo>
                  <a:lnTo>
                    <a:pt x="104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6" name="Google Shape;1246;p17"/>
            <p:cNvSpPr/>
            <p:nvPr/>
          </p:nvSpPr>
          <p:spPr>
            <a:xfrm>
              <a:off x="4585176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7" name="Google Shape;1247;p17"/>
            <p:cNvSpPr/>
            <p:nvPr/>
          </p:nvSpPr>
          <p:spPr>
            <a:xfrm>
              <a:off x="4592319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8" name="Google Shape;1248;p17"/>
            <p:cNvSpPr/>
            <p:nvPr/>
          </p:nvSpPr>
          <p:spPr>
            <a:xfrm>
              <a:off x="4585176" y="4066027"/>
              <a:ext cx="0" cy="19165"/>
            </a:xfrm>
            <a:custGeom>
              <a:avLst/>
              <a:gdLst/>
              <a:ahLst/>
              <a:cxnLst/>
              <a:rect l="l" t="t" r="r" b="b"/>
              <a:pathLst>
                <a:path h="279" extrusionOk="0">
                  <a:moveTo>
                    <a:pt x="0" y="1"/>
                  </a:moveTo>
                  <a:lnTo>
                    <a:pt x="0" y="1"/>
                  </a:lnTo>
                  <a:lnTo>
                    <a:pt x="0" y="278"/>
                  </a:lnTo>
                  <a:lnTo>
                    <a:pt x="0" y="27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C9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9" name="Google Shape;1249;p17"/>
            <p:cNvSpPr/>
            <p:nvPr/>
          </p:nvSpPr>
          <p:spPr>
            <a:xfrm>
              <a:off x="4585176" y="4066027"/>
              <a:ext cx="0" cy="19165"/>
            </a:xfrm>
            <a:custGeom>
              <a:avLst/>
              <a:gdLst/>
              <a:ahLst/>
              <a:cxnLst/>
              <a:rect l="l" t="t" r="r" b="b"/>
              <a:pathLst>
                <a:path h="27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278"/>
                  </a:lnTo>
                  <a:lnTo>
                    <a:pt x="0" y="27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0" name="Google Shape;1250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A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1" name="Google Shape;1251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2" name="Google Shape;1252;p17"/>
            <p:cNvSpPr/>
            <p:nvPr/>
          </p:nvSpPr>
          <p:spPr>
            <a:xfrm>
              <a:off x="4567248" y="3487393"/>
              <a:ext cx="9617" cy="1236"/>
            </a:xfrm>
            <a:custGeom>
              <a:avLst/>
              <a:gdLst/>
              <a:ahLst/>
              <a:cxnLst/>
              <a:rect l="l" t="t" r="r" b="b"/>
              <a:pathLst>
                <a:path w="140" h="18" extrusionOk="0">
                  <a:moveTo>
                    <a:pt x="1" y="1"/>
                  </a:moveTo>
                  <a:lnTo>
                    <a:pt x="1" y="18"/>
                  </a:lnTo>
                  <a:lnTo>
                    <a:pt x="140" y="18"/>
                  </a:lnTo>
                  <a:lnTo>
                    <a:pt x="140" y="1"/>
                  </a:lnTo>
                  <a:close/>
                </a:path>
              </a:pathLst>
            </a:custGeom>
            <a:solidFill>
              <a:srgbClr val="567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3" name="Google Shape;1253;p17"/>
            <p:cNvSpPr/>
            <p:nvPr/>
          </p:nvSpPr>
          <p:spPr>
            <a:xfrm>
              <a:off x="4567248" y="3487393"/>
              <a:ext cx="9617" cy="1236"/>
            </a:xfrm>
            <a:custGeom>
              <a:avLst/>
              <a:gdLst/>
              <a:ahLst/>
              <a:cxnLst/>
              <a:rect l="l" t="t" r="r" b="b"/>
              <a:pathLst>
                <a:path w="140" h="18" fill="none" extrusionOk="0">
                  <a:moveTo>
                    <a:pt x="140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40" y="18"/>
                  </a:lnTo>
                  <a:lnTo>
                    <a:pt x="14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4" name="Google Shape;1254;p17"/>
            <p:cNvSpPr/>
            <p:nvPr/>
          </p:nvSpPr>
          <p:spPr>
            <a:xfrm>
              <a:off x="4558925" y="3488550"/>
              <a:ext cx="26250" cy="446622"/>
            </a:xfrm>
            <a:custGeom>
              <a:avLst/>
              <a:gdLst/>
              <a:ahLst/>
              <a:cxnLst/>
              <a:rect l="l" t="t" r="r" b="b"/>
              <a:pathLst>
                <a:path w="382" h="6294" extrusionOk="0">
                  <a:moveTo>
                    <a:pt x="122" y="1"/>
                  </a:moveTo>
                  <a:lnTo>
                    <a:pt x="1" y="6293"/>
                  </a:lnTo>
                  <a:lnTo>
                    <a:pt x="382" y="629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5" name="Google Shape;1255;p17"/>
            <p:cNvSpPr/>
            <p:nvPr/>
          </p:nvSpPr>
          <p:spPr>
            <a:xfrm>
              <a:off x="4558936" y="3488561"/>
              <a:ext cx="26240" cy="432335"/>
            </a:xfrm>
            <a:custGeom>
              <a:avLst/>
              <a:gdLst/>
              <a:ahLst/>
              <a:cxnLst/>
              <a:rect l="l" t="t" r="r" b="b"/>
              <a:pathLst>
                <a:path w="382" h="6294" fill="none" extrusionOk="0">
                  <a:moveTo>
                    <a:pt x="261" y="1"/>
                  </a:moveTo>
                  <a:lnTo>
                    <a:pt x="122" y="1"/>
                  </a:lnTo>
                  <a:lnTo>
                    <a:pt x="1" y="6293"/>
                  </a:lnTo>
                  <a:lnTo>
                    <a:pt x="382" y="629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6" name="Google Shape;1256;p17"/>
            <p:cNvSpPr/>
            <p:nvPr/>
          </p:nvSpPr>
          <p:spPr>
            <a:xfrm>
              <a:off x="4558936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extrusionOk="0">
                  <a:moveTo>
                    <a:pt x="38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82" y="0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323F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7" name="Google Shape;1257;p17"/>
            <p:cNvSpPr/>
            <p:nvPr/>
          </p:nvSpPr>
          <p:spPr>
            <a:xfrm>
              <a:off x="4558936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fill="none" extrusionOk="0">
                  <a:moveTo>
                    <a:pt x="382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382" y="0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8" name="Google Shape;1258;p17"/>
            <p:cNvSpPr/>
            <p:nvPr/>
          </p:nvSpPr>
          <p:spPr>
            <a:xfrm>
              <a:off x="4564912" y="3487393"/>
              <a:ext cx="2404" cy="1236"/>
            </a:xfrm>
            <a:custGeom>
              <a:avLst/>
              <a:gdLst/>
              <a:ahLst/>
              <a:cxnLst/>
              <a:rect l="l" t="t" r="r" b="b"/>
              <a:pathLst>
                <a:path w="35" h="18" extrusionOk="0">
                  <a:moveTo>
                    <a:pt x="0" y="1"/>
                  </a:moveTo>
                  <a:lnTo>
                    <a:pt x="0" y="18"/>
                  </a:lnTo>
                  <a:lnTo>
                    <a:pt x="35" y="1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ADC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9" name="Google Shape;1259;p17"/>
            <p:cNvSpPr/>
            <p:nvPr/>
          </p:nvSpPr>
          <p:spPr>
            <a:xfrm>
              <a:off x="4564912" y="3487393"/>
              <a:ext cx="2404" cy="1236"/>
            </a:xfrm>
            <a:custGeom>
              <a:avLst/>
              <a:gdLst/>
              <a:ahLst/>
              <a:cxnLst/>
              <a:rect l="l" t="t" r="r" b="b"/>
              <a:pathLst>
                <a:path w="35" h="18" fill="none" extrusionOk="0">
                  <a:moveTo>
                    <a:pt x="35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35" y="18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0" name="Google Shape;1260;p17"/>
            <p:cNvSpPr/>
            <p:nvPr/>
          </p:nvSpPr>
          <p:spPr>
            <a:xfrm>
              <a:off x="4551793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1" name="Google Shape;1261;p17"/>
            <p:cNvSpPr/>
            <p:nvPr/>
          </p:nvSpPr>
          <p:spPr>
            <a:xfrm>
              <a:off x="4551793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2" name="Google Shape;1262;p17"/>
            <p:cNvSpPr/>
            <p:nvPr/>
          </p:nvSpPr>
          <p:spPr>
            <a:xfrm>
              <a:off x="4576796" y="3487393"/>
              <a:ext cx="2473" cy="1236"/>
            </a:xfrm>
            <a:custGeom>
              <a:avLst/>
              <a:gdLst/>
              <a:ahLst/>
              <a:cxnLst/>
              <a:rect l="l" t="t" r="r" b="b"/>
              <a:pathLst>
                <a:path w="36" h="18" extrusionOk="0">
                  <a:moveTo>
                    <a:pt x="1" y="1"/>
                  </a:moveTo>
                  <a:lnTo>
                    <a:pt x="1" y="18"/>
                  </a:lnTo>
                  <a:lnTo>
                    <a:pt x="35" y="18"/>
                  </a:lnTo>
                  <a:lnTo>
                    <a:pt x="35" y="1"/>
                  </a:lnTo>
                  <a:close/>
                </a:path>
              </a:pathLst>
            </a:custGeom>
            <a:solidFill>
              <a:srgbClr val="ADCB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3" name="Google Shape;1263;p17"/>
            <p:cNvSpPr/>
            <p:nvPr/>
          </p:nvSpPr>
          <p:spPr>
            <a:xfrm>
              <a:off x="4576796" y="3487393"/>
              <a:ext cx="2473" cy="1236"/>
            </a:xfrm>
            <a:custGeom>
              <a:avLst/>
              <a:gdLst/>
              <a:ahLst/>
              <a:cxnLst/>
              <a:rect l="l" t="t" r="r" b="b"/>
              <a:pathLst>
                <a:path w="36" h="18" fill="none" extrusionOk="0">
                  <a:moveTo>
                    <a:pt x="35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8"/>
                  </a:lnTo>
                  <a:lnTo>
                    <a:pt x="35" y="18"/>
                  </a:lnTo>
                  <a:lnTo>
                    <a:pt x="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4" name="Google Shape;1264;p17"/>
            <p:cNvSpPr/>
            <p:nvPr/>
          </p:nvSpPr>
          <p:spPr>
            <a:xfrm>
              <a:off x="4585176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5" name="Google Shape;1265;p17"/>
            <p:cNvSpPr/>
            <p:nvPr/>
          </p:nvSpPr>
          <p:spPr>
            <a:xfrm>
              <a:off x="4585176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6" name="Google Shape;1266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A2C1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7" name="Google Shape;1267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8" name="Google Shape;1268;p17"/>
            <p:cNvSpPr/>
            <p:nvPr/>
          </p:nvSpPr>
          <p:spPr>
            <a:xfrm>
              <a:off x="4576796" y="3487393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7A8B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69" name="Google Shape;1269;p17"/>
            <p:cNvSpPr/>
            <p:nvPr/>
          </p:nvSpPr>
          <p:spPr>
            <a:xfrm>
              <a:off x="4576796" y="3487393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0" name="Google Shape;1270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38D9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1" name="Google Shape;1271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2" name="Google Shape;1272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3" name="Google Shape;1273;p17"/>
            <p:cNvSpPr/>
            <p:nvPr/>
          </p:nvSpPr>
          <p:spPr>
            <a:xfrm>
              <a:off x="4585176" y="3920819"/>
              <a:ext cx="0" cy="69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4" name="Google Shape;1274;p17"/>
            <p:cNvSpPr/>
            <p:nvPr/>
          </p:nvSpPr>
          <p:spPr>
            <a:xfrm>
              <a:off x="1302550" y="3935176"/>
              <a:ext cx="26225" cy="130923"/>
            </a:xfrm>
            <a:custGeom>
              <a:avLst/>
              <a:gdLst/>
              <a:ahLst/>
              <a:cxnLst/>
              <a:rect l="l" t="t" r="r" b="b"/>
              <a:pathLst>
                <a:path w="382" h="1665" extrusionOk="0">
                  <a:moveTo>
                    <a:pt x="0" y="1"/>
                  </a:moveTo>
                  <a:lnTo>
                    <a:pt x="0" y="1665"/>
                  </a:lnTo>
                  <a:lnTo>
                    <a:pt x="382" y="166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5" name="Google Shape;1275;p17"/>
            <p:cNvSpPr/>
            <p:nvPr/>
          </p:nvSpPr>
          <p:spPr>
            <a:xfrm>
              <a:off x="1302543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A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6" name="Google Shape;1276;p17"/>
            <p:cNvSpPr/>
            <p:nvPr/>
          </p:nvSpPr>
          <p:spPr>
            <a:xfrm>
              <a:off x="1302543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7" name="Google Shape;1277;p17"/>
            <p:cNvSpPr/>
            <p:nvPr/>
          </p:nvSpPr>
          <p:spPr>
            <a:xfrm>
              <a:off x="1302543" y="3920819"/>
              <a:ext cx="26240" cy="30979"/>
            </a:xfrm>
            <a:custGeom>
              <a:avLst/>
              <a:gdLst/>
              <a:ahLst/>
              <a:cxnLst/>
              <a:rect l="l" t="t" r="r" b="b"/>
              <a:pathLst>
                <a:path w="382" h="451" fill="none" extrusionOk="0">
                  <a:moveTo>
                    <a:pt x="382" y="0"/>
                  </a:moveTo>
                  <a:lnTo>
                    <a:pt x="0" y="0"/>
                  </a:lnTo>
                  <a:lnTo>
                    <a:pt x="0" y="451"/>
                  </a:lnTo>
                  <a:lnTo>
                    <a:pt x="382" y="451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8" name="Google Shape;1278;p17"/>
            <p:cNvSpPr/>
            <p:nvPr/>
          </p:nvSpPr>
          <p:spPr>
            <a:xfrm>
              <a:off x="1381123" y="5151926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78" y="0"/>
                  </a:lnTo>
                  <a:lnTo>
                    <a:pt x="278" y="0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rgbClr val="7786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9" name="Google Shape;1279;p17"/>
            <p:cNvSpPr/>
            <p:nvPr/>
          </p:nvSpPr>
          <p:spPr>
            <a:xfrm>
              <a:off x="1381123" y="5151926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278" y="0"/>
                  </a:lnTo>
                  <a:lnTo>
                    <a:pt x="278" y="0"/>
                  </a:lnTo>
                  <a:lnTo>
                    <a:pt x="2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0" name="Google Shape;1280;p17"/>
            <p:cNvSpPr/>
            <p:nvPr/>
          </p:nvSpPr>
          <p:spPr>
            <a:xfrm>
              <a:off x="1381123" y="4102981"/>
              <a:ext cx="19096" cy="1049034"/>
            </a:xfrm>
            <a:custGeom>
              <a:avLst/>
              <a:gdLst/>
              <a:ahLst/>
              <a:cxnLst/>
              <a:rect l="l" t="t" r="r" b="b"/>
              <a:pathLst>
                <a:path w="278" h="15272" extrusionOk="0">
                  <a:moveTo>
                    <a:pt x="0" y="0"/>
                  </a:moveTo>
                  <a:lnTo>
                    <a:pt x="0" y="15271"/>
                  </a:lnTo>
                  <a:lnTo>
                    <a:pt x="278" y="15271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1" name="Google Shape;1281;p17"/>
            <p:cNvSpPr/>
            <p:nvPr/>
          </p:nvSpPr>
          <p:spPr>
            <a:xfrm>
              <a:off x="1381123" y="4102981"/>
              <a:ext cx="19096" cy="1049034"/>
            </a:xfrm>
            <a:custGeom>
              <a:avLst/>
              <a:gdLst/>
              <a:ahLst/>
              <a:cxnLst/>
              <a:rect l="l" t="t" r="r" b="b"/>
              <a:pathLst>
                <a:path w="278" h="15272" fill="none" extrusionOk="0">
                  <a:moveTo>
                    <a:pt x="278" y="0"/>
                  </a:moveTo>
                  <a:lnTo>
                    <a:pt x="0" y="0"/>
                  </a:lnTo>
                  <a:lnTo>
                    <a:pt x="0" y="15271"/>
                  </a:lnTo>
                  <a:lnTo>
                    <a:pt x="278" y="15271"/>
                  </a:lnTo>
                  <a:lnTo>
                    <a:pt x="27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2" name="Google Shape;1282;p17"/>
            <p:cNvSpPr/>
            <p:nvPr/>
          </p:nvSpPr>
          <p:spPr>
            <a:xfrm>
              <a:off x="1381125" y="4066075"/>
              <a:ext cx="19100" cy="36975"/>
            </a:xfrm>
            <a:custGeom>
              <a:avLst/>
              <a:gdLst/>
              <a:ahLst/>
              <a:cxnLst/>
              <a:rect l="l" t="t" r="r" b="b"/>
              <a:pathLst>
                <a:path w="278" h="261" extrusionOk="0">
                  <a:moveTo>
                    <a:pt x="0" y="0"/>
                  </a:moveTo>
                  <a:lnTo>
                    <a:pt x="0" y="260"/>
                  </a:lnTo>
                  <a:lnTo>
                    <a:pt x="278" y="260"/>
                  </a:lnTo>
                  <a:lnTo>
                    <a:pt x="27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3" name="Google Shape;1283;p17"/>
            <p:cNvSpPr/>
            <p:nvPr/>
          </p:nvSpPr>
          <p:spPr>
            <a:xfrm>
              <a:off x="1295400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4" name="Google Shape;1284;p17"/>
            <p:cNvSpPr/>
            <p:nvPr/>
          </p:nvSpPr>
          <p:spPr>
            <a:xfrm>
              <a:off x="1295400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5" name="Google Shape;1285;p17"/>
            <p:cNvSpPr/>
            <p:nvPr/>
          </p:nvSpPr>
          <p:spPr>
            <a:xfrm>
              <a:off x="1376384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6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6" name="Google Shape;1286;p17"/>
            <p:cNvSpPr/>
            <p:nvPr/>
          </p:nvSpPr>
          <p:spPr>
            <a:xfrm>
              <a:off x="1376384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fill="none" extrusionOk="0">
                  <a:moveTo>
                    <a:pt x="69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69" y="0"/>
                  </a:lnTo>
                  <a:lnTo>
                    <a:pt x="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7" name="Google Shape;1287;p17"/>
            <p:cNvSpPr/>
            <p:nvPr/>
          </p:nvSpPr>
          <p:spPr>
            <a:xfrm>
              <a:off x="1400150" y="5151926"/>
              <a:ext cx="4877" cy="69"/>
            </a:xfrm>
            <a:custGeom>
              <a:avLst/>
              <a:gdLst/>
              <a:ahLst/>
              <a:cxnLst/>
              <a:rect l="l" t="t" r="r" b="b"/>
              <a:pathLst>
                <a:path w="71" h="1" extrusionOk="0">
                  <a:moveTo>
                    <a:pt x="7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8" name="Google Shape;1288;p17"/>
            <p:cNvSpPr/>
            <p:nvPr/>
          </p:nvSpPr>
          <p:spPr>
            <a:xfrm>
              <a:off x="1400150" y="5151926"/>
              <a:ext cx="4877" cy="69"/>
            </a:xfrm>
            <a:custGeom>
              <a:avLst/>
              <a:gdLst/>
              <a:ahLst/>
              <a:cxnLst/>
              <a:rect l="l" t="t" r="r" b="b"/>
              <a:pathLst>
                <a:path w="71" h="1" fill="none" extrusionOk="0">
                  <a:moveTo>
                    <a:pt x="7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70" y="0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9" name="Google Shape;1289;p17"/>
            <p:cNvSpPr/>
            <p:nvPr/>
          </p:nvSpPr>
          <p:spPr>
            <a:xfrm>
              <a:off x="1400150" y="5151926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98B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0" name="Google Shape;1290;p17"/>
            <p:cNvSpPr/>
            <p:nvPr/>
          </p:nvSpPr>
          <p:spPr>
            <a:xfrm>
              <a:off x="1400150" y="5151926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1" name="Google Shape;1291;p17"/>
            <p:cNvSpPr/>
            <p:nvPr/>
          </p:nvSpPr>
          <p:spPr>
            <a:xfrm>
              <a:off x="1400150" y="4085122"/>
              <a:ext cx="69" cy="17928"/>
            </a:xfrm>
            <a:custGeom>
              <a:avLst/>
              <a:gdLst/>
              <a:ahLst/>
              <a:cxnLst/>
              <a:rect l="l" t="t" r="r" b="b"/>
              <a:pathLst>
                <a:path w="1" h="261" extrusionOk="0">
                  <a:moveTo>
                    <a:pt x="1" y="0"/>
                  </a:moveTo>
                  <a:lnTo>
                    <a:pt x="1" y="0"/>
                  </a:lnTo>
                  <a:lnTo>
                    <a:pt x="1" y="260"/>
                  </a:lnTo>
                  <a:lnTo>
                    <a:pt x="1" y="26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C95A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2" name="Google Shape;1292;p17"/>
            <p:cNvSpPr/>
            <p:nvPr/>
          </p:nvSpPr>
          <p:spPr>
            <a:xfrm>
              <a:off x="1328714" y="3920819"/>
              <a:ext cx="6045" cy="69"/>
            </a:xfrm>
            <a:custGeom>
              <a:avLst/>
              <a:gdLst/>
              <a:ahLst/>
              <a:cxnLst/>
              <a:rect l="l" t="t" r="r" b="b"/>
              <a:pathLst>
                <a:path w="88" h="1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3" name="Google Shape;1293;p17"/>
            <p:cNvSpPr/>
            <p:nvPr/>
          </p:nvSpPr>
          <p:spPr>
            <a:xfrm>
              <a:off x="1328714" y="3920819"/>
              <a:ext cx="6045" cy="69"/>
            </a:xfrm>
            <a:custGeom>
              <a:avLst/>
              <a:gdLst/>
              <a:ahLst/>
              <a:cxnLst/>
              <a:rect l="l" t="t" r="r" b="b"/>
              <a:pathLst>
                <a:path w="88" h="1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4" name="Google Shape;1294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9A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5" name="Google Shape;1295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6" name="Google Shape;1296;p17"/>
            <p:cNvSpPr/>
            <p:nvPr/>
          </p:nvSpPr>
          <p:spPr>
            <a:xfrm>
              <a:off x="1302550" y="3488550"/>
              <a:ext cx="352504" cy="446622"/>
            </a:xfrm>
            <a:custGeom>
              <a:avLst/>
              <a:gdLst/>
              <a:ahLst/>
              <a:cxnLst/>
              <a:rect l="l" t="t" r="r" b="b"/>
              <a:pathLst>
                <a:path w="5132" h="6294" extrusionOk="0">
                  <a:moveTo>
                    <a:pt x="5010" y="1"/>
                  </a:moveTo>
                  <a:lnTo>
                    <a:pt x="0" y="6293"/>
                  </a:lnTo>
                  <a:lnTo>
                    <a:pt x="382" y="6293"/>
                  </a:lnTo>
                  <a:lnTo>
                    <a:pt x="513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7" name="Google Shape;1297;p17"/>
            <p:cNvSpPr/>
            <p:nvPr/>
          </p:nvSpPr>
          <p:spPr>
            <a:xfrm>
              <a:off x="1302543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extrusionOk="0">
                  <a:moveTo>
                    <a:pt x="38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323F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8" name="Google Shape;1298;p17"/>
            <p:cNvSpPr/>
            <p:nvPr/>
          </p:nvSpPr>
          <p:spPr>
            <a:xfrm>
              <a:off x="1302543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fill="none" extrusionOk="0">
                  <a:moveTo>
                    <a:pt x="38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9" name="Google Shape;1299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4C67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0" name="Google Shape;1300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1" name="Google Shape;1301;p17"/>
            <p:cNvSpPr/>
            <p:nvPr/>
          </p:nvSpPr>
          <p:spPr>
            <a:xfrm>
              <a:off x="1302543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A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2" name="Google Shape;1302;p17"/>
            <p:cNvSpPr/>
            <p:nvPr/>
          </p:nvSpPr>
          <p:spPr>
            <a:xfrm>
              <a:off x="1302543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3" name="Google Shape;1303;p17"/>
            <p:cNvSpPr/>
            <p:nvPr/>
          </p:nvSpPr>
          <p:spPr>
            <a:xfrm>
              <a:off x="1295400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4" name="Google Shape;1304;p17"/>
            <p:cNvSpPr/>
            <p:nvPr/>
          </p:nvSpPr>
          <p:spPr>
            <a:xfrm>
              <a:off x="1295400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5" name="Google Shape;1305;p17"/>
            <p:cNvSpPr/>
            <p:nvPr/>
          </p:nvSpPr>
          <p:spPr>
            <a:xfrm>
              <a:off x="1328714" y="3920819"/>
              <a:ext cx="6045" cy="69"/>
            </a:xfrm>
            <a:custGeom>
              <a:avLst/>
              <a:gdLst/>
              <a:ahLst/>
              <a:cxnLst/>
              <a:rect l="l" t="t" r="r" b="b"/>
              <a:pathLst>
                <a:path w="88" h="1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6" name="Google Shape;1306;p17"/>
            <p:cNvSpPr/>
            <p:nvPr/>
          </p:nvSpPr>
          <p:spPr>
            <a:xfrm>
              <a:off x="1328714" y="3920819"/>
              <a:ext cx="6045" cy="69"/>
            </a:xfrm>
            <a:custGeom>
              <a:avLst/>
              <a:gdLst/>
              <a:ahLst/>
              <a:cxnLst/>
              <a:rect l="l" t="t" r="r" b="b"/>
              <a:pathLst>
                <a:path w="88" h="1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87" y="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7" name="Google Shape;1307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D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8" name="Google Shape;1308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9" name="Google Shape;1309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1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0" name="Google Shape;1310;p17"/>
            <p:cNvSpPr/>
            <p:nvPr/>
          </p:nvSpPr>
          <p:spPr>
            <a:xfrm>
              <a:off x="1328714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1" name="Google Shape;1311;p17"/>
            <p:cNvSpPr/>
            <p:nvPr/>
          </p:nvSpPr>
          <p:spPr>
            <a:xfrm>
              <a:off x="7830853" y="3920819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5A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2" name="Google Shape;1312;p17"/>
            <p:cNvSpPr/>
            <p:nvPr/>
          </p:nvSpPr>
          <p:spPr>
            <a:xfrm>
              <a:off x="7830853" y="3920819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8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3" name="Google Shape;1313;p17"/>
            <p:cNvSpPr/>
            <p:nvPr/>
          </p:nvSpPr>
          <p:spPr>
            <a:xfrm>
              <a:off x="7805850" y="3935175"/>
              <a:ext cx="26250" cy="130923"/>
            </a:xfrm>
            <a:custGeom>
              <a:avLst/>
              <a:gdLst/>
              <a:ahLst/>
              <a:cxnLst/>
              <a:rect l="l" t="t" r="r" b="b"/>
              <a:pathLst>
                <a:path w="382" h="1665" extrusionOk="0">
                  <a:moveTo>
                    <a:pt x="0" y="1"/>
                  </a:moveTo>
                  <a:lnTo>
                    <a:pt x="0" y="1665"/>
                  </a:lnTo>
                  <a:lnTo>
                    <a:pt x="382" y="1665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4" name="Google Shape;1314;p17"/>
            <p:cNvSpPr/>
            <p:nvPr/>
          </p:nvSpPr>
          <p:spPr>
            <a:xfrm>
              <a:off x="7805850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extrusionOk="0">
                  <a:moveTo>
                    <a:pt x="38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5A636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5" name="Google Shape;1315;p17"/>
            <p:cNvSpPr/>
            <p:nvPr/>
          </p:nvSpPr>
          <p:spPr>
            <a:xfrm>
              <a:off x="7805850" y="3920819"/>
              <a:ext cx="26240" cy="69"/>
            </a:xfrm>
            <a:custGeom>
              <a:avLst/>
              <a:gdLst/>
              <a:ahLst/>
              <a:cxnLst/>
              <a:rect l="l" t="t" r="r" b="b"/>
              <a:pathLst>
                <a:path w="382" h="1" fill="none" extrusionOk="0">
                  <a:moveTo>
                    <a:pt x="38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382" y="0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6" name="Google Shape;1316;p17"/>
            <p:cNvSpPr/>
            <p:nvPr/>
          </p:nvSpPr>
          <p:spPr>
            <a:xfrm>
              <a:off x="7805850" y="3920819"/>
              <a:ext cx="26240" cy="30979"/>
            </a:xfrm>
            <a:custGeom>
              <a:avLst/>
              <a:gdLst/>
              <a:ahLst/>
              <a:cxnLst/>
              <a:rect l="l" t="t" r="r" b="b"/>
              <a:pathLst>
                <a:path w="382" h="451" fill="none" extrusionOk="0">
                  <a:moveTo>
                    <a:pt x="382" y="0"/>
                  </a:moveTo>
                  <a:lnTo>
                    <a:pt x="0" y="0"/>
                  </a:lnTo>
                  <a:lnTo>
                    <a:pt x="0" y="451"/>
                  </a:lnTo>
                  <a:lnTo>
                    <a:pt x="382" y="451"/>
                  </a:lnTo>
                  <a:lnTo>
                    <a:pt x="3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7" name="Google Shape;1317;p17"/>
            <p:cNvSpPr/>
            <p:nvPr/>
          </p:nvSpPr>
          <p:spPr>
            <a:xfrm>
              <a:off x="7734414" y="5151926"/>
              <a:ext cx="17928" cy="69"/>
            </a:xfrm>
            <a:custGeom>
              <a:avLst/>
              <a:gdLst/>
              <a:ahLst/>
              <a:cxnLst/>
              <a:rect l="l" t="t" r="r" b="b"/>
              <a:pathLst>
                <a:path w="261" h="1" extrusionOk="0">
                  <a:moveTo>
                    <a:pt x="26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0" y="0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rgbClr val="7786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8" name="Google Shape;1318;p17"/>
            <p:cNvSpPr/>
            <p:nvPr/>
          </p:nvSpPr>
          <p:spPr>
            <a:xfrm>
              <a:off x="7734414" y="5151926"/>
              <a:ext cx="17928" cy="69"/>
            </a:xfrm>
            <a:custGeom>
              <a:avLst/>
              <a:gdLst/>
              <a:ahLst/>
              <a:cxnLst/>
              <a:rect l="l" t="t" r="r" b="b"/>
              <a:pathLst>
                <a:path w="261" h="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260" y="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9" name="Google Shape;1319;p17"/>
            <p:cNvSpPr/>
            <p:nvPr/>
          </p:nvSpPr>
          <p:spPr>
            <a:xfrm>
              <a:off x="7734425" y="4066100"/>
              <a:ext cx="17925" cy="1085916"/>
            </a:xfrm>
            <a:custGeom>
              <a:avLst/>
              <a:gdLst/>
              <a:ahLst/>
              <a:cxnLst/>
              <a:rect l="l" t="t" r="r" b="b"/>
              <a:pathLst>
                <a:path w="261" h="15272" extrusionOk="0">
                  <a:moveTo>
                    <a:pt x="0" y="0"/>
                  </a:moveTo>
                  <a:lnTo>
                    <a:pt x="0" y="15271"/>
                  </a:lnTo>
                  <a:lnTo>
                    <a:pt x="260" y="15271"/>
                  </a:lnTo>
                  <a:lnTo>
                    <a:pt x="26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0" name="Google Shape;1320;p17"/>
            <p:cNvSpPr/>
            <p:nvPr/>
          </p:nvSpPr>
          <p:spPr>
            <a:xfrm>
              <a:off x="7734414" y="4085122"/>
              <a:ext cx="17928" cy="17928"/>
            </a:xfrm>
            <a:custGeom>
              <a:avLst/>
              <a:gdLst/>
              <a:ahLst/>
              <a:cxnLst/>
              <a:rect l="l" t="t" r="r" b="b"/>
              <a:pathLst>
                <a:path w="261" h="261" fill="none" extrusionOk="0">
                  <a:moveTo>
                    <a:pt x="260" y="0"/>
                  </a:moveTo>
                  <a:lnTo>
                    <a:pt x="0" y="0"/>
                  </a:lnTo>
                  <a:lnTo>
                    <a:pt x="0" y="260"/>
                  </a:lnTo>
                  <a:lnTo>
                    <a:pt x="260" y="260"/>
                  </a:lnTo>
                  <a:lnTo>
                    <a:pt x="2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1" name="Google Shape;1321;p17"/>
            <p:cNvSpPr/>
            <p:nvPr/>
          </p:nvSpPr>
          <p:spPr>
            <a:xfrm>
              <a:off x="7837997" y="3920819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extrusionOk="0">
                  <a:moveTo>
                    <a:pt x="18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2" name="Google Shape;1322;p17"/>
            <p:cNvSpPr/>
            <p:nvPr/>
          </p:nvSpPr>
          <p:spPr>
            <a:xfrm>
              <a:off x="7837997" y="3920819"/>
              <a:ext cx="1236" cy="69"/>
            </a:xfrm>
            <a:custGeom>
              <a:avLst/>
              <a:gdLst/>
              <a:ahLst/>
              <a:cxnLst/>
              <a:rect l="l" t="t" r="r" b="b"/>
              <a:pathLst>
                <a:path w="18" h="1" fill="none" extrusionOk="0">
                  <a:moveTo>
                    <a:pt x="18" y="0"/>
                  </a:moveTo>
                  <a:lnTo>
                    <a:pt x="0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3" name="Google Shape;1323;p17"/>
            <p:cNvSpPr/>
            <p:nvPr/>
          </p:nvSpPr>
          <p:spPr>
            <a:xfrm>
              <a:off x="7832021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4" name="Google Shape;1324;p17"/>
            <p:cNvSpPr/>
            <p:nvPr/>
          </p:nvSpPr>
          <p:spPr>
            <a:xfrm>
              <a:off x="7832021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5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10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5" name="Google Shape;1325;p17"/>
            <p:cNvSpPr/>
            <p:nvPr/>
          </p:nvSpPr>
          <p:spPr>
            <a:xfrm>
              <a:off x="7752273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extrusionOk="0">
                  <a:moveTo>
                    <a:pt x="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6" name="Google Shape;1326;p17"/>
            <p:cNvSpPr/>
            <p:nvPr/>
          </p:nvSpPr>
          <p:spPr>
            <a:xfrm>
              <a:off x="7752273" y="5151926"/>
              <a:ext cx="4808" cy="69"/>
            </a:xfrm>
            <a:custGeom>
              <a:avLst/>
              <a:gdLst/>
              <a:ahLst/>
              <a:cxnLst/>
              <a:rect l="l" t="t" r="r" b="b"/>
              <a:pathLst>
                <a:path w="70" h="1" fill="none" extrusionOk="0">
                  <a:moveTo>
                    <a:pt x="7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70" y="0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7" name="Google Shape;1327;p17"/>
            <p:cNvSpPr/>
            <p:nvPr/>
          </p:nvSpPr>
          <p:spPr>
            <a:xfrm>
              <a:off x="7729606" y="5151926"/>
              <a:ext cx="4877" cy="69"/>
            </a:xfrm>
            <a:custGeom>
              <a:avLst/>
              <a:gdLst/>
              <a:ahLst/>
              <a:cxnLst/>
              <a:rect l="l" t="t" r="r" b="b"/>
              <a:pathLst>
                <a:path w="71" h="1" extrusionOk="0">
                  <a:moveTo>
                    <a:pt x="7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70" y="0"/>
                  </a:lnTo>
                  <a:lnTo>
                    <a:pt x="70" y="0"/>
                  </a:lnTo>
                  <a:close/>
                </a:path>
              </a:pathLst>
            </a:custGeom>
            <a:solidFill>
              <a:srgbClr val="CDDB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8" name="Google Shape;1328;p17"/>
            <p:cNvSpPr/>
            <p:nvPr/>
          </p:nvSpPr>
          <p:spPr>
            <a:xfrm>
              <a:off x="7729606" y="5151926"/>
              <a:ext cx="4877" cy="69"/>
            </a:xfrm>
            <a:custGeom>
              <a:avLst/>
              <a:gdLst/>
              <a:ahLst/>
              <a:cxnLst/>
              <a:rect l="l" t="t" r="r" b="b"/>
              <a:pathLst>
                <a:path w="71" h="1" fill="none" extrusionOk="0">
                  <a:moveTo>
                    <a:pt x="70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70" y="0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9" name="Google Shape;1329;p17"/>
            <p:cNvSpPr/>
            <p:nvPr/>
          </p:nvSpPr>
          <p:spPr>
            <a:xfrm>
              <a:off x="7734414" y="5151926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98B3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0" name="Google Shape;1330;p17"/>
            <p:cNvSpPr/>
            <p:nvPr/>
          </p:nvSpPr>
          <p:spPr>
            <a:xfrm>
              <a:off x="7734414" y="5151926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1" name="Google Shape;1331;p17"/>
            <p:cNvSpPr/>
            <p:nvPr/>
          </p:nvSpPr>
          <p:spPr>
            <a:xfrm>
              <a:off x="7798707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  <a:close/>
                </a:path>
              </a:pathLst>
            </a:custGeom>
            <a:solidFill>
              <a:srgbClr val="B0BE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2" name="Google Shape;1332;p17"/>
            <p:cNvSpPr/>
            <p:nvPr/>
          </p:nvSpPr>
          <p:spPr>
            <a:xfrm>
              <a:off x="7798707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104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10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3" name="Google Shape;1333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A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4" name="Google Shape;1334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5" name="Google Shape;1335;p17"/>
            <p:cNvSpPr/>
            <p:nvPr/>
          </p:nvSpPr>
          <p:spPr>
            <a:xfrm>
              <a:off x="7478400" y="3488550"/>
              <a:ext cx="352504" cy="446622"/>
            </a:xfrm>
            <a:custGeom>
              <a:avLst/>
              <a:gdLst/>
              <a:ahLst/>
              <a:cxnLst/>
              <a:rect l="l" t="t" r="r" b="b"/>
              <a:pathLst>
                <a:path w="5132" h="6294" extrusionOk="0">
                  <a:moveTo>
                    <a:pt x="0" y="1"/>
                  </a:moveTo>
                  <a:lnTo>
                    <a:pt x="4767" y="6293"/>
                  </a:lnTo>
                  <a:lnTo>
                    <a:pt x="5131" y="6293"/>
                  </a:lnTo>
                  <a:lnTo>
                    <a:pt x="13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6" name="Google Shape;1336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close/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4C67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7" name="Google Shape;1337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8" name="Google Shape;1338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9" name="Google Shape;1339;p17"/>
            <p:cNvSpPr/>
            <p:nvPr/>
          </p:nvSpPr>
          <p:spPr>
            <a:xfrm>
              <a:off x="7832021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89A0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0" name="Google Shape;1340;p17"/>
            <p:cNvSpPr/>
            <p:nvPr/>
          </p:nvSpPr>
          <p:spPr>
            <a:xfrm>
              <a:off x="7832021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1" name="Google Shape;1341;p17"/>
            <p:cNvSpPr/>
            <p:nvPr/>
          </p:nvSpPr>
          <p:spPr>
            <a:xfrm>
              <a:off x="7832021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2" name="Google Shape;1342;p17"/>
            <p:cNvSpPr/>
            <p:nvPr/>
          </p:nvSpPr>
          <p:spPr>
            <a:xfrm>
              <a:off x="7832021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87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05" y="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3" name="Google Shape;1343;p17"/>
            <p:cNvSpPr/>
            <p:nvPr/>
          </p:nvSpPr>
          <p:spPr>
            <a:xfrm>
              <a:off x="7798707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extrusionOk="0">
                  <a:moveTo>
                    <a:pt x="8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87" y="0"/>
                  </a:lnTo>
                  <a:close/>
                </a:path>
              </a:pathLst>
            </a:custGeom>
            <a:solidFill>
              <a:srgbClr val="B7D1E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4" name="Google Shape;1344;p17"/>
            <p:cNvSpPr/>
            <p:nvPr/>
          </p:nvSpPr>
          <p:spPr>
            <a:xfrm>
              <a:off x="7798707" y="3920819"/>
              <a:ext cx="7212" cy="69"/>
            </a:xfrm>
            <a:custGeom>
              <a:avLst/>
              <a:gdLst/>
              <a:ahLst/>
              <a:cxnLst/>
              <a:rect l="l" t="t" r="r" b="b"/>
              <a:pathLst>
                <a:path w="105" h="1" fill="none" extrusionOk="0">
                  <a:moveTo>
                    <a:pt x="87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104" y="0"/>
                  </a:lnTo>
                  <a:lnTo>
                    <a:pt x="8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5" name="Google Shape;1345;p17"/>
            <p:cNvSpPr/>
            <p:nvPr/>
          </p:nvSpPr>
          <p:spPr>
            <a:xfrm>
              <a:off x="7804614" y="3920819"/>
              <a:ext cx="1305" cy="69"/>
            </a:xfrm>
            <a:custGeom>
              <a:avLst/>
              <a:gdLst/>
              <a:ahLst/>
              <a:cxnLst/>
              <a:rect l="l" t="t" r="r" b="b"/>
              <a:pathLst>
                <a:path w="19" h="1" extrusionOk="0">
                  <a:moveTo>
                    <a:pt x="18" y="0"/>
                  </a:move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  <a:close/>
                </a:path>
              </a:pathLst>
            </a:custGeom>
            <a:solidFill>
              <a:srgbClr val="8DACB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6" name="Google Shape;1346;p17"/>
            <p:cNvSpPr/>
            <p:nvPr/>
          </p:nvSpPr>
          <p:spPr>
            <a:xfrm>
              <a:off x="7804614" y="3920819"/>
              <a:ext cx="1305" cy="69"/>
            </a:xfrm>
            <a:custGeom>
              <a:avLst/>
              <a:gdLst/>
              <a:ahLst/>
              <a:cxnLst/>
              <a:rect l="l" t="t" r="r" b="b"/>
              <a:pathLst>
                <a:path w="19" h="1" fill="none" extrusionOk="0">
                  <a:moveTo>
                    <a:pt x="18" y="0"/>
                  </a:moveTo>
                  <a:lnTo>
                    <a:pt x="1" y="0"/>
                  </a:lnTo>
                  <a:lnTo>
                    <a:pt x="18" y="0"/>
                  </a:lnTo>
                  <a:lnTo>
                    <a:pt x="18" y="0"/>
                  </a:lnTo>
                  <a:lnTo>
                    <a:pt x="1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7" name="Google Shape;1347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1A2B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8" name="Google Shape;1348;p17"/>
            <p:cNvSpPr/>
            <p:nvPr/>
          </p:nvSpPr>
          <p:spPr>
            <a:xfrm>
              <a:off x="7805850" y="3920819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9" name="Google Shape;1349;p17"/>
            <p:cNvSpPr/>
            <p:nvPr/>
          </p:nvSpPr>
          <p:spPr>
            <a:xfrm>
              <a:off x="1385863" y="3488561"/>
              <a:ext cx="3123197" cy="402523"/>
            </a:xfrm>
            <a:custGeom>
              <a:avLst/>
              <a:gdLst/>
              <a:ahLst/>
              <a:cxnLst/>
              <a:rect l="l" t="t" r="r" b="b"/>
              <a:pathLst>
                <a:path w="45468" h="5860" extrusionOk="0">
                  <a:moveTo>
                    <a:pt x="45000" y="1"/>
                  </a:moveTo>
                  <a:lnTo>
                    <a:pt x="209" y="5652"/>
                  </a:lnTo>
                  <a:lnTo>
                    <a:pt x="1" y="5860"/>
                  </a:lnTo>
                  <a:lnTo>
                    <a:pt x="45468" y="5860"/>
                  </a:lnTo>
                  <a:lnTo>
                    <a:pt x="4532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0" name="Google Shape;1350;p17"/>
            <p:cNvSpPr/>
            <p:nvPr/>
          </p:nvSpPr>
          <p:spPr>
            <a:xfrm>
              <a:off x="1400150" y="3720729"/>
              <a:ext cx="3082739" cy="156064"/>
            </a:xfrm>
            <a:custGeom>
              <a:avLst/>
              <a:gdLst/>
              <a:ahLst/>
              <a:cxnLst/>
              <a:rect l="l" t="t" r="r" b="b"/>
              <a:pathLst>
                <a:path w="44879" h="2272" extrusionOk="0">
                  <a:moveTo>
                    <a:pt x="5045" y="1"/>
                  </a:moveTo>
                  <a:lnTo>
                    <a:pt x="659" y="1405"/>
                  </a:lnTo>
                  <a:lnTo>
                    <a:pt x="1" y="2272"/>
                  </a:lnTo>
                  <a:lnTo>
                    <a:pt x="44878" y="2272"/>
                  </a:lnTo>
                  <a:lnTo>
                    <a:pt x="44306" y="1405"/>
                  </a:lnTo>
                  <a:lnTo>
                    <a:pt x="504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1" name="Google Shape;1351;p17"/>
            <p:cNvSpPr/>
            <p:nvPr/>
          </p:nvSpPr>
          <p:spPr>
            <a:xfrm>
              <a:off x="4401777" y="3449271"/>
              <a:ext cx="81054" cy="427527"/>
            </a:xfrm>
            <a:custGeom>
              <a:avLst/>
              <a:gdLst/>
              <a:ahLst/>
              <a:cxnLst/>
              <a:rect l="l" t="t" r="r" b="b"/>
              <a:pathLst>
                <a:path w="1180" h="6224" extrusionOk="0">
                  <a:moveTo>
                    <a:pt x="607" y="1"/>
                  </a:moveTo>
                  <a:lnTo>
                    <a:pt x="1" y="4456"/>
                  </a:lnTo>
                  <a:lnTo>
                    <a:pt x="607" y="5357"/>
                  </a:lnTo>
                  <a:lnTo>
                    <a:pt x="1179" y="6224"/>
                  </a:lnTo>
                  <a:lnTo>
                    <a:pt x="1093" y="573"/>
                  </a:lnTo>
                  <a:lnTo>
                    <a:pt x="607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2" name="Google Shape;1352;p17"/>
            <p:cNvSpPr/>
            <p:nvPr/>
          </p:nvSpPr>
          <p:spPr>
            <a:xfrm>
              <a:off x="1445416" y="3449271"/>
              <a:ext cx="2998181" cy="367972"/>
            </a:xfrm>
            <a:custGeom>
              <a:avLst/>
              <a:gdLst/>
              <a:ahLst/>
              <a:cxnLst/>
              <a:rect l="l" t="t" r="r" b="b"/>
              <a:pathLst>
                <a:path w="43648" h="5357" extrusionOk="0">
                  <a:moveTo>
                    <a:pt x="4334" y="1"/>
                  </a:moveTo>
                  <a:lnTo>
                    <a:pt x="0" y="5357"/>
                  </a:lnTo>
                  <a:lnTo>
                    <a:pt x="43647" y="5357"/>
                  </a:lnTo>
                  <a:lnTo>
                    <a:pt x="4364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3" name="Google Shape;1353;p17"/>
            <p:cNvSpPr/>
            <p:nvPr/>
          </p:nvSpPr>
          <p:spPr>
            <a:xfrm>
              <a:off x="1452560" y="3449271"/>
              <a:ext cx="2981489" cy="359661"/>
            </a:xfrm>
            <a:custGeom>
              <a:avLst/>
              <a:gdLst/>
              <a:ahLst/>
              <a:cxnLst/>
              <a:rect l="l" t="t" r="r" b="b"/>
              <a:pathLst>
                <a:path w="43405" h="5236" extrusionOk="0">
                  <a:moveTo>
                    <a:pt x="4230" y="1"/>
                  </a:moveTo>
                  <a:lnTo>
                    <a:pt x="0" y="5236"/>
                  </a:lnTo>
                  <a:lnTo>
                    <a:pt x="0" y="5236"/>
                  </a:lnTo>
                  <a:lnTo>
                    <a:pt x="43301" y="5149"/>
                  </a:lnTo>
                  <a:lnTo>
                    <a:pt x="434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4" name="Google Shape;1354;p17"/>
            <p:cNvSpPr/>
            <p:nvPr/>
          </p:nvSpPr>
          <p:spPr>
            <a:xfrm>
              <a:off x="4364891" y="3473106"/>
              <a:ext cx="28644" cy="286987"/>
            </a:xfrm>
            <a:custGeom>
              <a:avLst/>
              <a:gdLst/>
              <a:ahLst/>
              <a:cxnLst/>
              <a:rect l="l" t="t" r="r" b="b"/>
              <a:pathLst>
                <a:path w="417" h="4178" extrusionOk="0">
                  <a:moveTo>
                    <a:pt x="122" y="1"/>
                  </a:moveTo>
                  <a:lnTo>
                    <a:pt x="70" y="53"/>
                  </a:lnTo>
                  <a:lnTo>
                    <a:pt x="18" y="122"/>
                  </a:lnTo>
                  <a:lnTo>
                    <a:pt x="0" y="209"/>
                  </a:lnTo>
                  <a:lnTo>
                    <a:pt x="0" y="3970"/>
                  </a:lnTo>
                  <a:lnTo>
                    <a:pt x="18" y="4057"/>
                  </a:lnTo>
                  <a:lnTo>
                    <a:pt x="70" y="4126"/>
                  </a:lnTo>
                  <a:lnTo>
                    <a:pt x="122" y="4161"/>
                  </a:lnTo>
                  <a:lnTo>
                    <a:pt x="208" y="4178"/>
                  </a:lnTo>
                  <a:lnTo>
                    <a:pt x="295" y="4161"/>
                  </a:lnTo>
                  <a:lnTo>
                    <a:pt x="364" y="4126"/>
                  </a:lnTo>
                  <a:lnTo>
                    <a:pt x="416" y="4057"/>
                  </a:lnTo>
                  <a:lnTo>
                    <a:pt x="416" y="3970"/>
                  </a:lnTo>
                  <a:lnTo>
                    <a:pt x="416" y="209"/>
                  </a:lnTo>
                  <a:lnTo>
                    <a:pt x="416" y="122"/>
                  </a:lnTo>
                  <a:lnTo>
                    <a:pt x="364" y="5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5" name="Google Shape;1355;p17"/>
            <p:cNvSpPr/>
            <p:nvPr/>
          </p:nvSpPr>
          <p:spPr>
            <a:xfrm>
              <a:off x="4364891" y="3473106"/>
              <a:ext cx="28644" cy="286987"/>
            </a:xfrm>
            <a:custGeom>
              <a:avLst/>
              <a:gdLst/>
              <a:ahLst/>
              <a:cxnLst/>
              <a:rect l="l" t="t" r="r" b="b"/>
              <a:pathLst>
                <a:path w="417" h="4178" fill="none" extrusionOk="0">
                  <a:moveTo>
                    <a:pt x="208" y="4178"/>
                  </a:moveTo>
                  <a:lnTo>
                    <a:pt x="208" y="4178"/>
                  </a:lnTo>
                  <a:lnTo>
                    <a:pt x="122" y="4161"/>
                  </a:lnTo>
                  <a:lnTo>
                    <a:pt x="70" y="4126"/>
                  </a:lnTo>
                  <a:lnTo>
                    <a:pt x="18" y="4057"/>
                  </a:lnTo>
                  <a:lnTo>
                    <a:pt x="0" y="3970"/>
                  </a:lnTo>
                  <a:lnTo>
                    <a:pt x="0" y="209"/>
                  </a:lnTo>
                  <a:lnTo>
                    <a:pt x="0" y="209"/>
                  </a:lnTo>
                  <a:lnTo>
                    <a:pt x="18" y="122"/>
                  </a:lnTo>
                  <a:lnTo>
                    <a:pt x="70" y="53"/>
                  </a:lnTo>
                  <a:lnTo>
                    <a:pt x="122" y="1"/>
                  </a:lnTo>
                  <a:lnTo>
                    <a:pt x="208" y="1"/>
                  </a:lnTo>
                  <a:lnTo>
                    <a:pt x="208" y="1"/>
                  </a:lnTo>
                  <a:lnTo>
                    <a:pt x="295" y="1"/>
                  </a:lnTo>
                  <a:lnTo>
                    <a:pt x="364" y="53"/>
                  </a:lnTo>
                  <a:lnTo>
                    <a:pt x="416" y="122"/>
                  </a:lnTo>
                  <a:lnTo>
                    <a:pt x="416" y="209"/>
                  </a:lnTo>
                  <a:lnTo>
                    <a:pt x="416" y="3970"/>
                  </a:lnTo>
                  <a:lnTo>
                    <a:pt x="416" y="3970"/>
                  </a:lnTo>
                  <a:lnTo>
                    <a:pt x="416" y="4057"/>
                  </a:lnTo>
                  <a:lnTo>
                    <a:pt x="364" y="4126"/>
                  </a:lnTo>
                  <a:lnTo>
                    <a:pt x="295" y="4161"/>
                  </a:lnTo>
                  <a:lnTo>
                    <a:pt x="208" y="41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6" name="Google Shape;1356;p17"/>
            <p:cNvSpPr/>
            <p:nvPr/>
          </p:nvSpPr>
          <p:spPr>
            <a:xfrm>
              <a:off x="4364891" y="3490965"/>
              <a:ext cx="28644" cy="288223"/>
            </a:xfrm>
            <a:custGeom>
              <a:avLst/>
              <a:gdLst/>
              <a:ahLst/>
              <a:cxnLst/>
              <a:rect l="l" t="t" r="r" b="b"/>
              <a:pathLst>
                <a:path w="417" h="4196" extrusionOk="0">
                  <a:moveTo>
                    <a:pt x="208" y="1"/>
                  </a:moveTo>
                  <a:lnTo>
                    <a:pt x="122" y="18"/>
                  </a:lnTo>
                  <a:lnTo>
                    <a:pt x="70" y="70"/>
                  </a:lnTo>
                  <a:lnTo>
                    <a:pt x="18" y="139"/>
                  </a:lnTo>
                  <a:lnTo>
                    <a:pt x="0" y="226"/>
                  </a:lnTo>
                  <a:lnTo>
                    <a:pt x="0" y="3987"/>
                  </a:lnTo>
                  <a:lnTo>
                    <a:pt x="18" y="4074"/>
                  </a:lnTo>
                  <a:lnTo>
                    <a:pt x="70" y="4126"/>
                  </a:lnTo>
                  <a:lnTo>
                    <a:pt x="122" y="4178"/>
                  </a:lnTo>
                  <a:lnTo>
                    <a:pt x="208" y="4195"/>
                  </a:lnTo>
                  <a:lnTo>
                    <a:pt x="295" y="4178"/>
                  </a:lnTo>
                  <a:lnTo>
                    <a:pt x="364" y="4126"/>
                  </a:lnTo>
                  <a:lnTo>
                    <a:pt x="416" y="4074"/>
                  </a:lnTo>
                  <a:lnTo>
                    <a:pt x="416" y="3987"/>
                  </a:lnTo>
                  <a:lnTo>
                    <a:pt x="416" y="226"/>
                  </a:lnTo>
                  <a:lnTo>
                    <a:pt x="416" y="139"/>
                  </a:lnTo>
                  <a:lnTo>
                    <a:pt x="364" y="70"/>
                  </a:lnTo>
                  <a:lnTo>
                    <a:pt x="295" y="1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7" name="Google Shape;1357;p17"/>
            <p:cNvSpPr/>
            <p:nvPr/>
          </p:nvSpPr>
          <p:spPr>
            <a:xfrm>
              <a:off x="4364891" y="3490965"/>
              <a:ext cx="28644" cy="288223"/>
            </a:xfrm>
            <a:custGeom>
              <a:avLst/>
              <a:gdLst/>
              <a:ahLst/>
              <a:cxnLst/>
              <a:rect l="l" t="t" r="r" b="b"/>
              <a:pathLst>
                <a:path w="417" h="4196" fill="none" extrusionOk="0">
                  <a:moveTo>
                    <a:pt x="208" y="4195"/>
                  </a:moveTo>
                  <a:lnTo>
                    <a:pt x="208" y="4195"/>
                  </a:lnTo>
                  <a:lnTo>
                    <a:pt x="122" y="4178"/>
                  </a:lnTo>
                  <a:lnTo>
                    <a:pt x="70" y="4126"/>
                  </a:lnTo>
                  <a:lnTo>
                    <a:pt x="18" y="4074"/>
                  </a:lnTo>
                  <a:lnTo>
                    <a:pt x="0" y="3987"/>
                  </a:lnTo>
                  <a:lnTo>
                    <a:pt x="0" y="226"/>
                  </a:lnTo>
                  <a:lnTo>
                    <a:pt x="0" y="226"/>
                  </a:lnTo>
                  <a:lnTo>
                    <a:pt x="18" y="139"/>
                  </a:lnTo>
                  <a:lnTo>
                    <a:pt x="70" y="70"/>
                  </a:lnTo>
                  <a:lnTo>
                    <a:pt x="122" y="18"/>
                  </a:lnTo>
                  <a:lnTo>
                    <a:pt x="208" y="1"/>
                  </a:lnTo>
                  <a:lnTo>
                    <a:pt x="208" y="1"/>
                  </a:lnTo>
                  <a:lnTo>
                    <a:pt x="295" y="18"/>
                  </a:lnTo>
                  <a:lnTo>
                    <a:pt x="364" y="70"/>
                  </a:lnTo>
                  <a:lnTo>
                    <a:pt x="416" y="139"/>
                  </a:lnTo>
                  <a:lnTo>
                    <a:pt x="416" y="226"/>
                  </a:lnTo>
                  <a:lnTo>
                    <a:pt x="416" y="3987"/>
                  </a:lnTo>
                  <a:lnTo>
                    <a:pt x="416" y="3987"/>
                  </a:lnTo>
                  <a:lnTo>
                    <a:pt x="416" y="4074"/>
                  </a:lnTo>
                  <a:lnTo>
                    <a:pt x="364" y="4126"/>
                  </a:lnTo>
                  <a:lnTo>
                    <a:pt x="295" y="4178"/>
                  </a:lnTo>
                  <a:lnTo>
                    <a:pt x="208" y="41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8" name="Google Shape;1358;p17"/>
            <p:cNvSpPr/>
            <p:nvPr/>
          </p:nvSpPr>
          <p:spPr>
            <a:xfrm>
              <a:off x="4198184" y="3473106"/>
              <a:ext cx="47671" cy="283415"/>
            </a:xfrm>
            <a:custGeom>
              <a:avLst/>
              <a:gdLst/>
              <a:ahLst/>
              <a:cxnLst/>
              <a:rect l="l" t="t" r="r" b="b"/>
              <a:pathLst>
                <a:path w="694" h="4126" extrusionOk="0">
                  <a:moveTo>
                    <a:pt x="399" y="1"/>
                  </a:moveTo>
                  <a:lnTo>
                    <a:pt x="330" y="53"/>
                  </a:lnTo>
                  <a:lnTo>
                    <a:pt x="278" y="105"/>
                  </a:lnTo>
                  <a:lnTo>
                    <a:pt x="260" y="174"/>
                  </a:lnTo>
                  <a:lnTo>
                    <a:pt x="0" y="3883"/>
                  </a:lnTo>
                  <a:lnTo>
                    <a:pt x="18" y="3987"/>
                  </a:lnTo>
                  <a:lnTo>
                    <a:pt x="70" y="4057"/>
                  </a:lnTo>
                  <a:lnTo>
                    <a:pt x="139" y="4109"/>
                  </a:lnTo>
                  <a:lnTo>
                    <a:pt x="243" y="4126"/>
                  </a:lnTo>
                  <a:lnTo>
                    <a:pt x="330" y="4109"/>
                  </a:lnTo>
                  <a:lnTo>
                    <a:pt x="416" y="4057"/>
                  </a:lnTo>
                  <a:lnTo>
                    <a:pt x="468" y="3987"/>
                  </a:lnTo>
                  <a:lnTo>
                    <a:pt x="503" y="3883"/>
                  </a:lnTo>
                  <a:lnTo>
                    <a:pt x="694" y="174"/>
                  </a:lnTo>
                  <a:lnTo>
                    <a:pt x="676" y="105"/>
                  </a:lnTo>
                  <a:lnTo>
                    <a:pt x="642" y="53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9" name="Google Shape;1359;p17"/>
            <p:cNvSpPr/>
            <p:nvPr/>
          </p:nvSpPr>
          <p:spPr>
            <a:xfrm>
              <a:off x="4198184" y="3473106"/>
              <a:ext cx="47671" cy="283415"/>
            </a:xfrm>
            <a:custGeom>
              <a:avLst/>
              <a:gdLst/>
              <a:ahLst/>
              <a:cxnLst/>
              <a:rect l="l" t="t" r="r" b="b"/>
              <a:pathLst>
                <a:path w="694" h="4126" fill="none" extrusionOk="0">
                  <a:moveTo>
                    <a:pt x="243" y="4126"/>
                  </a:moveTo>
                  <a:lnTo>
                    <a:pt x="243" y="4126"/>
                  </a:lnTo>
                  <a:lnTo>
                    <a:pt x="139" y="4109"/>
                  </a:lnTo>
                  <a:lnTo>
                    <a:pt x="70" y="4057"/>
                  </a:lnTo>
                  <a:lnTo>
                    <a:pt x="18" y="3987"/>
                  </a:lnTo>
                  <a:lnTo>
                    <a:pt x="0" y="3883"/>
                  </a:lnTo>
                  <a:lnTo>
                    <a:pt x="260" y="174"/>
                  </a:lnTo>
                  <a:lnTo>
                    <a:pt x="260" y="174"/>
                  </a:lnTo>
                  <a:lnTo>
                    <a:pt x="278" y="105"/>
                  </a:lnTo>
                  <a:lnTo>
                    <a:pt x="330" y="53"/>
                  </a:lnTo>
                  <a:lnTo>
                    <a:pt x="399" y="1"/>
                  </a:lnTo>
                  <a:lnTo>
                    <a:pt x="486" y="1"/>
                  </a:lnTo>
                  <a:lnTo>
                    <a:pt x="486" y="1"/>
                  </a:lnTo>
                  <a:lnTo>
                    <a:pt x="572" y="1"/>
                  </a:lnTo>
                  <a:lnTo>
                    <a:pt x="642" y="53"/>
                  </a:lnTo>
                  <a:lnTo>
                    <a:pt x="676" y="105"/>
                  </a:lnTo>
                  <a:lnTo>
                    <a:pt x="694" y="174"/>
                  </a:lnTo>
                  <a:lnTo>
                    <a:pt x="503" y="3883"/>
                  </a:lnTo>
                  <a:lnTo>
                    <a:pt x="503" y="3883"/>
                  </a:lnTo>
                  <a:lnTo>
                    <a:pt x="468" y="3987"/>
                  </a:lnTo>
                  <a:lnTo>
                    <a:pt x="416" y="4057"/>
                  </a:lnTo>
                  <a:lnTo>
                    <a:pt x="330" y="4109"/>
                  </a:lnTo>
                  <a:lnTo>
                    <a:pt x="243" y="4126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0" name="Google Shape;1360;p17"/>
            <p:cNvSpPr/>
            <p:nvPr/>
          </p:nvSpPr>
          <p:spPr>
            <a:xfrm>
              <a:off x="4197016" y="3488561"/>
              <a:ext cx="47671" cy="290627"/>
            </a:xfrm>
            <a:custGeom>
              <a:avLst/>
              <a:gdLst/>
              <a:ahLst/>
              <a:cxnLst/>
              <a:rect l="l" t="t" r="r" b="b"/>
              <a:pathLst>
                <a:path w="694" h="4231" extrusionOk="0">
                  <a:moveTo>
                    <a:pt x="485" y="1"/>
                  </a:moveTo>
                  <a:lnTo>
                    <a:pt x="399" y="18"/>
                  </a:lnTo>
                  <a:lnTo>
                    <a:pt x="329" y="53"/>
                  </a:lnTo>
                  <a:lnTo>
                    <a:pt x="277" y="105"/>
                  </a:lnTo>
                  <a:lnTo>
                    <a:pt x="260" y="192"/>
                  </a:lnTo>
                  <a:lnTo>
                    <a:pt x="0" y="3988"/>
                  </a:lnTo>
                  <a:lnTo>
                    <a:pt x="0" y="4040"/>
                  </a:lnTo>
                  <a:lnTo>
                    <a:pt x="17" y="4074"/>
                  </a:lnTo>
                  <a:lnTo>
                    <a:pt x="52" y="4161"/>
                  </a:lnTo>
                  <a:lnTo>
                    <a:pt x="139" y="4213"/>
                  </a:lnTo>
                  <a:lnTo>
                    <a:pt x="173" y="4230"/>
                  </a:lnTo>
                  <a:lnTo>
                    <a:pt x="225" y="4230"/>
                  </a:lnTo>
                  <a:lnTo>
                    <a:pt x="329" y="4213"/>
                  </a:lnTo>
                  <a:lnTo>
                    <a:pt x="416" y="4161"/>
                  </a:lnTo>
                  <a:lnTo>
                    <a:pt x="468" y="4074"/>
                  </a:lnTo>
                  <a:lnTo>
                    <a:pt x="503" y="3988"/>
                  </a:lnTo>
                  <a:lnTo>
                    <a:pt x="693" y="192"/>
                  </a:lnTo>
                  <a:lnTo>
                    <a:pt x="676" y="105"/>
                  </a:lnTo>
                  <a:lnTo>
                    <a:pt x="641" y="53"/>
                  </a:lnTo>
                  <a:lnTo>
                    <a:pt x="572" y="18"/>
                  </a:lnTo>
                  <a:lnTo>
                    <a:pt x="48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1" name="Google Shape;1361;p17"/>
            <p:cNvSpPr/>
            <p:nvPr/>
          </p:nvSpPr>
          <p:spPr>
            <a:xfrm>
              <a:off x="4197016" y="3488561"/>
              <a:ext cx="47671" cy="290627"/>
            </a:xfrm>
            <a:custGeom>
              <a:avLst/>
              <a:gdLst/>
              <a:ahLst/>
              <a:cxnLst/>
              <a:rect l="l" t="t" r="r" b="b"/>
              <a:pathLst>
                <a:path w="694" h="4231" fill="none" extrusionOk="0">
                  <a:moveTo>
                    <a:pt x="225" y="4230"/>
                  </a:moveTo>
                  <a:lnTo>
                    <a:pt x="225" y="4230"/>
                  </a:lnTo>
                  <a:lnTo>
                    <a:pt x="173" y="4230"/>
                  </a:lnTo>
                  <a:lnTo>
                    <a:pt x="139" y="4213"/>
                  </a:lnTo>
                  <a:lnTo>
                    <a:pt x="52" y="4161"/>
                  </a:lnTo>
                  <a:lnTo>
                    <a:pt x="17" y="4074"/>
                  </a:lnTo>
                  <a:lnTo>
                    <a:pt x="0" y="4040"/>
                  </a:lnTo>
                  <a:lnTo>
                    <a:pt x="0" y="3988"/>
                  </a:lnTo>
                  <a:lnTo>
                    <a:pt x="260" y="192"/>
                  </a:lnTo>
                  <a:lnTo>
                    <a:pt x="260" y="192"/>
                  </a:lnTo>
                  <a:lnTo>
                    <a:pt x="277" y="105"/>
                  </a:lnTo>
                  <a:lnTo>
                    <a:pt x="329" y="53"/>
                  </a:lnTo>
                  <a:lnTo>
                    <a:pt x="399" y="18"/>
                  </a:lnTo>
                  <a:lnTo>
                    <a:pt x="485" y="1"/>
                  </a:lnTo>
                  <a:lnTo>
                    <a:pt x="485" y="1"/>
                  </a:lnTo>
                  <a:lnTo>
                    <a:pt x="572" y="18"/>
                  </a:lnTo>
                  <a:lnTo>
                    <a:pt x="641" y="53"/>
                  </a:lnTo>
                  <a:lnTo>
                    <a:pt x="676" y="105"/>
                  </a:lnTo>
                  <a:lnTo>
                    <a:pt x="693" y="192"/>
                  </a:lnTo>
                  <a:lnTo>
                    <a:pt x="503" y="3988"/>
                  </a:lnTo>
                  <a:lnTo>
                    <a:pt x="503" y="3988"/>
                  </a:lnTo>
                  <a:lnTo>
                    <a:pt x="468" y="4074"/>
                  </a:lnTo>
                  <a:lnTo>
                    <a:pt x="416" y="4161"/>
                  </a:lnTo>
                  <a:lnTo>
                    <a:pt x="329" y="4213"/>
                  </a:lnTo>
                  <a:lnTo>
                    <a:pt x="225" y="423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2" name="Google Shape;1362;p17"/>
            <p:cNvSpPr/>
            <p:nvPr/>
          </p:nvSpPr>
          <p:spPr>
            <a:xfrm>
              <a:off x="4025569" y="3473106"/>
              <a:ext cx="71506" cy="283415"/>
            </a:xfrm>
            <a:custGeom>
              <a:avLst/>
              <a:gdLst/>
              <a:ahLst/>
              <a:cxnLst/>
              <a:rect l="l" t="t" r="r" b="b"/>
              <a:pathLst>
                <a:path w="1041" h="4126" extrusionOk="0">
                  <a:moveTo>
                    <a:pt x="763" y="1"/>
                  </a:moveTo>
                  <a:lnTo>
                    <a:pt x="693" y="53"/>
                  </a:lnTo>
                  <a:lnTo>
                    <a:pt x="641" y="105"/>
                  </a:lnTo>
                  <a:lnTo>
                    <a:pt x="607" y="174"/>
                  </a:lnTo>
                  <a:lnTo>
                    <a:pt x="0" y="3883"/>
                  </a:lnTo>
                  <a:lnTo>
                    <a:pt x="0" y="3935"/>
                  </a:lnTo>
                  <a:lnTo>
                    <a:pt x="0" y="3987"/>
                  </a:lnTo>
                  <a:lnTo>
                    <a:pt x="52" y="4057"/>
                  </a:lnTo>
                  <a:lnTo>
                    <a:pt x="121" y="4109"/>
                  </a:lnTo>
                  <a:lnTo>
                    <a:pt x="208" y="4126"/>
                  </a:lnTo>
                  <a:lnTo>
                    <a:pt x="312" y="4109"/>
                  </a:lnTo>
                  <a:lnTo>
                    <a:pt x="399" y="4057"/>
                  </a:lnTo>
                  <a:lnTo>
                    <a:pt x="468" y="3987"/>
                  </a:lnTo>
                  <a:lnTo>
                    <a:pt x="503" y="3883"/>
                  </a:lnTo>
                  <a:lnTo>
                    <a:pt x="1040" y="174"/>
                  </a:lnTo>
                  <a:lnTo>
                    <a:pt x="1023" y="105"/>
                  </a:lnTo>
                  <a:lnTo>
                    <a:pt x="988" y="53"/>
                  </a:lnTo>
                  <a:lnTo>
                    <a:pt x="93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3" name="Google Shape;1363;p17"/>
            <p:cNvSpPr/>
            <p:nvPr/>
          </p:nvSpPr>
          <p:spPr>
            <a:xfrm>
              <a:off x="4021997" y="3488561"/>
              <a:ext cx="72674" cy="290627"/>
            </a:xfrm>
            <a:custGeom>
              <a:avLst/>
              <a:gdLst/>
              <a:ahLst/>
              <a:cxnLst/>
              <a:rect l="l" t="t" r="r" b="b"/>
              <a:pathLst>
                <a:path w="1058" h="4231" extrusionOk="0">
                  <a:moveTo>
                    <a:pt x="867" y="1"/>
                  </a:moveTo>
                  <a:lnTo>
                    <a:pt x="780" y="18"/>
                  </a:lnTo>
                  <a:lnTo>
                    <a:pt x="711" y="53"/>
                  </a:lnTo>
                  <a:lnTo>
                    <a:pt x="641" y="105"/>
                  </a:lnTo>
                  <a:lnTo>
                    <a:pt x="624" y="192"/>
                  </a:lnTo>
                  <a:lnTo>
                    <a:pt x="0" y="3988"/>
                  </a:lnTo>
                  <a:lnTo>
                    <a:pt x="0" y="4040"/>
                  </a:lnTo>
                  <a:lnTo>
                    <a:pt x="0" y="4074"/>
                  </a:lnTo>
                  <a:lnTo>
                    <a:pt x="52" y="4161"/>
                  </a:lnTo>
                  <a:lnTo>
                    <a:pt x="121" y="4213"/>
                  </a:lnTo>
                  <a:lnTo>
                    <a:pt x="173" y="4230"/>
                  </a:lnTo>
                  <a:lnTo>
                    <a:pt x="208" y="4230"/>
                  </a:lnTo>
                  <a:lnTo>
                    <a:pt x="312" y="4213"/>
                  </a:lnTo>
                  <a:lnTo>
                    <a:pt x="399" y="4161"/>
                  </a:lnTo>
                  <a:lnTo>
                    <a:pt x="468" y="4074"/>
                  </a:lnTo>
                  <a:lnTo>
                    <a:pt x="503" y="3988"/>
                  </a:lnTo>
                  <a:lnTo>
                    <a:pt x="1057" y="192"/>
                  </a:lnTo>
                  <a:lnTo>
                    <a:pt x="1040" y="105"/>
                  </a:lnTo>
                  <a:lnTo>
                    <a:pt x="1005" y="53"/>
                  </a:lnTo>
                  <a:lnTo>
                    <a:pt x="953" y="18"/>
                  </a:lnTo>
                  <a:lnTo>
                    <a:pt x="867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4" name="Google Shape;1364;p17"/>
            <p:cNvSpPr/>
            <p:nvPr/>
          </p:nvSpPr>
          <p:spPr>
            <a:xfrm>
              <a:off x="4021997" y="3488561"/>
              <a:ext cx="72674" cy="290627"/>
            </a:xfrm>
            <a:custGeom>
              <a:avLst/>
              <a:gdLst/>
              <a:ahLst/>
              <a:cxnLst/>
              <a:rect l="l" t="t" r="r" b="b"/>
              <a:pathLst>
                <a:path w="1058" h="4231" fill="none" extrusionOk="0">
                  <a:moveTo>
                    <a:pt x="208" y="4230"/>
                  </a:moveTo>
                  <a:lnTo>
                    <a:pt x="208" y="4230"/>
                  </a:lnTo>
                  <a:lnTo>
                    <a:pt x="173" y="4230"/>
                  </a:lnTo>
                  <a:lnTo>
                    <a:pt x="121" y="4213"/>
                  </a:lnTo>
                  <a:lnTo>
                    <a:pt x="52" y="4161"/>
                  </a:lnTo>
                  <a:lnTo>
                    <a:pt x="0" y="4074"/>
                  </a:lnTo>
                  <a:lnTo>
                    <a:pt x="0" y="4040"/>
                  </a:lnTo>
                  <a:lnTo>
                    <a:pt x="0" y="3988"/>
                  </a:lnTo>
                  <a:lnTo>
                    <a:pt x="624" y="192"/>
                  </a:lnTo>
                  <a:lnTo>
                    <a:pt x="624" y="192"/>
                  </a:lnTo>
                  <a:lnTo>
                    <a:pt x="641" y="105"/>
                  </a:lnTo>
                  <a:lnTo>
                    <a:pt x="711" y="53"/>
                  </a:lnTo>
                  <a:lnTo>
                    <a:pt x="780" y="18"/>
                  </a:lnTo>
                  <a:lnTo>
                    <a:pt x="867" y="1"/>
                  </a:lnTo>
                  <a:lnTo>
                    <a:pt x="867" y="1"/>
                  </a:lnTo>
                  <a:lnTo>
                    <a:pt x="953" y="18"/>
                  </a:lnTo>
                  <a:lnTo>
                    <a:pt x="1005" y="53"/>
                  </a:lnTo>
                  <a:lnTo>
                    <a:pt x="1040" y="105"/>
                  </a:lnTo>
                  <a:lnTo>
                    <a:pt x="1057" y="192"/>
                  </a:lnTo>
                  <a:lnTo>
                    <a:pt x="503" y="3988"/>
                  </a:lnTo>
                  <a:lnTo>
                    <a:pt x="503" y="3988"/>
                  </a:lnTo>
                  <a:lnTo>
                    <a:pt x="468" y="4074"/>
                  </a:lnTo>
                  <a:lnTo>
                    <a:pt x="399" y="4161"/>
                  </a:lnTo>
                  <a:lnTo>
                    <a:pt x="312" y="4213"/>
                  </a:lnTo>
                  <a:lnTo>
                    <a:pt x="208" y="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5" name="Google Shape;1365;p17"/>
            <p:cNvSpPr/>
            <p:nvPr/>
          </p:nvSpPr>
          <p:spPr>
            <a:xfrm>
              <a:off x="3867173" y="3473106"/>
              <a:ext cx="81054" cy="283415"/>
            </a:xfrm>
            <a:custGeom>
              <a:avLst/>
              <a:gdLst/>
              <a:ahLst/>
              <a:cxnLst/>
              <a:rect l="l" t="t" r="r" b="b"/>
              <a:pathLst>
                <a:path w="1180" h="4126" extrusionOk="0">
                  <a:moveTo>
                    <a:pt x="919" y="1"/>
                  </a:moveTo>
                  <a:lnTo>
                    <a:pt x="850" y="53"/>
                  </a:lnTo>
                  <a:lnTo>
                    <a:pt x="781" y="105"/>
                  </a:lnTo>
                  <a:lnTo>
                    <a:pt x="746" y="174"/>
                  </a:lnTo>
                  <a:lnTo>
                    <a:pt x="1" y="3883"/>
                  </a:lnTo>
                  <a:lnTo>
                    <a:pt x="1" y="3935"/>
                  </a:lnTo>
                  <a:lnTo>
                    <a:pt x="1" y="3987"/>
                  </a:lnTo>
                  <a:lnTo>
                    <a:pt x="35" y="4057"/>
                  </a:lnTo>
                  <a:lnTo>
                    <a:pt x="105" y="4109"/>
                  </a:lnTo>
                  <a:lnTo>
                    <a:pt x="157" y="4126"/>
                  </a:lnTo>
                  <a:lnTo>
                    <a:pt x="209" y="4126"/>
                  </a:lnTo>
                  <a:lnTo>
                    <a:pt x="295" y="4109"/>
                  </a:lnTo>
                  <a:lnTo>
                    <a:pt x="399" y="4057"/>
                  </a:lnTo>
                  <a:lnTo>
                    <a:pt x="451" y="3987"/>
                  </a:lnTo>
                  <a:lnTo>
                    <a:pt x="503" y="3883"/>
                  </a:lnTo>
                  <a:lnTo>
                    <a:pt x="1179" y="174"/>
                  </a:lnTo>
                  <a:lnTo>
                    <a:pt x="1179" y="105"/>
                  </a:lnTo>
                  <a:lnTo>
                    <a:pt x="1145" y="53"/>
                  </a:lnTo>
                  <a:lnTo>
                    <a:pt x="107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6" name="Google Shape;1366;p17"/>
            <p:cNvSpPr/>
            <p:nvPr/>
          </p:nvSpPr>
          <p:spPr>
            <a:xfrm>
              <a:off x="3867173" y="3473106"/>
              <a:ext cx="81054" cy="283415"/>
            </a:xfrm>
            <a:custGeom>
              <a:avLst/>
              <a:gdLst/>
              <a:ahLst/>
              <a:cxnLst/>
              <a:rect l="l" t="t" r="r" b="b"/>
              <a:pathLst>
                <a:path w="1180" h="4126" fill="none" extrusionOk="0">
                  <a:moveTo>
                    <a:pt x="209" y="4126"/>
                  </a:moveTo>
                  <a:lnTo>
                    <a:pt x="209" y="4126"/>
                  </a:lnTo>
                  <a:lnTo>
                    <a:pt x="157" y="4126"/>
                  </a:lnTo>
                  <a:lnTo>
                    <a:pt x="105" y="4109"/>
                  </a:lnTo>
                  <a:lnTo>
                    <a:pt x="35" y="4057"/>
                  </a:lnTo>
                  <a:lnTo>
                    <a:pt x="1" y="3987"/>
                  </a:lnTo>
                  <a:lnTo>
                    <a:pt x="1" y="3935"/>
                  </a:lnTo>
                  <a:lnTo>
                    <a:pt x="1" y="3883"/>
                  </a:lnTo>
                  <a:lnTo>
                    <a:pt x="746" y="174"/>
                  </a:lnTo>
                  <a:lnTo>
                    <a:pt x="746" y="174"/>
                  </a:lnTo>
                  <a:lnTo>
                    <a:pt x="781" y="105"/>
                  </a:lnTo>
                  <a:lnTo>
                    <a:pt x="850" y="53"/>
                  </a:lnTo>
                  <a:lnTo>
                    <a:pt x="919" y="1"/>
                  </a:lnTo>
                  <a:lnTo>
                    <a:pt x="1006" y="1"/>
                  </a:lnTo>
                  <a:lnTo>
                    <a:pt x="1006" y="1"/>
                  </a:lnTo>
                  <a:lnTo>
                    <a:pt x="1075" y="1"/>
                  </a:lnTo>
                  <a:lnTo>
                    <a:pt x="1145" y="53"/>
                  </a:lnTo>
                  <a:lnTo>
                    <a:pt x="1179" y="105"/>
                  </a:lnTo>
                  <a:lnTo>
                    <a:pt x="1179" y="174"/>
                  </a:lnTo>
                  <a:lnTo>
                    <a:pt x="503" y="3883"/>
                  </a:lnTo>
                  <a:lnTo>
                    <a:pt x="503" y="3883"/>
                  </a:lnTo>
                  <a:lnTo>
                    <a:pt x="451" y="3987"/>
                  </a:lnTo>
                  <a:lnTo>
                    <a:pt x="399" y="4057"/>
                  </a:lnTo>
                  <a:lnTo>
                    <a:pt x="295" y="4109"/>
                  </a:lnTo>
                  <a:lnTo>
                    <a:pt x="209" y="4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7" name="Google Shape;1367;p17"/>
            <p:cNvSpPr/>
            <p:nvPr/>
          </p:nvSpPr>
          <p:spPr>
            <a:xfrm>
              <a:off x="3862433" y="3488561"/>
              <a:ext cx="83390" cy="290627"/>
            </a:xfrm>
            <a:custGeom>
              <a:avLst/>
              <a:gdLst/>
              <a:ahLst/>
              <a:cxnLst/>
              <a:rect l="l" t="t" r="r" b="b"/>
              <a:pathLst>
                <a:path w="1214" h="4231" extrusionOk="0">
                  <a:moveTo>
                    <a:pt x="1023" y="1"/>
                  </a:moveTo>
                  <a:lnTo>
                    <a:pt x="936" y="18"/>
                  </a:lnTo>
                  <a:lnTo>
                    <a:pt x="867" y="53"/>
                  </a:lnTo>
                  <a:lnTo>
                    <a:pt x="815" y="105"/>
                  </a:lnTo>
                  <a:lnTo>
                    <a:pt x="780" y="192"/>
                  </a:lnTo>
                  <a:lnTo>
                    <a:pt x="0" y="3988"/>
                  </a:lnTo>
                  <a:lnTo>
                    <a:pt x="0" y="4040"/>
                  </a:lnTo>
                  <a:lnTo>
                    <a:pt x="0" y="4074"/>
                  </a:lnTo>
                  <a:lnTo>
                    <a:pt x="35" y="4161"/>
                  </a:lnTo>
                  <a:lnTo>
                    <a:pt x="104" y="4213"/>
                  </a:lnTo>
                  <a:lnTo>
                    <a:pt x="156" y="4230"/>
                  </a:lnTo>
                  <a:lnTo>
                    <a:pt x="208" y="4230"/>
                  </a:lnTo>
                  <a:lnTo>
                    <a:pt x="312" y="4213"/>
                  </a:lnTo>
                  <a:lnTo>
                    <a:pt x="399" y="4161"/>
                  </a:lnTo>
                  <a:lnTo>
                    <a:pt x="468" y="4074"/>
                  </a:lnTo>
                  <a:lnTo>
                    <a:pt x="503" y="3988"/>
                  </a:lnTo>
                  <a:lnTo>
                    <a:pt x="1214" y="192"/>
                  </a:lnTo>
                  <a:lnTo>
                    <a:pt x="1196" y="105"/>
                  </a:lnTo>
                  <a:lnTo>
                    <a:pt x="1162" y="53"/>
                  </a:lnTo>
                  <a:lnTo>
                    <a:pt x="1110" y="18"/>
                  </a:lnTo>
                  <a:lnTo>
                    <a:pt x="102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8" name="Google Shape;1368;p17"/>
            <p:cNvSpPr/>
            <p:nvPr/>
          </p:nvSpPr>
          <p:spPr>
            <a:xfrm>
              <a:off x="3862433" y="3488561"/>
              <a:ext cx="83390" cy="290627"/>
            </a:xfrm>
            <a:custGeom>
              <a:avLst/>
              <a:gdLst/>
              <a:ahLst/>
              <a:cxnLst/>
              <a:rect l="l" t="t" r="r" b="b"/>
              <a:pathLst>
                <a:path w="1214" h="4231" fill="none" extrusionOk="0">
                  <a:moveTo>
                    <a:pt x="208" y="4230"/>
                  </a:moveTo>
                  <a:lnTo>
                    <a:pt x="208" y="4230"/>
                  </a:lnTo>
                  <a:lnTo>
                    <a:pt x="156" y="4230"/>
                  </a:lnTo>
                  <a:lnTo>
                    <a:pt x="104" y="4213"/>
                  </a:lnTo>
                  <a:lnTo>
                    <a:pt x="35" y="4161"/>
                  </a:lnTo>
                  <a:lnTo>
                    <a:pt x="0" y="4074"/>
                  </a:lnTo>
                  <a:lnTo>
                    <a:pt x="0" y="4040"/>
                  </a:lnTo>
                  <a:lnTo>
                    <a:pt x="0" y="3988"/>
                  </a:lnTo>
                  <a:lnTo>
                    <a:pt x="780" y="192"/>
                  </a:lnTo>
                  <a:lnTo>
                    <a:pt x="780" y="192"/>
                  </a:lnTo>
                  <a:lnTo>
                    <a:pt x="815" y="105"/>
                  </a:lnTo>
                  <a:lnTo>
                    <a:pt x="867" y="53"/>
                  </a:lnTo>
                  <a:lnTo>
                    <a:pt x="936" y="18"/>
                  </a:lnTo>
                  <a:lnTo>
                    <a:pt x="1023" y="1"/>
                  </a:lnTo>
                  <a:lnTo>
                    <a:pt x="1023" y="1"/>
                  </a:lnTo>
                  <a:lnTo>
                    <a:pt x="1110" y="18"/>
                  </a:lnTo>
                  <a:lnTo>
                    <a:pt x="1162" y="53"/>
                  </a:lnTo>
                  <a:lnTo>
                    <a:pt x="1196" y="105"/>
                  </a:lnTo>
                  <a:lnTo>
                    <a:pt x="1214" y="192"/>
                  </a:lnTo>
                  <a:lnTo>
                    <a:pt x="503" y="3988"/>
                  </a:lnTo>
                  <a:lnTo>
                    <a:pt x="503" y="3988"/>
                  </a:lnTo>
                  <a:lnTo>
                    <a:pt x="468" y="4074"/>
                  </a:lnTo>
                  <a:lnTo>
                    <a:pt x="399" y="4161"/>
                  </a:lnTo>
                  <a:lnTo>
                    <a:pt x="312" y="4213"/>
                  </a:lnTo>
                  <a:lnTo>
                    <a:pt x="208" y="4230"/>
                  </a:lnTo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9" name="Google Shape;1369;p17"/>
            <p:cNvSpPr/>
            <p:nvPr/>
          </p:nvSpPr>
          <p:spPr>
            <a:xfrm>
              <a:off x="1820456" y="3508824"/>
              <a:ext cx="210810" cy="51243"/>
            </a:xfrm>
            <a:custGeom>
              <a:avLst/>
              <a:gdLst/>
              <a:ahLst/>
              <a:cxnLst/>
              <a:rect l="l" t="t" r="r" b="b"/>
              <a:pathLst>
                <a:path w="3069" h="746" extrusionOk="0">
                  <a:moveTo>
                    <a:pt x="521" y="1"/>
                  </a:moveTo>
                  <a:lnTo>
                    <a:pt x="1" y="746"/>
                  </a:lnTo>
                  <a:lnTo>
                    <a:pt x="2566" y="746"/>
                  </a:lnTo>
                  <a:lnTo>
                    <a:pt x="306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0" name="Google Shape;1370;p17"/>
            <p:cNvSpPr/>
            <p:nvPr/>
          </p:nvSpPr>
          <p:spPr>
            <a:xfrm>
              <a:off x="3526683" y="3508824"/>
              <a:ext cx="191714" cy="51243"/>
            </a:xfrm>
            <a:custGeom>
              <a:avLst/>
              <a:gdLst/>
              <a:ahLst/>
              <a:cxnLst/>
              <a:rect l="l" t="t" r="r" b="b"/>
              <a:pathLst>
                <a:path w="2791" h="746" extrusionOk="0">
                  <a:moveTo>
                    <a:pt x="243" y="1"/>
                  </a:moveTo>
                  <a:lnTo>
                    <a:pt x="0" y="746"/>
                  </a:lnTo>
                  <a:lnTo>
                    <a:pt x="2566" y="746"/>
                  </a:lnTo>
                  <a:lnTo>
                    <a:pt x="279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1" name="Google Shape;1371;p17"/>
            <p:cNvSpPr/>
            <p:nvPr/>
          </p:nvSpPr>
          <p:spPr>
            <a:xfrm>
              <a:off x="2064576" y="3508824"/>
              <a:ext cx="320301" cy="51243"/>
            </a:xfrm>
            <a:custGeom>
              <a:avLst/>
              <a:gdLst/>
              <a:ahLst/>
              <a:cxnLst/>
              <a:rect l="l" t="t" r="r" b="b"/>
              <a:pathLst>
                <a:path w="4663" h="746" extrusionOk="0">
                  <a:moveTo>
                    <a:pt x="503" y="1"/>
                  </a:moveTo>
                  <a:lnTo>
                    <a:pt x="0" y="746"/>
                  </a:lnTo>
                  <a:lnTo>
                    <a:pt x="4230" y="746"/>
                  </a:lnTo>
                  <a:lnTo>
                    <a:pt x="466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2" name="Google Shape;1372;p17"/>
            <p:cNvSpPr/>
            <p:nvPr/>
          </p:nvSpPr>
          <p:spPr>
            <a:xfrm>
              <a:off x="2413377" y="3508824"/>
              <a:ext cx="315631" cy="51243"/>
            </a:xfrm>
            <a:custGeom>
              <a:avLst/>
              <a:gdLst/>
              <a:ahLst/>
              <a:cxnLst/>
              <a:rect l="l" t="t" r="r" b="b"/>
              <a:pathLst>
                <a:path w="4595" h="746" extrusionOk="0">
                  <a:moveTo>
                    <a:pt x="434" y="1"/>
                  </a:moveTo>
                  <a:lnTo>
                    <a:pt x="1" y="746"/>
                  </a:lnTo>
                  <a:lnTo>
                    <a:pt x="4213" y="746"/>
                  </a:lnTo>
                  <a:lnTo>
                    <a:pt x="45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3" name="Google Shape;1373;p17"/>
            <p:cNvSpPr/>
            <p:nvPr/>
          </p:nvSpPr>
          <p:spPr>
            <a:xfrm>
              <a:off x="2761079" y="3508824"/>
              <a:ext cx="311990" cy="51243"/>
            </a:xfrm>
            <a:custGeom>
              <a:avLst/>
              <a:gdLst/>
              <a:ahLst/>
              <a:cxnLst/>
              <a:rect l="l" t="t" r="r" b="b"/>
              <a:pathLst>
                <a:path w="4542" h="746" extrusionOk="0">
                  <a:moveTo>
                    <a:pt x="382" y="1"/>
                  </a:moveTo>
                  <a:lnTo>
                    <a:pt x="0" y="746"/>
                  </a:lnTo>
                  <a:lnTo>
                    <a:pt x="4230" y="746"/>
                  </a:lnTo>
                  <a:lnTo>
                    <a:pt x="454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4" name="Google Shape;1374;p17"/>
            <p:cNvSpPr/>
            <p:nvPr/>
          </p:nvSpPr>
          <p:spPr>
            <a:xfrm>
              <a:off x="3123000" y="3508824"/>
              <a:ext cx="73910" cy="52479"/>
            </a:xfrm>
            <a:custGeom>
              <a:avLst/>
              <a:gdLst/>
              <a:ahLst/>
              <a:cxnLst/>
              <a:rect l="l" t="t" r="r" b="b"/>
              <a:pathLst>
                <a:path w="1076" h="764" extrusionOk="0">
                  <a:moveTo>
                    <a:pt x="694" y="1"/>
                  </a:moveTo>
                  <a:lnTo>
                    <a:pt x="590" y="18"/>
                  </a:lnTo>
                  <a:lnTo>
                    <a:pt x="486" y="35"/>
                  </a:lnTo>
                  <a:lnTo>
                    <a:pt x="382" y="70"/>
                  </a:lnTo>
                  <a:lnTo>
                    <a:pt x="296" y="105"/>
                  </a:lnTo>
                  <a:lnTo>
                    <a:pt x="209" y="174"/>
                  </a:lnTo>
                  <a:lnTo>
                    <a:pt x="122" y="226"/>
                  </a:lnTo>
                  <a:lnTo>
                    <a:pt x="70" y="313"/>
                  </a:lnTo>
                  <a:lnTo>
                    <a:pt x="36" y="382"/>
                  </a:lnTo>
                  <a:lnTo>
                    <a:pt x="1" y="451"/>
                  </a:lnTo>
                  <a:lnTo>
                    <a:pt x="1" y="538"/>
                  </a:lnTo>
                  <a:lnTo>
                    <a:pt x="18" y="590"/>
                  </a:lnTo>
                  <a:lnTo>
                    <a:pt x="70" y="659"/>
                  </a:lnTo>
                  <a:lnTo>
                    <a:pt x="122" y="694"/>
                  </a:lnTo>
                  <a:lnTo>
                    <a:pt x="192" y="729"/>
                  </a:lnTo>
                  <a:lnTo>
                    <a:pt x="278" y="763"/>
                  </a:lnTo>
                  <a:lnTo>
                    <a:pt x="486" y="763"/>
                  </a:lnTo>
                  <a:lnTo>
                    <a:pt x="590" y="729"/>
                  </a:lnTo>
                  <a:lnTo>
                    <a:pt x="694" y="694"/>
                  </a:lnTo>
                  <a:lnTo>
                    <a:pt x="798" y="659"/>
                  </a:lnTo>
                  <a:lnTo>
                    <a:pt x="885" y="590"/>
                  </a:lnTo>
                  <a:lnTo>
                    <a:pt x="954" y="538"/>
                  </a:lnTo>
                  <a:lnTo>
                    <a:pt x="1006" y="451"/>
                  </a:lnTo>
                  <a:lnTo>
                    <a:pt x="1058" y="382"/>
                  </a:lnTo>
                  <a:lnTo>
                    <a:pt x="1076" y="313"/>
                  </a:lnTo>
                  <a:lnTo>
                    <a:pt x="1076" y="226"/>
                  </a:lnTo>
                  <a:lnTo>
                    <a:pt x="1058" y="174"/>
                  </a:lnTo>
                  <a:lnTo>
                    <a:pt x="1006" y="105"/>
                  </a:lnTo>
                  <a:lnTo>
                    <a:pt x="954" y="70"/>
                  </a:lnTo>
                  <a:lnTo>
                    <a:pt x="885" y="35"/>
                  </a:lnTo>
                  <a:lnTo>
                    <a:pt x="798" y="18"/>
                  </a:lnTo>
                  <a:lnTo>
                    <a:pt x="69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5" name="Google Shape;1375;p17"/>
            <p:cNvSpPr/>
            <p:nvPr/>
          </p:nvSpPr>
          <p:spPr>
            <a:xfrm>
              <a:off x="3246845" y="3508824"/>
              <a:ext cx="72743" cy="52479"/>
            </a:xfrm>
            <a:custGeom>
              <a:avLst/>
              <a:gdLst/>
              <a:ahLst/>
              <a:cxnLst/>
              <a:rect l="l" t="t" r="r" b="b"/>
              <a:pathLst>
                <a:path w="1059" h="764" extrusionOk="0">
                  <a:moveTo>
                    <a:pt x="677" y="1"/>
                  </a:moveTo>
                  <a:lnTo>
                    <a:pt x="573" y="18"/>
                  </a:lnTo>
                  <a:lnTo>
                    <a:pt x="469" y="35"/>
                  </a:lnTo>
                  <a:lnTo>
                    <a:pt x="365" y="70"/>
                  </a:lnTo>
                  <a:lnTo>
                    <a:pt x="278" y="105"/>
                  </a:lnTo>
                  <a:lnTo>
                    <a:pt x="191" y="174"/>
                  </a:lnTo>
                  <a:lnTo>
                    <a:pt x="122" y="226"/>
                  </a:lnTo>
                  <a:lnTo>
                    <a:pt x="53" y="313"/>
                  </a:lnTo>
                  <a:lnTo>
                    <a:pt x="18" y="382"/>
                  </a:lnTo>
                  <a:lnTo>
                    <a:pt x="1" y="451"/>
                  </a:lnTo>
                  <a:lnTo>
                    <a:pt x="1" y="538"/>
                  </a:lnTo>
                  <a:lnTo>
                    <a:pt x="18" y="590"/>
                  </a:lnTo>
                  <a:lnTo>
                    <a:pt x="70" y="659"/>
                  </a:lnTo>
                  <a:lnTo>
                    <a:pt x="122" y="694"/>
                  </a:lnTo>
                  <a:lnTo>
                    <a:pt x="191" y="729"/>
                  </a:lnTo>
                  <a:lnTo>
                    <a:pt x="278" y="763"/>
                  </a:lnTo>
                  <a:lnTo>
                    <a:pt x="486" y="763"/>
                  </a:lnTo>
                  <a:lnTo>
                    <a:pt x="590" y="729"/>
                  </a:lnTo>
                  <a:lnTo>
                    <a:pt x="694" y="694"/>
                  </a:lnTo>
                  <a:lnTo>
                    <a:pt x="798" y="659"/>
                  </a:lnTo>
                  <a:lnTo>
                    <a:pt x="867" y="590"/>
                  </a:lnTo>
                  <a:lnTo>
                    <a:pt x="954" y="538"/>
                  </a:lnTo>
                  <a:lnTo>
                    <a:pt x="1006" y="451"/>
                  </a:lnTo>
                  <a:lnTo>
                    <a:pt x="1041" y="382"/>
                  </a:lnTo>
                  <a:lnTo>
                    <a:pt x="1058" y="313"/>
                  </a:lnTo>
                  <a:lnTo>
                    <a:pt x="1058" y="226"/>
                  </a:lnTo>
                  <a:lnTo>
                    <a:pt x="1041" y="174"/>
                  </a:lnTo>
                  <a:lnTo>
                    <a:pt x="989" y="105"/>
                  </a:lnTo>
                  <a:lnTo>
                    <a:pt x="937" y="70"/>
                  </a:lnTo>
                  <a:lnTo>
                    <a:pt x="867" y="35"/>
                  </a:lnTo>
                  <a:lnTo>
                    <a:pt x="781" y="18"/>
                  </a:lnTo>
                  <a:lnTo>
                    <a:pt x="677" y="1"/>
                  </a:lnTo>
                  <a:close/>
                </a:path>
              </a:pathLst>
            </a:custGeom>
            <a:solidFill>
              <a:srgbClr val="FFE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6" name="Google Shape;1376;p17"/>
            <p:cNvSpPr/>
            <p:nvPr/>
          </p:nvSpPr>
          <p:spPr>
            <a:xfrm>
              <a:off x="3369523" y="3508824"/>
              <a:ext cx="73842" cy="52479"/>
            </a:xfrm>
            <a:custGeom>
              <a:avLst/>
              <a:gdLst/>
              <a:ahLst/>
              <a:cxnLst/>
              <a:rect l="l" t="t" r="r" b="b"/>
              <a:pathLst>
                <a:path w="1075" h="764" extrusionOk="0">
                  <a:moveTo>
                    <a:pt x="676" y="1"/>
                  </a:moveTo>
                  <a:lnTo>
                    <a:pt x="572" y="18"/>
                  </a:lnTo>
                  <a:lnTo>
                    <a:pt x="468" y="35"/>
                  </a:lnTo>
                  <a:lnTo>
                    <a:pt x="364" y="70"/>
                  </a:lnTo>
                  <a:lnTo>
                    <a:pt x="277" y="105"/>
                  </a:lnTo>
                  <a:lnTo>
                    <a:pt x="191" y="174"/>
                  </a:lnTo>
                  <a:lnTo>
                    <a:pt x="121" y="226"/>
                  </a:lnTo>
                  <a:lnTo>
                    <a:pt x="69" y="313"/>
                  </a:lnTo>
                  <a:lnTo>
                    <a:pt x="17" y="382"/>
                  </a:lnTo>
                  <a:lnTo>
                    <a:pt x="0" y="451"/>
                  </a:lnTo>
                  <a:lnTo>
                    <a:pt x="17" y="538"/>
                  </a:lnTo>
                  <a:lnTo>
                    <a:pt x="35" y="590"/>
                  </a:lnTo>
                  <a:lnTo>
                    <a:pt x="69" y="659"/>
                  </a:lnTo>
                  <a:lnTo>
                    <a:pt x="139" y="694"/>
                  </a:lnTo>
                  <a:lnTo>
                    <a:pt x="208" y="729"/>
                  </a:lnTo>
                  <a:lnTo>
                    <a:pt x="295" y="763"/>
                  </a:lnTo>
                  <a:lnTo>
                    <a:pt x="503" y="763"/>
                  </a:lnTo>
                  <a:lnTo>
                    <a:pt x="607" y="729"/>
                  </a:lnTo>
                  <a:lnTo>
                    <a:pt x="711" y="694"/>
                  </a:lnTo>
                  <a:lnTo>
                    <a:pt x="815" y="659"/>
                  </a:lnTo>
                  <a:lnTo>
                    <a:pt x="884" y="590"/>
                  </a:lnTo>
                  <a:lnTo>
                    <a:pt x="953" y="538"/>
                  </a:lnTo>
                  <a:lnTo>
                    <a:pt x="1023" y="451"/>
                  </a:lnTo>
                  <a:lnTo>
                    <a:pt x="1057" y="382"/>
                  </a:lnTo>
                  <a:lnTo>
                    <a:pt x="1075" y="313"/>
                  </a:lnTo>
                  <a:lnTo>
                    <a:pt x="1057" y="226"/>
                  </a:lnTo>
                  <a:lnTo>
                    <a:pt x="1040" y="174"/>
                  </a:lnTo>
                  <a:lnTo>
                    <a:pt x="1005" y="105"/>
                  </a:lnTo>
                  <a:lnTo>
                    <a:pt x="936" y="70"/>
                  </a:lnTo>
                  <a:lnTo>
                    <a:pt x="867" y="35"/>
                  </a:lnTo>
                  <a:lnTo>
                    <a:pt x="780" y="18"/>
                  </a:lnTo>
                  <a:lnTo>
                    <a:pt x="67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7" name="Google Shape;1377;p17"/>
            <p:cNvSpPr/>
            <p:nvPr/>
          </p:nvSpPr>
          <p:spPr>
            <a:xfrm>
              <a:off x="1757331" y="3594547"/>
              <a:ext cx="215618" cy="52479"/>
            </a:xfrm>
            <a:custGeom>
              <a:avLst/>
              <a:gdLst/>
              <a:ahLst/>
              <a:cxnLst/>
              <a:rect l="l" t="t" r="r" b="b"/>
              <a:pathLst>
                <a:path w="3139" h="764" extrusionOk="0">
                  <a:moveTo>
                    <a:pt x="556" y="1"/>
                  </a:moveTo>
                  <a:lnTo>
                    <a:pt x="1" y="763"/>
                  </a:lnTo>
                  <a:lnTo>
                    <a:pt x="2618" y="763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8" name="Google Shape;1378;p17"/>
            <p:cNvSpPr/>
            <p:nvPr/>
          </p:nvSpPr>
          <p:spPr>
            <a:xfrm>
              <a:off x="3498108" y="3594547"/>
              <a:ext cx="195286" cy="52479"/>
            </a:xfrm>
            <a:custGeom>
              <a:avLst/>
              <a:gdLst/>
              <a:ahLst/>
              <a:cxnLst/>
              <a:rect l="l" t="t" r="r" b="b"/>
              <a:pathLst>
                <a:path w="2843" h="764" extrusionOk="0">
                  <a:moveTo>
                    <a:pt x="260" y="1"/>
                  </a:moveTo>
                  <a:lnTo>
                    <a:pt x="0" y="763"/>
                  </a:lnTo>
                  <a:lnTo>
                    <a:pt x="2618" y="763"/>
                  </a:lnTo>
                  <a:lnTo>
                    <a:pt x="284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9" name="Google Shape;1379;p17"/>
            <p:cNvSpPr/>
            <p:nvPr/>
          </p:nvSpPr>
          <p:spPr>
            <a:xfrm>
              <a:off x="2007427" y="3594547"/>
              <a:ext cx="327445" cy="52479"/>
            </a:xfrm>
            <a:custGeom>
              <a:avLst/>
              <a:gdLst/>
              <a:ahLst/>
              <a:cxnLst/>
              <a:rect l="l" t="t" r="r" b="b"/>
              <a:pathLst>
                <a:path w="4767" h="764" extrusionOk="0">
                  <a:moveTo>
                    <a:pt x="503" y="1"/>
                  </a:moveTo>
                  <a:lnTo>
                    <a:pt x="0" y="763"/>
                  </a:lnTo>
                  <a:lnTo>
                    <a:pt x="4299" y="763"/>
                  </a:lnTo>
                  <a:lnTo>
                    <a:pt x="476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0" name="Google Shape;1380;p17"/>
            <p:cNvSpPr/>
            <p:nvPr/>
          </p:nvSpPr>
          <p:spPr>
            <a:xfrm>
              <a:off x="2362204" y="3594547"/>
              <a:ext cx="322774" cy="52479"/>
            </a:xfrm>
            <a:custGeom>
              <a:avLst/>
              <a:gdLst/>
              <a:ahLst/>
              <a:cxnLst/>
              <a:rect l="l" t="t" r="r" b="b"/>
              <a:pathLst>
                <a:path w="4699" h="764" extrusionOk="0">
                  <a:moveTo>
                    <a:pt x="451" y="1"/>
                  </a:moveTo>
                  <a:lnTo>
                    <a:pt x="1" y="763"/>
                  </a:lnTo>
                  <a:lnTo>
                    <a:pt x="4299" y="763"/>
                  </a:lnTo>
                  <a:lnTo>
                    <a:pt x="46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1" name="Google Shape;1381;p17"/>
            <p:cNvSpPr/>
            <p:nvPr/>
          </p:nvSpPr>
          <p:spPr>
            <a:xfrm>
              <a:off x="2717049" y="3594547"/>
              <a:ext cx="319134" cy="52479"/>
            </a:xfrm>
            <a:custGeom>
              <a:avLst/>
              <a:gdLst/>
              <a:ahLst/>
              <a:cxnLst/>
              <a:rect l="l" t="t" r="r" b="b"/>
              <a:pathLst>
                <a:path w="4646" h="764" extrusionOk="0">
                  <a:moveTo>
                    <a:pt x="381" y="1"/>
                  </a:moveTo>
                  <a:lnTo>
                    <a:pt x="0" y="763"/>
                  </a:lnTo>
                  <a:lnTo>
                    <a:pt x="4299" y="763"/>
                  </a:lnTo>
                  <a:lnTo>
                    <a:pt x="464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2" name="Google Shape;1382;p17"/>
            <p:cNvSpPr/>
            <p:nvPr/>
          </p:nvSpPr>
          <p:spPr>
            <a:xfrm>
              <a:off x="3086114" y="3594547"/>
              <a:ext cx="75078" cy="53647"/>
            </a:xfrm>
            <a:custGeom>
              <a:avLst/>
              <a:gdLst/>
              <a:ahLst/>
              <a:cxnLst/>
              <a:rect l="l" t="t" r="r" b="b"/>
              <a:pathLst>
                <a:path w="1093" h="781" extrusionOk="0">
                  <a:moveTo>
                    <a:pt x="607" y="1"/>
                  </a:moveTo>
                  <a:lnTo>
                    <a:pt x="503" y="18"/>
                  </a:lnTo>
                  <a:lnTo>
                    <a:pt x="399" y="70"/>
                  </a:lnTo>
                  <a:lnTo>
                    <a:pt x="295" y="105"/>
                  </a:lnTo>
                  <a:lnTo>
                    <a:pt x="209" y="174"/>
                  </a:lnTo>
                  <a:lnTo>
                    <a:pt x="139" y="243"/>
                  </a:lnTo>
                  <a:lnTo>
                    <a:pt x="70" y="313"/>
                  </a:lnTo>
                  <a:lnTo>
                    <a:pt x="35" y="382"/>
                  </a:lnTo>
                  <a:lnTo>
                    <a:pt x="1" y="469"/>
                  </a:lnTo>
                  <a:lnTo>
                    <a:pt x="1" y="538"/>
                  </a:lnTo>
                  <a:lnTo>
                    <a:pt x="35" y="607"/>
                  </a:lnTo>
                  <a:lnTo>
                    <a:pt x="70" y="677"/>
                  </a:lnTo>
                  <a:lnTo>
                    <a:pt x="122" y="711"/>
                  </a:lnTo>
                  <a:lnTo>
                    <a:pt x="191" y="763"/>
                  </a:lnTo>
                  <a:lnTo>
                    <a:pt x="278" y="781"/>
                  </a:lnTo>
                  <a:lnTo>
                    <a:pt x="503" y="781"/>
                  </a:lnTo>
                  <a:lnTo>
                    <a:pt x="607" y="763"/>
                  </a:lnTo>
                  <a:lnTo>
                    <a:pt x="711" y="711"/>
                  </a:lnTo>
                  <a:lnTo>
                    <a:pt x="815" y="677"/>
                  </a:lnTo>
                  <a:lnTo>
                    <a:pt x="902" y="607"/>
                  </a:lnTo>
                  <a:lnTo>
                    <a:pt x="971" y="538"/>
                  </a:lnTo>
                  <a:lnTo>
                    <a:pt x="1041" y="469"/>
                  </a:lnTo>
                  <a:lnTo>
                    <a:pt x="1075" y="382"/>
                  </a:lnTo>
                  <a:lnTo>
                    <a:pt x="1093" y="313"/>
                  </a:lnTo>
                  <a:lnTo>
                    <a:pt x="1093" y="243"/>
                  </a:lnTo>
                  <a:lnTo>
                    <a:pt x="1075" y="174"/>
                  </a:lnTo>
                  <a:lnTo>
                    <a:pt x="1041" y="105"/>
                  </a:lnTo>
                  <a:lnTo>
                    <a:pt x="989" y="70"/>
                  </a:lnTo>
                  <a:lnTo>
                    <a:pt x="902" y="18"/>
                  </a:lnTo>
                  <a:lnTo>
                    <a:pt x="81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3" name="Google Shape;1383;p17"/>
            <p:cNvSpPr/>
            <p:nvPr/>
          </p:nvSpPr>
          <p:spPr>
            <a:xfrm>
              <a:off x="3212295" y="3594547"/>
              <a:ext cx="75147" cy="53647"/>
            </a:xfrm>
            <a:custGeom>
              <a:avLst/>
              <a:gdLst/>
              <a:ahLst/>
              <a:cxnLst/>
              <a:rect l="l" t="t" r="r" b="b"/>
              <a:pathLst>
                <a:path w="1094" h="781" extrusionOk="0">
                  <a:moveTo>
                    <a:pt x="590" y="1"/>
                  </a:moveTo>
                  <a:lnTo>
                    <a:pt x="486" y="18"/>
                  </a:lnTo>
                  <a:lnTo>
                    <a:pt x="382" y="70"/>
                  </a:lnTo>
                  <a:lnTo>
                    <a:pt x="278" y="105"/>
                  </a:lnTo>
                  <a:lnTo>
                    <a:pt x="192" y="174"/>
                  </a:lnTo>
                  <a:lnTo>
                    <a:pt x="122" y="243"/>
                  </a:lnTo>
                  <a:lnTo>
                    <a:pt x="70" y="313"/>
                  </a:lnTo>
                  <a:lnTo>
                    <a:pt x="18" y="382"/>
                  </a:lnTo>
                  <a:lnTo>
                    <a:pt x="1" y="469"/>
                  </a:lnTo>
                  <a:lnTo>
                    <a:pt x="1" y="538"/>
                  </a:lnTo>
                  <a:lnTo>
                    <a:pt x="18" y="607"/>
                  </a:lnTo>
                  <a:lnTo>
                    <a:pt x="70" y="677"/>
                  </a:lnTo>
                  <a:lnTo>
                    <a:pt x="122" y="711"/>
                  </a:lnTo>
                  <a:lnTo>
                    <a:pt x="209" y="763"/>
                  </a:lnTo>
                  <a:lnTo>
                    <a:pt x="296" y="781"/>
                  </a:lnTo>
                  <a:lnTo>
                    <a:pt x="504" y="781"/>
                  </a:lnTo>
                  <a:lnTo>
                    <a:pt x="608" y="763"/>
                  </a:lnTo>
                  <a:lnTo>
                    <a:pt x="712" y="711"/>
                  </a:lnTo>
                  <a:lnTo>
                    <a:pt x="816" y="677"/>
                  </a:lnTo>
                  <a:lnTo>
                    <a:pt x="902" y="607"/>
                  </a:lnTo>
                  <a:lnTo>
                    <a:pt x="972" y="538"/>
                  </a:lnTo>
                  <a:lnTo>
                    <a:pt x="1024" y="469"/>
                  </a:lnTo>
                  <a:lnTo>
                    <a:pt x="1076" y="382"/>
                  </a:lnTo>
                  <a:lnTo>
                    <a:pt x="1093" y="313"/>
                  </a:lnTo>
                  <a:lnTo>
                    <a:pt x="1093" y="243"/>
                  </a:lnTo>
                  <a:lnTo>
                    <a:pt x="1058" y="174"/>
                  </a:lnTo>
                  <a:lnTo>
                    <a:pt x="1024" y="105"/>
                  </a:lnTo>
                  <a:lnTo>
                    <a:pt x="972" y="70"/>
                  </a:lnTo>
                  <a:lnTo>
                    <a:pt x="885" y="18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4" name="Google Shape;1384;p17"/>
            <p:cNvSpPr/>
            <p:nvPr/>
          </p:nvSpPr>
          <p:spPr>
            <a:xfrm>
              <a:off x="3338545" y="3594547"/>
              <a:ext cx="73910" cy="53647"/>
            </a:xfrm>
            <a:custGeom>
              <a:avLst/>
              <a:gdLst/>
              <a:ahLst/>
              <a:cxnLst/>
              <a:rect l="l" t="t" r="r" b="b"/>
              <a:pathLst>
                <a:path w="1076" h="781" extrusionOk="0">
                  <a:moveTo>
                    <a:pt x="572" y="1"/>
                  </a:moveTo>
                  <a:lnTo>
                    <a:pt x="468" y="18"/>
                  </a:lnTo>
                  <a:lnTo>
                    <a:pt x="364" y="70"/>
                  </a:lnTo>
                  <a:lnTo>
                    <a:pt x="278" y="105"/>
                  </a:lnTo>
                  <a:lnTo>
                    <a:pt x="191" y="174"/>
                  </a:lnTo>
                  <a:lnTo>
                    <a:pt x="104" y="243"/>
                  </a:lnTo>
                  <a:lnTo>
                    <a:pt x="52" y="313"/>
                  </a:lnTo>
                  <a:lnTo>
                    <a:pt x="18" y="382"/>
                  </a:lnTo>
                  <a:lnTo>
                    <a:pt x="0" y="469"/>
                  </a:lnTo>
                  <a:lnTo>
                    <a:pt x="0" y="538"/>
                  </a:lnTo>
                  <a:lnTo>
                    <a:pt x="18" y="607"/>
                  </a:lnTo>
                  <a:lnTo>
                    <a:pt x="70" y="677"/>
                  </a:lnTo>
                  <a:lnTo>
                    <a:pt x="122" y="711"/>
                  </a:lnTo>
                  <a:lnTo>
                    <a:pt x="208" y="763"/>
                  </a:lnTo>
                  <a:lnTo>
                    <a:pt x="295" y="781"/>
                  </a:lnTo>
                  <a:lnTo>
                    <a:pt x="503" y="781"/>
                  </a:lnTo>
                  <a:lnTo>
                    <a:pt x="607" y="763"/>
                  </a:lnTo>
                  <a:lnTo>
                    <a:pt x="711" y="711"/>
                  </a:lnTo>
                  <a:lnTo>
                    <a:pt x="815" y="677"/>
                  </a:lnTo>
                  <a:lnTo>
                    <a:pt x="902" y="607"/>
                  </a:lnTo>
                  <a:lnTo>
                    <a:pt x="971" y="538"/>
                  </a:lnTo>
                  <a:lnTo>
                    <a:pt x="1023" y="469"/>
                  </a:lnTo>
                  <a:lnTo>
                    <a:pt x="1058" y="382"/>
                  </a:lnTo>
                  <a:lnTo>
                    <a:pt x="1075" y="313"/>
                  </a:lnTo>
                  <a:lnTo>
                    <a:pt x="1075" y="243"/>
                  </a:lnTo>
                  <a:lnTo>
                    <a:pt x="1058" y="174"/>
                  </a:lnTo>
                  <a:lnTo>
                    <a:pt x="1006" y="105"/>
                  </a:lnTo>
                  <a:lnTo>
                    <a:pt x="954" y="70"/>
                  </a:lnTo>
                  <a:lnTo>
                    <a:pt x="867" y="18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FFEA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5" name="Google Shape;1385;p17"/>
            <p:cNvSpPr/>
            <p:nvPr/>
          </p:nvSpPr>
          <p:spPr>
            <a:xfrm>
              <a:off x="1691871" y="3682675"/>
              <a:ext cx="220358" cy="54815"/>
            </a:xfrm>
            <a:custGeom>
              <a:avLst/>
              <a:gdLst/>
              <a:ahLst/>
              <a:cxnLst/>
              <a:rect l="l" t="t" r="r" b="b"/>
              <a:pathLst>
                <a:path w="3208" h="798" extrusionOk="0">
                  <a:moveTo>
                    <a:pt x="573" y="0"/>
                  </a:moveTo>
                  <a:lnTo>
                    <a:pt x="1" y="798"/>
                  </a:lnTo>
                  <a:lnTo>
                    <a:pt x="2670" y="798"/>
                  </a:lnTo>
                  <a:lnTo>
                    <a:pt x="320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6" name="Google Shape;1386;p17"/>
            <p:cNvSpPr/>
            <p:nvPr/>
          </p:nvSpPr>
          <p:spPr>
            <a:xfrm>
              <a:off x="3468298" y="3682675"/>
              <a:ext cx="198926" cy="54815"/>
            </a:xfrm>
            <a:custGeom>
              <a:avLst/>
              <a:gdLst/>
              <a:ahLst/>
              <a:cxnLst/>
              <a:rect l="l" t="t" r="r" b="b"/>
              <a:pathLst>
                <a:path w="2896" h="798" extrusionOk="0">
                  <a:moveTo>
                    <a:pt x="261" y="0"/>
                  </a:moveTo>
                  <a:lnTo>
                    <a:pt x="1" y="798"/>
                  </a:lnTo>
                  <a:lnTo>
                    <a:pt x="2670" y="798"/>
                  </a:lnTo>
                  <a:lnTo>
                    <a:pt x="289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7" name="Google Shape;1387;p17"/>
            <p:cNvSpPr/>
            <p:nvPr/>
          </p:nvSpPr>
          <p:spPr>
            <a:xfrm>
              <a:off x="1946637" y="3682675"/>
              <a:ext cx="334658" cy="54815"/>
            </a:xfrm>
            <a:custGeom>
              <a:avLst/>
              <a:gdLst/>
              <a:ahLst/>
              <a:cxnLst/>
              <a:rect l="l" t="t" r="r" b="b"/>
              <a:pathLst>
                <a:path w="4872" h="798" extrusionOk="0">
                  <a:moveTo>
                    <a:pt x="521" y="0"/>
                  </a:moveTo>
                  <a:lnTo>
                    <a:pt x="1" y="798"/>
                  </a:lnTo>
                  <a:lnTo>
                    <a:pt x="4386" y="798"/>
                  </a:lnTo>
                  <a:lnTo>
                    <a:pt x="487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8" name="Google Shape;1388;p17"/>
            <p:cNvSpPr/>
            <p:nvPr/>
          </p:nvSpPr>
          <p:spPr>
            <a:xfrm>
              <a:off x="2308627" y="3682675"/>
              <a:ext cx="331086" cy="54815"/>
            </a:xfrm>
            <a:custGeom>
              <a:avLst/>
              <a:gdLst/>
              <a:ahLst/>
              <a:cxnLst/>
              <a:rect l="l" t="t" r="r" b="b"/>
              <a:pathLst>
                <a:path w="4820" h="798" extrusionOk="0">
                  <a:moveTo>
                    <a:pt x="469" y="0"/>
                  </a:moveTo>
                  <a:lnTo>
                    <a:pt x="1" y="798"/>
                  </a:lnTo>
                  <a:lnTo>
                    <a:pt x="4403" y="798"/>
                  </a:lnTo>
                  <a:lnTo>
                    <a:pt x="481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9" name="Google Shape;1389;p17"/>
            <p:cNvSpPr/>
            <p:nvPr/>
          </p:nvSpPr>
          <p:spPr>
            <a:xfrm>
              <a:off x="2670616" y="3682675"/>
              <a:ext cx="326278" cy="54815"/>
            </a:xfrm>
            <a:custGeom>
              <a:avLst/>
              <a:gdLst/>
              <a:ahLst/>
              <a:cxnLst/>
              <a:rect l="l" t="t" r="r" b="b"/>
              <a:pathLst>
                <a:path w="4750" h="798" extrusionOk="0">
                  <a:moveTo>
                    <a:pt x="416" y="0"/>
                  </a:moveTo>
                  <a:lnTo>
                    <a:pt x="0" y="798"/>
                  </a:lnTo>
                  <a:lnTo>
                    <a:pt x="4403" y="798"/>
                  </a:lnTo>
                  <a:lnTo>
                    <a:pt x="47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0" name="Google Shape;1390;p17"/>
            <p:cNvSpPr/>
            <p:nvPr/>
          </p:nvSpPr>
          <p:spPr>
            <a:xfrm>
              <a:off x="3047992" y="3682675"/>
              <a:ext cx="77482" cy="57219"/>
            </a:xfrm>
            <a:custGeom>
              <a:avLst/>
              <a:gdLst/>
              <a:ahLst/>
              <a:cxnLst/>
              <a:rect l="l" t="t" r="r" b="b"/>
              <a:pathLst>
                <a:path w="1128" h="833" extrusionOk="0">
                  <a:moveTo>
                    <a:pt x="729" y="0"/>
                  </a:moveTo>
                  <a:lnTo>
                    <a:pt x="625" y="18"/>
                  </a:lnTo>
                  <a:lnTo>
                    <a:pt x="521" y="35"/>
                  </a:lnTo>
                  <a:lnTo>
                    <a:pt x="417" y="70"/>
                  </a:lnTo>
                  <a:lnTo>
                    <a:pt x="313" y="122"/>
                  </a:lnTo>
                  <a:lnTo>
                    <a:pt x="226" y="191"/>
                  </a:lnTo>
                  <a:lnTo>
                    <a:pt x="140" y="260"/>
                  </a:lnTo>
                  <a:lnTo>
                    <a:pt x="70" y="330"/>
                  </a:lnTo>
                  <a:lnTo>
                    <a:pt x="36" y="416"/>
                  </a:lnTo>
                  <a:lnTo>
                    <a:pt x="1" y="503"/>
                  </a:lnTo>
                  <a:lnTo>
                    <a:pt x="1" y="572"/>
                  </a:lnTo>
                  <a:lnTo>
                    <a:pt x="18" y="642"/>
                  </a:lnTo>
                  <a:lnTo>
                    <a:pt x="70" y="711"/>
                  </a:lnTo>
                  <a:lnTo>
                    <a:pt x="122" y="763"/>
                  </a:lnTo>
                  <a:lnTo>
                    <a:pt x="192" y="798"/>
                  </a:lnTo>
                  <a:lnTo>
                    <a:pt x="296" y="815"/>
                  </a:lnTo>
                  <a:lnTo>
                    <a:pt x="400" y="832"/>
                  </a:lnTo>
                  <a:lnTo>
                    <a:pt x="504" y="815"/>
                  </a:lnTo>
                  <a:lnTo>
                    <a:pt x="608" y="798"/>
                  </a:lnTo>
                  <a:lnTo>
                    <a:pt x="729" y="763"/>
                  </a:lnTo>
                  <a:lnTo>
                    <a:pt x="816" y="711"/>
                  </a:lnTo>
                  <a:lnTo>
                    <a:pt x="920" y="642"/>
                  </a:lnTo>
                  <a:lnTo>
                    <a:pt x="989" y="572"/>
                  </a:lnTo>
                  <a:lnTo>
                    <a:pt x="1058" y="503"/>
                  </a:lnTo>
                  <a:lnTo>
                    <a:pt x="1093" y="416"/>
                  </a:lnTo>
                  <a:lnTo>
                    <a:pt x="1128" y="330"/>
                  </a:lnTo>
                  <a:lnTo>
                    <a:pt x="1128" y="260"/>
                  </a:lnTo>
                  <a:lnTo>
                    <a:pt x="1110" y="191"/>
                  </a:lnTo>
                  <a:lnTo>
                    <a:pt x="1058" y="122"/>
                  </a:lnTo>
                  <a:lnTo>
                    <a:pt x="1006" y="70"/>
                  </a:lnTo>
                  <a:lnTo>
                    <a:pt x="937" y="35"/>
                  </a:lnTo>
                  <a:lnTo>
                    <a:pt x="833" y="18"/>
                  </a:lnTo>
                  <a:lnTo>
                    <a:pt x="72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1" name="Google Shape;1391;p17"/>
            <p:cNvSpPr/>
            <p:nvPr/>
          </p:nvSpPr>
          <p:spPr>
            <a:xfrm>
              <a:off x="3176577" y="3682675"/>
              <a:ext cx="76315" cy="57219"/>
            </a:xfrm>
            <a:custGeom>
              <a:avLst/>
              <a:gdLst/>
              <a:ahLst/>
              <a:cxnLst/>
              <a:rect l="l" t="t" r="r" b="b"/>
              <a:pathLst>
                <a:path w="1111" h="833" extrusionOk="0">
                  <a:moveTo>
                    <a:pt x="712" y="0"/>
                  </a:moveTo>
                  <a:lnTo>
                    <a:pt x="608" y="18"/>
                  </a:lnTo>
                  <a:lnTo>
                    <a:pt x="504" y="35"/>
                  </a:lnTo>
                  <a:lnTo>
                    <a:pt x="400" y="70"/>
                  </a:lnTo>
                  <a:lnTo>
                    <a:pt x="296" y="122"/>
                  </a:lnTo>
                  <a:lnTo>
                    <a:pt x="209" y="191"/>
                  </a:lnTo>
                  <a:lnTo>
                    <a:pt x="140" y="260"/>
                  </a:lnTo>
                  <a:lnTo>
                    <a:pt x="70" y="330"/>
                  </a:lnTo>
                  <a:lnTo>
                    <a:pt x="18" y="416"/>
                  </a:lnTo>
                  <a:lnTo>
                    <a:pt x="1" y="503"/>
                  </a:lnTo>
                  <a:lnTo>
                    <a:pt x="1" y="572"/>
                  </a:lnTo>
                  <a:lnTo>
                    <a:pt x="18" y="642"/>
                  </a:lnTo>
                  <a:lnTo>
                    <a:pt x="70" y="711"/>
                  </a:lnTo>
                  <a:lnTo>
                    <a:pt x="122" y="763"/>
                  </a:lnTo>
                  <a:lnTo>
                    <a:pt x="209" y="798"/>
                  </a:lnTo>
                  <a:lnTo>
                    <a:pt x="296" y="815"/>
                  </a:lnTo>
                  <a:lnTo>
                    <a:pt x="400" y="832"/>
                  </a:lnTo>
                  <a:lnTo>
                    <a:pt x="504" y="815"/>
                  </a:lnTo>
                  <a:lnTo>
                    <a:pt x="625" y="798"/>
                  </a:lnTo>
                  <a:lnTo>
                    <a:pt x="729" y="763"/>
                  </a:lnTo>
                  <a:lnTo>
                    <a:pt x="833" y="711"/>
                  </a:lnTo>
                  <a:lnTo>
                    <a:pt x="920" y="642"/>
                  </a:lnTo>
                  <a:lnTo>
                    <a:pt x="989" y="572"/>
                  </a:lnTo>
                  <a:lnTo>
                    <a:pt x="1058" y="503"/>
                  </a:lnTo>
                  <a:lnTo>
                    <a:pt x="1093" y="416"/>
                  </a:lnTo>
                  <a:lnTo>
                    <a:pt x="1110" y="330"/>
                  </a:lnTo>
                  <a:lnTo>
                    <a:pt x="1110" y="260"/>
                  </a:lnTo>
                  <a:lnTo>
                    <a:pt x="1093" y="191"/>
                  </a:lnTo>
                  <a:lnTo>
                    <a:pt x="1041" y="122"/>
                  </a:lnTo>
                  <a:lnTo>
                    <a:pt x="989" y="70"/>
                  </a:lnTo>
                  <a:lnTo>
                    <a:pt x="920" y="35"/>
                  </a:lnTo>
                  <a:lnTo>
                    <a:pt x="816" y="18"/>
                  </a:lnTo>
                  <a:lnTo>
                    <a:pt x="7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2" name="Google Shape;1392;p17"/>
            <p:cNvSpPr/>
            <p:nvPr/>
          </p:nvSpPr>
          <p:spPr>
            <a:xfrm>
              <a:off x="3305231" y="3682675"/>
              <a:ext cx="76246" cy="57219"/>
            </a:xfrm>
            <a:custGeom>
              <a:avLst/>
              <a:gdLst/>
              <a:ahLst/>
              <a:cxnLst/>
              <a:rect l="l" t="t" r="r" b="b"/>
              <a:pathLst>
                <a:path w="1110" h="833" extrusionOk="0">
                  <a:moveTo>
                    <a:pt x="693" y="0"/>
                  </a:moveTo>
                  <a:lnTo>
                    <a:pt x="589" y="18"/>
                  </a:lnTo>
                  <a:lnTo>
                    <a:pt x="485" y="35"/>
                  </a:lnTo>
                  <a:lnTo>
                    <a:pt x="381" y="70"/>
                  </a:lnTo>
                  <a:lnTo>
                    <a:pt x="277" y="122"/>
                  </a:lnTo>
                  <a:lnTo>
                    <a:pt x="191" y="191"/>
                  </a:lnTo>
                  <a:lnTo>
                    <a:pt x="121" y="260"/>
                  </a:lnTo>
                  <a:lnTo>
                    <a:pt x="69" y="330"/>
                  </a:lnTo>
                  <a:lnTo>
                    <a:pt x="17" y="416"/>
                  </a:lnTo>
                  <a:lnTo>
                    <a:pt x="0" y="503"/>
                  </a:lnTo>
                  <a:lnTo>
                    <a:pt x="0" y="572"/>
                  </a:lnTo>
                  <a:lnTo>
                    <a:pt x="35" y="642"/>
                  </a:lnTo>
                  <a:lnTo>
                    <a:pt x="69" y="711"/>
                  </a:lnTo>
                  <a:lnTo>
                    <a:pt x="139" y="763"/>
                  </a:lnTo>
                  <a:lnTo>
                    <a:pt x="208" y="798"/>
                  </a:lnTo>
                  <a:lnTo>
                    <a:pt x="295" y="815"/>
                  </a:lnTo>
                  <a:lnTo>
                    <a:pt x="399" y="832"/>
                  </a:lnTo>
                  <a:lnTo>
                    <a:pt x="520" y="815"/>
                  </a:lnTo>
                  <a:lnTo>
                    <a:pt x="624" y="798"/>
                  </a:lnTo>
                  <a:lnTo>
                    <a:pt x="728" y="763"/>
                  </a:lnTo>
                  <a:lnTo>
                    <a:pt x="832" y="711"/>
                  </a:lnTo>
                  <a:lnTo>
                    <a:pt x="919" y="642"/>
                  </a:lnTo>
                  <a:lnTo>
                    <a:pt x="988" y="572"/>
                  </a:lnTo>
                  <a:lnTo>
                    <a:pt x="1040" y="503"/>
                  </a:lnTo>
                  <a:lnTo>
                    <a:pt x="1092" y="416"/>
                  </a:lnTo>
                  <a:lnTo>
                    <a:pt x="1109" y="330"/>
                  </a:lnTo>
                  <a:lnTo>
                    <a:pt x="1109" y="260"/>
                  </a:lnTo>
                  <a:lnTo>
                    <a:pt x="1075" y="191"/>
                  </a:lnTo>
                  <a:lnTo>
                    <a:pt x="1040" y="122"/>
                  </a:lnTo>
                  <a:lnTo>
                    <a:pt x="971" y="70"/>
                  </a:lnTo>
                  <a:lnTo>
                    <a:pt x="901" y="35"/>
                  </a:lnTo>
                  <a:lnTo>
                    <a:pt x="797" y="18"/>
                  </a:lnTo>
                  <a:lnTo>
                    <a:pt x="69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3" name="Google Shape;1393;p17"/>
            <p:cNvSpPr/>
            <p:nvPr/>
          </p:nvSpPr>
          <p:spPr>
            <a:xfrm>
              <a:off x="4638753" y="3488561"/>
              <a:ext cx="3121961" cy="402523"/>
            </a:xfrm>
            <a:custGeom>
              <a:avLst/>
              <a:gdLst/>
              <a:ahLst/>
              <a:cxnLst/>
              <a:rect l="l" t="t" r="r" b="b"/>
              <a:pathLst>
                <a:path w="45450" h="5860" extrusionOk="0">
                  <a:moveTo>
                    <a:pt x="121" y="1"/>
                  </a:moveTo>
                  <a:lnTo>
                    <a:pt x="0" y="5860"/>
                  </a:lnTo>
                  <a:lnTo>
                    <a:pt x="45450" y="5860"/>
                  </a:lnTo>
                  <a:lnTo>
                    <a:pt x="45242" y="5652"/>
                  </a:lnTo>
                  <a:lnTo>
                    <a:pt x="45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4" name="Google Shape;1394;p17"/>
            <p:cNvSpPr/>
            <p:nvPr/>
          </p:nvSpPr>
          <p:spPr>
            <a:xfrm>
              <a:off x="4663755" y="3720729"/>
              <a:ext cx="3082670" cy="156064"/>
            </a:xfrm>
            <a:custGeom>
              <a:avLst/>
              <a:gdLst/>
              <a:ahLst/>
              <a:cxnLst/>
              <a:rect l="l" t="t" r="r" b="b"/>
              <a:pathLst>
                <a:path w="44878" h="2272" extrusionOk="0">
                  <a:moveTo>
                    <a:pt x="39833" y="1"/>
                  </a:moveTo>
                  <a:lnTo>
                    <a:pt x="572" y="1405"/>
                  </a:lnTo>
                  <a:lnTo>
                    <a:pt x="0" y="2272"/>
                  </a:lnTo>
                  <a:lnTo>
                    <a:pt x="44878" y="2272"/>
                  </a:lnTo>
                  <a:lnTo>
                    <a:pt x="44219" y="1405"/>
                  </a:lnTo>
                  <a:lnTo>
                    <a:pt x="39833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5" name="Google Shape;1395;p17"/>
            <p:cNvSpPr/>
            <p:nvPr/>
          </p:nvSpPr>
          <p:spPr>
            <a:xfrm>
              <a:off x="4663755" y="3449271"/>
              <a:ext cx="80986" cy="427527"/>
            </a:xfrm>
            <a:custGeom>
              <a:avLst/>
              <a:gdLst/>
              <a:ahLst/>
              <a:cxnLst/>
              <a:rect l="l" t="t" r="r" b="b"/>
              <a:pathLst>
                <a:path w="1179" h="6224" extrusionOk="0">
                  <a:moveTo>
                    <a:pt x="572" y="1"/>
                  </a:moveTo>
                  <a:lnTo>
                    <a:pt x="87" y="573"/>
                  </a:lnTo>
                  <a:lnTo>
                    <a:pt x="0" y="6224"/>
                  </a:lnTo>
                  <a:lnTo>
                    <a:pt x="572" y="5357"/>
                  </a:lnTo>
                  <a:lnTo>
                    <a:pt x="1179" y="4456"/>
                  </a:lnTo>
                  <a:lnTo>
                    <a:pt x="57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6" name="Google Shape;1396;p17"/>
            <p:cNvSpPr/>
            <p:nvPr/>
          </p:nvSpPr>
          <p:spPr>
            <a:xfrm>
              <a:off x="4703045" y="3449271"/>
              <a:ext cx="2998112" cy="367972"/>
            </a:xfrm>
            <a:custGeom>
              <a:avLst/>
              <a:gdLst/>
              <a:ahLst/>
              <a:cxnLst/>
              <a:rect l="l" t="t" r="r" b="b"/>
              <a:pathLst>
                <a:path w="43647" h="5357" extrusionOk="0">
                  <a:moveTo>
                    <a:pt x="0" y="1"/>
                  </a:moveTo>
                  <a:lnTo>
                    <a:pt x="0" y="5357"/>
                  </a:lnTo>
                  <a:lnTo>
                    <a:pt x="43647" y="5357"/>
                  </a:lnTo>
                  <a:lnTo>
                    <a:pt x="39313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7" name="Google Shape;1397;p17"/>
            <p:cNvSpPr/>
            <p:nvPr/>
          </p:nvSpPr>
          <p:spPr>
            <a:xfrm>
              <a:off x="4703045" y="3449271"/>
              <a:ext cx="2998112" cy="367972"/>
            </a:xfrm>
            <a:custGeom>
              <a:avLst/>
              <a:gdLst/>
              <a:ahLst/>
              <a:cxnLst/>
              <a:rect l="l" t="t" r="r" b="b"/>
              <a:pathLst>
                <a:path w="43647" h="5357" fill="none" extrusionOk="0">
                  <a:moveTo>
                    <a:pt x="39313" y="1"/>
                  </a:moveTo>
                  <a:lnTo>
                    <a:pt x="43647" y="5357"/>
                  </a:lnTo>
                  <a:lnTo>
                    <a:pt x="0" y="5357"/>
                  </a:lnTo>
                  <a:lnTo>
                    <a:pt x="0" y="1"/>
                  </a:lnTo>
                  <a:lnTo>
                    <a:pt x="393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8" name="Google Shape;1398;p17"/>
            <p:cNvSpPr/>
            <p:nvPr/>
          </p:nvSpPr>
          <p:spPr>
            <a:xfrm>
              <a:off x="4713761" y="3449271"/>
              <a:ext cx="2980253" cy="359661"/>
            </a:xfrm>
            <a:custGeom>
              <a:avLst/>
              <a:gdLst/>
              <a:ahLst/>
              <a:cxnLst/>
              <a:rect l="l" t="t" r="r" b="b"/>
              <a:pathLst>
                <a:path w="43387" h="5236" extrusionOk="0">
                  <a:moveTo>
                    <a:pt x="0" y="1"/>
                  </a:moveTo>
                  <a:lnTo>
                    <a:pt x="87" y="5149"/>
                  </a:lnTo>
                  <a:lnTo>
                    <a:pt x="43387" y="5236"/>
                  </a:lnTo>
                  <a:lnTo>
                    <a:pt x="3915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9" name="Google Shape;1399;p17"/>
            <p:cNvSpPr/>
            <p:nvPr/>
          </p:nvSpPr>
          <p:spPr>
            <a:xfrm>
              <a:off x="4753051" y="3473106"/>
              <a:ext cx="28644" cy="286987"/>
            </a:xfrm>
            <a:custGeom>
              <a:avLst/>
              <a:gdLst/>
              <a:ahLst/>
              <a:cxnLst/>
              <a:rect l="l" t="t" r="r" b="b"/>
              <a:pathLst>
                <a:path w="417" h="4178" extrusionOk="0">
                  <a:moveTo>
                    <a:pt x="121" y="1"/>
                  </a:moveTo>
                  <a:lnTo>
                    <a:pt x="52" y="53"/>
                  </a:lnTo>
                  <a:lnTo>
                    <a:pt x="17" y="122"/>
                  </a:lnTo>
                  <a:lnTo>
                    <a:pt x="0" y="209"/>
                  </a:lnTo>
                  <a:lnTo>
                    <a:pt x="0" y="3970"/>
                  </a:lnTo>
                  <a:lnTo>
                    <a:pt x="17" y="4057"/>
                  </a:lnTo>
                  <a:lnTo>
                    <a:pt x="52" y="4126"/>
                  </a:lnTo>
                  <a:lnTo>
                    <a:pt x="121" y="4161"/>
                  </a:lnTo>
                  <a:lnTo>
                    <a:pt x="208" y="4178"/>
                  </a:lnTo>
                  <a:lnTo>
                    <a:pt x="295" y="4161"/>
                  </a:lnTo>
                  <a:lnTo>
                    <a:pt x="347" y="4126"/>
                  </a:lnTo>
                  <a:lnTo>
                    <a:pt x="399" y="4057"/>
                  </a:lnTo>
                  <a:lnTo>
                    <a:pt x="416" y="3970"/>
                  </a:lnTo>
                  <a:lnTo>
                    <a:pt x="416" y="209"/>
                  </a:lnTo>
                  <a:lnTo>
                    <a:pt x="399" y="122"/>
                  </a:lnTo>
                  <a:lnTo>
                    <a:pt x="347" y="5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0" name="Google Shape;1400;p17"/>
            <p:cNvSpPr/>
            <p:nvPr/>
          </p:nvSpPr>
          <p:spPr>
            <a:xfrm>
              <a:off x="4753051" y="3473106"/>
              <a:ext cx="28644" cy="286987"/>
            </a:xfrm>
            <a:custGeom>
              <a:avLst/>
              <a:gdLst/>
              <a:ahLst/>
              <a:cxnLst/>
              <a:rect l="l" t="t" r="r" b="b"/>
              <a:pathLst>
                <a:path w="417" h="4178" fill="none" extrusionOk="0">
                  <a:moveTo>
                    <a:pt x="208" y="4178"/>
                  </a:moveTo>
                  <a:lnTo>
                    <a:pt x="208" y="4178"/>
                  </a:lnTo>
                  <a:lnTo>
                    <a:pt x="295" y="4161"/>
                  </a:lnTo>
                  <a:lnTo>
                    <a:pt x="347" y="4126"/>
                  </a:lnTo>
                  <a:lnTo>
                    <a:pt x="399" y="4057"/>
                  </a:lnTo>
                  <a:lnTo>
                    <a:pt x="416" y="3970"/>
                  </a:lnTo>
                  <a:lnTo>
                    <a:pt x="416" y="209"/>
                  </a:lnTo>
                  <a:lnTo>
                    <a:pt x="416" y="209"/>
                  </a:lnTo>
                  <a:lnTo>
                    <a:pt x="399" y="122"/>
                  </a:lnTo>
                  <a:lnTo>
                    <a:pt x="347" y="53"/>
                  </a:lnTo>
                  <a:lnTo>
                    <a:pt x="295" y="1"/>
                  </a:lnTo>
                  <a:lnTo>
                    <a:pt x="208" y="1"/>
                  </a:lnTo>
                  <a:lnTo>
                    <a:pt x="208" y="1"/>
                  </a:lnTo>
                  <a:lnTo>
                    <a:pt x="121" y="1"/>
                  </a:lnTo>
                  <a:lnTo>
                    <a:pt x="52" y="53"/>
                  </a:lnTo>
                  <a:lnTo>
                    <a:pt x="17" y="122"/>
                  </a:lnTo>
                  <a:lnTo>
                    <a:pt x="0" y="209"/>
                  </a:lnTo>
                  <a:lnTo>
                    <a:pt x="0" y="3970"/>
                  </a:lnTo>
                  <a:lnTo>
                    <a:pt x="0" y="3970"/>
                  </a:lnTo>
                  <a:lnTo>
                    <a:pt x="17" y="4057"/>
                  </a:lnTo>
                  <a:lnTo>
                    <a:pt x="52" y="4126"/>
                  </a:lnTo>
                  <a:lnTo>
                    <a:pt x="121" y="4161"/>
                  </a:lnTo>
                  <a:lnTo>
                    <a:pt x="208" y="417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1" name="Google Shape;1401;p17"/>
            <p:cNvSpPr/>
            <p:nvPr/>
          </p:nvSpPr>
          <p:spPr>
            <a:xfrm>
              <a:off x="4753051" y="3490965"/>
              <a:ext cx="28644" cy="288223"/>
            </a:xfrm>
            <a:custGeom>
              <a:avLst/>
              <a:gdLst/>
              <a:ahLst/>
              <a:cxnLst/>
              <a:rect l="l" t="t" r="r" b="b"/>
              <a:pathLst>
                <a:path w="417" h="4196" extrusionOk="0">
                  <a:moveTo>
                    <a:pt x="208" y="1"/>
                  </a:moveTo>
                  <a:lnTo>
                    <a:pt x="121" y="18"/>
                  </a:lnTo>
                  <a:lnTo>
                    <a:pt x="52" y="70"/>
                  </a:lnTo>
                  <a:lnTo>
                    <a:pt x="17" y="139"/>
                  </a:lnTo>
                  <a:lnTo>
                    <a:pt x="0" y="226"/>
                  </a:lnTo>
                  <a:lnTo>
                    <a:pt x="0" y="3987"/>
                  </a:lnTo>
                  <a:lnTo>
                    <a:pt x="17" y="4074"/>
                  </a:lnTo>
                  <a:lnTo>
                    <a:pt x="52" y="4126"/>
                  </a:lnTo>
                  <a:lnTo>
                    <a:pt x="121" y="4178"/>
                  </a:lnTo>
                  <a:lnTo>
                    <a:pt x="208" y="4195"/>
                  </a:lnTo>
                  <a:lnTo>
                    <a:pt x="295" y="4178"/>
                  </a:lnTo>
                  <a:lnTo>
                    <a:pt x="347" y="4126"/>
                  </a:lnTo>
                  <a:lnTo>
                    <a:pt x="399" y="4074"/>
                  </a:lnTo>
                  <a:lnTo>
                    <a:pt x="416" y="3987"/>
                  </a:lnTo>
                  <a:lnTo>
                    <a:pt x="416" y="226"/>
                  </a:lnTo>
                  <a:lnTo>
                    <a:pt x="399" y="139"/>
                  </a:lnTo>
                  <a:lnTo>
                    <a:pt x="347" y="70"/>
                  </a:lnTo>
                  <a:lnTo>
                    <a:pt x="295" y="18"/>
                  </a:lnTo>
                  <a:lnTo>
                    <a:pt x="208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2" name="Google Shape;1402;p17"/>
            <p:cNvSpPr/>
            <p:nvPr/>
          </p:nvSpPr>
          <p:spPr>
            <a:xfrm>
              <a:off x="4753051" y="3490965"/>
              <a:ext cx="28644" cy="288223"/>
            </a:xfrm>
            <a:custGeom>
              <a:avLst/>
              <a:gdLst/>
              <a:ahLst/>
              <a:cxnLst/>
              <a:rect l="l" t="t" r="r" b="b"/>
              <a:pathLst>
                <a:path w="417" h="4196" fill="none" extrusionOk="0">
                  <a:moveTo>
                    <a:pt x="208" y="4195"/>
                  </a:moveTo>
                  <a:lnTo>
                    <a:pt x="208" y="4195"/>
                  </a:lnTo>
                  <a:lnTo>
                    <a:pt x="295" y="4178"/>
                  </a:lnTo>
                  <a:lnTo>
                    <a:pt x="347" y="4126"/>
                  </a:lnTo>
                  <a:lnTo>
                    <a:pt x="399" y="4074"/>
                  </a:lnTo>
                  <a:lnTo>
                    <a:pt x="416" y="3987"/>
                  </a:lnTo>
                  <a:lnTo>
                    <a:pt x="416" y="226"/>
                  </a:lnTo>
                  <a:lnTo>
                    <a:pt x="416" y="226"/>
                  </a:lnTo>
                  <a:lnTo>
                    <a:pt x="399" y="139"/>
                  </a:lnTo>
                  <a:lnTo>
                    <a:pt x="347" y="70"/>
                  </a:lnTo>
                  <a:lnTo>
                    <a:pt x="295" y="18"/>
                  </a:lnTo>
                  <a:lnTo>
                    <a:pt x="208" y="1"/>
                  </a:lnTo>
                  <a:lnTo>
                    <a:pt x="208" y="1"/>
                  </a:lnTo>
                  <a:lnTo>
                    <a:pt x="121" y="18"/>
                  </a:lnTo>
                  <a:lnTo>
                    <a:pt x="52" y="70"/>
                  </a:lnTo>
                  <a:lnTo>
                    <a:pt x="17" y="139"/>
                  </a:lnTo>
                  <a:lnTo>
                    <a:pt x="0" y="226"/>
                  </a:lnTo>
                  <a:lnTo>
                    <a:pt x="0" y="3987"/>
                  </a:lnTo>
                  <a:lnTo>
                    <a:pt x="0" y="3987"/>
                  </a:lnTo>
                  <a:lnTo>
                    <a:pt x="17" y="4074"/>
                  </a:lnTo>
                  <a:lnTo>
                    <a:pt x="52" y="4126"/>
                  </a:lnTo>
                  <a:lnTo>
                    <a:pt x="121" y="4178"/>
                  </a:lnTo>
                  <a:lnTo>
                    <a:pt x="208" y="41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3" name="Google Shape;1403;p17"/>
            <p:cNvSpPr/>
            <p:nvPr/>
          </p:nvSpPr>
          <p:spPr>
            <a:xfrm>
              <a:off x="4900663" y="3473106"/>
              <a:ext cx="47671" cy="283415"/>
            </a:xfrm>
            <a:custGeom>
              <a:avLst/>
              <a:gdLst/>
              <a:ahLst/>
              <a:cxnLst/>
              <a:rect l="l" t="t" r="r" b="b"/>
              <a:pathLst>
                <a:path w="694" h="4126" extrusionOk="0">
                  <a:moveTo>
                    <a:pt x="122" y="1"/>
                  </a:moveTo>
                  <a:lnTo>
                    <a:pt x="53" y="53"/>
                  </a:lnTo>
                  <a:lnTo>
                    <a:pt x="18" y="105"/>
                  </a:lnTo>
                  <a:lnTo>
                    <a:pt x="1" y="174"/>
                  </a:lnTo>
                  <a:lnTo>
                    <a:pt x="191" y="3883"/>
                  </a:lnTo>
                  <a:lnTo>
                    <a:pt x="226" y="3987"/>
                  </a:lnTo>
                  <a:lnTo>
                    <a:pt x="278" y="4057"/>
                  </a:lnTo>
                  <a:lnTo>
                    <a:pt x="365" y="4109"/>
                  </a:lnTo>
                  <a:lnTo>
                    <a:pt x="469" y="4126"/>
                  </a:lnTo>
                  <a:lnTo>
                    <a:pt x="555" y="4109"/>
                  </a:lnTo>
                  <a:lnTo>
                    <a:pt x="625" y="4057"/>
                  </a:lnTo>
                  <a:lnTo>
                    <a:pt x="677" y="3987"/>
                  </a:lnTo>
                  <a:lnTo>
                    <a:pt x="694" y="3883"/>
                  </a:lnTo>
                  <a:lnTo>
                    <a:pt x="434" y="174"/>
                  </a:lnTo>
                  <a:lnTo>
                    <a:pt x="417" y="105"/>
                  </a:lnTo>
                  <a:lnTo>
                    <a:pt x="365" y="53"/>
                  </a:lnTo>
                  <a:lnTo>
                    <a:pt x="29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4" name="Google Shape;1404;p17"/>
            <p:cNvSpPr/>
            <p:nvPr/>
          </p:nvSpPr>
          <p:spPr>
            <a:xfrm>
              <a:off x="4901830" y="3488561"/>
              <a:ext cx="47740" cy="290627"/>
            </a:xfrm>
            <a:custGeom>
              <a:avLst/>
              <a:gdLst/>
              <a:ahLst/>
              <a:cxnLst/>
              <a:rect l="l" t="t" r="r" b="b"/>
              <a:pathLst>
                <a:path w="695" h="4231" extrusionOk="0">
                  <a:moveTo>
                    <a:pt x="209" y="1"/>
                  </a:moveTo>
                  <a:lnTo>
                    <a:pt x="122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192" y="3988"/>
                  </a:lnTo>
                  <a:lnTo>
                    <a:pt x="226" y="4074"/>
                  </a:lnTo>
                  <a:lnTo>
                    <a:pt x="278" y="4161"/>
                  </a:lnTo>
                  <a:lnTo>
                    <a:pt x="365" y="4213"/>
                  </a:lnTo>
                  <a:lnTo>
                    <a:pt x="469" y="4230"/>
                  </a:lnTo>
                  <a:lnTo>
                    <a:pt x="521" y="4230"/>
                  </a:lnTo>
                  <a:lnTo>
                    <a:pt x="556" y="4213"/>
                  </a:lnTo>
                  <a:lnTo>
                    <a:pt x="642" y="4161"/>
                  </a:lnTo>
                  <a:lnTo>
                    <a:pt x="677" y="4074"/>
                  </a:lnTo>
                  <a:lnTo>
                    <a:pt x="694" y="4040"/>
                  </a:lnTo>
                  <a:lnTo>
                    <a:pt x="694" y="3988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65" y="53"/>
                  </a:lnTo>
                  <a:lnTo>
                    <a:pt x="296" y="18"/>
                  </a:lnTo>
                  <a:lnTo>
                    <a:pt x="209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5" name="Google Shape;1405;p17"/>
            <p:cNvSpPr/>
            <p:nvPr/>
          </p:nvSpPr>
          <p:spPr>
            <a:xfrm>
              <a:off x="4901830" y="3488561"/>
              <a:ext cx="47740" cy="290627"/>
            </a:xfrm>
            <a:custGeom>
              <a:avLst/>
              <a:gdLst/>
              <a:ahLst/>
              <a:cxnLst/>
              <a:rect l="l" t="t" r="r" b="b"/>
              <a:pathLst>
                <a:path w="695" h="4231" fill="none" extrusionOk="0">
                  <a:moveTo>
                    <a:pt x="469" y="4230"/>
                  </a:moveTo>
                  <a:lnTo>
                    <a:pt x="469" y="4230"/>
                  </a:lnTo>
                  <a:lnTo>
                    <a:pt x="521" y="4230"/>
                  </a:lnTo>
                  <a:lnTo>
                    <a:pt x="556" y="4213"/>
                  </a:lnTo>
                  <a:lnTo>
                    <a:pt x="642" y="4161"/>
                  </a:lnTo>
                  <a:lnTo>
                    <a:pt x="677" y="4074"/>
                  </a:lnTo>
                  <a:lnTo>
                    <a:pt x="694" y="4040"/>
                  </a:lnTo>
                  <a:lnTo>
                    <a:pt x="694" y="3988"/>
                  </a:lnTo>
                  <a:lnTo>
                    <a:pt x="434" y="192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65" y="53"/>
                  </a:lnTo>
                  <a:lnTo>
                    <a:pt x="296" y="18"/>
                  </a:lnTo>
                  <a:lnTo>
                    <a:pt x="209" y="1"/>
                  </a:lnTo>
                  <a:lnTo>
                    <a:pt x="209" y="1"/>
                  </a:lnTo>
                  <a:lnTo>
                    <a:pt x="122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192" y="3988"/>
                  </a:lnTo>
                  <a:lnTo>
                    <a:pt x="192" y="3988"/>
                  </a:lnTo>
                  <a:lnTo>
                    <a:pt x="226" y="4074"/>
                  </a:lnTo>
                  <a:lnTo>
                    <a:pt x="278" y="4161"/>
                  </a:lnTo>
                  <a:lnTo>
                    <a:pt x="365" y="4213"/>
                  </a:lnTo>
                  <a:lnTo>
                    <a:pt x="469" y="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6" name="Google Shape;1406;p17"/>
            <p:cNvSpPr/>
            <p:nvPr/>
          </p:nvSpPr>
          <p:spPr>
            <a:xfrm>
              <a:off x="5049511" y="3473106"/>
              <a:ext cx="71506" cy="283415"/>
            </a:xfrm>
            <a:custGeom>
              <a:avLst/>
              <a:gdLst/>
              <a:ahLst/>
              <a:cxnLst/>
              <a:rect l="l" t="t" r="r" b="b"/>
              <a:pathLst>
                <a:path w="1041" h="4126" extrusionOk="0">
                  <a:moveTo>
                    <a:pt x="104" y="1"/>
                  </a:moveTo>
                  <a:lnTo>
                    <a:pt x="52" y="53"/>
                  </a:lnTo>
                  <a:lnTo>
                    <a:pt x="18" y="105"/>
                  </a:lnTo>
                  <a:lnTo>
                    <a:pt x="0" y="174"/>
                  </a:lnTo>
                  <a:lnTo>
                    <a:pt x="538" y="3883"/>
                  </a:lnTo>
                  <a:lnTo>
                    <a:pt x="572" y="3987"/>
                  </a:lnTo>
                  <a:lnTo>
                    <a:pt x="642" y="4057"/>
                  </a:lnTo>
                  <a:lnTo>
                    <a:pt x="728" y="4109"/>
                  </a:lnTo>
                  <a:lnTo>
                    <a:pt x="832" y="4126"/>
                  </a:lnTo>
                  <a:lnTo>
                    <a:pt x="919" y="4109"/>
                  </a:lnTo>
                  <a:lnTo>
                    <a:pt x="988" y="4057"/>
                  </a:lnTo>
                  <a:lnTo>
                    <a:pt x="1040" y="3987"/>
                  </a:lnTo>
                  <a:lnTo>
                    <a:pt x="1040" y="3935"/>
                  </a:lnTo>
                  <a:lnTo>
                    <a:pt x="1040" y="3883"/>
                  </a:lnTo>
                  <a:lnTo>
                    <a:pt x="434" y="174"/>
                  </a:lnTo>
                  <a:lnTo>
                    <a:pt x="399" y="105"/>
                  </a:lnTo>
                  <a:lnTo>
                    <a:pt x="347" y="53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7" name="Google Shape;1407;p17"/>
            <p:cNvSpPr/>
            <p:nvPr/>
          </p:nvSpPr>
          <p:spPr>
            <a:xfrm>
              <a:off x="5049511" y="3473106"/>
              <a:ext cx="71506" cy="283415"/>
            </a:xfrm>
            <a:custGeom>
              <a:avLst/>
              <a:gdLst/>
              <a:ahLst/>
              <a:cxnLst/>
              <a:rect l="l" t="t" r="r" b="b"/>
              <a:pathLst>
                <a:path w="1041" h="4126" fill="none" extrusionOk="0">
                  <a:moveTo>
                    <a:pt x="832" y="4126"/>
                  </a:moveTo>
                  <a:lnTo>
                    <a:pt x="832" y="4126"/>
                  </a:lnTo>
                  <a:lnTo>
                    <a:pt x="919" y="4109"/>
                  </a:lnTo>
                  <a:lnTo>
                    <a:pt x="988" y="4057"/>
                  </a:lnTo>
                  <a:lnTo>
                    <a:pt x="1040" y="3987"/>
                  </a:lnTo>
                  <a:lnTo>
                    <a:pt x="1040" y="3935"/>
                  </a:lnTo>
                  <a:lnTo>
                    <a:pt x="1040" y="3883"/>
                  </a:lnTo>
                  <a:lnTo>
                    <a:pt x="434" y="174"/>
                  </a:lnTo>
                  <a:lnTo>
                    <a:pt x="434" y="174"/>
                  </a:lnTo>
                  <a:lnTo>
                    <a:pt x="399" y="105"/>
                  </a:lnTo>
                  <a:lnTo>
                    <a:pt x="347" y="53"/>
                  </a:lnTo>
                  <a:lnTo>
                    <a:pt x="278" y="1"/>
                  </a:lnTo>
                  <a:lnTo>
                    <a:pt x="191" y="1"/>
                  </a:lnTo>
                  <a:lnTo>
                    <a:pt x="191" y="1"/>
                  </a:lnTo>
                  <a:lnTo>
                    <a:pt x="104" y="1"/>
                  </a:lnTo>
                  <a:lnTo>
                    <a:pt x="52" y="53"/>
                  </a:lnTo>
                  <a:lnTo>
                    <a:pt x="18" y="105"/>
                  </a:lnTo>
                  <a:lnTo>
                    <a:pt x="0" y="174"/>
                  </a:lnTo>
                  <a:lnTo>
                    <a:pt x="538" y="3883"/>
                  </a:lnTo>
                  <a:lnTo>
                    <a:pt x="538" y="3883"/>
                  </a:lnTo>
                  <a:lnTo>
                    <a:pt x="572" y="3987"/>
                  </a:lnTo>
                  <a:lnTo>
                    <a:pt x="642" y="4057"/>
                  </a:lnTo>
                  <a:lnTo>
                    <a:pt x="728" y="4109"/>
                  </a:lnTo>
                  <a:lnTo>
                    <a:pt x="832" y="412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8" name="Google Shape;1408;p17"/>
            <p:cNvSpPr/>
            <p:nvPr/>
          </p:nvSpPr>
          <p:spPr>
            <a:xfrm>
              <a:off x="5051846" y="3488561"/>
              <a:ext cx="72743" cy="290627"/>
            </a:xfrm>
            <a:custGeom>
              <a:avLst/>
              <a:gdLst/>
              <a:ahLst/>
              <a:cxnLst/>
              <a:rect l="l" t="t" r="r" b="b"/>
              <a:pathLst>
                <a:path w="1059" h="4231" extrusionOk="0">
                  <a:moveTo>
                    <a:pt x="192" y="1"/>
                  </a:moveTo>
                  <a:lnTo>
                    <a:pt x="105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556" y="3988"/>
                  </a:lnTo>
                  <a:lnTo>
                    <a:pt x="590" y="4074"/>
                  </a:lnTo>
                  <a:lnTo>
                    <a:pt x="660" y="4161"/>
                  </a:lnTo>
                  <a:lnTo>
                    <a:pt x="746" y="4213"/>
                  </a:lnTo>
                  <a:lnTo>
                    <a:pt x="850" y="4230"/>
                  </a:lnTo>
                  <a:lnTo>
                    <a:pt x="885" y="4230"/>
                  </a:lnTo>
                  <a:lnTo>
                    <a:pt x="937" y="4213"/>
                  </a:lnTo>
                  <a:lnTo>
                    <a:pt x="1006" y="4161"/>
                  </a:lnTo>
                  <a:lnTo>
                    <a:pt x="1058" y="4074"/>
                  </a:lnTo>
                  <a:lnTo>
                    <a:pt x="1058" y="4040"/>
                  </a:lnTo>
                  <a:lnTo>
                    <a:pt x="1058" y="3988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48" y="53"/>
                  </a:lnTo>
                  <a:lnTo>
                    <a:pt x="278" y="18"/>
                  </a:lnTo>
                  <a:lnTo>
                    <a:pt x="19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9" name="Google Shape;1409;p17"/>
            <p:cNvSpPr/>
            <p:nvPr/>
          </p:nvSpPr>
          <p:spPr>
            <a:xfrm>
              <a:off x="5051846" y="3488561"/>
              <a:ext cx="72743" cy="290627"/>
            </a:xfrm>
            <a:custGeom>
              <a:avLst/>
              <a:gdLst/>
              <a:ahLst/>
              <a:cxnLst/>
              <a:rect l="l" t="t" r="r" b="b"/>
              <a:pathLst>
                <a:path w="1059" h="4231" fill="none" extrusionOk="0">
                  <a:moveTo>
                    <a:pt x="850" y="4230"/>
                  </a:moveTo>
                  <a:lnTo>
                    <a:pt x="850" y="4230"/>
                  </a:lnTo>
                  <a:lnTo>
                    <a:pt x="885" y="4230"/>
                  </a:lnTo>
                  <a:lnTo>
                    <a:pt x="937" y="4213"/>
                  </a:lnTo>
                  <a:lnTo>
                    <a:pt x="1006" y="4161"/>
                  </a:lnTo>
                  <a:lnTo>
                    <a:pt x="1058" y="4074"/>
                  </a:lnTo>
                  <a:lnTo>
                    <a:pt x="1058" y="4040"/>
                  </a:lnTo>
                  <a:lnTo>
                    <a:pt x="1058" y="3988"/>
                  </a:lnTo>
                  <a:lnTo>
                    <a:pt x="434" y="192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48" y="53"/>
                  </a:lnTo>
                  <a:lnTo>
                    <a:pt x="278" y="18"/>
                  </a:lnTo>
                  <a:lnTo>
                    <a:pt x="192" y="1"/>
                  </a:lnTo>
                  <a:lnTo>
                    <a:pt x="192" y="1"/>
                  </a:lnTo>
                  <a:lnTo>
                    <a:pt x="105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556" y="3988"/>
                  </a:lnTo>
                  <a:lnTo>
                    <a:pt x="556" y="3988"/>
                  </a:lnTo>
                  <a:lnTo>
                    <a:pt x="590" y="4074"/>
                  </a:lnTo>
                  <a:lnTo>
                    <a:pt x="660" y="4161"/>
                  </a:lnTo>
                  <a:lnTo>
                    <a:pt x="746" y="4213"/>
                  </a:lnTo>
                  <a:lnTo>
                    <a:pt x="850" y="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0" name="Google Shape;1410;p17"/>
            <p:cNvSpPr/>
            <p:nvPr/>
          </p:nvSpPr>
          <p:spPr>
            <a:xfrm>
              <a:off x="5198291" y="3473106"/>
              <a:ext cx="81054" cy="283415"/>
            </a:xfrm>
            <a:custGeom>
              <a:avLst/>
              <a:gdLst/>
              <a:ahLst/>
              <a:cxnLst/>
              <a:rect l="l" t="t" r="r" b="b"/>
              <a:pathLst>
                <a:path w="1180" h="4126" extrusionOk="0">
                  <a:moveTo>
                    <a:pt x="105" y="1"/>
                  </a:moveTo>
                  <a:lnTo>
                    <a:pt x="36" y="53"/>
                  </a:lnTo>
                  <a:lnTo>
                    <a:pt x="1" y="105"/>
                  </a:lnTo>
                  <a:lnTo>
                    <a:pt x="1" y="174"/>
                  </a:lnTo>
                  <a:lnTo>
                    <a:pt x="677" y="3883"/>
                  </a:lnTo>
                  <a:lnTo>
                    <a:pt x="729" y="3987"/>
                  </a:lnTo>
                  <a:lnTo>
                    <a:pt x="798" y="4057"/>
                  </a:lnTo>
                  <a:lnTo>
                    <a:pt x="885" y="4109"/>
                  </a:lnTo>
                  <a:lnTo>
                    <a:pt x="989" y="4126"/>
                  </a:lnTo>
                  <a:lnTo>
                    <a:pt x="1024" y="4126"/>
                  </a:lnTo>
                  <a:lnTo>
                    <a:pt x="1076" y="4109"/>
                  </a:lnTo>
                  <a:lnTo>
                    <a:pt x="1145" y="4057"/>
                  </a:lnTo>
                  <a:lnTo>
                    <a:pt x="1180" y="3987"/>
                  </a:lnTo>
                  <a:lnTo>
                    <a:pt x="1180" y="3935"/>
                  </a:lnTo>
                  <a:lnTo>
                    <a:pt x="1180" y="3883"/>
                  </a:lnTo>
                  <a:lnTo>
                    <a:pt x="434" y="174"/>
                  </a:lnTo>
                  <a:lnTo>
                    <a:pt x="400" y="105"/>
                  </a:lnTo>
                  <a:lnTo>
                    <a:pt x="348" y="5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1" name="Google Shape;1411;p17"/>
            <p:cNvSpPr/>
            <p:nvPr/>
          </p:nvSpPr>
          <p:spPr>
            <a:xfrm>
              <a:off x="5200695" y="3488561"/>
              <a:ext cx="83458" cy="290627"/>
            </a:xfrm>
            <a:custGeom>
              <a:avLst/>
              <a:gdLst/>
              <a:ahLst/>
              <a:cxnLst/>
              <a:rect l="l" t="t" r="r" b="b"/>
              <a:pathLst>
                <a:path w="1215" h="4231" extrusionOk="0">
                  <a:moveTo>
                    <a:pt x="191" y="1"/>
                  </a:moveTo>
                  <a:lnTo>
                    <a:pt x="105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711" y="3988"/>
                  </a:lnTo>
                  <a:lnTo>
                    <a:pt x="746" y="4074"/>
                  </a:lnTo>
                  <a:lnTo>
                    <a:pt x="815" y="4161"/>
                  </a:lnTo>
                  <a:lnTo>
                    <a:pt x="902" y="4213"/>
                  </a:lnTo>
                  <a:lnTo>
                    <a:pt x="1006" y="4230"/>
                  </a:lnTo>
                  <a:lnTo>
                    <a:pt x="1058" y="4230"/>
                  </a:lnTo>
                  <a:lnTo>
                    <a:pt x="1110" y="4213"/>
                  </a:lnTo>
                  <a:lnTo>
                    <a:pt x="1179" y="4161"/>
                  </a:lnTo>
                  <a:lnTo>
                    <a:pt x="1214" y="4074"/>
                  </a:lnTo>
                  <a:lnTo>
                    <a:pt x="1214" y="4040"/>
                  </a:lnTo>
                  <a:lnTo>
                    <a:pt x="1214" y="3988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47" y="53"/>
                  </a:lnTo>
                  <a:lnTo>
                    <a:pt x="278" y="18"/>
                  </a:lnTo>
                  <a:lnTo>
                    <a:pt x="191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2" name="Google Shape;1412;p17"/>
            <p:cNvSpPr/>
            <p:nvPr/>
          </p:nvSpPr>
          <p:spPr>
            <a:xfrm>
              <a:off x="5200695" y="3488561"/>
              <a:ext cx="83458" cy="290627"/>
            </a:xfrm>
            <a:custGeom>
              <a:avLst/>
              <a:gdLst/>
              <a:ahLst/>
              <a:cxnLst/>
              <a:rect l="l" t="t" r="r" b="b"/>
              <a:pathLst>
                <a:path w="1215" h="4231" fill="none" extrusionOk="0">
                  <a:moveTo>
                    <a:pt x="1006" y="4230"/>
                  </a:moveTo>
                  <a:lnTo>
                    <a:pt x="1006" y="4230"/>
                  </a:lnTo>
                  <a:lnTo>
                    <a:pt x="1058" y="4230"/>
                  </a:lnTo>
                  <a:lnTo>
                    <a:pt x="1110" y="4213"/>
                  </a:lnTo>
                  <a:lnTo>
                    <a:pt x="1179" y="4161"/>
                  </a:lnTo>
                  <a:lnTo>
                    <a:pt x="1214" y="4074"/>
                  </a:lnTo>
                  <a:lnTo>
                    <a:pt x="1214" y="4040"/>
                  </a:lnTo>
                  <a:lnTo>
                    <a:pt x="1214" y="3988"/>
                  </a:lnTo>
                  <a:lnTo>
                    <a:pt x="434" y="192"/>
                  </a:lnTo>
                  <a:lnTo>
                    <a:pt x="434" y="192"/>
                  </a:lnTo>
                  <a:lnTo>
                    <a:pt x="417" y="105"/>
                  </a:lnTo>
                  <a:lnTo>
                    <a:pt x="347" y="53"/>
                  </a:lnTo>
                  <a:lnTo>
                    <a:pt x="278" y="18"/>
                  </a:lnTo>
                  <a:lnTo>
                    <a:pt x="191" y="1"/>
                  </a:lnTo>
                  <a:lnTo>
                    <a:pt x="191" y="1"/>
                  </a:lnTo>
                  <a:lnTo>
                    <a:pt x="105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92"/>
                  </a:lnTo>
                  <a:lnTo>
                    <a:pt x="711" y="3988"/>
                  </a:lnTo>
                  <a:lnTo>
                    <a:pt x="711" y="3988"/>
                  </a:lnTo>
                  <a:lnTo>
                    <a:pt x="746" y="4074"/>
                  </a:lnTo>
                  <a:lnTo>
                    <a:pt x="815" y="4161"/>
                  </a:lnTo>
                  <a:lnTo>
                    <a:pt x="902" y="4213"/>
                  </a:lnTo>
                  <a:lnTo>
                    <a:pt x="1006" y="423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3" name="Google Shape;1413;p17"/>
            <p:cNvSpPr/>
            <p:nvPr/>
          </p:nvSpPr>
          <p:spPr>
            <a:xfrm>
              <a:off x="7115254" y="3508824"/>
              <a:ext cx="210810" cy="51243"/>
            </a:xfrm>
            <a:custGeom>
              <a:avLst/>
              <a:gdLst/>
              <a:ahLst/>
              <a:cxnLst/>
              <a:rect l="l" t="t" r="r" b="b"/>
              <a:pathLst>
                <a:path w="3069" h="746" extrusionOk="0">
                  <a:moveTo>
                    <a:pt x="1" y="1"/>
                  </a:moveTo>
                  <a:lnTo>
                    <a:pt x="503" y="746"/>
                  </a:lnTo>
                  <a:lnTo>
                    <a:pt x="3069" y="746"/>
                  </a:lnTo>
                  <a:lnTo>
                    <a:pt x="254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4" name="Google Shape;1414;p17"/>
            <p:cNvSpPr/>
            <p:nvPr/>
          </p:nvSpPr>
          <p:spPr>
            <a:xfrm>
              <a:off x="5429291" y="3508824"/>
              <a:ext cx="190615" cy="51243"/>
            </a:xfrm>
            <a:custGeom>
              <a:avLst/>
              <a:gdLst/>
              <a:ahLst/>
              <a:cxnLst/>
              <a:rect l="l" t="t" r="r" b="b"/>
              <a:pathLst>
                <a:path w="2775" h="746" extrusionOk="0">
                  <a:moveTo>
                    <a:pt x="1" y="1"/>
                  </a:moveTo>
                  <a:lnTo>
                    <a:pt x="209" y="746"/>
                  </a:lnTo>
                  <a:lnTo>
                    <a:pt x="2774" y="746"/>
                  </a:lnTo>
                  <a:lnTo>
                    <a:pt x="253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5" name="Google Shape;1415;p17"/>
            <p:cNvSpPr/>
            <p:nvPr/>
          </p:nvSpPr>
          <p:spPr>
            <a:xfrm>
              <a:off x="6761645" y="3508824"/>
              <a:ext cx="320370" cy="51243"/>
            </a:xfrm>
            <a:custGeom>
              <a:avLst/>
              <a:gdLst/>
              <a:ahLst/>
              <a:cxnLst/>
              <a:rect l="l" t="t" r="r" b="b"/>
              <a:pathLst>
                <a:path w="4664" h="746" extrusionOk="0">
                  <a:moveTo>
                    <a:pt x="0" y="1"/>
                  </a:moveTo>
                  <a:lnTo>
                    <a:pt x="434" y="746"/>
                  </a:lnTo>
                  <a:lnTo>
                    <a:pt x="4663" y="746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6" name="Google Shape;1416;p17"/>
            <p:cNvSpPr/>
            <p:nvPr/>
          </p:nvSpPr>
          <p:spPr>
            <a:xfrm>
              <a:off x="6417515" y="3508824"/>
              <a:ext cx="315631" cy="51243"/>
            </a:xfrm>
            <a:custGeom>
              <a:avLst/>
              <a:gdLst/>
              <a:ahLst/>
              <a:cxnLst/>
              <a:rect l="l" t="t" r="r" b="b"/>
              <a:pathLst>
                <a:path w="4595" h="746" extrusionOk="0">
                  <a:moveTo>
                    <a:pt x="1" y="1"/>
                  </a:moveTo>
                  <a:lnTo>
                    <a:pt x="382" y="746"/>
                  </a:lnTo>
                  <a:lnTo>
                    <a:pt x="4594" y="746"/>
                  </a:lnTo>
                  <a:lnTo>
                    <a:pt x="416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7" name="Google Shape;1417;p17"/>
            <p:cNvSpPr/>
            <p:nvPr/>
          </p:nvSpPr>
          <p:spPr>
            <a:xfrm>
              <a:off x="6073453" y="3508824"/>
              <a:ext cx="311990" cy="51243"/>
            </a:xfrm>
            <a:custGeom>
              <a:avLst/>
              <a:gdLst/>
              <a:ahLst/>
              <a:cxnLst/>
              <a:rect l="l" t="t" r="r" b="b"/>
              <a:pathLst>
                <a:path w="4542" h="746" extrusionOk="0">
                  <a:moveTo>
                    <a:pt x="0" y="1"/>
                  </a:moveTo>
                  <a:lnTo>
                    <a:pt x="312" y="746"/>
                  </a:lnTo>
                  <a:lnTo>
                    <a:pt x="4542" y="746"/>
                  </a:lnTo>
                  <a:lnTo>
                    <a:pt x="41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8" name="Google Shape;1418;p17"/>
            <p:cNvSpPr/>
            <p:nvPr/>
          </p:nvSpPr>
          <p:spPr>
            <a:xfrm>
              <a:off x="5949608" y="3508824"/>
              <a:ext cx="73910" cy="52479"/>
            </a:xfrm>
            <a:custGeom>
              <a:avLst/>
              <a:gdLst/>
              <a:ahLst/>
              <a:cxnLst/>
              <a:rect l="l" t="t" r="r" b="b"/>
              <a:pathLst>
                <a:path w="1076" h="764" extrusionOk="0">
                  <a:moveTo>
                    <a:pt x="382" y="1"/>
                  </a:moveTo>
                  <a:lnTo>
                    <a:pt x="278" y="18"/>
                  </a:lnTo>
                  <a:lnTo>
                    <a:pt x="191" y="35"/>
                  </a:lnTo>
                  <a:lnTo>
                    <a:pt x="122" y="70"/>
                  </a:lnTo>
                  <a:lnTo>
                    <a:pt x="70" y="105"/>
                  </a:lnTo>
                  <a:lnTo>
                    <a:pt x="18" y="174"/>
                  </a:lnTo>
                  <a:lnTo>
                    <a:pt x="1" y="226"/>
                  </a:lnTo>
                  <a:lnTo>
                    <a:pt x="1" y="313"/>
                  </a:lnTo>
                  <a:lnTo>
                    <a:pt x="18" y="382"/>
                  </a:lnTo>
                  <a:lnTo>
                    <a:pt x="70" y="451"/>
                  </a:lnTo>
                  <a:lnTo>
                    <a:pt x="122" y="538"/>
                  </a:lnTo>
                  <a:lnTo>
                    <a:pt x="191" y="590"/>
                  </a:lnTo>
                  <a:lnTo>
                    <a:pt x="278" y="659"/>
                  </a:lnTo>
                  <a:lnTo>
                    <a:pt x="382" y="694"/>
                  </a:lnTo>
                  <a:lnTo>
                    <a:pt x="486" y="729"/>
                  </a:lnTo>
                  <a:lnTo>
                    <a:pt x="590" y="763"/>
                  </a:lnTo>
                  <a:lnTo>
                    <a:pt x="798" y="763"/>
                  </a:lnTo>
                  <a:lnTo>
                    <a:pt x="885" y="729"/>
                  </a:lnTo>
                  <a:lnTo>
                    <a:pt x="954" y="694"/>
                  </a:lnTo>
                  <a:lnTo>
                    <a:pt x="1006" y="659"/>
                  </a:lnTo>
                  <a:lnTo>
                    <a:pt x="1058" y="590"/>
                  </a:lnTo>
                  <a:lnTo>
                    <a:pt x="1075" y="538"/>
                  </a:lnTo>
                  <a:lnTo>
                    <a:pt x="1075" y="451"/>
                  </a:lnTo>
                  <a:lnTo>
                    <a:pt x="1058" y="382"/>
                  </a:lnTo>
                  <a:lnTo>
                    <a:pt x="1006" y="313"/>
                  </a:lnTo>
                  <a:lnTo>
                    <a:pt x="954" y="226"/>
                  </a:lnTo>
                  <a:lnTo>
                    <a:pt x="867" y="174"/>
                  </a:lnTo>
                  <a:lnTo>
                    <a:pt x="781" y="105"/>
                  </a:lnTo>
                  <a:lnTo>
                    <a:pt x="694" y="70"/>
                  </a:lnTo>
                  <a:lnTo>
                    <a:pt x="590" y="35"/>
                  </a:lnTo>
                  <a:lnTo>
                    <a:pt x="486" y="18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9" name="Google Shape;1419;p17"/>
            <p:cNvSpPr/>
            <p:nvPr/>
          </p:nvSpPr>
          <p:spPr>
            <a:xfrm>
              <a:off x="5826998" y="3508824"/>
              <a:ext cx="72674" cy="52479"/>
            </a:xfrm>
            <a:custGeom>
              <a:avLst/>
              <a:gdLst/>
              <a:ahLst/>
              <a:cxnLst/>
              <a:rect l="l" t="t" r="r" b="b"/>
              <a:pathLst>
                <a:path w="1058" h="764" extrusionOk="0">
                  <a:moveTo>
                    <a:pt x="382" y="1"/>
                  </a:moveTo>
                  <a:lnTo>
                    <a:pt x="278" y="18"/>
                  </a:lnTo>
                  <a:lnTo>
                    <a:pt x="191" y="35"/>
                  </a:lnTo>
                  <a:lnTo>
                    <a:pt x="122" y="70"/>
                  </a:lnTo>
                  <a:lnTo>
                    <a:pt x="70" y="105"/>
                  </a:lnTo>
                  <a:lnTo>
                    <a:pt x="18" y="174"/>
                  </a:lnTo>
                  <a:lnTo>
                    <a:pt x="0" y="226"/>
                  </a:lnTo>
                  <a:lnTo>
                    <a:pt x="0" y="313"/>
                  </a:lnTo>
                  <a:lnTo>
                    <a:pt x="18" y="382"/>
                  </a:lnTo>
                  <a:lnTo>
                    <a:pt x="52" y="451"/>
                  </a:lnTo>
                  <a:lnTo>
                    <a:pt x="104" y="538"/>
                  </a:lnTo>
                  <a:lnTo>
                    <a:pt x="191" y="590"/>
                  </a:lnTo>
                  <a:lnTo>
                    <a:pt x="260" y="659"/>
                  </a:lnTo>
                  <a:lnTo>
                    <a:pt x="364" y="694"/>
                  </a:lnTo>
                  <a:lnTo>
                    <a:pt x="468" y="729"/>
                  </a:lnTo>
                  <a:lnTo>
                    <a:pt x="572" y="763"/>
                  </a:lnTo>
                  <a:lnTo>
                    <a:pt x="780" y="763"/>
                  </a:lnTo>
                  <a:lnTo>
                    <a:pt x="867" y="729"/>
                  </a:lnTo>
                  <a:lnTo>
                    <a:pt x="936" y="694"/>
                  </a:lnTo>
                  <a:lnTo>
                    <a:pt x="1006" y="659"/>
                  </a:lnTo>
                  <a:lnTo>
                    <a:pt x="1040" y="590"/>
                  </a:lnTo>
                  <a:lnTo>
                    <a:pt x="1058" y="538"/>
                  </a:lnTo>
                  <a:lnTo>
                    <a:pt x="1058" y="451"/>
                  </a:lnTo>
                  <a:lnTo>
                    <a:pt x="1040" y="382"/>
                  </a:lnTo>
                  <a:lnTo>
                    <a:pt x="1006" y="313"/>
                  </a:lnTo>
                  <a:lnTo>
                    <a:pt x="936" y="226"/>
                  </a:lnTo>
                  <a:lnTo>
                    <a:pt x="867" y="174"/>
                  </a:lnTo>
                  <a:lnTo>
                    <a:pt x="780" y="105"/>
                  </a:lnTo>
                  <a:lnTo>
                    <a:pt x="694" y="70"/>
                  </a:lnTo>
                  <a:lnTo>
                    <a:pt x="590" y="35"/>
                  </a:lnTo>
                  <a:lnTo>
                    <a:pt x="486" y="18"/>
                  </a:lnTo>
                  <a:lnTo>
                    <a:pt x="382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0" name="Google Shape;1420;p17"/>
            <p:cNvSpPr/>
            <p:nvPr/>
          </p:nvSpPr>
          <p:spPr>
            <a:xfrm>
              <a:off x="5703153" y="3508824"/>
              <a:ext cx="73910" cy="52479"/>
            </a:xfrm>
            <a:custGeom>
              <a:avLst/>
              <a:gdLst/>
              <a:ahLst/>
              <a:cxnLst/>
              <a:rect l="l" t="t" r="r" b="b"/>
              <a:pathLst>
                <a:path w="1076" h="764" extrusionOk="0">
                  <a:moveTo>
                    <a:pt x="399" y="1"/>
                  </a:moveTo>
                  <a:lnTo>
                    <a:pt x="295" y="18"/>
                  </a:lnTo>
                  <a:lnTo>
                    <a:pt x="209" y="35"/>
                  </a:lnTo>
                  <a:lnTo>
                    <a:pt x="139" y="70"/>
                  </a:lnTo>
                  <a:lnTo>
                    <a:pt x="87" y="105"/>
                  </a:lnTo>
                  <a:lnTo>
                    <a:pt x="35" y="174"/>
                  </a:lnTo>
                  <a:lnTo>
                    <a:pt x="18" y="226"/>
                  </a:lnTo>
                  <a:lnTo>
                    <a:pt x="1" y="313"/>
                  </a:lnTo>
                  <a:lnTo>
                    <a:pt x="18" y="382"/>
                  </a:lnTo>
                  <a:lnTo>
                    <a:pt x="70" y="451"/>
                  </a:lnTo>
                  <a:lnTo>
                    <a:pt x="122" y="538"/>
                  </a:lnTo>
                  <a:lnTo>
                    <a:pt x="191" y="590"/>
                  </a:lnTo>
                  <a:lnTo>
                    <a:pt x="278" y="659"/>
                  </a:lnTo>
                  <a:lnTo>
                    <a:pt x="365" y="694"/>
                  </a:lnTo>
                  <a:lnTo>
                    <a:pt x="469" y="729"/>
                  </a:lnTo>
                  <a:lnTo>
                    <a:pt x="573" y="763"/>
                  </a:lnTo>
                  <a:lnTo>
                    <a:pt x="781" y="763"/>
                  </a:lnTo>
                  <a:lnTo>
                    <a:pt x="867" y="729"/>
                  </a:lnTo>
                  <a:lnTo>
                    <a:pt x="937" y="694"/>
                  </a:lnTo>
                  <a:lnTo>
                    <a:pt x="1006" y="659"/>
                  </a:lnTo>
                  <a:lnTo>
                    <a:pt x="1041" y="590"/>
                  </a:lnTo>
                  <a:lnTo>
                    <a:pt x="1058" y="538"/>
                  </a:lnTo>
                  <a:lnTo>
                    <a:pt x="1075" y="451"/>
                  </a:lnTo>
                  <a:lnTo>
                    <a:pt x="1058" y="382"/>
                  </a:lnTo>
                  <a:lnTo>
                    <a:pt x="1006" y="313"/>
                  </a:lnTo>
                  <a:lnTo>
                    <a:pt x="954" y="226"/>
                  </a:lnTo>
                  <a:lnTo>
                    <a:pt x="885" y="174"/>
                  </a:lnTo>
                  <a:lnTo>
                    <a:pt x="798" y="105"/>
                  </a:lnTo>
                  <a:lnTo>
                    <a:pt x="711" y="70"/>
                  </a:lnTo>
                  <a:lnTo>
                    <a:pt x="607" y="35"/>
                  </a:lnTo>
                  <a:lnTo>
                    <a:pt x="503" y="18"/>
                  </a:lnTo>
                  <a:lnTo>
                    <a:pt x="399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1" name="Google Shape;1421;p17"/>
            <p:cNvSpPr/>
            <p:nvPr/>
          </p:nvSpPr>
          <p:spPr>
            <a:xfrm>
              <a:off x="7173571" y="3594547"/>
              <a:ext cx="215618" cy="52479"/>
            </a:xfrm>
            <a:custGeom>
              <a:avLst/>
              <a:gdLst/>
              <a:ahLst/>
              <a:cxnLst/>
              <a:rect l="l" t="t" r="r" b="b"/>
              <a:pathLst>
                <a:path w="3139" h="764" extrusionOk="0">
                  <a:moveTo>
                    <a:pt x="1" y="1"/>
                  </a:moveTo>
                  <a:lnTo>
                    <a:pt x="521" y="763"/>
                  </a:lnTo>
                  <a:lnTo>
                    <a:pt x="3138" y="763"/>
                  </a:lnTo>
                  <a:lnTo>
                    <a:pt x="258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2" name="Google Shape;1422;p17"/>
            <p:cNvSpPr/>
            <p:nvPr/>
          </p:nvSpPr>
          <p:spPr>
            <a:xfrm>
              <a:off x="5453126" y="3594547"/>
              <a:ext cx="195354" cy="52479"/>
            </a:xfrm>
            <a:custGeom>
              <a:avLst/>
              <a:gdLst/>
              <a:ahLst/>
              <a:cxnLst/>
              <a:rect l="l" t="t" r="r" b="b"/>
              <a:pathLst>
                <a:path w="2844" h="764" extrusionOk="0">
                  <a:moveTo>
                    <a:pt x="0" y="1"/>
                  </a:moveTo>
                  <a:lnTo>
                    <a:pt x="226" y="763"/>
                  </a:lnTo>
                  <a:lnTo>
                    <a:pt x="2843" y="763"/>
                  </a:lnTo>
                  <a:lnTo>
                    <a:pt x="258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3" name="Google Shape;1423;p17"/>
            <p:cNvSpPr/>
            <p:nvPr/>
          </p:nvSpPr>
          <p:spPr>
            <a:xfrm>
              <a:off x="6812818" y="3594547"/>
              <a:ext cx="327514" cy="52479"/>
            </a:xfrm>
            <a:custGeom>
              <a:avLst/>
              <a:gdLst/>
              <a:ahLst/>
              <a:cxnLst/>
              <a:rect l="l" t="t" r="r" b="b"/>
              <a:pathLst>
                <a:path w="4768" h="764" extrusionOk="0">
                  <a:moveTo>
                    <a:pt x="1" y="1"/>
                  </a:moveTo>
                  <a:lnTo>
                    <a:pt x="451" y="763"/>
                  </a:lnTo>
                  <a:lnTo>
                    <a:pt x="4768" y="763"/>
                  </a:lnTo>
                  <a:lnTo>
                    <a:pt x="42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4" name="Google Shape;1424;p17"/>
            <p:cNvSpPr/>
            <p:nvPr/>
          </p:nvSpPr>
          <p:spPr>
            <a:xfrm>
              <a:off x="6461613" y="3594547"/>
              <a:ext cx="322706" cy="52479"/>
            </a:xfrm>
            <a:custGeom>
              <a:avLst/>
              <a:gdLst/>
              <a:ahLst/>
              <a:cxnLst/>
              <a:rect l="l" t="t" r="r" b="b"/>
              <a:pathLst>
                <a:path w="4698" h="764" extrusionOk="0">
                  <a:moveTo>
                    <a:pt x="0" y="1"/>
                  </a:moveTo>
                  <a:lnTo>
                    <a:pt x="399" y="763"/>
                  </a:lnTo>
                  <a:lnTo>
                    <a:pt x="4698" y="763"/>
                  </a:lnTo>
                  <a:lnTo>
                    <a:pt x="424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5" name="Google Shape;1425;p17"/>
            <p:cNvSpPr/>
            <p:nvPr/>
          </p:nvSpPr>
          <p:spPr>
            <a:xfrm>
              <a:off x="6110339" y="3594547"/>
              <a:ext cx="319202" cy="52479"/>
            </a:xfrm>
            <a:custGeom>
              <a:avLst/>
              <a:gdLst/>
              <a:ahLst/>
              <a:cxnLst/>
              <a:rect l="l" t="t" r="r" b="b"/>
              <a:pathLst>
                <a:path w="4647" h="764" extrusionOk="0">
                  <a:moveTo>
                    <a:pt x="1" y="1"/>
                  </a:moveTo>
                  <a:lnTo>
                    <a:pt x="347" y="763"/>
                  </a:lnTo>
                  <a:lnTo>
                    <a:pt x="4646" y="763"/>
                  </a:lnTo>
                  <a:lnTo>
                    <a:pt x="42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6" name="Google Shape;1426;p17"/>
            <p:cNvSpPr/>
            <p:nvPr/>
          </p:nvSpPr>
          <p:spPr>
            <a:xfrm>
              <a:off x="5985326" y="3594547"/>
              <a:ext cx="75078" cy="53647"/>
            </a:xfrm>
            <a:custGeom>
              <a:avLst/>
              <a:gdLst/>
              <a:ahLst/>
              <a:cxnLst/>
              <a:rect l="l" t="t" r="r" b="b"/>
              <a:pathLst>
                <a:path w="1093" h="781" extrusionOk="0">
                  <a:moveTo>
                    <a:pt x="278" y="1"/>
                  </a:moveTo>
                  <a:lnTo>
                    <a:pt x="191" y="18"/>
                  </a:lnTo>
                  <a:lnTo>
                    <a:pt x="105" y="70"/>
                  </a:lnTo>
                  <a:lnTo>
                    <a:pt x="53" y="105"/>
                  </a:lnTo>
                  <a:lnTo>
                    <a:pt x="18" y="174"/>
                  </a:lnTo>
                  <a:lnTo>
                    <a:pt x="1" y="243"/>
                  </a:lnTo>
                  <a:lnTo>
                    <a:pt x="1" y="313"/>
                  </a:lnTo>
                  <a:lnTo>
                    <a:pt x="18" y="382"/>
                  </a:lnTo>
                  <a:lnTo>
                    <a:pt x="53" y="469"/>
                  </a:lnTo>
                  <a:lnTo>
                    <a:pt x="122" y="538"/>
                  </a:lnTo>
                  <a:lnTo>
                    <a:pt x="191" y="607"/>
                  </a:lnTo>
                  <a:lnTo>
                    <a:pt x="278" y="677"/>
                  </a:lnTo>
                  <a:lnTo>
                    <a:pt x="382" y="711"/>
                  </a:lnTo>
                  <a:lnTo>
                    <a:pt x="486" y="763"/>
                  </a:lnTo>
                  <a:lnTo>
                    <a:pt x="590" y="781"/>
                  </a:lnTo>
                  <a:lnTo>
                    <a:pt x="815" y="781"/>
                  </a:lnTo>
                  <a:lnTo>
                    <a:pt x="902" y="763"/>
                  </a:lnTo>
                  <a:lnTo>
                    <a:pt x="971" y="711"/>
                  </a:lnTo>
                  <a:lnTo>
                    <a:pt x="1023" y="677"/>
                  </a:lnTo>
                  <a:lnTo>
                    <a:pt x="1075" y="607"/>
                  </a:lnTo>
                  <a:lnTo>
                    <a:pt x="1093" y="538"/>
                  </a:lnTo>
                  <a:lnTo>
                    <a:pt x="1093" y="469"/>
                  </a:lnTo>
                  <a:lnTo>
                    <a:pt x="1058" y="382"/>
                  </a:lnTo>
                  <a:lnTo>
                    <a:pt x="1023" y="313"/>
                  </a:lnTo>
                  <a:lnTo>
                    <a:pt x="954" y="243"/>
                  </a:lnTo>
                  <a:lnTo>
                    <a:pt x="885" y="174"/>
                  </a:lnTo>
                  <a:lnTo>
                    <a:pt x="798" y="105"/>
                  </a:lnTo>
                  <a:lnTo>
                    <a:pt x="694" y="70"/>
                  </a:lnTo>
                  <a:lnTo>
                    <a:pt x="590" y="18"/>
                  </a:lnTo>
                  <a:lnTo>
                    <a:pt x="48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7" name="Google Shape;1427;p17"/>
            <p:cNvSpPr/>
            <p:nvPr/>
          </p:nvSpPr>
          <p:spPr>
            <a:xfrm>
              <a:off x="5859145" y="3594547"/>
              <a:ext cx="75078" cy="53647"/>
            </a:xfrm>
            <a:custGeom>
              <a:avLst/>
              <a:gdLst/>
              <a:ahLst/>
              <a:cxnLst/>
              <a:rect l="l" t="t" r="r" b="b"/>
              <a:pathLst>
                <a:path w="1093" h="781" extrusionOk="0">
                  <a:moveTo>
                    <a:pt x="295" y="1"/>
                  </a:moveTo>
                  <a:lnTo>
                    <a:pt x="208" y="18"/>
                  </a:lnTo>
                  <a:lnTo>
                    <a:pt x="122" y="70"/>
                  </a:lnTo>
                  <a:lnTo>
                    <a:pt x="70" y="105"/>
                  </a:lnTo>
                  <a:lnTo>
                    <a:pt x="35" y="174"/>
                  </a:lnTo>
                  <a:lnTo>
                    <a:pt x="0" y="243"/>
                  </a:lnTo>
                  <a:lnTo>
                    <a:pt x="0" y="313"/>
                  </a:lnTo>
                  <a:lnTo>
                    <a:pt x="18" y="382"/>
                  </a:lnTo>
                  <a:lnTo>
                    <a:pt x="70" y="469"/>
                  </a:lnTo>
                  <a:lnTo>
                    <a:pt x="122" y="538"/>
                  </a:lnTo>
                  <a:lnTo>
                    <a:pt x="191" y="607"/>
                  </a:lnTo>
                  <a:lnTo>
                    <a:pt x="278" y="677"/>
                  </a:lnTo>
                  <a:lnTo>
                    <a:pt x="382" y="711"/>
                  </a:lnTo>
                  <a:lnTo>
                    <a:pt x="486" y="763"/>
                  </a:lnTo>
                  <a:lnTo>
                    <a:pt x="590" y="781"/>
                  </a:lnTo>
                  <a:lnTo>
                    <a:pt x="798" y="781"/>
                  </a:lnTo>
                  <a:lnTo>
                    <a:pt x="902" y="763"/>
                  </a:lnTo>
                  <a:lnTo>
                    <a:pt x="971" y="711"/>
                  </a:lnTo>
                  <a:lnTo>
                    <a:pt x="1023" y="677"/>
                  </a:lnTo>
                  <a:lnTo>
                    <a:pt x="1075" y="607"/>
                  </a:lnTo>
                  <a:lnTo>
                    <a:pt x="1092" y="538"/>
                  </a:lnTo>
                  <a:lnTo>
                    <a:pt x="1092" y="469"/>
                  </a:lnTo>
                  <a:lnTo>
                    <a:pt x="1075" y="382"/>
                  </a:lnTo>
                  <a:lnTo>
                    <a:pt x="1023" y="313"/>
                  </a:lnTo>
                  <a:lnTo>
                    <a:pt x="971" y="243"/>
                  </a:lnTo>
                  <a:lnTo>
                    <a:pt x="902" y="174"/>
                  </a:lnTo>
                  <a:lnTo>
                    <a:pt x="815" y="105"/>
                  </a:lnTo>
                  <a:lnTo>
                    <a:pt x="711" y="70"/>
                  </a:lnTo>
                  <a:lnTo>
                    <a:pt x="607" y="18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8" name="Google Shape;1428;p17"/>
            <p:cNvSpPr/>
            <p:nvPr/>
          </p:nvSpPr>
          <p:spPr>
            <a:xfrm>
              <a:off x="5734131" y="3594547"/>
              <a:ext cx="73842" cy="53647"/>
            </a:xfrm>
            <a:custGeom>
              <a:avLst/>
              <a:gdLst/>
              <a:ahLst/>
              <a:cxnLst/>
              <a:rect l="l" t="t" r="r" b="b"/>
              <a:pathLst>
                <a:path w="1075" h="781" extrusionOk="0">
                  <a:moveTo>
                    <a:pt x="295" y="1"/>
                  </a:moveTo>
                  <a:lnTo>
                    <a:pt x="208" y="18"/>
                  </a:lnTo>
                  <a:lnTo>
                    <a:pt x="122" y="70"/>
                  </a:lnTo>
                  <a:lnTo>
                    <a:pt x="70" y="105"/>
                  </a:lnTo>
                  <a:lnTo>
                    <a:pt x="18" y="174"/>
                  </a:lnTo>
                  <a:lnTo>
                    <a:pt x="0" y="243"/>
                  </a:lnTo>
                  <a:lnTo>
                    <a:pt x="0" y="313"/>
                  </a:lnTo>
                  <a:lnTo>
                    <a:pt x="18" y="382"/>
                  </a:lnTo>
                  <a:lnTo>
                    <a:pt x="52" y="469"/>
                  </a:lnTo>
                  <a:lnTo>
                    <a:pt x="104" y="538"/>
                  </a:lnTo>
                  <a:lnTo>
                    <a:pt x="174" y="607"/>
                  </a:lnTo>
                  <a:lnTo>
                    <a:pt x="260" y="677"/>
                  </a:lnTo>
                  <a:lnTo>
                    <a:pt x="364" y="711"/>
                  </a:lnTo>
                  <a:lnTo>
                    <a:pt x="468" y="763"/>
                  </a:lnTo>
                  <a:lnTo>
                    <a:pt x="572" y="781"/>
                  </a:lnTo>
                  <a:lnTo>
                    <a:pt x="780" y="781"/>
                  </a:lnTo>
                  <a:lnTo>
                    <a:pt x="867" y="763"/>
                  </a:lnTo>
                  <a:lnTo>
                    <a:pt x="954" y="711"/>
                  </a:lnTo>
                  <a:lnTo>
                    <a:pt x="1006" y="677"/>
                  </a:lnTo>
                  <a:lnTo>
                    <a:pt x="1058" y="607"/>
                  </a:lnTo>
                  <a:lnTo>
                    <a:pt x="1075" y="538"/>
                  </a:lnTo>
                  <a:lnTo>
                    <a:pt x="1075" y="469"/>
                  </a:lnTo>
                  <a:lnTo>
                    <a:pt x="1058" y="382"/>
                  </a:lnTo>
                  <a:lnTo>
                    <a:pt x="1023" y="313"/>
                  </a:lnTo>
                  <a:lnTo>
                    <a:pt x="971" y="243"/>
                  </a:lnTo>
                  <a:lnTo>
                    <a:pt x="884" y="174"/>
                  </a:lnTo>
                  <a:lnTo>
                    <a:pt x="798" y="105"/>
                  </a:lnTo>
                  <a:lnTo>
                    <a:pt x="711" y="70"/>
                  </a:lnTo>
                  <a:lnTo>
                    <a:pt x="607" y="18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9" name="Google Shape;1429;p17"/>
            <p:cNvSpPr/>
            <p:nvPr/>
          </p:nvSpPr>
          <p:spPr>
            <a:xfrm>
              <a:off x="7234361" y="3682675"/>
              <a:ext cx="220289" cy="54815"/>
            </a:xfrm>
            <a:custGeom>
              <a:avLst/>
              <a:gdLst/>
              <a:ahLst/>
              <a:cxnLst/>
              <a:rect l="l" t="t" r="r" b="b"/>
              <a:pathLst>
                <a:path w="3207" h="798" extrusionOk="0">
                  <a:moveTo>
                    <a:pt x="0" y="0"/>
                  </a:moveTo>
                  <a:lnTo>
                    <a:pt x="537" y="798"/>
                  </a:lnTo>
                  <a:lnTo>
                    <a:pt x="3207" y="798"/>
                  </a:lnTo>
                  <a:lnTo>
                    <a:pt x="2635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0" name="Google Shape;1430;p17"/>
            <p:cNvSpPr/>
            <p:nvPr/>
          </p:nvSpPr>
          <p:spPr>
            <a:xfrm>
              <a:off x="5479296" y="3682675"/>
              <a:ext cx="198926" cy="54815"/>
            </a:xfrm>
            <a:custGeom>
              <a:avLst/>
              <a:gdLst/>
              <a:ahLst/>
              <a:cxnLst/>
              <a:rect l="l" t="t" r="r" b="b"/>
              <a:pathLst>
                <a:path w="2896" h="798" extrusionOk="0">
                  <a:moveTo>
                    <a:pt x="1" y="0"/>
                  </a:moveTo>
                  <a:lnTo>
                    <a:pt x="226" y="798"/>
                  </a:lnTo>
                  <a:lnTo>
                    <a:pt x="2896" y="798"/>
                  </a:lnTo>
                  <a:lnTo>
                    <a:pt x="263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1" name="Google Shape;1431;p17"/>
            <p:cNvSpPr/>
            <p:nvPr/>
          </p:nvSpPr>
          <p:spPr>
            <a:xfrm>
              <a:off x="6865228" y="3682675"/>
              <a:ext cx="334658" cy="54815"/>
            </a:xfrm>
            <a:custGeom>
              <a:avLst/>
              <a:gdLst/>
              <a:ahLst/>
              <a:cxnLst/>
              <a:rect l="l" t="t" r="r" b="b"/>
              <a:pathLst>
                <a:path w="4872" h="798" extrusionOk="0">
                  <a:moveTo>
                    <a:pt x="1" y="0"/>
                  </a:moveTo>
                  <a:lnTo>
                    <a:pt x="486" y="798"/>
                  </a:lnTo>
                  <a:lnTo>
                    <a:pt x="4871" y="798"/>
                  </a:lnTo>
                  <a:lnTo>
                    <a:pt x="4351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2" name="Google Shape;1432;p17"/>
            <p:cNvSpPr/>
            <p:nvPr/>
          </p:nvSpPr>
          <p:spPr>
            <a:xfrm>
              <a:off x="6506810" y="3682675"/>
              <a:ext cx="331086" cy="54815"/>
            </a:xfrm>
            <a:custGeom>
              <a:avLst/>
              <a:gdLst/>
              <a:ahLst/>
              <a:cxnLst/>
              <a:rect l="l" t="t" r="r" b="b"/>
              <a:pathLst>
                <a:path w="4820" h="798" extrusionOk="0">
                  <a:moveTo>
                    <a:pt x="1" y="0"/>
                  </a:moveTo>
                  <a:lnTo>
                    <a:pt x="417" y="798"/>
                  </a:lnTo>
                  <a:lnTo>
                    <a:pt x="4820" y="798"/>
                  </a:lnTo>
                  <a:lnTo>
                    <a:pt x="435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3" name="Google Shape;1433;p17"/>
            <p:cNvSpPr/>
            <p:nvPr/>
          </p:nvSpPr>
          <p:spPr>
            <a:xfrm>
              <a:off x="6149629" y="3682675"/>
              <a:ext cx="326346" cy="54815"/>
            </a:xfrm>
            <a:custGeom>
              <a:avLst/>
              <a:gdLst/>
              <a:ahLst/>
              <a:cxnLst/>
              <a:rect l="l" t="t" r="r" b="b"/>
              <a:pathLst>
                <a:path w="4751" h="798" extrusionOk="0">
                  <a:moveTo>
                    <a:pt x="1" y="0"/>
                  </a:moveTo>
                  <a:lnTo>
                    <a:pt x="347" y="798"/>
                  </a:lnTo>
                  <a:lnTo>
                    <a:pt x="4750" y="798"/>
                  </a:lnTo>
                  <a:lnTo>
                    <a:pt x="433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4" name="Google Shape;1434;p17"/>
            <p:cNvSpPr/>
            <p:nvPr/>
          </p:nvSpPr>
          <p:spPr>
            <a:xfrm>
              <a:off x="6021044" y="3682675"/>
              <a:ext cx="77482" cy="57219"/>
            </a:xfrm>
            <a:custGeom>
              <a:avLst/>
              <a:gdLst/>
              <a:ahLst/>
              <a:cxnLst/>
              <a:rect l="l" t="t" r="r" b="b"/>
              <a:pathLst>
                <a:path w="1128" h="833" extrusionOk="0">
                  <a:moveTo>
                    <a:pt x="399" y="0"/>
                  </a:moveTo>
                  <a:lnTo>
                    <a:pt x="295" y="18"/>
                  </a:lnTo>
                  <a:lnTo>
                    <a:pt x="191" y="35"/>
                  </a:lnTo>
                  <a:lnTo>
                    <a:pt x="122" y="70"/>
                  </a:lnTo>
                  <a:lnTo>
                    <a:pt x="70" y="122"/>
                  </a:lnTo>
                  <a:lnTo>
                    <a:pt x="18" y="191"/>
                  </a:lnTo>
                  <a:lnTo>
                    <a:pt x="1" y="260"/>
                  </a:lnTo>
                  <a:lnTo>
                    <a:pt x="1" y="330"/>
                  </a:lnTo>
                  <a:lnTo>
                    <a:pt x="35" y="416"/>
                  </a:lnTo>
                  <a:lnTo>
                    <a:pt x="70" y="503"/>
                  </a:lnTo>
                  <a:lnTo>
                    <a:pt x="139" y="572"/>
                  </a:lnTo>
                  <a:lnTo>
                    <a:pt x="209" y="642"/>
                  </a:lnTo>
                  <a:lnTo>
                    <a:pt x="313" y="711"/>
                  </a:lnTo>
                  <a:lnTo>
                    <a:pt x="399" y="763"/>
                  </a:lnTo>
                  <a:lnTo>
                    <a:pt x="521" y="798"/>
                  </a:lnTo>
                  <a:lnTo>
                    <a:pt x="625" y="815"/>
                  </a:lnTo>
                  <a:lnTo>
                    <a:pt x="729" y="832"/>
                  </a:lnTo>
                  <a:lnTo>
                    <a:pt x="833" y="815"/>
                  </a:lnTo>
                  <a:lnTo>
                    <a:pt x="937" y="798"/>
                  </a:lnTo>
                  <a:lnTo>
                    <a:pt x="1006" y="763"/>
                  </a:lnTo>
                  <a:lnTo>
                    <a:pt x="1058" y="711"/>
                  </a:lnTo>
                  <a:lnTo>
                    <a:pt x="1110" y="642"/>
                  </a:lnTo>
                  <a:lnTo>
                    <a:pt x="1127" y="572"/>
                  </a:lnTo>
                  <a:lnTo>
                    <a:pt x="1127" y="503"/>
                  </a:lnTo>
                  <a:lnTo>
                    <a:pt x="1093" y="416"/>
                  </a:lnTo>
                  <a:lnTo>
                    <a:pt x="1058" y="330"/>
                  </a:lnTo>
                  <a:lnTo>
                    <a:pt x="989" y="260"/>
                  </a:lnTo>
                  <a:lnTo>
                    <a:pt x="902" y="191"/>
                  </a:lnTo>
                  <a:lnTo>
                    <a:pt x="815" y="122"/>
                  </a:lnTo>
                  <a:lnTo>
                    <a:pt x="711" y="70"/>
                  </a:lnTo>
                  <a:lnTo>
                    <a:pt x="607" y="35"/>
                  </a:lnTo>
                  <a:lnTo>
                    <a:pt x="503" y="18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5" name="Google Shape;1435;p17"/>
            <p:cNvSpPr/>
            <p:nvPr/>
          </p:nvSpPr>
          <p:spPr>
            <a:xfrm>
              <a:off x="5893695" y="3682675"/>
              <a:ext cx="76246" cy="57219"/>
            </a:xfrm>
            <a:custGeom>
              <a:avLst/>
              <a:gdLst/>
              <a:ahLst/>
              <a:cxnLst/>
              <a:rect l="l" t="t" r="r" b="b"/>
              <a:pathLst>
                <a:path w="1110" h="833" extrusionOk="0">
                  <a:moveTo>
                    <a:pt x="399" y="0"/>
                  </a:moveTo>
                  <a:lnTo>
                    <a:pt x="295" y="18"/>
                  </a:lnTo>
                  <a:lnTo>
                    <a:pt x="191" y="35"/>
                  </a:lnTo>
                  <a:lnTo>
                    <a:pt x="121" y="70"/>
                  </a:lnTo>
                  <a:lnTo>
                    <a:pt x="69" y="122"/>
                  </a:lnTo>
                  <a:lnTo>
                    <a:pt x="17" y="191"/>
                  </a:lnTo>
                  <a:lnTo>
                    <a:pt x="0" y="260"/>
                  </a:lnTo>
                  <a:lnTo>
                    <a:pt x="0" y="330"/>
                  </a:lnTo>
                  <a:lnTo>
                    <a:pt x="17" y="416"/>
                  </a:lnTo>
                  <a:lnTo>
                    <a:pt x="52" y="503"/>
                  </a:lnTo>
                  <a:lnTo>
                    <a:pt x="121" y="572"/>
                  </a:lnTo>
                  <a:lnTo>
                    <a:pt x="191" y="642"/>
                  </a:lnTo>
                  <a:lnTo>
                    <a:pt x="277" y="711"/>
                  </a:lnTo>
                  <a:lnTo>
                    <a:pt x="381" y="763"/>
                  </a:lnTo>
                  <a:lnTo>
                    <a:pt x="485" y="798"/>
                  </a:lnTo>
                  <a:lnTo>
                    <a:pt x="607" y="815"/>
                  </a:lnTo>
                  <a:lnTo>
                    <a:pt x="711" y="832"/>
                  </a:lnTo>
                  <a:lnTo>
                    <a:pt x="815" y="815"/>
                  </a:lnTo>
                  <a:lnTo>
                    <a:pt x="901" y="798"/>
                  </a:lnTo>
                  <a:lnTo>
                    <a:pt x="988" y="763"/>
                  </a:lnTo>
                  <a:lnTo>
                    <a:pt x="1040" y="711"/>
                  </a:lnTo>
                  <a:lnTo>
                    <a:pt x="1092" y="642"/>
                  </a:lnTo>
                  <a:lnTo>
                    <a:pt x="1109" y="572"/>
                  </a:lnTo>
                  <a:lnTo>
                    <a:pt x="1109" y="503"/>
                  </a:lnTo>
                  <a:lnTo>
                    <a:pt x="1092" y="416"/>
                  </a:lnTo>
                  <a:lnTo>
                    <a:pt x="1040" y="330"/>
                  </a:lnTo>
                  <a:lnTo>
                    <a:pt x="988" y="260"/>
                  </a:lnTo>
                  <a:lnTo>
                    <a:pt x="901" y="191"/>
                  </a:lnTo>
                  <a:lnTo>
                    <a:pt x="815" y="122"/>
                  </a:lnTo>
                  <a:lnTo>
                    <a:pt x="711" y="70"/>
                  </a:lnTo>
                  <a:lnTo>
                    <a:pt x="607" y="35"/>
                  </a:lnTo>
                  <a:lnTo>
                    <a:pt x="503" y="18"/>
                  </a:lnTo>
                  <a:lnTo>
                    <a:pt x="39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6" name="Google Shape;1436;p17"/>
            <p:cNvSpPr/>
            <p:nvPr/>
          </p:nvSpPr>
          <p:spPr>
            <a:xfrm>
              <a:off x="5765041" y="3682675"/>
              <a:ext cx="76315" cy="57219"/>
            </a:xfrm>
            <a:custGeom>
              <a:avLst/>
              <a:gdLst/>
              <a:ahLst/>
              <a:cxnLst/>
              <a:rect l="l" t="t" r="r" b="b"/>
              <a:pathLst>
                <a:path w="1111" h="833" extrusionOk="0">
                  <a:moveTo>
                    <a:pt x="417" y="0"/>
                  </a:moveTo>
                  <a:lnTo>
                    <a:pt x="313" y="18"/>
                  </a:lnTo>
                  <a:lnTo>
                    <a:pt x="209" y="35"/>
                  </a:lnTo>
                  <a:lnTo>
                    <a:pt x="140" y="70"/>
                  </a:lnTo>
                  <a:lnTo>
                    <a:pt x="70" y="122"/>
                  </a:lnTo>
                  <a:lnTo>
                    <a:pt x="36" y="191"/>
                  </a:lnTo>
                  <a:lnTo>
                    <a:pt x="1" y="260"/>
                  </a:lnTo>
                  <a:lnTo>
                    <a:pt x="1" y="330"/>
                  </a:lnTo>
                  <a:lnTo>
                    <a:pt x="18" y="416"/>
                  </a:lnTo>
                  <a:lnTo>
                    <a:pt x="70" y="503"/>
                  </a:lnTo>
                  <a:lnTo>
                    <a:pt x="122" y="572"/>
                  </a:lnTo>
                  <a:lnTo>
                    <a:pt x="192" y="642"/>
                  </a:lnTo>
                  <a:lnTo>
                    <a:pt x="278" y="711"/>
                  </a:lnTo>
                  <a:lnTo>
                    <a:pt x="382" y="763"/>
                  </a:lnTo>
                  <a:lnTo>
                    <a:pt x="486" y="798"/>
                  </a:lnTo>
                  <a:lnTo>
                    <a:pt x="590" y="815"/>
                  </a:lnTo>
                  <a:lnTo>
                    <a:pt x="712" y="832"/>
                  </a:lnTo>
                  <a:lnTo>
                    <a:pt x="816" y="815"/>
                  </a:lnTo>
                  <a:lnTo>
                    <a:pt x="902" y="798"/>
                  </a:lnTo>
                  <a:lnTo>
                    <a:pt x="972" y="763"/>
                  </a:lnTo>
                  <a:lnTo>
                    <a:pt x="1041" y="711"/>
                  </a:lnTo>
                  <a:lnTo>
                    <a:pt x="1076" y="642"/>
                  </a:lnTo>
                  <a:lnTo>
                    <a:pt x="1110" y="572"/>
                  </a:lnTo>
                  <a:lnTo>
                    <a:pt x="1110" y="503"/>
                  </a:lnTo>
                  <a:lnTo>
                    <a:pt x="1093" y="416"/>
                  </a:lnTo>
                  <a:lnTo>
                    <a:pt x="1058" y="330"/>
                  </a:lnTo>
                  <a:lnTo>
                    <a:pt x="989" y="260"/>
                  </a:lnTo>
                  <a:lnTo>
                    <a:pt x="920" y="191"/>
                  </a:lnTo>
                  <a:lnTo>
                    <a:pt x="833" y="122"/>
                  </a:lnTo>
                  <a:lnTo>
                    <a:pt x="729" y="70"/>
                  </a:lnTo>
                  <a:lnTo>
                    <a:pt x="625" y="35"/>
                  </a:lnTo>
                  <a:lnTo>
                    <a:pt x="521" y="18"/>
                  </a:lnTo>
                  <a:lnTo>
                    <a:pt x="4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7" name="Google Shape;1437;p17"/>
            <p:cNvSpPr/>
            <p:nvPr/>
          </p:nvSpPr>
          <p:spPr>
            <a:xfrm>
              <a:off x="1799025" y="4257737"/>
              <a:ext cx="982404" cy="763283"/>
            </a:xfrm>
            <a:custGeom>
              <a:avLst/>
              <a:gdLst/>
              <a:ahLst/>
              <a:cxnLst/>
              <a:rect l="l" t="t" r="r" b="b"/>
              <a:pathLst>
                <a:path w="14302" h="11112" extrusionOk="0">
                  <a:moveTo>
                    <a:pt x="1093" y="1"/>
                  </a:moveTo>
                  <a:lnTo>
                    <a:pt x="989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77" y="87"/>
                  </a:lnTo>
                  <a:lnTo>
                    <a:pt x="486" y="191"/>
                  </a:lnTo>
                  <a:lnTo>
                    <a:pt x="330" y="330"/>
                  </a:lnTo>
                  <a:lnTo>
                    <a:pt x="191" y="486"/>
                  </a:lnTo>
                  <a:lnTo>
                    <a:pt x="87" y="677"/>
                  </a:lnTo>
                  <a:lnTo>
                    <a:pt x="53" y="763"/>
                  </a:lnTo>
                  <a:lnTo>
                    <a:pt x="35" y="867"/>
                  </a:lnTo>
                  <a:lnTo>
                    <a:pt x="18" y="989"/>
                  </a:lnTo>
                  <a:lnTo>
                    <a:pt x="1" y="1093"/>
                  </a:lnTo>
                  <a:lnTo>
                    <a:pt x="1" y="10020"/>
                  </a:lnTo>
                  <a:lnTo>
                    <a:pt x="18" y="10124"/>
                  </a:lnTo>
                  <a:lnTo>
                    <a:pt x="35" y="10245"/>
                  </a:lnTo>
                  <a:lnTo>
                    <a:pt x="53" y="10349"/>
                  </a:lnTo>
                  <a:lnTo>
                    <a:pt x="87" y="10436"/>
                  </a:lnTo>
                  <a:lnTo>
                    <a:pt x="191" y="10626"/>
                  </a:lnTo>
                  <a:lnTo>
                    <a:pt x="330" y="10782"/>
                  </a:lnTo>
                  <a:lnTo>
                    <a:pt x="486" y="10921"/>
                  </a:lnTo>
                  <a:lnTo>
                    <a:pt x="677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89" y="11094"/>
                  </a:lnTo>
                  <a:lnTo>
                    <a:pt x="1093" y="11112"/>
                  </a:lnTo>
                  <a:lnTo>
                    <a:pt x="13226" y="11112"/>
                  </a:lnTo>
                  <a:lnTo>
                    <a:pt x="13330" y="11094"/>
                  </a:lnTo>
                  <a:lnTo>
                    <a:pt x="13434" y="11077"/>
                  </a:lnTo>
                  <a:lnTo>
                    <a:pt x="13538" y="11060"/>
                  </a:lnTo>
                  <a:lnTo>
                    <a:pt x="13642" y="11025"/>
                  </a:lnTo>
                  <a:lnTo>
                    <a:pt x="13833" y="10921"/>
                  </a:lnTo>
                  <a:lnTo>
                    <a:pt x="13989" y="10782"/>
                  </a:lnTo>
                  <a:lnTo>
                    <a:pt x="14128" y="10626"/>
                  </a:lnTo>
                  <a:lnTo>
                    <a:pt x="14214" y="10436"/>
                  </a:lnTo>
                  <a:lnTo>
                    <a:pt x="14266" y="10349"/>
                  </a:lnTo>
                  <a:lnTo>
                    <a:pt x="14284" y="10245"/>
                  </a:lnTo>
                  <a:lnTo>
                    <a:pt x="14301" y="10124"/>
                  </a:lnTo>
                  <a:lnTo>
                    <a:pt x="14301" y="10020"/>
                  </a:lnTo>
                  <a:lnTo>
                    <a:pt x="14301" y="1093"/>
                  </a:lnTo>
                  <a:lnTo>
                    <a:pt x="14301" y="989"/>
                  </a:lnTo>
                  <a:lnTo>
                    <a:pt x="14284" y="867"/>
                  </a:lnTo>
                  <a:lnTo>
                    <a:pt x="14266" y="763"/>
                  </a:lnTo>
                  <a:lnTo>
                    <a:pt x="14214" y="677"/>
                  </a:lnTo>
                  <a:lnTo>
                    <a:pt x="14128" y="486"/>
                  </a:lnTo>
                  <a:lnTo>
                    <a:pt x="13989" y="330"/>
                  </a:lnTo>
                  <a:lnTo>
                    <a:pt x="13833" y="191"/>
                  </a:lnTo>
                  <a:lnTo>
                    <a:pt x="13642" y="87"/>
                  </a:lnTo>
                  <a:lnTo>
                    <a:pt x="13538" y="53"/>
                  </a:lnTo>
                  <a:lnTo>
                    <a:pt x="13434" y="35"/>
                  </a:lnTo>
                  <a:lnTo>
                    <a:pt x="13330" y="18"/>
                  </a:lnTo>
                  <a:lnTo>
                    <a:pt x="1322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8" name="Google Shape;1438;p17"/>
            <p:cNvSpPr/>
            <p:nvPr/>
          </p:nvSpPr>
          <p:spPr>
            <a:xfrm>
              <a:off x="1799025" y="4257737"/>
              <a:ext cx="982404" cy="763283"/>
            </a:xfrm>
            <a:custGeom>
              <a:avLst/>
              <a:gdLst/>
              <a:ahLst/>
              <a:cxnLst/>
              <a:rect l="l" t="t" r="r" b="b"/>
              <a:pathLst>
                <a:path w="14302" h="11112" fill="none" extrusionOk="0">
                  <a:moveTo>
                    <a:pt x="1" y="10020"/>
                  </a:moveTo>
                  <a:lnTo>
                    <a:pt x="1" y="1093"/>
                  </a:lnTo>
                  <a:lnTo>
                    <a:pt x="1" y="1093"/>
                  </a:lnTo>
                  <a:lnTo>
                    <a:pt x="18" y="989"/>
                  </a:lnTo>
                  <a:lnTo>
                    <a:pt x="35" y="867"/>
                  </a:lnTo>
                  <a:lnTo>
                    <a:pt x="53" y="763"/>
                  </a:lnTo>
                  <a:lnTo>
                    <a:pt x="87" y="677"/>
                  </a:lnTo>
                  <a:lnTo>
                    <a:pt x="191" y="486"/>
                  </a:lnTo>
                  <a:lnTo>
                    <a:pt x="330" y="330"/>
                  </a:lnTo>
                  <a:lnTo>
                    <a:pt x="486" y="191"/>
                  </a:lnTo>
                  <a:lnTo>
                    <a:pt x="677" y="87"/>
                  </a:lnTo>
                  <a:lnTo>
                    <a:pt x="763" y="53"/>
                  </a:lnTo>
                  <a:lnTo>
                    <a:pt x="867" y="35"/>
                  </a:lnTo>
                  <a:lnTo>
                    <a:pt x="989" y="18"/>
                  </a:lnTo>
                  <a:lnTo>
                    <a:pt x="1093" y="1"/>
                  </a:lnTo>
                  <a:lnTo>
                    <a:pt x="13226" y="1"/>
                  </a:lnTo>
                  <a:lnTo>
                    <a:pt x="13226" y="1"/>
                  </a:lnTo>
                  <a:lnTo>
                    <a:pt x="13330" y="18"/>
                  </a:lnTo>
                  <a:lnTo>
                    <a:pt x="13434" y="35"/>
                  </a:lnTo>
                  <a:lnTo>
                    <a:pt x="13538" y="53"/>
                  </a:lnTo>
                  <a:lnTo>
                    <a:pt x="13642" y="87"/>
                  </a:lnTo>
                  <a:lnTo>
                    <a:pt x="13833" y="191"/>
                  </a:lnTo>
                  <a:lnTo>
                    <a:pt x="13989" y="330"/>
                  </a:lnTo>
                  <a:lnTo>
                    <a:pt x="14128" y="486"/>
                  </a:lnTo>
                  <a:lnTo>
                    <a:pt x="14214" y="677"/>
                  </a:lnTo>
                  <a:lnTo>
                    <a:pt x="14266" y="763"/>
                  </a:lnTo>
                  <a:lnTo>
                    <a:pt x="14284" y="867"/>
                  </a:lnTo>
                  <a:lnTo>
                    <a:pt x="14301" y="989"/>
                  </a:lnTo>
                  <a:lnTo>
                    <a:pt x="14301" y="1093"/>
                  </a:lnTo>
                  <a:lnTo>
                    <a:pt x="14301" y="10020"/>
                  </a:lnTo>
                  <a:lnTo>
                    <a:pt x="14301" y="10020"/>
                  </a:lnTo>
                  <a:lnTo>
                    <a:pt x="14301" y="10124"/>
                  </a:lnTo>
                  <a:lnTo>
                    <a:pt x="14284" y="10245"/>
                  </a:lnTo>
                  <a:lnTo>
                    <a:pt x="14266" y="10349"/>
                  </a:lnTo>
                  <a:lnTo>
                    <a:pt x="14214" y="10436"/>
                  </a:lnTo>
                  <a:lnTo>
                    <a:pt x="14128" y="10626"/>
                  </a:lnTo>
                  <a:lnTo>
                    <a:pt x="13989" y="10782"/>
                  </a:lnTo>
                  <a:lnTo>
                    <a:pt x="13833" y="10921"/>
                  </a:lnTo>
                  <a:lnTo>
                    <a:pt x="13642" y="11025"/>
                  </a:lnTo>
                  <a:lnTo>
                    <a:pt x="13538" y="11060"/>
                  </a:lnTo>
                  <a:lnTo>
                    <a:pt x="13434" y="11077"/>
                  </a:lnTo>
                  <a:lnTo>
                    <a:pt x="13330" y="11094"/>
                  </a:lnTo>
                  <a:lnTo>
                    <a:pt x="13226" y="11112"/>
                  </a:lnTo>
                  <a:lnTo>
                    <a:pt x="1093" y="11112"/>
                  </a:lnTo>
                  <a:lnTo>
                    <a:pt x="1093" y="11112"/>
                  </a:lnTo>
                  <a:lnTo>
                    <a:pt x="989" y="11094"/>
                  </a:lnTo>
                  <a:lnTo>
                    <a:pt x="867" y="11077"/>
                  </a:lnTo>
                  <a:lnTo>
                    <a:pt x="763" y="11060"/>
                  </a:lnTo>
                  <a:lnTo>
                    <a:pt x="677" y="11025"/>
                  </a:lnTo>
                  <a:lnTo>
                    <a:pt x="486" y="10921"/>
                  </a:lnTo>
                  <a:lnTo>
                    <a:pt x="330" y="10782"/>
                  </a:lnTo>
                  <a:lnTo>
                    <a:pt x="191" y="10626"/>
                  </a:lnTo>
                  <a:lnTo>
                    <a:pt x="87" y="10436"/>
                  </a:lnTo>
                  <a:lnTo>
                    <a:pt x="53" y="10349"/>
                  </a:lnTo>
                  <a:lnTo>
                    <a:pt x="35" y="10245"/>
                  </a:lnTo>
                  <a:lnTo>
                    <a:pt x="18" y="10124"/>
                  </a:lnTo>
                  <a:lnTo>
                    <a:pt x="1" y="100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9" name="Google Shape;1439;p17"/>
            <p:cNvSpPr/>
            <p:nvPr/>
          </p:nvSpPr>
          <p:spPr>
            <a:xfrm>
              <a:off x="1840719" y="4299431"/>
              <a:ext cx="900182" cy="679894"/>
            </a:xfrm>
            <a:custGeom>
              <a:avLst/>
              <a:gdLst/>
              <a:ahLst/>
              <a:cxnLst/>
              <a:rect l="l" t="t" r="r" b="b"/>
              <a:pathLst>
                <a:path w="13105" h="9898" extrusionOk="0">
                  <a:moveTo>
                    <a:pt x="815" y="0"/>
                  </a:moveTo>
                  <a:lnTo>
                    <a:pt x="642" y="18"/>
                  </a:lnTo>
                  <a:lnTo>
                    <a:pt x="503" y="70"/>
                  </a:lnTo>
                  <a:lnTo>
                    <a:pt x="364" y="139"/>
                  </a:lnTo>
                  <a:lnTo>
                    <a:pt x="243" y="243"/>
                  </a:lnTo>
                  <a:lnTo>
                    <a:pt x="139" y="364"/>
                  </a:lnTo>
                  <a:lnTo>
                    <a:pt x="70" y="486"/>
                  </a:lnTo>
                  <a:lnTo>
                    <a:pt x="18" y="642"/>
                  </a:lnTo>
                  <a:lnTo>
                    <a:pt x="0" y="815"/>
                  </a:lnTo>
                  <a:lnTo>
                    <a:pt x="0" y="9083"/>
                  </a:lnTo>
                  <a:lnTo>
                    <a:pt x="18" y="9257"/>
                  </a:lnTo>
                  <a:lnTo>
                    <a:pt x="70" y="9413"/>
                  </a:lnTo>
                  <a:lnTo>
                    <a:pt x="139" y="9551"/>
                  </a:lnTo>
                  <a:lnTo>
                    <a:pt x="243" y="9655"/>
                  </a:lnTo>
                  <a:lnTo>
                    <a:pt x="364" y="9759"/>
                  </a:lnTo>
                  <a:lnTo>
                    <a:pt x="503" y="9829"/>
                  </a:lnTo>
                  <a:lnTo>
                    <a:pt x="642" y="9881"/>
                  </a:lnTo>
                  <a:lnTo>
                    <a:pt x="815" y="9898"/>
                  </a:lnTo>
                  <a:lnTo>
                    <a:pt x="12290" y="9898"/>
                  </a:lnTo>
                  <a:lnTo>
                    <a:pt x="12463" y="9881"/>
                  </a:lnTo>
                  <a:lnTo>
                    <a:pt x="12602" y="9829"/>
                  </a:lnTo>
                  <a:lnTo>
                    <a:pt x="12741" y="9759"/>
                  </a:lnTo>
                  <a:lnTo>
                    <a:pt x="12862" y="9655"/>
                  </a:lnTo>
                  <a:lnTo>
                    <a:pt x="12966" y="9551"/>
                  </a:lnTo>
                  <a:lnTo>
                    <a:pt x="13035" y="9413"/>
                  </a:lnTo>
                  <a:lnTo>
                    <a:pt x="13087" y="9257"/>
                  </a:lnTo>
                  <a:lnTo>
                    <a:pt x="13105" y="9083"/>
                  </a:lnTo>
                  <a:lnTo>
                    <a:pt x="13105" y="815"/>
                  </a:lnTo>
                  <a:lnTo>
                    <a:pt x="13087" y="642"/>
                  </a:lnTo>
                  <a:lnTo>
                    <a:pt x="13035" y="486"/>
                  </a:lnTo>
                  <a:lnTo>
                    <a:pt x="12966" y="364"/>
                  </a:lnTo>
                  <a:lnTo>
                    <a:pt x="12862" y="243"/>
                  </a:lnTo>
                  <a:lnTo>
                    <a:pt x="12741" y="139"/>
                  </a:lnTo>
                  <a:lnTo>
                    <a:pt x="12602" y="70"/>
                  </a:lnTo>
                  <a:lnTo>
                    <a:pt x="12463" y="18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0" name="Google Shape;1440;p17"/>
            <p:cNvSpPr/>
            <p:nvPr/>
          </p:nvSpPr>
          <p:spPr>
            <a:xfrm>
              <a:off x="1840719" y="4299431"/>
              <a:ext cx="900182" cy="679894"/>
            </a:xfrm>
            <a:custGeom>
              <a:avLst/>
              <a:gdLst/>
              <a:ahLst/>
              <a:cxnLst/>
              <a:rect l="l" t="t" r="r" b="b"/>
              <a:pathLst>
                <a:path w="13105" h="9898" fill="none" extrusionOk="0">
                  <a:moveTo>
                    <a:pt x="12290" y="9898"/>
                  </a:moveTo>
                  <a:lnTo>
                    <a:pt x="815" y="9898"/>
                  </a:lnTo>
                  <a:lnTo>
                    <a:pt x="815" y="9898"/>
                  </a:lnTo>
                  <a:lnTo>
                    <a:pt x="642" y="9881"/>
                  </a:lnTo>
                  <a:lnTo>
                    <a:pt x="503" y="9829"/>
                  </a:lnTo>
                  <a:lnTo>
                    <a:pt x="364" y="9759"/>
                  </a:lnTo>
                  <a:lnTo>
                    <a:pt x="243" y="9655"/>
                  </a:lnTo>
                  <a:lnTo>
                    <a:pt x="139" y="9551"/>
                  </a:lnTo>
                  <a:lnTo>
                    <a:pt x="70" y="9413"/>
                  </a:lnTo>
                  <a:lnTo>
                    <a:pt x="18" y="9257"/>
                  </a:lnTo>
                  <a:lnTo>
                    <a:pt x="0" y="9083"/>
                  </a:lnTo>
                  <a:lnTo>
                    <a:pt x="0" y="815"/>
                  </a:lnTo>
                  <a:lnTo>
                    <a:pt x="0" y="815"/>
                  </a:lnTo>
                  <a:lnTo>
                    <a:pt x="18" y="642"/>
                  </a:lnTo>
                  <a:lnTo>
                    <a:pt x="70" y="486"/>
                  </a:lnTo>
                  <a:lnTo>
                    <a:pt x="139" y="364"/>
                  </a:lnTo>
                  <a:lnTo>
                    <a:pt x="243" y="243"/>
                  </a:lnTo>
                  <a:lnTo>
                    <a:pt x="364" y="139"/>
                  </a:lnTo>
                  <a:lnTo>
                    <a:pt x="503" y="70"/>
                  </a:lnTo>
                  <a:lnTo>
                    <a:pt x="642" y="18"/>
                  </a:lnTo>
                  <a:lnTo>
                    <a:pt x="815" y="0"/>
                  </a:lnTo>
                  <a:lnTo>
                    <a:pt x="12290" y="0"/>
                  </a:lnTo>
                  <a:lnTo>
                    <a:pt x="12290" y="0"/>
                  </a:lnTo>
                  <a:lnTo>
                    <a:pt x="12463" y="18"/>
                  </a:lnTo>
                  <a:lnTo>
                    <a:pt x="12602" y="70"/>
                  </a:lnTo>
                  <a:lnTo>
                    <a:pt x="12741" y="139"/>
                  </a:lnTo>
                  <a:lnTo>
                    <a:pt x="12862" y="243"/>
                  </a:lnTo>
                  <a:lnTo>
                    <a:pt x="12966" y="364"/>
                  </a:lnTo>
                  <a:lnTo>
                    <a:pt x="13035" y="486"/>
                  </a:lnTo>
                  <a:lnTo>
                    <a:pt x="13087" y="642"/>
                  </a:lnTo>
                  <a:lnTo>
                    <a:pt x="13105" y="815"/>
                  </a:lnTo>
                  <a:lnTo>
                    <a:pt x="13105" y="9083"/>
                  </a:lnTo>
                  <a:lnTo>
                    <a:pt x="13105" y="9083"/>
                  </a:lnTo>
                  <a:lnTo>
                    <a:pt x="13087" y="9257"/>
                  </a:lnTo>
                  <a:lnTo>
                    <a:pt x="13035" y="9413"/>
                  </a:lnTo>
                  <a:lnTo>
                    <a:pt x="12966" y="9551"/>
                  </a:lnTo>
                  <a:lnTo>
                    <a:pt x="12862" y="9655"/>
                  </a:lnTo>
                  <a:lnTo>
                    <a:pt x="12741" y="9759"/>
                  </a:lnTo>
                  <a:lnTo>
                    <a:pt x="12602" y="9829"/>
                  </a:lnTo>
                  <a:lnTo>
                    <a:pt x="12463" y="9881"/>
                  </a:lnTo>
                  <a:lnTo>
                    <a:pt x="12290" y="9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1" name="Google Shape;1441;p17"/>
            <p:cNvSpPr/>
            <p:nvPr/>
          </p:nvSpPr>
          <p:spPr>
            <a:xfrm>
              <a:off x="1881177" y="4649468"/>
              <a:ext cx="859724" cy="329849"/>
            </a:xfrm>
            <a:custGeom>
              <a:avLst/>
              <a:gdLst/>
              <a:ahLst/>
              <a:cxnLst/>
              <a:rect l="l" t="t" r="r" b="b"/>
              <a:pathLst>
                <a:path w="12516" h="4802" extrusionOk="0">
                  <a:moveTo>
                    <a:pt x="12516" y="0"/>
                  </a:moveTo>
                  <a:lnTo>
                    <a:pt x="7056" y="347"/>
                  </a:lnTo>
                  <a:lnTo>
                    <a:pt x="3467" y="2011"/>
                  </a:lnTo>
                  <a:lnTo>
                    <a:pt x="3051" y="2271"/>
                  </a:lnTo>
                  <a:lnTo>
                    <a:pt x="2150" y="2878"/>
                  </a:lnTo>
                  <a:lnTo>
                    <a:pt x="1" y="4351"/>
                  </a:lnTo>
                  <a:lnTo>
                    <a:pt x="105" y="4455"/>
                  </a:lnTo>
                  <a:lnTo>
                    <a:pt x="243" y="4542"/>
                  </a:lnTo>
                  <a:lnTo>
                    <a:pt x="382" y="4611"/>
                  </a:lnTo>
                  <a:lnTo>
                    <a:pt x="521" y="4681"/>
                  </a:lnTo>
                  <a:lnTo>
                    <a:pt x="677" y="4733"/>
                  </a:lnTo>
                  <a:lnTo>
                    <a:pt x="833" y="4767"/>
                  </a:lnTo>
                  <a:lnTo>
                    <a:pt x="989" y="4802"/>
                  </a:lnTo>
                  <a:lnTo>
                    <a:pt x="10938" y="4802"/>
                  </a:lnTo>
                  <a:lnTo>
                    <a:pt x="11112" y="4767"/>
                  </a:lnTo>
                  <a:lnTo>
                    <a:pt x="11285" y="4733"/>
                  </a:lnTo>
                  <a:lnTo>
                    <a:pt x="11441" y="4663"/>
                  </a:lnTo>
                  <a:lnTo>
                    <a:pt x="11597" y="4594"/>
                  </a:lnTo>
                  <a:lnTo>
                    <a:pt x="11736" y="4507"/>
                  </a:lnTo>
                  <a:lnTo>
                    <a:pt x="11874" y="4403"/>
                  </a:lnTo>
                  <a:lnTo>
                    <a:pt x="11996" y="4299"/>
                  </a:lnTo>
                  <a:lnTo>
                    <a:pt x="12117" y="4161"/>
                  </a:lnTo>
                  <a:lnTo>
                    <a:pt x="12221" y="4039"/>
                  </a:lnTo>
                  <a:lnTo>
                    <a:pt x="12308" y="3883"/>
                  </a:lnTo>
                  <a:lnTo>
                    <a:pt x="12377" y="3727"/>
                  </a:lnTo>
                  <a:lnTo>
                    <a:pt x="12429" y="3571"/>
                  </a:lnTo>
                  <a:lnTo>
                    <a:pt x="12481" y="3398"/>
                  </a:lnTo>
                  <a:lnTo>
                    <a:pt x="12498" y="3225"/>
                  </a:lnTo>
                  <a:lnTo>
                    <a:pt x="12516" y="3051"/>
                  </a:lnTo>
                  <a:lnTo>
                    <a:pt x="1251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2" name="Google Shape;1442;p17"/>
            <p:cNvSpPr/>
            <p:nvPr/>
          </p:nvSpPr>
          <p:spPr>
            <a:xfrm>
              <a:off x="1990735" y="4299431"/>
              <a:ext cx="750163" cy="602549"/>
            </a:xfrm>
            <a:custGeom>
              <a:avLst/>
              <a:gdLst/>
              <a:ahLst/>
              <a:cxnLst/>
              <a:rect l="l" t="t" r="r" b="b"/>
              <a:pathLst>
                <a:path w="10921" h="8772" extrusionOk="0">
                  <a:moveTo>
                    <a:pt x="122" y="0"/>
                  </a:moveTo>
                  <a:lnTo>
                    <a:pt x="70" y="156"/>
                  </a:lnTo>
                  <a:lnTo>
                    <a:pt x="35" y="312"/>
                  </a:lnTo>
                  <a:lnTo>
                    <a:pt x="18" y="468"/>
                  </a:lnTo>
                  <a:lnTo>
                    <a:pt x="0" y="624"/>
                  </a:lnTo>
                  <a:lnTo>
                    <a:pt x="0" y="7020"/>
                  </a:lnTo>
                  <a:lnTo>
                    <a:pt x="18" y="7211"/>
                  </a:lnTo>
                  <a:lnTo>
                    <a:pt x="35" y="7384"/>
                  </a:lnTo>
                  <a:lnTo>
                    <a:pt x="87" y="7541"/>
                  </a:lnTo>
                  <a:lnTo>
                    <a:pt x="139" y="7714"/>
                  </a:lnTo>
                  <a:lnTo>
                    <a:pt x="208" y="7870"/>
                  </a:lnTo>
                  <a:lnTo>
                    <a:pt x="295" y="8009"/>
                  </a:lnTo>
                  <a:lnTo>
                    <a:pt x="399" y="8147"/>
                  </a:lnTo>
                  <a:lnTo>
                    <a:pt x="520" y="8269"/>
                  </a:lnTo>
                  <a:lnTo>
                    <a:pt x="642" y="8373"/>
                  </a:lnTo>
                  <a:lnTo>
                    <a:pt x="780" y="8477"/>
                  </a:lnTo>
                  <a:lnTo>
                    <a:pt x="919" y="8563"/>
                  </a:lnTo>
                  <a:lnTo>
                    <a:pt x="1075" y="8633"/>
                  </a:lnTo>
                  <a:lnTo>
                    <a:pt x="1231" y="8702"/>
                  </a:lnTo>
                  <a:lnTo>
                    <a:pt x="1404" y="8737"/>
                  </a:lnTo>
                  <a:lnTo>
                    <a:pt x="1578" y="8771"/>
                  </a:lnTo>
                  <a:lnTo>
                    <a:pt x="10799" y="8771"/>
                  </a:lnTo>
                  <a:lnTo>
                    <a:pt x="10851" y="8633"/>
                  </a:lnTo>
                  <a:lnTo>
                    <a:pt x="10886" y="8477"/>
                  </a:lnTo>
                  <a:lnTo>
                    <a:pt x="10903" y="8321"/>
                  </a:lnTo>
                  <a:lnTo>
                    <a:pt x="10921" y="8147"/>
                  </a:lnTo>
                  <a:lnTo>
                    <a:pt x="10921" y="1751"/>
                  </a:lnTo>
                  <a:lnTo>
                    <a:pt x="10903" y="1578"/>
                  </a:lnTo>
                  <a:lnTo>
                    <a:pt x="10886" y="1404"/>
                  </a:lnTo>
                  <a:lnTo>
                    <a:pt x="10834" y="1231"/>
                  </a:lnTo>
                  <a:lnTo>
                    <a:pt x="10782" y="1075"/>
                  </a:lnTo>
                  <a:lnTo>
                    <a:pt x="10713" y="919"/>
                  </a:lnTo>
                  <a:lnTo>
                    <a:pt x="10626" y="763"/>
                  </a:lnTo>
                  <a:lnTo>
                    <a:pt x="10522" y="642"/>
                  </a:lnTo>
                  <a:lnTo>
                    <a:pt x="10401" y="520"/>
                  </a:lnTo>
                  <a:lnTo>
                    <a:pt x="10279" y="399"/>
                  </a:lnTo>
                  <a:lnTo>
                    <a:pt x="10141" y="295"/>
                  </a:lnTo>
                  <a:lnTo>
                    <a:pt x="10002" y="208"/>
                  </a:lnTo>
                  <a:lnTo>
                    <a:pt x="9846" y="139"/>
                  </a:lnTo>
                  <a:lnTo>
                    <a:pt x="9690" y="87"/>
                  </a:lnTo>
                  <a:lnTo>
                    <a:pt x="9517" y="35"/>
                  </a:lnTo>
                  <a:lnTo>
                    <a:pt x="934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3" name="Google Shape;1443;p17"/>
            <p:cNvSpPr/>
            <p:nvPr/>
          </p:nvSpPr>
          <p:spPr>
            <a:xfrm>
              <a:off x="1990735" y="4299431"/>
              <a:ext cx="750163" cy="602549"/>
            </a:xfrm>
            <a:custGeom>
              <a:avLst/>
              <a:gdLst/>
              <a:ahLst/>
              <a:cxnLst/>
              <a:rect l="l" t="t" r="r" b="b"/>
              <a:pathLst>
                <a:path w="10921" h="8772" fill="none" extrusionOk="0">
                  <a:moveTo>
                    <a:pt x="9170" y="0"/>
                  </a:moveTo>
                  <a:lnTo>
                    <a:pt x="122" y="0"/>
                  </a:lnTo>
                  <a:lnTo>
                    <a:pt x="122" y="0"/>
                  </a:lnTo>
                  <a:lnTo>
                    <a:pt x="70" y="156"/>
                  </a:lnTo>
                  <a:lnTo>
                    <a:pt x="35" y="312"/>
                  </a:lnTo>
                  <a:lnTo>
                    <a:pt x="18" y="468"/>
                  </a:lnTo>
                  <a:lnTo>
                    <a:pt x="0" y="624"/>
                  </a:lnTo>
                  <a:lnTo>
                    <a:pt x="0" y="7020"/>
                  </a:lnTo>
                  <a:lnTo>
                    <a:pt x="0" y="7020"/>
                  </a:lnTo>
                  <a:lnTo>
                    <a:pt x="18" y="7211"/>
                  </a:lnTo>
                  <a:lnTo>
                    <a:pt x="35" y="7384"/>
                  </a:lnTo>
                  <a:lnTo>
                    <a:pt x="87" y="7541"/>
                  </a:lnTo>
                  <a:lnTo>
                    <a:pt x="139" y="7714"/>
                  </a:lnTo>
                  <a:lnTo>
                    <a:pt x="208" y="7870"/>
                  </a:lnTo>
                  <a:lnTo>
                    <a:pt x="295" y="8009"/>
                  </a:lnTo>
                  <a:lnTo>
                    <a:pt x="399" y="8147"/>
                  </a:lnTo>
                  <a:lnTo>
                    <a:pt x="520" y="8269"/>
                  </a:lnTo>
                  <a:lnTo>
                    <a:pt x="642" y="8373"/>
                  </a:lnTo>
                  <a:lnTo>
                    <a:pt x="780" y="8477"/>
                  </a:lnTo>
                  <a:lnTo>
                    <a:pt x="919" y="8563"/>
                  </a:lnTo>
                  <a:lnTo>
                    <a:pt x="1075" y="8633"/>
                  </a:lnTo>
                  <a:lnTo>
                    <a:pt x="1231" y="8702"/>
                  </a:lnTo>
                  <a:lnTo>
                    <a:pt x="1404" y="8737"/>
                  </a:lnTo>
                  <a:lnTo>
                    <a:pt x="1578" y="8771"/>
                  </a:lnTo>
                  <a:lnTo>
                    <a:pt x="1751" y="8771"/>
                  </a:lnTo>
                  <a:lnTo>
                    <a:pt x="10799" y="8771"/>
                  </a:lnTo>
                  <a:lnTo>
                    <a:pt x="10799" y="8771"/>
                  </a:lnTo>
                  <a:lnTo>
                    <a:pt x="10851" y="8633"/>
                  </a:lnTo>
                  <a:lnTo>
                    <a:pt x="10886" y="8477"/>
                  </a:lnTo>
                  <a:lnTo>
                    <a:pt x="10903" y="8321"/>
                  </a:lnTo>
                  <a:lnTo>
                    <a:pt x="10921" y="8147"/>
                  </a:lnTo>
                  <a:lnTo>
                    <a:pt x="10921" y="1751"/>
                  </a:lnTo>
                  <a:lnTo>
                    <a:pt x="10921" y="1751"/>
                  </a:lnTo>
                  <a:lnTo>
                    <a:pt x="10903" y="1578"/>
                  </a:lnTo>
                  <a:lnTo>
                    <a:pt x="10886" y="1404"/>
                  </a:lnTo>
                  <a:lnTo>
                    <a:pt x="10834" y="1231"/>
                  </a:lnTo>
                  <a:lnTo>
                    <a:pt x="10782" y="1075"/>
                  </a:lnTo>
                  <a:lnTo>
                    <a:pt x="10713" y="919"/>
                  </a:lnTo>
                  <a:lnTo>
                    <a:pt x="10626" y="763"/>
                  </a:lnTo>
                  <a:lnTo>
                    <a:pt x="10522" y="642"/>
                  </a:lnTo>
                  <a:lnTo>
                    <a:pt x="10401" y="520"/>
                  </a:lnTo>
                  <a:lnTo>
                    <a:pt x="10279" y="399"/>
                  </a:lnTo>
                  <a:lnTo>
                    <a:pt x="10141" y="295"/>
                  </a:lnTo>
                  <a:lnTo>
                    <a:pt x="10002" y="208"/>
                  </a:lnTo>
                  <a:lnTo>
                    <a:pt x="9846" y="139"/>
                  </a:lnTo>
                  <a:lnTo>
                    <a:pt x="9690" y="87"/>
                  </a:lnTo>
                  <a:lnTo>
                    <a:pt x="9517" y="35"/>
                  </a:lnTo>
                  <a:lnTo>
                    <a:pt x="9343" y="0"/>
                  </a:lnTo>
                  <a:lnTo>
                    <a:pt x="91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4" name="Google Shape;1444;p17"/>
            <p:cNvSpPr/>
            <p:nvPr/>
          </p:nvSpPr>
          <p:spPr>
            <a:xfrm>
              <a:off x="3120664" y="4257737"/>
              <a:ext cx="982336" cy="763283"/>
            </a:xfrm>
            <a:custGeom>
              <a:avLst/>
              <a:gdLst/>
              <a:ahLst/>
              <a:cxnLst/>
              <a:rect l="l" t="t" r="r" b="b"/>
              <a:pathLst>
                <a:path w="14301" h="11112" extrusionOk="0">
                  <a:moveTo>
                    <a:pt x="1092" y="1"/>
                  </a:moveTo>
                  <a:lnTo>
                    <a:pt x="971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59" y="87"/>
                  </a:lnTo>
                  <a:lnTo>
                    <a:pt x="468" y="191"/>
                  </a:lnTo>
                  <a:lnTo>
                    <a:pt x="312" y="330"/>
                  </a:lnTo>
                  <a:lnTo>
                    <a:pt x="191" y="486"/>
                  </a:lnTo>
                  <a:lnTo>
                    <a:pt x="87" y="677"/>
                  </a:lnTo>
                  <a:lnTo>
                    <a:pt x="52" y="763"/>
                  </a:lnTo>
                  <a:lnTo>
                    <a:pt x="18" y="867"/>
                  </a:lnTo>
                  <a:lnTo>
                    <a:pt x="0" y="989"/>
                  </a:lnTo>
                  <a:lnTo>
                    <a:pt x="0" y="1093"/>
                  </a:lnTo>
                  <a:lnTo>
                    <a:pt x="0" y="10020"/>
                  </a:lnTo>
                  <a:lnTo>
                    <a:pt x="0" y="10124"/>
                  </a:lnTo>
                  <a:lnTo>
                    <a:pt x="18" y="10245"/>
                  </a:lnTo>
                  <a:lnTo>
                    <a:pt x="52" y="10349"/>
                  </a:lnTo>
                  <a:lnTo>
                    <a:pt x="87" y="10436"/>
                  </a:lnTo>
                  <a:lnTo>
                    <a:pt x="191" y="10626"/>
                  </a:lnTo>
                  <a:lnTo>
                    <a:pt x="312" y="10782"/>
                  </a:lnTo>
                  <a:lnTo>
                    <a:pt x="468" y="10921"/>
                  </a:lnTo>
                  <a:lnTo>
                    <a:pt x="659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71" y="11094"/>
                  </a:lnTo>
                  <a:lnTo>
                    <a:pt x="1092" y="11112"/>
                  </a:lnTo>
                  <a:lnTo>
                    <a:pt x="13209" y="11112"/>
                  </a:lnTo>
                  <a:lnTo>
                    <a:pt x="13330" y="11094"/>
                  </a:lnTo>
                  <a:lnTo>
                    <a:pt x="13434" y="11077"/>
                  </a:lnTo>
                  <a:lnTo>
                    <a:pt x="13538" y="11060"/>
                  </a:lnTo>
                  <a:lnTo>
                    <a:pt x="13642" y="11025"/>
                  </a:lnTo>
                  <a:lnTo>
                    <a:pt x="13815" y="10921"/>
                  </a:lnTo>
                  <a:lnTo>
                    <a:pt x="13971" y="10782"/>
                  </a:lnTo>
                  <a:lnTo>
                    <a:pt x="14110" y="10626"/>
                  </a:lnTo>
                  <a:lnTo>
                    <a:pt x="14214" y="10436"/>
                  </a:lnTo>
                  <a:lnTo>
                    <a:pt x="14249" y="10349"/>
                  </a:lnTo>
                  <a:lnTo>
                    <a:pt x="14283" y="10245"/>
                  </a:lnTo>
                  <a:lnTo>
                    <a:pt x="14283" y="10124"/>
                  </a:lnTo>
                  <a:lnTo>
                    <a:pt x="14301" y="10020"/>
                  </a:lnTo>
                  <a:lnTo>
                    <a:pt x="14301" y="1093"/>
                  </a:lnTo>
                  <a:lnTo>
                    <a:pt x="14283" y="989"/>
                  </a:lnTo>
                  <a:lnTo>
                    <a:pt x="14283" y="867"/>
                  </a:lnTo>
                  <a:lnTo>
                    <a:pt x="14249" y="763"/>
                  </a:lnTo>
                  <a:lnTo>
                    <a:pt x="14214" y="677"/>
                  </a:lnTo>
                  <a:lnTo>
                    <a:pt x="14110" y="486"/>
                  </a:lnTo>
                  <a:lnTo>
                    <a:pt x="13971" y="330"/>
                  </a:lnTo>
                  <a:lnTo>
                    <a:pt x="13815" y="191"/>
                  </a:lnTo>
                  <a:lnTo>
                    <a:pt x="13642" y="87"/>
                  </a:lnTo>
                  <a:lnTo>
                    <a:pt x="13538" y="53"/>
                  </a:lnTo>
                  <a:lnTo>
                    <a:pt x="13434" y="35"/>
                  </a:lnTo>
                  <a:lnTo>
                    <a:pt x="13330" y="18"/>
                  </a:lnTo>
                  <a:lnTo>
                    <a:pt x="13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5" name="Google Shape;1445;p17"/>
            <p:cNvSpPr/>
            <p:nvPr/>
          </p:nvSpPr>
          <p:spPr>
            <a:xfrm>
              <a:off x="3161122" y="4299431"/>
              <a:ext cx="900251" cy="679894"/>
            </a:xfrm>
            <a:custGeom>
              <a:avLst/>
              <a:gdLst/>
              <a:ahLst/>
              <a:cxnLst/>
              <a:rect l="l" t="t" r="r" b="b"/>
              <a:pathLst>
                <a:path w="13106" h="9898" extrusionOk="0">
                  <a:moveTo>
                    <a:pt x="815" y="0"/>
                  </a:moveTo>
                  <a:lnTo>
                    <a:pt x="659" y="18"/>
                  </a:lnTo>
                  <a:lnTo>
                    <a:pt x="503" y="70"/>
                  </a:lnTo>
                  <a:lnTo>
                    <a:pt x="365" y="139"/>
                  </a:lnTo>
                  <a:lnTo>
                    <a:pt x="243" y="243"/>
                  </a:lnTo>
                  <a:lnTo>
                    <a:pt x="139" y="364"/>
                  </a:lnTo>
                  <a:lnTo>
                    <a:pt x="70" y="486"/>
                  </a:lnTo>
                  <a:lnTo>
                    <a:pt x="18" y="642"/>
                  </a:lnTo>
                  <a:lnTo>
                    <a:pt x="1" y="815"/>
                  </a:lnTo>
                  <a:lnTo>
                    <a:pt x="1" y="9083"/>
                  </a:lnTo>
                  <a:lnTo>
                    <a:pt x="18" y="9257"/>
                  </a:lnTo>
                  <a:lnTo>
                    <a:pt x="70" y="9413"/>
                  </a:lnTo>
                  <a:lnTo>
                    <a:pt x="139" y="9551"/>
                  </a:lnTo>
                  <a:lnTo>
                    <a:pt x="243" y="9655"/>
                  </a:lnTo>
                  <a:lnTo>
                    <a:pt x="365" y="9759"/>
                  </a:lnTo>
                  <a:lnTo>
                    <a:pt x="503" y="9829"/>
                  </a:lnTo>
                  <a:lnTo>
                    <a:pt x="659" y="9881"/>
                  </a:lnTo>
                  <a:lnTo>
                    <a:pt x="815" y="9898"/>
                  </a:lnTo>
                  <a:lnTo>
                    <a:pt x="12308" y="9898"/>
                  </a:lnTo>
                  <a:lnTo>
                    <a:pt x="12464" y="9881"/>
                  </a:lnTo>
                  <a:lnTo>
                    <a:pt x="12620" y="9829"/>
                  </a:lnTo>
                  <a:lnTo>
                    <a:pt x="12758" y="9759"/>
                  </a:lnTo>
                  <a:lnTo>
                    <a:pt x="12880" y="9655"/>
                  </a:lnTo>
                  <a:lnTo>
                    <a:pt x="12966" y="9551"/>
                  </a:lnTo>
                  <a:lnTo>
                    <a:pt x="13053" y="9413"/>
                  </a:lnTo>
                  <a:lnTo>
                    <a:pt x="13088" y="9257"/>
                  </a:lnTo>
                  <a:lnTo>
                    <a:pt x="13105" y="9083"/>
                  </a:lnTo>
                  <a:lnTo>
                    <a:pt x="13105" y="815"/>
                  </a:lnTo>
                  <a:lnTo>
                    <a:pt x="13088" y="642"/>
                  </a:lnTo>
                  <a:lnTo>
                    <a:pt x="13053" y="486"/>
                  </a:lnTo>
                  <a:lnTo>
                    <a:pt x="12966" y="364"/>
                  </a:lnTo>
                  <a:lnTo>
                    <a:pt x="12880" y="243"/>
                  </a:lnTo>
                  <a:lnTo>
                    <a:pt x="12758" y="139"/>
                  </a:lnTo>
                  <a:lnTo>
                    <a:pt x="12620" y="70"/>
                  </a:lnTo>
                  <a:lnTo>
                    <a:pt x="12464" y="18"/>
                  </a:lnTo>
                  <a:lnTo>
                    <a:pt x="12308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6" name="Google Shape;1446;p17"/>
            <p:cNvSpPr/>
            <p:nvPr/>
          </p:nvSpPr>
          <p:spPr>
            <a:xfrm>
              <a:off x="3201579" y="4649468"/>
              <a:ext cx="859793" cy="329849"/>
            </a:xfrm>
            <a:custGeom>
              <a:avLst/>
              <a:gdLst/>
              <a:ahLst/>
              <a:cxnLst/>
              <a:rect l="l" t="t" r="r" b="b"/>
              <a:pathLst>
                <a:path w="12517" h="4802" extrusionOk="0">
                  <a:moveTo>
                    <a:pt x="12516" y="0"/>
                  </a:moveTo>
                  <a:lnTo>
                    <a:pt x="7073" y="347"/>
                  </a:lnTo>
                  <a:lnTo>
                    <a:pt x="3468" y="2011"/>
                  </a:lnTo>
                  <a:lnTo>
                    <a:pt x="3052" y="2271"/>
                  </a:lnTo>
                  <a:lnTo>
                    <a:pt x="2150" y="2878"/>
                  </a:lnTo>
                  <a:lnTo>
                    <a:pt x="1" y="4351"/>
                  </a:lnTo>
                  <a:lnTo>
                    <a:pt x="122" y="4455"/>
                  </a:lnTo>
                  <a:lnTo>
                    <a:pt x="244" y="4542"/>
                  </a:lnTo>
                  <a:lnTo>
                    <a:pt x="382" y="4611"/>
                  </a:lnTo>
                  <a:lnTo>
                    <a:pt x="538" y="4681"/>
                  </a:lnTo>
                  <a:lnTo>
                    <a:pt x="677" y="4733"/>
                  </a:lnTo>
                  <a:lnTo>
                    <a:pt x="833" y="4767"/>
                  </a:lnTo>
                  <a:lnTo>
                    <a:pt x="1006" y="4802"/>
                  </a:lnTo>
                  <a:lnTo>
                    <a:pt x="10956" y="4802"/>
                  </a:lnTo>
                  <a:lnTo>
                    <a:pt x="11129" y="4767"/>
                  </a:lnTo>
                  <a:lnTo>
                    <a:pt x="11285" y="4733"/>
                  </a:lnTo>
                  <a:lnTo>
                    <a:pt x="11459" y="4663"/>
                  </a:lnTo>
                  <a:lnTo>
                    <a:pt x="11597" y="4594"/>
                  </a:lnTo>
                  <a:lnTo>
                    <a:pt x="11753" y="4507"/>
                  </a:lnTo>
                  <a:lnTo>
                    <a:pt x="11875" y="4403"/>
                  </a:lnTo>
                  <a:lnTo>
                    <a:pt x="12013" y="4299"/>
                  </a:lnTo>
                  <a:lnTo>
                    <a:pt x="12117" y="4161"/>
                  </a:lnTo>
                  <a:lnTo>
                    <a:pt x="12221" y="4039"/>
                  </a:lnTo>
                  <a:lnTo>
                    <a:pt x="12308" y="3883"/>
                  </a:lnTo>
                  <a:lnTo>
                    <a:pt x="12377" y="3727"/>
                  </a:lnTo>
                  <a:lnTo>
                    <a:pt x="12447" y="3571"/>
                  </a:lnTo>
                  <a:lnTo>
                    <a:pt x="12481" y="3398"/>
                  </a:lnTo>
                  <a:lnTo>
                    <a:pt x="12516" y="3225"/>
                  </a:lnTo>
                  <a:lnTo>
                    <a:pt x="12516" y="3051"/>
                  </a:lnTo>
                  <a:lnTo>
                    <a:pt x="1251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7" name="Google Shape;1447;p17"/>
            <p:cNvSpPr/>
            <p:nvPr/>
          </p:nvSpPr>
          <p:spPr>
            <a:xfrm>
              <a:off x="3196840" y="4299431"/>
              <a:ext cx="864532" cy="606121"/>
            </a:xfrm>
            <a:custGeom>
              <a:avLst/>
              <a:gdLst/>
              <a:ahLst/>
              <a:cxnLst/>
              <a:rect l="l" t="t" r="r" b="b"/>
              <a:pathLst>
                <a:path w="12586" h="8824" extrusionOk="0">
                  <a:moveTo>
                    <a:pt x="1058" y="0"/>
                  </a:moveTo>
                  <a:lnTo>
                    <a:pt x="885" y="35"/>
                  </a:lnTo>
                  <a:lnTo>
                    <a:pt x="729" y="70"/>
                  </a:lnTo>
                  <a:lnTo>
                    <a:pt x="573" y="139"/>
                  </a:lnTo>
                  <a:lnTo>
                    <a:pt x="417" y="208"/>
                  </a:lnTo>
                  <a:lnTo>
                    <a:pt x="278" y="295"/>
                  </a:lnTo>
                  <a:lnTo>
                    <a:pt x="139" y="382"/>
                  </a:lnTo>
                  <a:lnTo>
                    <a:pt x="18" y="503"/>
                  </a:lnTo>
                  <a:lnTo>
                    <a:pt x="1" y="676"/>
                  </a:lnTo>
                  <a:lnTo>
                    <a:pt x="1" y="7072"/>
                  </a:lnTo>
                  <a:lnTo>
                    <a:pt x="18" y="7246"/>
                  </a:lnTo>
                  <a:lnTo>
                    <a:pt x="35" y="7419"/>
                  </a:lnTo>
                  <a:lnTo>
                    <a:pt x="87" y="7593"/>
                  </a:lnTo>
                  <a:lnTo>
                    <a:pt x="139" y="7749"/>
                  </a:lnTo>
                  <a:lnTo>
                    <a:pt x="226" y="7905"/>
                  </a:lnTo>
                  <a:lnTo>
                    <a:pt x="313" y="8043"/>
                  </a:lnTo>
                  <a:lnTo>
                    <a:pt x="399" y="8182"/>
                  </a:lnTo>
                  <a:lnTo>
                    <a:pt x="521" y="8303"/>
                  </a:lnTo>
                  <a:lnTo>
                    <a:pt x="642" y="8425"/>
                  </a:lnTo>
                  <a:lnTo>
                    <a:pt x="781" y="8529"/>
                  </a:lnTo>
                  <a:lnTo>
                    <a:pt x="919" y="8615"/>
                  </a:lnTo>
                  <a:lnTo>
                    <a:pt x="1075" y="8685"/>
                  </a:lnTo>
                  <a:lnTo>
                    <a:pt x="1231" y="8737"/>
                  </a:lnTo>
                  <a:lnTo>
                    <a:pt x="1405" y="8789"/>
                  </a:lnTo>
                  <a:lnTo>
                    <a:pt x="1578" y="8806"/>
                  </a:lnTo>
                  <a:lnTo>
                    <a:pt x="1751" y="8823"/>
                  </a:lnTo>
                  <a:lnTo>
                    <a:pt x="11354" y="8823"/>
                  </a:lnTo>
                  <a:lnTo>
                    <a:pt x="11528" y="8806"/>
                  </a:lnTo>
                  <a:lnTo>
                    <a:pt x="11701" y="8789"/>
                  </a:lnTo>
                  <a:lnTo>
                    <a:pt x="11874" y="8737"/>
                  </a:lnTo>
                  <a:lnTo>
                    <a:pt x="12030" y="8685"/>
                  </a:lnTo>
                  <a:lnTo>
                    <a:pt x="12186" y="8615"/>
                  </a:lnTo>
                  <a:lnTo>
                    <a:pt x="12325" y="8529"/>
                  </a:lnTo>
                  <a:lnTo>
                    <a:pt x="12464" y="8425"/>
                  </a:lnTo>
                  <a:lnTo>
                    <a:pt x="12585" y="8321"/>
                  </a:lnTo>
                  <a:lnTo>
                    <a:pt x="12585" y="8147"/>
                  </a:lnTo>
                  <a:lnTo>
                    <a:pt x="12585" y="1751"/>
                  </a:lnTo>
                  <a:lnTo>
                    <a:pt x="12585" y="1578"/>
                  </a:lnTo>
                  <a:lnTo>
                    <a:pt x="12550" y="1404"/>
                  </a:lnTo>
                  <a:lnTo>
                    <a:pt x="12516" y="1231"/>
                  </a:lnTo>
                  <a:lnTo>
                    <a:pt x="12446" y="1075"/>
                  </a:lnTo>
                  <a:lnTo>
                    <a:pt x="12377" y="919"/>
                  </a:lnTo>
                  <a:lnTo>
                    <a:pt x="12290" y="763"/>
                  </a:lnTo>
                  <a:lnTo>
                    <a:pt x="12186" y="642"/>
                  </a:lnTo>
                  <a:lnTo>
                    <a:pt x="12082" y="520"/>
                  </a:lnTo>
                  <a:lnTo>
                    <a:pt x="11944" y="399"/>
                  </a:lnTo>
                  <a:lnTo>
                    <a:pt x="11822" y="295"/>
                  </a:lnTo>
                  <a:lnTo>
                    <a:pt x="11666" y="208"/>
                  </a:lnTo>
                  <a:lnTo>
                    <a:pt x="11528" y="139"/>
                  </a:lnTo>
                  <a:lnTo>
                    <a:pt x="11354" y="87"/>
                  </a:lnTo>
                  <a:lnTo>
                    <a:pt x="11198" y="35"/>
                  </a:lnTo>
                  <a:lnTo>
                    <a:pt x="1102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8" name="Google Shape;1448;p17"/>
            <p:cNvSpPr/>
            <p:nvPr/>
          </p:nvSpPr>
          <p:spPr>
            <a:xfrm>
              <a:off x="2105033" y="4299431"/>
              <a:ext cx="635863" cy="363233"/>
            </a:xfrm>
            <a:custGeom>
              <a:avLst/>
              <a:gdLst/>
              <a:ahLst/>
              <a:cxnLst/>
              <a:rect l="l" t="t" r="r" b="b"/>
              <a:pathLst>
                <a:path w="9257" h="5288" extrusionOk="0">
                  <a:moveTo>
                    <a:pt x="2999" y="0"/>
                  </a:moveTo>
                  <a:lnTo>
                    <a:pt x="2999" y="1127"/>
                  </a:lnTo>
                  <a:lnTo>
                    <a:pt x="2999" y="1248"/>
                  </a:lnTo>
                  <a:lnTo>
                    <a:pt x="3017" y="1352"/>
                  </a:lnTo>
                  <a:lnTo>
                    <a:pt x="3051" y="1474"/>
                  </a:lnTo>
                  <a:lnTo>
                    <a:pt x="3086" y="1578"/>
                  </a:lnTo>
                  <a:lnTo>
                    <a:pt x="3138" y="1682"/>
                  </a:lnTo>
                  <a:lnTo>
                    <a:pt x="3207" y="1786"/>
                  </a:lnTo>
                  <a:lnTo>
                    <a:pt x="3277" y="1872"/>
                  </a:lnTo>
                  <a:lnTo>
                    <a:pt x="3346" y="1959"/>
                  </a:lnTo>
                  <a:lnTo>
                    <a:pt x="3433" y="2028"/>
                  </a:lnTo>
                  <a:lnTo>
                    <a:pt x="3519" y="2098"/>
                  </a:lnTo>
                  <a:lnTo>
                    <a:pt x="3606" y="2150"/>
                  </a:lnTo>
                  <a:lnTo>
                    <a:pt x="3710" y="2202"/>
                  </a:lnTo>
                  <a:lnTo>
                    <a:pt x="3814" y="2236"/>
                  </a:lnTo>
                  <a:lnTo>
                    <a:pt x="3935" y="2271"/>
                  </a:lnTo>
                  <a:lnTo>
                    <a:pt x="4057" y="2288"/>
                  </a:lnTo>
                  <a:lnTo>
                    <a:pt x="9257" y="2288"/>
                  </a:lnTo>
                  <a:lnTo>
                    <a:pt x="9257" y="1994"/>
                  </a:lnTo>
                  <a:lnTo>
                    <a:pt x="4178" y="1994"/>
                  </a:lnTo>
                  <a:lnTo>
                    <a:pt x="3987" y="1976"/>
                  </a:lnTo>
                  <a:lnTo>
                    <a:pt x="3831" y="1924"/>
                  </a:lnTo>
                  <a:lnTo>
                    <a:pt x="3693" y="1838"/>
                  </a:lnTo>
                  <a:lnTo>
                    <a:pt x="3554" y="1734"/>
                  </a:lnTo>
                  <a:lnTo>
                    <a:pt x="3450" y="1612"/>
                  </a:lnTo>
                  <a:lnTo>
                    <a:pt x="3363" y="1456"/>
                  </a:lnTo>
                  <a:lnTo>
                    <a:pt x="3311" y="1300"/>
                  </a:lnTo>
                  <a:lnTo>
                    <a:pt x="3294" y="1127"/>
                  </a:lnTo>
                  <a:lnTo>
                    <a:pt x="3294" y="0"/>
                  </a:lnTo>
                  <a:close/>
                  <a:moveTo>
                    <a:pt x="2410" y="0"/>
                  </a:moveTo>
                  <a:lnTo>
                    <a:pt x="2410" y="1127"/>
                  </a:lnTo>
                  <a:lnTo>
                    <a:pt x="2410" y="1300"/>
                  </a:lnTo>
                  <a:lnTo>
                    <a:pt x="2444" y="1474"/>
                  </a:lnTo>
                  <a:lnTo>
                    <a:pt x="2479" y="1647"/>
                  </a:lnTo>
                  <a:lnTo>
                    <a:pt x="2548" y="1820"/>
                  </a:lnTo>
                  <a:lnTo>
                    <a:pt x="2618" y="1959"/>
                  </a:lnTo>
                  <a:lnTo>
                    <a:pt x="2705" y="2115"/>
                  </a:lnTo>
                  <a:lnTo>
                    <a:pt x="2809" y="2254"/>
                  </a:lnTo>
                  <a:lnTo>
                    <a:pt x="2913" y="2375"/>
                  </a:lnTo>
                  <a:lnTo>
                    <a:pt x="3051" y="2496"/>
                  </a:lnTo>
                  <a:lnTo>
                    <a:pt x="3190" y="2583"/>
                  </a:lnTo>
                  <a:lnTo>
                    <a:pt x="3329" y="2687"/>
                  </a:lnTo>
                  <a:lnTo>
                    <a:pt x="3485" y="2756"/>
                  </a:lnTo>
                  <a:lnTo>
                    <a:pt x="3641" y="2808"/>
                  </a:lnTo>
                  <a:lnTo>
                    <a:pt x="3814" y="2860"/>
                  </a:lnTo>
                  <a:lnTo>
                    <a:pt x="3987" y="2878"/>
                  </a:lnTo>
                  <a:lnTo>
                    <a:pt x="4178" y="2895"/>
                  </a:lnTo>
                  <a:lnTo>
                    <a:pt x="9257" y="2895"/>
                  </a:lnTo>
                  <a:lnTo>
                    <a:pt x="9257" y="2600"/>
                  </a:lnTo>
                  <a:lnTo>
                    <a:pt x="4178" y="2600"/>
                  </a:lnTo>
                  <a:lnTo>
                    <a:pt x="4022" y="2583"/>
                  </a:lnTo>
                  <a:lnTo>
                    <a:pt x="3866" y="2566"/>
                  </a:lnTo>
                  <a:lnTo>
                    <a:pt x="3727" y="2531"/>
                  </a:lnTo>
                  <a:lnTo>
                    <a:pt x="3606" y="2479"/>
                  </a:lnTo>
                  <a:lnTo>
                    <a:pt x="3467" y="2410"/>
                  </a:lnTo>
                  <a:lnTo>
                    <a:pt x="3346" y="2340"/>
                  </a:lnTo>
                  <a:lnTo>
                    <a:pt x="3242" y="2254"/>
                  </a:lnTo>
                  <a:lnTo>
                    <a:pt x="3138" y="2167"/>
                  </a:lnTo>
                  <a:lnTo>
                    <a:pt x="3034" y="2063"/>
                  </a:lnTo>
                  <a:lnTo>
                    <a:pt x="2947" y="1942"/>
                  </a:lnTo>
                  <a:lnTo>
                    <a:pt x="2878" y="1820"/>
                  </a:lnTo>
                  <a:lnTo>
                    <a:pt x="2809" y="1699"/>
                  </a:lnTo>
                  <a:lnTo>
                    <a:pt x="2774" y="1560"/>
                  </a:lnTo>
                  <a:lnTo>
                    <a:pt x="2739" y="1422"/>
                  </a:lnTo>
                  <a:lnTo>
                    <a:pt x="2705" y="1283"/>
                  </a:lnTo>
                  <a:lnTo>
                    <a:pt x="2705" y="1127"/>
                  </a:lnTo>
                  <a:lnTo>
                    <a:pt x="2705" y="0"/>
                  </a:lnTo>
                  <a:close/>
                  <a:moveTo>
                    <a:pt x="1803" y="0"/>
                  </a:moveTo>
                  <a:lnTo>
                    <a:pt x="1803" y="1127"/>
                  </a:lnTo>
                  <a:lnTo>
                    <a:pt x="1820" y="1370"/>
                  </a:lnTo>
                  <a:lnTo>
                    <a:pt x="1855" y="1595"/>
                  </a:lnTo>
                  <a:lnTo>
                    <a:pt x="1907" y="1820"/>
                  </a:lnTo>
                  <a:lnTo>
                    <a:pt x="1994" y="2046"/>
                  </a:lnTo>
                  <a:lnTo>
                    <a:pt x="2080" y="2254"/>
                  </a:lnTo>
                  <a:lnTo>
                    <a:pt x="2202" y="2444"/>
                  </a:lnTo>
                  <a:lnTo>
                    <a:pt x="2340" y="2635"/>
                  </a:lnTo>
                  <a:lnTo>
                    <a:pt x="2496" y="2791"/>
                  </a:lnTo>
                  <a:lnTo>
                    <a:pt x="2670" y="2947"/>
                  </a:lnTo>
                  <a:lnTo>
                    <a:pt x="2843" y="3086"/>
                  </a:lnTo>
                  <a:lnTo>
                    <a:pt x="3034" y="3207"/>
                  </a:lnTo>
                  <a:lnTo>
                    <a:pt x="3242" y="3311"/>
                  </a:lnTo>
                  <a:lnTo>
                    <a:pt x="3467" y="3380"/>
                  </a:lnTo>
                  <a:lnTo>
                    <a:pt x="3693" y="3450"/>
                  </a:lnTo>
                  <a:lnTo>
                    <a:pt x="3935" y="3484"/>
                  </a:lnTo>
                  <a:lnTo>
                    <a:pt x="9257" y="3484"/>
                  </a:lnTo>
                  <a:lnTo>
                    <a:pt x="9257" y="3190"/>
                  </a:lnTo>
                  <a:lnTo>
                    <a:pt x="3953" y="3190"/>
                  </a:lnTo>
                  <a:lnTo>
                    <a:pt x="3745" y="3155"/>
                  </a:lnTo>
                  <a:lnTo>
                    <a:pt x="3554" y="3103"/>
                  </a:lnTo>
                  <a:lnTo>
                    <a:pt x="3363" y="3034"/>
                  </a:lnTo>
                  <a:lnTo>
                    <a:pt x="3190" y="2947"/>
                  </a:lnTo>
                  <a:lnTo>
                    <a:pt x="3017" y="2843"/>
                  </a:lnTo>
                  <a:lnTo>
                    <a:pt x="2861" y="2722"/>
                  </a:lnTo>
                  <a:lnTo>
                    <a:pt x="2705" y="2583"/>
                  </a:lnTo>
                  <a:lnTo>
                    <a:pt x="2566" y="2444"/>
                  </a:lnTo>
                  <a:lnTo>
                    <a:pt x="2462" y="2288"/>
                  </a:lnTo>
                  <a:lnTo>
                    <a:pt x="2358" y="2115"/>
                  </a:lnTo>
                  <a:lnTo>
                    <a:pt x="2271" y="1924"/>
                  </a:lnTo>
                  <a:lnTo>
                    <a:pt x="2202" y="1734"/>
                  </a:lnTo>
                  <a:lnTo>
                    <a:pt x="2150" y="1543"/>
                  </a:lnTo>
                  <a:lnTo>
                    <a:pt x="2115" y="1335"/>
                  </a:lnTo>
                  <a:lnTo>
                    <a:pt x="2098" y="1127"/>
                  </a:lnTo>
                  <a:lnTo>
                    <a:pt x="2098" y="0"/>
                  </a:lnTo>
                  <a:close/>
                  <a:moveTo>
                    <a:pt x="1196" y="0"/>
                  </a:moveTo>
                  <a:lnTo>
                    <a:pt x="1196" y="1127"/>
                  </a:lnTo>
                  <a:lnTo>
                    <a:pt x="1214" y="1422"/>
                  </a:lnTo>
                  <a:lnTo>
                    <a:pt x="1266" y="1716"/>
                  </a:lnTo>
                  <a:lnTo>
                    <a:pt x="1335" y="2011"/>
                  </a:lnTo>
                  <a:lnTo>
                    <a:pt x="1439" y="2271"/>
                  </a:lnTo>
                  <a:lnTo>
                    <a:pt x="1560" y="2531"/>
                  </a:lnTo>
                  <a:lnTo>
                    <a:pt x="1716" y="2791"/>
                  </a:lnTo>
                  <a:lnTo>
                    <a:pt x="1872" y="3016"/>
                  </a:lnTo>
                  <a:lnTo>
                    <a:pt x="2063" y="3224"/>
                  </a:lnTo>
                  <a:lnTo>
                    <a:pt x="2288" y="3415"/>
                  </a:lnTo>
                  <a:lnTo>
                    <a:pt x="2514" y="3588"/>
                  </a:lnTo>
                  <a:lnTo>
                    <a:pt x="2757" y="3727"/>
                  </a:lnTo>
                  <a:lnTo>
                    <a:pt x="3017" y="3866"/>
                  </a:lnTo>
                  <a:lnTo>
                    <a:pt x="3294" y="3952"/>
                  </a:lnTo>
                  <a:lnTo>
                    <a:pt x="3571" y="4039"/>
                  </a:lnTo>
                  <a:lnTo>
                    <a:pt x="3866" y="4074"/>
                  </a:lnTo>
                  <a:lnTo>
                    <a:pt x="4178" y="4091"/>
                  </a:lnTo>
                  <a:lnTo>
                    <a:pt x="9257" y="4091"/>
                  </a:lnTo>
                  <a:lnTo>
                    <a:pt x="9257" y="3796"/>
                  </a:lnTo>
                  <a:lnTo>
                    <a:pt x="4178" y="3796"/>
                  </a:lnTo>
                  <a:lnTo>
                    <a:pt x="3901" y="3779"/>
                  </a:lnTo>
                  <a:lnTo>
                    <a:pt x="3641" y="3744"/>
                  </a:lnTo>
                  <a:lnTo>
                    <a:pt x="3381" y="3675"/>
                  </a:lnTo>
                  <a:lnTo>
                    <a:pt x="3138" y="3588"/>
                  </a:lnTo>
                  <a:lnTo>
                    <a:pt x="2895" y="3467"/>
                  </a:lnTo>
                  <a:lnTo>
                    <a:pt x="2687" y="3328"/>
                  </a:lnTo>
                  <a:lnTo>
                    <a:pt x="2479" y="3190"/>
                  </a:lnTo>
                  <a:lnTo>
                    <a:pt x="2288" y="3016"/>
                  </a:lnTo>
                  <a:lnTo>
                    <a:pt x="2115" y="2826"/>
                  </a:lnTo>
                  <a:lnTo>
                    <a:pt x="1959" y="2618"/>
                  </a:lnTo>
                  <a:lnTo>
                    <a:pt x="1820" y="2392"/>
                  </a:lnTo>
                  <a:lnTo>
                    <a:pt x="1716" y="2167"/>
                  </a:lnTo>
                  <a:lnTo>
                    <a:pt x="1630" y="1924"/>
                  </a:lnTo>
                  <a:lnTo>
                    <a:pt x="1560" y="1664"/>
                  </a:lnTo>
                  <a:lnTo>
                    <a:pt x="1508" y="1404"/>
                  </a:lnTo>
                  <a:lnTo>
                    <a:pt x="1508" y="1127"/>
                  </a:lnTo>
                  <a:lnTo>
                    <a:pt x="1508" y="0"/>
                  </a:lnTo>
                  <a:close/>
                  <a:moveTo>
                    <a:pt x="607" y="0"/>
                  </a:moveTo>
                  <a:lnTo>
                    <a:pt x="607" y="1127"/>
                  </a:lnTo>
                  <a:lnTo>
                    <a:pt x="624" y="1491"/>
                  </a:lnTo>
                  <a:lnTo>
                    <a:pt x="676" y="1838"/>
                  </a:lnTo>
                  <a:lnTo>
                    <a:pt x="763" y="2184"/>
                  </a:lnTo>
                  <a:lnTo>
                    <a:pt x="884" y="2514"/>
                  </a:lnTo>
                  <a:lnTo>
                    <a:pt x="1040" y="2826"/>
                  </a:lnTo>
                  <a:lnTo>
                    <a:pt x="1214" y="3120"/>
                  </a:lnTo>
                  <a:lnTo>
                    <a:pt x="1422" y="3398"/>
                  </a:lnTo>
                  <a:lnTo>
                    <a:pt x="1647" y="3640"/>
                  </a:lnTo>
                  <a:lnTo>
                    <a:pt x="1907" y="3883"/>
                  </a:lnTo>
                  <a:lnTo>
                    <a:pt x="2167" y="4091"/>
                  </a:lnTo>
                  <a:lnTo>
                    <a:pt x="2462" y="4264"/>
                  </a:lnTo>
                  <a:lnTo>
                    <a:pt x="2774" y="4420"/>
                  </a:lnTo>
                  <a:lnTo>
                    <a:pt x="3103" y="4524"/>
                  </a:lnTo>
                  <a:lnTo>
                    <a:pt x="3450" y="4628"/>
                  </a:lnTo>
                  <a:lnTo>
                    <a:pt x="3797" y="4680"/>
                  </a:lnTo>
                  <a:lnTo>
                    <a:pt x="4178" y="4698"/>
                  </a:lnTo>
                  <a:lnTo>
                    <a:pt x="9257" y="4698"/>
                  </a:lnTo>
                  <a:lnTo>
                    <a:pt x="9257" y="4386"/>
                  </a:lnTo>
                  <a:lnTo>
                    <a:pt x="4178" y="4386"/>
                  </a:lnTo>
                  <a:lnTo>
                    <a:pt x="3831" y="4368"/>
                  </a:lnTo>
                  <a:lnTo>
                    <a:pt x="3519" y="4334"/>
                  </a:lnTo>
                  <a:lnTo>
                    <a:pt x="3207" y="4247"/>
                  </a:lnTo>
                  <a:lnTo>
                    <a:pt x="2895" y="4143"/>
                  </a:lnTo>
                  <a:lnTo>
                    <a:pt x="2618" y="4004"/>
                  </a:lnTo>
                  <a:lnTo>
                    <a:pt x="2340" y="3831"/>
                  </a:lnTo>
                  <a:lnTo>
                    <a:pt x="2098" y="3640"/>
                  </a:lnTo>
                  <a:lnTo>
                    <a:pt x="1855" y="3432"/>
                  </a:lnTo>
                  <a:lnTo>
                    <a:pt x="1647" y="3207"/>
                  </a:lnTo>
                  <a:lnTo>
                    <a:pt x="1456" y="2947"/>
                  </a:lnTo>
                  <a:lnTo>
                    <a:pt x="1300" y="2687"/>
                  </a:lnTo>
                  <a:lnTo>
                    <a:pt x="1162" y="2392"/>
                  </a:lnTo>
                  <a:lnTo>
                    <a:pt x="1040" y="2098"/>
                  </a:lnTo>
                  <a:lnTo>
                    <a:pt x="971" y="1786"/>
                  </a:lnTo>
                  <a:lnTo>
                    <a:pt x="919" y="1456"/>
                  </a:lnTo>
                  <a:lnTo>
                    <a:pt x="902" y="1127"/>
                  </a:lnTo>
                  <a:lnTo>
                    <a:pt x="902" y="0"/>
                  </a:lnTo>
                  <a:close/>
                  <a:moveTo>
                    <a:pt x="0" y="0"/>
                  </a:moveTo>
                  <a:lnTo>
                    <a:pt x="0" y="1127"/>
                  </a:lnTo>
                  <a:lnTo>
                    <a:pt x="0" y="1335"/>
                  </a:lnTo>
                  <a:lnTo>
                    <a:pt x="18" y="1543"/>
                  </a:lnTo>
                  <a:lnTo>
                    <a:pt x="52" y="1751"/>
                  </a:lnTo>
                  <a:lnTo>
                    <a:pt x="87" y="1959"/>
                  </a:lnTo>
                  <a:lnTo>
                    <a:pt x="191" y="2358"/>
                  </a:lnTo>
                  <a:lnTo>
                    <a:pt x="330" y="2739"/>
                  </a:lnTo>
                  <a:lnTo>
                    <a:pt x="503" y="3103"/>
                  </a:lnTo>
                  <a:lnTo>
                    <a:pt x="711" y="3450"/>
                  </a:lnTo>
                  <a:lnTo>
                    <a:pt x="954" y="3779"/>
                  </a:lnTo>
                  <a:lnTo>
                    <a:pt x="1231" y="4074"/>
                  </a:lnTo>
                  <a:lnTo>
                    <a:pt x="1526" y="4334"/>
                  </a:lnTo>
                  <a:lnTo>
                    <a:pt x="1838" y="4576"/>
                  </a:lnTo>
                  <a:lnTo>
                    <a:pt x="2184" y="4784"/>
                  </a:lnTo>
                  <a:lnTo>
                    <a:pt x="2548" y="4958"/>
                  </a:lnTo>
                  <a:lnTo>
                    <a:pt x="2930" y="5114"/>
                  </a:lnTo>
                  <a:lnTo>
                    <a:pt x="3329" y="5200"/>
                  </a:lnTo>
                  <a:lnTo>
                    <a:pt x="3537" y="5252"/>
                  </a:lnTo>
                  <a:lnTo>
                    <a:pt x="3745" y="5270"/>
                  </a:lnTo>
                  <a:lnTo>
                    <a:pt x="3953" y="5287"/>
                  </a:lnTo>
                  <a:lnTo>
                    <a:pt x="9257" y="5287"/>
                  </a:lnTo>
                  <a:lnTo>
                    <a:pt x="9257" y="4992"/>
                  </a:lnTo>
                  <a:lnTo>
                    <a:pt x="4178" y="4992"/>
                  </a:lnTo>
                  <a:lnTo>
                    <a:pt x="3779" y="4975"/>
                  </a:lnTo>
                  <a:lnTo>
                    <a:pt x="3398" y="4906"/>
                  </a:lnTo>
                  <a:lnTo>
                    <a:pt x="3017" y="4819"/>
                  </a:lnTo>
                  <a:lnTo>
                    <a:pt x="2670" y="4680"/>
                  </a:lnTo>
                  <a:lnTo>
                    <a:pt x="2323" y="4524"/>
                  </a:lnTo>
                  <a:lnTo>
                    <a:pt x="2011" y="4334"/>
                  </a:lnTo>
                  <a:lnTo>
                    <a:pt x="1716" y="4108"/>
                  </a:lnTo>
                  <a:lnTo>
                    <a:pt x="1439" y="3866"/>
                  </a:lnTo>
                  <a:lnTo>
                    <a:pt x="1179" y="3588"/>
                  </a:lnTo>
                  <a:lnTo>
                    <a:pt x="971" y="3294"/>
                  </a:lnTo>
                  <a:lnTo>
                    <a:pt x="763" y="2964"/>
                  </a:lnTo>
                  <a:lnTo>
                    <a:pt x="607" y="2635"/>
                  </a:lnTo>
                  <a:lnTo>
                    <a:pt x="468" y="2271"/>
                  </a:lnTo>
                  <a:lnTo>
                    <a:pt x="382" y="1907"/>
                  </a:lnTo>
                  <a:lnTo>
                    <a:pt x="330" y="1526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9" name="Google Shape;1449;p17"/>
            <p:cNvSpPr/>
            <p:nvPr/>
          </p:nvSpPr>
          <p:spPr>
            <a:xfrm>
              <a:off x="3183720" y="4437495"/>
              <a:ext cx="610929" cy="470389"/>
            </a:xfrm>
            <a:custGeom>
              <a:avLst/>
              <a:gdLst/>
              <a:ahLst/>
              <a:cxnLst/>
              <a:rect l="l" t="t" r="r" b="b"/>
              <a:pathLst>
                <a:path w="8894" h="6848" extrusionOk="0">
                  <a:moveTo>
                    <a:pt x="1" y="3000"/>
                  </a:moveTo>
                  <a:lnTo>
                    <a:pt x="1" y="3294"/>
                  </a:lnTo>
                  <a:lnTo>
                    <a:pt x="4716" y="3294"/>
                  </a:lnTo>
                  <a:lnTo>
                    <a:pt x="4906" y="3312"/>
                  </a:lnTo>
                  <a:lnTo>
                    <a:pt x="5062" y="3364"/>
                  </a:lnTo>
                  <a:lnTo>
                    <a:pt x="5201" y="3450"/>
                  </a:lnTo>
                  <a:lnTo>
                    <a:pt x="5340" y="3554"/>
                  </a:lnTo>
                  <a:lnTo>
                    <a:pt x="5444" y="3676"/>
                  </a:lnTo>
                  <a:lnTo>
                    <a:pt x="5530" y="3832"/>
                  </a:lnTo>
                  <a:lnTo>
                    <a:pt x="5582" y="3988"/>
                  </a:lnTo>
                  <a:lnTo>
                    <a:pt x="5600" y="4161"/>
                  </a:lnTo>
                  <a:lnTo>
                    <a:pt x="5600" y="6848"/>
                  </a:lnTo>
                  <a:lnTo>
                    <a:pt x="5894" y="6848"/>
                  </a:lnTo>
                  <a:lnTo>
                    <a:pt x="5894" y="4161"/>
                  </a:lnTo>
                  <a:lnTo>
                    <a:pt x="5877" y="4040"/>
                  </a:lnTo>
                  <a:lnTo>
                    <a:pt x="5860" y="3936"/>
                  </a:lnTo>
                  <a:lnTo>
                    <a:pt x="5842" y="3814"/>
                  </a:lnTo>
                  <a:lnTo>
                    <a:pt x="5808" y="3710"/>
                  </a:lnTo>
                  <a:lnTo>
                    <a:pt x="5756" y="3606"/>
                  </a:lnTo>
                  <a:lnTo>
                    <a:pt x="5686" y="3520"/>
                  </a:lnTo>
                  <a:lnTo>
                    <a:pt x="5617" y="3416"/>
                  </a:lnTo>
                  <a:lnTo>
                    <a:pt x="5548" y="3346"/>
                  </a:lnTo>
                  <a:lnTo>
                    <a:pt x="5461" y="3260"/>
                  </a:lnTo>
                  <a:lnTo>
                    <a:pt x="5374" y="3190"/>
                  </a:lnTo>
                  <a:lnTo>
                    <a:pt x="5288" y="3138"/>
                  </a:lnTo>
                  <a:lnTo>
                    <a:pt x="5184" y="3086"/>
                  </a:lnTo>
                  <a:lnTo>
                    <a:pt x="5062" y="3052"/>
                  </a:lnTo>
                  <a:lnTo>
                    <a:pt x="4958" y="3017"/>
                  </a:lnTo>
                  <a:lnTo>
                    <a:pt x="4837" y="3000"/>
                  </a:lnTo>
                  <a:close/>
                  <a:moveTo>
                    <a:pt x="1" y="2393"/>
                  </a:moveTo>
                  <a:lnTo>
                    <a:pt x="1" y="2688"/>
                  </a:lnTo>
                  <a:lnTo>
                    <a:pt x="4716" y="2688"/>
                  </a:lnTo>
                  <a:lnTo>
                    <a:pt x="4872" y="2705"/>
                  </a:lnTo>
                  <a:lnTo>
                    <a:pt x="5010" y="2722"/>
                  </a:lnTo>
                  <a:lnTo>
                    <a:pt x="5166" y="2757"/>
                  </a:lnTo>
                  <a:lnTo>
                    <a:pt x="5288" y="2809"/>
                  </a:lnTo>
                  <a:lnTo>
                    <a:pt x="5426" y="2878"/>
                  </a:lnTo>
                  <a:lnTo>
                    <a:pt x="5548" y="2948"/>
                  </a:lnTo>
                  <a:lnTo>
                    <a:pt x="5652" y="3034"/>
                  </a:lnTo>
                  <a:lnTo>
                    <a:pt x="5756" y="3121"/>
                  </a:lnTo>
                  <a:lnTo>
                    <a:pt x="5860" y="3225"/>
                  </a:lnTo>
                  <a:lnTo>
                    <a:pt x="5946" y="3346"/>
                  </a:lnTo>
                  <a:lnTo>
                    <a:pt x="6016" y="3468"/>
                  </a:lnTo>
                  <a:lnTo>
                    <a:pt x="6068" y="3589"/>
                  </a:lnTo>
                  <a:lnTo>
                    <a:pt x="6120" y="3728"/>
                  </a:lnTo>
                  <a:lnTo>
                    <a:pt x="6155" y="3866"/>
                  </a:lnTo>
                  <a:lnTo>
                    <a:pt x="6189" y="4022"/>
                  </a:lnTo>
                  <a:lnTo>
                    <a:pt x="6189" y="4161"/>
                  </a:lnTo>
                  <a:lnTo>
                    <a:pt x="6189" y="6848"/>
                  </a:lnTo>
                  <a:lnTo>
                    <a:pt x="6484" y="6848"/>
                  </a:lnTo>
                  <a:lnTo>
                    <a:pt x="6484" y="4161"/>
                  </a:lnTo>
                  <a:lnTo>
                    <a:pt x="6484" y="3988"/>
                  </a:lnTo>
                  <a:lnTo>
                    <a:pt x="6449" y="3814"/>
                  </a:lnTo>
                  <a:lnTo>
                    <a:pt x="6415" y="3641"/>
                  </a:lnTo>
                  <a:lnTo>
                    <a:pt x="6345" y="3468"/>
                  </a:lnTo>
                  <a:lnTo>
                    <a:pt x="6276" y="3329"/>
                  </a:lnTo>
                  <a:lnTo>
                    <a:pt x="6189" y="3173"/>
                  </a:lnTo>
                  <a:lnTo>
                    <a:pt x="6085" y="3034"/>
                  </a:lnTo>
                  <a:lnTo>
                    <a:pt x="5981" y="2913"/>
                  </a:lnTo>
                  <a:lnTo>
                    <a:pt x="5842" y="2792"/>
                  </a:lnTo>
                  <a:lnTo>
                    <a:pt x="5704" y="2705"/>
                  </a:lnTo>
                  <a:lnTo>
                    <a:pt x="5565" y="2601"/>
                  </a:lnTo>
                  <a:lnTo>
                    <a:pt x="5409" y="2532"/>
                  </a:lnTo>
                  <a:lnTo>
                    <a:pt x="5253" y="2480"/>
                  </a:lnTo>
                  <a:lnTo>
                    <a:pt x="5080" y="2428"/>
                  </a:lnTo>
                  <a:lnTo>
                    <a:pt x="4906" y="2410"/>
                  </a:lnTo>
                  <a:lnTo>
                    <a:pt x="4716" y="2393"/>
                  </a:lnTo>
                  <a:close/>
                  <a:moveTo>
                    <a:pt x="1" y="1804"/>
                  </a:moveTo>
                  <a:lnTo>
                    <a:pt x="1" y="2098"/>
                  </a:lnTo>
                  <a:lnTo>
                    <a:pt x="4941" y="2098"/>
                  </a:lnTo>
                  <a:lnTo>
                    <a:pt x="5132" y="2133"/>
                  </a:lnTo>
                  <a:lnTo>
                    <a:pt x="5340" y="2185"/>
                  </a:lnTo>
                  <a:lnTo>
                    <a:pt x="5530" y="2254"/>
                  </a:lnTo>
                  <a:lnTo>
                    <a:pt x="5704" y="2341"/>
                  </a:lnTo>
                  <a:lnTo>
                    <a:pt x="5877" y="2445"/>
                  </a:lnTo>
                  <a:lnTo>
                    <a:pt x="6033" y="2566"/>
                  </a:lnTo>
                  <a:lnTo>
                    <a:pt x="6189" y="2705"/>
                  </a:lnTo>
                  <a:lnTo>
                    <a:pt x="6311" y="2844"/>
                  </a:lnTo>
                  <a:lnTo>
                    <a:pt x="6432" y="3000"/>
                  </a:lnTo>
                  <a:lnTo>
                    <a:pt x="6536" y="3173"/>
                  </a:lnTo>
                  <a:lnTo>
                    <a:pt x="6623" y="3364"/>
                  </a:lnTo>
                  <a:lnTo>
                    <a:pt x="6692" y="3554"/>
                  </a:lnTo>
                  <a:lnTo>
                    <a:pt x="6744" y="3745"/>
                  </a:lnTo>
                  <a:lnTo>
                    <a:pt x="6779" y="3953"/>
                  </a:lnTo>
                  <a:lnTo>
                    <a:pt x="6796" y="4161"/>
                  </a:lnTo>
                  <a:lnTo>
                    <a:pt x="6796" y="6848"/>
                  </a:lnTo>
                  <a:lnTo>
                    <a:pt x="7091" y="6848"/>
                  </a:lnTo>
                  <a:lnTo>
                    <a:pt x="7091" y="4161"/>
                  </a:lnTo>
                  <a:lnTo>
                    <a:pt x="7073" y="3918"/>
                  </a:lnTo>
                  <a:lnTo>
                    <a:pt x="7039" y="3693"/>
                  </a:lnTo>
                  <a:lnTo>
                    <a:pt x="6987" y="3468"/>
                  </a:lnTo>
                  <a:lnTo>
                    <a:pt x="6900" y="3242"/>
                  </a:lnTo>
                  <a:lnTo>
                    <a:pt x="6813" y="3034"/>
                  </a:lnTo>
                  <a:lnTo>
                    <a:pt x="6692" y="2844"/>
                  </a:lnTo>
                  <a:lnTo>
                    <a:pt x="6553" y="2653"/>
                  </a:lnTo>
                  <a:lnTo>
                    <a:pt x="6397" y="2497"/>
                  </a:lnTo>
                  <a:lnTo>
                    <a:pt x="6224" y="2341"/>
                  </a:lnTo>
                  <a:lnTo>
                    <a:pt x="6051" y="2202"/>
                  </a:lnTo>
                  <a:lnTo>
                    <a:pt x="5860" y="2081"/>
                  </a:lnTo>
                  <a:lnTo>
                    <a:pt x="5652" y="1977"/>
                  </a:lnTo>
                  <a:lnTo>
                    <a:pt x="5426" y="1908"/>
                  </a:lnTo>
                  <a:lnTo>
                    <a:pt x="5201" y="1838"/>
                  </a:lnTo>
                  <a:lnTo>
                    <a:pt x="4958" y="1804"/>
                  </a:lnTo>
                  <a:close/>
                  <a:moveTo>
                    <a:pt x="1" y="1197"/>
                  </a:moveTo>
                  <a:lnTo>
                    <a:pt x="1" y="1492"/>
                  </a:lnTo>
                  <a:lnTo>
                    <a:pt x="4716" y="1492"/>
                  </a:lnTo>
                  <a:lnTo>
                    <a:pt x="4993" y="1509"/>
                  </a:lnTo>
                  <a:lnTo>
                    <a:pt x="5253" y="1544"/>
                  </a:lnTo>
                  <a:lnTo>
                    <a:pt x="5513" y="1613"/>
                  </a:lnTo>
                  <a:lnTo>
                    <a:pt x="5756" y="1700"/>
                  </a:lnTo>
                  <a:lnTo>
                    <a:pt x="5999" y="1821"/>
                  </a:lnTo>
                  <a:lnTo>
                    <a:pt x="6207" y="1960"/>
                  </a:lnTo>
                  <a:lnTo>
                    <a:pt x="6415" y="2098"/>
                  </a:lnTo>
                  <a:lnTo>
                    <a:pt x="6605" y="2272"/>
                  </a:lnTo>
                  <a:lnTo>
                    <a:pt x="6779" y="2462"/>
                  </a:lnTo>
                  <a:lnTo>
                    <a:pt x="6935" y="2670"/>
                  </a:lnTo>
                  <a:lnTo>
                    <a:pt x="7073" y="2896"/>
                  </a:lnTo>
                  <a:lnTo>
                    <a:pt x="7177" y="3121"/>
                  </a:lnTo>
                  <a:lnTo>
                    <a:pt x="7264" y="3364"/>
                  </a:lnTo>
                  <a:lnTo>
                    <a:pt x="7333" y="3624"/>
                  </a:lnTo>
                  <a:lnTo>
                    <a:pt x="7385" y="3884"/>
                  </a:lnTo>
                  <a:lnTo>
                    <a:pt x="7385" y="4161"/>
                  </a:lnTo>
                  <a:lnTo>
                    <a:pt x="7385" y="6848"/>
                  </a:lnTo>
                  <a:lnTo>
                    <a:pt x="7697" y="6848"/>
                  </a:lnTo>
                  <a:lnTo>
                    <a:pt x="7697" y="4161"/>
                  </a:lnTo>
                  <a:lnTo>
                    <a:pt x="7680" y="3866"/>
                  </a:lnTo>
                  <a:lnTo>
                    <a:pt x="7628" y="3572"/>
                  </a:lnTo>
                  <a:lnTo>
                    <a:pt x="7559" y="3277"/>
                  </a:lnTo>
                  <a:lnTo>
                    <a:pt x="7455" y="3017"/>
                  </a:lnTo>
                  <a:lnTo>
                    <a:pt x="7333" y="2757"/>
                  </a:lnTo>
                  <a:lnTo>
                    <a:pt x="7177" y="2497"/>
                  </a:lnTo>
                  <a:lnTo>
                    <a:pt x="7021" y="2272"/>
                  </a:lnTo>
                  <a:lnTo>
                    <a:pt x="6813" y="2064"/>
                  </a:lnTo>
                  <a:lnTo>
                    <a:pt x="6605" y="1873"/>
                  </a:lnTo>
                  <a:lnTo>
                    <a:pt x="6380" y="1700"/>
                  </a:lnTo>
                  <a:lnTo>
                    <a:pt x="6137" y="1561"/>
                  </a:lnTo>
                  <a:lnTo>
                    <a:pt x="5877" y="1422"/>
                  </a:lnTo>
                  <a:lnTo>
                    <a:pt x="5600" y="1336"/>
                  </a:lnTo>
                  <a:lnTo>
                    <a:pt x="5322" y="1249"/>
                  </a:lnTo>
                  <a:lnTo>
                    <a:pt x="5028" y="1214"/>
                  </a:lnTo>
                  <a:lnTo>
                    <a:pt x="4716" y="1197"/>
                  </a:lnTo>
                  <a:close/>
                  <a:moveTo>
                    <a:pt x="1" y="590"/>
                  </a:moveTo>
                  <a:lnTo>
                    <a:pt x="1" y="902"/>
                  </a:lnTo>
                  <a:lnTo>
                    <a:pt x="4716" y="902"/>
                  </a:lnTo>
                  <a:lnTo>
                    <a:pt x="5062" y="920"/>
                  </a:lnTo>
                  <a:lnTo>
                    <a:pt x="5374" y="954"/>
                  </a:lnTo>
                  <a:lnTo>
                    <a:pt x="5686" y="1041"/>
                  </a:lnTo>
                  <a:lnTo>
                    <a:pt x="5999" y="1145"/>
                  </a:lnTo>
                  <a:lnTo>
                    <a:pt x="6276" y="1284"/>
                  </a:lnTo>
                  <a:lnTo>
                    <a:pt x="6553" y="1457"/>
                  </a:lnTo>
                  <a:lnTo>
                    <a:pt x="6796" y="1648"/>
                  </a:lnTo>
                  <a:lnTo>
                    <a:pt x="7039" y="1856"/>
                  </a:lnTo>
                  <a:lnTo>
                    <a:pt x="7247" y="2081"/>
                  </a:lnTo>
                  <a:lnTo>
                    <a:pt x="7437" y="2341"/>
                  </a:lnTo>
                  <a:lnTo>
                    <a:pt x="7593" y="2601"/>
                  </a:lnTo>
                  <a:lnTo>
                    <a:pt x="7732" y="2896"/>
                  </a:lnTo>
                  <a:lnTo>
                    <a:pt x="7836" y="3190"/>
                  </a:lnTo>
                  <a:lnTo>
                    <a:pt x="7923" y="3502"/>
                  </a:lnTo>
                  <a:lnTo>
                    <a:pt x="7975" y="3832"/>
                  </a:lnTo>
                  <a:lnTo>
                    <a:pt x="7992" y="4161"/>
                  </a:lnTo>
                  <a:lnTo>
                    <a:pt x="7992" y="6848"/>
                  </a:lnTo>
                  <a:lnTo>
                    <a:pt x="8287" y="6848"/>
                  </a:lnTo>
                  <a:lnTo>
                    <a:pt x="8287" y="4161"/>
                  </a:lnTo>
                  <a:lnTo>
                    <a:pt x="8269" y="3797"/>
                  </a:lnTo>
                  <a:lnTo>
                    <a:pt x="8217" y="3450"/>
                  </a:lnTo>
                  <a:lnTo>
                    <a:pt x="8131" y="3104"/>
                  </a:lnTo>
                  <a:lnTo>
                    <a:pt x="8009" y="2774"/>
                  </a:lnTo>
                  <a:lnTo>
                    <a:pt x="7853" y="2462"/>
                  </a:lnTo>
                  <a:lnTo>
                    <a:pt x="7680" y="2168"/>
                  </a:lnTo>
                  <a:lnTo>
                    <a:pt x="7472" y="1890"/>
                  </a:lnTo>
                  <a:lnTo>
                    <a:pt x="7247" y="1648"/>
                  </a:lnTo>
                  <a:lnTo>
                    <a:pt x="6987" y="1405"/>
                  </a:lnTo>
                  <a:lnTo>
                    <a:pt x="6709" y="1214"/>
                  </a:lnTo>
                  <a:lnTo>
                    <a:pt x="6415" y="1024"/>
                  </a:lnTo>
                  <a:lnTo>
                    <a:pt x="6103" y="885"/>
                  </a:lnTo>
                  <a:lnTo>
                    <a:pt x="5790" y="764"/>
                  </a:lnTo>
                  <a:lnTo>
                    <a:pt x="5444" y="677"/>
                  </a:lnTo>
                  <a:lnTo>
                    <a:pt x="5080" y="608"/>
                  </a:lnTo>
                  <a:lnTo>
                    <a:pt x="4716" y="590"/>
                  </a:lnTo>
                  <a:close/>
                  <a:moveTo>
                    <a:pt x="1" y="1"/>
                  </a:moveTo>
                  <a:lnTo>
                    <a:pt x="1" y="296"/>
                  </a:lnTo>
                  <a:lnTo>
                    <a:pt x="4716" y="296"/>
                  </a:lnTo>
                  <a:lnTo>
                    <a:pt x="5114" y="313"/>
                  </a:lnTo>
                  <a:lnTo>
                    <a:pt x="5496" y="382"/>
                  </a:lnTo>
                  <a:lnTo>
                    <a:pt x="5877" y="469"/>
                  </a:lnTo>
                  <a:lnTo>
                    <a:pt x="6224" y="608"/>
                  </a:lnTo>
                  <a:lnTo>
                    <a:pt x="6571" y="764"/>
                  </a:lnTo>
                  <a:lnTo>
                    <a:pt x="6883" y="954"/>
                  </a:lnTo>
                  <a:lnTo>
                    <a:pt x="7177" y="1180"/>
                  </a:lnTo>
                  <a:lnTo>
                    <a:pt x="7455" y="1422"/>
                  </a:lnTo>
                  <a:lnTo>
                    <a:pt x="7715" y="1700"/>
                  </a:lnTo>
                  <a:lnTo>
                    <a:pt x="7923" y="1994"/>
                  </a:lnTo>
                  <a:lnTo>
                    <a:pt x="8131" y="2324"/>
                  </a:lnTo>
                  <a:lnTo>
                    <a:pt x="8287" y="2653"/>
                  </a:lnTo>
                  <a:lnTo>
                    <a:pt x="8425" y="3017"/>
                  </a:lnTo>
                  <a:lnTo>
                    <a:pt x="8512" y="3381"/>
                  </a:lnTo>
                  <a:lnTo>
                    <a:pt x="8564" y="3762"/>
                  </a:lnTo>
                  <a:lnTo>
                    <a:pt x="8599" y="4161"/>
                  </a:lnTo>
                  <a:lnTo>
                    <a:pt x="8599" y="6848"/>
                  </a:lnTo>
                  <a:lnTo>
                    <a:pt x="8893" y="6848"/>
                  </a:lnTo>
                  <a:lnTo>
                    <a:pt x="8893" y="4161"/>
                  </a:lnTo>
                  <a:lnTo>
                    <a:pt x="8893" y="3953"/>
                  </a:lnTo>
                  <a:lnTo>
                    <a:pt x="8876" y="3745"/>
                  </a:lnTo>
                  <a:lnTo>
                    <a:pt x="8841" y="3537"/>
                  </a:lnTo>
                  <a:lnTo>
                    <a:pt x="8807" y="3329"/>
                  </a:lnTo>
                  <a:lnTo>
                    <a:pt x="8703" y="2930"/>
                  </a:lnTo>
                  <a:lnTo>
                    <a:pt x="8564" y="2549"/>
                  </a:lnTo>
                  <a:lnTo>
                    <a:pt x="8391" y="2185"/>
                  </a:lnTo>
                  <a:lnTo>
                    <a:pt x="8183" y="1838"/>
                  </a:lnTo>
                  <a:lnTo>
                    <a:pt x="7940" y="1509"/>
                  </a:lnTo>
                  <a:lnTo>
                    <a:pt x="7663" y="1214"/>
                  </a:lnTo>
                  <a:lnTo>
                    <a:pt x="7368" y="954"/>
                  </a:lnTo>
                  <a:lnTo>
                    <a:pt x="7056" y="712"/>
                  </a:lnTo>
                  <a:lnTo>
                    <a:pt x="6709" y="504"/>
                  </a:lnTo>
                  <a:lnTo>
                    <a:pt x="6345" y="330"/>
                  </a:lnTo>
                  <a:lnTo>
                    <a:pt x="5964" y="192"/>
                  </a:lnTo>
                  <a:lnTo>
                    <a:pt x="5565" y="88"/>
                  </a:lnTo>
                  <a:lnTo>
                    <a:pt x="5357" y="36"/>
                  </a:lnTo>
                  <a:lnTo>
                    <a:pt x="5149" y="18"/>
                  </a:lnTo>
                  <a:lnTo>
                    <a:pt x="494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0" name="Google Shape;1450;p17"/>
            <p:cNvSpPr/>
            <p:nvPr/>
          </p:nvSpPr>
          <p:spPr>
            <a:xfrm>
              <a:off x="2208616" y="4299431"/>
              <a:ext cx="4808" cy="119108"/>
            </a:xfrm>
            <a:custGeom>
              <a:avLst/>
              <a:gdLst/>
              <a:ahLst/>
              <a:cxnLst/>
              <a:rect l="l" t="t" r="r" b="b"/>
              <a:pathLst>
                <a:path w="70" h="1734" extrusionOk="0">
                  <a:moveTo>
                    <a:pt x="0" y="0"/>
                  </a:moveTo>
                  <a:lnTo>
                    <a:pt x="0" y="0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18" y="1439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18" y="1439"/>
                  </a:lnTo>
                  <a:lnTo>
                    <a:pt x="0" y="1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1" name="Google Shape;1451;p17"/>
            <p:cNvSpPr/>
            <p:nvPr/>
          </p:nvSpPr>
          <p:spPr>
            <a:xfrm>
              <a:off x="2208616" y="4299431"/>
              <a:ext cx="4808" cy="119108"/>
            </a:xfrm>
            <a:custGeom>
              <a:avLst/>
              <a:gdLst/>
              <a:ahLst/>
              <a:cxnLst/>
              <a:rect l="l" t="t" r="r" b="b"/>
              <a:pathLst>
                <a:path w="70" h="1734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18" y="1439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70" y="1734"/>
                  </a:lnTo>
                  <a:lnTo>
                    <a:pt x="18" y="1439"/>
                  </a:lnTo>
                  <a:lnTo>
                    <a:pt x="0" y="11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2" name="Google Shape;1452;p17"/>
            <p:cNvSpPr/>
            <p:nvPr/>
          </p:nvSpPr>
          <p:spPr>
            <a:xfrm>
              <a:off x="2187185" y="4299431"/>
              <a:ext cx="26240" cy="119108"/>
            </a:xfrm>
            <a:custGeom>
              <a:avLst/>
              <a:gdLst/>
              <a:ahLst/>
              <a:cxnLst/>
              <a:rect l="l" t="t" r="r" b="b"/>
              <a:pathLst>
                <a:path w="382" h="1734" extrusionOk="0">
                  <a:moveTo>
                    <a:pt x="0" y="0"/>
                  </a:moveTo>
                  <a:lnTo>
                    <a:pt x="0" y="1127"/>
                  </a:lnTo>
                  <a:lnTo>
                    <a:pt x="18" y="1422"/>
                  </a:lnTo>
                  <a:lnTo>
                    <a:pt x="70" y="1699"/>
                  </a:lnTo>
                  <a:lnTo>
                    <a:pt x="382" y="1734"/>
                  </a:lnTo>
                  <a:lnTo>
                    <a:pt x="330" y="1439"/>
                  </a:lnTo>
                  <a:lnTo>
                    <a:pt x="312" y="1127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3" name="Google Shape;1453;p17"/>
            <p:cNvSpPr/>
            <p:nvPr/>
          </p:nvSpPr>
          <p:spPr>
            <a:xfrm>
              <a:off x="2125297" y="4299431"/>
              <a:ext cx="2404" cy="109561"/>
            </a:xfrm>
            <a:custGeom>
              <a:avLst/>
              <a:gdLst/>
              <a:ahLst/>
              <a:cxnLst/>
              <a:rect l="l" t="t" r="r" b="b"/>
              <a:pathLst>
                <a:path w="35" h="1595" extrusionOk="0">
                  <a:moveTo>
                    <a:pt x="0" y="0"/>
                  </a:moveTo>
                  <a:lnTo>
                    <a:pt x="0" y="0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17" y="1370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17" y="1370"/>
                  </a:lnTo>
                  <a:lnTo>
                    <a:pt x="0" y="112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4" name="Google Shape;1454;p17"/>
            <p:cNvSpPr/>
            <p:nvPr/>
          </p:nvSpPr>
          <p:spPr>
            <a:xfrm>
              <a:off x="2125297" y="4299431"/>
              <a:ext cx="2404" cy="109561"/>
            </a:xfrm>
            <a:custGeom>
              <a:avLst/>
              <a:gdLst/>
              <a:ahLst/>
              <a:cxnLst/>
              <a:rect l="l" t="t" r="r" b="b"/>
              <a:pathLst>
                <a:path w="35" h="159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17" y="1370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35" y="1595"/>
                  </a:lnTo>
                  <a:lnTo>
                    <a:pt x="17" y="1370"/>
                  </a:lnTo>
                  <a:lnTo>
                    <a:pt x="0" y="1127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5" name="Google Shape;1455;p17"/>
            <p:cNvSpPr/>
            <p:nvPr/>
          </p:nvSpPr>
          <p:spPr>
            <a:xfrm>
              <a:off x="2105033" y="4299431"/>
              <a:ext cx="22668" cy="109561"/>
            </a:xfrm>
            <a:custGeom>
              <a:avLst/>
              <a:gdLst/>
              <a:ahLst/>
              <a:cxnLst/>
              <a:rect l="l" t="t" r="r" b="b"/>
              <a:pathLst>
                <a:path w="330" h="1595" extrusionOk="0">
                  <a:moveTo>
                    <a:pt x="0" y="0"/>
                  </a:moveTo>
                  <a:lnTo>
                    <a:pt x="0" y="1127"/>
                  </a:lnTo>
                  <a:lnTo>
                    <a:pt x="0" y="1335"/>
                  </a:lnTo>
                  <a:lnTo>
                    <a:pt x="18" y="1543"/>
                  </a:lnTo>
                  <a:lnTo>
                    <a:pt x="330" y="1595"/>
                  </a:lnTo>
                  <a:lnTo>
                    <a:pt x="312" y="1370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6" name="Google Shape;1456;p17"/>
            <p:cNvSpPr/>
            <p:nvPr/>
          </p:nvSpPr>
          <p:spPr>
            <a:xfrm>
              <a:off x="2146727" y="4299431"/>
              <a:ext cx="23835" cy="114369"/>
            </a:xfrm>
            <a:custGeom>
              <a:avLst/>
              <a:gdLst/>
              <a:ahLst/>
              <a:cxnLst/>
              <a:rect l="l" t="t" r="r" b="b"/>
              <a:pathLst>
                <a:path w="347" h="1665" extrusionOk="0">
                  <a:moveTo>
                    <a:pt x="295" y="1144"/>
                  </a:moveTo>
                  <a:lnTo>
                    <a:pt x="295" y="1144"/>
                  </a:lnTo>
                  <a:lnTo>
                    <a:pt x="312" y="1404"/>
                  </a:lnTo>
                  <a:lnTo>
                    <a:pt x="347" y="1664"/>
                  </a:lnTo>
                  <a:lnTo>
                    <a:pt x="347" y="1664"/>
                  </a:lnTo>
                  <a:lnTo>
                    <a:pt x="347" y="1664"/>
                  </a:lnTo>
                  <a:lnTo>
                    <a:pt x="347" y="1664"/>
                  </a:lnTo>
                  <a:lnTo>
                    <a:pt x="312" y="1404"/>
                  </a:lnTo>
                  <a:lnTo>
                    <a:pt x="295" y="1144"/>
                  </a:lnTo>
                  <a:close/>
                  <a:moveTo>
                    <a:pt x="0" y="1144"/>
                  </a:move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close/>
                  <a:moveTo>
                    <a:pt x="295" y="1127"/>
                  </a:moveTo>
                  <a:lnTo>
                    <a:pt x="295" y="1127"/>
                  </a:lnTo>
                  <a:lnTo>
                    <a:pt x="295" y="1144"/>
                  </a:lnTo>
                  <a:lnTo>
                    <a:pt x="295" y="1144"/>
                  </a:lnTo>
                  <a:lnTo>
                    <a:pt x="295" y="1127"/>
                  </a:lnTo>
                  <a:close/>
                  <a:moveTo>
                    <a:pt x="0" y="1127"/>
                  </a:moveTo>
                  <a:lnTo>
                    <a:pt x="0" y="1127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0" y="1127"/>
                  </a:lnTo>
                  <a:close/>
                  <a:moveTo>
                    <a:pt x="295" y="0"/>
                  </a:moveTo>
                  <a:lnTo>
                    <a:pt x="295" y="0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7" name="Google Shape;1457;p17"/>
            <p:cNvSpPr/>
            <p:nvPr/>
          </p:nvSpPr>
          <p:spPr>
            <a:xfrm>
              <a:off x="2166922" y="4378011"/>
              <a:ext cx="3641" cy="35787"/>
            </a:xfrm>
            <a:custGeom>
              <a:avLst/>
              <a:gdLst/>
              <a:ahLst/>
              <a:cxnLst/>
              <a:rect l="l" t="t" r="r" b="b"/>
              <a:pathLst>
                <a:path w="53" h="52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8" y="260"/>
                  </a:lnTo>
                  <a:lnTo>
                    <a:pt x="53" y="520"/>
                  </a:lnTo>
                  <a:lnTo>
                    <a:pt x="53" y="520"/>
                  </a:lnTo>
                  <a:lnTo>
                    <a:pt x="53" y="520"/>
                  </a:lnTo>
                  <a:lnTo>
                    <a:pt x="53" y="520"/>
                  </a:lnTo>
                  <a:lnTo>
                    <a:pt x="18" y="26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8" name="Google Shape;1458;p17"/>
            <p:cNvSpPr/>
            <p:nvPr/>
          </p:nvSpPr>
          <p:spPr>
            <a:xfrm>
              <a:off x="2146727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9" name="Google Shape;1459;p17"/>
            <p:cNvSpPr/>
            <p:nvPr/>
          </p:nvSpPr>
          <p:spPr>
            <a:xfrm>
              <a:off x="2166922" y="4376774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0" name="Google Shape;1460;p17"/>
            <p:cNvSpPr/>
            <p:nvPr/>
          </p:nvSpPr>
          <p:spPr>
            <a:xfrm>
              <a:off x="2146727" y="437677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1" name="Google Shape;1461;p17"/>
            <p:cNvSpPr/>
            <p:nvPr/>
          </p:nvSpPr>
          <p:spPr>
            <a:xfrm>
              <a:off x="2166922" y="4299431"/>
              <a:ext cx="69" cy="77414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2" name="Google Shape;1462;p17"/>
            <p:cNvSpPr/>
            <p:nvPr/>
          </p:nvSpPr>
          <p:spPr>
            <a:xfrm>
              <a:off x="2146727" y="4299431"/>
              <a:ext cx="23835" cy="114369"/>
            </a:xfrm>
            <a:custGeom>
              <a:avLst/>
              <a:gdLst/>
              <a:ahLst/>
              <a:cxnLst/>
              <a:rect l="l" t="t" r="r" b="b"/>
              <a:pathLst>
                <a:path w="347" h="1665" extrusionOk="0">
                  <a:moveTo>
                    <a:pt x="0" y="0"/>
                  </a:moveTo>
                  <a:lnTo>
                    <a:pt x="0" y="1127"/>
                  </a:lnTo>
                  <a:lnTo>
                    <a:pt x="0" y="1144"/>
                  </a:lnTo>
                  <a:lnTo>
                    <a:pt x="0" y="1387"/>
                  </a:lnTo>
                  <a:lnTo>
                    <a:pt x="35" y="1630"/>
                  </a:lnTo>
                  <a:lnTo>
                    <a:pt x="347" y="1664"/>
                  </a:lnTo>
                  <a:lnTo>
                    <a:pt x="347" y="1664"/>
                  </a:lnTo>
                  <a:lnTo>
                    <a:pt x="312" y="1404"/>
                  </a:lnTo>
                  <a:lnTo>
                    <a:pt x="295" y="1144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3" name="Google Shape;1463;p17"/>
            <p:cNvSpPr/>
            <p:nvPr/>
          </p:nvSpPr>
          <p:spPr>
            <a:xfrm>
              <a:off x="2311031" y="4299431"/>
              <a:ext cx="46503" cy="126252"/>
            </a:xfrm>
            <a:custGeom>
              <a:avLst/>
              <a:gdLst/>
              <a:ahLst/>
              <a:cxnLst/>
              <a:rect l="l" t="t" r="r" b="b"/>
              <a:pathLst>
                <a:path w="677" h="1838" extrusionOk="0">
                  <a:moveTo>
                    <a:pt x="295" y="1179"/>
                  </a:moveTo>
                  <a:lnTo>
                    <a:pt x="295" y="1179"/>
                  </a:lnTo>
                  <a:lnTo>
                    <a:pt x="312" y="1266"/>
                  </a:lnTo>
                  <a:lnTo>
                    <a:pt x="330" y="1370"/>
                  </a:lnTo>
                  <a:lnTo>
                    <a:pt x="364" y="1456"/>
                  </a:lnTo>
                  <a:lnTo>
                    <a:pt x="416" y="1543"/>
                  </a:lnTo>
                  <a:lnTo>
                    <a:pt x="468" y="1630"/>
                  </a:lnTo>
                  <a:lnTo>
                    <a:pt x="520" y="1699"/>
                  </a:lnTo>
                  <a:lnTo>
                    <a:pt x="590" y="1768"/>
                  </a:lnTo>
                  <a:lnTo>
                    <a:pt x="676" y="1838"/>
                  </a:lnTo>
                  <a:lnTo>
                    <a:pt x="676" y="1838"/>
                  </a:lnTo>
                  <a:lnTo>
                    <a:pt x="676" y="1838"/>
                  </a:lnTo>
                  <a:lnTo>
                    <a:pt x="676" y="1838"/>
                  </a:lnTo>
                  <a:lnTo>
                    <a:pt x="590" y="1768"/>
                  </a:lnTo>
                  <a:lnTo>
                    <a:pt x="520" y="1699"/>
                  </a:lnTo>
                  <a:lnTo>
                    <a:pt x="468" y="1630"/>
                  </a:lnTo>
                  <a:lnTo>
                    <a:pt x="416" y="1543"/>
                  </a:lnTo>
                  <a:lnTo>
                    <a:pt x="364" y="1456"/>
                  </a:lnTo>
                  <a:lnTo>
                    <a:pt x="330" y="1370"/>
                  </a:lnTo>
                  <a:lnTo>
                    <a:pt x="312" y="1266"/>
                  </a:lnTo>
                  <a:lnTo>
                    <a:pt x="295" y="1179"/>
                  </a:lnTo>
                  <a:close/>
                  <a:moveTo>
                    <a:pt x="295" y="1162"/>
                  </a:moveTo>
                  <a:lnTo>
                    <a:pt x="295" y="1162"/>
                  </a:lnTo>
                  <a:lnTo>
                    <a:pt x="295" y="1179"/>
                  </a:lnTo>
                  <a:lnTo>
                    <a:pt x="295" y="1179"/>
                  </a:lnTo>
                  <a:lnTo>
                    <a:pt x="295" y="1162"/>
                  </a:lnTo>
                  <a:close/>
                  <a:moveTo>
                    <a:pt x="295" y="1162"/>
                  </a:moveTo>
                  <a:lnTo>
                    <a:pt x="295" y="1162"/>
                  </a:lnTo>
                  <a:lnTo>
                    <a:pt x="295" y="1162"/>
                  </a:lnTo>
                  <a:lnTo>
                    <a:pt x="295" y="1162"/>
                  </a:lnTo>
                  <a:lnTo>
                    <a:pt x="295" y="1162"/>
                  </a:lnTo>
                  <a:close/>
                  <a:moveTo>
                    <a:pt x="295" y="1144"/>
                  </a:moveTo>
                  <a:lnTo>
                    <a:pt x="295" y="1144"/>
                  </a:lnTo>
                  <a:lnTo>
                    <a:pt x="295" y="1162"/>
                  </a:lnTo>
                  <a:lnTo>
                    <a:pt x="295" y="1162"/>
                  </a:lnTo>
                  <a:lnTo>
                    <a:pt x="295" y="1144"/>
                  </a:lnTo>
                  <a:close/>
                  <a:moveTo>
                    <a:pt x="0" y="1144"/>
                  </a:move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close/>
                  <a:moveTo>
                    <a:pt x="295" y="1144"/>
                  </a:moveTo>
                  <a:lnTo>
                    <a:pt x="295" y="1144"/>
                  </a:lnTo>
                  <a:lnTo>
                    <a:pt x="295" y="1144"/>
                  </a:lnTo>
                  <a:lnTo>
                    <a:pt x="295" y="1144"/>
                  </a:lnTo>
                  <a:lnTo>
                    <a:pt x="295" y="1144"/>
                  </a:lnTo>
                  <a:close/>
                  <a:moveTo>
                    <a:pt x="0" y="1144"/>
                  </a:move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lnTo>
                    <a:pt x="0" y="1144"/>
                  </a:lnTo>
                  <a:close/>
                  <a:moveTo>
                    <a:pt x="295" y="1144"/>
                  </a:moveTo>
                  <a:lnTo>
                    <a:pt x="295" y="1144"/>
                  </a:lnTo>
                  <a:lnTo>
                    <a:pt x="295" y="1144"/>
                  </a:lnTo>
                  <a:lnTo>
                    <a:pt x="295" y="1144"/>
                  </a:lnTo>
                  <a:lnTo>
                    <a:pt x="295" y="1144"/>
                  </a:lnTo>
                  <a:close/>
                  <a:moveTo>
                    <a:pt x="0" y="1127"/>
                  </a:moveTo>
                  <a:lnTo>
                    <a:pt x="0" y="1127"/>
                  </a:lnTo>
                  <a:lnTo>
                    <a:pt x="0" y="1144"/>
                  </a:lnTo>
                  <a:lnTo>
                    <a:pt x="0" y="1144"/>
                  </a:lnTo>
                  <a:lnTo>
                    <a:pt x="0" y="1127"/>
                  </a:lnTo>
                  <a:close/>
                  <a:moveTo>
                    <a:pt x="295" y="1127"/>
                  </a:moveTo>
                  <a:lnTo>
                    <a:pt x="295" y="1127"/>
                  </a:lnTo>
                  <a:lnTo>
                    <a:pt x="295" y="1144"/>
                  </a:lnTo>
                  <a:lnTo>
                    <a:pt x="295" y="1144"/>
                  </a:lnTo>
                  <a:lnTo>
                    <a:pt x="295" y="1127"/>
                  </a:lnTo>
                  <a:close/>
                  <a:moveTo>
                    <a:pt x="0" y="1127"/>
                  </a:moveTo>
                  <a:lnTo>
                    <a:pt x="0" y="1127"/>
                  </a:lnTo>
                  <a:lnTo>
                    <a:pt x="0" y="1127"/>
                  </a:lnTo>
                  <a:lnTo>
                    <a:pt x="0" y="1127"/>
                  </a:lnTo>
                  <a:lnTo>
                    <a:pt x="0" y="1127"/>
                  </a:lnTo>
                  <a:close/>
                  <a:moveTo>
                    <a:pt x="295" y="0"/>
                  </a:moveTo>
                  <a:lnTo>
                    <a:pt x="295" y="0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4" name="Google Shape;1464;p17"/>
            <p:cNvSpPr/>
            <p:nvPr/>
          </p:nvSpPr>
          <p:spPr>
            <a:xfrm>
              <a:off x="2331225" y="4380346"/>
              <a:ext cx="26308" cy="45335"/>
            </a:xfrm>
            <a:custGeom>
              <a:avLst/>
              <a:gdLst/>
              <a:ahLst/>
              <a:cxnLst/>
              <a:rect l="l" t="t" r="r" b="b"/>
              <a:pathLst>
                <a:path w="383" h="66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" y="88"/>
                  </a:lnTo>
                  <a:lnTo>
                    <a:pt x="36" y="192"/>
                  </a:lnTo>
                  <a:lnTo>
                    <a:pt x="70" y="278"/>
                  </a:lnTo>
                  <a:lnTo>
                    <a:pt x="122" y="365"/>
                  </a:lnTo>
                  <a:lnTo>
                    <a:pt x="174" y="452"/>
                  </a:lnTo>
                  <a:lnTo>
                    <a:pt x="226" y="521"/>
                  </a:lnTo>
                  <a:lnTo>
                    <a:pt x="296" y="590"/>
                  </a:lnTo>
                  <a:lnTo>
                    <a:pt x="382" y="660"/>
                  </a:lnTo>
                  <a:lnTo>
                    <a:pt x="382" y="660"/>
                  </a:lnTo>
                  <a:lnTo>
                    <a:pt x="382" y="660"/>
                  </a:lnTo>
                  <a:lnTo>
                    <a:pt x="382" y="660"/>
                  </a:lnTo>
                  <a:lnTo>
                    <a:pt x="296" y="590"/>
                  </a:lnTo>
                  <a:lnTo>
                    <a:pt x="226" y="521"/>
                  </a:lnTo>
                  <a:lnTo>
                    <a:pt x="174" y="452"/>
                  </a:lnTo>
                  <a:lnTo>
                    <a:pt x="122" y="365"/>
                  </a:lnTo>
                  <a:lnTo>
                    <a:pt x="70" y="278"/>
                  </a:lnTo>
                  <a:lnTo>
                    <a:pt x="36" y="192"/>
                  </a:lnTo>
                  <a:lnTo>
                    <a:pt x="18" y="8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5" name="Google Shape;1465;p17"/>
            <p:cNvSpPr/>
            <p:nvPr/>
          </p:nvSpPr>
          <p:spPr>
            <a:xfrm>
              <a:off x="2331225" y="4379178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6" name="Google Shape;1466;p17"/>
            <p:cNvSpPr/>
            <p:nvPr/>
          </p:nvSpPr>
          <p:spPr>
            <a:xfrm>
              <a:off x="2331225" y="4379178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7" name="Google Shape;1467;p17"/>
            <p:cNvSpPr/>
            <p:nvPr/>
          </p:nvSpPr>
          <p:spPr>
            <a:xfrm>
              <a:off x="2331225" y="4378011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8" name="Google Shape;1468;p17"/>
            <p:cNvSpPr/>
            <p:nvPr/>
          </p:nvSpPr>
          <p:spPr>
            <a:xfrm>
              <a:off x="2311031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9" name="Google Shape;1469;p17"/>
            <p:cNvSpPr/>
            <p:nvPr/>
          </p:nvSpPr>
          <p:spPr>
            <a:xfrm>
              <a:off x="2331225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0" name="Google Shape;1470;p17"/>
            <p:cNvSpPr/>
            <p:nvPr/>
          </p:nvSpPr>
          <p:spPr>
            <a:xfrm>
              <a:off x="2311031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1" name="Google Shape;1471;p17"/>
            <p:cNvSpPr/>
            <p:nvPr/>
          </p:nvSpPr>
          <p:spPr>
            <a:xfrm>
              <a:off x="2331225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2" name="Google Shape;1472;p17"/>
            <p:cNvSpPr/>
            <p:nvPr/>
          </p:nvSpPr>
          <p:spPr>
            <a:xfrm>
              <a:off x="2311031" y="4376774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3" name="Google Shape;1473;p17"/>
            <p:cNvSpPr/>
            <p:nvPr/>
          </p:nvSpPr>
          <p:spPr>
            <a:xfrm>
              <a:off x="2331225" y="4376774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4" name="Google Shape;1474;p17"/>
            <p:cNvSpPr/>
            <p:nvPr/>
          </p:nvSpPr>
          <p:spPr>
            <a:xfrm>
              <a:off x="2311031" y="437677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5" name="Google Shape;1475;p17"/>
            <p:cNvSpPr/>
            <p:nvPr/>
          </p:nvSpPr>
          <p:spPr>
            <a:xfrm>
              <a:off x="2331225" y="4299431"/>
              <a:ext cx="69" cy="77414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6" name="Google Shape;1476;p17"/>
            <p:cNvSpPr/>
            <p:nvPr/>
          </p:nvSpPr>
          <p:spPr>
            <a:xfrm>
              <a:off x="2311031" y="4299431"/>
              <a:ext cx="46503" cy="126252"/>
            </a:xfrm>
            <a:custGeom>
              <a:avLst/>
              <a:gdLst/>
              <a:ahLst/>
              <a:cxnLst/>
              <a:rect l="l" t="t" r="r" b="b"/>
              <a:pathLst>
                <a:path w="677" h="1838" extrusionOk="0">
                  <a:moveTo>
                    <a:pt x="0" y="0"/>
                  </a:moveTo>
                  <a:lnTo>
                    <a:pt x="0" y="1127"/>
                  </a:lnTo>
                  <a:lnTo>
                    <a:pt x="0" y="1144"/>
                  </a:lnTo>
                  <a:lnTo>
                    <a:pt x="18" y="1335"/>
                  </a:lnTo>
                  <a:lnTo>
                    <a:pt x="70" y="1508"/>
                  </a:lnTo>
                  <a:lnTo>
                    <a:pt x="139" y="1682"/>
                  </a:lnTo>
                  <a:lnTo>
                    <a:pt x="243" y="1820"/>
                  </a:lnTo>
                  <a:lnTo>
                    <a:pt x="676" y="1838"/>
                  </a:lnTo>
                  <a:lnTo>
                    <a:pt x="590" y="1768"/>
                  </a:lnTo>
                  <a:lnTo>
                    <a:pt x="520" y="1699"/>
                  </a:lnTo>
                  <a:lnTo>
                    <a:pt x="468" y="1630"/>
                  </a:lnTo>
                  <a:lnTo>
                    <a:pt x="416" y="1543"/>
                  </a:lnTo>
                  <a:lnTo>
                    <a:pt x="364" y="1456"/>
                  </a:lnTo>
                  <a:lnTo>
                    <a:pt x="330" y="1370"/>
                  </a:lnTo>
                  <a:lnTo>
                    <a:pt x="312" y="1266"/>
                  </a:lnTo>
                  <a:lnTo>
                    <a:pt x="295" y="1179"/>
                  </a:lnTo>
                  <a:lnTo>
                    <a:pt x="295" y="1162"/>
                  </a:lnTo>
                  <a:lnTo>
                    <a:pt x="295" y="1144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7" name="Google Shape;1477;p17"/>
            <p:cNvSpPr/>
            <p:nvPr/>
          </p:nvSpPr>
          <p:spPr>
            <a:xfrm>
              <a:off x="2290768" y="4299431"/>
              <a:ext cx="11952" cy="125084"/>
            </a:xfrm>
            <a:custGeom>
              <a:avLst/>
              <a:gdLst/>
              <a:ahLst/>
              <a:cxnLst/>
              <a:rect l="l" t="t" r="r" b="b"/>
              <a:pathLst>
                <a:path w="174" h="1821" extrusionOk="0">
                  <a:moveTo>
                    <a:pt x="1" y="1179"/>
                  </a:moveTo>
                  <a:lnTo>
                    <a:pt x="1" y="1179"/>
                  </a:lnTo>
                  <a:lnTo>
                    <a:pt x="18" y="1352"/>
                  </a:lnTo>
                  <a:lnTo>
                    <a:pt x="53" y="1508"/>
                  </a:lnTo>
                  <a:lnTo>
                    <a:pt x="105" y="1664"/>
                  </a:lnTo>
                  <a:lnTo>
                    <a:pt x="174" y="1820"/>
                  </a:lnTo>
                  <a:lnTo>
                    <a:pt x="174" y="1820"/>
                  </a:lnTo>
                  <a:lnTo>
                    <a:pt x="174" y="1820"/>
                  </a:lnTo>
                  <a:lnTo>
                    <a:pt x="174" y="1820"/>
                  </a:lnTo>
                  <a:lnTo>
                    <a:pt x="105" y="1664"/>
                  </a:lnTo>
                  <a:lnTo>
                    <a:pt x="53" y="1508"/>
                  </a:lnTo>
                  <a:lnTo>
                    <a:pt x="18" y="1352"/>
                  </a:lnTo>
                  <a:lnTo>
                    <a:pt x="1" y="1179"/>
                  </a:lnTo>
                  <a:close/>
                  <a:moveTo>
                    <a:pt x="1" y="1162"/>
                  </a:moveTo>
                  <a:lnTo>
                    <a:pt x="1" y="1162"/>
                  </a:lnTo>
                  <a:lnTo>
                    <a:pt x="1" y="1179"/>
                  </a:lnTo>
                  <a:lnTo>
                    <a:pt x="1" y="1179"/>
                  </a:lnTo>
                  <a:lnTo>
                    <a:pt x="1" y="1162"/>
                  </a:lnTo>
                  <a:close/>
                  <a:moveTo>
                    <a:pt x="1" y="1162"/>
                  </a:moveTo>
                  <a:lnTo>
                    <a:pt x="1" y="1162"/>
                  </a:lnTo>
                  <a:lnTo>
                    <a:pt x="1" y="1162"/>
                  </a:lnTo>
                  <a:lnTo>
                    <a:pt x="1" y="1162"/>
                  </a:lnTo>
                  <a:lnTo>
                    <a:pt x="1" y="1162"/>
                  </a:lnTo>
                  <a:close/>
                  <a:moveTo>
                    <a:pt x="1" y="1144"/>
                  </a:moveTo>
                  <a:lnTo>
                    <a:pt x="1" y="1144"/>
                  </a:lnTo>
                  <a:lnTo>
                    <a:pt x="1" y="1162"/>
                  </a:lnTo>
                  <a:lnTo>
                    <a:pt x="1" y="1162"/>
                  </a:lnTo>
                  <a:lnTo>
                    <a:pt x="1" y="1144"/>
                  </a:lnTo>
                  <a:close/>
                  <a:moveTo>
                    <a:pt x="1" y="1144"/>
                  </a:moveTo>
                  <a:lnTo>
                    <a:pt x="1" y="1144"/>
                  </a:lnTo>
                  <a:lnTo>
                    <a:pt x="1" y="1144"/>
                  </a:lnTo>
                  <a:lnTo>
                    <a:pt x="1" y="1144"/>
                  </a:lnTo>
                  <a:lnTo>
                    <a:pt x="1" y="1144"/>
                  </a:lnTo>
                  <a:close/>
                  <a:moveTo>
                    <a:pt x="1" y="1127"/>
                  </a:move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close/>
                  <a:moveTo>
                    <a:pt x="1" y="0"/>
                  </a:moveTo>
                  <a:lnTo>
                    <a:pt x="1" y="0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8" name="Google Shape;1478;p17"/>
            <p:cNvSpPr/>
            <p:nvPr/>
          </p:nvSpPr>
          <p:spPr>
            <a:xfrm>
              <a:off x="2290768" y="4380346"/>
              <a:ext cx="11952" cy="44168"/>
            </a:xfrm>
            <a:custGeom>
              <a:avLst/>
              <a:gdLst/>
              <a:ahLst/>
              <a:cxnLst/>
              <a:rect l="l" t="t" r="r" b="b"/>
              <a:pathLst>
                <a:path w="174" h="64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" y="174"/>
                  </a:lnTo>
                  <a:lnTo>
                    <a:pt x="53" y="330"/>
                  </a:lnTo>
                  <a:lnTo>
                    <a:pt x="105" y="486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05" y="486"/>
                  </a:lnTo>
                  <a:lnTo>
                    <a:pt x="53" y="330"/>
                  </a:lnTo>
                  <a:lnTo>
                    <a:pt x="18" y="174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9" name="Google Shape;1479;p17"/>
            <p:cNvSpPr/>
            <p:nvPr/>
          </p:nvSpPr>
          <p:spPr>
            <a:xfrm>
              <a:off x="2290768" y="4379178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0" name="Google Shape;1480;p17"/>
            <p:cNvSpPr/>
            <p:nvPr/>
          </p:nvSpPr>
          <p:spPr>
            <a:xfrm>
              <a:off x="2290768" y="4379178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1" name="Google Shape;1481;p17"/>
            <p:cNvSpPr/>
            <p:nvPr/>
          </p:nvSpPr>
          <p:spPr>
            <a:xfrm>
              <a:off x="2290768" y="4378011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2" name="Google Shape;1482;p17"/>
            <p:cNvSpPr/>
            <p:nvPr/>
          </p:nvSpPr>
          <p:spPr>
            <a:xfrm>
              <a:off x="2290768" y="4378011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3" name="Google Shape;1483;p17"/>
            <p:cNvSpPr/>
            <p:nvPr/>
          </p:nvSpPr>
          <p:spPr>
            <a:xfrm>
              <a:off x="2290768" y="437677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4" name="Google Shape;1484;p17"/>
            <p:cNvSpPr/>
            <p:nvPr/>
          </p:nvSpPr>
          <p:spPr>
            <a:xfrm>
              <a:off x="2290768" y="4299431"/>
              <a:ext cx="69" cy="77414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5" name="Google Shape;1485;p17"/>
            <p:cNvSpPr/>
            <p:nvPr/>
          </p:nvSpPr>
          <p:spPr>
            <a:xfrm>
              <a:off x="2270504" y="4299431"/>
              <a:ext cx="32216" cy="125084"/>
            </a:xfrm>
            <a:custGeom>
              <a:avLst/>
              <a:gdLst/>
              <a:ahLst/>
              <a:cxnLst/>
              <a:rect l="l" t="t" r="r" b="b"/>
              <a:pathLst>
                <a:path w="469" h="1821" extrusionOk="0">
                  <a:moveTo>
                    <a:pt x="1" y="0"/>
                  </a:moveTo>
                  <a:lnTo>
                    <a:pt x="1" y="1127"/>
                  </a:lnTo>
                  <a:lnTo>
                    <a:pt x="1" y="1300"/>
                  </a:lnTo>
                  <a:lnTo>
                    <a:pt x="35" y="1474"/>
                  </a:lnTo>
                  <a:lnTo>
                    <a:pt x="70" y="1647"/>
                  </a:lnTo>
                  <a:lnTo>
                    <a:pt x="122" y="1803"/>
                  </a:lnTo>
                  <a:lnTo>
                    <a:pt x="469" y="1820"/>
                  </a:lnTo>
                  <a:lnTo>
                    <a:pt x="400" y="1664"/>
                  </a:lnTo>
                  <a:lnTo>
                    <a:pt x="348" y="1508"/>
                  </a:lnTo>
                  <a:lnTo>
                    <a:pt x="313" y="1352"/>
                  </a:lnTo>
                  <a:lnTo>
                    <a:pt x="296" y="1179"/>
                  </a:lnTo>
                  <a:lnTo>
                    <a:pt x="296" y="1162"/>
                  </a:lnTo>
                  <a:lnTo>
                    <a:pt x="296" y="1144"/>
                  </a:lnTo>
                  <a:lnTo>
                    <a:pt x="296" y="112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6" name="Google Shape;1486;p17"/>
            <p:cNvSpPr/>
            <p:nvPr/>
          </p:nvSpPr>
          <p:spPr>
            <a:xfrm>
              <a:off x="2228879" y="4299431"/>
              <a:ext cx="27407" cy="122680"/>
            </a:xfrm>
            <a:custGeom>
              <a:avLst/>
              <a:gdLst/>
              <a:ahLst/>
              <a:cxnLst/>
              <a:rect l="l" t="t" r="r" b="b"/>
              <a:pathLst>
                <a:path w="399" h="1786" extrusionOk="0">
                  <a:moveTo>
                    <a:pt x="295" y="1144"/>
                  </a:moveTo>
                  <a:lnTo>
                    <a:pt x="295" y="1144"/>
                  </a:lnTo>
                  <a:lnTo>
                    <a:pt x="312" y="1300"/>
                  </a:lnTo>
                  <a:lnTo>
                    <a:pt x="329" y="1474"/>
                  </a:lnTo>
                  <a:lnTo>
                    <a:pt x="364" y="1630"/>
                  </a:lnTo>
                  <a:lnTo>
                    <a:pt x="399" y="1786"/>
                  </a:lnTo>
                  <a:lnTo>
                    <a:pt x="399" y="1786"/>
                  </a:lnTo>
                  <a:lnTo>
                    <a:pt x="399" y="1786"/>
                  </a:lnTo>
                  <a:lnTo>
                    <a:pt x="399" y="1786"/>
                  </a:lnTo>
                  <a:lnTo>
                    <a:pt x="364" y="1630"/>
                  </a:lnTo>
                  <a:lnTo>
                    <a:pt x="329" y="1474"/>
                  </a:lnTo>
                  <a:lnTo>
                    <a:pt x="312" y="1300"/>
                  </a:lnTo>
                  <a:lnTo>
                    <a:pt x="295" y="1144"/>
                  </a:lnTo>
                  <a:close/>
                  <a:moveTo>
                    <a:pt x="0" y="1127"/>
                  </a:moveTo>
                  <a:lnTo>
                    <a:pt x="0" y="1127"/>
                  </a:lnTo>
                  <a:lnTo>
                    <a:pt x="0" y="1144"/>
                  </a:lnTo>
                  <a:lnTo>
                    <a:pt x="0" y="1144"/>
                  </a:lnTo>
                  <a:lnTo>
                    <a:pt x="0" y="1127"/>
                  </a:lnTo>
                  <a:close/>
                  <a:moveTo>
                    <a:pt x="295" y="0"/>
                  </a:moveTo>
                  <a:lnTo>
                    <a:pt x="295" y="0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7" name="Google Shape;1487;p17"/>
            <p:cNvSpPr/>
            <p:nvPr/>
          </p:nvSpPr>
          <p:spPr>
            <a:xfrm>
              <a:off x="2249074" y="4378011"/>
              <a:ext cx="7212" cy="44099"/>
            </a:xfrm>
            <a:custGeom>
              <a:avLst/>
              <a:gdLst/>
              <a:ahLst/>
              <a:cxnLst/>
              <a:rect l="l" t="t" r="r" b="b"/>
              <a:pathLst>
                <a:path w="105" h="642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8" y="156"/>
                  </a:lnTo>
                  <a:lnTo>
                    <a:pt x="35" y="330"/>
                  </a:lnTo>
                  <a:lnTo>
                    <a:pt x="70" y="486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70" y="486"/>
                  </a:lnTo>
                  <a:lnTo>
                    <a:pt x="35" y="330"/>
                  </a:lnTo>
                  <a:lnTo>
                    <a:pt x="18" y="156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8" name="Google Shape;1488;p17"/>
            <p:cNvSpPr/>
            <p:nvPr/>
          </p:nvSpPr>
          <p:spPr>
            <a:xfrm>
              <a:off x="2228879" y="4376774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8"/>
                  </a:lnTo>
                  <a:lnTo>
                    <a:pt x="0" y="1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9" name="Google Shape;1489;p17"/>
            <p:cNvSpPr/>
            <p:nvPr/>
          </p:nvSpPr>
          <p:spPr>
            <a:xfrm>
              <a:off x="2249074" y="4299431"/>
              <a:ext cx="69" cy="77414"/>
            </a:xfrm>
            <a:custGeom>
              <a:avLst/>
              <a:gdLst/>
              <a:ahLst/>
              <a:cxnLst/>
              <a:rect l="l" t="t" r="r" b="b"/>
              <a:pathLst>
                <a:path w="1" h="1127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1127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0" name="Google Shape;1490;p17"/>
            <p:cNvSpPr/>
            <p:nvPr/>
          </p:nvSpPr>
          <p:spPr>
            <a:xfrm>
              <a:off x="2228879" y="4299431"/>
              <a:ext cx="27407" cy="122680"/>
            </a:xfrm>
            <a:custGeom>
              <a:avLst/>
              <a:gdLst/>
              <a:ahLst/>
              <a:cxnLst/>
              <a:rect l="l" t="t" r="r" b="b"/>
              <a:pathLst>
                <a:path w="399" h="1786" extrusionOk="0">
                  <a:moveTo>
                    <a:pt x="0" y="0"/>
                  </a:moveTo>
                  <a:lnTo>
                    <a:pt x="0" y="1127"/>
                  </a:lnTo>
                  <a:lnTo>
                    <a:pt x="0" y="1144"/>
                  </a:lnTo>
                  <a:lnTo>
                    <a:pt x="0" y="1300"/>
                  </a:lnTo>
                  <a:lnTo>
                    <a:pt x="17" y="1456"/>
                  </a:lnTo>
                  <a:lnTo>
                    <a:pt x="87" y="1768"/>
                  </a:lnTo>
                  <a:lnTo>
                    <a:pt x="399" y="1786"/>
                  </a:lnTo>
                  <a:lnTo>
                    <a:pt x="364" y="1630"/>
                  </a:lnTo>
                  <a:lnTo>
                    <a:pt x="329" y="1474"/>
                  </a:lnTo>
                  <a:lnTo>
                    <a:pt x="312" y="1300"/>
                  </a:lnTo>
                  <a:lnTo>
                    <a:pt x="295" y="1144"/>
                  </a:lnTo>
                  <a:lnTo>
                    <a:pt x="295" y="112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1" name="Google Shape;1491;p17"/>
            <p:cNvSpPr/>
            <p:nvPr/>
          </p:nvSpPr>
          <p:spPr>
            <a:xfrm>
              <a:off x="6419919" y="4257737"/>
              <a:ext cx="982404" cy="763283"/>
            </a:xfrm>
            <a:custGeom>
              <a:avLst/>
              <a:gdLst/>
              <a:ahLst/>
              <a:cxnLst/>
              <a:rect l="l" t="t" r="r" b="b"/>
              <a:pathLst>
                <a:path w="14302" h="11112" extrusionOk="0">
                  <a:moveTo>
                    <a:pt x="1093" y="1"/>
                  </a:moveTo>
                  <a:lnTo>
                    <a:pt x="971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59" y="87"/>
                  </a:lnTo>
                  <a:lnTo>
                    <a:pt x="486" y="191"/>
                  </a:lnTo>
                  <a:lnTo>
                    <a:pt x="313" y="330"/>
                  </a:lnTo>
                  <a:lnTo>
                    <a:pt x="191" y="486"/>
                  </a:lnTo>
                  <a:lnTo>
                    <a:pt x="87" y="677"/>
                  </a:lnTo>
                  <a:lnTo>
                    <a:pt x="53" y="763"/>
                  </a:lnTo>
                  <a:lnTo>
                    <a:pt x="18" y="867"/>
                  </a:lnTo>
                  <a:lnTo>
                    <a:pt x="1" y="989"/>
                  </a:lnTo>
                  <a:lnTo>
                    <a:pt x="1" y="1093"/>
                  </a:lnTo>
                  <a:lnTo>
                    <a:pt x="1" y="10020"/>
                  </a:lnTo>
                  <a:lnTo>
                    <a:pt x="1" y="10124"/>
                  </a:lnTo>
                  <a:lnTo>
                    <a:pt x="18" y="10245"/>
                  </a:lnTo>
                  <a:lnTo>
                    <a:pt x="53" y="10349"/>
                  </a:lnTo>
                  <a:lnTo>
                    <a:pt x="87" y="10436"/>
                  </a:lnTo>
                  <a:lnTo>
                    <a:pt x="191" y="10626"/>
                  </a:lnTo>
                  <a:lnTo>
                    <a:pt x="313" y="10782"/>
                  </a:lnTo>
                  <a:lnTo>
                    <a:pt x="486" y="10921"/>
                  </a:lnTo>
                  <a:lnTo>
                    <a:pt x="659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71" y="11094"/>
                  </a:lnTo>
                  <a:lnTo>
                    <a:pt x="1093" y="11112"/>
                  </a:lnTo>
                  <a:lnTo>
                    <a:pt x="13209" y="11112"/>
                  </a:lnTo>
                  <a:lnTo>
                    <a:pt x="13330" y="11094"/>
                  </a:lnTo>
                  <a:lnTo>
                    <a:pt x="13434" y="11077"/>
                  </a:lnTo>
                  <a:lnTo>
                    <a:pt x="13538" y="11060"/>
                  </a:lnTo>
                  <a:lnTo>
                    <a:pt x="13642" y="11025"/>
                  </a:lnTo>
                  <a:lnTo>
                    <a:pt x="13816" y="10921"/>
                  </a:lnTo>
                  <a:lnTo>
                    <a:pt x="13989" y="10782"/>
                  </a:lnTo>
                  <a:lnTo>
                    <a:pt x="14110" y="10626"/>
                  </a:lnTo>
                  <a:lnTo>
                    <a:pt x="14214" y="10436"/>
                  </a:lnTo>
                  <a:lnTo>
                    <a:pt x="14249" y="10349"/>
                  </a:lnTo>
                  <a:lnTo>
                    <a:pt x="14284" y="10245"/>
                  </a:lnTo>
                  <a:lnTo>
                    <a:pt x="14301" y="10124"/>
                  </a:lnTo>
                  <a:lnTo>
                    <a:pt x="14301" y="10020"/>
                  </a:lnTo>
                  <a:lnTo>
                    <a:pt x="14301" y="1093"/>
                  </a:lnTo>
                  <a:lnTo>
                    <a:pt x="14301" y="989"/>
                  </a:lnTo>
                  <a:lnTo>
                    <a:pt x="14284" y="867"/>
                  </a:lnTo>
                  <a:lnTo>
                    <a:pt x="14249" y="763"/>
                  </a:lnTo>
                  <a:lnTo>
                    <a:pt x="14214" y="677"/>
                  </a:lnTo>
                  <a:lnTo>
                    <a:pt x="14110" y="486"/>
                  </a:lnTo>
                  <a:lnTo>
                    <a:pt x="13989" y="330"/>
                  </a:lnTo>
                  <a:lnTo>
                    <a:pt x="13816" y="191"/>
                  </a:lnTo>
                  <a:lnTo>
                    <a:pt x="13642" y="87"/>
                  </a:lnTo>
                  <a:lnTo>
                    <a:pt x="13538" y="53"/>
                  </a:lnTo>
                  <a:lnTo>
                    <a:pt x="13434" y="35"/>
                  </a:lnTo>
                  <a:lnTo>
                    <a:pt x="13330" y="18"/>
                  </a:lnTo>
                  <a:lnTo>
                    <a:pt x="13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2" name="Google Shape;1492;p17"/>
            <p:cNvSpPr/>
            <p:nvPr/>
          </p:nvSpPr>
          <p:spPr>
            <a:xfrm>
              <a:off x="6419919" y="4257737"/>
              <a:ext cx="982404" cy="763283"/>
            </a:xfrm>
            <a:custGeom>
              <a:avLst/>
              <a:gdLst/>
              <a:ahLst/>
              <a:cxnLst/>
              <a:rect l="l" t="t" r="r" b="b"/>
              <a:pathLst>
                <a:path w="14302" h="11112" fill="none" extrusionOk="0">
                  <a:moveTo>
                    <a:pt x="14301" y="10020"/>
                  </a:moveTo>
                  <a:lnTo>
                    <a:pt x="14301" y="1093"/>
                  </a:lnTo>
                  <a:lnTo>
                    <a:pt x="14301" y="1093"/>
                  </a:lnTo>
                  <a:lnTo>
                    <a:pt x="14301" y="989"/>
                  </a:lnTo>
                  <a:lnTo>
                    <a:pt x="14284" y="867"/>
                  </a:lnTo>
                  <a:lnTo>
                    <a:pt x="14249" y="763"/>
                  </a:lnTo>
                  <a:lnTo>
                    <a:pt x="14214" y="677"/>
                  </a:lnTo>
                  <a:lnTo>
                    <a:pt x="14110" y="486"/>
                  </a:lnTo>
                  <a:lnTo>
                    <a:pt x="13989" y="330"/>
                  </a:lnTo>
                  <a:lnTo>
                    <a:pt x="13816" y="191"/>
                  </a:lnTo>
                  <a:lnTo>
                    <a:pt x="13642" y="87"/>
                  </a:lnTo>
                  <a:lnTo>
                    <a:pt x="13538" y="53"/>
                  </a:lnTo>
                  <a:lnTo>
                    <a:pt x="13434" y="35"/>
                  </a:lnTo>
                  <a:lnTo>
                    <a:pt x="13330" y="18"/>
                  </a:lnTo>
                  <a:lnTo>
                    <a:pt x="13209" y="1"/>
                  </a:lnTo>
                  <a:lnTo>
                    <a:pt x="1093" y="1"/>
                  </a:lnTo>
                  <a:lnTo>
                    <a:pt x="1093" y="1"/>
                  </a:lnTo>
                  <a:lnTo>
                    <a:pt x="971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59" y="87"/>
                  </a:lnTo>
                  <a:lnTo>
                    <a:pt x="486" y="191"/>
                  </a:lnTo>
                  <a:lnTo>
                    <a:pt x="313" y="330"/>
                  </a:lnTo>
                  <a:lnTo>
                    <a:pt x="191" y="486"/>
                  </a:lnTo>
                  <a:lnTo>
                    <a:pt x="87" y="677"/>
                  </a:lnTo>
                  <a:lnTo>
                    <a:pt x="53" y="763"/>
                  </a:lnTo>
                  <a:lnTo>
                    <a:pt x="18" y="867"/>
                  </a:lnTo>
                  <a:lnTo>
                    <a:pt x="1" y="989"/>
                  </a:lnTo>
                  <a:lnTo>
                    <a:pt x="1" y="1093"/>
                  </a:lnTo>
                  <a:lnTo>
                    <a:pt x="1" y="10020"/>
                  </a:lnTo>
                  <a:lnTo>
                    <a:pt x="1" y="10020"/>
                  </a:lnTo>
                  <a:lnTo>
                    <a:pt x="1" y="10124"/>
                  </a:lnTo>
                  <a:lnTo>
                    <a:pt x="18" y="10245"/>
                  </a:lnTo>
                  <a:lnTo>
                    <a:pt x="53" y="10349"/>
                  </a:lnTo>
                  <a:lnTo>
                    <a:pt x="87" y="10436"/>
                  </a:lnTo>
                  <a:lnTo>
                    <a:pt x="191" y="10626"/>
                  </a:lnTo>
                  <a:lnTo>
                    <a:pt x="313" y="10782"/>
                  </a:lnTo>
                  <a:lnTo>
                    <a:pt x="486" y="10921"/>
                  </a:lnTo>
                  <a:lnTo>
                    <a:pt x="659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71" y="11094"/>
                  </a:lnTo>
                  <a:lnTo>
                    <a:pt x="1093" y="11112"/>
                  </a:lnTo>
                  <a:lnTo>
                    <a:pt x="13209" y="11112"/>
                  </a:lnTo>
                  <a:lnTo>
                    <a:pt x="13209" y="11112"/>
                  </a:lnTo>
                  <a:lnTo>
                    <a:pt x="13330" y="11094"/>
                  </a:lnTo>
                  <a:lnTo>
                    <a:pt x="13434" y="11077"/>
                  </a:lnTo>
                  <a:lnTo>
                    <a:pt x="13538" y="11060"/>
                  </a:lnTo>
                  <a:lnTo>
                    <a:pt x="13642" y="11025"/>
                  </a:lnTo>
                  <a:lnTo>
                    <a:pt x="13816" y="10921"/>
                  </a:lnTo>
                  <a:lnTo>
                    <a:pt x="13989" y="10782"/>
                  </a:lnTo>
                  <a:lnTo>
                    <a:pt x="14110" y="10626"/>
                  </a:lnTo>
                  <a:lnTo>
                    <a:pt x="14214" y="10436"/>
                  </a:lnTo>
                  <a:lnTo>
                    <a:pt x="14249" y="10349"/>
                  </a:lnTo>
                  <a:lnTo>
                    <a:pt x="14284" y="10245"/>
                  </a:lnTo>
                  <a:lnTo>
                    <a:pt x="14301" y="10124"/>
                  </a:lnTo>
                  <a:lnTo>
                    <a:pt x="14301" y="100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3" name="Google Shape;1493;p17"/>
            <p:cNvSpPr/>
            <p:nvPr/>
          </p:nvSpPr>
          <p:spPr>
            <a:xfrm>
              <a:off x="6461613" y="4299431"/>
              <a:ext cx="899015" cy="679894"/>
            </a:xfrm>
            <a:custGeom>
              <a:avLst/>
              <a:gdLst/>
              <a:ahLst/>
              <a:cxnLst/>
              <a:rect l="l" t="t" r="r" b="b"/>
              <a:pathLst>
                <a:path w="13088" h="9898" extrusionOk="0">
                  <a:moveTo>
                    <a:pt x="798" y="0"/>
                  </a:moveTo>
                  <a:lnTo>
                    <a:pt x="642" y="18"/>
                  </a:lnTo>
                  <a:lnTo>
                    <a:pt x="486" y="70"/>
                  </a:lnTo>
                  <a:lnTo>
                    <a:pt x="347" y="139"/>
                  </a:lnTo>
                  <a:lnTo>
                    <a:pt x="226" y="243"/>
                  </a:lnTo>
                  <a:lnTo>
                    <a:pt x="139" y="364"/>
                  </a:lnTo>
                  <a:lnTo>
                    <a:pt x="52" y="486"/>
                  </a:lnTo>
                  <a:lnTo>
                    <a:pt x="18" y="642"/>
                  </a:lnTo>
                  <a:lnTo>
                    <a:pt x="0" y="815"/>
                  </a:lnTo>
                  <a:lnTo>
                    <a:pt x="0" y="9083"/>
                  </a:lnTo>
                  <a:lnTo>
                    <a:pt x="18" y="9257"/>
                  </a:lnTo>
                  <a:lnTo>
                    <a:pt x="52" y="9413"/>
                  </a:lnTo>
                  <a:lnTo>
                    <a:pt x="139" y="9551"/>
                  </a:lnTo>
                  <a:lnTo>
                    <a:pt x="226" y="9655"/>
                  </a:lnTo>
                  <a:lnTo>
                    <a:pt x="347" y="9759"/>
                  </a:lnTo>
                  <a:lnTo>
                    <a:pt x="486" y="9829"/>
                  </a:lnTo>
                  <a:lnTo>
                    <a:pt x="642" y="9881"/>
                  </a:lnTo>
                  <a:lnTo>
                    <a:pt x="798" y="9898"/>
                  </a:lnTo>
                  <a:lnTo>
                    <a:pt x="12290" y="9898"/>
                  </a:lnTo>
                  <a:lnTo>
                    <a:pt x="12446" y="9881"/>
                  </a:lnTo>
                  <a:lnTo>
                    <a:pt x="12602" y="9829"/>
                  </a:lnTo>
                  <a:lnTo>
                    <a:pt x="12741" y="9759"/>
                  </a:lnTo>
                  <a:lnTo>
                    <a:pt x="12862" y="9655"/>
                  </a:lnTo>
                  <a:lnTo>
                    <a:pt x="12949" y="9551"/>
                  </a:lnTo>
                  <a:lnTo>
                    <a:pt x="13035" y="9413"/>
                  </a:lnTo>
                  <a:lnTo>
                    <a:pt x="13070" y="9257"/>
                  </a:lnTo>
                  <a:lnTo>
                    <a:pt x="13087" y="9083"/>
                  </a:lnTo>
                  <a:lnTo>
                    <a:pt x="13087" y="815"/>
                  </a:lnTo>
                  <a:lnTo>
                    <a:pt x="13070" y="642"/>
                  </a:lnTo>
                  <a:lnTo>
                    <a:pt x="13035" y="486"/>
                  </a:lnTo>
                  <a:lnTo>
                    <a:pt x="12949" y="364"/>
                  </a:lnTo>
                  <a:lnTo>
                    <a:pt x="12862" y="243"/>
                  </a:lnTo>
                  <a:lnTo>
                    <a:pt x="12741" y="139"/>
                  </a:lnTo>
                  <a:lnTo>
                    <a:pt x="12602" y="70"/>
                  </a:lnTo>
                  <a:lnTo>
                    <a:pt x="12446" y="18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4" name="Google Shape;1494;p17"/>
            <p:cNvSpPr/>
            <p:nvPr/>
          </p:nvSpPr>
          <p:spPr>
            <a:xfrm>
              <a:off x="6461613" y="4299431"/>
              <a:ext cx="899015" cy="679894"/>
            </a:xfrm>
            <a:custGeom>
              <a:avLst/>
              <a:gdLst/>
              <a:ahLst/>
              <a:cxnLst/>
              <a:rect l="l" t="t" r="r" b="b"/>
              <a:pathLst>
                <a:path w="13088" h="9898" fill="none" extrusionOk="0">
                  <a:moveTo>
                    <a:pt x="798" y="9898"/>
                  </a:moveTo>
                  <a:lnTo>
                    <a:pt x="12290" y="9898"/>
                  </a:lnTo>
                  <a:lnTo>
                    <a:pt x="12290" y="9898"/>
                  </a:lnTo>
                  <a:lnTo>
                    <a:pt x="12446" y="9881"/>
                  </a:lnTo>
                  <a:lnTo>
                    <a:pt x="12602" y="9829"/>
                  </a:lnTo>
                  <a:lnTo>
                    <a:pt x="12741" y="9759"/>
                  </a:lnTo>
                  <a:lnTo>
                    <a:pt x="12862" y="9655"/>
                  </a:lnTo>
                  <a:lnTo>
                    <a:pt x="12949" y="9551"/>
                  </a:lnTo>
                  <a:lnTo>
                    <a:pt x="13035" y="9413"/>
                  </a:lnTo>
                  <a:lnTo>
                    <a:pt x="13070" y="9257"/>
                  </a:lnTo>
                  <a:lnTo>
                    <a:pt x="13087" y="9083"/>
                  </a:lnTo>
                  <a:lnTo>
                    <a:pt x="13087" y="815"/>
                  </a:lnTo>
                  <a:lnTo>
                    <a:pt x="13087" y="815"/>
                  </a:lnTo>
                  <a:lnTo>
                    <a:pt x="13070" y="642"/>
                  </a:lnTo>
                  <a:lnTo>
                    <a:pt x="13035" y="486"/>
                  </a:lnTo>
                  <a:lnTo>
                    <a:pt x="12949" y="364"/>
                  </a:lnTo>
                  <a:lnTo>
                    <a:pt x="12862" y="243"/>
                  </a:lnTo>
                  <a:lnTo>
                    <a:pt x="12741" y="139"/>
                  </a:lnTo>
                  <a:lnTo>
                    <a:pt x="12602" y="70"/>
                  </a:lnTo>
                  <a:lnTo>
                    <a:pt x="12446" y="18"/>
                  </a:lnTo>
                  <a:lnTo>
                    <a:pt x="12290" y="0"/>
                  </a:lnTo>
                  <a:lnTo>
                    <a:pt x="798" y="0"/>
                  </a:lnTo>
                  <a:lnTo>
                    <a:pt x="798" y="0"/>
                  </a:lnTo>
                  <a:lnTo>
                    <a:pt x="642" y="18"/>
                  </a:lnTo>
                  <a:lnTo>
                    <a:pt x="486" y="70"/>
                  </a:lnTo>
                  <a:lnTo>
                    <a:pt x="347" y="139"/>
                  </a:lnTo>
                  <a:lnTo>
                    <a:pt x="226" y="243"/>
                  </a:lnTo>
                  <a:lnTo>
                    <a:pt x="139" y="364"/>
                  </a:lnTo>
                  <a:lnTo>
                    <a:pt x="52" y="486"/>
                  </a:lnTo>
                  <a:lnTo>
                    <a:pt x="18" y="642"/>
                  </a:lnTo>
                  <a:lnTo>
                    <a:pt x="0" y="815"/>
                  </a:lnTo>
                  <a:lnTo>
                    <a:pt x="0" y="9083"/>
                  </a:lnTo>
                  <a:lnTo>
                    <a:pt x="0" y="9083"/>
                  </a:lnTo>
                  <a:lnTo>
                    <a:pt x="18" y="9257"/>
                  </a:lnTo>
                  <a:lnTo>
                    <a:pt x="52" y="9413"/>
                  </a:lnTo>
                  <a:lnTo>
                    <a:pt x="139" y="9551"/>
                  </a:lnTo>
                  <a:lnTo>
                    <a:pt x="226" y="9655"/>
                  </a:lnTo>
                  <a:lnTo>
                    <a:pt x="347" y="9759"/>
                  </a:lnTo>
                  <a:lnTo>
                    <a:pt x="486" y="9829"/>
                  </a:lnTo>
                  <a:lnTo>
                    <a:pt x="642" y="9881"/>
                  </a:lnTo>
                  <a:lnTo>
                    <a:pt x="798" y="9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5" name="Google Shape;1495;p17"/>
            <p:cNvSpPr/>
            <p:nvPr/>
          </p:nvSpPr>
          <p:spPr>
            <a:xfrm>
              <a:off x="6461613" y="4649468"/>
              <a:ext cx="859724" cy="329849"/>
            </a:xfrm>
            <a:custGeom>
              <a:avLst/>
              <a:gdLst/>
              <a:ahLst/>
              <a:cxnLst/>
              <a:rect l="l" t="t" r="r" b="b"/>
              <a:pathLst>
                <a:path w="12516" h="4802" extrusionOk="0">
                  <a:moveTo>
                    <a:pt x="0" y="0"/>
                  </a:moveTo>
                  <a:lnTo>
                    <a:pt x="0" y="3051"/>
                  </a:lnTo>
                  <a:lnTo>
                    <a:pt x="0" y="3225"/>
                  </a:lnTo>
                  <a:lnTo>
                    <a:pt x="35" y="3398"/>
                  </a:lnTo>
                  <a:lnTo>
                    <a:pt x="70" y="3571"/>
                  </a:lnTo>
                  <a:lnTo>
                    <a:pt x="139" y="3727"/>
                  </a:lnTo>
                  <a:lnTo>
                    <a:pt x="208" y="3883"/>
                  </a:lnTo>
                  <a:lnTo>
                    <a:pt x="295" y="4039"/>
                  </a:lnTo>
                  <a:lnTo>
                    <a:pt x="399" y="4161"/>
                  </a:lnTo>
                  <a:lnTo>
                    <a:pt x="503" y="4299"/>
                  </a:lnTo>
                  <a:lnTo>
                    <a:pt x="624" y="4403"/>
                  </a:lnTo>
                  <a:lnTo>
                    <a:pt x="763" y="4507"/>
                  </a:lnTo>
                  <a:lnTo>
                    <a:pt x="902" y="4594"/>
                  </a:lnTo>
                  <a:lnTo>
                    <a:pt x="1058" y="4663"/>
                  </a:lnTo>
                  <a:lnTo>
                    <a:pt x="1231" y="4733"/>
                  </a:lnTo>
                  <a:lnTo>
                    <a:pt x="1387" y="4767"/>
                  </a:lnTo>
                  <a:lnTo>
                    <a:pt x="1560" y="4802"/>
                  </a:lnTo>
                  <a:lnTo>
                    <a:pt x="11510" y="4802"/>
                  </a:lnTo>
                  <a:lnTo>
                    <a:pt x="11666" y="4767"/>
                  </a:lnTo>
                  <a:lnTo>
                    <a:pt x="11822" y="4733"/>
                  </a:lnTo>
                  <a:lnTo>
                    <a:pt x="11978" y="4681"/>
                  </a:lnTo>
                  <a:lnTo>
                    <a:pt x="12117" y="4611"/>
                  </a:lnTo>
                  <a:lnTo>
                    <a:pt x="12255" y="4542"/>
                  </a:lnTo>
                  <a:lnTo>
                    <a:pt x="12394" y="4455"/>
                  </a:lnTo>
                  <a:lnTo>
                    <a:pt x="12515" y="4351"/>
                  </a:lnTo>
                  <a:lnTo>
                    <a:pt x="10366" y="2878"/>
                  </a:lnTo>
                  <a:lnTo>
                    <a:pt x="9465" y="2271"/>
                  </a:lnTo>
                  <a:lnTo>
                    <a:pt x="9049" y="2011"/>
                  </a:lnTo>
                  <a:lnTo>
                    <a:pt x="5443" y="34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6" name="Google Shape;1496;p17"/>
            <p:cNvSpPr/>
            <p:nvPr/>
          </p:nvSpPr>
          <p:spPr>
            <a:xfrm>
              <a:off x="6461613" y="4649468"/>
              <a:ext cx="859724" cy="329849"/>
            </a:xfrm>
            <a:custGeom>
              <a:avLst/>
              <a:gdLst/>
              <a:ahLst/>
              <a:cxnLst/>
              <a:rect l="l" t="t" r="r" b="b"/>
              <a:pathLst>
                <a:path w="12516" h="4802" fill="none" extrusionOk="0">
                  <a:moveTo>
                    <a:pt x="11337" y="4802"/>
                  </a:moveTo>
                  <a:lnTo>
                    <a:pt x="1751" y="4802"/>
                  </a:lnTo>
                  <a:lnTo>
                    <a:pt x="1751" y="4802"/>
                  </a:lnTo>
                  <a:lnTo>
                    <a:pt x="1560" y="4802"/>
                  </a:lnTo>
                  <a:lnTo>
                    <a:pt x="1387" y="4767"/>
                  </a:lnTo>
                  <a:lnTo>
                    <a:pt x="1231" y="4733"/>
                  </a:lnTo>
                  <a:lnTo>
                    <a:pt x="1058" y="4663"/>
                  </a:lnTo>
                  <a:lnTo>
                    <a:pt x="902" y="4594"/>
                  </a:lnTo>
                  <a:lnTo>
                    <a:pt x="763" y="4507"/>
                  </a:lnTo>
                  <a:lnTo>
                    <a:pt x="624" y="4403"/>
                  </a:lnTo>
                  <a:lnTo>
                    <a:pt x="503" y="4299"/>
                  </a:lnTo>
                  <a:lnTo>
                    <a:pt x="399" y="4161"/>
                  </a:lnTo>
                  <a:lnTo>
                    <a:pt x="295" y="4039"/>
                  </a:lnTo>
                  <a:lnTo>
                    <a:pt x="208" y="3883"/>
                  </a:lnTo>
                  <a:lnTo>
                    <a:pt x="139" y="3727"/>
                  </a:lnTo>
                  <a:lnTo>
                    <a:pt x="70" y="3571"/>
                  </a:lnTo>
                  <a:lnTo>
                    <a:pt x="35" y="3398"/>
                  </a:lnTo>
                  <a:lnTo>
                    <a:pt x="0" y="3225"/>
                  </a:lnTo>
                  <a:lnTo>
                    <a:pt x="0" y="3051"/>
                  </a:lnTo>
                  <a:lnTo>
                    <a:pt x="0" y="0"/>
                  </a:lnTo>
                  <a:lnTo>
                    <a:pt x="5443" y="347"/>
                  </a:lnTo>
                  <a:lnTo>
                    <a:pt x="9049" y="2011"/>
                  </a:lnTo>
                  <a:lnTo>
                    <a:pt x="9049" y="2011"/>
                  </a:lnTo>
                  <a:lnTo>
                    <a:pt x="9465" y="2271"/>
                  </a:lnTo>
                  <a:lnTo>
                    <a:pt x="10366" y="2878"/>
                  </a:lnTo>
                  <a:lnTo>
                    <a:pt x="12515" y="4351"/>
                  </a:lnTo>
                  <a:lnTo>
                    <a:pt x="12515" y="4351"/>
                  </a:lnTo>
                  <a:lnTo>
                    <a:pt x="12394" y="4455"/>
                  </a:lnTo>
                  <a:lnTo>
                    <a:pt x="12255" y="4542"/>
                  </a:lnTo>
                  <a:lnTo>
                    <a:pt x="12117" y="4611"/>
                  </a:lnTo>
                  <a:lnTo>
                    <a:pt x="11978" y="4681"/>
                  </a:lnTo>
                  <a:lnTo>
                    <a:pt x="11822" y="4733"/>
                  </a:lnTo>
                  <a:lnTo>
                    <a:pt x="11666" y="4767"/>
                  </a:lnTo>
                  <a:lnTo>
                    <a:pt x="11510" y="4802"/>
                  </a:lnTo>
                  <a:lnTo>
                    <a:pt x="11337" y="480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7" name="Google Shape;1497;p17"/>
            <p:cNvSpPr/>
            <p:nvPr/>
          </p:nvSpPr>
          <p:spPr>
            <a:xfrm>
              <a:off x="6461613" y="4299431"/>
              <a:ext cx="748996" cy="602549"/>
            </a:xfrm>
            <a:custGeom>
              <a:avLst/>
              <a:gdLst/>
              <a:ahLst/>
              <a:cxnLst/>
              <a:rect l="l" t="t" r="r" b="b"/>
              <a:pathLst>
                <a:path w="10904" h="8772" extrusionOk="0">
                  <a:moveTo>
                    <a:pt x="1560" y="0"/>
                  </a:moveTo>
                  <a:lnTo>
                    <a:pt x="1387" y="35"/>
                  </a:lnTo>
                  <a:lnTo>
                    <a:pt x="1231" y="87"/>
                  </a:lnTo>
                  <a:lnTo>
                    <a:pt x="1058" y="139"/>
                  </a:lnTo>
                  <a:lnTo>
                    <a:pt x="902" y="208"/>
                  </a:lnTo>
                  <a:lnTo>
                    <a:pt x="763" y="295"/>
                  </a:lnTo>
                  <a:lnTo>
                    <a:pt x="624" y="399"/>
                  </a:lnTo>
                  <a:lnTo>
                    <a:pt x="503" y="520"/>
                  </a:lnTo>
                  <a:lnTo>
                    <a:pt x="399" y="642"/>
                  </a:lnTo>
                  <a:lnTo>
                    <a:pt x="295" y="763"/>
                  </a:lnTo>
                  <a:lnTo>
                    <a:pt x="208" y="919"/>
                  </a:lnTo>
                  <a:lnTo>
                    <a:pt x="139" y="1075"/>
                  </a:lnTo>
                  <a:lnTo>
                    <a:pt x="70" y="1231"/>
                  </a:lnTo>
                  <a:lnTo>
                    <a:pt x="35" y="1404"/>
                  </a:lnTo>
                  <a:lnTo>
                    <a:pt x="0" y="1578"/>
                  </a:lnTo>
                  <a:lnTo>
                    <a:pt x="0" y="1751"/>
                  </a:lnTo>
                  <a:lnTo>
                    <a:pt x="0" y="8147"/>
                  </a:lnTo>
                  <a:lnTo>
                    <a:pt x="0" y="8321"/>
                  </a:lnTo>
                  <a:lnTo>
                    <a:pt x="18" y="8477"/>
                  </a:lnTo>
                  <a:lnTo>
                    <a:pt x="70" y="8633"/>
                  </a:lnTo>
                  <a:lnTo>
                    <a:pt x="104" y="8771"/>
                  </a:lnTo>
                  <a:lnTo>
                    <a:pt x="9343" y="8771"/>
                  </a:lnTo>
                  <a:lnTo>
                    <a:pt x="9517" y="8737"/>
                  </a:lnTo>
                  <a:lnTo>
                    <a:pt x="9673" y="8702"/>
                  </a:lnTo>
                  <a:lnTo>
                    <a:pt x="9846" y="8633"/>
                  </a:lnTo>
                  <a:lnTo>
                    <a:pt x="9985" y="8563"/>
                  </a:lnTo>
                  <a:lnTo>
                    <a:pt x="10141" y="8477"/>
                  </a:lnTo>
                  <a:lnTo>
                    <a:pt x="10279" y="8373"/>
                  </a:lnTo>
                  <a:lnTo>
                    <a:pt x="10401" y="8269"/>
                  </a:lnTo>
                  <a:lnTo>
                    <a:pt x="10505" y="8147"/>
                  </a:lnTo>
                  <a:lnTo>
                    <a:pt x="10609" y="8009"/>
                  </a:lnTo>
                  <a:lnTo>
                    <a:pt x="10695" y="7870"/>
                  </a:lnTo>
                  <a:lnTo>
                    <a:pt x="10765" y="7714"/>
                  </a:lnTo>
                  <a:lnTo>
                    <a:pt x="10834" y="7541"/>
                  </a:lnTo>
                  <a:lnTo>
                    <a:pt x="10869" y="7384"/>
                  </a:lnTo>
                  <a:lnTo>
                    <a:pt x="10903" y="7211"/>
                  </a:lnTo>
                  <a:lnTo>
                    <a:pt x="10903" y="7020"/>
                  </a:lnTo>
                  <a:lnTo>
                    <a:pt x="10903" y="624"/>
                  </a:lnTo>
                  <a:lnTo>
                    <a:pt x="10903" y="468"/>
                  </a:lnTo>
                  <a:lnTo>
                    <a:pt x="10886" y="312"/>
                  </a:lnTo>
                  <a:lnTo>
                    <a:pt x="10834" y="156"/>
                  </a:lnTo>
                  <a:lnTo>
                    <a:pt x="1078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8" name="Google Shape;1498;p17"/>
            <p:cNvSpPr/>
            <p:nvPr/>
          </p:nvSpPr>
          <p:spPr>
            <a:xfrm>
              <a:off x="6461613" y="4299431"/>
              <a:ext cx="748996" cy="602549"/>
            </a:xfrm>
            <a:custGeom>
              <a:avLst/>
              <a:gdLst/>
              <a:ahLst/>
              <a:cxnLst/>
              <a:rect l="l" t="t" r="r" b="b"/>
              <a:pathLst>
                <a:path w="10904" h="8772" fill="none" extrusionOk="0">
                  <a:moveTo>
                    <a:pt x="1751" y="0"/>
                  </a:moveTo>
                  <a:lnTo>
                    <a:pt x="10782" y="0"/>
                  </a:lnTo>
                  <a:lnTo>
                    <a:pt x="10782" y="0"/>
                  </a:lnTo>
                  <a:lnTo>
                    <a:pt x="10834" y="156"/>
                  </a:lnTo>
                  <a:lnTo>
                    <a:pt x="10886" y="312"/>
                  </a:lnTo>
                  <a:lnTo>
                    <a:pt x="10903" y="468"/>
                  </a:lnTo>
                  <a:lnTo>
                    <a:pt x="10903" y="624"/>
                  </a:lnTo>
                  <a:lnTo>
                    <a:pt x="10903" y="7020"/>
                  </a:lnTo>
                  <a:lnTo>
                    <a:pt x="10903" y="7020"/>
                  </a:lnTo>
                  <a:lnTo>
                    <a:pt x="10903" y="7211"/>
                  </a:lnTo>
                  <a:lnTo>
                    <a:pt x="10869" y="7384"/>
                  </a:lnTo>
                  <a:lnTo>
                    <a:pt x="10834" y="7541"/>
                  </a:lnTo>
                  <a:lnTo>
                    <a:pt x="10765" y="7714"/>
                  </a:lnTo>
                  <a:lnTo>
                    <a:pt x="10695" y="7870"/>
                  </a:lnTo>
                  <a:lnTo>
                    <a:pt x="10609" y="8009"/>
                  </a:lnTo>
                  <a:lnTo>
                    <a:pt x="10505" y="8147"/>
                  </a:lnTo>
                  <a:lnTo>
                    <a:pt x="10401" y="8269"/>
                  </a:lnTo>
                  <a:lnTo>
                    <a:pt x="10279" y="8373"/>
                  </a:lnTo>
                  <a:lnTo>
                    <a:pt x="10141" y="8477"/>
                  </a:lnTo>
                  <a:lnTo>
                    <a:pt x="9985" y="8563"/>
                  </a:lnTo>
                  <a:lnTo>
                    <a:pt x="9846" y="8633"/>
                  </a:lnTo>
                  <a:lnTo>
                    <a:pt x="9673" y="8702"/>
                  </a:lnTo>
                  <a:lnTo>
                    <a:pt x="9517" y="8737"/>
                  </a:lnTo>
                  <a:lnTo>
                    <a:pt x="9343" y="8771"/>
                  </a:lnTo>
                  <a:lnTo>
                    <a:pt x="9153" y="8771"/>
                  </a:lnTo>
                  <a:lnTo>
                    <a:pt x="104" y="8771"/>
                  </a:lnTo>
                  <a:lnTo>
                    <a:pt x="104" y="8771"/>
                  </a:lnTo>
                  <a:lnTo>
                    <a:pt x="70" y="8633"/>
                  </a:lnTo>
                  <a:lnTo>
                    <a:pt x="18" y="8477"/>
                  </a:lnTo>
                  <a:lnTo>
                    <a:pt x="0" y="8321"/>
                  </a:lnTo>
                  <a:lnTo>
                    <a:pt x="0" y="8147"/>
                  </a:lnTo>
                  <a:lnTo>
                    <a:pt x="0" y="1751"/>
                  </a:lnTo>
                  <a:lnTo>
                    <a:pt x="0" y="1751"/>
                  </a:lnTo>
                  <a:lnTo>
                    <a:pt x="0" y="1578"/>
                  </a:lnTo>
                  <a:lnTo>
                    <a:pt x="35" y="1404"/>
                  </a:lnTo>
                  <a:lnTo>
                    <a:pt x="70" y="1231"/>
                  </a:lnTo>
                  <a:lnTo>
                    <a:pt x="139" y="1075"/>
                  </a:lnTo>
                  <a:lnTo>
                    <a:pt x="208" y="919"/>
                  </a:lnTo>
                  <a:lnTo>
                    <a:pt x="295" y="763"/>
                  </a:lnTo>
                  <a:lnTo>
                    <a:pt x="399" y="642"/>
                  </a:lnTo>
                  <a:lnTo>
                    <a:pt x="503" y="520"/>
                  </a:lnTo>
                  <a:lnTo>
                    <a:pt x="624" y="399"/>
                  </a:lnTo>
                  <a:lnTo>
                    <a:pt x="763" y="295"/>
                  </a:lnTo>
                  <a:lnTo>
                    <a:pt x="902" y="208"/>
                  </a:lnTo>
                  <a:lnTo>
                    <a:pt x="1058" y="139"/>
                  </a:lnTo>
                  <a:lnTo>
                    <a:pt x="1231" y="87"/>
                  </a:lnTo>
                  <a:lnTo>
                    <a:pt x="1387" y="35"/>
                  </a:lnTo>
                  <a:lnTo>
                    <a:pt x="1560" y="0"/>
                  </a:lnTo>
                  <a:lnTo>
                    <a:pt x="17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9" name="Google Shape;1499;p17"/>
            <p:cNvSpPr/>
            <p:nvPr/>
          </p:nvSpPr>
          <p:spPr>
            <a:xfrm>
              <a:off x="5099516" y="4257737"/>
              <a:ext cx="982336" cy="763283"/>
            </a:xfrm>
            <a:custGeom>
              <a:avLst/>
              <a:gdLst/>
              <a:ahLst/>
              <a:cxnLst/>
              <a:rect l="l" t="t" r="r" b="b"/>
              <a:pathLst>
                <a:path w="14301" h="11112" extrusionOk="0">
                  <a:moveTo>
                    <a:pt x="1075" y="1"/>
                  </a:moveTo>
                  <a:lnTo>
                    <a:pt x="971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59" y="87"/>
                  </a:lnTo>
                  <a:lnTo>
                    <a:pt x="468" y="191"/>
                  </a:lnTo>
                  <a:lnTo>
                    <a:pt x="312" y="330"/>
                  </a:lnTo>
                  <a:lnTo>
                    <a:pt x="174" y="486"/>
                  </a:lnTo>
                  <a:lnTo>
                    <a:pt x="87" y="677"/>
                  </a:lnTo>
                  <a:lnTo>
                    <a:pt x="35" y="763"/>
                  </a:lnTo>
                  <a:lnTo>
                    <a:pt x="18" y="867"/>
                  </a:lnTo>
                  <a:lnTo>
                    <a:pt x="0" y="989"/>
                  </a:lnTo>
                  <a:lnTo>
                    <a:pt x="0" y="1093"/>
                  </a:lnTo>
                  <a:lnTo>
                    <a:pt x="0" y="10020"/>
                  </a:lnTo>
                  <a:lnTo>
                    <a:pt x="0" y="10124"/>
                  </a:lnTo>
                  <a:lnTo>
                    <a:pt x="18" y="10245"/>
                  </a:lnTo>
                  <a:lnTo>
                    <a:pt x="35" y="10349"/>
                  </a:lnTo>
                  <a:lnTo>
                    <a:pt x="87" y="10436"/>
                  </a:lnTo>
                  <a:lnTo>
                    <a:pt x="174" y="10626"/>
                  </a:lnTo>
                  <a:lnTo>
                    <a:pt x="312" y="10782"/>
                  </a:lnTo>
                  <a:lnTo>
                    <a:pt x="468" y="10921"/>
                  </a:lnTo>
                  <a:lnTo>
                    <a:pt x="659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71" y="11094"/>
                  </a:lnTo>
                  <a:lnTo>
                    <a:pt x="1075" y="11112"/>
                  </a:lnTo>
                  <a:lnTo>
                    <a:pt x="13209" y="11112"/>
                  </a:lnTo>
                  <a:lnTo>
                    <a:pt x="13313" y="11094"/>
                  </a:lnTo>
                  <a:lnTo>
                    <a:pt x="13417" y="11077"/>
                  </a:lnTo>
                  <a:lnTo>
                    <a:pt x="13521" y="11060"/>
                  </a:lnTo>
                  <a:lnTo>
                    <a:pt x="13625" y="11025"/>
                  </a:lnTo>
                  <a:lnTo>
                    <a:pt x="13815" y="10921"/>
                  </a:lnTo>
                  <a:lnTo>
                    <a:pt x="13971" y="10782"/>
                  </a:lnTo>
                  <a:lnTo>
                    <a:pt x="14110" y="10626"/>
                  </a:lnTo>
                  <a:lnTo>
                    <a:pt x="14214" y="10436"/>
                  </a:lnTo>
                  <a:lnTo>
                    <a:pt x="14249" y="10349"/>
                  </a:lnTo>
                  <a:lnTo>
                    <a:pt x="14266" y="10245"/>
                  </a:lnTo>
                  <a:lnTo>
                    <a:pt x="14283" y="10124"/>
                  </a:lnTo>
                  <a:lnTo>
                    <a:pt x="14301" y="10020"/>
                  </a:lnTo>
                  <a:lnTo>
                    <a:pt x="14301" y="1093"/>
                  </a:lnTo>
                  <a:lnTo>
                    <a:pt x="14283" y="989"/>
                  </a:lnTo>
                  <a:lnTo>
                    <a:pt x="14266" y="867"/>
                  </a:lnTo>
                  <a:lnTo>
                    <a:pt x="14249" y="763"/>
                  </a:lnTo>
                  <a:lnTo>
                    <a:pt x="14214" y="677"/>
                  </a:lnTo>
                  <a:lnTo>
                    <a:pt x="14110" y="486"/>
                  </a:lnTo>
                  <a:lnTo>
                    <a:pt x="13971" y="330"/>
                  </a:lnTo>
                  <a:lnTo>
                    <a:pt x="13815" y="191"/>
                  </a:lnTo>
                  <a:lnTo>
                    <a:pt x="13625" y="87"/>
                  </a:lnTo>
                  <a:lnTo>
                    <a:pt x="13538" y="53"/>
                  </a:lnTo>
                  <a:lnTo>
                    <a:pt x="13417" y="35"/>
                  </a:lnTo>
                  <a:lnTo>
                    <a:pt x="13313" y="18"/>
                  </a:lnTo>
                  <a:lnTo>
                    <a:pt x="13209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0" name="Google Shape;1500;p17"/>
            <p:cNvSpPr/>
            <p:nvPr/>
          </p:nvSpPr>
          <p:spPr>
            <a:xfrm>
              <a:off x="5099516" y="4257737"/>
              <a:ext cx="982336" cy="763283"/>
            </a:xfrm>
            <a:custGeom>
              <a:avLst/>
              <a:gdLst/>
              <a:ahLst/>
              <a:cxnLst/>
              <a:rect l="l" t="t" r="r" b="b"/>
              <a:pathLst>
                <a:path w="14301" h="11112" fill="none" extrusionOk="0">
                  <a:moveTo>
                    <a:pt x="14301" y="10020"/>
                  </a:moveTo>
                  <a:lnTo>
                    <a:pt x="14301" y="1093"/>
                  </a:lnTo>
                  <a:lnTo>
                    <a:pt x="14301" y="1093"/>
                  </a:lnTo>
                  <a:lnTo>
                    <a:pt x="14283" y="989"/>
                  </a:lnTo>
                  <a:lnTo>
                    <a:pt x="14266" y="867"/>
                  </a:lnTo>
                  <a:lnTo>
                    <a:pt x="14249" y="763"/>
                  </a:lnTo>
                  <a:lnTo>
                    <a:pt x="14214" y="677"/>
                  </a:lnTo>
                  <a:lnTo>
                    <a:pt x="14110" y="486"/>
                  </a:lnTo>
                  <a:lnTo>
                    <a:pt x="13971" y="330"/>
                  </a:lnTo>
                  <a:lnTo>
                    <a:pt x="13815" y="191"/>
                  </a:lnTo>
                  <a:lnTo>
                    <a:pt x="13625" y="87"/>
                  </a:lnTo>
                  <a:lnTo>
                    <a:pt x="13538" y="53"/>
                  </a:lnTo>
                  <a:lnTo>
                    <a:pt x="13417" y="35"/>
                  </a:lnTo>
                  <a:lnTo>
                    <a:pt x="13313" y="18"/>
                  </a:lnTo>
                  <a:lnTo>
                    <a:pt x="13209" y="1"/>
                  </a:lnTo>
                  <a:lnTo>
                    <a:pt x="1075" y="1"/>
                  </a:lnTo>
                  <a:lnTo>
                    <a:pt x="1075" y="1"/>
                  </a:lnTo>
                  <a:lnTo>
                    <a:pt x="971" y="18"/>
                  </a:lnTo>
                  <a:lnTo>
                    <a:pt x="867" y="35"/>
                  </a:lnTo>
                  <a:lnTo>
                    <a:pt x="763" y="53"/>
                  </a:lnTo>
                  <a:lnTo>
                    <a:pt x="659" y="87"/>
                  </a:lnTo>
                  <a:lnTo>
                    <a:pt x="468" y="191"/>
                  </a:lnTo>
                  <a:lnTo>
                    <a:pt x="312" y="330"/>
                  </a:lnTo>
                  <a:lnTo>
                    <a:pt x="174" y="486"/>
                  </a:lnTo>
                  <a:lnTo>
                    <a:pt x="87" y="677"/>
                  </a:lnTo>
                  <a:lnTo>
                    <a:pt x="35" y="763"/>
                  </a:lnTo>
                  <a:lnTo>
                    <a:pt x="18" y="867"/>
                  </a:lnTo>
                  <a:lnTo>
                    <a:pt x="0" y="989"/>
                  </a:lnTo>
                  <a:lnTo>
                    <a:pt x="0" y="1093"/>
                  </a:lnTo>
                  <a:lnTo>
                    <a:pt x="0" y="10020"/>
                  </a:lnTo>
                  <a:lnTo>
                    <a:pt x="0" y="10020"/>
                  </a:lnTo>
                  <a:lnTo>
                    <a:pt x="0" y="10124"/>
                  </a:lnTo>
                  <a:lnTo>
                    <a:pt x="18" y="10245"/>
                  </a:lnTo>
                  <a:lnTo>
                    <a:pt x="35" y="10349"/>
                  </a:lnTo>
                  <a:lnTo>
                    <a:pt x="87" y="10436"/>
                  </a:lnTo>
                  <a:lnTo>
                    <a:pt x="174" y="10626"/>
                  </a:lnTo>
                  <a:lnTo>
                    <a:pt x="312" y="10782"/>
                  </a:lnTo>
                  <a:lnTo>
                    <a:pt x="468" y="10921"/>
                  </a:lnTo>
                  <a:lnTo>
                    <a:pt x="659" y="11025"/>
                  </a:lnTo>
                  <a:lnTo>
                    <a:pt x="763" y="11060"/>
                  </a:lnTo>
                  <a:lnTo>
                    <a:pt x="867" y="11077"/>
                  </a:lnTo>
                  <a:lnTo>
                    <a:pt x="971" y="11094"/>
                  </a:lnTo>
                  <a:lnTo>
                    <a:pt x="1075" y="11112"/>
                  </a:lnTo>
                  <a:lnTo>
                    <a:pt x="13209" y="11112"/>
                  </a:lnTo>
                  <a:lnTo>
                    <a:pt x="13209" y="11112"/>
                  </a:lnTo>
                  <a:lnTo>
                    <a:pt x="13313" y="11094"/>
                  </a:lnTo>
                  <a:lnTo>
                    <a:pt x="13417" y="11077"/>
                  </a:lnTo>
                  <a:lnTo>
                    <a:pt x="13521" y="11060"/>
                  </a:lnTo>
                  <a:lnTo>
                    <a:pt x="13625" y="11025"/>
                  </a:lnTo>
                  <a:lnTo>
                    <a:pt x="13815" y="10921"/>
                  </a:lnTo>
                  <a:lnTo>
                    <a:pt x="13971" y="10782"/>
                  </a:lnTo>
                  <a:lnTo>
                    <a:pt x="14110" y="10626"/>
                  </a:lnTo>
                  <a:lnTo>
                    <a:pt x="14214" y="10436"/>
                  </a:lnTo>
                  <a:lnTo>
                    <a:pt x="14249" y="10349"/>
                  </a:lnTo>
                  <a:lnTo>
                    <a:pt x="14266" y="10245"/>
                  </a:lnTo>
                  <a:lnTo>
                    <a:pt x="14283" y="10124"/>
                  </a:lnTo>
                  <a:lnTo>
                    <a:pt x="14301" y="100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1" name="Google Shape;1501;p17"/>
            <p:cNvSpPr/>
            <p:nvPr/>
          </p:nvSpPr>
          <p:spPr>
            <a:xfrm>
              <a:off x="5139974" y="4299431"/>
              <a:ext cx="900251" cy="679894"/>
            </a:xfrm>
            <a:custGeom>
              <a:avLst/>
              <a:gdLst/>
              <a:ahLst/>
              <a:cxnLst/>
              <a:rect l="l" t="t" r="r" b="b"/>
              <a:pathLst>
                <a:path w="13106" h="9898" extrusionOk="0">
                  <a:moveTo>
                    <a:pt x="815" y="0"/>
                  </a:moveTo>
                  <a:lnTo>
                    <a:pt x="642" y="18"/>
                  </a:lnTo>
                  <a:lnTo>
                    <a:pt x="503" y="70"/>
                  </a:lnTo>
                  <a:lnTo>
                    <a:pt x="365" y="139"/>
                  </a:lnTo>
                  <a:lnTo>
                    <a:pt x="243" y="243"/>
                  </a:lnTo>
                  <a:lnTo>
                    <a:pt x="139" y="364"/>
                  </a:lnTo>
                  <a:lnTo>
                    <a:pt x="70" y="486"/>
                  </a:lnTo>
                  <a:lnTo>
                    <a:pt x="18" y="642"/>
                  </a:lnTo>
                  <a:lnTo>
                    <a:pt x="1" y="815"/>
                  </a:lnTo>
                  <a:lnTo>
                    <a:pt x="1" y="9083"/>
                  </a:lnTo>
                  <a:lnTo>
                    <a:pt x="18" y="9257"/>
                  </a:lnTo>
                  <a:lnTo>
                    <a:pt x="70" y="9413"/>
                  </a:lnTo>
                  <a:lnTo>
                    <a:pt x="139" y="9551"/>
                  </a:lnTo>
                  <a:lnTo>
                    <a:pt x="243" y="9655"/>
                  </a:lnTo>
                  <a:lnTo>
                    <a:pt x="365" y="9759"/>
                  </a:lnTo>
                  <a:lnTo>
                    <a:pt x="503" y="9829"/>
                  </a:lnTo>
                  <a:lnTo>
                    <a:pt x="642" y="9881"/>
                  </a:lnTo>
                  <a:lnTo>
                    <a:pt x="815" y="9898"/>
                  </a:lnTo>
                  <a:lnTo>
                    <a:pt x="12290" y="9898"/>
                  </a:lnTo>
                  <a:lnTo>
                    <a:pt x="12464" y="9881"/>
                  </a:lnTo>
                  <a:lnTo>
                    <a:pt x="12602" y="9829"/>
                  </a:lnTo>
                  <a:lnTo>
                    <a:pt x="12741" y="9759"/>
                  </a:lnTo>
                  <a:lnTo>
                    <a:pt x="12862" y="9655"/>
                  </a:lnTo>
                  <a:lnTo>
                    <a:pt x="12966" y="9551"/>
                  </a:lnTo>
                  <a:lnTo>
                    <a:pt x="13036" y="9413"/>
                  </a:lnTo>
                  <a:lnTo>
                    <a:pt x="13088" y="9257"/>
                  </a:lnTo>
                  <a:lnTo>
                    <a:pt x="13105" y="9083"/>
                  </a:lnTo>
                  <a:lnTo>
                    <a:pt x="13105" y="815"/>
                  </a:lnTo>
                  <a:lnTo>
                    <a:pt x="13088" y="642"/>
                  </a:lnTo>
                  <a:lnTo>
                    <a:pt x="13036" y="486"/>
                  </a:lnTo>
                  <a:lnTo>
                    <a:pt x="12966" y="364"/>
                  </a:lnTo>
                  <a:lnTo>
                    <a:pt x="12862" y="243"/>
                  </a:lnTo>
                  <a:lnTo>
                    <a:pt x="12741" y="139"/>
                  </a:lnTo>
                  <a:lnTo>
                    <a:pt x="12602" y="70"/>
                  </a:lnTo>
                  <a:lnTo>
                    <a:pt x="12464" y="18"/>
                  </a:lnTo>
                  <a:lnTo>
                    <a:pt x="1229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2" name="Google Shape;1502;p17"/>
            <p:cNvSpPr/>
            <p:nvPr/>
          </p:nvSpPr>
          <p:spPr>
            <a:xfrm>
              <a:off x="5139974" y="4299431"/>
              <a:ext cx="900251" cy="679894"/>
            </a:xfrm>
            <a:custGeom>
              <a:avLst/>
              <a:gdLst/>
              <a:ahLst/>
              <a:cxnLst/>
              <a:rect l="l" t="t" r="r" b="b"/>
              <a:pathLst>
                <a:path w="13106" h="9898" fill="none" extrusionOk="0">
                  <a:moveTo>
                    <a:pt x="815" y="9898"/>
                  </a:moveTo>
                  <a:lnTo>
                    <a:pt x="12290" y="9898"/>
                  </a:lnTo>
                  <a:lnTo>
                    <a:pt x="12290" y="9898"/>
                  </a:lnTo>
                  <a:lnTo>
                    <a:pt x="12464" y="9881"/>
                  </a:lnTo>
                  <a:lnTo>
                    <a:pt x="12602" y="9829"/>
                  </a:lnTo>
                  <a:lnTo>
                    <a:pt x="12741" y="9759"/>
                  </a:lnTo>
                  <a:lnTo>
                    <a:pt x="12862" y="9655"/>
                  </a:lnTo>
                  <a:lnTo>
                    <a:pt x="12966" y="9551"/>
                  </a:lnTo>
                  <a:lnTo>
                    <a:pt x="13036" y="9413"/>
                  </a:lnTo>
                  <a:lnTo>
                    <a:pt x="13088" y="9257"/>
                  </a:lnTo>
                  <a:lnTo>
                    <a:pt x="13105" y="9083"/>
                  </a:lnTo>
                  <a:lnTo>
                    <a:pt x="13105" y="815"/>
                  </a:lnTo>
                  <a:lnTo>
                    <a:pt x="13105" y="815"/>
                  </a:lnTo>
                  <a:lnTo>
                    <a:pt x="13088" y="642"/>
                  </a:lnTo>
                  <a:lnTo>
                    <a:pt x="13036" y="486"/>
                  </a:lnTo>
                  <a:lnTo>
                    <a:pt x="12966" y="364"/>
                  </a:lnTo>
                  <a:lnTo>
                    <a:pt x="12862" y="243"/>
                  </a:lnTo>
                  <a:lnTo>
                    <a:pt x="12741" y="139"/>
                  </a:lnTo>
                  <a:lnTo>
                    <a:pt x="12602" y="70"/>
                  </a:lnTo>
                  <a:lnTo>
                    <a:pt x="12464" y="18"/>
                  </a:lnTo>
                  <a:lnTo>
                    <a:pt x="12290" y="0"/>
                  </a:lnTo>
                  <a:lnTo>
                    <a:pt x="815" y="0"/>
                  </a:lnTo>
                  <a:lnTo>
                    <a:pt x="815" y="0"/>
                  </a:lnTo>
                  <a:lnTo>
                    <a:pt x="642" y="18"/>
                  </a:lnTo>
                  <a:lnTo>
                    <a:pt x="503" y="70"/>
                  </a:lnTo>
                  <a:lnTo>
                    <a:pt x="365" y="139"/>
                  </a:lnTo>
                  <a:lnTo>
                    <a:pt x="243" y="243"/>
                  </a:lnTo>
                  <a:lnTo>
                    <a:pt x="139" y="364"/>
                  </a:lnTo>
                  <a:lnTo>
                    <a:pt x="70" y="486"/>
                  </a:lnTo>
                  <a:lnTo>
                    <a:pt x="18" y="642"/>
                  </a:lnTo>
                  <a:lnTo>
                    <a:pt x="1" y="815"/>
                  </a:lnTo>
                  <a:lnTo>
                    <a:pt x="1" y="9083"/>
                  </a:lnTo>
                  <a:lnTo>
                    <a:pt x="1" y="9083"/>
                  </a:lnTo>
                  <a:lnTo>
                    <a:pt x="18" y="9257"/>
                  </a:lnTo>
                  <a:lnTo>
                    <a:pt x="70" y="9413"/>
                  </a:lnTo>
                  <a:lnTo>
                    <a:pt x="139" y="9551"/>
                  </a:lnTo>
                  <a:lnTo>
                    <a:pt x="243" y="9655"/>
                  </a:lnTo>
                  <a:lnTo>
                    <a:pt x="365" y="9759"/>
                  </a:lnTo>
                  <a:lnTo>
                    <a:pt x="503" y="9829"/>
                  </a:lnTo>
                  <a:lnTo>
                    <a:pt x="642" y="9881"/>
                  </a:lnTo>
                  <a:lnTo>
                    <a:pt x="815" y="989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3" name="Google Shape;1503;p17"/>
            <p:cNvSpPr/>
            <p:nvPr/>
          </p:nvSpPr>
          <p:spPr>
            <a:xfrm>
              <a:off x="5139974" y="4649468"/>
              <a:ext cx="859724" cy="329849"/>
            </a:xfrm>
            <a:custGeom>
              <a:avLst/>
              <a:gdLst/>
              <a:ahLst/>
              <a:cxnLst/>
              <a:rect l="l" t="t" r="r" b="b"/>
              <a:pathLst>
                <a:path w="12516" h="4802" extrusionOk="0">
                  <a:moveTo>
                    <a:pt x="1" y="0"/>
                  </a:moveTo>
                  <a:lnTo>
                    <a:pt x="1" y="3051"/>
                  </a:lnTo>
                  <a:lnTo>
                    <a:pt x="18" y="3225"/>
                  </a:lnTo>
                  <a:lnTo>
                    <a:pt x="35" y="3398"/>
                  </a:lnTo>
                  <a:lnTo>
                    <a:pt x="87" y="3571"/>
                  </a:lnTo>
                  <a:lnTo>
                    <a:pt x="139" y="3727"/>
                  </a:lnTo>
                  <a:lnTo>
                    <a:pt x="209" y="3883"/>
                  </a:lnTo>
                  <a:lnTo>
                    <a:pt x="295" y="4039"/>
                  </a:lnTo>
                  <a:lnTo>
                    <a:pt x="399" y="4161"/>
                  </a:lnTo>
                  <a:lnTo>
                    <a:pt x="521" y="4299"/>
                  </a:lnTo>
                  <a:lnTo>
                    <a:pt x="642" y="4403"/>
                  </a:lnTo>
                  <a:lnTo>
                    <a:pt x="781" y="4507"/>
                  </a:lnTo>
                  <a:lnTo>
                    <a:pt x="919" y="4594"/>
                  </a:lnTo>
                  <a:lnTo>
                    <a:pt x="1075" y="4663"/>
                  </a:lnTo>
                  <a:lnTo>
                    <a:pt x="1231" y="4733"/>
                  </a:lnTo>
                  <a:lnTo>
                    <a:pt x="1405" y="4767"/>
                  </a:lnTo>
                  <a:lnTo>
                    <a:pt x="1578" y="4802"/>
                  </a:lnTo>
                  <a:lnTo>
                    <a:pt x="11528" y="4802"/>
                  </a:lnTo>
                  <a:lnTo>
                    <a:pt x="11684" y="4767"/>
                  </a:lnTo>
                  <a:lnTo>
                    <a:pt x="11840" y="4733"/>
                  </a:lnTo>
                  <a:lnTo>
                    <a:pt x="11996" y="4681"/>
                  </a:lnTo>
                  <a:lnTo>
                    <a:pt x="12134" y="4611"/>
                  </a:lnTo>
                  <a:lnTo>
                    <a:pt x="12273" y="4542"/>
                  </a:lnTo>
                  <a:lnTo>
                    <a:pt x="12394" y="4455"/>
                  </a:lnTo>
                  <a:lnTo>
                    <a:pt x="12516" y="4351"/>
                  </a:lnTo>
                  <a:lnTo>
                    <a:pt x="10366" y="2878"/>
                  </a:lnTo>
                  <a:lnTo>
                    <a:pt x="9465" y="2271"/>
                  </a:lnTo>
                  <a:lnTo>
                    <a:pt x="9049" y="2011"/>
                  </a:lnTo>
                  <a:lnTo>
                    <a:pt x="5461" y="347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4" name="Google Shape;1504;p17"/>
            <p:cNvSpPr/>
            <p:nvPr/>
          </p:nvSpPr>
          <p:spPr>
            <a:xfrm>
              <a:off x="5139974" y="4299431"/>
              <a:ext cx="864532" cy="606121"/>
            </a:xfrm>
            <a:custGeom>
              <a:avLst/>
              <a:gdLst/>
              <a:ahLst/>
              <a:cxnLst/>
              <a:rect l="l" t="t" r="r" b="b"/>
              <a:pathLst>
                <a:path w="12586" h="8824" extrusionOk="0">
                  <a:moveTo>
                    <a:pt x="1578" y="0"/>
                  </a:moveTo>
                  <a:lnTo>
                    <a:pt x="1405" y="35"/>
                  </a:lnTo>
                  <a:lnTo>
                    <a:pt x="1231" y="87"/>
                  </a:lnTo>
                  <a:lnTo>
                    <a:pt x="1075" y="139"/>
                  </a:lnTo>
                  <a:lnTo>
                    <a:pt x="919" y="208"/>
                  </a:lnTo>
                  <a:lnTo>
                    <a:pt x="781" y="295"/>
                  </a:lnTo>
                  <a:lnTo>
                    <a:pt x="642" y="399"/>
                  </a:lnTo>
                  <a:lnTo>
                    <a:pt x="521" y="520"/>
                  </a:lnTo>
                  <a:lnTo>
                    <a:pt x="399" y="642"/>
                  </a:lnTo>
                  <a:lnTo>
                    <a:pt x="295" y="763"/>
                  </a:lnTo>
                  <a:lnTo>
                    <a:pt x="209" y="919"/>
                  </a:lnTo>
                  <a:lnTo>
                    <a:pt x="139" y="1075"/>
                  </a:lnTo>
                  <a:lnTo>
                    <a:pt x="87" y="1231"/>
                  </a:lnTo>
                  <a:lnTo>
                    <a:pt x="35" y="1404"/>
                  </a:lnTo>
                  <a:lnTo>
                    <a:pt x="18" y="1578"/>
                  </a:lnTo>
                  <a:lnTo>
                    <a:pt x="1" y="1751"/>
                  </a:lnTo>
                  <a:lnTo>
                    <a:pt x="1" y="8147"/>
                  </a:lnTo>
                  <a:lnTo>
                    <a:pt x="18" y="8321"/>
                  </a:lnTo>
                  <a:lnTo>
                    <a:pt x="139" y="8425"/>
                  </a:lnTo>
                  <a:lnTo>
                    <a:pt x="278" y="8529"/>
                  </a:lnTo>
                  <a:lnTo>
                    <a:pt x="417" y="8615"/>
                  </a:lnTo>
                  <a:lnTo>
                    <a:pt x="573" y="8685"/>
                  </a:lnTo>
                  <a:lnTo>
                    <a:pt x="729" y="8737"/>
                  </a:lnTo>
                  <a:lnTo>
                    <a:pt x="885" y="8789"/>
                  </a:lnTo>
                  <a:lnTo>
                    <a:pt x="1058" y="8806"/>
                  </a:lnTo>
                  <a:lnTo>
                    <a:pt x="1231" y="8823"/>
                  </a:lnTo>
                  <a:lnTo>
                    <a:pt x="10834" y="8823"/>
                  </a:lnTo>
                  <a:lnTo>
                    <a:pt x="11008" y="8806"/>
                  </a:lnTo>
                  <a:lnTo>
                    <a:pt x="11181" y="8789"/>
                  </a:lnTo>
                  <a:lnTo>
                    <a:pt x="11354" y="8737"/>
                  </a:lnTo>
                  <a:lnTo>
                    <a:pt x="11510" y="8685"/>
                  </a:lnTo>
                  <a:lnTo>
                    <a:pt x="11666" y="8615"/>
                  </a:lnTo>
                  <a:lnTo>
                    <a:pt x="11805" y="8529"/>
                  </a:lnTo>
                  <a:lnTo>
                    <a:pt x="11944" y="8425"/>
                  </a:lnTo>
                  <a:lnTo>
                    <a:pt x="12065" y="8303"/>
                  </a:lnTo>
                  <a:lnTo>
                    <a:pt x="12186" y="8182"/>
                  </a:lnTo>
                  <a:lnTo>
                    <a:pt x="12290" y="8043"/>
                  </a:lnTo>
                  <a:lnTo>
                    <a:pt x="12377" y="7905"/>
                  </a:lnTo>
                  <a:lnTo>
                    <a:pt x="12446" y="7749"/>
                  </a:lnTo>
                  <a:lnTo>
                    <a:pt x="12498" y="7593"/>
                  </a:lnTo>
                  <a:lnTo>
                    <a:pt x="12550" y="7419"/>
                  </a:lnTo>
                  <a:lnTo>
                    <a:pt x="12568" y="7246"/>
                  </a:lnTo>
                  <a:lnTo>
                    <a:pt x="12585" y="7072"/>
                  </a:lnTo>
                  <a:lnTo>
                    <a:pt x="12585" y="676"/>
                  </a:lnTo>
                  <a:lnTo>
                    <a:pt x="12568" y="503"/>
                  </a:lnTo>
                  <a:lnTo>
                    <a:pt x="12446" y="382"/>
                  </a:lnTo>
                  <a:lnTo>
                    <a:pt x="12325" y="295"/>
                  </a:lnTo>
                  <a:lnTo>
                    <a:pt x="12169" y="208"/>
                  </a:lnTo>
                  <a:lnTo>
                    <a:pt x="12030" y="139"/>
                  </a:lnTo>
                  <a:lnTo>
                    <a:pt x="11874" y="70"/>
                  </a:lnTo>
                  <a:lnTo>
                    <a:pt x="11701" y="35"/>
                  </a:lnTo>
                  <a:lnTo>
                    <a:pt x="1152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5" name="Google Shape;1505;p17"/>
            <p:cNvSpPr/>
            <p:nvPr/>
          </p:nvSpPr>
          <p:spPr>
            <a:xfrm>
              <a:off x="5139974" y="4299431"/>
              <a:ext cx="864532" cy="606121"/>
            </a:xfrm>
            <a:custGeom>
              <a:avLst/>
              <a:gdLst/>
              <a:ahLst/>
              <a:cxnLst/>
              <a:rect l="l" t="t" r="r" b="b"/>
              <a:pathLst>
                <a:path w="12586" h="8824" fill="none" extrusionOk="0">
                  <a:moveTo>
                    <a:pt x="1751" y="0"/>
                  </a:moveTo>
                  <a:lnTo>
                    <a:pt x="11354" y="0"/>
                  </a:lnTo>
                  <a:lnTo>
                    <a:pt x="11354" y="0"/>
                  </a:lnTo>
                  <a:lnTo>
                    <a:pt x="11528" y="0"/>
                  </a:lnTo>
                  <a:lnTo>
                    <a:pt x="11701" y="35"/>
                  </a:lnTo>
                  <a:lnTo>
                    <a:pt x="11874" y="70"/>
                  </a:lnTo>
                  <a:lnTo>
                    <a:pt x="12030" y="139"/>
                  </a:lnTo>
                  <a:lnTo>
                    <a:pt x="12169" y="208"/>
                  </a:lnTo>
                  <a:lnTo>
                    <a:pt x="12325" y="295"/>
                  </a:lnTo>
                  <a:lnTo>
                    <a:pt x="12446" y="382"/>
                  </a:lnTo>
                  <a:lnTo>
                    <a:pt x="12568" y="503"/>
                  </a:lnTo>
                  <a:lnTo>
                    <a:pt x="12568" y="503"/>
                  </a:lnTo>
                  <a:lnTo>
                    <a:pt x="12585" y="676"/>
                  </a:lnTo>
                  <a:lnTo>
                    <a:pt x="12585" y="7072"/>
                  </a:lnTo>
                  <a:lnTo>
                    <a:pt x="12585" y="7072"/>
                  </a:lnTo>
                  <a:lnTo>
                    <a:pt x="12568" y="7246"/>
                  </a:lnTo>
                  <a:lnTo>
                    <a:pt x="12550" y="7419"/>
                  </a:lnTo>
                  <a:lnTo>
                    <a:pt x="12498" y="7593"/>
                  </a:lnTo>
                  <a:lnTo>
                    <a:pt x="12446" y="7749"/>
                  </a:lnTo>
                  <a:lnTo>
                    <a:pt x="12377" y="7905"/>
                  </a:lnTo>
                  <a:lnTo>
                    <a:pt x="12290" y="8043"/>
                  </a:lnTo>
                  <a:lnTo>
                    <a:pt x="12186" y="8182"/>
                  </a:lnTo>
                  <a:lnTo>
                    <a:pt x="12065" y="8303"/>
                  </a:lnTo>
                  <a:lnTo>
                    <a:pt x="11944" y="8425"/>
                  </a:lnTo>
                  <a:lnTo>
                    <a:pt x="11805" y="8529"/>
                  </a:lnTo>
                  <a:lnTo>
                    <a:pt x="11666" y="8615"/>
                  </a:lnTo>
                  <a:lnTo>
                    <a:pt x="11510" y="8685"/>
                  </a:lnTo>
                  <a:lnTo>
                    <a:pt x="11354" y="8737"/>
                  </a:lnTo>
                  <a:lnTo>
                    <a:pt x="11181" y="8789"/>
                  </a:lnTo>
                  <a:lnTo>
                    <a:pt x="11008" y="8806"/>
                  </a:lnTo>
                  <a:lnTo>
                    <a:pt x="10834" y="8823"/>
                  </a:lnTo>
                  <a:lnTo>
                    <a:pt x="1231" y="8823"/>
                  </a:lnTo>
                  <a:lnTo>
                    <a:pt x="1231" y="8823"/>
                  </a:lnTo>
                  <a:lnTo>
                    <a:pt x="1058" y="8806"/>
                  </a:lnTo>
                  <a:lnTo>
                    <a:pt x="885" y="8789"/>
                  </a:lnTo>
                  <a:lnTo>
                    <a:pt x="729" y="8737"/>
                  </a:lnTo>
                  <a:lnTo>
                    <a:pt x="573" y="8685"/>
                  </a:lnTo>
                  <a:lnTo>
                    <a:pt x="417" y="8615"/>
                  </a:lnTo>
                  <a:lnTo>
                    <a:pt x="278" y="8529"/>
                  </a:lnTo>
                  <a:lnTo>
                    <a:pt x="139" y="8425"/>
                  </a:lnTo>
                  <a:lnTo>
                    <a:pt x="18" y="8321"/>
                  </a:lnTo>
                  <a:lnTo>
                    <a:pt x="18" y="8321"/>
                  </a:lnTo>
                  <a:lnTo>
                    <a:pt x="1" y="8147"/>
                  </a:lnTo>
                  <a:lnTo>
                    <a:pt x="1" y="1751"/>
                  </a:lnTo>
                  <a:lnTo>
                    <a:pt x="1" y="1751"/>
                  </a:lnTo>
                  <a:lnTo>
                    <a:pt x="18" y="1578"/>
                  </a:lnTo>
                  <a:lnTo>
                    <a:pt x="35" y="1404"/>
                  </a:lnTo>
                  <a:lnTo>
                    <a:pt x="87" y="1231"/>
                  </a:lnTo>
                  <a:lnTo>
                    <a:pt x="139" y="1075"/>
                  </a:lnTo>
                  <a:lnTo>
                    <a:pt x="209" y="919"/>
                  </a:lnTo>
                  <a:lnTo>
                    <a:pt x="295" y="763"/>
                  </a:lnTo>
                  <a:lnTo>
                    <a:pt x="399" y="642"/>
                  </a:lnTo>
                  <a:lnTo>
                    <a:pt x="521" y="520"/>
                  </a:lnTo>
                  <a:lnTo>
                    <a:pt x="642" y="399"/>
                  </a:lnTo>
                  <a:lnTo>
                    <a:pt x="781" y="295"/>
                  </a:lnTo>
                  <a:lnTo>
                    <a:pt x="919" y="208"/>
                  </a:lnTo>
                  <a:lnTo>
                    <a:pt x="1075" y="139"/>
                  </a:lnTo>
                  <a:lnTo>
                    <a:pt x="1231" y="87"/>
                  </a:lnTo>
                  <a:lnTo>
                    <a:pt x="1405" y="35"/>
                  </a:lnTo>
                  <a:lnTo>
                    <a:pt x="1578" y="0"/>
                  </a:lnTo>
                  <a:lnTo>
                    <a:pt x="175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6" name="Google Shape;1506;p17"/>
            <p:cNvSpPr/>
            <p:nvPr/>
          </p:nvSpPr>
          <p:spPr>
            <a:xfrm>
              <a:off x="5406692" y="4299431"/>
              <a:ext cx="610860" cy="470389"/>
            </a:xfrm>
            <a:custGeom>
              <a:avLst/>
              <a:gdLst/>
              <a:ahLst/>
              <a:cxnLst/>
              <a:rect l="l" t="t" r="r" b="b"/>
              <a:pathLst>
                <a:path w="8893" h="6848" extrusionOk="0">
                  <a:moveTo>
                    <a:pt x="3017" y="0"/>
                  </a:moveTo>
                  <a:lnTo>
                    <a:pt x="3017" y="2670"/>
                  </a:lnTo>
                  <a:lnTo>
                    <a:pt x="3017" y="2791"/>
                  </a:lnTo>
                  <a:lnTo>
                    <a:pt x="3034" y="2912"/>
                  </a:lnTo>
                  <a:lnTo>
                    <a:pt x="3069" y="3016"/>
                  </a:lnTo>
                  <a:lnTo>
                    <a:pt x="3103" y="3138"/>
                  </a:lnTo>
                  <a:lnTo>
                    <a:pt x="3155" y="3224"/>
                  </a:lnTo>
                  <a:lnTo>
                    <a:pt x="3207" y="3328"/>
                  </a:lnTo>
                  <a:lnTo>
                    <a:pt x="3277" y="3415"/>
                  </a:lnTo>
                  <a:lnTo>
                    <a:pt x="3346" y="3502"/>
                  </a:lnTo>
                  <a:lnTo>
                    <a:pt x="3433" y="3571"/>
                  </a:lnTo>
                  <a:lnTo>
                    <a:pt x="3519" y="3640"/>
                  </a:lnTo>
                  <a:lnTo>
                    <a:pt x="3623" y="3710"/>
                  </a:lnTo>
                  <a:lnTo>
                    <a:pt x="3727" y="3744"/>
                  </a:lnTo>
                  <a:lnTo>
                    <a:pt x="3831" y="3796"/>
                  </a:lnTo>
                  <a:lnTo>
                    <a:pt x="3935" y="3814"/>
                  </a:lnTo>
                  <a:lnTo>
                    <a:pt x="4057" y="3831"/>
                  </a:lnTo>
                  <a:lnTo>
                    <a:pt x="4178" y="3848"/>
                  </a:lnTo>
                  <a:lnTo>
                    <a:pt x="8893" y="3848"/>
                  </a:lnTo>
                  <a:lnTo>
                    <a:pt x="8893" y="3536"/>
                  </a:lnTo>
                  <a:lnTo>
                    <a:pt x="4178" y="3536"/>
                  </a:lnTo>
                  <a:lnTo>
                    <a:pt x="4005" y="3519"/>
                  </a:lnTo>
                  <a:lnTo>
                    <a:pt x="3831" y="3484"/>
                  </a:lnTo>
                  <a:lnTo>
                    <a:pt x="3693" y="3398"/>
                  </a:lnTo>
                  <a:lnTo>
                    <a:pt x="3571" y="3294"/>
                  </a:lnTo>
                  <a:lnTo>
                    <a:pt x="3450" y="3155"/>
                  </a:lnTo>
                  <a:lnTo>
                    <a:pt x="3381" y="3016"/>
                  </a:lnTo>
                  <a:lnTo>
                    <a:pt x="3329" y="2843"/>
                  </a:lnTo>
                  <a:lnTo>
                    <a:pt x="3311" y="2670"/>
                  </a:lnTo>
                  <a:lnTo>
                    <a:pt x="3311" y="0"/>
                  </a:lnTo>
                  <a:close/>
                  <a:moveTo>
                    <a:pt x="2410" y="0"/>
                  </a:moveTo>
                  <a:lnTo>
                    <a:pt x="2410" y="2670"/>
                  </a:lnTo>
                  <a:lnTo>
                    <a:pt x="2410" y="2860"/>
                  </a:lnTo>
                  <a:lnTo>
                    <a:pt x="2445" y="3034"/>
                  </a:lnTo>
                  <a:lnTo>
                    <a:pt x="2497" y="3207"/>
                  </a:lnTo>
                  <a:lnTo>
                    <a:pt x="2549" y="3363"/>
                  </a:lnTo>
                  <a:lnTo>
                    <a:pt x="2618" y="3519"/>
                  </a:lnTo>
                  <a:lnTo>
                    <a:pt x="2705" y="3658"/>
                  </a:lnTo>
                  <a:lnTo>
                    <a:pt x="2809" y="3796"/>
                  </a:lnTo>
                  <a:lnTo>
                    <a:pt x="2930" y="3918"/>
                  </a:lnTo>
                  <a:lnTo>
                    <a:pt x="3051" y="4039"/>
                  </a:lnTo>
                  <a:lnTo>
                    <a:pt x="3190" y="4143"/>
                  </a:lnTo>
                  <a:lnTo>
                    <a:pt x="3329" y="4230"/>
                  </a:lnTo>
                  <a:lnTo>
                    <a:pt x="3485" y="4299"/>
                  </a:lnTo>
                  <a:lnTo>
                    <a:pt x="3658" y="4368"/>
                  </a:lnTo>
                  <a:lnTo>
                    <a:pt x="3814" y="4403"/>
                  </a:lnTo>
                  <a:lnTo>
                    <a:pt x="4005" y="4438"/>
                  </a:lnTo>
                  <a:lnTo>
                    <a:pt x="8893" y="4438"/>
                  </a:lnTo>
                  <a:lnTo>
                    <a:pt x="8893" y="4143"/>
                  </a:lnTo>
                  <a:lnTo>
                    <a:pt x="4022" y="4143"/>
                  </a:lnTo>
                  <a:lnTo>
                    <a:pt x="3883" y="4108"/>
                  </a:lnTo>
                  <a:lnTo>
                    <a:pt x="3745" y="4074"/>
                  </a:lnTo>
                  <a:lnTo>
                    <a:pt x="3606" y="4022"/>
                  </a:lnTo>
                  <a:lnTo>
                    <a:pt x="3485" y="3970"/>
                  </a:lnTo>
                  <a:lnTo>
                    <a:pt x="3363" y="3900"/>
                  </a:lnTo>
                  <a:lnTo>
                    <a:pt x="3242" y="3814"/>
                  </a:lnTo>
                  <a:lnTo>
                    <a:pt x="3138" y="3710"/>
                  </a:lnTo>
                  <a:lnTo>
                    <a:pt x="3051" y="3606"/>
                  </a:lnTo>
                  <a:lnTo>
                    <a:pt x="2965" y="3502"/>
                  </a:lnTo>
                  <a:lnTo>
                    <a:pt x="2878" y="3380"/>
                  </a:lnTo>
                  <a:lnTo>
                    <a:pt x="2826" y="3242"/>
                  </a:lnTo>
                  <a:lnTo>
                    <a:pt x="2774" y="3120"/>
                  </a:lnTo>
                  <a:lnTo>
                    <a:pt x="2739" y="2964"/>
                  </a:lnTo>
                  <a:lnTo>
                    <a:pt x="2722" y="2826"/>
                  </a:lnTo>
                  <a:lnTo>
                    <a:pt x="2705" y="2670"/>
                  </a:lnTo>
                  <a:lnTo>
                    <a:pt x="2705" y="0"/>
                  </a:lnTo>
                  <a:close/>
                  <a:moveTo>
                    <a:pt x="1803" y="0"/>
                  </a:moveTo>
                  <a:lnTo>
                    <a:pt x="1803" y="2670"/>
                  </a:lnTo>
                  <a:lnTo>
                    <a:pt x="1820" y="2912"/>
                  </a:lnTo>
                  <a:lnTo>
                    <a:pt x="1855" y="3155"/>
                  </a:lnTo>
                  <a:lnTo>
                    <a:pt x="1907" y="3380"/>
                  </a:lnTo>
                  <a:lnTo>
                    <a:pt x="1994" y="3588"/>
                  </a:lnTo>
                  <a:lnTo>
                    <a:pt x="2098" y="3796"/>
                  </a:lnTo>
                  <a:lnTo>
                    <a:pt x="2219" y="4004"/>
                  </a:lnTo>
                  <a:lnTo>
                    <a:pt x="2358" y="4178"/>
                  </a:lnTo>
                  <a:lnTo>
                    <a:pt x="2497" y="4351"/>
                  </a:lnTo>
                  <a:lnTo>
                    <a:pt x="2670" y="4507"/>
                  </a:lnTo>
                  <a:lnTo>
                    <a:pt x="2861" y="4646"/>
                  </a:lnTo>
                  <a:lnTo>
                    <a:pt x="3051" y="4750"/>
                  </a:lnTo>
                  <a:lnTo>
                    <a:pt x="3259" y="4854"/>
                  </a:lnTo>
                  <a:lnTo>
                    <a:pt x="3467" y="4940"/>
                  </a:lnTo>
                  <a:lnTo>
                    <a:pt x="3693" y="4992"/>
                  </a:lnTo>
                  <a:lnTo>
                    <a:pt x="3935" y="5027"/>
                  </a:lnTo>
                  <a:lnTo>
                    <a:pt x="4178" y="5044"/>
                  </a:lnTo>
                  <a:lnTo>
                    <a:pt x="8893" y="5044"/>
                  </a:lnTo>
                  <a:lnTo>
                    <a:pt x="8893" y="4750"/>
                  </a:lnTo>
                  <a:lnTo>
                    <a:pt x="4178" y="4750"/>
                  </a:lnTo>
                  <a:lnTo>
                    <a:pt x="3970" y="4732"/>
                  </a:lnTo>
                  <a:lnTo>
                    <a:pt x="3762" y="4698"/>
                  </a:lnTo>
                  <a:lnTo>
                    <a:pt x="3554" y="4646"/>
                  </a:lnTo>
                  <a:lnTo>
                    <a:pt x="3381" y="4576"/>
                  </a:lnTo>
                  <a:lnTo>
                    <a:pt x="3190" y="4490"/>
                  </a:lnTo>
                  <a:lnTo>
                    <a:pt x="3017" y="4386"/>
                  </a:lnTo>
                  <a:lnTo>
                    <a:pt x="2861" y="4264"/>
                  </a:lnTo>
                  <a:lnTo>
                    <a:pt x="2722" y="4143"/>
                  </a:lnTo>
                  <a:lnTo>
                    <a:pt x="2583" y="3987"/>
                  </a:lnTo>
                  <a:lnTo>
                    <a:pt x="2462" y="3831"/>
                  </a:lnTo>
                  <a:lnTo>
                    <a:pt x="2358" y="3658"/>
                  </a:lnTo>
                  <a:lnTo>
                    <a:pt x="2271" y="3484"/>
                  </a:lnTo>
                  <a:lnTo>
                    <a:pt x="2202" y="3294"/>
                  </a:lnTo>
                  <a:lnTo>
                    <a:pt x="2150" y="3086"/>
                  </a:lnTo>
                  <a:lnTo>
                    <a:pt x="2115" y="2895"/>
                  </a:lnTo>
                  <a:lnTo>
                    <a:pt x="2115" y="2670"/>
                  </a:lnTo>
                  <a:lnTo>
                    <a:pt x="2115" y="0"/>
                  </a:lnTo>
                  <a:close/>
                  <a:moveTo>
                    <a:pt x="1214" y="0"/>
                  </a:moveTo>
                  <a:lnTo>
                    <a:pt x="1214" y="2670"/>
                  </a:lnTo>
                  <a:lnTo>
                    <a:pt x="1231" y="2982"/>
                  </a:lnTo>
                  <a:lnTo>
                    <a:pt x="1266" y="3276"/>
                  </a:lnTo>
                  <a:lnTo>
                    <a:pt x="1335" y="3554"/>
                  </a:lnTo>
                  <a:lnTo>
                    <a:pt x="1439" y="3831"/>
                  </a:lnTo>
                  <a:lnTo>
                    <a:pt x="1560" y="4091"/>
                  </a:lnTo>
                  <a:lnTo>
                    <a:pt x="1716" y="4334"/>
                  </a:lnTo>
                  <a:lnTo>
                    <a:pt x="1890" y="4559"/>
                  </a:lnTo>
                  <a:lnTo>
                    <a:pt x="2080" y="4767"/>
                  </a:lnTo>
                  <a:lnTo>
                    <a:pt x="2289" y="4958"/>
                  </a:lnTo>
                  <a:lnTo>
                    <a:pt x="2514" y="5131"/>
                  </a:lnTo>
                  <a:lnTo>
                    <a:pt x="2757" y="5287"/>
                  </a:lnTo>
                  <a:lnTo>
                    <a:pt x="3017" y="5408"/>
                  </a:lnTo>
                  <a:lnTo>
                    <a:pt x="3294" y="5512"/>
                  </a:lnTo>
                  <a:lnTo>
                    <a:pt x="3571" y="5582"/>
                  </a:lnTo>
                  <a:lnTo>
                    <a:pt x="3866" y="5634"/>
                  </a:lnTo>
                  <a:lnTo>
                    <a:pt x="4178" y="5651"/>
                  </a:lnTo>
                  <a:lnTo>
                    <a:pt x="8893" y="5651"/>
                  </a:lnTo>
                  <a:lnTo>
                    <a:pt x="8893" y="5339"/>
                  </a:lnTo>
                  <a:lnTo>
                    <a:pt x="4178" y="5339"/>
                  </a:lnTo>
                  <a:lnTo>
                    <a:pt x="3901" y="5322"/>
                  </a:lnTo>
                  <a:lnTo>
                    <a:pt x="3641" y="5287"/>
                  </a:lnTo>
                  <a:lnTo>
                    <a:pt x="3381" y="5218"/>
                  </a:lnTo>
                  <a:lnTo>
                    <a:pt x="3138" y="5131"/>
                  </a:lnTo>
                  <a:lnTo>
                    <a:pt x="2913" y="5027"/>
                  </a:lnTo>
                  <a:lnTo>
                    <a:pt x="2687" y="4888"/>
                  </a:lnTo>
                  <a:lnTo>
                    <a:pt x="2479" y="4732"/>
                  </a:lnTo>
                  <a:lnTo>
                    <a:pt x="2289" y="4559"/>
                  </a:lnTo>
                  <a:lnTo>
                    <a:pt x="2115" y="4368"/>
                  </a:lnTo>
                  <a:lnTo>
                    <a:pt x="1959" y="4160"/>
                  </a:lnTo>
                  <a:lnTo>
                    <a:pt x="1838" y="3952"/>
                  </a:lnTo>
                  <a:lnTo>
                    <a:pt x="1716" y="3710"/>
                  </a:lnTo>
                  <a:lnTo>
                    <a:pt x="1630" y="3467"/>
                  </a:lnTo>
                  <a:lnTo>
                    <a:pt x="1560" y="3207"/>
                  </a:lnTo>
                  <a:lnTo>
                    <a:pt x="1526" y="2947"/>
                  </a:lnTo>
                  <a:lnTo>
                    <a:pt x="1508" y="2670"/>
                  </a:lnTo>
                  <a:lnTo>
                    <a:pt x="1508" y="0"/>
                  </a:lnTo>
                  <a:close/>
                  <a:moveTo>
                    <a:pt x="607" y="0"/>
                  </a:moveTo>
                  <a:lnTo>
                    <a:pt x="607" y="2670"/>
                  </a:lnTo>
                  <a:lnTo>
                    <a:pt x="624" y="3034"/>
                  </a:lnTo>
                  <a:lnTo>
                    <a:pt x="676" y="3398"/>
                  </a:lnTo>
                  <a:lnTo>
                    <a:pt x="763" y="3744"/>
                  </a:lnTo>
                  <a:lnTo>
                    <a:pt x="884" y="4056"/>
                  </a:lnTo>
                  <a:lnTo>
                    <a:pt x="1040" y="4368"/>
                  </a:lnTo>
                  <a:lnTo>
                    <a:pt x="1214" y="4663"/>
                  </a:lnTo>
                  <a:lnTo>
                    <a:pt x="1422" y="4940"/>
                  </a:lnTo>
                  <a:lnTo>
                    <a:pt x="1647" y="5200"/>
                  </a:lnTo>
                  <a:lnTo>
                    <a:pt x="1907" y="5426"/>
                  </a:lnTo>
                  <a:lnTo>
                    <a:pt x="2185" y="5634"/>
                  </a:lnTo>
                  <a:lnTo>
                    <a:pt x="2479" y="5807"/>
                  </a:lnTo>
                  <a:lnTo>
                    <a:pt x="2791" y="5963"/>
                  </a:lnTo>
                  <a:lnTo>
                    <a:pt x="3121" y="6084"/>
                  </a:lnTo>
                  <a:lnTo>
                    <a:pt x="3467" y="6171"/>
                  </a:lnTo>
                  <a:lnTo>
                    <a:pt x="3814" y="6223"/>
                  </a:lnTo>
                  <a:lnTo>
                    <a:pt x="4178" y="6240"/>
                  </a:lnTo>
                  <a:lnTo>
                    <a:pt x="8893" y="6240"/>
                  </a:lnTo>
                  <a:lnTo>
                    <a:pt x="8893" y="5946"/>
                  </a:lnTo>
                  <a:lnTo>
                    <a:pt x="4178" y="5946"/>
                  </a:lnTo>
                  <a:lnTo>
                    <a:pt x="3849" y="5928"/>
                  </a:lnTo>
                  <a:lnTo>
                    <a:pt x="3519" y="5876"/>
                  </a:lnTo>
                  <a:lnTo>
                    <a:pt x="3207" y="5790"/>
                  </a:lnTo>
                  <a:lnTo>
                    <a:pt x="2913" y="5686"/>
                  </a:lnTo>
                  <a:lnTo>
                    <a:pt x="2618" y="5547"/>
                  </a:lnTo>
                  <a:lnTo>
                    <a:pt x="2358" y="5391"/>
                  </a:lnTo>
                  <a:lnTo>
                    <a:pt x="2098" y="5200"/>
                  </a:lnTo>
                  <a:lnTo>
                    <a:pt x="1872" y="4992"/>
                  </a:lnTo>
                  <a:lnTo>
                    <a:pt x="1664" y="4750"/>
                  </a:lnTo>
                  <a:lnTo>
                    <a:pt x="1474" y="4507"/>
                  </a:lnTo>
                  <a:lnTo>
                    <a:pt x="1300" y="4230"/>
                  </a:lnTo>
                  <a:lnTo>
                    <a:pt x="1162" y="3952"/>
                  </a:lnTo>
                  <a:lnTo>
                    <a:pt x="1058" y="3640"/>
                  </a:lnTo>
                  <a:lnTo>
                    <a:pt x="971" y="3328"/>
                  </a:lnTo>
                  <a:lnTo>
                    <a:pt x="919" y="3016"/>
                  </a:lnTo>
                  <a:lnTo>
                    <a:pt x="902" y="2670"/>
                  </a:lnTo>
                  <a:lnTo>
                    <a:pt x="902" y="0"/>
                  </a:lnTo>
                  <a:close/>
                  <a:moveTo>
                    <a:pt x="0" y="0"/>
                  </a:moveTo>
                  <a:lnTo>
                    <a:pt x="0" y="2670"/>
                  </a:lnTo>
                  <a:lnTo>
                    <a:pt x="18" y="2895"/>
                  </a:lnTo>
                  <a:lnTo>
                    <a:pt x="35" y="3103"/>
                  </a:lnTo>
                  <a:lnTo>
                    <a:pt x="52" y="3311"/>
                  </a:lnTo>
                  <a:lnTo>
                    <a:pt x="87" y="3519"/>
                  </a:lnTo>
                  <a:lnTo>
                    <a:pt x="191" y="3918"/>
                  </a:lnTo>
                  <a:lnTo>
                    <a:pt x="330" y="4299"/>
                  </a:lnTo>
                  <a:lnTo>
                    <a:pt x="520" y="4663"/>
                  </a:lnTo>
                  <a:lnTo>
                    <a:pt x="728" y="5010"/>
                  </a:lnTo>
                  <a:lnTo>
                    <a:pt x="954" y="5322"/>
                  </a:lnTo>
                  <a:lnTo>
                    <a:pt x="1231" y="5616"/>
                  </a:lnTo>
                  <a:lnTo>
                    <a:pt x="1526" y="5894"/>
                  </a:lnTo>
                  <a:lnTo>
                    <a:pt x="1855" y="6136"/>
                  </a:lnTo>
                  <a:lnTo>
                    <a:pt x="2185" y="6344"/>
                  </a:lnTo>
                  <a:lnTo>
                    <a:pt x="2549" y="6518"/>
                  </a:lnTo>
                  <a:lnTo>
                    <a:pt x="2947" y="6656"/>
                  </a:lnTo>
                  <a:lnTo>
                    <a:pt x="3346" y="6760"/>
                  </a:lnTo>
                  <a:lnTo>
                    <a:pt x="3537" y="6795"/>
                  </a:lnTo>
                  <a:lnTo>
                    <a:pt x="3745" y="6830"/>
                  </a:lnTo>
                  <a:lnTo>
                    <a:pt x="3970" y="6847"/>
                  </a:lnTo>
                  <a:lnTo>
                    <a:pt x="8893" y="6847"/>
                  </a:lnTo>
                  <a:lnTo>
                    <a:pt x="8893" y="6552"/>
                  </a:lnTo>
                  <a:lnTo>
                    <a:pt x="4178" y="6552"/>
                  </a:lnTo>
                  <a:lnTo>
                    <a:pt x="3779" y="6518"/>
                  </a:lnTo>
                  <a:lnTo>
                    <a:pt x="3398" y="6466"/>
                  </a:lnTo>
                  <a:lnTo>
                    <a:pt x="3034" y="6362"/>
                  </a:lnTo>
                  <a:lnTo>
                    <a:pt x="2670" y="6240"/>
                  </a:lnTo>
                  <a:lnTo>
                    <a:pt x="2341" y="6084"/>
                  </a:lnTo>
                  <a:lnTo>
                    <a:pt x="2011" y="5876"/>
                  </a:lnTo>
                  <a:lnTo>
                    <a:pt x="1716" y="5651"/>
                  </a:lnTo>
                  <a:lnTo>
                    <a:pt x="1439" y="5408"/>
                  </a:lnTo>
                  <a:lnTo>
                    <a:pt x="1196" y="5131"/>
                  </a:lnTo>
                  <a:lnTo>
                    <a:pt x="971" y="4836"/>
                  </a:lnTo>
                  <a:lnTo>
                    <a:pt x="780" y="4524"/>
                  </a:lnTo>
                  <a:lnTo>
                    <a:pt x="607" y="4178"/>
                  </a:lnTo>
                  <a:lnTo>
                    <a:pt x="486" y="3831"/>
                  </a:lnTo>
                  <a:lnTo>
                    <a:pt x="382" y="3450"/>
                  </a:lnTo>
                  <a:lnTo>
                    <a:pt x="330" y="3068"/>
                  </a:lnTo>
                  <a:lnTo>
                    <a:pt x="312" y="267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7" name="Google Shape;1507;p17"/>
            <p:cNvSpPr/>
            <p:nvPr/>
          </p:nvSpPr>
          <p:spPr>
            <a:xfrm>
              <a:off x="5613857" y="4299431"/>
              <a:ext cx="403691" cy="264388"/>
            </a:xfrm>
            <a:custGeom>
              <a:avLst/>
              <a:gdLst/>
              <a:ahLst/>
              <a:cxnLst/>
              <a:rect l="l" t="t" r="r" b="b"/>
              <a:pathLst>
                <a:path w="5877" h="3849" fill="none" extrusionOk="0">
                  <a:moveTo>
                    <a:pt x="1" y="2670"/>
                  </a:moveTo>
                  <a:lnTo>
                    <a:pt x="1" y="0"/>
                  </a:lnTo>
                  <a:lnTo>
                    <a:pt x="295" y="0"/>
                  </a:lnTo>
                  <a:lnTo>
                    <a:pt x="295" y="2670"/>
                  </a:lnTo>
                  <a:lnTo>
                    <a:pt x="295" y="2670"/>
                  </a:lnTo>
                  <a:lnTo>
                    <a:pt x="313" y="2843"/>
                  </a:lnTo>
                  <a:lnTo>
                    <a:pt x="365" y="3016"/>
                  </a:lnTo>
                  <a:lnTo>
                    <a:pt x="434" y="3155"/>
                  </a:lnTo>
                  <a:lnTo>
                    <a:pt x="555" y="3294"/>
                  </a:lnTo>
                  <a:lnTo>
                    <a:pt x="677" y="3398"/>
                  </a:lnTo>
                  <a:lnTo>
                    <a:pt x="815" y="3484"/>
                  </a:lnTo>
                  <a:lnTo>
                    <a:pt x="989" y="3519"/>
                  </a:lnTo>
                  <a:lnTo>
                    <a:pt x="1162" y="3536"/>
                  </a:lnTo>
                  <a:lnTo>
                    <a:pt x="5877" y="3536"/>
                  </a:lnTo>
                  <a:lnTo>
                    <a:pt x="5877" y="3848"/>
                  </a:lnTo>
                  <a:lnTo>
                    <a:pt x="1162" y="3848"/>
                  </a:lnTo>
                  <a:lnTo>
                    <a:pt x="1162" y="3848"/>
                  </a:lnTo>
                  <a:lnTo>
                    <a:pt x="1041" y="3831"/>
                  </a:lnTo>
                  <a:lnTo>
                    <a:pt x="919" y="3814"/>
                  </a:lnTo>
                  <a:lnTo>
                    <a:pt x="815" y="3796"/>
                  </a:lnTo>
                  <a:lnTo>
                    <a:pt x="711" y="3744"/>
                  </a:lnTo>
                  <a:lnTo>
                    <a:pt x="607" y="3710"/>
                  </a:lnTo>
                  <a:lnTo>
                    <a:pt x="503" y="3640"/>
                  </a:lnTo>
                  <a:lnTo>
                    <a:pt x="417" y="3571"/>
                  </a:lnTo>
                  <a:lnTo>
                    <a:pt x="330" y="3502"/>
                  </a:lnTo>
                  <a:lnTo>
                    <a:pt x="261" y="3415"/>
                  </a:lnTo>
                  <a:lnTo>
                    <a:pt x="191" y="3328"/>
                  </a:lnTo>
                  <a:lnTo>
                    <a:pt x="139" y="3224"/>
                  </a:lnTo>
                  <a:lnTo>
                    <a:pt x="87" y="3138"/>
                  </a:lnTo>
                  <a:lnTo>
                    <a:pt x="53" y="3016"/>
                  </a:lnTo>
                  <a:lnTo>
                    <a:pt x="18" y="2912"/>
                  </a:lnTo>
                  <a:lnTo>
                    <a:pt x="1" y="2791"/>
                  </a:lnTo>
                  <a:lnTo>
                    <a:pt x="1" y="267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8" name="Google Shape;1508;p17"/>
            <p:cNvSpPr/>
            <p:nvPr/>
          </p:nvSpPr>
          <p:spPr>
            <a:xfrm>
              <a:off x="5448386" y="4299431"/>
              <a:ext cx="569165" cy="428694"/>
            </a:xfrm>
            <a:custGeom>
              <a:avLst/>
              <a:gdLst/>
              <a:ahLst/>
              <a:cxnLst/>
              <a:rect l="l" t="t" r="r" b="b"/>
              <a:pathLst>
                <a:path w="8286" h="6241" fill="none" extrusionOk="0">
                  <a:moveTo>
                    <a:pt x="3571" y="6240"/>
                  </a:moveTo>
                  <a:lnTo>
                    <a:pt x="8286" y="6240"/>
                  </a:lnTo>
                  <a:lnTo>
                    <a:pt x="8286" y="5946"/>
                  </a:lnTo>
                  <a:lnTo>
                    <a:pt x="3571" y="5946"/>
                  </a:lnTo>
                  <a:lnTo>
                    <a:pt x="3571" y="5946"/>
                  </a:lnTo>
                  <a:lnTo>
                    <a:pt x="3242" y="5928"/>
                  </a:lnTo>
                  <a:lnTo>
                    <a:pt x="2912" y="5876"/>
                  </a:lnTo>
                  <a:lnTo>
                    <a:pt x="2600" y="5790"/>
                  </a:lnTo>
                  <a:lnTo>
                    <a:pt x="2306" y="5686"/>
                  </a:lnTo>
                  <a:lnTo>
                    <a:pt x="2011" y="5547"/>
                  </a:lnTo>
                  <a:lnTo>
                    <a:pt x="1751" y="5391"/>
                  </a:lnTo>
                  <a:lnTo>
                    <a:pt x="1491" y="5200"/>
                  </a:lnTo>
                  <a:lnTo>
                    <a:pt x="1265" y="4992"/>
                  </a:lnTo>
                  <a:lnTo>
                    <a:pt x="1057" y="4750"/>
                  </a:lnTo>
                  <a:lnTo>
                    <a:pt x="867" y="4507"/>
                  </a:lnTo>
                  <a:lnTo>
                    <a:pt x="693" y="4230"/>
                  </a:lnTo>
                  <a:lnTo>
                    <a:pt x="555" y="3952"/>
                  </a:lnTo>
                  <a:lnTo>
                    <a:pt x="451" y="3640"/>
                  </a:lnTo>
                  <a:lnTo>
                    <a:pt x="364" y="3328"/>
                  </a:lnTo>
                  <a:lnTo>
                    <a:pt x="312" y="3016"/>
                  </a:lnTo>
                  <a:lnTo>
                    <a:pt x="295" y="2670"/>
                  </a:lnTo>
                  <a:lnTo>
                    <a:pt x="295" y="0"/>
                  </a:lnTo>
                  <a:lnTo>
                    <a:pt x="0" y="0"/>
                  </a:lnTo>
                  <a:lnTo>
                    <a:pt x="0" y="2670"/>
                  </a:lnTo>
                  <a:lnTo>
                    <a:pt x="0" y="2670"/>
                  </a:lnTo>
                  <a:lnTo>
                    <a:pt x="17" y="3034"/>
                  </a:lnTo>
                  <a:lnTo>
                    <a:pt x="69" y="3398"/>
                  </a:lnTo>
                  <a:lnTo>
                    <a:pt x="156" y="3744"/>
                  </a:lnTo>
                  <a:lnTo>
                    <a:pt x="277" y="4056"/>
                  </a:lnTo>
                  <a:lnTo>
                    <a:pt x="433" y="4368"/>
                  </a:lnTo>
                  <a:lnTo>
                    <a:pt x="607" y="4663"/>
                  </a:lnTo>
                  <a:lnTo>
                    <a:pt x="815" y="4940"/>
                  </a:lnTo>
                  <a:lnTo>
                    <a:pt x="1040" y="5200"/>
                  </a:lnTo>
                  <a:lnTo>
                    <a:pt x="1300" y="5426"/>
                  </a:lnTo>
                  <a:lnTo>
                    <a:pt x="1578" y="5634"/>
                  </a:lnTo>
                  <a:lnTo>
                    <a:pt x="1872" y="5807"/>
                  </a:lnTo>
                  <a:lnTo>
                    <a:pt x="2184" y="5963"/>
                  </a:lnTo>
                  <a:lnTo>
                    <a:pt x="2514" y="6084"/>
                  </a:lnTo>
                  <a:lnTo>
                    <a:pt x="2860" y="6171"/>
                  </a:lnTo>
                  <a:lnTo>
                    <a:pt x="3207" y="6223"/>
                  </a:lnTo>
                  <a:lnTo>
                    <a:pt x="3571" y="62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9" name="Google Shape;1509;p17"/>
            <p:cNvSpPr/>
            <p:nvPr/>
          </p:nvSpPr>
          <p:spPr>
            <a:xfrm>
              <a:off x="5490012" y="4299431"/>
              <a:ext cx="527539" cy="388236"/>
            </a:xfrm>
            <a:custGeom>
              <a:avLst/>
              <a:gdLst/>
              <a:ahLst/>
              <a:cxnLst/>
              <a:rect l="l" t="t" r="r" b="b"/>
              <a:pathLst>
                <a:path w="7680" h="5652" fill="none" extrusionOk="0">
                  <a:moveTo>
                    <a:pt x="2965" y="5651"/>
                  </a:moveTo>
                  <a:lnTo>
                    <a:pt x="7680" y="5651"/>
                  </a:lnTo>
                  <a:lnTo>
                    <a:pt x="7680" y="5339"/>
                  </a:lnTo>
                  <a:lnTo>
                    <a:pt x="2965" y="5339"/>
                  </a:lnTo>
                  <a:lnTo>
                    <a:pt x="2965" y="5339"/>
                  </a:lnTo>
                  <a:lnTo>
                    <a:pt x="2688" y="5322"/>
                  </a:lnTo>
                  <a:lnTo>
                    <a:pt x="2428" y="5287"/>
                  </a:lnTo>
                  <a:lnTo>
                    <a:pt x="2168" y="5218"/>
                  </a:lnTo>
                  <a:lnTo>
                    <a:pt x="1925" y="5131"/>
                  </a:lnTo>
                  <a:lnTo>
                    <a:pt x="1700" y="5027"/>
                  </a:lnTo>
                  <a:lnTo>
                    <a:pt x="1474" y="4888"/>
                  </a:lnTo>
                  <a:lnTo>
                    <a:pt x="1266" y="4732"/>
                  </a:lnTo>
                  <a:lnTo>
                    <a:pt x="1076" y="4559"/>
                  </a:lnTo>
                  <a:lnTo>
                    <a:pt x="902" y="4368"/>
                  </a:lnTo>
                  <a:lnTo>
                    <a:pt x="746" y="4160"/>
                  </a:lnTo>
                  <a:lnTo>
                    <a:pt x="625" y="3952"/>
                  </a:lnTo>
                  <a:lnTo>
                    <a:pt x="503" y="3710"/>
                  </a:lnTo>
                  <a:lnTo>
                    <a:pt x="417" y="3467"/>
                  </a:lnTo>
                  <a:lnTo>
                    <a:pt x="347" y="3207"/>
                  </a:lnTo>
                  <a:lnTo>
                    <a:pt x="313" y="2947"/>
                  </a:lnTo>
                  <a:lnTo>
                    <a:pt x="295" y="2670"/>
                  </a:lnTo>
                  <a:lnTo>
                    <a:pt x="295" y="0"/>
                  </a:lnTo>
                  <a:lnTo>
                    <a:pt x="1" y="0"/>
                  </a:lnTo>
                  <a:lnTo>
                    <a:pt x="1" y="2670"/>
                  </a:lnTo>
                  <a:lnTo>
                    <a:pt x="1" y="2670"/>
                  </a:lnTo>
                  <a:lnTo>
                    <a:pt x="18" y="2982"/>
                  </a:lnTo>
                  <a:lnTo>
                    <a:pt x="53" y="3276"/>
                  </a:lnTo>
                  <a:lnTo>
                    <a:pt x="122" y="3554"/>
                  </a:lnTo>
                  <a:lnTo>
                    <a:pt x="226" y="3831"/>
                  </a:lnTo>
                  <a:lnTo>
                    <a:pt x="347" y="4091"/>
                  </a:lnTo>
                  <a:lnTo>
                    <a:pt x="503" y="4334"/>
                  </a:lnTo>
                  <a:lnTo>
                    <a:pt x="677" y="4559"/>
                  </a:lnTo>
                  <a:lnTo>
                    <a:pt x="867" y="4767"/>
                  </a:lnTo>
                  <a:lnTo>
                    <a:pt x="1076" y="4958"/>
                  </a:lnTo>
                  <a:lnTo>
                    <a:pt x="1301" y="5131"/>
                  </a:lnTo>
                  <a:lnTo>
                    <a:pt x="1544" y="5287"/>
                  </a:lnTo>
                  <a:lnTo>
                    <a:pt x="1804" y="5408"/>
                  </a:lnTo>
                  <a:lnTo>
                    <a:pt x="2081" y="5512"/>
                  </a:lnTo>
                  <a:lnTo>
                    <a:pt x="2358" y="5582"/>
                  </a:lnTo>
                  <a:lnTo>
                    <a:pt x="2653" y="5634"/>
                  </a:lnTo>
                  <a:lnTo>
                    <a:pt x="2965" y="565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0" name="Google Shape;1510;p17"/>
            <p:cNvSpPr/>
            <p:nvPr/>
          </p:nvSpPr>
          <p:spPr>
            <a:xfrm>
              <a:off x="5406692" y="4299431"/>
              <a:ext cx="610860" cy="470389"/>
            </a:xfrm>
            <a:custGeom>
              <a:avLst/>
              <a:gdLst/>
              <a:ahLst/>
              <a:cxnLst/>
              <a:rect l="l" t="t" r="r" b="b"/>
              <a:pathLst>
                <a:path w="8893" h="6848" fill="none" extrusionOk="0">
                  <a:moveTo>
                    <a:pt x="4178" y="6847"/>
                  </a:moveTo>
                  <a:lnTo>
                    <a:pt x="8893" y="6847"/>
                  </a:lnTo>
                  <a:lnTo>
                    <a:pt x="8893" y="6552"/>
                  </a:lnTo>
                  <a:lnTo>
                    <a:pt x="4178" y="6552"/>
                  </a:lnTo>
                  <a:lnTo>
                    <a:pt x="4178" y="6552"/>
                  </a:lnTo>
                  <a:lnTo>
                    <a:pt x="3779" y="6518"/>
                  </a:lnTo>
                  <a:lnTo>
                    <a:pt x="3398" y="6466"/>
                  </a:lnTo>
                  <a:lnTo>
                    <a:pt x="3034" y="6362"/>
                  </a:lnTo>
                  <a:lnTo>
                    <a:pt x="2670" y="6240"/>
                  </a:lnTo>
                  <a:lnTo>
                    <a:pt x="2341" y="6084"/>
                  </a:lnTo>
                  <a:lnTo>
                    <a:pt x="2011" y="5876"/>
                  </a:lnTo>
                  <a:lnTo>
                    <a:pt x="1716" y="5651"/>
                  </a:lnTo>
                  <a:lnTo>
                    <a:pt x="1439" y="5408"/>
                  </a:lnTo>
                  <a:lnTo>
                    <a:pt x="1196" y="5131"/>
                  </a:lnTo>
                  <a:lnTo>
                    <a:pt x="971" y="4836"/>
                  </a:lnTo>
                  <a:lnTo>
                    <a:pt x="780" y="4524"/>
                  </a:lnTo>
                  <a:lnTo>
                    <a:pt x="607" y="4178"/>
                  </a:lnTo>
                  <a:lnTo>
                    <a:pt x="486" y="3831"/>
                  </a:lnTo>
                  <a:lnTo>
                    <a:pt x="382" y="3450"/>
                  </a:lnTo>
                  <a:lnTo>
                    <a:pt x="330" y="3068"/>
                  </a:lnTo>
                  <a:lnTo>
                    <a:pt x="312" y="2670"/>
                  </a:lnTo>
                  <a:lnTo>
                    <a:pt x="312" y="0"/>
                  </a:lnTo>
                  <a:lnTo>
                    <a:pt x="0" y="0"/>
                  </a:lnTo>
                  <a:lnTo>
                    <a:pt x="0" y="2670"/>
                  </a:lnTo>
                  <a:lnTo>
                    <a:pt x="0" y="2670"/>
                  </a:lnTo>
                  <a:lnTo>
                    <a:pt x="18" y="2895"/>
                  </a:lnTo>
                  <a:lnTo>
                    <a:pt x="35" y="3103"/>
                  </a:lnTo>
                  <a:lnTo>
                    <a:pt x="52" y="3311"/>
                  </a:lnTo>
                  <a:lnTo>
                    <a:pt x="87" y="3519"/>
                  </a:lnTo>
                  <a:lnTo>
                    <a:pt x="191" y="3918"/>
                  </a:lnTo>
                  <a:lnTo>
                    <a:pt x="330" y="4299"/>
                  </a:lnTo>
                  <a:lnTo>
                    <a:pt x="520" y="4663"/>
                  </a:lnTo>
                  <a:lnTo>
                    <a:pt x="728" y="5010"/>
                  </a:lnTo>
                  <a:lnTo>
                    <a:pt x="954" y="5322"/>
                  </a:lnTo>
                  <a:lnTo>
                    <a:pt x="1231" y="5616"/>
                  </a:lnTo>
                  <a:lnTo>
                    <a:pt x="1526" y="5894"/>
                  </a:lnTo>
                  <a:lnTo>
                    <a:pt x="1855" y="6136"/>
                  </a:lnTo>
                  <a:lnTo>
                    <a:pt x="2185" y="6344"/>
                  </a:lnTo>
                  <a:lnTo>
                    <a:pt x="2549" y="6518"/>
                  </a:lnTo>
                  <a:lnTo>
                    <a:pt x="2947" y="6656"/>
                  </a:lnTo>
                  <a:lnTo>
                    <a:pt x="3346" y="6760"/>
                  </a:lnTo>
                  <a:lnTo>
                    <a:pt x="3537" y="6795"/>
                  </a:lnTo>
                  <a:lnTo>
                    <a:pt x="3745" y="6830"/>
                  </a:lnTo>
                  <a:lnTo>
                    <a:pt x="3970" y="6847"/>
                  </a:lnTo>
                  <a:lnTo>
                    <a:pt x="4178" y="684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1" name="Google Shape;1511;p17"/>
            <p:cNvSpPr/>
            <p:nvPr/>
          </p:nvSpPr>
          <p:spPr>
            <a:xfrm>
              <a:off x="5572163" y="4299431"/>
              <a:ext cx="445386" cy="304846"/>
            </a:xfrm>
            <a:custGeom>
              <a:avLst/>
              <a:gdLst/>
              <a:ahLst/>
              <a:cxnLst/>
              <a:rect l="l" t="t" r="r" b="b"/>
              <a:pathLst>
                <a:path w="6484" h="4438" fill="none" extrusionOk="0">
                  <a:moveTo>
                    <a:pt x="1769" y="4438"/>
                  </a:moveTo>
                  <a:lnTo>
                    <a:pt x="6484" y="4438"/>
                  </a:lnTo>
                  <a:lnTo>
                    <a:pt x="6484" y="4143"/>
                  </a:lnTo>
                  <a:lnTo>
                    <a:pt x="1769" y="4143"/>
                  </a:lnTo>
                  <a:lnTo>
                    <a:pt x="1769" y="4143"/>
                  </a:lnTo>
                  <a:lnTo>
                    <a:pt x="1613" y="4143"/>
                  </a:lnTo>
                  <a:lnTo>
                    <a:pt x="1474" y="4108"/>
                  </a:lnTo>
                  <a:lnTo>
                    <a:pt x="1336" y="4074"/>
                  </a:lnTo>
                  <a:lnTo>
                    <a:pt x="1197" y="4022"/>
                  </a:lnTo>
                  <a:lnTo>
                    <a:pt x="1076" y="3970"/>
                  </a:lnTo>
                  <a:lnTo>
                    <a:pt x="954" y="3900"/>
                  </a:lnTo>
                  <a:lnTo>
                    <a:pt x="833" y="3814"/>
                  </a:lnTo>
                  <a:lnTo>
                    <a:pt x="729" y="3710"/>
                  </a:lnTo>
                  <a:lnTo>
                    <a:pt x="642" y="3606"/>
                  </a:lnTo>
                  <a:lnTo>
                    <a:pt x="556" y="3502"/>
                  </a:lnTo>
                  <a:lnTo>
                    <a:pt x="469" y="3380"/>
                  </a:lnTo>
                  <a:lnTo>
                    <a:pt x="417" y="3242"/>
                  </a:lnTo>
                  <a:lnTo>
                    <a:pt x="365" y="3120"/>
                  </a:lnTo>
                  <a:lnTo>
                    <a:pt x="330" y="2964"/>
                  </a:lnTo>
                  <a:lnTo>
                    <a:pt x="313" y="2826"/>
                  </a:lnTo>
                  <a:lnTo>
                    <a:pt x="296" y="2670"/>
                  </a:lnTo>
                  <a:lnTo>
                    <a:pt x="296" y="0"/>
                  </a:lnTo>
                  <a:lnTo>
                    <a:pt x="1" y="0"/>
                  </a:lnTo>
                  <a:lnTo>
                    <a:pt x="1" y="2670"/>
                  </a:lnTo>
                  <a:lnTo>
                    <a:pt x="1" y="2670"/>
                  </a:lnTo>
                  <a:lnTo>
                    <a:pt x="1" y="2860"/>
                  </a:lnTo>
                  <a:lnTo>
                    <a:pt x="36" y="3034"/>
                  </a:lnTo>
                  <a:lnTo>
                    <a:pt x="88" y="3207"/>
                  </a:lnTo>
                  <a:lnTo>
                    <a:pt x="140" y="3363"/>
                  </a:lnTo>
                  <a:lnTo>
                    <a:pt x="209" y="3519"/>
                  </a:lnTo>
                  <a:lnTo>
                    <a:pt x="296" y="3658"/>
                  </a:lnTo>
                  <a:lnTo>
                    <a:pt x="400" y="3796"/>
                  </a:lnTo>
                  <a:lnTo>
                    <a:pt x="521" y="3918"/>
                  </a:lnTo>
                  <a:lnTo>
                    <a:pt x="642" y="4039"/>
                  </a:lnTo>
                  <a:lnTo>
                    <a:pt x="781" y="4143"/>
                  </a:lnTo>
                  <a:lnTo>
                    <a:pt x="920" y="4230"/>
                  </a:lnTo>
                  <a:lnTo>
                    <a:pt x="1076" y="4299"/>
                  </a:lnTo>
                  <a:lnTo>
                    <a:pt x="1249" y="4368"/>
                  </a:lnTo>
                  <a:lnTo>
                    <a:pt x="1405" y="4403"/>
                  </a:lnTo>
                  <a:lnTo>
                    <a:pt x="1596" y="4438"/>
                  </a:lnTo>
                  <a:lnTo>
                    <a:pt x="1769" y="443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2" name="Google Shape;1512;p17"/>
            <p:cNvSpPr/>
            <p:nvPr/>
          </p:nvSpPr>
          <p:spPr>
            <a:xfrm>
              <a:off x="5530538" y="4299431"/>
              <a:ext cx="487012" cy="346541"/>
            </a:xfrm>
            <a:custGeom>
              <a:avLst/>
              <a:gdLst/>
              <a:ahLst/>
              <a:cxnLst/>
              <a:rect l="l" t="t" r="r" b="b"/>
              <a:pathLst>
                <a:path w="7090" h="5045" fill="none" extrusionOk="0">
                  <a:moveTo>
                    <a:pt x="2375" y="5044"/>
                  </a:moveTo>
                  <a:lnTo>
                    <a:pt x="7090" y="5044"/>
                  </a:lnTo>
                  <a:lnTo>
                    <a:pt x="7090" y="4750"/>
                  </a:lnTo>
                  <a:lnTo>
                    <a:pt x="2375" y="4750"/>
                  </a:lnTo>
                  <a:lnTo>
                    <a:pt x="2375" y="4750"/>
                  </a:lnTo>
                  <a:lnTo>
                    <a:pt x="2167" y="4732"/>
                  </a:lnTo>
                  <a:lnTo>
                    <a:pt x="1959" y="4698"/>
                  </a:lnTo>
                  <a:lnTo>
                    <a:pt x="1751" y="4646"/>
                  </a:lnTo>
                  <a:lnTo>
                    <a:pt x="1578" y="4576"/>
                  </a:lnTo>
                  <a:lnTo>
                    <a:pt x="1387" y="4490"/>
                  </a:lnTo>
                  <a:lnTo>
                    <a:pt x="1214" y="4386"/>
                  </a:lnTo>
                  <a:lnTo>
                    <a:pt x="1058" y="4264"/>
                  </a:lnTo>
                  <a:lnTo>
                    <a:pt x="919" y="4143"/>
                  </a:lnTo>
                  <a:lnTo>
                    <a:pt x="780" y="3987"/>
                  </a:lnTo>
                  <a:lnTo>
                    <a:pt x="659" y="3831"/>
                  </a:lnTo>
                  <a:lnTo>
                    <a:pt x="555" y="3658"/>
                  </a:lnTo>
                  <a:lnTo>
                    <a:pt x="468" y="3484"/>
                  </a:lnTo>
                  <a:lnTo>
                    <a:pt x="399" y="3294"/>
                  </a:lnTo>
                  <a:lnTo>
                    <a:pt x="347" y="3086"/>
                  </a:lnTo>
                  <a:lnTo>
                    <a:pt x="312" y="2895"/>
                  </a:lnTo>
                  <a:lnTo>
                    <a:pt x="312" y="2670"/>
                  </a:lnTo>
                  <a:lnTo>
                    <a:pt x="312" y="0"/>
                  </a:lnTo>
                  <a:lnTo>
                    <a:pt x="0" y="0"/>
                  </a:lnTo>
                  <a:lnTo>
                    <a:pt x="0" y="2670"/>
                  </a:lnTo>
                  <a:lnTo>
                    <a:pt x="0" y="2670"/>
                  </a:lnTo>
                  <a:lnTo>
                    <a:pt x="17" y="2912"/>
                  </a:lnTo>
                  <a:lnTo>
                    <a:pt x="52" y="3155"/>
                  </a:lnTo>
                  <a:lnTo>
                    <a:pt x="104" y="3380"/>
                  </a:lnTo>
                  <a:lnTo>
                    <a:pt x="191" y="3588"/>
                  </a:lnTo>
                  <a:lnTo>
                    <a:pt x="295" y="3796"/>
                  </a:lnTo>
                  <a:lnTo>
                    <a:pt x="416" y="4004"/>
                  </a:lnTo>
                  <a:lnTo>
                    <a:pt x="555" y="4178"/>
                  </a:lnTo>
                  <a:lnTo>
                    <a:pt x="694" y="4351"/>
                  </a:lnTo>
                  <a:lnTo>
                    <a:pt x="867" y="4507"/>
                  </a:lnTo>
                  <a:lnTo>
                    <a:pt x="1058" y="4646"/>
                  </a:lnTo>
                  <a:lnTo>
                    <a:pt x="1248" y="4750"/>
                  </a:lnTo>
                  <a:lnTo>
                    <a:pt x="1456" y="4854"/>
                  </a:lnTo>
                  <a:lnTo>
                    <a:pt x="1664" y="4940"/>
                  </a:lnTo>
                  <a:lnTo>
                    <a:pt x="1890" y="4992"/>
                  </a:lnTo>
                  <a:lnTo>
                    <a:pt x="2132" y="5027"/>
                  </a:lnTo>
                  <a:lnTo>
                    <a:pt x="2375" y="504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3" name="Google Shape;1513;p17"/>
            <p:cNvSpPr/>
            <p:nvPr/>
          </p:nvSpPr>
          <p:spPr>
            <a:xfrm>
              <a:off x="6461613" y="4575628"/>
              <a:ext cx="634696" cy="364400"/>
            </a:xfrm>
            <a:custGeom>
              <a:avLst/>
              <a:gdLst/>
              <a:ahLst/>
              <a:cxnLst/>
              <a:rect l="l" t="t" r="r" b="b"/>
              <a:pathLst>
                <a:path w="9240" h="5305" extrusionOk="0">
                  <a:moveTo>
                    <a:pt x="0" y="2999"/>
                  </a:moveTo>
                  <a:lnTo>
                    <a:pt x="0" y="3311"/>
                  </a:lnTo>
                  <a:lnTo>
                    <a:pt x="5079" y="3311"/>
                  </a:lnTo>
                  <a:lnTo>
                    <a:pt x="5252" y="3329"/>
                  </a:lnTo>
                  <a:lnTo>
                    <a:pt x="5408" y="3363"/>
                  </a:lnTo>
                  <a:lnTo>
                    <a:pt x="5564" y="3450"/>
                  </a:lnTo>
                  <a:lnTo>
                    <a:pt x="5686" y="3554"/>
                  </a:lnTo>
                  <a:lnTo>
                    <a:pt x="5790" y="3693"/>
                  </a:lnTo>
                  <a:lnTo>
                    <a:pt x="5877" y="3832"/>
                  </a:lnTo>
                  <a:lnTo>
                    <a:pt x="5929" y="4005"/>
                  </a:lnTo>
                  <a:lnTo>
                    <a:pt x="5946" y="4178"/>
                  </a:lnTo>
                  <a:lnTo>
                    <a:pt x="5946" y="5305"/>
                  </a:lnTo>
                  <a:lnTo>
                    <a:pt x="6241" y="5305"/>
                  </a:lnTo>
                  <a:lnTo>
                    <a:pt x="6241" y="4178"/>
                  </a:lnTo>
                  <a:lnTo>
                    <a:pt x="6241" y="4057"/>
                  </a:lnTo>
                  <a:lnTo>
                    <a:pt x="6223" y="3936"/>
                  </a:lnTo>
                  <a:lnTo>
                    <a:pt x="6189" y="3832"/>
                  </a:lnTo>
                  <a:lnTo>
                    <a:pt x="6154" y="3710"/>
                  </a:lnTo>
                  <a:lnTo>
                    <a:pt x="6102" y="3624"/>
                  </a:lnTo>
                  <a:lnTo>
                    <a:pt x="6050" y="3520"/>
                  </a:lnTo>
                  <a:lnTo>
                    <a:pt x="5981" y="3433"/>
                  </a:lnTo>
                  <a:lnTo>
                    <a:pt x="5911" y="3346"/>
                  </a:lnTo>
                  <a:lnTo>
                    <a:pt x="5824" y="3277"/>
                  </a:lnTo>
                  <a:lnTo>
                    <a:pt x="5738" y="3207"/>
                  </a:lnTo>
                  <a:lnTo>
                    <a:pt x="5634" y="3138"/>
                  </a:lnTo>
                  <a:lnTo>
                    <a:pt x="5530" y="3103"/>
                  </a:lnTo>
                  <a:lnTo>
                    <a:pt x="5426" y="3051"/>
                  </a:lnTo>
                  <a:lnTo>
                    <a:pt x="5304" y="3034"/>
                  </a:lnTo>
                  <a:lnTo>
                    <a:pt x="5200" y="3017"/>
                  </a:lnTo>
                  <a:lnTo>
                    <a:pt x="5079" y="2999"/>
                  </a:lnTo>
                  <a:close/>
                  <a:moveTo>
                    <a:pt x="0" y="2410"/>
                  </a:moveTo>
                  <a:lnTo>
                    <a:pt x="0" y="2705"/>
                  </a:lnTo>
                  <a:lnTo>
                    <a:pt x="5235" y="2705"/>
                  </a:lnTo>
                  <a:lnTo>
                    <a:pt x="5374" y="2739"/>
                  </a:lnTo>
                  <a:lnTo>
                    <a:pt x="5512" y="2774"/>
                  </a:lnTo>
                  <a:lnTo>
                    <a:pt x="5651" y="2826"/>
                  </a:lnTo>
                  <a:lnTo>
                    <a:pt x="5772" y="2878"/>
                  </a:lnTo>
                  <a:lnTo>
                    <a:pt x="5894" y="2947"/>
                  </a:lnTo>
                  <a:lnTo>
                    <a:pt x="6015" y="3034"/>
                  </a:lnTo>
                  <a:lnTo>
                    <a:pt x="6119" y="3138"/>
                  </a:lnTo>
                  <a:lnTo>
                    <a:pt x="6206" y="3242"/>
                  </a:lnTo>
                  <a:lnTo>
                    <a:pt x="6293" y="3346"/>
                  </a:lnTo>
                  <a:lnTo>
                    <a:pt x="6362" y="3468"/>
                  </a:lnTo>
                  <a:lnTo>
                    <a:pt x="6431" y="3606"/>
                  </a:lnTo>
                  <a:lnTo>
                    <a:pt x="6483" y="3728"/>
                  </a:lnTo>
                  <a:lnTo>
                    <a:pt x="6518" y="3884"/>
                  </a:lnTo>
                  <a:lnTo>
                    <a:pt x="6535" y="4022"/>
                  </a:lnTo>
                  <a:lnTo>
                    <a:pt x="6553" y="4178"/>
                  </a:lnTo>
                  <a:lnTo>
                    <a:pt x="6553" y="5305"/>
                  </a:lnTo>
                  <a:lnTo>
                    <a:pt x="6847" y="5305"/>
                  </a:lnTo>
                  <a:lnTo>
                    <a:pt x="6847" y="4178"/>
                  </a:lnTo>
                  <a:lnTo>
                    <a:pt x="6830" y="3988"/>
                  </a:lnTo>
                  <a:lnTo>
                    <a:pt x="6813" y="3814"/>
                  </a:lnTo>
                  <a:lnTo>
                    <a:pt x="6761" y="3641"/>
                  </a:lnTo>
                  <a:lnTo>
                    <a:pt x="6709" y="3485"/>
                  </a:lnTo>
                  <a:lnTo>
                    <a:pt x="6639" y="3329"/>
                  </a:lnTo>
                  <a:lnTo>
                    <a:pt x="6535" y="3190"/>
                  </a:lnTo>
                  <a:lnTo>
                    <a:pt x="6449" y="3051"/>
                  </a:lnTo>
                  <a:lnTo>
                    <a:pt x="6327" y="2930"/>
                  </a:lnTo>
                  <a:lnTo>
                    <a:pt x="6206" y="2809"/>
                  </a:lnTo>
                  <a:lnTo>
                    <a:pt x="6067" y="2705"/>
                  </a:lnTo>
                  <a:lnTo>
                    <a:pt x="5911" y="2618"/>
                  </a:lnTo>
                  <a:lnTo>
                    <a:pt x="5772" y="2549"/>
                  </a:lnTo>
                  <a:lnTo>
                    <a:pt x="5599" y="2479"/>
                  </a:lnTo>
                  <a:lnTo>
                    <a:pt x="5426" y="2445"/>
                  </a:lnTo>
                  <a:lnTo>
                    <a:pt x="5252" y="2410"/>
                  </a:lnTo>
                  <a:close/>
                  <a:moveTo>
                    <a:pt x="0" y="1803"/>
                  </a:moveTo>
                  <a:lnTo>
                    <a:pt x="0" y="2098"/>
                  </a:lnTo>
                  <a:lnTo>
                    <a:pt x="5079" y="2098"/>
                  </a:lnTo>
                  <a:lnTo>
                    <a:pt x="5287" y="2115"/>
                  </a:lnTo>
                  <a:lnTo>
                    <a:pt x="5495" y="2150"/>
                  </a:lnTo>
                  <a:lnTo>
                    <a:pt x="5686" y="2202"/>
                  </a:lnTo>
                  <a:lnTo>
                    <a:pt x="5877" y="2271"/>
                  </a:lnTo>
                  <a:lnTo>
                    <a:pt x="6067" y="2358"/>
                  </a:lnTo>
                  <a:lnTo>
                    <a:pt x="6241" y="2462"/>
                  </a:lnTo>
                  <a:lnTo>
                    <a:pt x="6397" y="2583"/>
                  </a:lnTo>
                  <a:lnTo>
                    <a:pt x="6535" y="2705"/>
                  </a:lnTo>
                  <a:lnTo>
                    <a:pt x="6674" y="2861"/>
                  </a:lnTo>
                  <a:lnTo>
                    <a:pt x="6795" y="3017"/>
                  </a:lnTo>
                  <a:lnTo>
                    <a:pt x="6899" y="3190"/>
                  </a:lnTo>
                  <a:lnTo>
                    <a:pt x="6986" y="3363"/>
                  </a:lnTo>
                  <a:lnTo>
                    <a:pt x="7055" y="3554"/>
                  </a:lnTo>
                  <a:lnTo>
                    <a:pt x="7107" y="3762"/>
                  </a:lnTo>
                  <a:lnTo>
                    <a:pt x="7142" y="3953"/>
                  </a:lnTo>
                  <a:lnTo>
                    <a:pt x="7142" y="4178"/>
                  </a:lnTo>
                  <a:lnTo>
                    <a:pt x="7142" y="5305"/>
                  </a:lnTo>
                  <a:lnTo>
                    <a:pt x="7437" y="5305"/>
                  </a:lnTo>
                  <a:lnTo>
                    <a:pt x="7437" y="4178"/>
                  </a:lnTo>
                  <a:lnTo>
                    <a:pt x="7437" y="3936"/>
                  </a:lnTo>
                  <a:lnTo>
                    <a:pt x="7402" y="3693"/>
                  </a:lnTo>
                  <a:lnTo>
                    <a:pt x="7333" y="3468"/>
                  </a:lnTo>
                  <a:lnTo>
                    <a:pt x="7263" y="3242"/>
                  </a:lnTo>
                  <a:lnTo>
                    <a:pt x="7159" y="3051"/>
                  </a:lnTo>
                  <a:lnTo>
                    <a:pt x="7038" y="2843"/>
                  </a:lnTo>
                  <a:lnTo>
                    <a:pt x="6899" y="2670"/>
                  </a:lnTo>
                  <a:lnTo>
                    <a:pt x="6743" y="2497"/>
                  </a:lnTo>
                  <a:lnTo>
                    <a:pt x="6587" y="2341"/>
                  </a:lnTo>
                  <a:lnTo>
                    <a:pt x="6397" y="2202"/>
                  </a:lnTo>
                  <a:lnTo>
                    <a:pt x="6206" y="2098"/>
                  </a:lnTo>
                  <a:lnTo>
                    <a:pt x="5998" y="1994"/>
                  </a:lnTo>
                  <a:lnTo>
                    <a:pt x="5772" y="1907"/>
                  </a:lnTo>
                  <a:lnTo>
                    <a:pt x="5547" y="1855"/>
                  </a:lnTo>
                  <a:lnTo>
                    <a:pt x="5322" y="1821"/>
                  </a:lnTo>
                  <a:lnTo>
                    <a:pt x="5079" y="1803"/>
                  </a:lnTo>
                  <a:close/>
                  <a:moveTo>
                    <a:pt x="0" y="1197"/>
                  </a:moveTo>
                  <a:lnTo>
                    <a:pt x="0" y="1509"/>
                  </a:lnTo>
                  <a:lnTo>
                    <a:pt x="5356" y="1509"/>
                  </a:lnTo>
                  <a:lnTo>
                    <a:pt x="5616" y="1561"/>
                  </a:lnTo>
                  <a:lnTo>
                    <a:pt x="5877" y="1630"/>
                  </a:lnTo>
                  <a:lnTo>
                    <a:pt x="6119" y="1717"/>
                  </a:lnTo>
                  <a:lnTo>
                    <a:pt x="6345" y="1821"/>
                  </a:lnTo>
                  <a:lnTo>
                    <a:pt x="6570" y="1959"/>
                  </a:lnTo>
                  <a:lnTo>
                    <a:pt x="6778" y="2115"/>
                  </a:lnTo>
                  <a:lnTo>
                    <a:pt x="6969" y="2289"/>
                  </a:lnTo>
                  <a:lnTo>
                    <a:pt x="7142" y="2479"/>
                  </a:lnTo>
                  <a:lnTo>
                    <a:pt x="7281" y="2687"/>
                  </a:lnTo>
                  <a:lnTo>
                    <a:pt x="7419" y="2895"/>
                  </a:lnTo>
                  <a:lnTo>
                    <a:pt x="7541" y="3138"/>
                  </a:lnTo>
                  <a:lnTo>
                    <a:pt x="7627" y="3381"/>
                  </a:lnTo>
                  <a:lnTo>
                    <a:pt x="7697" y="3641"/>
                  </a:lnTo>
                  <a:lnTo>
                    <a:pt x="7731" y="3901"/>
                  </a:lnTo>
                  <a:lnTo>
                    <a:pt x="7749" y="4178"/>
                  </a:lnTo>
                  <a:lnTo>
                    <a:pt x="7749" y="5305"/>
                  </a:lnTo>
                  <a:lnTo>
                    <a:pt x="8043" y="5305"/>
                  </a:lnTo>
                  <a:lnTo>
                    <a:pt x="8043" y="4178"/>
                  </a:lnTo>
                  <a:lnTo>
                    <a:pt x="8026" y="3866"/>
                  </a:lnTo>
                  <a:lnTo>
                    <a:pt x="7991" y="3572"/>
                  </a:lnTo>
                  <a:lnTo>
                    <a:pt x="7905" y="3294"/>
                  </a:lnTo>
                  <a:lnTo>
                    <a:pt x="7818" y="3017"/>
                  </a:lnTo>
                  <a:lnTo>
                    <a:pt x="7679" y="2757"/>
                  </a:lnTo>
                  <a:lnTo>
                    <a:pt x="7541" y="2514"/>
                  </a:lnTo>
                  <a:lnTo>
                    <a:pt x="7367" y="2289"/>
                  </a:lnTo>
                  <a:lnTo>
                    <a:pt x="7177" y="2081"/>
                  </a:lnTo>
                  <a:lnTo>
                    <a:pt x="6969" y="1890"/>
                  </a:lnTo>
                  <a:lnTo>
                    <a:pt x="6743" y="1717"/>
                  </a:lnTo>
                  <a:lnTo>
                    <a:pt x="6483" y="1561"/>
                  </a:lnTo>
                  <a:lnTo>
                    <a:pt x="6223" y="1439"/>
                  </a:lnTo>
                  <a:lnTo>
                    <a:pt x="5963" y="1335"/>
                  </a:lnTo>
                  <a:lnTo>
                    <a:pt x="5668" y="1266"/>
                  </a:lnTo>
                  <a:lnTo>
                    <a:pt x="5374" y="1214"/>
                  </a:lnTo>
                  <a:lnTo>
                    <a:pt x="5079" y="1197"/>
                  </a:lnTo>
                  <a:close/>
                  <a:moveTo>
                    <a:pt x="0" y="607"/>
                  </a:moveTo>
                  <a:lnTo>
                    <a:pt x="0" y="902"/>
                  </a:lnTo>
                  <a:lnTo>
                    <a:pt x="5079" y="902"/>
                  </a:lnTo>
                  <a:lnTo>
                    <a:pt x="5408" y="919"/>
                  </a:lnTo>
                  <a:lnTo>
                    <a:pt x="5738" y="971"/>
                  </a:lnTo>
                  <a:lnTo>
                    <a:pt x="6050" y="1058"/>
                  </a:lnTo>
                  <a:lnTo>
                    <a:pt x="6345" y="1162"/>
                  </a:lnTo>
                  <a:lnTo>
                    <a:pt x="6639" y="1301"/>
                  </a:lnTo>
                  <a:lnTo>
                    <a:pt x="6899" y="1457"/>
                  </a:lnTo>
                  <a:lnTo>
                    <a:pt x="7159" y="1647"/>
                  </a:lnTo>
                  <a:lnTo>
                    <a:pt x="7385" y="1855"/>
                  </a:lnTo>
                  <a:lnTo>
                    <a:pt x="7593" y="2098"/>
                  </a:lnTo>
                  <a:lnTo>
                    <a:pt x="7783" y="2341"/>
                  </a:lnTo>
                  <a:lnTo>
                    <a:pt x="7957" y="2618"/>
                  </a:lnTo>
                  <a:lnTo>
                    <a:pt x="8095" y="2895"/>
                  </a:lnTo>
                  <a:lnTo>
                    <a:pt x="8199" y="3207"/>
                  </a:lnTo>
                  <a:lnTo>
                    <a:pt x="8286" y="3520"/>
                  </a:lnTo>
                  <a:lnTo>
                    <a:pt x="8321" y="3832"/>
                  </a:lnTo>
                  <a:lnTo>
                    <a:pt x="8338" y="4178"/>
                  </a:lnTo>
                  <a:lnTo>
                    <a:pt x="8338" y="5305"/>
                  </a:lnTo>
                  <a:lnTo>
                    <a:pt x="8650" y="5305"/>
                  </a:lnTo>
                  <a:lnTo>
                    <a:pt x="8650" y="4178"/>
                  </a:lnTo>
                  <a:lnTo>
                    <a:pt x="8633" y="3814"/>
                  </a:lnTo>
                  <a:lnTo>
                    <a:pt x="8581" y="3450"/>
                  </a:lnTo>
                  <a:lnTo>
                    <a:pt x="8477" y="3103"/>
                  </a:lnTo>
                  <a:lnTo>
                    <a:pt x="8373" y="2791"/>
                  </a:lnTo>
                  <a:lnTo>
                    <a:pt x="8217" y="2479"/>
                  </a:lnTo>
                  <a:lnTo>
                    <a:pt x="8043" y="2185"/>
                  </a:lnTo>
                  <a:lnTo>
                    <a:pt x="7835" y="1907"/>
                  </a:lnTo>
                  <a:lnTo>
                    <a:pt x="7593" y="1647"/>
                  </a:lnTo>
                  <a:lnTo>
                    <a:pt x="7350" y="1422"/>
                  </a:lnTo>
                  <a:lnTo>
                    <a:pt x="7073" y="1214"/>
                  </a:lnTo>
                  <a:lnTo>
                    <a:pt x="6778" y="1041"/>
                  </a:lnTo>
                  <a:lnTo>
                    <a:pt x="6466" y="885"/>
                  </a:lnTo>
                  <a:lnTo>
                    <a:pt x="6137" y="763"/>
                  </a:lnTo>
                  <a:lnTo>
                    <a:pt x="5790" y="677"/>
                  </a:lnTo>
                  <a:lnTo>
                    <a:pt x="5443" y="625"/>
                  </a:lnTo>
                  <a:lnTo>
                    <a:pt x="5079" y="607"/>
                  </a:lnTo>
                  <a:close/>
                  <a:moveTo>
                    <a:pt x="0" y="1"/>
                  </a:moveTo>
                  <a:lnTo>
                    <a:pt x="0" y="295"/>
                  </a:lnTo>
                  <a:lnTo>
                    <a:pt x="5079" y="295"/>
                  </a:lnTo>
                  <a:lnTo>
                    <a:pt x="5478" y="330"/>
                  </a:lnTo>
                  <a:lnTo>
                    <a:pt x="5859" y="382"/>
                  </a:lnTo>
                  <a:lnTo>
                    <a:pt x="6223" y="486"/>
                  </a:lnTo>
                  <a:lnTo>
                    <a:pt x="6587" y="607"/>
                  </a:lnTo>
                  <a:lnTo>
                    <a:pt x="6917" y="763"/>
                  </a:lnTo>
                  <a:lnTo>
                    <a:pt x="7246" y="971"/>
                  </a:lnTo>
                  <a:lnTo>
                    <a:pt x="7541" y="1179"/>
                  </a:lnTo>
                  <a:lnTo>
                    <a:pt x="7818" y="1439"/>
                  </a:lnTo>
                  <a:lnTo>
                    <a:pt x="8061" y="1717"/>
                  </a:lnTo>
                  <a:lnTo>
                    <a:pt x="8286" y="2011"/>
                  </a:lnTo>
                  <a:lnTo>
                    <a:pt x="8477" y="2323"/>
                  </a:lnTo>
                  <a:lnTo>
                    <a:pt x="8633" y="2670"/>
                  </a:lnTo>
                  <a:lnTo>
                    <a:pt x="8771" y="3017"/>
                  </a:lnTo>
                  <a:lnTo>
                    <a:pt x="8858" y="3398"/>
                  </a:lnTo>
                  <a:lnTo>
                    <a:pt x="8927" y="3780"/>
                  </a:lnTo>
                  <a:lnTo>
                    <a:pt x="8945" y="4178"/>
                  </a:lnTo>
                  <a:lnTo>
                    <a:pt x="8945" y="5305"/>
                  </a:lnTo>
                  <a:lnTo>
                    <a:pt x="9239" y="5305"/>
                  </a:lnTo>
                  <a:lnTo>
                    <a:pt x="9239" y="4178"/>
                  </a:lnTo>
                  <a:lnTo>
                    <a:pt x="9239" y="3953"/>
                  </a:lnTo>
                  <a:lnTo>
                    <a:pt x="9222" y="3745"/>
                  </a:lnTo>
                  <a:lnTo>
                    <a:pt x="9205" y="3537"/>
                  </a:lnTo>
                  <a:lnTo>
                    <a:pt x="9153" y="3329"/>
                  </a:lnTo>
                  <a:lnTo>
                    <a:pt x="9066" y="2930"/>
                  </a:lnTo>
                  <a:lnTo>
                    <a:pt x="8910" y="2549"/>
                  </a:lnTo>
                  <a:lnTo>
                    <a:pt x="8737" y="2185"/>
                  </a:lnTo>
                  <a:lnTo>
                    <a:pt x="8529" y="1838"/>
                  </a:lnTo>
                  <a:lnTo>
                    <a:pt x="8286" y="1526"/>
                  </a:lnTo>
                  <a:lnTo>
                    <a:pt x="8026" y="1231"/>
                  </a:lnTo>
                  <a:lnTo>
                    <a:pt x="7731" y="954"/>
                  </a:lnTo>
                  <a:lnTo>
                    <a:pt x="7402" y="711"/>
                  </a:lnTo>
                  <a:lnTo>
                    <a:pt x="7055" y="503"/>
                  </a:lnTo>
                  <a:lnTo>
                    <a:pt x="6691" y="330"/>
                  </a:lnTo>
                  <a:lnTo>
                    <a:pt x="6310" y="191"/>
                  </a:lnTo>
                  <a:lnTo>
                    <a:pt x="5911" y="87"/>
                  </a:lnTo>
                  <a:lnTo>
                    <a:pt x="5703" y="53"/>
                  </a:lnTo>
                  <a:lnTo>
                    <a:pt x="5495" y="18"/>
                  </a:lnTo>
                  <a:lnTo>
                    <a:pt x="528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4" name="Google Shape;1514;p17"/>
            <p:cNvSpPr/>
            <p:nvPr/>
          </p:nvSpPr>
          <p:spPr>
            <a:xfrm>
              <a:off x="6461613" y="4617322"/>
              <a:ext cx="594169" cy="322706"/>
            </a:xfrm>
            <a:custGeom>
              <a:avLst/>
              <a:gdLst/>
              <a:ahLst/>
              <a:cxnLst/>
              <a:rect l="l" t="t" r="r" b="b"/>
              <a:pathLst>
                <a:path w="8650" h="4698" fill="none" extrusionOk="0">
                  <a:moveTo>
                    <a:pt x="0" y="295"/>
                  </a:moveTo>
                  <a:lnTo>
                    <a:pt x="0" y="0"/>
                  </a:lnTo>
                  <a:lnTo>
                    <a:pt x="5079" y="0"/>
                  </a:lnTo>
                  <a:lnTo>
                    <a:pt x="5079" y="0"/>
                  </a:lnTo>
                  <a:lnTo>
                    <a:pt x="5443" y="18"/>
                  </a:lnTo>
                  <a:lnTo>
                    <a:pt x="5790" y="70"/>
                  </a:lnTo>
                  <a:lnTo>
                    <a:pt x="6137" y="156"/>
                  </a:lnTo>
                  <a:lnTo>
                    <a:pt x="6466" y="278"/>
                  </a:lnTo>
                  <a:lnTo>
                    <a:pt x="6778" y="434"/>
                  </a:lnTo>
                  <a:lnTo>
                    <a:pt x="7073" y="607"/>
                  </a:lnTo>
                  <a:lnTo>
                    <a:pt x="7350" y="815"/>
                  </a:lnTo>
                  <a:lnTo>
                    <a:pt x="7593" y="1040"/>
                  </a:lnTo>
                  <a:lnTo>
                    <a:pt x="7835" y="1300"/>
                  </a:lnTo>
                  <a:lnTo>
                    <a:pt x="8043" y="1578"/>
                  </a:lnTo>
                  <a:lnTo>
                    <a:pt x="8217" y="1872"/>
                  </a:lnTo>
                  <a:lnTo>
                    <a:pt x="8373" y="2184"/>
                  </a:lnTo>
                  <a:lnTo>
                    <a:pt x="8477" y="2496"/>
                  </a:lnTo>
                  <a:lnTo>
                    <a:pt x="8581" y="2843"/>
                  </a:lnTo>
                  <a:lnTo>
                    <a:pt x="8633" y="3207"/>
                  </a:lnTo>
                  <a:lnTo>
                    <a:pt x="8650" y="3571"/>
                  </a:lnTo>
                  <a:lnTo>
                    <a:pt x="8650" y="4698"/>
                  </a:lnTo>
                  <a:lnTo>
                    <a:pt x="8338" y="4698"/>
                  </a:lnTo>
                  <a:lnTo>
                    <a:pt x="8338" y="3571"/>
                  </a:lnTo>
                  <a:lnTo>
                    <a:pt x="8338" y="3571"/>
                  </a:lnTo>
                  <a:lnTo>
                    <a:pt x="8321" y="3225"/>
                  </a:lnTo>
                  <a:lnTo>
                    <a:pt x="8286" y="2913"/>
                  </a:lnTo>
                  <a:lnTo>
                    <a:pt x="8199" y="2600"/>
                  </a:lnTo>
                  <a:lnTo>
                    <a:pt x="8095" y="2288"/>
                  </a:lnTo>
                  <a:lnTo>
                    <a:pt x="7957" y="2011"/>
                  </a:lnTo>
                  <a:lnTo>
                    <a:pt x="7783" y="1734"/>
                  </a:lnTo>
                  <a:lnTo>
                    <a:pt x="7593" y="1491"/>
                  </a:lnTo>
                  <a:lnTo>
                    <a:pt x="7385" y="1248"/>
                  </a:lnTo>
                  <a:lnTo>
                    <a:pt x="7159" y="1040"/>
                  </a:lnTo>
                  <a:lnTo>
                    <a:pt x="6899" y="850"/>
                  </a:lnTo>
                  <a:lnTo>
                    <a:pt x="6639" y="694"/>
                  </a:lnTo>
                  <a:lnTo>
                    <a:pt x="6345" y="555"/>
                  </a:lnTo>
                  <a:lnTo>
                    <a:pt x="6050" y="451"/>
                  </a:lnTo>
                  <a:lnTo>
                    <a:pt x="5738" y="364"/>
                  </a:lnTo>
                  <a:lnTo>
                    <a:pt x="5408" y="312"/>
                  </a:lnTo>
                  <a:lnTo>
                    <a:pt x="5079" y="295"/>
                  </a:lnTo>
                  <a:lnTo>
                    <a:pt x="0" y="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5" name="Google Shape;1515;p17"/>
            <p:cNvSpPr/>
            <p:nvPr/>
          </p:nvSpPr>
          <p:spPr>
            <a:xfrm>
              <a:off x="6461613" y="4657780"/>
              <a:ext cx="552542" cy="282247"/>
            </a:xfrm>
            <a:custGeom>
              <a:avLst/>
              <a:gdLst/>
              <a:ahLst/>
              <a:cxnLst/>
              <a:rect l="l" t="t" r="r" b="b"/>
              <a:pathLst>
                <a:path w="8044" h="4109" fill="none" extrusionOk="0">
                  <a:moveTo>
                    <a:pt x="5079" y="313"/>
                  </a:moveTo>
                  <a:lnTo>
                    <a:pt x="5079" y="313"/>
                  </a:lnTo>
                  <a:lnTo>
                    <a:pt x="5356" y="313"/>
                  </a:lnTo>
                  <a:lnTo>
                    <a:pt x="5616" y="365"/>
                  </a:lnTo>
                  <a:lnTo>
                    <a:pt x="5877" y="434"/>
                  </a:lnTo>
                  <a:lnTo>
                    <a:pt x="6119" y="521"/>
                  </a:lnTo>
                  <a:lnTo>
                    <a:pt x="6345" y="625"/>
                  </a:lnTo>
                  <a:lnTo>
                    <a:pt x="6570" y="763"/>
                  </a:lnTo>
                  <a:lnTo>
                    <a:pt x="6778" y="919"/>
                  </a:lnTo>
                  <a:lnTo>
                    <a:pt x="6969" y="1093"/>
                  </a:lnTo>
                  <a:lnTo>
                    <a:pt x="7142" y="1283"/>
                  </a:lnTo>
                  <a:lnTo>
                    <a:pt x="7281" y="1491"/>
                  </a:lnTo>
                  <a:lnTo>
                    <a:pt x="7419" y="1699"/>
                  </a:lnTo>
                  <a:lnTo>
                    <a:pt x="7541" y="1942"/>
                  </a:lnTo>
                  <a:lnTo>
                    <a:pt x="7627" y="2185"/>
                  </a:lnTo>
                  <a:lnTo>
                    <a:pt x="7697" y="2445"/>
                  </a:lnTo>
                  <a:lnTo>
                    <a:pt x="7731" y="2705"/>
                  </a:lnTo>
                  <a:lnTo>
                    <a:pt x="7749" y="2982"/>
                  </a:lnTo>
                  <a:lnTo>
                    <a:pt x="7749" y="4109"/>
                  </a:lnTo>
                  <a:lnTo>
                    <a:pt x="8043" y="4109"/>
                  </a:lnTo>
                  <a:lnTo>
                    <a:pt x="8043" y="2982"/>
                  </a:lnTo>
                  <a:lnTo>
                    <a:pt x="8043" y="2982"/>
                  </a:lnTo>
                  <a:lnTo>
                    <a:pt x="8026" y="2670"/>
                  </a:lnTo>
                  <a:lnTo>
                    <a:pt x="7991" y="2376"/>
                  </a:lnTo>
                  <a:lnTo>
                    <a:pt x="7905" y="2098"/>
                  </a:lnTo>
                  <a:lnTo>
                    <a:pt x="7818" y="1821"/>
                  </a:lnTo>
                  <a:lnTo>
                    <a:pt x="7679" y="1561"/>
                  </a:lnTo>
                  <a:lnTo>
                    <a:pt x="7541" y="1318"/>
                  </a:lnTo>
                  <a:lnTo>
                    <a:pt x="7367" y="1093"/>
                  </a:lnTo>
                  <a:lnTo>
                    <a:pt x="7177" y="885"/>
                  </a:lnTo>
                  <a:lnTo>
                    <a:pt x="6969" y="694"/>
                  </a:lnTo>
                  <a:lnTo>
                    <a:pt x="6743" y="521"/>
                  </a:lnTo>
                  <a:lnTo>
                    <a:pt x="6483" y="365"/>
                  </a:lnTo>
                  <a:lnTo>
                    <a:pt x="6223" y="243"/>
                  </a:lnTo>
                  <a:lnTo>
                    <a:pt x="5963" y="139"/>
                  </a:lnTo>
                  <a:lnTo>
                    <a:pt x="5668" y="70"/>
                  </a:lnTo>
                  <a:lnTo>
                    <a:pt x="5374" y="18"/>
                  </a:lnTo>
                  <a:lnTo>
                    <a:pt x="5079" y="1"/>
                  </a:lnTo>
                  <a:lnTo>
                    <a:pt x="0" y="1"/>
                  </a:lnTo>
                  <a:lnTo>
                    <a:pt x="0" y="313"/>
                  </a:lnTo>
                  <a:lnTo>
                    <a:pt x="5079" y="31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6" name="Google Shape;1516;p17"/>
            <p:cNvSpPr/>
            <p:nvPr/>
          </p:nvSpPr>
          <p:spPr>
            <a:xfrm>
              <a:off x="6461613" y="4575628"/>
              <a:ext cx="634696" cy="364400"/>
            </a:xfrm>
            <a:custGeom>
              <a:avLst/>
              <a:gdLst/>
              <a:ahLst/>
              <a:cxnLst/>
              <a:rect l="l" t="t" r="r" b="b"/>
              <a:pathLst>
                <a:path w="9240" h="5305" fill="none" extrusionOk="0">
                  <a:moveTo>
                    <a:pt x="0" y="295"/>
                  </a:moveTo>
                  <a:lnTo>
                    <a:pt x="5079" y="295"/>
                  </a:lnTo>
                  <a:lnTo>
                    <a:pt x="5079" y="295"/>
                  </a:lnTo>
                  <a:lnTo>
                    <a:pt x="5478" y="330"/>
                  </a:lnTo>
                  <a:lnTo>
                    <a:pt x="5859" y="382"/>
                  </a:lnTo>
                  <a:lnTo>
                    <a:pt x="6223" y="486"/>
                  </a:lnTo>
                  <a:lnTo>
                    <a:pt x="6587" y="607"/>
                  </a:lnTo>
                  <a:lnTo>
                    <a:pt x="6917" y="763"/>
                  </a:lnTo>
                  <a:lnTo>
                    <a:pt x="7246" y="971"/>
                  </a:lnTo>
                  <a:lnTo>
                    <a:pt x="7541" y="1179"/>
                  </a:lnTo>
                  <a:lnTo>
                    <a:pt x="7818" y="1439"/>
                  </a:lnTo>
                  <a:lnTo>
                    <a:pt x="8061" y="1717"/>
                  </a:lnTo>
                  <a:lnTo>
                    <a:pt x="8286" y="2011"/>
                  </a:lnTo>
                  <a:lnTo>
                    <a:pt x="8477" y="2323"/>
                  </a:lnTo>
                  <a:lnTo>
                    <a:pt x="8633" y="2670"/>
                  </a:lnTo>
                  <a:lnTo>
                    <a:pt x="8771" y="3017"/>
                  </a:lnTo>
                  <a:lnTo>
                    <a:pt x="8858" y="3398"/>
                  </a:lnTo>
                  <a:lnTo>
                    <a:pt x="8927" y="3780"/>
                  </a:lnTo>
                  <a:lnTo>
                    <a:pt x="8945" y="4178"/>
                  </a:lnTo>
                  <a:lnTo>
                    <a:pt x="8945" y="5305"/>
                  </a:lnTo>
                  <a:lnTo>
                    <a:pt x="9239" y="5305"/>
                  </a:lnTo>
                  <a:lnTo>
                    <a:pt x="9239" y="4178"/>
                  </a:lnTo>
                  <a:lnTo>
                    <a:pt x="9239" y="4178"/>
                  </a:lnTo>
                  <a:lnTo>
                    <a:pt x="9239" y="3953"/>
                  </a:lnTo>
                  <a:lnTo>
                    <a:pt x="9222" y="3745"/>
                  </a:lnTo>
                  <a:lnTo>
                    <a:pt x="9205" y="3537"/>
                  </a:lnTo>
                  <a:lnTo>
                    <a:pt x="9153" y="3329"/>
                  </a:lnTo>
                  <a:lnTo>
                    <a:pt x="9066" y="2930"/>
                  </a:lnTo>
                  <a:lnTo>
                    <a:pt x="8910" y="2549"/>
                  </a:lnTo>
                  <a:lnTo>
                    <a:pt x="8737" y="2185"/>
                  </a:lnTo>
                  <a:lnTo>
                    <a:pt x="8529" y="1838"/>
                  </a:lnTo>
                  <a:lnTo>
                    <a:pt x="8286" y="1526"/>
                  </a:lnTo>
                  <a:lnTo>
                    <a:pt x="8026" y="1231"/>
                  </a:lnTo>
                  <a:lnTo>
                    <a:pt x="7731" y="954"/>
                  </a:lnTo>
                  <a:lnTo>
                    <a:pt x="7402" y="711"/>
                  </a:lnTo>
                  <a:lnTo>
                    <a:pt x="7055" y="503"/>
                  </a:lnTo>
                  <a:lnTo>
                    <a:pt x="6691" y="330"/>
                  </a:lnTo>
                  <a:lnTo>
                    <a:pt x="6310" y="191"/>
                  </a:lnTo>
                  <a:lnTo>
                    <a:pt x="5911" y="87"/>
                  </a:lnTo>
                  <a:lnTo>
                    <a:pt x="5703" y="53"/>
                  </a:lnTo>
                  <a:lnTo>
                    <a:pt x="5495" y="18"/>
                  </a:lnTo>
                  <a:lnTo>
                    <a:pt x="5287" y="1"/>
                  </a:lnTo>
                  <a:lnTo>
                    <a:pt x="5079" y="1"/>
                  </a:lnTo>
                  <a:lnTo>
                    <a:pt x="0" y="1"/>
                  </a:lnTo>
                  <a:lnTo>
                    <a:pt x="0" y="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7" name="Google Shape;1517;p17"/>
            <p:cNvSpPr/>
            <p:nvPr/>
          </p:nvSpPr>
          <p:spPr>
            <a:xfrm>
              <a:off x="6461613" y="4781625"/>
              <a:ext cx="428694" cy="158399"/>
            </a:xfrm>
            <a:custGeom>
              <a:avLst/>
              <a:gdLst/>
              <a:ahLst/>
              <a:cxnLst/>
              <a:rect l="l" t="t" r="r" b="b"/>
              <a:pathLst>
                <a:path w="6241" h="2306" fill="none" extrusionOk="0">
                  <a:moveTo>
                    <a:pt x="5079" y="312"/>
                  </a:moveTo>
                  <a:lnTo>
                    <a:pt x="5079" y="312"/>
                  </a:lnTo>
                  <a:lnTo>
                    <a:pt x="5252" y="330"/>
                  </a:lnTo>
                  <a:lnTo>
                    <a:pt x="5408" y="364"/>
                  </a:lnTo>
                  <a:lnTo>
                    <a:pt x="5564" y="451"/>
                  </a:lnTo>
                  <a:lnTo>
                    <a:pt x="5686" y="555"/>
                  </a:lnTo>
                  <a:lnTo>
                    <a:pt x="5790" y="694"/>
                  </a:lnTo>
                  <a:lnTo>
                    <a:pt x="5877" y="833"/>
                  </a:lnTo>
                  <a:lnTo>
                    <a:pt x="5929" y="1006"/>
                  </a:lnTo>
                  <a:lnTo>
                    <a:pt x="5946" y="1179"/>
                  </a:lnTo>
                  <a:lnTo>
                    <a:pt x="5946" y="2306"/>
                  </a:lnTo>
                  <a:lnTo>
                    <a:pt x="6241" y="2306"/>
                  </a:lnTo>
                  <a:lnTo>
                    <a:pt x="6241" y="1179"/>
                  </a:lnTo>
                  <a:lnTo>
                    <a:pt x="6241" y="1179"/>
                  </a:lnTo>
                  <a:lnTo>
                    <a:pt x="6241" y="1058"/>
                  </a:lnTo>
                  <a:lnTo>
                    <a:pt x="6223" y="937"/>
                  </a:lnTo>
                  <a:lnTo>
                    <a:pt x="6189" y="833"/>
                  </a:lnTo>
                  <a:lnTo>
                    <a:pt x="6154" y="711"/>
                  </a:lnTo>
                  <a:lnTo>
                    <a:pt x="6102" y="625"/>
                  </a:lnTo>
                  <a:lnTo>
                    <a:pt x="6050" y="521"/>
                  </a:lnTo>
                  <a:lnTo>
                    <a:pt x="5981" y="434"/>
                  </a:lnTo>
                  <a:lnTo>
                    <a:pt x="5911" y="347"/>
                  </a:lnTo>
                  <a:lnTo>
                    <a:pt x="5824" y="278"/>
                  </a:lnTo>
                  <a:lnTo>
                    <a:pt x="5738" y="208"/>
                  </a:lnTo>
                  <a:lnTo>
                    <a:pt x="5634" y="139"/>
                  </a:lnTo>
                  <a:lnTo>
                    <a:pt x="5530" y="104"/>
                  </a:lnTo>
                  <a:lnTo>
                    <a:pt x="5426" y="52"/>
                  </a:lnTo>
                  <a:lnTo>
                    <a:pt x="5304" y="35"/>
                  </a:lnTo>
                  <a:lnTo>
                    <a:pt x="5200" y="18"/>
                  </a:lnTo>
                  <a:lnTo>
                    <a:pt x="5079" y="0"/>
                  </a:lnTo>
                  <a:lnTo>
                    <a:pt x="0" y="0"/>
                  </a:lnTo>
                  <a:lnTo>
                    <a:pt x="0" y="312"/>
                  </a:lnTo>
                  <a:lnTo>
                    <a:pt x="5079" y="31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8" name="Google Shape;1518;p17"/>
            <p:cNvSpPr/>
            <p:nvPr/>
          </p:nvSpPr>
          <p:spPr>
            <a:xfrm>
              <a:off x="6461613" y="4699474"/>
              <a:ext cx="510848" cy="240552"/>
            </a:xfrm>
            <a:custGeom>
              <a:avLst/>
              <a:gdLst/>
              <a:ahLst/>
              <a:cxnLst/>
              <a:rect l="l" t="t" r="r" b="b"/>
              <a:pathLst>
                <a:path w="7437" h="3502" fill="none" extrusionOk="0">
                  <a:moveTo>
                    <a:pt x="5079" y="295"/>
                  </a:moveTo>
                  <a:lnTo>
                    <a:pt x="5079" y="295"/>
                  </a:lnTo>
                  <a:lnTo>
                    <a:pt x="5287" y="312"/>
                  </a:lnTo>
                  <a:lnTo>
                    <a:pt x="5495" y="347"/>
                  </a:lnTo>
                  <a:lnTo>
                    <a:pt x="5686" y="399"/>
                  </a:lnTo>
                  <a:lnTo>
                    <a:pt x="5877" y="468"/>
                  </a:lnTo>
                  <a:lnTo>
                    <a:pt x="6067" y="555"/>
                  </a:lnTo>
                  <a:lnTo>
                    <a:pt x="6241" y="659"/>
                  </a:lnTo>
                  <a:lnTo>
                    <a:pt x="6397" y="780"/>
                  </a:lnTo>
                  <a:lnTo>
                    <a:pt x="6535" y="902"/>
                  </a:lnTo>
                  <a:lnTo>
                    <a:pt x="6674" y="1058"/>
                  </a:lnTo>
                  <a:lnTo>
                    <a:pt x="6795" y="1214"/>
                  </a:lnTo>
                  <a:lnTo>
                    <a:pt x="6899" y="1387"/>
                  </a:lnTo>
                  <a:lnTo>
                    <a:pt x="6986" y="1560"/>
                  </a:lnTo>
                  <a:lnTo>
                    <a:pt x="7055" y="1751"/>
                  </a:lnTo>
                  <a:lnTo>
                    <a:pt x="7107" y="1959"/>
                  </a:lnTo>
                  <a:lnTo>
                    <a:pt x="7142" y="2150"/>
                  </a:lnTo>
                  <a:lnTo>
                    <a:pt x="7142" y="2375"/>
                  </a:lnTo>
                  <a:lnTo>
                    <a:pt x="7142" y="3502"/>
                  </a:lnTo>
                  <a:lnTo>
                    <a:pt x="7437" y="3502"/>
                  </a:lnTo>
                  <a:lnTo>
                    <a:pt x="7437" y="2375"/>
                  </a:lnTo>
                  <a:lnTo>
                    <a:pt x="7437" y="2375"/>
                  </a:lnTo>
                  <a:lnTo>
                    <a:pt x="7437" y="2133"/>
                  </a:lnTo>
                  <a:lnTo>
                    <a:pt x="7402" y="1890"/>
                  </a:lnTo>
                  <a:lnTo>
                    <a:pt x="7333" y="1665"/>
                  </a:lnTo>
                  <a:lnTo>
                    <a:pt x="7263" y="1439"/>
                  </a:lnTo>
                  <a:lnTo>
                    <a:pt x="7159" y="1248"/>
                  </a:lnTo>
                  <a:lnTo>
                    <a:pt x="7038" y="1040"/>
                  </a:lnTo>
                  <a:lnTo>
                    <a:pt x="6899" y="867"/>
                  </a:lnTo>
                  <a:lnTo>
                    <a:pt x="6743" y="694"/>
                  </a:lnTo>
                  <a:lnTo>
                    <a:pt x="6587" y="538"/>
                  </a:lnTo>
                  <a:lnTo>
                    <a:pt x="6397" y="399"/>
                  </a:lnTo>
                  <a:lnTo>
                    <a:pt x="6206" y="295"/>
                  </a:lnTo>
                  <a:lnTo>
                    <a:pt x="5998" y="191"/>
                  </a:lnTo>
                  <a:lnTo>
                    <a:pt x="5772" y="104"/>
                  </a:lnTo>
                  <a:lnTo>
                    <a:pt x="5547" y="52"/>
                  </a:lnTo>
                  <a:lnTo>
                    <a:pt x="5322" y="18"/>
                  </a:lnTo>
                  <a:lnTo>
                    <a:pt x="5079" y="0"/>
                  </a:lnTo>
                  <a:lnTo>
                    <a:pt x="0" y="0"/>
                  </a:lnTo>
                  <a:lnTo>
                    <a:pt x="0" y="295"/>
                  </a:lnTo>
                  <a:lnTo>
                    <a:pt x="5079" y="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9" name="Google Shape;1519;p17"/>
            <p:cNvSpPr/>
            <p:nvPr/>
          </p:nvSpPr>
          <p:spPr>
            <a:xfrm>
              <a:off x="6461613" y="4741168"/>
              <a:ext cx="470389" cy="198858"/>
            </a:xfrm>
            <a:custGeom>
              <a:avLst/>
              <a:gdLst/>
              <a:ahLst/>
              <a:cxnLst/>
              <a:rect l="l" t="t" r="r" b="b"/>
              <a:pathLst>
                <a:path w="6848" h="2895" fill="none" extrusionOk="0">
                  <a:moveTo>
                    <a:pt x="5079" y="295"/>
                  </a:moveTo>
                  <a:lnTo>
                    <a:pt x="5079" y="295"/>
                  </a:lnTo>
                  <a:lnTo>
                    <a:pt x="5235" y="295"/>
                  </a:lnTo>
                  <a:lnTo>
                    <a:pt x="5374" y="329"/>
                  </a:lnTo>
                  <a:lnTo>
                    <a:pt x="5512" y="364"/>
                  </a:lnTo>
                  <a:lnTo>
                    <a:pt x="5651" y="416"/>
                  </a:lnTo>
                  <a:lnTo>
                    <a:pt x="5772" y="468"/>
                  </a:lnTo>
                  <a:lnTo>
                    <a:pt x="5894" y="537"/>
                  </a:lnTo>
                  <a:lnTo>
                    <a:pt x="6015" y="624"/>
                  </a:lnTo>
                  <a:lnTo>
                    <a:pt x="6119" y="728"/>
                  </a:lnTo>
                  <a:lnTo>
                    <a:pt x="6206" y="832"/>
                  </a:lnTo>
                  <a:lnTo>
                    <a:pt x="6293" y="936"/>
                  </a:lnTo>
                  <a:lnTo>
                    <a:pt x="6362" y="1058"/>
                  </a:lnTo>
                  <a:lnTo>
                    <a:pt x="6431" y="1196"/>
                  </a:lnTo>
                  <a:lnTo>
                    <a:pt x="6483" y="1318"/>
                  </a:lnTo>
                  <a:lnTo>
                    <a:pt x="6518" y="1474"/>
                  </a:lnTo>
                  <a:lnTo>
                    <a:pt x="6535" y="1612"/>
                  </a:lnTo>
                  <a:lnTo>
                    <a:pt x="6553" y="1768"/>
                  </a:lnTo>
                  <a:lnTo>
                    <a:pt x="6553" y="2895"/>
                  </a:lnTo>
                  <a:lnTo>
                    <a:pt x="6847" y="2895"/>
                  </a:lnTo>
                  <a:lnTo>
                    <a:pt x="6847" y="1768"/>
                  </a:lnTo>
                  <a:lnTo>
                    <a:pt x="6847" y="1768"/>
                  </a:lnTo>
                  <a:lnTo>
                    <a:pt x="6830" y="1578"/>
                  </a:lnTo>
                  <a:lnTo>
                    <a:pt x="6813" y="1404"/>
                  </a:lnTo>
                  <a:lnTo>
                    <a:pt x="6761" y="1231"/>
                  </a:lnTo>
                  <a:lnTo>
                    <a:pt x="6709" y="1075"/>
                  </a:lnTo>
                  <a:lnTo>
                    <a:pt x="6639" y="919"/>
                  </a:lnTo>
                  <a:lnTo>
                    <a:pt x="6535" y="780"/>
                  </a:lnTo>
                  <a:lnTo>
                    <a:pt x="6449" y="641"/>
                  </a:lnTo>
                  <a:lnTo>
                    <a:pt x="6327" y="520"/>
                  </a:lnTo>
                  <a:lnTo>
                    <a:pt x="6206" y="399"/>
                  </a:lnTo>
                  <a:lnTo>
                    <a:pt x="6067" y="295"/>
                  </a:lnTo>
                  <a:lnTo>
                    <a:pt x="5911" y="208"/>
                  </a:lnTo>
                  <a:lnTo>
                    <a:pt x="5772" y="139"/>
                  </a:lnTo>
                  <a:lnTo>
                    <a:pt x="5599" y="69"/>
                  </a:lnTo>
                  <a:lnTo>
                    <a:pt x="5426" y="35"/>
                  </a:lnTo>
                  <a:lnTo>
                    <a:pt x="5252" y="0"/>
                  </a:lnTo>
                  <a:lnTo>
                    <a:pt x="5079" y="0"/>
                  </a:lnTo>
                  <a:lnTo>
                    <a:pt x="0" y="0"/>
                  </a:lnTo>
                  <a:lnTo>
                    <a:pt x="0" y="295"/>
                  </a:lnTo>
                  <a:lnTo>
                    <a:pt x="5079" y="2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0" name="Google Shape;1520;p17"/>
            <p:cNvSpPr/>
            <p:nvPr/>
          </p:nvSpPr>
          <p:spPr>
            <a:xfrm>
              <a:off x="6989073" y="4819747"/>
              <a:ext cx="4808" cy="42931"/>
            </a:xfrm>
            <a:custGeom>
              <a:avLst/>
              <a:gdLst/>
              <a:ahLst/>
              <a:cxnLst/>
              <a:rect l="l" t="t" r="r" b="b"/>
              <a:pathLst>
                <a:path w="70" h="625" extrusionOk="0">
                  <a:moveTo>
                    <a:pt x="0" y="0"/>
                  </a:moveTo>
                  <a:lnTo>
                    <a:pt x="0" y="0"/>
                  </a:lnTo>
                  <a:lnTo>
                    <a:pt x="52" y="312"/>
                  </a:lnTo>
                  <a:lnTo>
                    <a:pt x="70" y="624"/>
                  </a:lnTo>
                  <a:lnTo>
                    <a:pt x="70" y="624"/>
                  </a:lnTo>
                  <a:lnTo>
                    <a:pt x="52" y="3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1" name="Google Shape;1521;p17"/>
            <p:cNvSpPr/>
            <p:nvPr/>
          </p:nvSpPr>
          <p:spPr>
            <a:xfrm>
              <a:off x="6989073" y="4819747"/>
              <a:ext cx="4808" cy="42931"/>
            </a:xfrm>
            <a:custGeom>
              <a:avLst/>
              <a:gdLst/>
              <a:ahLst/>
              <a:cxnLst/>
              <a:rect l="l" t="t" r="r" b="b"/>
              <a:pathLst>
                <a:path w="70" h="62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2" y="312"/>
                  </a:lnTo>
                  <a:lnTo>
                    <a:pt x="70" y="624"/>
                  </a:lnTo>
                  <a:lnTo>
                    <a:pt x="70" y="624"/>
                  </a:lnTo>
                  <a:lnTo>
                    <a:pt x="52" y="312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2" name="Google Shape;1522;p17"/>
            <p:cNvSpPr/>
            <p:nvPr/>
          </p:nvSpPr>
          <p:spPr>
            <a:xfrm>
              <a:off x="6989073" y="4819747"/>
              <a:ext cx="25072" cy="120276"/>
            </a:xfrm>
            <a:custGeom>
              <a:avLst/>
              <a:gdLst/>
              <a:ahLst/>
              <a:cxnLst/>
              <a:rect l="l" t="t" r="r" b="b"/>
              <a:pathLst>
                <a:path w="365" h="1751" extrusionOk="0">
                  <a:moveTo>
                    <a:pt x="0" y="0"/>
                  </a:moveTo>
                  <a:lnTo>
                    <a:pt x="52" y="312"/>
                  </a:lnTo>
                  <a:lnTo>
                    <a:pt x="70" y="624"/>
                  </a:lnTo>
                  <a:lnTo>
                    <a:pt x="70" y="1751"/>
                  </a:lnTo>
                  <a:lnTo>
                    <a:pt x="364" y="1751"/>
                  </a:lnTo>
                  <a:lnTo>
                    <a:pt x="364" y="624"/>
                  </a:lnTo>
                  <a:lnTo>
                    <a:pt x="347" y="330"/>
                  </a:lnTo>
                  <a:lnTo>
                    <a:pt x="312" y="3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3" name="Google Shape;1523;p17"/>
            <p:cNvSpPr/>
            <p:nvPr/>
          </p:nvSpPr>
          <p:spPr>
            <a:xfrm>
              <a:off x="6989073" y="4819747"/>
              <a:ext cx="25072" cy="120276"/>
            </a:xfrm>
            <a:custGeom>
              <a:avLst/>
              <a:gdLst/>
              <a:ahLst/>
              <a:cxnLst/>
              <a:rect l="l" t="t" r="r" b="b"/>
              <a:pathLst>
                <a:path w="365" h="1751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52" y="312"/>
                  </a:lnTo>
                  <a:lnTo>
                    <a:pt x="70" y="624"/>
                  </a:lnTo>
                  <a:lnTo>
                    <a:pt x="70" y="624"/>
                  </a:lnTo>
                  <a:lnTo>
                    <a:pt x="70" y="1751"/>
                  </a:lnTo>
                  <a:lnTo>
                    <a:pt x="364" y="1751"/>
                  </a:lnTo>
                  <a:lnTo>
                    <a:pt x="364" y="624"/>
                  </a:lnTo>
                  <a:lnTo>
                    <a:pt x="364" y="624"/>
                  </a:lnTo>
                  <a:lnTo>
                    <a:pt x="364" y="624"/>
                  </a:lnTo>
                  <a:lnTo>
                    <a:pt x="347" y="330"/>
                  </a:lnTo>
                  <a:lnTo>
                    <a:pt x="312" y="35"/>
                  </a:lnTo>
                  <a:lnTo>
                    <a:pt x="312" y="35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4" name="Google Shape;1524;p17"/>
            <p:cNvSpPr/>
            <p:nvPr/>
          </p:nvSpPr>
          <p:spPr>
            <a:xfrm>
              <a:off x="7073560" y="4829226"/>
              <a:ext cx="22736" cy="33452"/>
            </a:xfrm>
            <a:custGeom>
              <a:avLst/>
              <a:gdLst/>
              <a:ahLst/>
              <a:cxnLst/>
              <a:rect l="l" t="t" r="r" b="b"/>
              <a:pathLst>
                <a:path w="331" h="487" extrusionOk="0">
                  <a:moveTo>
                    <a:pt x="36" y="469"/>
                  </a:moveTo>
                  <a:lnTo>
                    <a:pt x="36" y="469"/>
                  </a:lnTo>
                  <a:lnTo>
                    <a:pt x="36" y="486"/>
                  </a:lnTo>
                  <a:lnTo>
                    <a:pt x="36" y="486"/>
                  </a:lnTo>
                  <a:lnTo>
                    <a:pt x="36" y="469"/>
                  </a:lnTo>
                  <a:close/>
                  <a:moveTo>
                    <a:pt x="330" y="192"/>
                  </a:move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close/>
                  <a:moveTo>
                    <a:pt x="313" y="53"/>
                  </a:moveTo>
                  <a:lnTo>
                    <a:pt x="313" y="53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313" y="53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36" y="244"/>
                  </a:lnTo>
                  <a:lnTo>
                    <a:pt x="36" y="469"/>
                  </a:lnTo>
                  <a:lnTo>
                    <a:pt x="36" y="469"/>
                  </a:lnTo>
                  <a:lnTo>
                    <a:pt x="36" y="24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5" name="Google Shape;1525;p17"/>
            <p:cNvSpPr/>
            <p:nvPr/>
          </p:nvSpPr>
          <p:spPr>
            <a:xfrm>
              <a:off x="7075965" y="4861373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6" name="Google Shape;1526;p17"/>
            <p:cNvSpPr/>
            <p:nvPr/>
          </p:nvSpPr>
          <p:spPr>
            <a:xfrm>
              <a:off x="7096228" y="4842346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7" name="Google Shape;1527;p17"/>
            <p:cNvSpPr/>
            <p:nvPr/>
          </p:nvSpPr>
          <p:spPr>
            <a:xfrm>
              <a:off x="7094991" y="4832798"/>
              <a:ext cx="1305" cy="9617"/>
            </a:xfrm>
            <a:custGeom>
              <a:avLst/>
              <a:gdLst/>
              <a:ahLst/>
              <a:cxnLst/>
              <a:rect l="l" t="t" r="r" b="b"/>
              <a:pathLst>
                <a:path w="19" h="14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8" y="140"/>
                  </a:lnTo>
                  <a:lnTo>
                    <a:pt x="18" y="140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8" name="Google Shape;1528;p17"/>
            <p:cNvSpPr/>
            <p:nvPr/>
          </p:nvSpPr>
          <p:spPr>
            <a:xfrm>
              <a:off x="7073560" y="4829226"/>
              <a:ext cx="2473" cy="32216"/>
            </a:xfrm>
            <a:custGeom>
              <a:avLst/>
              <a:gdLst/>
              <a:ahLst/>
              <a:cxnLst/>
              <a:rect l="l" t="t" r="r" b="b"/>
              <a:pathLst>
                <a:path w="36" h="46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6" y="244"/>
                  </a:lnTo>
                  <a:lnTo>
                    <a:pt x="36" y="469"/>
                  </a:lnTo>
                  <a:lnTo>
                    <a:pt x="36" y="469"/>
                  </a:lnTo>
                  <a:lnTo>
                    <a:pt x="36" y="244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9" name="Google Shape;1529;p17"/>
            <p:cNvSpPr/>
            <p:nvPr/>
          </p:nvSpPr>
          <p:spPr>
            <a:xfrm>
              <a:off x="7073560" y="4829226"/>
              <a:ext cx="22736" cy="110797"/>
            </a:xfrm>
            <a:custGeom>
              <a:avLst/>
              <a:gdLst/>
              <a:ahLst/>
              <a:cxnLst/>
              <a:rect l="l" t="t" r="r" b="b"/>
              <a:pathLst>
                <a:path w="331" h="1613" extrusionOk="0">
                  <a:moveTo>
                    <a:pt x="1" y="1"/>
                  </a:moveTo>
                  <a:lnTo>
                    <a:pt x="36" y="244"/>
                  </a:lnTo>
                  <a:lnTo>
                    <a:pt x="36" y="469"/>
                  </a:lnTo>
                  <a:lnTo>
                    <a:pt x="36" y="486"/>
                  </a:lnTo>
                  <a:lnTo>
                    <a:pt x="36" y="1613"/>
                  </a:lnTo>
                  <a:lnTo>
                    <a:pt x="330" y="1613"/>
                  </a:lnTo>
                  <a:lnTo>
                    <a:pt x="330" y="486"/>
                  </a:lnTo>
                  <a:lnTo>
                    <a:pt x="330" y="192"/>
                  </a:lnTo>
                  <a:lnTo>
                    <a:pt x="313" y="53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0" name="Google Shape;1530;p17"/>
            <p:cNvSpPr/>
            <p:nvPr/>
          </p:nvSpPr>
          <p:spPr>
            <a:xfrm>
              <a:off x="7073560" y="4829226"/>
              <a:ext cx="22736" cy="110797"/>
            </a:xfrm>
            <a:custGeom>
              <a:avLst/>
              <a:gdLst/>
              <a:ahLst/>
              <a:cxnLst/>
              <a:rect l="l" t="t" r="r" b="b"/>
              <a:pathLst>
                <a:path w="331" h="1613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36" y="244"/>
                  </a:lnTo>
                  <a:lnTo>
                    <a:pt x="36" y="469"/>
                  </a:lnTo>
                  <a:lnTo>
                    <a:pt x="36" y="469"/>
                  </a:lnTo>
                  <a:lnTo>
                    <a:pt x="36" y="469"/>
                  </a:lnTo>
                  <a:lnTo>
                    <a:pt x="36" y="469"/>
                  </a:lnTo>
                  <a:lnTo>
                    <a:pt x="36" y="486"/>
                  </a:lnTo>
                  <a:lnTo>
                    <a:pt x="36" y="486"/>
                  </a:lnTo>
                  <a:lnTo>
                    <a:pt x="36" y="1613"/>
                  </a:lnTo>
                  <a:lnTo>
                    <a:pt x="330" y="1613"/>
                  </a:lnTo>
                  <a:lnTo>
                    <a:pt x="330" y="486"/>
                  </a:lnTo>
                  <a:lnTo>
                    <a:pt x="330" y="486"/>
                  </a:lnTo>
                  <a:lnTo>
                    <a:pt x="330" y="486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30" y="192"/>
                  </a:lnTo>
                  <a:lnTo>
                    <a:pt x="313" y="53"/>
                  </a:lnTo>
                  <a:lnTo>
                    <a:pt x="313" y="53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1" name="Google Shape;1531;p17"/>
            <p:cNvSpPr/>
            <p:nvPr/>
          </p:nvSpPr>
          <p:spPr>
            <a:xfrm>
              <a:off x="7031935" y="4824487"/>
              <a:ext cx="23835" cy="36955"/>
            </a:xfrm>
            <a:custGeom>
              <a:avLst/>
              <a:gdLst/>
              <a:ahLst/>
              <a:cxnLst/>
              <a:rect l="l" t="t" r="r" b="b"/>
              <a:pathLst>
                <a:path w="347" h="538" extrusionOk="0">
                  <a:moveTo>
                    <a:pt x="35" y="538"/>
                  </a:move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close/>
                  <a:moveTo>
                    <a:pt x="347" y="538"/>
                  </a:move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35" y="261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2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2" name="Google Shape;1532;p17"/>
            <p:cNvSpPr/>
            <p:nvPr/>
          </p:nvSpPr>
          <p:spPr>
            <a:xfrm>
              <a:off x="7034271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3" name="Google Shape;1533;p17"/>
            <p:cNvSpPr/>
            <p:nvPr/>
          </p:nvSpPr>
          <p:spPr>
            <a:xfrm>
              <a:off x="7055701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4" name="Google Shape;1534;p17"/>
            <p:cNvSpPr/>
            <p:nvPr/>
          </p:nvSpPr>
          <p:spPr>
            <a:xfrm>
              <a:off x="7031935" y="4824487"/>
              <a:ext cx="2404" cy="36955"/>
            </a:xfrm>
            <a:custGeom>
              <a:avLst/>
              <a:gdLst/>
              <a:ahLst/>
              <a:cxnLst/>
              <a:rect l="l" t="t" r="r" b="b"/>
              <a:pathLst>
                <a:path w="35" h="538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5" y="261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26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5" name="Google Shape;1535;p17"/>
            <p:cNvSpPr/>
            <p:nvPr/>
          </p:nvSpPr>
          <p:spPr>
            <a:xfrm>
              <a:off x="7055701" y="4861373"/>
              <a:ext cx="69" cy="40596"/>
            </a:xfrm>
            <a:custGeom>
              <a:avLst/>
              <a:gdLst/>
              <a:ahLst/>
              <a:cxnLst/>
              <a:rect l="l" t="t" r="r" b="b"/>
              <a:pathLst>
                <a:path w="1" h="591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59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6" name="Google Shape;1536;p17"/>
            <p:cNvSpPr/>
            <p:nvPr/>
          </p:nvSpPr>
          <p:spPr>
            <a:xfrm>
              <a:off x="7055701" y="4861373"/>
              <a:ext cx="69" cy="40596"/>
            </a:xfrm>
            <a:custGeom>
              <a:avLst/>
              <a:gdLst/>
              <a:ahLst/>
              <a:cxnLst/>
              <a:rect l="l" t="t" r="r" b="b"/>
              <a:pathLst>
                <a:path w="1" h="59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59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7" name="Google Shape;1537;p17"/>
            <p:cNvSpPr/>
            <p:nvPr/>
          </p:nvSpPr>
          <p:spPr>
            <a:xfrm>
              <a:off x="7031935" y="4824487"/>
              <a:ext cx="23835" cy="115537"/>
            </a:xfrm>
            <a:custGeom>
              <a:avLst/>
              <a:gdLst/>
              <a:ahLst/>
              <a:cxnLst/>
              <a:rect l="l" t="t" r="r" b="b"/>
              <a:pathLst>
                <a:path w="347" h="1682" extrusionOk="0">
                  <a:moveTo>
                    <a:pt x="0" y="1"/>
                  </a:moveTo>
                  <a:lnTo>
                    <a:pt x="35" y="261"/>
                  </a:lnTo>
                  <a:lnTo>
                    <a:pt x="35" y="538"/>
                  </a:lnTo>
                  <a:lnTo>
                    <a:pt x="35" y="555"/>
                  </a:lnTo>
                  <a:lnTo>
                    <a:pt x="35" y="1682"/>
                  </a:lnTo>
                  <a:lnTo>
                    <a:pt x="347" y="1682"/>
                  </a:lnTo>
                  <a:lnTo>
                    <a:pt x="347" y="1127"/>
                  </a:lnTo>
                  <a:lnTo>
                    <a:pt x="347" y="555"/>
                  </a:lnTo>
                  <a:lnTo>
                    <a:pt x="347" y="538"/>
                  </a:lnTo>
                  <a:lnTo>
                    <a:pt x="330" y="278"/>
                  </a:lnTo>
                  <a:lnTo>
                    <a:pt x="312" y="3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8" name="Google Shape;1538;p17"/>
            <p:cNvSpPr/>
            <p:nvPr/>
          </p:nvSpPr>
          <p:spPr>
            <a:xfrm>
              <a:off x="7031935" y="4824487"/>
              <a:ext cx="23835" cy="115537"/>
            </a:xfrm>
            <a:custGeom>
              <a:avLst/>
              <a:gdLst/>
              <a:ahLst/>
              <a:cxnLst/>
              <a:rect l="l" t="t" r="r" b="b"/>
              <a:pathLst>
                <a:path w="347" h="1682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5" y="261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38"/>
                  </a:lnTo>
                  <a:lnTo>
                    <a:pt x="35" y="555"/>
                  </a:lnTo>
                  <a:lnTo>
                    <a:pt x="35" y="1682"/>
                  </a:lnTo>
                  <a:lnTo>
                    <a:pt x="347" y="1682"/>
                  </a:lnTo>
                  <a:lnTo>
                    <a:pt x="347" y="1127"/>
                  </a:lnTo>
                  <a:lnTo>
                    <a:pt x="347" y="555"/>
                  </a:lnTo>
                  <a:lnTo>
                    <a:pt x="347" y="555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47" y="538"/>
                  </a:lnTo>
                  <a:lnTo>
                    <a:pt x="330" y="278"/>
                  </a:lnTo>
                  <a:lnTo>
                    <a:pt x="312" y="35"/>
                  </a:lnTo>
                  <a:lnTo>
                    <a:pt x="312" y="3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9" name="Google Shape;1539;p17"/>
            <p:cNvSpPr/>
            <p:nvPr/>
          </p:nvSpPr>
          <p:spPr>
            <a:xfrm>
              <a:off x="6844965" y="4813772"/>
              <a:ext cx="45335" cy="47671"/>
            </a:xfrm>
            <a:custGeom>
              <a:avLst/>
              <a:gdLst/>
              <a:ahLst/>
              <a:cxnLst/>
              <a:rect l="l" t="t" r="r" b="b"/>
              <a:pathLst>
                <a:path w="660" h="694" extrusionOk="0">
                  <a:moveTo>
                    <a:pt x="365" y="694"/>
                  </a:move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close/>
                  <a:moveTo>
                    <a:pt x="660" y="694"/>
                  </a:move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close/>
                  <a:moveTo>
                    <a:pt x="365" y="677"/>
                  </a:moveTo>
                  <a:lnTo>
                    <a:pt x="365" y="677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77"/>
                  </a:lnTo>
                  <a:close/>
                  <a:moveTo>
                    <a:pt x="660" y="677"/>
                  </a:moveTo>
                  <a:lnTo>
                    <a:pt x="660" y="677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77"/>
                  </a:lnTo>
                  <a:close/>
                  <a:moveTo>
                    <a:pt x="660" y="677"/>
                  </a:move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close/>
                  <a:moveTo>
                    <a:pt x="365" y="677"/>
                  </a:move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close/>
                  <a:moveTo>
                    <a:pt x="365" y="659"/>
                  </a:moveTo>
                  <a:lnTo>
                    <a:pt x="365" y="659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59"/>
                  </a:lnTo>
                  <a:close/>
                  <a:moveTo>
                    <a:pt x="1" y="1"/>
                  </a:moveTo>
                  <a:lnTo>
                    <a:pt x="1" y="1"/>
                  </a:lnTo>
                  <a:lnTo>
                    <a:pt x="70" y="53"/>
                  </a:lnTo>
                  <a:lnTo>
                    <a:pt x="139" y="122"/>
                  </a:lnTo>
                  <a:lnTo>
                    <a:pt x="209" y="209"/>
                  </a:lnTo>
                  <a:lnTo>
                    <a:pt x="261" y="278"/>
                  </a:lnTo>
                  <a:lnTo>
                    <a:pt x="296" y="365"/>
                  </a:lnTo>
                  <a:lnTo>
                    <a:pt x="330" y="469"/>
                  </a:lnTo>
                  <a:lnTo>
                    <a:pt x="348" y="555"/>
                  </a:lnTo>
                  <a:lnTo>
                    <a:pt x="365" y="659"/>
                  </a:lnTo>
                  <a:lnTo>
                    <a:pt x="365" y="659"/>
                  </a:lnTo>
                  <a:lnTo>
                    <a:pt x="348" y="555"/>
                  </a:lnTo>
                  <a:lnTo>
                    <a:pt x="330" y="469"/>
                  </a:lnTo>
                  <a:lnTo>
                    <a:pt x="296" y="365"/>
                  </a:lnTo>
                  <a:lnTo>
                    <a:pt x="261" y="278"/>
                  </a:lnTo>
                  <a:lnTo>
                    <a:pt x="209" y="209"/>
                  </a:lnTo>
                  <a:lnTo>
                    <a:pt x="139" y="122"/>
                  </a:lnTo>
                  <a:lnTo>
                    <a:pt x="70" y="5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0" name="Google Shape;1540;p17"/>
            <p:cNvSpPr/>
            <p:nvPr/>
          </p:nvSpPr>
          <p:spPr>
            <a:xfrm>
              <a:off x="6869967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1" name="Google Shape;1541;p17"/>
            <p:cNvSpPr/>
            <p:nvPr/>
          </p:nvSpPr>
          <p:spPr>
            <a:xfrm>
              <a:off x="6890230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2" name="Google Shape;1542;p17"/>
            <p:cNvSpPr/>
            <p:nvPr/>
          </p:nvSpPr>
          <p:spPr>
            <a:xfrm>
              <a:off x="6869967" y="4860205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3" name="Google Shape;1543;p17"/>
            <p:cNvSpPr/>
            <p:nvPr/>
          </p:nvSpPr>
          <p:spPr>
            <a:xfrm>
              <a:off x="6890230" y="4860205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4" name="Google Shape;1544;p17"/>
            <p:cNvSpPr/>
            <p:nvPr/>
          </p:nvSpPr>
          <p:spPr>
            <a:xfrm>
              <a:off x="6890230" y="4860205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5" name="Google Shape;1545;p17"/>
            <p:cNvSpPr/>
            <p:nvPr/>
          </p:nvSpPr>
          <p:spPr>
            <a:xfrm>
              <a:off x="6869967" y="4860205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6" name="Google Shape;1546;p17"/>
            <p:cNvSpPr/>
            <p:nvPr/>
          </p:nvSpPr>
          <p:spPr>
            <a:xfrm>
              <a:off x="6869967" y="4859037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7" name="Google Shape;1547;p17"/>
            <p:cNvSpPr/>
            <p:nvPr/>
          </p:nvSpPr>
          <p:spPr>
            <a:xfrm>
              <a:off x="6844965" y="4813772"/>
              <a:ext cx="25072" cy="45335"/>
            </a:xfrm>
            <a:custGeom>
              <a:avLst/>
              <a:gdLst/>
              <a:ahLst/>
              <a:cxnLst/>
              <a:rect l="l" t="t" r="r" b="b"/>
              <a:pathLst>
                <a:path w="365" h="660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0" y="53"/>
                  </a:lnTo>
                  <a:lnTo>
                    <a:pt x="139" y="122"/>
                  </a:lnTo>
                  <a:lnTo>
                    <a:pt x="209" y="209"/>
                  </a:lnTo>
                  <a:lnTo>
                    <a:pt x="261" y="278"/>
                  </a:lnTo>
                  <a:lnTo>
                    <a:pt x="296" y="365"/>
                  </a:lnTo>
                  <a:lnTo>
                    <a:pt x="330" y="469"/>
                  </a:lnTo>
                  <a:lnTo>
                    <a:pt x="348" y="555"/>
                  </a:lnTo>
                  <a:lnTo>
                    <a:pt x="365" y="659"/>
                  </a:lnTo>
                  <a:lnTo>
                    <a:pt x="365" y="659"/>
                  </a:lnTo>
                  <a:lnTo>
                    <a:pt x="348" y="555"/>
                  </a:lnTo>
                  <a:lnTo>
                    <a:pt x="330" y="469"/>
                  </a:lnTo>
                  <a:lnTo>
                    <a:pt x="296" y="365"/>
                  </a:lnTo>
                  <a:lnTo>
                    <a:pt x="261" y="278"/>
                  </a:lnTo>
                  <a:lnTo>
                    <a:pt x="209" y="209"/>
                  </a:lnTo>
                  <a:lnTo>
                    <a:pt x="139" y="122"/>
                  </a:lnTo>
                  <a:lnTo>
                    <a:pt x="70" y="53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8" name="Google Shape;1548;p17"/>
            <p:cNvSpPr/>
            <p:nvPr/>
          </p:nvSpPr>
          <p:spPr>
            <a:xfrm>
              <a:off x="6869967" y="4861373"/>
              <a:ext cx="20332" cy="40596"/>
            </a:xfrm>
            <a:custGeom>
              <a:avLst/>
              <a:gdLst/>
              <a:ahLst/>
              <a:cxnLst/>
              <a:rect l="l" t="t" r="r" b="b"/>
              <a:pathLst>
                <a:path w="296" h="591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  <a:close/>
                  <a:moveTo>
                    <a:pt x="296" y="1"/>
                  </a:moveTo>
                  <a:lnTo>
                    <a:pt x="296" y="1"/>
                  </a:lnTo>
                  <a:lnTo>
                    <a:pt x="296" y="18"/>
                  </a:lnTo>
                  <a:lnTo>
                    <a:pt x="296" y="590"/>
                  </a:lnTo>
                  <a:lnTo>
                    <a:pt x="296" y="18"/>
                  </a:lnTo>
                  <a:lnTo>
                    <a:pt x="296" y="18"/>
                  </a:lnTo>
                  <a:lnTo>
                    <a:pt x="296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9" name="Google Shape;1549;p17"/>
            <p:cNvSpPr/>
            <p:nvPr/>
          </p:nvSpPr>
          <p:spPr>
            <a:xfrm>
              <a:off x="6869967" y="4861373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0" name="Google Shape;1550;p17"/>
            <p:cNvSpPr/>
            <p:nvPr/>
          </p:nvSpPr>
          <p:spPr>
            <a:xfrm>
              <a:off x="6890230" y="4861373"/>
              <a:ext cx="69" cy="40596"/>
            </a:xfrm>
            <a:custGeom>
              <a:avLst/>
              <a:gdLst/>
              <a:ahLst/>
              <a:cxnLst/>
              <a:rect l="l" t="t" r="r" b="b"/>
              <a:pathLst>
                <a:path w="1" h="59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59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1" name="Google Shape;1551;p17"/>
            <p:cNvSpPr/>
            <p:nvPr/>
          </p:nvSpPr>
          <p:spPr>
            <a:xfrm>
              <a:off x="6844965" y="4813772"/>
              <a:ext cx="45335" cy="126252"/>
            </a:xfrm>
            <a:custGeom>
              <a:avLst/>
              <a:gdLst/>
              <a:ahLst/>
              <a:cxnLst/>
              <a:rect l="l" t="t" r="r" b="b"/>
              <a:pathLst>
                <a:path w="660" h="1838" extrusionOk="0">
                  <a:moveTo>
                    <a:pt x="1" y="1"/>
                  </a:moveTo>
                  <a:lnTo>
                    <a:pt x="70" y="53"/>
                  </a:lnTo>
                  <a:lnTo>
                    <a:pt x="139" y="122"/>
                  </a:lnTo>
                  <a:lnTo>
                    <a:pt x="209" y="209"/>
                  </a:lnTo>
                  <a:lnTo>
                    <a:pt x="261" y="278"/>
                  </a:lnTo>
                  <a:lnTo>
                    <a:pt x="296" y="365"/>
                  </a:lnTo>
                  <a:lnTo>
                    <a:pt x="330" y="469"/>
                  </a:lnTo>
                  <a:lnTo>
                    <a:pt x="348" y="555"/>
                  </a:lnTo>
                  <a:lnTo>
                    <a:pt x="365" y="659"/>
                  </a:lnTo>
                  <a:lnTo>
                    <a:pt x="365" y="677"/>
                  </a:lnTo>
                  <a:lnTo>
                    <a:pt x="365" y="694"/>
                  </a:lnTo>
                  <a:lnTo>
                    <a:pt x="365" y="711"/>
                  </a:lnTo>
                  <a:lnTo>
                    <a:pt x="365" y="1838"/>
                  </a:lnTo>
                  <a:lnTo>
                    <a:pt x="660" y="1838"/>
                  </a:lnTo>
                  <a:lnTo>
                    <a:pt x="660" y="1283"/>
                  </a:lnTo>
                  <a:lnTo>
                    <a:pt x="660" y="711"/>
                  </a:lnTo>
                  <a:lnTo>
                    <a:pt x="660" y="694"/>
                  </a:lnTo>
                  <a:lnTo>
                    <a:pt x="660" y="677"/>
                  </a:lnTo>
                  <a:lnTo>
                    <a:pt x="642" y="486"/>
                  </a:lnTo>
                  <a:lnTo>
                    <a:pt x="590" y="313"/>
                  </a:lnTo>
                  <a:lnTo>
                    <a:pt x="521" y="157"/>
                  </a:lnTo>
                  <a:lnTo>
                    <a:pt x="43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2" name="Google Shape;1552;p17"/>
            <p:cNvSpPr/>
            <p:nvPr/>
          </p:nvSpPr>
          <p:spPr>
            <a:xfrm>
              <a:off x="6844965" y="4813772"/>
              <a:ext cx="45335" cy="126252"/>
            </a:xfrm>
            <a:custGeom>
              <a:avLst/>
              <a:gdLst/>
              <a:ahLst/>
              <a:cxnLst/>
              <a:rect l="l" t="t" r="r" b="b"/>
              <a:pathLst>
                <a:path w="660" h="183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70" y="53"/>
                  </a:lnTo>
                  <a:lnTo>
                    <a:pt x="139" y="122"/>
                  </a:lnTo>
                  <a:lnTo>
                    <a:pt x="209" y="209"/>
                  </a:lnTo>
                  <a:lnTo>
                    <a:pt x="261" y="278"/>
                  </a:lnTo>
                  <a:lnTo>
                    <a:pt x="296" y="365"/>
                  </a:lnTo>
                  <a:lnTo>
                    <a:pt x="330" y="469"/>
                  </a:lnTo>
                  <a:lnTo>
                    <a:pt x="348" y="555"/>
                  </a:lnTo>
                  <a:lnTo>
                    <a:pt x="365" y="659"/>
                  </a:lnTo>
                  <a:lnTo>
                    <a:pt x="365" y="659"/>
                  </a:lnTo>
                  <a:lnTo>
                    <a:pt x="365" y="659"/>
                  </a:lnTo>
                  <a:lnTo>
                    <a:pt x="365" y="659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77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694"/>
                  </a:lnTo>
                  <a:lnTo>
                    <a:pt x="365" y="711"/>
                  </a:lnTo>
                  <a:lnTo>
                    <a:pt x="365" y="711"/>
                  </a:lnTo>
                  <a:lnTo>
                    <a:pt x="365" y="1838"/>
                  </a:lnTo>
                  <a:lnTo>
                    <a:pt x="660" y="1838"/>
                  </a:lnTo>
                  <a:lnTo>
                    <a:pt x="660" y="1283"/>
                  </a:lnTo>
                  <a:lnTo>
                    <a:pt x="660" y="711"/>
                  </a:lnTo>
                  <a:lnTo>
                    <a:pt x="660" y="711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94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60" y="677"/>
                  </a:lnTo>
                  <a:lnTo>
                    <a:pt x="642" y="486"/>
                  </a:lnTo>
                  <a:lnTo>
                    <a:pt x="590" y="313"/>
                  </a:lnTo>
                  <a:lnTo>
                    <a:pt x="521" y="157"/>
                  </a:lnTo>
                  <a:lnTo>
                    <a:pt x="434" y="1"/>
                  </a:lnTo>
                  <a:lnTo>
                    <a:pt x="434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3" name="Google Shape;1553;p17"/>
            <p:cNvSpPr/>
            <p:nvPr/>
          </p:nvSpPr>
          <p:spPr>
            <a:xfrm>
              <a:off x="6899778" y="4814939"/>
              <a:ext cx="11952" cy="46503"/>
            </a:xfrm>
            <a:custGeom>
              <a:avLst/>
              <a:gdLst/>
              <a:ahLst/>
              <a:cxnLst/>
              <a:rect l="l" t="t" r="r" b="b"/>
              <a:pathLst>
                <a:path w="174" h="677" extrusionOk="0">
                  <a:moveTo>
                    <a:pt x="174" y="677"/>
                  </a:move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close/>
                  <a:moveTo>
                    <a:pt x="174" y="660"/>
                  </a:moveTo>
                  <a:lnTo>
                    <a:pt x="174" y="660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60"/>
                  </a:lnTo>
                  <a:close/>
                  <a:moveTo>
                    <a:pt x="174" y="660"/>
                  </a:move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close/>
                  <a:moveTo>
                    <a:pt x="174" y="642"/>
                  </a:moveTo>
                  <a:lnTo>
                    <a:pt x="174" y="642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42"/>
                  </a:lnTo>
                  <a:close/>
                  <a:moveTo>
                    <a:pt x="174" y="642"/>
                  </a:move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close/>
                  <a:moveTo>
                    <a:pt x="0" y="1"/>
                  </a:moveTo>
                  <a:lnTo>
                    <a:pt x="0" y="1"/>
                  </a:lnTo>
                  <a:lnTo>
                    <a:pt x="70" y="140"/>
                  </a:lnTo>
                  <a:lnTo>
                    <a:pt x="122" y="296"/>
                  </a:lnTo>
                  <a:lnTo>
                    <a:pt x="156" y="469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56" y="469"/>
                  </a:lnTo>
                  <a:lnTo>
                    <a:pt x="122" y="296"/>
                  </a:lnTo>
                  <a:lnTo>
                    <a:pt x="70" y="14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4" name="Google Shape;1554;p17"/>
            <p:cNvSpPr/>
            <p:nvPr/>
          </p:nvSpPr>
          <p:spPr>
            <a:xfrm>
              <a:off x="6911661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5" name="Google Shape;1555;p17"/>
            <p:cNvSpPr/>
            <p:nvPr/>
          </p:nvSpPr>
          <p:spPr>
            <a:xfrm>
              <a:off x="6911661" y="4860205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6" name="Google Shape;1556;p17"/>
            <p:cNvSpPr/>
            <p:nvPr/>
          </p:nvSpPr>
          <p:spPr>
            <a:xfrm>
              <a:off x="6911661" y="4860205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7" name="Google Shape;1557;p17"/>
            <p:cNvSpPr/>
            <p:nvPr/>
          </p:nvSpPr>
          <p:spPr>
            <a:xfrm>
              <a:off x="6911661" y="4859037"/>
              <a:ext cx="69" cy="1236"/>
            </a:xfrm>
            <a:custGeom>
              <a:avLst/>
              <a:gdLst/>
              <a:ahLst/>
              <a:cxnLst/>
              <a:rect l="l" t="t" r="r" b="b"/>
              <a:pathLst>
                <a:path w="1" h="18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8" name="Google Shape;1558;p17"/>
            <p:cNvSpPr/>
            <p:nvPr/>
          </p:nvSpPr>
          <p:spPr>
            <a:xfrm>
              <a:off x="6911661" y="4859037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9" name="Google Shape;1559;p17"/>
            <p:cNvSpPr/>
            <p:nvPr/>
          </p:nvSpPr>
          <p:spPr>
            <a:xfrm>
              <a:off x="6899778" y="4814939"/>
              <a:ext cx="11952" cy="44168"/>
            </a:xfrm>
            <a:custGeom>
              <a:avLst/>
              <a:gdLst/>
              <a:ahLst/>
              <a:cxnLst/>
              <a:rect l="l" t="t" r="r" b="b"/>
              <a:pathLst>
                <a:path w="174" h="643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0" y="140"/>
                  </a:lnTo>
                  <a:lnTo>
                    <a:pt x="122" y="296"/>
                  </a:lnTo>
                  <a:lnTo>
                    <a:pt x="156" y="469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56" y="469"/>
                  </a:lnTo>
                  <a:lnTo>
                    <a:pt x="122" y="296"/>
                  </a:lnTo>
                  <a:lnTo>
                    <a:pt x="70" y="140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0" name="Google Shape;1560;p17"/>
            <p:cNvSpPr/>
            <p:nvPr/>
          </p:nvSpPr>
          <p:spPr>
            <a:xfrm>
              <a:off x="6899778" y="4814939"/>
              <a:ext cx="32216" cy="125084"/>
            </a:xfrm>
            <a:custGeom>
              <a:avLst/>
              <a:gdLst/>
              <a:ahLst/>
              <a:cxnLst/>
              <a:rect l="l" t="t" r="r" b="b"/>
              <a:pathLst>
                <a:path w="469" h="1821" extrusionOk="0">
                  <a:moveTo>
                    <a:pt x="0" y="1"/>
                  </a:moveTo>
                  <a:lnTo>
                    <a:pt x="70" y="140"/>
                  </a:lnTo>
                  <a:lnTo>
                    <a:pt x="122" y="296"/>
                  </a:lnTo>
                  <a:lnTo>
                    <a:pt x="156" y="469"/>
                  </a:lnTo>
                  <a:lnTo>
                    <a:pt x="174" y="642"/>
                  </a:lnTo>
                  <a:lnTo>
                    <a:pt x="174" y="660"/>
                  </a:lnTo>
                  <a:lnTo>
                    <a:pt x="174" y="677"/>
                  </a:lnTo>
                  <a:lnTo>
                    <a:pt x="174" y="694"/>
                  </a:lnTo>
                  <a:lnTo>
                    <a:pt x="174" y="1821"/>
                  </a:lnTo>
                  <a:lnTo>
                    <a:pt x="468" y="1821"/>
                  </a:lnTo>
                  <a:lnTo>
                    <a:pt x="468" y="694"/>
                  </a:lnTo>
                  <a:lnTo>
                    <a:pt x="451" y="504"/>
                  </a:lnTo>
                  <a:lnTo>
                    <a:pt x="434" y="330"/>
                  </a:lnTo>
                  <a:lnTo>
                    <a:pt x="382" y="174"/>
                  </a:lnTo>
                  <a:lnTo>
                    <a:pt x="330" y="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1" name="Google Shape;1561;p17"/>
            <p:cNvSpPr/>
            <p:nvPr/>
          </p:nvSpPr>
          <p:spPr>
            <a:xfrm>
              <a:off x="6899778" y="4814939"/>
              <a:ext cx="32216" cy="125084"/>
            </a:xfrm>
            <a:custGeom>
              <a:avLst/>
              <a:gdLst/>
              <a:ahLst/>
              <a:cxnLst/>
              <a:rect l="l" t="t" r="r" b="b"/>
              <a:pathLst>
                <a:path w="469" h="182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70" y="140"/>
                  </a:lnTo>
                  <a:lnTo>
                    <a:pt x="122" y="296"/>
                  </a:lnTo>
                  <a:lnTo>
                    <a:pt x="156" y="469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42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60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77"/>
                  </a:lnTo>
                  <a:lnTo>
                    <a:pt x="174" y="694"/>
                  </a:lnTo>
                  <a:lnTo>
                    <a:pt x="174" y="1821"/>
                  </a:lnTo>
                  <a:lnTo>
                    <a:pt x="468" y="1821"/>
                  </a:lnTo>
                  <a:lnTo>
                    <a:pt x="468" y="694"/>
                  </a:lnTo>
                  <a:lnTo>
                    <a:pt x="468" y="694"/>
                  </a:lnTo>
                  <a:lnTo>
                    <a:pt x="468" y="694"/>
                  </a:lnTo>
                  <a:lnTo>
                    <a:pt x="451" y="504"/>
                  </a:lnTo>
                  <a:lnTo>
                    <a:pt x="434" y="330"/>
                  </a:lnTo>
                  <a:lnTo>
                    <a:pt x="382" y="174"/>
                  </a:lnTo>
                  <a:lnTo>
                    <a:pt x="330" y="18"/>
                  </a:lnTo>
                  <a:lnTo>
                    <a:pt x="330" y="1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2" name="Google Shape;1562;p17"/>
            <p:cNvSpPr/>
            <p:nvPr/>
          </p:nvSpPr>
          <p:spPr>
            <a:xfrm>
              <a:off x="6948547" y="4828059"/>
              <a:ext cx="3641" cy="21500"/>
            </a:xfrm>
            <a:custGeom>
              <a:avLst/>
              <a:gdLst/>
              <a:ahLst/>
              <a:cxnLst/>
              <a:rect l="l" t="t" r="r" b="b"/>
              <a:pathLst>
                <a:path w="53" h="313" extrusionOk="0">
                  <a:moveTo>
                    <a:pt x="1" y="1"/>
                  </a:moveTo>
                  <a:lnTo>
                    <a:pt x="18" y="157"/>
                  </a:lnTo>
                  <a:lnTo>
                    <a:pt x="53" y="313"/>
                  </a:lnTo>
                  <a:lnTo>
                    <a:pt x="36" y="1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1F31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3" name="Google Shape;1563;p17"/>
            <p:cNvSpPr/>
            <p:nvPr/>
          </p:nvSpPr>
          <p:spPr>
            <a:xfrm>
              <a:off x="6952119" y="4861373"/>
              <a:ext cx="69" cy="1305"/>
            </a:xfrm>
            <a:custGeom>
              <a:avLst/>
              <a:gdLst/>
              <a:ahLst/>
              <a:cxnLst/>
              <a:rect l="l" t="t" r="r" b="b"/>
              <a:pathLst>
                <a:path w="1" h="19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8"/>
                  </a:lnTo>
                  <a:lnTo>
                    <a:pt x="1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4" name="Google Shape;1564;p17"/>
            <p:cNvSpPr/>
            <p:nvPr/>
          </p:nvSpPr>
          <p:spPr>
            <a:xfrm>
              <a:off x="6972382" y="4861373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5" name="Google Shape;1565;p17"/>
            <p:cNvSpPr/>
            <p:nvPr/>
          </p:nvSpPr>
          <p:spPr>
            <a:xfrm>
              <a:off x="6944975" y="4817343"/>
              <a:ext cx="7212" cy="44099"/>
            </a:xfrm>
            <a:custGeom>
              <a:avLst/>
              <a:gdLst/>
              <a:ahLst/>
              <a:cxnLst/>
              <a:rect l="l" t="t" r="r" b="b"/>
              <a:pathLst>
                <a:path w="105" h="642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3" y="157"/>
                  </a:lnTo>
                  <a:lnTo>
                    <a:pt x="70" y="313"/>
                  </a:lnTo>
                  <a:lnTo>
                    <a:pt x="105" y="469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469"/>
                  </a:lnTo>
                  <a:lnTo>
                    <a:pt x="88" y="313"/>
                  </a:lnTo>
                  <a:lnTo>
                    <a:pt x="53" y="157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6" name="Google Shape;1566;p17"/>
            <p:cNvSpPr/>
            <p:nvPr/>
          </p:nvSpPr>
          <p:spPr>
            <a:xfrm>
              <a:off x="6944975" y="4817343"/>
              <a:ext cx="27476" cy="122680"/>
            </a:xfrm>
            <a:custGeom>
              <a:avLst/>
              <a:gdLst/>
              <a:ahLst/>
              <a:cxnLst/>
              <a:rect l="l" t="t" r="r" b="b"/>
              <a:pathLst>
                <a:path w="400" h="1786" extrusionOk="0">
                  <a:moveTo>
                    <a:pt x="1" y="1"/>
                  </a:moveTo>
                  <a:lnTo>
                    <a:pt x="53" y="157"/>
                  </a:lnTo>
                  <a:lnTo>
                    <a:pt x="88" y="313"/>
                  </a:lnTo>
                  <a:lnTo>
                    <a:pt x="105" y="469"/>
                  </a:lnTo>
                  <a:lnTo>
                    <a:pt x="105" y="642"/>
                  </a:lnTo>
                  <a:lnTo>
                    <a:pt x="105" y="659"/>
                  </a:lnTo>
                  <a:lnTo>
                    <a:pt x="105" y="1786"/>
                  </a:lnTo>
                  <a:lnTo>
                    <a:pt x="400" y="1786"/>
                  </a:lnTo>
                  <a:lnTo>
                    <a:pt x="400" y="659"/>
                  </a:lnTo>
                  <a:lnTo>
                    <a:pt x="400" y="642"/>
                  </a:lnTo>
                  <a:lnTo>
                    <a:pt x="400" y="486"/>
                  </a:lnTo>
                  <a:lnTo>
                    <a:pt x="382" y="330"/>
                  </a:lnTo>
                  <a:lnTo>
                    <a:pt x="313" y="1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7" name="Google Shape;1567;p17"/>
            <p:cNvSpPr/>
            <p:nvPr/>
          </p:nvSpPr>
          <p:spPr>
            <a:xfrm>
              <a:off x="6944975" y="4817343"/>
              <a:ext cx="27476" cy="122680"/>
            </a:xfrm>
            <a:custGeom>
              <a:avLst/>
              <a:gdLst/>
              <a:ahLst/>
              <a:cxnLst/>
              <a:rect l="l" t="t" r="r" b="b"/>
              <a:pathLst>
                <a:path w="400" h="1786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53" y="157"/>
                  </a:lnTo>
                  <a:lnTo>
                    <a:pt x="88" y="313"/>
                  </a:lnTo>
                  <a:lnTo>
                    <a:pt x="105" y="469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642"/>
                  </a:lnTo>
                  <a:lnTo>
                    <a:pt x="105" y="659"/>
                  </a:lnTo>
                  <a:lnTo>
                    <a:pt x="105" y="659"/>
                  </a:lnTo>
                  <a:lnTo>
                    <a:pt x="105" y="1786"/>
                  </a:lnTo>
                  <a:lnTo>
                    <a:pt x="400" y="1786"/>
                  </a:lnTo>
                  <a:lnTo>
                    <a:pt x="400" y="659"/>
                  </a:lnTo>
                  <a:lnTo>
                    <a:pt x="400" y="659"/>
                  </a:lnTo>
                  <a:lnTo>
                    <a:pt x="400" y="659"/>
                  </a:lnTo>
                  <a:lnTo>
                    <a:pt x="400" y="642"/>
                  </a:lnTo>
                  <a:lnTo>
                    <a:pt x="400" y="642"/>
                  </a:lnTo>
                  <a:lnTo>
                    <a:pt x="400" y="642"/>
                  </a:lnTo>
                  <a:lnTo>
                    <a:pt x="400" y="642"/>
                  </a:lnTo>
                  <a:lnTo>
                    <a:pt x="400" y="486"/>
                  </a:lnTo>
                  <a:lnTo>
                    <a:pt x="382" y="330"/>
                  </a:lnTo>
                  <a:lnTo>
                    <a:pt x="313" y="18"/>
                  </a:lnTo>
                  <a:lnTo>
                    <a:pt x="313" y="18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8" name="Google Shape;1568;p17"/>
            <p:cNvSpPr/>
            <p:nvPr/>
          </p:nvSpPr>
          <p:spPr>
            <a:xfrm>
              <a:off x="5490012" y="4299431"/>
              <a:ext cx="20332" cy="145279"/>
            </a:xfrm>
            <a:custGeom>
              <a:avLst/>
              <a:gdLst/>
              <a:ahLst/>
              <a:cxnLst/>
              <a:rect l="l" t="t" r="r" b="b"/>
              <a:pathLst>
                <a:path w="296" h="2115" extrusionOk="0">
                  <a:moveTo>
                    <a:pt x="1" y="0"/>
                  </a:moveTo>
                  <a:lnTo>
                    <a:pt x="1" y="2098"/>
                  </a:lnTo>
                  <a:lnTo>
                    <a:pt x="295" y="211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9" name="Google Shape;1569;p17"/>
            <p:cNvSpPr/>
            <p:nvPr/>
          </p:nvSpPr>
          <p:spPr>
            <a:xfrm>
              <a:off x="5490012" y="4299431"/>
              <a:ext cx="20332" cy="145279"/>
            </a:xfrm>
            <a:custGeom>
              <a:avLst/>
              <a:gdLst/>
              <a:ahLst/>
              <a:cxnLst/>
              <a:rect l="l" t="t" r="r" b="b"/>
              <a:pathLst>
                <a:path w="296" h="2115" fill="none" extrusionOk="0">
                  <a:moveTo>
                    <a:pt x="295" y="0"/>
                  </a:moveTo>
                  <a:lnTo>
                    <a:pt x="1" y="0"/>
                  </a:lnTo>
                  <a:lnTo>
                    <a:pt x="1" y="2098"/>
                  </a:lnTo>
                  <a:lnTo>
                    <a:pt x="1" y="2098"/>
                  </a:lnTo>
                  <a:lnTo>
                    <a:pt x="295" y="2115"/>
                  </a:lnTo>
                  <a:lnTo>
                    <a:pt x="295" y="0"/>
                  </a:lnTo>
                  <a:lnTo>
                    <a:pt x="2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0" name="Google Shape;1570;p17"/>
            <p:cNvSpPr/>
            <p:nvPr/>
          </p:nvSpPr>
          <p:spPr>
            <a:xfrm>
              <a:off x="5530538" y="4299431"/>
              <a:ext cx="21500" cy="146516"/>
            </a:xfrm>
            <a:custGeom>
              <a:avLst/>
              <a:gdLst/>
              <a:ahLst/>
              <a:cxnLst/>
              <a:rect l="l" t="t" r="r" b="b"/>
              <a:pathLst>
                <a:path w="313" h="2133" extrusionOk="0">
                  <a:moveTo>
                    <a:pt x="0" y="0"/>
                  </a:moveTo>
                  <a:lnTo>
                    <a:pt x="0" y="2132"/>
                  </a:lnTo>
                  <a:lnTo>
                    <a:pt x="312" y="2132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1" name="Google Shape;1571;p17"/>
            <p:cNvSpPr/>
            <p:nvPr/>
          </p:nvSpPr>
          <p:spPr>
            <a:xfrm>
              <a:off x="5530538" y="4299431"/>
              <a:ext cx="21500" cy="146516"/>
            </a:xfrm>
            <a:custGeom>
              <a:avLst/>
              <a:gdLst/>
              <a:ahLst/>
              <a:cxnLst/>
              <a:rect l="l" t="t" r="r" b="b"/>
              <a:pathLst>
                <a:path w="313" h="2133" fill="none" extrusionOk="0">
                  <a:moveTo>
                    <a:pt x="312" y="0"/>
                  </a:moveTo>
                  <a:lnTo>
                    <a:pt x="0" y="0"/>
                  </a:lnTo>
                  <a:lnTo>
                    <a:pt x="0" y="2132"/>
                  </a:lnTo>
                  <a:lnTo>
                    <a:pt x="0" y="2132"/>
                  </a:lnTo>
                  <a:lnTo>
                    <a:pt x="312" y="2132"/>
                  </a:lnTo>
                  <a:lnTo>
                    <a:pt x="3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2" name="Google Shape;1572;p17"/>
            <p:cNvSpPr/>
            <p:nvPr/>
          </p:nvSpPr>
          <p:spPr>
            <a:xfrm>
              <a:off x="5448386" y="4299431"/>
              <a:ext cx="20264" cy="142944"/>
            </a:xfrm>
            <a:custGeom>
              <a:avLst/>
              <a:gdLst/>
              <a:ahLst/>
              <a:cxnLst/>
              <a:rect l="l" t="t" r="r" b="b"/>
              <a:pathLst>
                <a:path w="295" h="2081" extrusionOk="0">
                  <a:moveTo>
                    <a:pt x="0" y="0"/>
                  </a:moveTo>
                  <a:lnTo>
                    <a:pt x="0" y="2046"/>
                  </a:lnTo>
                  <a:lnTo>
                    <a:pt x="295" y="2080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3" name="Google Shape;1573;p17"/>
            <p:cNvSpPr/>
            <p:nvPr/>
          </p:nvSpPr>
          <p:spPr>
            <a:xfrm>
              <a:off x="5448386" y="4299431"/>
              <a:ext cx="20264" cy="142944"/>
            </a:xfrm>
            <a:custGeom>
              <a:avLst/>
              <a:gdLst/>
              <a:ahLst/>
              <a:cxnLst/>
              <a:rect l="l" t="t" r="r" b="b"/>
              <a:pathLst>
                <a:path w="295" h="2081" fill="none" extrusionOk="0">
                  <a:moveTo>
                    <a:pt x="295" y="0"/>
                  </a:moveTo>
                  <a:lnTo>
                    <a:pt x="0" y="0"/>
                  </a:lnTo>
                  <a:lnTo>
                    <a:pt x="0" y="2046"/>
                  </a:lnTo>
                  <a:lnTo>
                    <a:pt x="0" y="2046"/>
                  </a:lnTo>
                  <a:lnTo>
                    <a:pt x="295" y="2080"/>
                  </a:lnTo>
                  <a:lnTo>
                    <a:pt x="295" y="0"/>
                  </a:lnTo>
                  <a:lnTo>
                    <a:pt x="2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4" name="Google Shape;1574;p17"/>
            <p:cNvSpPr/>
            <p:nvPr/>
          </p:nvSpPr>
          <p:spPr>
            <a:xfrm>
              <a:off x="5613857" y="4299431"/>
              <a:ext cx="20332" cy="146516"/>
            </a:xfrm>
            <a:custGeom>
              <a:avLst/>
              <a:gdLst/>
              <a:ahLst/>
              <a:cxnLst/>
              <a:rect l="l" t="t" r="r" b="b"/>
              <a:pathLst>
                <a:path w="296" h="2133" extrusionOk="0">
                  <a:moveTo>
                    <a:pt x="1" y="0"/>
                  </a:moveTo>
                  <a:lnTo>
                    <a:pt x="1" y="2132"/>
                  </a:lnTo>
                  <a:lnTo>
                    <a:pt x="295" y="2115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5" name="Google Shape;1575;p17"/>
            <p:cNvSpPr/>
            <p:nvPr/>
          </p:nvSpPr>
          <p:spPr>
            <a:xfrm>
              <a:off x="5613857" y="4299431"/>
              <a:ext cx="20332" cy="146516"/>
            </a:xfrm>
            <a:custGeom>
              <a:avLst/>
              <a:gdLst/>
              <a:ahLst/>
              <a:cxnLst/>
              <a:rect l="l" t="t" r="r" b="b"/>
              <a:pathLst>
                <a:path w="296" h="2133" fill="none" extrusionOk="0">
                  <a:moveTo>
                    <a:pt x="295" y="0"/>
                  </a:moveTo>
                  <a:lnTo>
                    <a:pt x="1" y="0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295" y="2115"/>
                  </a:lnTo>
                  <a:lnTo>
                    <a:pt x="295" y="0"/>
                  </a:lnTo>
                  <a:lnTo>
                    <a:pt x="29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6" name="Google Shape;1576;p17"/>
            <p:cNvSpPr/>
            <p:nvPr/>
          </p:nvSpPr>
          <p:spPr>
            <a:xfrm>
              <a:off x="5572163" y="4299431"/>
              <a:ext cx="20332" cy="69"/>
            </a:xfrm>
            <a:custGeom>
              <a:avLst/>
              <a:gdLst/>
              <a:ahLst/>
              <a:cxnLst/>
              <a:rect l="l" t="t" r="r" b="b"/>
              <a:pathLst>
                <a:path w="296" h="1" extrusionOk="0">
                  <a:moveTo>
                    <a:pt x="296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79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7" name="Google Shape;1577;p17"/>
            <p:cNvSpPr/>
            <p:nvPr/>
          </p:nvSpPr>
          <p:spPr>
            <a:xfrm>
              <a:off x="5572163" y="4299431"/>
              <a:ext cx="20332" cy="69"/>
            </a:xfrm>
            <a:custGeom>
              <a:avLst/>
              <a:gdLst/>
              <a:ahLst/>
              <a:cxnLst/>
              <a:rect l="l" t="t" r="r" b="b"/>
              <a:pathLst>
                <a:path w="296" h="1" fill="none" extrusionOk="0">
                  <a:moveTo>
                    <a:pt x="296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1" y="0"/>
                  </a:lnTo>
                  <a:lnTo>
                    <a:pt x="296" y="0"/>
                  </a:lnTo>
                  <a:lnTo>
                    <a:pt x="296" y="0"/>
                  </a:lnTo>
                  <a:lnTo>
                    <a:pt x="29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8" name="Google Shape;1578;p17"/>
            <p:cNvSpPr/>
            <p:nvPr/>
          </p:nvSpPr>
          <p:spPr>
            <a:xfrm>
              <a:off x="5572163" y="4299431"/>
              <a:ext cx="20332" cy="146516"/>
            </a:xfrm>
            <a:custGeom>
              <a:avLst/>
              <a:gdLst/>
              <a:ahLst/>
              <a:cxnLst/>
              <a:rect l="l" t="t" r="r" b="b"/>
              <a:pathLst>
                <a:path w="296" h="2133" extrusionOk="0">
                  <a:moveTo>
                    <a:pt x="1" y="0"/>
                  </a:moveTo>
                  <a:lnTo>
                    <a:pt x="1" y="0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1" y="0"/>
                  </a:lnTo>
                  <a:close/>
                  <a:moveTo>
                    <a:pt x="296" y="0"/>
                  </a:moveTo>
                  <a:lnTo>
                    <a:pt x="296" y="0"/>
                  </a:lnTo>
                  <a:lnTo>
                    <a:pt x="296" y="2132"/>
                  </a:lnTo>
                  <a:lnTo>
                    <a:pt x="296" y="213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1D2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9" name="Google Shape;1579;p17"/>
            <p:cNvSpPr/>
            <p:nvPr/>
          </p:nvSpPr>
          <p:spPr>
            <a:xfrm>
              <a:off x="5572163" y="4299431"/>
              <a:ext cx="69" cy="146516"/>
            </a:xfrm>
            <a:custGeom>
              <a:avLst/>
              <a:gdLst/>
              <a:ahLst/>
              <a:cxnLst/>
              <a:rect l="l" t="t" r="r" b="b"/>
              <a:pathLst>
                <a:path w="1" h="213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0" name="Google Shape;1580;p17"/>
            <p:cNvSpPr/>
            <p:nvPr/>
          </p:nvSpPr>
          <p:spPr>
            <a:xfrm>
              <a:off x="5592426" y="4299431"/>
              <a:ext cx="69" cy="146516"/>
            </a:xfrm>
            <a:custGeom>
              <a:avLst/>
              <a:gdLst/>
              <a:ahLst/>
              <a:cxnLst/>
              <a:rect l="l" t="t" r="r" b="b"/>
              <a:pathLst>
                <a:path w="1" h="2133" fill="none" extrusionOk="0">
                  <a:moveTo>
                    <a:pt x="1" y="0"/>
                  </a:moveTo>
                  <a:lnTo>
                    <a:pt x="1" y="0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1" name="Google Shape;1581;p17"/>
            <p:cNvSpPr/>
            <p:nvPr/>
          </p:nvSpPr>
          <p:spPr>
            <a:xfrm>
              <a:off x="5572163" y="4299431"/>
              <a:ext cx="20332" cy="146516"/>
            </a:xfrm>
            <a:custGeom>
              <a:avLst/>
              <a:gdLst/>
              <a:ahLst/>
              <a:cxnLst/>
              <a:rect l="l" t="t" r="r" b="b"/>
              <a:pathLst>
                <a:path w="296" h="2133" extrusionOk="0">
                  <a:moveTo>
                    <a:pt x="1" y="0"/>
                  </a:moveTo>
                  <a:lnTo>
                    <a:pt x="1" y="2132"/>
                  </a:lnTo>
                  <a:lnTo>
                    <a:pt x="296" y="2132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2" name="Google Shape;1582;p17"/>
            <p:cNvSpPr/>
            <p:nvPr/>
          </p:nvSpPr>
          <p:spPr>
            <a:xfrm>
              <a:off x="5572163" y="4299431"/>
              <a:ext cx="20332" cy="146516"/>
            </a:xfrm>
            <a:custGeom>
              <a:avLst/>
              <a:gdLst/>
              <a:ahLst/>
              <a:cxnLst/>
              <a:rect l="l" t="t" r="r" b="b"/>
              <a:pathLst>
                <a:path w="296" h="2133" fill="none" extrusionOk="0">
                  <a:moveTo>
                    <a:pt x="296" y="0"/>
                  </a:moveTo>
                  <a:lnTo>
                    <a:pt x="1" y="0"/>
                  </a:lnTo>
                  <a:lnTo>
                    <a:pt x="1" y="0"/>
                  </a:lnTo>
                  <a:lnTo>
                    <a:pt x="1" y="2132"/>
                  </a:lnTo>
                  <a:lnTo>
                    <a:pt x="1" y="2132"/>
                  </a:lnTo>
                  <a:lnTo>
                    <a:pt x="296" y="2132"/>
                  </a:lnTo>
                  <a:lnTo>
                    <a:pt x="296" y="0"/>
                  </a:lnTo>
                  <a:lnTo>
                    <a:pt x="29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3" name="Google Shape;1583;p17"/>
            <p:cNvSpPr/>
            <p:nvPr/>
          </p:nvSpPr>
          <p:spPr>
            <a:xfrm>
              <a:off x="5406692" y="4299431"/>
              <a:ext cx="21500" cy="69"/>
            </a:xfrm>
            <a:custGeom>
              <a:avLst/>
              <a:gdLst/>
              <a:ahLst/>
              <a:cxnLst/>
              <a:rect l="l" t="t" r="r" b="b"/>
              <a:pathLst>
                <a:path w="313" h="1" extrusionOk="0">
                  <a:moveTo>
                    <a:pt x="31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rgbClr val="798E9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4" name="Google Shape;1584;p17"/>
            <p:cNvSpPr/>
            <p:nvPr/>
          </p:nvSpPr>
          <p:spPr>
            <a:xfrm>
              <a:off x="5406692" y="4299431"/>
              <a:ext cx="21500" cy="69"/>
            </a:xfrm>
            <a:custGeom>
              <a:avLst/>
              <a:gdLst/>
              <a:ahLst/>
              <a:cxnLst/>
              <a:rect l="l" t="t" r="r" b="b"/>
              <a:pathLst>
                <a:path w="313" h="1" fill="none" extrusionOk="0">
                  <a:moveTo>
                    <a:pt x="31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0" y="0"/>
                  </a:lnTo>
                  <a:lnTo>
                    <a:pt x="31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5" name="Google Shape;1585;p17"/>
            <p:cNvSpPr/>
            <p:nvPr/>
          </p:nvSpPr>
          <p:spPr>
            <a:xfrm>
              <a:off x="5406692" y="4299431"/>
              <a:ext cx="69" cy="135800"/>
            </a:xfrm>
            <a:custGeom>
              <a:avLst/>
              <a:gdLst/>
              <a:ahLst/>
              <a:cxnLst/>
              <a:rect l="l" t="t" r="r" b="b"/>
              <a:pathLst>
                <a:path w="1" h="1977" extrusionOk="0">
                  <a:moveTo>
                    <a:pt x="0" y="0"/>
                  </a:moveTo>
                  <a:lnTo>
                    <a:pt x="0" y="0"/>
                  </a:lnTo>
                  <a:lnTo>
                    <a:pt x="0" y="1976"/>
                  </a:lnTo>
                  <a:lnTo>
                    <a:pt x="0" y="1976"/>
                  </a:lnTo>
                  <a:lnTo>
                    <a:pt x="0" y="197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1D2F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6" name="Google Shape;1586;p17"/>
            <p:cNvSpPr/>
            <p:nvPr/>
          </p:nvSpPr>
          <p:spPr>
            <a:xfrm>
              <a:off x="5406692" y="4299431"/>
              <a:ext cx="69" cy="135800"/>
            </a:xfrm>
            <a:custGeom>
              <a:avLst/>
              <a:gdLst/>
              <a:ahLst/>
              <a:cxnLst/>
              <a:rect l="l" t="t" r="r" b="b"/>
              <a:pathLst>
                <a:path w="1" h="1977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0" y="1976"/>
                  </a:lnTo>
                  <a:lnTo>
                    <a:pt x="0" y="1976"/>
                  </a:lnTo>
                  <a:lnTo>
                    <a:pt x="0" y="1976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7" name="Google Shape;1587;p17"/>
            <p:cNvSpPr/>
            <p:nvPr/>
          </p:nvSpPr>
          <p:spPr>
            <a:xfrm>
              <a:off x="5406692" y="4299431"/>
              <a:ext cx="21500" cy="138136"/>
            </a:xfrm>
            <a:custGeom>
              <a:avLst/>
              <a:gdLst/>
              <a:ahLst/>
              <a:cxnLst/>
              <a:rect l="l" t="t" r="r" b="b"/>
              <a:pathLst>
                <a:path w="313" h="2011" extrusionOk="0">
                  <a:moveTo>
                    <a:pt x="0" y="0"/>
                  </a:moveTo>
                  <a:lnTo>
                    <a:pt x="0" y="1976"/>
                  </a:lnTo>
                  <a:lnTo>
                    <a:pt x="312" y="2011"/>
                  </a:lnTo>
                  <a:lnTo>
                    <a:pt x="312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8" name="Google Shape;1588;p17"/>
            <p:cNvSpPr/>
            <p:nvPr/>
          </p:nvSpPr>
          <p:spPr>
            <a:xfrm>
              <a:off x="5406692" y="4299431"/>
              <a:ext cx="21500" cy="138136"/>
            </a:xfrm>
            <a:custGeom>
              <a:avLst/>
              <a:gdLst/>
              <a:ahLst/>
              <a:cxnLst/>
              <a:rect l="l" t="t" r="r" b="b"/>
              <a:pathLst>
                <a:path w="313" h="2011" fill="none" extrusionOk="0">
                  <a:moveTo>
                    <a:pt x="312" y="0"/>
                  </a:moveTo>
                  <a:lnTo>
                    <a:pt x="0" y="0"/>
                  </a:lnTo>
                  <a:lnTo>
                    <a:pt x="0" y="0"/>
                  </a:lnTo>
                  <a:lnTo>
                    <a:pt x="0" y="1976"/>
                  </a:lnTo>
                  <a:lnTo>
                    <a:pt x="0" y="1976"/>
                  </a:lnTo>
                  <a:lnTo>
                    <a:pt x="312" y="2011"/>
                  </a:lnTo>
                  <a:lnTo>
                    <a:pt x="312" y="0"/>
                  </a:lnTo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9" name="Google Shape;1589;p17"/>
            <p:cNvSpPr/>
            <p:nvPr/>
          </p:nvSpPr>
          <p:spPr>
            <a:xfrm>
              <a:off x="4204159" y="4258904"/>
              <a:ext cx="277439" cy="277508"/>
            </a:xfrm>
            <a:custGeom>
              <a:avLst/>
              <a:gdLst/>
              <a:ahLst/>
              <a:cxnLst/>
              <a:rect l="l" t="t" r="r" b="b"/>
              <a:pathLst>
                <a:path w="4039" h="4040" fill="none" extrusionOk="0">
                  <a:moveTo>
                    <a:pt x="3675" y="4040"/>
                  </a:moveTo>
                  <a:lnTo>
                    <a:pt x="364" y="4040"/>
                  </a:lnTo>
                  <a:lnTo>
                    <a:pt x="364" y="4040"/>
                  </a:lnTo>
                  <a:lnTo>
                    <a:pt x="295" y="4022"/>
                  </a:lnTo>
                  <a:lnTo>
                    <a:pt x="225" y="4005"/>
                  </a:lnTo>
                  <a:lnTo>
                    <a:pt x="156" y="3970"/>
                  </a:lnTo>
                  <a:lnTo>
                    <a:pt x="104" y="3936"/>
                  </a:lnTo>
                  <a:lnTo>
                    <a:pt x="69" y="3884"/>
                  </a:lnTo>
                  <a:lnTo>
                    <a:pt x="35" y="3814"/>
                  </a:lnTo>
                  <a:lnTo>
                    <a:pt x="17" y="3745"/>
                  </a:lnTo>
                  <a:lnTo>
                    <a:pt x="0" y="3676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17" y="296"/>
                  </a:lnTo>
                  <a:lnTo>
                    <a:pt x="35" y="226"/>
                  </a:lnTo>
                  <a:lnTo>
                    <a:pt x="69" y="157"/>
                  </a:lnTo>
                  <a:lnTo>
                    <a:pt x="104" y="105"/>
                  </a:lnTo>
                  <a:lnTo>
                    <a:pt x="156" y="70"/>
                  </a:lnTo>
                  <a:lnTo>
                    <a:pt x="225" y="36"/>
                  </a:lnTo>
                  <a:lnTo>
                    <a:pt x="295" y="18"/>
                  </a:lnTo>
                  <a:lnTo>
                    <a:pt x="364" y="1"/>
                  </a:lnTo>
                  <a:lnTo>
                    <a:pt x="3675" y="1"/>
                  </a:lnTo>
                  <a:lnTo>
                    <a:pt x="3675" y="1"/>
                  </a:lnTo>
                  <a:lnTo>
                    <a:pt x="3744" y="18"/>
                  </a:lnTo>
                  <a:lnTo>
                    <a:pt x="3814" y="36"/>
                  </a:lnTo>
                  <a:lnTo>
                    <a:pt x="3883" y="70"/>
                  </a:lnTo>
                  <a:lnTo>
                    <a:pt x="3935" y="105"/>
                  </a:lnTo>
                  <a:lnTo>
                    <a:pt x="3970" y="157"/>
                  </a:lnTo>
                  <a:lnTo>
                    <a:pt x="4004" y="226"/>
                  </a:lnTo>
                  <a:lnTo>
                    <a:pt x="4022" y="296"/>
                  </a:lnTo>
                  <a:lnTo>
                    <a:pt x="4039" y="365"/>
                  </a:lnTo>
                  <a:lnTo>
                    <a:pt x="4039" y="3676"/>
                  </a:lnTo>
                  <a:lnTo>
                    <a:pt x="4039" y="3676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4"/>
                  </a:lnTo>
                  <a:lnTo>
                    <a:pt x="3935" y="3936"/>
                  </a:lnTo>
                  <a:lnTo>
                    <a:pt x="3883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0" name="Google Shape;1590;p17"/>
            <p:cNvSpPr/>
            <p:nvPr/>
          </p:nvSpPr>
          <p:spPr>
            <a:xfrm>
              <a:off x="4235069" y="4289883"/>
              <a:ext cx="215618" cy="215618"/>
            </a:xfrm>
            <a:custGeom>
              <a:avLst/>
              <a:gdLst/>
              <a:ahLst/>
              <a:cxnLst/>
              <a:rect l="l" t="t" r="r" b="b"/>
              <a:pathLst>
                <a:path w="3139" h="3139" fill="none" extrusionOk="0">
                  <a:moveTo>
                    <a:pt x="1" y="2982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18" y="105"/>
                  </a:lnTo>
                  <a:lnTo>
                    <a:pt x="53" y="53"/>
                  </a:lnTo>
                  <a:lnTo>
                    <a:pt x="87" y="18"/>
                  </a:lnTo>
                  <a:lnTo>
                    <a:pt x="157" y="1"/>
                  </a:lnTo>
                  <a:lnTo>
                    <a:pt x="2982" y="1"/>
                  </a:lnTo>
                  <a:lnTo>
                    <a:pt x="2982" y="1"/>
                  </a:lnTo>
                  <a:lnTo>
                    <a:pt x="3034" y="18"/>
                  </a:lnTo>
                  <a:lnTo>
                    <a:pt x="3086" y="53"/>
                  </a:lnTo>
                  <a:lnTo>
                    <a:pt x="3121" y="105"/>
                  </a:lnTo>
                  <a:lnTo>
                    <a:pt x="3138" y="157"/>
                  </a:lnTo>
                  <a:lnTo>
                    <a:pt x="3138" y="2982"/>
                  </a:lnTo>
                  <a:lnTo>
                    <a:pt x="3138" y="2982"/>
                  </a:lnTo>
                  <a:lnTo>
                    <a:pt x="3121" y="3051"/>
                  </a:lnTo>
                  <a:lnTo>
                    <a:pt x="3086" y="3086"/>
                  </a:lnTo>
                  <a:lnTo>
                    <a:pt x="3034" y="3121"/>
                  </a:lnTo>
                  <a:lnTo>
                    <a:pt x="2982" y="3138"/>
                  </a:lnTo>
                  <a:lnTo>
                    <a:pt x="157" y="3138"/>
                  </a:lnTo>
                  <a:lnTo>
                    <a:pt x="157" y="3138"/>
                  </a:lnTo>
                  <a:lnTo>
                    <a:pt x="87" y="3121"/>
                  </a:lnTo>
                  <a:lnTo>
                    <a:pt x="53" y="3086"/>
                  </a:lnTo>
                  <a:lnTo>
                    <a:pt x="18" y="3051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1" name="Google Shape;1591;p17"/>
            <p:cNvSpPr/>
            <p:nvPr/>
          </p:nvSpPr>
          <p:spPr>
            <a:xfrm>
              <a:off x="4204159" y="4724476"/>
              <a:ext cx="277439" cy="277508"/>
            </a:xfrm>
            <a:custGeom>
              <a:avLst/>
              <a:gdLst/>
              <a:ahLst/>
              <a:cxnLst/>
              <a:rect l="l" t="t" r="r" b="b"/>
              <a:pathLst>
                <a:path w="4039" h="4040" fill="none" extrusionOk="0">
                  <a:moveTo>
                    <a:pt x="3675" y="4039"/>
                  </a:moveTo>
                  <a:lnTo>
                    <a:pt x="364" y="4039"/>
                  </a:lnTo>
                  <a:lnTo>
                    <a:pt x="364" y="4039"/>
                  </a:lnTo>
                  <a:lnTo>
                    <a:pt x="295" y="4022"/>
                  </a:lnTo>
                  <a:lnTo>
                    <a:pt x="225" y="4005"/>
                  </a:lnTo>
                  <a:lnTo>
                    <a:pt x="156" y="3970"/>
                  </a:lnTo>
                  <a:lnTo>
                    <a:pt x="104" y="3935"/>
                  </a:lnTo>
                  <a:lnTo>
                    <a:pt x="69" y="3883"/>
                  </a:lnTo>
                  <a:lnTo>
                    <a:pt x="35" y="3814"/>
                  </a:lnTo>
                  <a:lnTo>
                    <a:pt x="17" y="3745"/>
                  </a:lnTo>
                  <a:lnTo>
                    <a:pt x="0" y="3675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17" y="295"/>
                  </a:lnTo>
                  <a:lnTo>
                    <a:pt x="35" y="226"/>
                  </a:lnTo>
                  <a:lnTo>
                    <a:pt x="69" y="156"/>
                  </a:lnTo>
                  <a:lnTo>
                    <a:pt x="104" y="104"/>
                  </a:lnTo>
                  <a:lnTo>
                    <a:pt x="156" y="70"/>
                  </a:lnTo>
                  <a:lnTo>
                    <a:pt x="225" y="35"/>
                  </a:lnTo>
                  <a:lnTo>
                    <a:pt x="295" y="18"/>
                  </a:lnTo>
                  <a:lnTo>
                    <a:pt x="364" y="0"/>
                  </a:lnTo>
                  <a:lnTo>
                    <a:pt x="3675" y="0"/>
                  </a:lnTo>
                  <a:lnTo>
                    <a:pt x="3675" y="0"/>
                  </a:lnTo>
                  <a:lnTo>
                    <a:pt x="3744" y="18"/>
                  </a:lnTo>
                  <a:lnTo>
                    <a:pt x="3814" y="35"/>
                  </a:lnTo>
                  <a:lnTo>
                    <a:pt x="3883" y="70"/>
                  </a:lnTo>
                  <a:lnTo>
                    <a:pt x="3935" y="104"/>
                  </a:lnTo>
                  <a:lnTo>
                    <a:pt x="3970" y="156"/>
                  </a:lnTo>
                  <a:lnTo>
                    <a:pt x="4004" y="226"/>
                  </a:lnTo>
                  <a:lnTo>
                    <a:pt x="4022" y="295"/>
                  </a:lnTo>
                  <a:lnTo>
                    <a:pt x="4039" y="364"/>
                  </a:lnTo>
                  <a:lnTo>
                    <a:pt x="4039" y="3675"/>
                  </a:lnTo>
                  <a:lnTo>
                    <a:pt x="4039" y="3675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3"/>
                  </a:lnTo>
                  <a:lnTo>
                    <a:pt x="3935" y="3935"/>
                  </a:lnTo>
                  <a:lnTo>
                    <a:pt x="3883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2" name="Google Shape;1592;p17"/>
            <p:cNvSpPr/>
            <p:nvPr/>
          </p:nvSpPr>
          <p:spPr>
            <a:xfrm>
              <a:off x="4235069" y="4755455"/>
              <a:ext cx="215618" cy="215549"/>
            </a:xfrm>
            <a:custGeom>
              <a:avLst/>
              <a:gdLst/>
              <a:ahLst/>
              <a:cxnLst/>
              <a:rect l="l" t="t" r="r" b="b"/>
              <a:pathLst>
                <a:path w="3139" h="3138" fill="none" extrusionOk="0">
                  <a:moveTo>
                    <a:pt x="1" y="2982"/>
                  </a:moveTo>
                  <a:lnTo>
                    <a:pt x="1" y="156"/>
                  </a:lnTo>
                  <a:lnTo>
                    <a:pt x="1" y="156"/>
                  </a:lnTo>
                  <a:lnTo>
                    <a:pt x="18" y="87"/>
                  </a:lnTo>
                  <a:lnTo>
                    <a:pt x="53" y="52"/>
                  </a:lnTo>
                  <a:lnTo>
                    <a:pt x="87" y="17"/>
                  </a:lnTo>
                  <a:lnTo>
                    <a:pt x="157" y="0"/>
                  </a:lnTo>
                  <a:lnTo>
                    <a:pt x="2982" y="0"/>
                  </a:lnTo>
                  <a:lnTo>
                    <a:pt x="2982" y="0"/>
                  </a:lnTo>
                  <a:lnTo>
                    <a:pt x="3034" y="17"/>
                  </a:lnTo>
                  <a:lnTo>
                    <a:pt x="3086" y="52"/>
                  </a:lnTo>
                  <a:lnTo>
                    <a:pt x="3121" y="87"/>
                  </a:lnTo>
                  <a:lnTo>
                    <a:pt x="3138" y="156"/>
                  </a:lnTo>
                  <a:lnTo>
                    <a:pt x="3138" y="2982"/>
                  </a:lnTo>
                  <a:lnTo>
                    <a:pt x="3138" y="2982"/>
                  </a:lnTo>
                  <a:lnTo>
                    <a:pt x="3121" y="3034"/>
                  </a:lnTo>
                  <a:lnTo>
                    <a:pt x="3086" y="3086"/>
                  </a:lnTo>
                  <a:lnTo>
                    <a:pt x="3034" y="3120"/>
                  </a:lnTo>
                  <a:lnTo>
                    <a:pt x="2982" y="3138"/>
                  </a:lnTo>
                  <a:lnTo>
                    <a:pt x="157" y="3138"/>
                  </a:lnTo>
                  <a:lnTo>
                    <a:pt x="157" y="3138"/>
                  </a:lnTo>
                  <a:lnTo>
                    <a:pt x="87" y="3120"/>
                  </a:lnTo>
                  <a:lnTo>
                    <a:pt x="53" y="3086"/>
                  </a:lnTo>
                  <a:lnTo>
                    <a:pt x="18" y="3034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3" name="Google Shape;1593;p17"/>
            <p:cNvSpPr/>
            <p:nvPr/>
          </p:nvSpPr>
          <p:spPr>
            <a:xfrm>
              <a:off x="4670899" y="4258904"/>
              <a:ext cx="276271" cy="277508"/>
            </a:xfrm>
            <a:custGeom>
              <a:avLst/>
              <a:gdLst/>
              <a:ahLst/>
              <a:cxnLst/>
              <a:rect l="l" t="t" r="r" b="b"/>
              <a:pathLst>
                <a:path w="4022" h="4040" fill="none" extrusionOk="0">
                  <a:moveTo>
                    <a:pt x="3675" y="4040"/>
                  </a:moveTo>
                  <a:lnTo>
                    <a:pt x="347" y="4040"/>
                  </a:lnTo>
                  <a:lnTo>
                    <a:pt x="347" y="4040"/>
                  </a:lnTo>
                  <a:lnTo>
                    <a:pt x="277" y="4022"/>
                  </a:lnTo>
                  <a:lnTo>
                    <a:pt x="208" y="4005"/>
                  </a:lnTo>
                  <a:lnTo>
                    <a:pt x="156" y="3970"/>
                  </a:lnTo>
                  <a:lnTo>
                    <a:pt x="104" y="3936"/>
                  </a:lnTo>
                  <a:lnTo>
                    <a:pt x="52" y="3884"/>
                  </a:lnTo>
                  <a:lnTo>
                    <a:pt x="17" y="3814"/>
                  </a:lnTo>
                  <a:lnTo>
                    <a:pt x="0" y="3745"/>
                  </a:lnTo>
                  <a:lnTo>
                    <a:pt x="0" y="3676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296"/>
                  </a:lnTo>
                  <a:lnTo>
                    <a:pt x="17" y="226"/>
                  </a:lnTo>
                  <a:lnTo>
                    <a:pt x="52" y="157"/>
                  </a:lnTo>
                  <a:lnTo>
                    <a:pt x="104" y="105"/>
                  </a:lnTo>
                  <a:lnTo>
                    <a:pt x="156" y="70"/>
                  </a:lnTo>
                  <a:lnTo>
                    <a:pt x="208" y="36"/>
                  </a:lnTo>
                  <a:lnTo>
                    <a:pt x="277" y="18"/>
                  </a:lnTo>
                  <a:lnTo>
                    <a:pt x="347" y="1"/>
                  </a:lnTo>
                  <a:lnTo>
                    <a:pt x="3675" y="1"/>
                  </a:lnTo>
                  <a:lnTo>
                    <a:pt x="3675" y="1"/>
                  </a:lnTo>
                  <a:lnTo>
                    <a:pt x="3744" y="18"/>
                  </a:lnTo>
                  <a:lnTo>
                    <a:pt x="3814" y="36"/>
                  </a:lnTo>
                  <a:lnTo>
                    <a:pt x="3866" y="70"/>
                  </a:lnTo>
                  <a:lnTo>
                    <a:pt x="3918" y="105"/>
                  </a:lnTo>
                  <a:lnTo>
                    <a:pt x="3970" y="157"/>
                  </a:lnTo>
                  <a:lnTo>
                    <a:pt x="4004" y="226"/>
                  </a:lnTo>
                  <a:lnTo>
                    <a:pt x="4022" y="296"/>
                  </a:lnTo>
                  <a:lnTo>
                    <a:pt x="4022" y="365"/>
                  </a:lnTo>
                  <a:lnTo>
                    <a:pt x="4022" y="3676"/>
                  </a:lnTo>
                  <a:lnTo>
                    <a:pt x="4022" y="3676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4"/>
                  </a:lnTo>
                  <a:lnTo>
                    <a:pt x="3918" y="3936"/>
                  </a:lnTo>
                  <a:lnTo>
                    <a:pt x="3866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4" name="Google Shape;1594;p17"/>
            <p:cNvSpPr/>
            <p:nvPr/>
          </p:nvSpPr>
          <p:spPr>
            <a:xfrm>
              <a:off x="4701809" y="4289883"/>
              <a:ext cx="214381" cy="215618"/>
            </a:xfrm>
            <a:custGeom>
              <a:avLst/>
              <a:gdLst/>
              <a:ahLst/>
              <a:cxnLst/>
              <a:rect l="l" t="t" r="r" b="b"/>
              <a:pathLst>
                <a:path w="3121" h="3139" fill="none" extrusionOk="0">
                  <a:moveTo>
                    <a:pt x="1" y="2982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1" y="105"/>
                  </a:lnTo>
                  <a:lnTo>
                    <a:pt x="35" y="53"/>
                  </a:lnTo>
                  <a:lnTo>
                    <a:pt x="87" y="18"/>
                  </a:lnTo>
                  <a:lnTo>
                    <a:pt x="139" y="1"/>
                  </a:lnTo>
                  <a:lnTo>
                    <a:pt x="2982" y="1"/>
                  </a:lnTo>
                  <a:lnTo>
                    <a:pt x="2982" y="1"/>
                  </a:lnTo>
                  <a:lnTo>
                    <a:pt x="3034" y="18"/>
                  </a:lnTo>
                  <a:lnTo>
                    <a:pt x="3086" y="53"/>
                  </a:lnTo>
                  <a:lnTo>
                    <a:pt x="3121" y="105"/>
                  </a:lnTo>
                  <a:lnTo>
                    <a:pt x="3121" y="157"/>
                  </a:lnTo>
                  <a:lnTo>
                    <a:pt x="3121" y="2982"/>
                  </a:lnTo>
                  <a:lnTo>
                    <a:pt x="3121" y="2982"/>
                  </a:lnTo>
                  <a:lnTo>
                    <a:pt x="3121" y="3051"/>
                  </a:lnTo>
                  <a:lnTo>
                    <a:pt x="3086" y="3086"/>
                  </a:lnTo>
                  <a:lnTo>
                    <a:pt x="3034" y="3121"/>
                  </a:lnTo>
                  <a:lnTo>
                    <a:pt x="2982" y="3138"/>
                  </a:lnTo>
                  <a:lnTo>
                    <a:pt x="139" y="3138"/>
                  </a:lnTo>
                  <a:lnTo>
                    <a:pt x="139" y="3138"/>
                  </a:lnTo>
                  <a:lnTo>
                    <a:pt x="87" y="3121"/>
                  </a:lnTo>
                  <a:lnTo>
                    <a:pt x="35" y="3086"/>
                  </a:lnTo>
                  <a:lnTo>
                    <a:pt x="1" y="3051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5" name="Google Shape;1595;p17"/>
            <p:cNvSpPr/>
            <p:nvPr/>
          </p:nvSpPr>
          <p:spPr>
            <a:xfrm>
              <a:off x="4670899" y="4724476"/>
              <a:ext cx="276271" cy="277508"/>
            </a:xfrm>
            <a:custGeom>
              <a:avLst/>
              <a:gdLst/>
              <a:ahLst/>
              <a:cxnLst/>
              <a:rect l="l" t="t" r="r" b="b"/>
              <a:pathLst>
                <a:path w="4022" h="4040" fill="none" extrusionOk="0">
                  <a:moveTo>
                    <a:pt x="3675" y="4039"/>
                  </a:moveTo>
                  <a:lnTo>
                    <a:pt x="347" y="4039"/>
                  </a:lnTo>
                  <a:lnTo>
                    <a:pt x="347" y="4039"/>
                  </a:lnTo>
                  <a:lnTo>
                    <a:pt x="277" y="4022"/>
                  </a:lnTo>
                  <a:lnTo>
                    <a:pt x="208" y="4005"/>
                  </a:lnTo>
                  <a:lnTo>
                    <a:pt x="156" y="3970"/>
                  </a:lnTo>
                  <a:lnTo>
                    <a:pt x="104" y="3935"/>
                  </a:lnTo>
                  <a:lnTo>
                    <a:pt x="52" y="3883"/>
                  </a:lnTo>
                  <a:lnTo>
                    <a:pt x="17" y="3814"/>
                  </a:lnTo>
                  <a:lnTo>
                    <a:pt x="0" y="3745"/>
                  </a:lnTo>
                  <a:lnTo>
                    <a:pt x="0" y="3675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0" y="295"/>
                  </a:lnTo>
                  <a:lnTo>
                    <a:pt x="17" y="226"/>
                  </a:lnTo>
                  <a:lnTo>
                    <a:pt x="52" y="156"/>
                  </a:lnTo>
                  <a:lnTo>
                    <a:pt x="104" y="104"/>
                  </a:lnTo>
                  <a:lnTo>
                    <a:pt x="156" y="70"/>
                  </a:lnTo>
                  <a:lnTo>
                    <a:pt x="208" y="35"/>
                  </a:lnTo>
                  <a:lnTo>
                    <a:pt x="277" y="18"/>
                  </a:lnTo>
                  <a:lnTo>
                    <a:pt x="347" y="0"/>
                  </a:lnTo>
                  <a:lnTo>
                    <a:pt x="3675" y="0"/>
                  </a:lnTo>
                  <a:lnTo>
                    <a:pt x="3675" y="0"/>
                  </a:lnTo>
                  <a:lnTo>
                    <a:pt x="3744" y="18"/>
                  </a:lnTo>
                  <a:lnTo>
                    <a:pt x="3814" y="35"/>
                  </a:lnTo>
                  <a:lnTo>
                    <a:pt x="3866" y="70"/>
                  </a:lnTo>
                  <a:lnTo>
                    <a:pt x="3918" y="104"/>
                  </a:lnTo>
                  <a:lnTo>
                    <a:pt x="3970" y="156"/>
                  </a:lnTo>
                  <a:lnTo>
                    <a:pt x="4004" y="226"/>
                  </a:lnTo>
                  <a:lnTo>
                    <a:pt x="4022" y="295"/>
                  </a:lnTo>
                  <a:lnTo>
                    <a:pt x="4022" y="364"/>
                  </a:lnTo>
                  <a:lnTo>
                    <a:pt x="4022" y="3675"/>
                  </a:lnTo>
                  <a:lnTo>
                    <a:pt x="4022" y="3675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3"/>
                  </a:lnTo>
                  <a:lnTo>
                    <a:pt x="3918" y="3935"/>
                  </a:lnTo>
                  <a:lnTo>
                    <a:pt x="3866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6" name="Google Shape;1596;p17"/>
            <p:cNvSpPr/>
            <p:nvPr/>
          </p:nvSpPr>
          <p:spPr>
            <a:xfrm>
              <a:off x="4701809" y="4755455"/>
              <a:ext cx="214381" cy="215549"/>
            </a:xfrm>
            <a:custGeom>
              <a:avLst/>
              <a:gdLst/>
              <a:ahLst/>
              <a:cxnLst/>
              <a:rect l="l" t="t" r="r" b="b"/>
              <a:pathLst>
                <a:path w="3121" h="3138" fill="none" extrusionOk="0">
                  <a:moveTo>
                    <a:pt x="1" y="2982"/>
                  </a:moveTo>
                  <a:lnTo>
                    <a:pt x="1" y="156"/>
                  </a:lnTo>
                  <a:lnTo>
                    <a:pt x="1" y="156"/>
                  </a:lnTo>
                  <a:lnTo>
                    <a:pt x="1" y="87"/>
                  </a:lnTo>
                  <a:lnTo>
                    <a:pt x="35" y="52"/>
                  </a:lnTo>
                  <a:lnTo>
                    <a:pt x="87" y="17"/>
                  </a:lnTo>
                  <a:lnTo>
                    <a:pt x="139" y="0"/>
                  </a:lnTo>
                  <a:lnTo>
                    <a:pt x="2982" y="0"/>
                  </a:lnTo>
                  <a:lnTo>
                    <a:pt x="2982" y="0"/>
                  </a:lnTo>
                  <a:lnTo>
                    <a:pt x="3034" y="17"/>
                  </a:lnTo>
                  <a:lnTo>
                    <a:pt x="3086" y="52"/>
                  </a:lnTo>
                  <a:lnTo>
                    <a:pt x="3121" y="87"/>
                  </a:lnTo>
                  <a:lnTo>
                    <a:pt x="3121" y="156"/>
                  </a:lnTo>
                  <a:lnTo>
                    <a:pt x="3121" y="2982"/>
                  </a:lnTo>
                  <a:lnTo>
                    <a:pt x="3121" y="2982"/>
                  </a:lnTo>
                  <a:lnTo>
                    <a:pt x="3121" y="3034"/>
                  </a:lnTo>
                  <a:lnTo>
                    <a:pt x="3086" y="3086"/>
                  </a:lnTo>
                  <a:lnTo>
                    <a:pt x="3034" y="3120"/>
                  </a:lnTo>
                  <a:lnTo>
                    <a:pt x="2982" y="3138"/>
                  </a:lnTo>
                  <a:lnTo>
                    <a:pt x="139" y="3138"/>
                  </a:lnTo>
                  <a:lnTo>
                    <a:pt x="139" y="3138"/>
                  </a:lnTo>
                  <a:lnTo>
                    <a:pt x="87" y="3120"/>
                  </a:lnTo>
                  <a:lnTo>
                    <a:pt x="35" y="3086"/>
                  </a:lnTo>
                  <a:lnTo>
                    <a:pt x="1" y="3034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7" name="Google Shape;1597;p17"/>
            <p:cNvSpPr/>
            <p:nvPr/>
          </p:nvSpPr>
          <p:spPr>
            <a:xfrm>
              <a:off x="973937" y="4258904"/>
              <a:ext cx="277439" cy="277508"/>
            </a:xfrm>
            <a:custGeom>
              <a:avLst/>
              <a:gdLst/>
              <a:ahLst/>
              <a:cxnLst/>
              <a:rect l="l" t="t" r="r" b="b"/>
              <a:pathLst>
                <a:path w="4039" h="4040" extrusionOk="0">
                  <a:moveTo>
                    <a:pt x="364" y="1"/>
                  </a:moveTo>
                  <a:lnTo>
                    <a:pt x="295" y="18"/>
                  </a:lnTo>
                  <a:lnTo>
                    <a:pt x="226" y="36"/>
                  </a:lnTo>
                  <a:lnTo>
                    <a:pt x="156" y="70"/>
                  </a:lnTo>
                  <a:lnTo>
                    <a:pt x="104" y="105"/>
                  </a:lnTo>
                  <a:lnTo>
                    <a:pt x="69" y="157"/>
                  </a:lnTo>
                  <a:lnTo>
                    <a:pt x="35" y="226"/>
                  </a:lnTo>
                  <a:lnTo>
                    <a:pt x="17" y="296"/>
                  </a:lnTo>
                  <a:lnTo>
                    <a:pt x="0" y="365"/>
                  </a:lnTo>
                  <a:lnTo>
                    <a:pt x="0" y="3676"/>
                  </a:lnTo>
                  <a:lnTo>
                    <a:pt x="17" y="3745"/>
                  </a:lnTo>
                  <a:lnTo>
                    <a:pt x="35" y="3814"/>
                  </a:lnTo>
                  <a:lnTo>
                    <a:pt x="69" y="3884"/>
                  </a:lnTo>
                  <a:lnTo>
                    <a:pt x="104" y="3936"/>
                  </a:lnTo>
                  <a:lnTo>
                    <a:pt x="156" y="3970"/>
                  </a:lnTo>
                  <a:lnTo>
                    <a:pt x="226" y="4005"/>
                  </a:lnTo>
                  <a:lnTo>
                    <a:pt x="295" y="4022"/>
                  </a:lnTo>
                  <a:lnTo>
                    <a:pt x="364" y="4040"/>
                  </a:lnTo>
                  <a:lnTo>
                    <a:pt x="3675" y="4040"/>
                  </a:lnTo>
                  <a:lnTo>
                    <a:pt x="3744" y="4022"/>
                  </a:lnTo>
                  <a:lnTo>
                    <a:pt x="3814" y="4005"/>
                  </a:lnTo>
                  <a:lnTo>
                    <a:pt x="3883" y="3970"/>
                  </a:lnTo>
                  <a:lnTo>
                    <a:pt x="3935" y="3936"/>
                  </a:lnTo>
                  <a:lnTo>
                    <a:pt x="3970" y="3884"/>
                  </a:lnTo>
                  <a:lnTo>
                    <a:pt x="4004" y="3814"/>
                  </a:lnTo>
                  <a:lnTo>
                    <a:pt x="4022" y="3745"/>
                  </a:lnTo>
                  <a:lnTo>
                    <a:pt x="4039" y="3676"/>
                  </a:lnTo>
                  <a:lnTo>
                    <a:pt x="4039" y="365"/>
                  </a:lnTo>
                  <a:lnTo>
                    <a:pt x="4022" y="296"/>
                  </a:lnTo>
                  <a:lnTo>
                    <a:pt x="4004" y="226"/>
                  </a:lnTo>
                  <a:lnTo>
                    <a:pt x="3970" y="157"/>
                  </a:lnTo>
                  <a:lnTo>
                    <a:pt x="3935" y="105"/>
                  </a:lnTo>
                  <a:lnTo>
                    <a:pt x="3883" y="70"/>
                  </a:lnTo>
                  <a:lnTo>
                    <a:pt x="3814" y="36"/>
                  </a:lnTo>
                  <a:lnTo>
                    <a:pt x="3744" y="18"/>
                  </a:lnTo>
                  <a:lnTo>
                    <a:pt x="367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8" name="Google Shape;1598;p17"/>
            <p:cNvSpPr/>
            <p:nvPr/>
          </p:nvSpPr>
          <p:spPr>
            <a:xfrm>
              <a:off x="973937" y="4258904"/>
              <a:ext cx="277439" cy="277508"/>
            </a:xfrm>
            <a:custGeom>
              <a:avLst/>
              <a:gdLst/>
              <a:ahLst/>
              <a:cxnLst/>
              <a:rect l="l" t="t" r="r" b="b"/>
              <a:pathLst>
                <a:path w="4039" h="4040" fill="none" extrusionOk="0">
                  <a:moveTo>
                    <a:pt x="3675" y="4040"/>
                  </a:moveTo>
                  <a:lnTo>
                    <a:pt x="364" y="4040"/>
                  </a:lnTo>
                  <a:lnTo>
                    <a:pt x="364" y="4040"/>
                  </a:lnTo>
                  <a:lnTo>
                    <a:pt x="295" y="4022"/>
                  </a:lnTo>
                  <a:lnTo>
                    <a:pt x="226" y="4005"/>
                  </a:lnTo>
                  <a:lnTo>
                    <a:pt x="156" y="3970"/>
                  </a:lnTo>
                  <a:lnTo>
                    <a:pt x="104" y="3936"/>
                  </a:lnTo>
                  <a:lnTo>
                    <a:pt x="69" y="3884"/>
                  </a:lnTo>
                  <a:lnTo>
                    <a:pt x="35" y="3814"/>
                  </a:lnTo>
                  <a:lnTo>
                    <a:pt x="17" y="3745"/>
                  </a:lnTo>
                  <a:lnTo>
                    <a:pt x="0" y="3676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17" y="296"/>
                  </a:lnTo>
                  <a:lnTo>
                    <a:pt x="35" y="226"/>
                  </a:lnTo>
                  <a:lnTo>
                    <a:pt x="69" y="157"/>
                  </a:lnTo>
                  <a:lnTo>
                    <a:pt x="104" y="105"/>
                  </a:lnTo>
                  <a:lnTo>
                    <a:pt x="156" y="70"/>
                  </a:lnTo>
                  <a:lnTo>
                    <a:pt x="226" y="36"/>
                  </a:lnTo>
                  <a:lnTo>
                    <a:pt x="295" y="18"/>
                  </a:lnTo>
                  <a:lnTo>
                    <a:pt x="364" y="1"/>
                  </a:lnTo>
                  <a:lnTo>
                    <a:pt x="3675" y="1"/>
                  </a:lnTo>
                  <a:lnTo>
                    <a:pt x="3675" y="1"/>
                  </a:lnTo>
                  <a:lnTo>
                    <a:pt x="3744" y="18"/>
                  </a:lnTo>
                  <a:lnTo>
                    <a:pt x="3814" y="36"/>
                  </a:lnTo>
                  <a:lnTo>
                    <a:pt x="3883" y="70"/>
                  </a:lnTo>
                  <a:lnTo>
                    <a:pt x="3935" y="105"/>
                  </a:lnTo>
                  <a:lnTo>
                    <a:pt x="3970" y="157"/>
                  </a:lnTo>
                  <a:lnTo>
                    <a:pt x="4004" y="226"/>
                  </a:lnTo>
                  <a:lnTo>
                    <a:pt x="4022" y="296"/>
                  </a:lnTo>
                  <a:lnTo>
                    <a:pt x="4039" y="365"/>
                  </a:lnTo>
                  <a:lnTo>
                    <a:pt x="4039" y="3676"/>
                  </a:lnTo>
                  <a:lnTo>
                    <a:pt x="4039" y="3676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4"/>
                  </a:lnTo>
                  <a:lnTo>
                    <a:pt x="3935" y="3936"/>
                  </a:lnTo>
                  <a:lnTo>
                    <a:pt x="3883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9" name="Google Shape;1599;p17"/>
            <p:cNvSpPr/>
            <p:nvPr/>
          </p:nvSpPr>
          <p:spPr>
            <a:xfrm>
              <a:off x="1004847" y="4289883"/>
              <a:ext cx="215618" cy="215618"/>
            </a:xfrm>
            <a:custGeom>
              <a:avLst/>
              <a:gdLst/>
              <a:ahLst/>
              <a:cxnLst/>
              <a:rect l="l" t="t" r="r" b="b"/>
              <a:pathLst>
                <a:path w="3139" h="3139" extrusionOk="0">
                  <a:moveTo>
                    <a:pt x="157" y="1"/>
                  </a:moveTo>
                  <a:lnTo>
                    <a:pt x="105" y="18"/>
                  </a:lnTo>
                  <a:lnTo>
                    <a:pt x="53" y="53"/>
                  </a:lnTo>
                  <a:lnTo>
                    <a:pt x="18" y="105"/>
                  </a:lnTo>
                  <a:lnTo>
                    <a:pt x="1" y="157"/>
                  </a:lnTo>
                  <a:lnTo>
                    <a:pt x="1" y="2982"/>
                  </a:lnTo>
                  <a:lnTo>
                    <a:pt x="18" y="3051"/>
                  </a:lnTo>
                  <a:lnTo>
                    <a:pt x="53" y="3086"/>
                  </a:lnTo>
                  <a:lnTo>
                    <a:pt x="105" y="3121"/>
                  </a:lnTo>
                  <a:lnTo>
                    <a:pt x="157" y="3138"/>
                  </a:lnTo>
                  <a:lnTo>
                    <a:pt x="2982" y="3138"/>
                  </a:lnTo>
                  <a:lnTo>
                    <a:pt x="3052" y="3121"/>
                  </a:lnTo>
                  <a:lnTo>
                    <a:pt x="3086" y="3086"/>
                  </a:lnTo>
                  <a:lnTo>
                    <a:pt x="3121" y="3051"/>
                  </a:lnTo>
                  <a:lnTo>
                    <a:pt x="3138" y="2982"/>
                  </a:lnTo>
                  <a:lnTo>
                    <a:pt x="3138" y="157"/>
                  </a:lnTo>
                  <a:lnTo>
                    <a:pt x="3121" y="105"/>
                  </a:lnTo>
                  <a:lnTo>
                    <a:pt x="3086" y="53"/>
                  </a:lnTo>
                  <a:lnTo>
                    <a:pt x="3052" y="18"/>
                  </a:lnTo>
                  <a:lnTo>
                    <a:pt x="2982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0" name="Google Shape;1600;p17"/>
            <p:cNvSpPr/>
            <p:nvPr/>
          </p:nvSpPr>
          <p:spPr>
            <a:xfrm>
              <a:off x="1004847" y="4289883"/>
              <a:ext cx="215618" cy="215618"/>
            </a:xfrm>
            <a:custGeom>
              <a:avLst/>
              <a:gdLst/>
              <a:ahLst/>
              <a:cxnLst/>
              <a:rect l="l" t="t" r="r" b="b"/>
              <a:pathLst>
                <a:path w="3139" h="3139" fill="none" extrusionOk="0">
                  <a:moveTo>
                    <a:pt x="1" y="2982"/>
                  </a:moveTo>
                  <a:lnTo>
                    <a:pt x="1" y="157"/>
                  </a:lnTo>
                  <a:lnTo>
                    <a:pt x="1" y="157"/>
                  </a:lnTo>
                  <a:lnTo>
                    <a:pt x="18" y="105"/>
                  </a:lnTo>
                  <a:lnTo>
                    <a:pt x="53" y="53"/>
                  </a:lnTo>
                  <a:lnTo>
                    <a:pt x="105" y="18"/>
                  </a:lnTo>
                  <a:lnTo>
                    <a:pt x="157" y="1"/>
                  </a:lnTo>
                  <a:lnTo>
                    <a:pt x="2982" y="1"/>
                  </a:lnTo>
                  <a:lnTo>
                    <a:pt x="2982" y="1"/>
                  </a:lnTo>
                  <a:lnTo>
                    <a:pt x="3052" y="18"/>
                  </a:lnTo>
                  <a:lnTo>
                    <a:pt x="3086" y="53"/>
                  </a:lnTo>
                  <a:lnTo>
                    <a:pt x="3121" y="105"/>
                  </a:lnTo>
                  <a:lnTo>
                    <a:pt x="3138" y="157"/>
                  </a:lnTo>
                  <a:lnTo>
                    <a:pt x="3138" y="2982"/>
                  </a:lnTo>
                  <a:lnTo>
                    <a:pt x="3138" y="2982"/>
                  </a:lnTo>
                  <a:lnTo>
                    <a:pt x="3121" y="3051"/>
                  </a:lnTo>
                  <a:lnTo>
                    <a:pt x="3086" y="3086"/>
                  </a:lnTo>
                  <a:lnTo>
                    <a:pt x="3052" y="3121"/>
                  </a:lnTo>
                  <a:lnTo>
                    <a:pt x="2982" y="3138"/>
                  </a:lnTo>
                  <a:lnTo>
                    <a:pt x="157" y="3138"/>
                  </a:lnTo>
                  <a:lnTo>
                    <a:pt x="157" y="3138"/>
                  </a:lnTo>
                  <a:lnTo>
                    <a:pt x="105" y="3121"/>
                  </a:lnTo>
                  <a:lnTo>
                    <a:pt x="53" y="3086"/>
                  </a:lnTo>
                  <a:lnTo>
                    <a:pt x="18" y="3051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1" name="Google Shape;1601;p17"/>
            <p:cNvSpPr/>
            <p:nvPr/>
          </p:nvSpPr>
          <p:spPr>
            <a:xfrm>
              <a:off x="1044137" y="4329173"/>
              <a:ext cx="137037" cy="136968"/>
            </a:xfrm>
            <a:custGeom>
              <a:avLst/>
              <a:gdLst/>
              <a:ahLst/>
              <a:cxnLst/>
              <a:rect l="l" t="t" r="r" b="b"/>
              <a:pathLst>
                <a:path w="1995" h="1994" extrusionOk="0">
                  <a:moveTo>
                    <a:pt x="70" y="1"/>
                  </a:moveTo>
                  <a:lnTo>
                    <a:pt x="36" y="35"/>
                  </a:lnTo>
                  <a:lnTo>
                    <a:pt x="1" y="70"/>
                  </a:lnTo>
                  <a:lnTo>
                    <a:pt x="1" y="122"/>
                  </a:lnTo>
                  <a:lnTo>
                    <a:pt x="1" y="174"/>
                  </a:lnTo>
                  <a:lnTo>
                    <a:pt x="36" y="209"/>
                  </a:lnTo>
                  <a:lnTo>
                    <a:pt x="816" y="1006"/>
                  </a:lnTo>
                  <a:lnTo>
                    <a:pt x="36" y="1786"/>
                  </a:lnTo>
                  <a:lnTo>
                    <a:pt x="1" y="1821"/>
                  </a:lnTo>
                  <a:lnTo>
                    <a:pt x="1" y="1873"/>
                  </a:lnTo>
                  <a:lnTo>
                    <a:pt x="1" y="1925"/>
                  </a:lnTo>
                  <a:lnTo>
                    <a:pt x="36" y="1959"/>
                  </a:lnTo>
                  <a:lnTo>
                    <a:pt x="70" y="1994"/>
                  </a:lnTo>
                  <a:lnTo>
                    <a:pt x="174" y="1994"/>
                  </a:lnTo>
                  <a:lnTo>
                    <a:pt x="209" y="1959"/>
                  </a:lnTo>
                  <a:lnTo>
                    <a:pt x="1006" y="1179"/>
                  </a:lnTo>
                  <a:lnTo>
                    <a:pt x="1786" y="1959"/>
                  </a:lnTo>
                  <a:lnTo>
                    <a:pt x="1821" y="1994"/>
                  </a:lnTo>
                  <a:lnTo>
                    <a:pt x="1925" y="1994"/>
                  </a:lnTo>
                  <a:lnTo>
                    <a:pt x="1960" y="1959"/>
                  </a:lnTo>
                  <a:lnTo>
                    <a:pt x="1994" y="1925"/>
                  </a:lnTo>
                  <a:lnTo>
                    <a:pt x="1994" y="1873"/>
                  </a:lnTo>
                  <a:lnTo>
                    <a:pt x="1994" y="1821"/>
                  </a:lnTo>
                  <a:lnTo>
                    <a:pt x="1960" y="1786"/>
                  </a:lnTo>
                  <a:lnTo>
                    <a:pt x="1180" y="1006"/>
                  </a:lnTo>
                  <a:lnTo>
                    <a:pt x="1960" y="209"/>
                  </a:lnTo>
                  <a:lnTo>
                    <a:pt x="1994" y="174"/>
                  </a:lnTo>
                  <a:lnTo>
                    <a:pt x="1994" y="122"/>
                  </a:lnTo>
                  <a:lnTo>
                    <a:pt x="1994" y="70"/>
                  </a:lnTo>
                  <a:lnTo>
                    <a:pt x="1960" y="35"/>
                  </a:lnTo>
                  <a:lnTo>
                    <a:pt x="1925" y="1"/>
                  </a:lnTo>
                  <a:lnTo>
                    <a:pt x="1821" y="1"/>
                  </a:lnTo>
                  <a:lnTo>
                    <a:pt x="1786" y="35"/>
                  </a:lnTo>
                  <a:lnTo>
                    <a:pt x="1006" y="815"/>
                  </a:lnTo>
                  <a:lnTo>
                    <a:pt x="209" y="35"/>
                  </a:lnTo>
                  <a:lnTo>
                    <a:pt x="17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2" name="Google Shape;1602;p17"/>
            <p:cNvSpPr/>
            <p:nvPr/>
          </p:nvSpPr>
          <p:spPr>
            <a:xfrm>
              <a:off x="821537" y="4724476"/>
              <a:ext cx="277439" cy="277508"/>
            </a:xfrm>
            <a:custGeom>
              <a:avLst/>
              <a:gdLst/>
              <a:ahLst/>
              <a:cxnLst/>
              <a:rect l="l" t="t" r="r" b="b"/>
              <a:pathLst>
                <a:path w="4039" h="4040" fill="none" extrusionOk="0">
                  <a:moveTo>
                    <a:pt x="3675" y="4039"/>
                  </a:moveTo>
                  <a:lnTo>
                    <a:pt x="364" y="4039"/>
                  </a:lnTo>
                  <a:lnTo>
                    <a:pt x="364" y="4039"/>
                  </a:lnTo>
                  <a:lnTo>
                    <a:pt x="295" y="4022"/>
                  </a:lnTo>
                  <a:lnTo>
                    <a:pt x="226" y="4005"/>
                  </a:lnTo>
                  <a:lnTo>
                    <a:pt x="156" y="3970"/>
                  </a:lnTo>
                  <a:lnTo>
                    <a:pt x="104" y="3935"/>
                  </a:lnTo>
                  <a:lnTo>
                    <a:pt x="69" y="3883"/>
                  </a:lnTo>
                  <a:lnTo>
                    <a:pt x="35" y="3814"/>
                  </a:lnTo>
                  <a:lnTo>
                    <a:pt x="17" y="3745"/>
                  </a:lnTo>
                  <a:lnTo>
                    <a:pt x="0" y="3675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17" y="295"/>
                  </a:lnTo>
                  <a:lnTo>
                    <a:pt x="35" y="226"/>
                  </a:lnTo>
                  <a:lnTo>
                    <a:pt x="69" y="156"/>
                  </a:lnTo>
                  <a:lnTo>
                    <a:pt x="104" y="104"/>
                  </a:lnTo>
                  <a:lnTo>
                    <a:pt x="156" y="70"/>
                  </a:lnTo>
                  <a:lnTo>
                    <a:pt x="226" y="35"/>
                  </a:lnTo>
                  <a:lnTo>
                    <a:pt x="295" y="18"/>
                  </a:lnTo>
                  <a:lnTo>
                    <a:pt x="364" y="0"/>
                  </a:lnTo>
                  <a:lnTo>
                    <a:pt x="3675" y="0"/>
                  </a:lnTo>
                  <a:lnTo>
                    <a:pt x="3675" y="0"/>
                  </a:lnTo>
                  <a:lnTo>
                    <a:pt x="3744" y="18"/>
                  </a:lnTo>
                  <a:lnTo>
                    <a:pt x="3814" y="35"/>
                  </a:lnTo>
                  <a:lnTo>
                    <a:pt x="3883" y="70"/>
                  </a:lnTo>
                  <a:lnTo>
                    <a:pt x="3935" y="104"/>
                  </a:lnTo>
                  <a:lnTo>
                    <a:pt x="3970" y="156"/>
                  </a:lnTo>
                  <a:lnTo>
                    <a:pt x="4004" y="226"/>
                  </a:lnTo>
                  <a:lnTo>
                    <a:pt x="4022" y="295"/>
                  </a:lnTo>
                  <a:lnTo>
                    <a:pt x="4039" y="364"/>
                  </a:lnTo>
                  <a:lnTo>
                    <a:pt x="4039" y="3675"/>
                  </a:lnTo>
                  <a:lnTo>
                    <a:pt x="4039" y="3675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3"/>
                  </a:lnTo>
                  <a:lnTo>
                    <a:pt x="3935" y="3935"/>
                  </a:lnTo>
                  <a:lnTo>
                    <a:pt x="3883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3" name="Google Shape;1603;p17"/>
            <p:cNvSpPr/>
            <p:nvPr/>
          </p:nvSpPr>
          <p:spPr>
            <a:xfrm>
              <a:off x="852447" y="4755455"/>
              <a:ext cx="215618" cy="215549"/>
            </a:xfrm>
            <a:custGeom>
              <a:avLst/>
              <a:gdLst/>
              <a:ahLst/>
              <a:cxnLst/>
              <a:rect l="l" t="t" r="r" b="b"/>
              <a:pathLst>
                <a:path w="3139" h="3138" fill="none" extrusionOk="0">
                  <a:moveTo>
                    <a:pt x="1" y="2982"/>
                  </a:moveTo>
                  <a:lnTo>
                    <a:pt x="1" y="156"/>
                  </a:lnTo>
                  <a:lnTo>
                    <a:pt x="1" y="156"/>
                  </a:lnTo>
                  <a:lnTo>
                    <a:pt x="18" y="87"/>
                  </a:lnTo>
                  <a:lnTo>
                    <a:pt x="53" y="52"/>
                  </a:lnTo>
                  <a:lnTo>
                    <a:pt x="105" y="17"/>
                  </a:lnTo>
                  <a:lnTo>
                    <a:pt x="157" y="0"/>
                  </a:lnTo>
                  <a:lnTo>
                    <a:pt x="2982" y="0"/>
                  </a:lnTo>
                  <a:lnTo>
                    <a:pt x="2982" y="0"/>
                  </a:lnTo>
                  <a:lnTo>
                    <a:pt x="3052" y="17"/>
                  </a:lnTo>
                  <a:lnTo>
                    <a:pt x="3086" y="52"/>
                  </a:lnTo>
                  <a:lnTo>
                    <a:pt x="3121" y="87"/>
                  </a:lnTo>
                  <a:lnTo>
                    <a:pt x="3138" y="156"/>
                  </a:lnTo>
                  <a:lnTo>
                    <a:pt x="3138" y="2982"/>
                  </a:lnTo>
                  <a:lnTo>
                    <a:pt x="3138" y="2982"/>
                  </a:lnTo>
                  <a:lnTo>
                    <a:pt x="3121" y="3034"/>
                  </a:lnTo>
                  <a:lnTo>
                    <a:pt x="3086" y="3086"/>
                  </a:lnTo>
                  <a:lnTo>
                    <a:pt x="3052" y="3120"/>
                  </a:lnTo>
                  <a:lnTo>
                    <a:pt x="2982" y="3138"/>
                  </a:lnTo>
                  <a:lnTo>
                    <a:pt x="157" y="3138"/>
                  </a:lnTo>
                  <a:lnTo>
                    <a:pt x="157" y="3138"/>
                  </a:lnTo>
                  <a:lnTo>
                    <a:pt x="105" y="3120"/>
                  </a:lnTo>
                  <a:lnTo>
                    <a:pt x="53" y="3086"/>
                  </a:lnTo>
                  <a:lnTo>
                    <a:pt x="18" y="3034"/>
                  </a:lnTo>
                  <a:lnTo>
                    <a:pt x="1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604" name="Google Shape;1604;p17"/>
            <p:cNvGrpSpPr/>
            <p:nvPr/>
          </p:nvGrpSpPr>
          <p:grpSpPr>
            <a:xfrm>
              <a:off x="973937" y="4584557"/>
              <a:ext cx="277439" cy="277508"/>
              <a:chOff x="821537" y="4724476"/>
              <a:chExt cx="277439" cy="277508"/>
            </a:xfrm>
          </p:grpSpPr>
          <p:sp>
            <p:nvSpPr>
              <p:cNvPr id="1605" name="Google Shape;1605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6" name="Google Shape;1606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607" name="Google Shape;1607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1608" name="Google Shape;1608;p17"/>
            <p:cNvSpPr/>
            <p:nvPr/>
          </p:nvSpPr>
          <p:spPr>
            <a:xfrm>
              <a:off x="1007251" y="4262476"/>
              <a:ext cx="53647" cy="31048"/>
            </a:xfrm>
            <a:custGeom>
              <a:avLst/>
              <a:gdLst/>
              <a:ahLst/>
              <a:cxnLst/>
              <a:rect l="l" t="t" r="r" b="b"/>
              <a:pathLst>
                <a:path w="781" h="452" fill="none" extrusionOk="0">
                  <a:moveTo>
                    <a:pt x="399" y="1"/>
                  </a:moveTo>
                  <a:lnTo>
                    <a:pt x="399" y="1"/>
                  </a:lnTo>
                  <a:lnTo>
                    <a:pt x="313" y="18"/>
                  </a:lnTo>
                  <a:lnTo>
                    <a:pt x="243" y="36"/>
                  </a:lnTo>
                  <a:lnTo>
                    <a:pt x="174" y="70"/>
                  </a:lnTo>
                  <a:lnTo>
                    <a:pt x="105" y="105"/>
                  </a:lnTo>
                  <a:lnTo>
                    <a:pt x="70" y="157"/>
                  </a:lnTo>
                  <a:lnTo>
                    <a:pt x="35" y="209"/>
                  </a:lnTo>
                  <a:lnTo>
                    <a:pt x="1" y="278"/>
                  </a:lnTo>
                  <a:lnTo>
                    <a:pt x="1" y="348"/>
                  </a:lnTo>
                  <a:lnTo>
                    <a:pt x="1" y="348"/>
                  </a:lnTo>
                  <a:lnTo>
                    <a:pt x="18" y="452"/>
                  </a:lnTo>
                  <a:lnTo>
                    <a:pt x="18" y="452"/>
                  </a:lnTo>
                  <a:lnTo>
                    <a:pt x="70" y="417"/>
                  </a:lnTo>
                  <a:lnTo>
                    <a:pt x="122" y="400"/>
                  </a:lnTo>
                  <a:lnTo>
                    <a:pt x="781" y="400"/>
                  </a:lnTo>
                  <a:lnTo>
                    <a:pt x="781" y="400"/>
                  </a:lnTo>
                  <a:lnTo>
                    <a:pt x="781" y="348"/>
                  </a:lnTo>
                  <a:lnTo>
                    <a:pt x="781" y="348"/>
                  </a:lnTo>
                  <a:lnTo>
                    <a:pt x="781" y="278"/>
                  </a:lnTo>
                  <a:lnTo>
                    <a:pt x="763" y="209"/>
                  </a:lnTo>
                  <a:lnTo>
                    <a:pt x="711" y="157"/>
                  </a:lnTo>
                  <a:lnTo>
                    <a:pt x="677" y="105"/>
                  </a:lnTo>
                  <a:lnTo>
                    <a:pt x="607" y="70"/>
                  </a:lnTo>
                  <a:lnTo>
                    <a:pt x="538" y="36"/>
                  </a:lnTo>
                  <a:lnTo>
                    <a:pt x="469" y="18"/>
                  </a:lnTo>
                  <a:lnTo>
                    <a:pt x="3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9" name="Google Shape;1609;p17"/>
            <p:cNvSpPr/>
            <p:nvPr/>
          </p:nvSpPr>
          <p:spPr>
            <a:xfrm>
              <a:off x="852447" y="4755455"/>
              <a:ext cx="45335" cy="27407"/>
            </a:xfrm>
            <a:custGeom>
              <a:avLst/>
              <a:gdLst/>
              <a:ahLst/>
              <a:cxnLst/>
              <a:rect l="l" t="t" r="r" b="b"/>
              <a:pathLst>
                <a:path w="660" h="399" fill="none" extrusionOk="0">
                  <a:moveTo>
                    <a:pt x="642" y="0"/>
                  </a:moveTo>
                  <a:lnTo>
                    <a:pt x="157" y="0"/>
                  </a:lnTo>
                  <a:lnTo>
                    <a:pt x="157" y="0"/>
                  </a:lnTo>
                  <a:lnTo>
                    <a:pt x="105" y="17"/>
                  </a:lnTo>
                  <a:lnTo>
                    <a:pt x="53" y="52"/>
                  </a:lnTo>
                  <a:lnTo>
                    <a:pt x="18" y="87"/>
                  </a:lnTo>
                  <a:lnTo>
                    <a:pt x="1" y="156"/>
                  </a:lnTo>
                  <a:lnTo>
                    <a:pt x="1" y="208"/>
                  </a:lnTo>
                  <a:lnTo>
                    <a:pt x="1" y="208"/>
                  </a:lnTo>
                  <a:lnTo>
                    <a:pt x="53" y="277"/>
                  </a:lnTo>
                  <a:lnTo>
                    <a:pt x="122" y="347"/>
                  </a:lnTo>
                  <a:lnTo>
                    <a:pt x="209" y="381"/>
                  </a:lnTo>
                  <a:lnTo>
                    <a:pt x="313" y="399"/>
                  </a:lnTo>
                  <a:lnTo>
                    <a:pt x="313" y="399"/>
                  </a:lnTo>
                  <a:lnTo>
                    <a:pt x="382" y="399"/>
                  </a:lnTo>
                  <a:lnTo>
                    <a:pt x="452" y="381"/>
                  </a:lnTo>
                  <a:lnTo>
                    <a:pt x="504" y="347"/>
                  </a:lnTo>
                  <a:lnTo>
                    <a:pt x="556" y="312"/>
                  </a:lnTo>
                  <a:lnTo>
                    <a:pt x="590" y="260"/>
                  </a:lnTo>
                  <a:lnTo>
                    <a:pt x="625" y="208"/>
                  </a:lnTo>
                  <a:lnTo>
                    <a:pt x="642" y="156"/>
                  </a:lnTo>
                  <a:lnTo>
                    <a:pt x="660" y="104"/>
                  </a:lnTo>
                  <a:lnTo>
                    <a:pt x="660" y="104"/>
                  </a:lnTo>
                  <a:lnTo>
                    <a:pt x="6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0" name="Google Shape;1610;p17"/>
            <p:cNvSpPr/>
            <p:nvPr/>
          </p:nvSpPr>
          <p:spPr>
            <a:xfrm>
              <a:off x="7884430" y="4258904"/>
              <a:ext cx="276271" cy="277508"/>
            </a:xfrm>
            <a:custGeom>
              <a:avLst/>
              <a:gdLst/>
              <a:ahLst/>
              <a:cxnLst/>
              <a:rect l="l" t="t" r="r" b="b"/>
              <a:pathLst>
                <a:path w="4022" h="4040" fill="none" extrusionOk="0">
                  <a:moveTo>
                    <a:pt x="3675" y="4040"/>
                  </a:moveTo>
                  <a:lnTo>
                    <a:pt x="347" y="4040"/>
                  </a:lnTo>
                  <a:lnTo>
                    <a:pt x="347" y="4040"/>
                  </a:lnTo>
                  <a:lnTo>
                    <a:pt x="278" y="4022"/>
                  </a:lnTo>
                  <a:lnTo>
                    <a:pt x="208" y="4005"/>
                  </a:lnTo>
                  <a:lnTo>
                    <a:pt x="156" y="3970"/>
                  </a:lnTo>
                  <a:lnTo>
                    <a:pt x="104" y="3936"/>
                  </a:lnTo>
                  <a:lnTo>
                    <a:pt x="52" y="3884"/>
                  </a:lnTo>
                  <a:lnTo>
                    <a:pt x="18" y="3814"/>
                  </a:lnTo>
                  <a:lnTo>
                    <a:pt x="0" y="3745"/>
                  </a:lnTo>
                  <a:lnTo>
                    <a:pt x="0" y="3676"/>
                  </a:lnTo>
                  <a:lnTo>
                    <a:pt x="0" y="365"/>
                  </a:lnTo>
                  <a:lnTo>
                    <a:pt x="0" y="365"/>
                  </a:lnTo>
                  <a:lnTo>
                    <a:pt x="0" y="296"/>
                  </a:lnTo>
                  <a:lnTo>
                    <a:pt x="18" y="226"/>
                  </a:lnTo>
                  <a:lnTo>
                    <a:pt x="52" y="157"/>
                  </a:lnTo>
                  <a:lnTo>
                    <a:pt x="104" y="105"/>
                  </a:lnTo>
                  <a:lnTo>
                    <a:pt x="156" y="70"/>
                  </a:lnTo>
                  <a:lnTo>
                    <a:pt x="208" y="36"/>
                  </a:lnTo>
                  <a:lnTo>
                    <a:pt x="278" y="18"/>
                  </a:lnTo>
                  <a:lnTo>
                    <a:pt x="347" y="1"/>
                  </a:lnTo>
                  <a:lnTo>
                    <a:pt x="3675" y="1"/>
                  </a:lnTo>
                  <a:lnTo>
                    <a:pt x="3675" y="1"/>
                  </a:lnTo>
                  <a:lnTo>
                    <a:pt x="3744" y="18"/>
                  </a:lnTo>
                  <a:lnTo>
                    <a:pt x="3814" y="36"/>
                  </a:lnTo>
                  <a:lnTo>
                    <a:pt x="3866" y="70"/>
                  </a:lnTo>
                  <a:lnTo>
                    <a:pt x="3918" y="105"/>
                  </a:lnTo>
                  <a:lnTo>
                    <a:pt x="3970" y="157"/>
                  </a:lnTo>
                  <a:lnTo>
                    <a:pt x="4004" y="226"/>
                  </a:lnTo>
                  <a:lnTo>
                    <a:pt x="4022" y="296"/>
                  </a:lnTo>
                  <a:lnTo>
                    <a:pt x="4022" y="365"/>
                  </a:lnTo>
                  <a:lnTo>
                    <a:pt x="4022" y="3676"/>
                  </a:lnTo>
                  <a:lnTo>
                    <a:pt x="4022" y="3676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4"/>
                  </a:lnTo>
                  <a:lnTo>
                    <a:pt x="3918" y="3936"/>
                  </a:lnTo>
                  <a:lnTo>
                    <a:pt x="3866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4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1" name="Google Shape;1611;p17"/>
            <p:cNvSpPr/>
            <p:nvPr/>
          </p:nvSpPr>
          <p:spPr>
            <a:xfrm>
              <a:off x="7915409" y="4289883"/>
              <a:ext cx="214381" cy="215618"/>
            </a:xfrm>
            <a:custGeom>
              <a:avLst/>
              <a:gdLst/>
              <a:ahLst/>
              <a:cxnLst/>
              <a:rect l="l" t="t" r="r" b="b"/>
              <a:pathLst>
                <a:path w="3121" h="3139" fill="none" extrusionOk="0">
                  <a:moveTo>
                    <a:pt x="0" y="2982"/>
                  </a:moveTo>
                  <a:lnTo>
                    <a:pt x="0" y="157"/>
                  </a:lnTo>
                  <a:lnTo>
                    <a:pt x="0" y="157"/>
                  </a:lnTo>
                  <a:lnTo>
                    <a:pt x="0" y="105"/>
                  </a:lnTo>
                  <a:lnTo>
                    <a:pt x="35" y="53"/>
                  </a:lnTo>
                  <a:lnTo>
                    <a:pt x="87" y="18"/>
                  </a:lnTo>
                  <a:lnTo>
                    <a:pt x="139" y="1"/>
                  </a:lnTo>
                  <a:lnTo>
                    <a:pt x="2981" y="1"/>
                  </a:lnTo>
                  <a:lnTo>
                    <a:pt x="2981" y="1"/>
                  </a:lnTo>
                  <a:lnTo>
                    <a:pt x="3033" y="18"/>
                  </a:lnTo>
                  <a:lnTo>
                    <a:pt x="3085" y="53"/>
                  </a:lnTo>
                  <a:lnTo>
                    <a:pt x="3120" y="105"/>
                  </a:lnTo>
                  <a:lnTo>
                    <a:pt x="3120" y="157"/>
                  </a:lnTo>
                  <a:lnTo>
                    <a:pt x="3120" y="2982"/>
                  </a:lnTo>
                  <a:lnTo>
                    <a:pt x="3120" y="2982"/>
                  </a:lnTo>
                  <a:lnTo>
                    <a:pt x="3120" y="3051"/>
                  </a:lnTo>
                  <a:lnTo>
                    <a:pt x="3085" y="3086"/>
                  </a:lnTo>
                  <a:lnTo>
                    <a:pt x="3033" y="3121"/>
                  </a:lnTo>
                  <a:lnTo>
                    <a:pt x="2981" y="3138"/>
                  </a:lnTo>
                  <a:lnTo>
                    <a:pt x="139" y="3138"/>
                  </a:lnTo>
                  <a:lnTo>
                    <a:pt x="139" y="3138"/>
                  </a:lnTo>
                  <a:lnTo>
                    <a:pt x="87" y="3121"/>
                  </a:lnTo>
                  <a:lnTo>
                    <a:pt x="35" y="3086"/>
                  </a:lnTo>
                  <a:lnTo>
                    <a:pt x="0" y="3051"/>
                  </a:lnTo>
                  <a:lnTo>
                    <a:pt x="0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2" name="Google Shape;1612;p17"/>
            <p:cNvSpPr/>
            <p:nvPr/>
          </p:nvSpPr>
          <p:spPr>
            <a:xfrm>
              <a:off x="7884430" y="4724476"/>
              <a:ext cx="276271" cy="277508"/>
            </a:xfrm>
            <a:custGeom>
              <a:avLst/>
              <a:gdLst/>
              <a:ahLst/>
              <a:cxnLst/>
              <a:rect l="l" t="t" r="r" b="b"/>
              <a:pathLst>
                <a:path w="4022" h="4040" fill="none" extrusionOk="0">
                  <a:moveTo>
                    <a:pt x="3675" y="4039"/>
                  </a:moveTo>
                  <a:lnTo>
                    <a:pt x="347" y="4039"/>
                  </a:lnTo>
                  <a:lnTo>
                    <a:pt x="347" y="4039"/>
                  </a:lnTo>
                  <a:lnTo>
                    <a:pt x="278" y="4022"/>
                  </a:lnTo>
                  <a:lnTo>
                    <a:pt x="208" y="4005"/>
                  </a:lnTo>
                  <a:lnTo>
                    <a:pt x="156" y="3970"/>
                  </a:lnTo>
                  <a:lnTo>
                    <a:pt x="104" y="3935"/>
                  </a:lnTo>
                  <a:lnTo>
                    <a:pt x="52" y="3883"/>
                  </a:lnTo>
                  <a:lnTo>
                    <a:pt x="18" y="3814"/>
                  </a:lnTo>
                  <a:lnTo>
                    <a:pt x="0" y="3745"/>
                  </a:lnTo>
                  <a:lnTo>
                    <a:pt x="0" y="3675"/>
                  </a:lnTo>
                  <a:lnTo>
                    <a:pt x="0" y="364"/>
                  </a:lnTo>
                  <a:lnTo>
                    <a:pt x="0" y="364"/>
                  </a:lnTo>
                  <a:lnTo>
                    <a:pt x="0" y="295"/>
                  </a:lnTo>
                  <a:lnTo>
                    <a:pt x="18" y="226"/>
                  </a:lnTo>
                  <a:lnTo>
                    <a:pt x="52" y="156"/>
                  </a:lnTo>
                  <a:lnTo>
                    <a:pt x="104" y="104"/>
                  </a:lnTo>
                  <a:lnTo>
                    <a:pt x="156" y="70"/>
                  </a:lnTo>
                  <a:lnTo>
                    <a:pt x="208" y="35"/>
                  </a:lnTo>
                  <a:lnTo>
                    <a:pt x="278" y="18"/>
                  </a:lnTo>
                  <a:lnTo>
                    <a:pt x="347" y="0"/>
                  </a:lnTo>
                  <a:lnTo>
                    <a:pt x="3675" y="0"/>
                  </a:lnTo>
                  <a:lnTo>
                    <a:pt x="3675" y="0"/>
                  </a:lnTo>
                  <a:lnTo>
                    <a:pt x="3744" y="18"/>
                  </a:lnTo>
                  <a:lnTo>
                    <a:pt x="3814" y="35"/>
                  </a:lnTo>
                  <a:lnTo>
                    <a:pt x="3866" y="70"/>
                  </a:lnTo>
                  <a:lnTo>
                    <a:pt x="3918" y="104"/>
                  </a:lnTo>
                  <a:lnTo>
                    <a:pt x="3970" y="156"/>
                  </a:lnTo>
                  <a:lnTo>
                    <a:pt x="4004" y="226"/>
                  </a:lnTo>
                  <a:lnTo>
                    <a:pt x="4022" y="295"/>
                  </a:lnTo>
                  <a:lnTo>
                    <a:pt x="4022" y="364"/>
                  </a:lnTo>
                  <a:lnTo>
                    <a:pt x="4022" y="3675"/>
                  </a:lnTo>
                  <a:lnTo>
                    <a:pt x="4022" y="3675"/>
                  </a:lnTo>
                  <a:lnTo>
                    <a:pt x="4022" y="3745"/>
                  </a:lnTo>
                  <a:lnTo>
                    <a:pt x="4004" y="3814"/>
                  </a:lnTo>
                  <a:lnTo>
                    <a:pt x="3970" y="3883"/>
                  </a:lnTo>
                  <a:lnTo>
                    <a:pt x="3918" y="3935"/>
                  </a:lnTo>
                  <a:lnTo>
                    <a:pt x="3866" y="3970"/>
                  </a:lnTo>
                  <a:lnTo>
                    <a:pt x="3814" y="4005"/>
                  </a:lnTo>
                  <a:lnTo>
                    <a:pt x="3744" y="4022"/>
                  </a:lnTo>
                  <a:lnTo>
                    <a:pt x="3675" y="403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3" name="Google Shape;1613;p17"/>
            <p:cNvSpPr/>
            <p:nvPr/>
          </p:nvSpPr>
          <p:spPr>
            <a:xfrm>
              <a:off x="7915409" y="4755455"/>
              <a:ext cx="214381" cy="215549"/>
            </a:xfrm>
            <a:custGeom>
              <a:avLst/>
              <a:gdLst/>
              <a:ahLst/>
              <a:cxnLst/>
              <a:rect l="l" t="t" r="r" b="b"/>
              <a:pathLst>
                <a:path w="3121" h="3138" fill="none" extrusionOk="0">
                  <a:moveTo>
                    <a:pt x="0" y="2982"/>
                  </a:moveTo>
                  <a:lnTo>
                    <a:pt x="0" y="156"/>
                  </a:lnTo>
                  <a:lnTo>
                    <a:pt x="0" y="156"/>
                  </a:lnTo>
                  <a:lnTo>
                    <a:pt x="0" y="87"/>
                  </a:lnTo>
                  <a:lnTo>
                    <a:pt x="35" y="52"/>
                  </a:lnTo>
                  <a:lnTo>
                    <a:pt x="87" y="17"/>
                  </a:lnTo>
                  <a:lnTo>
                    <a:pt x="139" y="0"/>
                  </a:lnTo>
                  <a:lnTo>
                    <a:pt x="2981" y="0"/>
                  </a:lnTo>
                  <a:lnTo>
                    <a:pt x="2981" y="0"/>
                  </a:lnTo>
                  <a:lnTo>
                    <a:pt x="3033" y="17"/>
                  </a:lnTo>
                  <a:lnTo>
                    <a:pt x="3085" y="52"/>
                  </a:lnTo>
                  <a:lnTo>
                    <a:pt x="3120" y="87"/>
                  </a:lnTo>
                  <a:lnTo>
                    <a:pt x="3120" y="156"/>
                  </a:lnTo>
                  <a:lnTo>
                    <a:pt x="3120" y="2982"/>
                  </a:lnTo>
                  <a:lnTo>
                    <a:pt x="3120" y="2982"/>
                  </a:lnTo>
                  <a:lnTo>
                    <a:pt x="3120" y="3034"/>
                  </a:lnTo>
                  <a:lnTo>
                    <a:pt x="3085" y="3086"/>
                  </a:lnTo>
                  <a:lnTo>
                    <a:pt x="3033" y="3120"/>
                  </a:lnTo>
                  <a:lnTo>
                    <a:pt x="2981" y="3138"/>
                  </a:lnTo>
                  <a:lnTo>
                    <a:pt x="139" y="3138"/>
                  </a:lnTo>
                  <a:lnTo>
                    <a:pt x="139" y="3138"/>
                  </a:lnTo>
                  <a:lnTo>
                    <a:pt x="87" y="3120"/>
                  </a:lnTo>
                  <a:lnTo>
                    <a:pt x="35" y="3086"/>
                  </a:lnTo>
                  <a:lnTo>
                    <a:pt x="0" y="3034"/>
                  </a:lnTo>
                  <a:lnTo>
                    <a:pt x="0" y="29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4" name="Google Shape;1614;p17"/>
            <p:cNvSpPr/>
            <p:nvPr/>
          </p:nvSpPr>
          <p:spPr>
            <a:xfrm>
              <a:off x="7916577" y="4262476"/>
              <a:ext cx="54815" cy="31048"/>
            </a:xfrm>
            <a:custGeom>
              <a:avLst/>
              <a:gdLst/>
              <a:ahLst/>
              <a:cxnLst/>
              <a:rect l="l" t="t" r="r" b="b"/>
              <a:pathLst>
                <a:path w="798" h="452" fill="none" extrusionOk="0">
                  <a:moveTo>
                    <a:pt x="399" y="1"/>
                  </a:moveTo>
                  <a:lnTo>
                    <a:pt x="399" y="1"/>
                  </a:lnTo>
                  <a:lnTo>
                    <a:pt x="312" y="18"/>
                  </a:lnTo>
                  <a:lnTo>
                    <a:pt x="243" y="36"/>
                  </a:lnTo>
                  <a:lnTo>
                    <a:pt x="174" y="70"/>
                  </a:lnTo>
                  <a:lnTo>
                    <a:pt x="122" y="105"/>
                  </a:lnTo>
                  <a:lnTo>
                    <a:pt x="70" y="157"/>
                  </a:lnTo>
                  <a:lnTo>
                    <a:pt x="35" y="209"/>
                  </a:lnTo>
                  <a:lnTo>
                    <a:pt x="18" y="278"/>
                  </a:lnTo>
                  <a:lnTo>
                    <a:pt x="0" y="348"/>
                  </a:lnTo>
                  <a:lnTo>
                    <a:pt x="0" y="348"/>
                  </a:lnTo>
                  <a:lnTo>
                    <a:pt x="18" y="452"/>
                  </a:lnTo>
                  <a:lnTo>
                    <a:pt x="18" y="452"/>
                  </a:lnTo>
                  <a:lnTo>
                    <a:pt x="70" y="417"/>
                  </a:lnTo>
                  <a:lnTo>
                    <a:pt x="122" y="400"/>
                  </a:lnTo>
                  <a:lnTo>
                    <a:pt x="780" y="400"/>
                  </a:lnTo>
                  <a:lnTo>
                    <a:pt x="780" y="400"/>
                  </a:lnTo>
                  <a:lnTo>
                    <a:pt x="798" y="348"/>
                  </a:lnTo>
                  <a:lnTo>
                    <a:pt x="798" y="348"/>
                  </a:lnTo>
                  <a:lnTo>
                    <a:pt x="780" y="278"/>
                  </a:lnTo>
                  <a:lnTo>
                    <a:pt x="763" y="209"/>
                  </a:lnTo>
                  <a:lnTo>
                    <a:pt x="728" y="157"/>
                  </a:lnTo>
                  <a:lnTo>
                    <a:pt x="676" y="105"/>
                  </a:lnTo>
                  <a:lnTo>
                    <a:pt x="624" y="70"/>
                  </a:lnTo>
                  <a:lnTo>
                    <a:pt x="555" y="36"/>
                  </a:lnTo>
                  <a:lnTo>
                    <a:pt x="468" y="18"/>
                  </a:lnTo>
                  <a:lnTo>
                    <a:pt x="39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5" name="Google Shape;1615;p17"/>
            <p:cNvSpPr/>
            <p:nvPr/>
          </p:nvSpPr>
          <p:spPr>
            <a:xfrm>
              <a:off x="1439440" y="4147010"/>
              <a:ext cx="52479" cy="51243"/>
            </a:xfrm>
            <a:custGeom>
              <a:avLst/>
              <a:gdLst/>
              <a:ahLst/>
              <a:cxnLst/>
              <a:rect l="l" t="t" r="r" b="b"/>
              <a:pathLst>
                <a:path w="764" h="746" fill="none" extrusionOk="0">
                  <a:moveTo>
                    <a:pt x="763" y="382"/>
                  </a:moveTo>
                  <a:lnTo>
                    <a:pt x="763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94"/>
                  </a:lnTo>
                  <a:lnTo>
                    <a:pt x="521" y="729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313" y="746"/>
                  </a:lnTo>
                  <a:lnTo>
                    <a:pt x="226" y="729"/>
                  </a:lnTo>
                  <a:lnTo>
                    <a:pt x="174" y="694"/>
                  </a:lnTo>
                  <a:lnTo>
                    <a:pt x="122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8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8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22" y="105"/>
                  </a:lnTo>
                  <a:lnTo>
                    <a:pt x="174" y="70"/>
                  </a:lnTo>
                  <a:lnTo>
                    <a:pt x="226" y="35"/>
                  </a:lnTo>
                  <a:lnTo>
                    <a:pt x="313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63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6" name="Google Shape;1616;p17"/>
            <p:cNvSpPr/>
            <p:nvPr/>
          </p:nvSpPr>
          <p:spPr>
            <a:xfrm>
              <a:off x="1465679" y="415415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7" name="Google Shape;1617;p17"/>
            <p:cNvSpPr/>
            <p:nvPr/>
          </p:nvSpPr>
          <p:spPr>
            <a:xfrm>
              <a:off x="1439440" y="5028080"/>
              <a:ext cx="52479" cy="51243"/>
            </a:xfrm>
            <a:custGeom>
              <a:avLst/>
              <a:gdLst/>
              <a:ahLst/>
              <a:cxnLst/>
              <a:rect l="l" t="t" r="r" b="b"/>
              <a:pathLst>
                <a:path w="764" h="746" fill="none" extrusionOk="0">
                  <a:moveTo>
                    <a:pt x="763" y="382"/>
                  </a:moveTo>
                  <a:lnTo>
                    <a:pt x="763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77"/>
                  </a:lnTo>
                  <a:lnTo>
                    <a:pt x="521" y="711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313" y="746"/>
                  </a:lnTo>
                  <a:lnTo>
                    <a:pt x="226" y="711"/>
                  </a:lnTo>
                  <a:lnTo>
                    <a:pt x="174" y="677"/>
                  </a:lnTo>
                  <a:lnTo>
                    <a:pt x="122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8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8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22" y="105"/>
                  </a:lnTo>
                  <a:lnTo>
                    <a:pt x="174" y="70"/>
                  </a:lnTo>
                  <a:lnTo>
                    <a:pt x="226" y="35"/>
                  </a:lnTo>
                  <a:lnTo>
                    <a:pt x="313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63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8" name="Google Shape;1618;p17"/>
            <p:cNvSpPr/>
            <p:nvPr/>
          </p:nvSpPr>
          <p:spPr>
            <a:xfrm>
              <a:off x="1278709" y="414701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94"/>
                  </a:lnTo>
                  <a:lnTo>
                    <a:pt x="521" y="729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295" y="746"/>
                  </a:lnTo>
                  <a:lnTo>
                    <a:pt x="226" y="729"/>
                  </a:lnTo>
                  <a:lnTo>
                    <a:pt x="157" y="694"/>
                  </a:lnTo>
                  <a:lnTo>
                    <a:pt x="105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05" y="105"/>
                  </a:lnTo>
                  <a:lnTo>
                    <a:pt x="157" y="70"/>
                  </a:lnTo>
                  <a:lnTo>
                    <a:pt x="226" y="35"/>
                  </a:lnTo>
                  <a:lnTo>
                    <a:pt x="295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19" name="Google Shape;1619;p17"/>
            <p:cNvSpPr/>
            <p:nvPr/>
          </p:nvSpPr>
          <p:spPr>
            <a:xfrm>
              <a:off x="1126309" y="502808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77"/>
                  </a:lnTo>
                  <a:lnTo>
                    <a:pt x="521" y="711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295" y="746"/>
                  </a:lnTo>
                  <a:lnTo>
                    <a:pt x="226" y="711"/>
                  </a:lnTo>
                  <a:lnTo>
                    <a:pt x="157" y="677"/>
                  </a:lnTo>
                  <a:lnTo>
                    <a:pt x="105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05" y="105"/>
                  </a:lnTo>
                  <a:lnTo>
                    <a:pt x="157" y="70"/>
                  </a:lnTo>
                  <a:lnTo>
                    <a:pt x="226" y="35"/>
                  </a:lnTo>
                  <a:lnTo>
                    <a:pt x="295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0" name="Google Shape;1620;p17"/>
            <p:cNvSpPr/>
            <p:nvPr/>
          </p:nvSpPr>
          <p:spPr>
            <a:xfrm>
              <a:off x="1304879" y="503522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1" name="Google Shape;1621;p17"/>
            <p:cNvSpPr/>
            <p:nvPr/>
          </p:nvSpPr>
          <p:spPr>
            <a:xfrm>
              <a:off x="4445806" y="414701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12" y="521"/>
                  </a:lnTo>
                  <a:lnTo>
                    <a:pt x="677" y="590"/>
                  </a:lnTo>
                  <a:lnTo>
                    <a:pt x="642" y="642"/>
                  </a:lnTo>
                  <a:lnTo>
                    <a:pt x="573" y="694"/>
                  </a:lnTo>
                  <a:lnTo>
                    <a:pt x="521" y="729"/>
                  </a:lnTo>
                  <a:lnTo>
                    <a:pt x="452" y="746"/>
                  </a:lnTo>
                  <a:lnTo>
                    <a:pt x="365" y="746"/>
                  </a:lnTo>
                  <a:lnTo>
                    <a:pt x="365" y="746"/>
                  </a:lnTo>
                  <a:lnTo>
                    <a:pt x="296" y="746"/>
                  </a:lnTo>
                  <a:lnTo>
                    <a:pt x="226" y="729"/>
                  </a:lnTo>
                  <a:lnTo>
                    <a:pt x="157" y="694"/>
                  </a:lnTo>
                  <a:lnTo>
                    <a:pt x="105" y="642"/>
                  </a:lnTo>
                  <a:lnTo>
                    <a:pt x="53" y="590"/>
                  </a:lnTo>
                  <a:lnTo>
                    <a:pt x="18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18" y="226"/>
                  </a:lnTo>
                  <a:lnTo>
                    <a:pt x="53" y="157"/>
                  </a:lnTo>
                  <a:lnTo>
                    <a:pt x="105" y="105"/>
                  </a:lnTo>
                  <a:lnTo>
                    <a:pt x="157" y="70"/>
                  </a:lnTo>
                  <a:lnTo>
                    <a:pt x="226" y="35"/>
                  </a:lnTo>
                  <a:lnTo>
                    <a:pt x="296" y="1"/>
                  </a:lnTo>
                  <a:lnTo>
                    <a:pt x="365" y="1"/>
                  </a:lnTo>
                  <a:lnTo>
                    <a:pt x="365" y="1"/>
                  </a:lnTo>
                  <a:lnTo>
                    <a:pt x="452" y="1"/>
                  </a:lnTo>
                  <a:lnTo>
                    <a:pt x="521" y="35"/>
                  </a:lnTo>
                  <a:lnTo>
                    <a:pt x="573" y="70"/>
                  </a:lnTo>
                  <a:lnTo>
                    <a:pt x="642" y="105"/>
                  </a:lnTo>
                  <a:lnTo>
                    <a:pt x="677" y="157"/>
                  </a:lnTo>
                  <a:lnTo>
                    <a:pt x="712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2" name="Google Shape;1622;p17"/>
            <p:cNvSpPr/>
            <p:nvPr/>
          </p:nvSpPr>
          <p:spPr>
            <a:xfrm>
              <a:off x="4445806" y="502808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12" y="521"/>
                  </a:lnTo>
                  <a:lnTo>
                    <a:pt x="677" y="590"/>
                  </a:lnTo>
                  <a:lnTo>
                    <a:pt x="642" y="642"/>
                  </a:lnTo>
                  <a:lnTo>
                    <a:pt x="573" y="677"/>
                  </a:lnTo>
                  <a:lnTo>
                    <a:pt x="521" y="711"/>
                  </a:lnTo>
                  <a:lnTo>
                    <a:pt x="452" y="746"/>
                  </a:lnTo>
                  <a:lnTo>
                    <a:pt x="365" y="746"/>
                  </a:lnTo>
                  <a:lnTo>
                    <a:pt x="365" y="746"/>
                  </a:lnTo>
                  <a:lnTo>
                    <a:pt x="296" y="746"/>
                  </a:lnTo>
                  <a:lnTo>
                    <a:pt x="226" y="711"/>
                  </a:lnTo>
                  <a:lnTo>
                    <a:pt x="157" y="677"/>
                  </a:lnTo>
                  <a:lnTo>
                    <a:pt x="105" y="642"/>
                  </a:lnTo>
                  <a:lnTo>
                    <a:pt x="53" y="590"/>
                  </a:lnTo>
                  <a:lnTo>
                    <a:pt x="18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18" y="226"/>
                  </a:lnTo>
                  <a:lnTo>
                    <a:pt x="53" y="157"/>
                  </a:lnTo>
                  <a:lnTo>
                    <a:pt x="105" y="105"/>
                  </a:lnTo>
                  <a:lnTo>
                    <a:pt x="157" y="70"/>
                  </a:lnTo>
                  <a:lnTo>
                    <a:pt x="226" y="35"/>
                  </a:lnTo>
                  <a:lnTo>
                    <a:pt x="296" y="1"/>
                  </a:lnTo>
                  <a:lnTo>
                    <a:pt x="365" y="1"/>
                  </a:lnTo>
                  <a:lnTo>
                    <a:pt x="365" y="1"/>
                  </a:lnTo>
                  <a:lnTo>
                    <a:pt x="452" y="1"/>
                  </a:lnTo>
                  <a:lnTo>
                    <a:pt x="521" y="35"/>
                  </a:lnTo>
                  <a:lnTo>
                    <a:pt x="573" y="70"/>
                  </a:lnTo>
                  <a:lnTo>
                    <a:pt x="642" y="105"/>
                  </a:lnTo>
                  <a:lnTo>
                    <a:pt x="677" y="157"/>
                  </a:lnTo>
                  <a:lnTo>
                    <a:pt x="712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3" name="Google Shape;1623;p17"/>
            <p:cNvSpPr/>
            <p:nvPr/>
          </p:nvSpPr>
          <p:spPr>
            <a:xfrm>
              <a:off x="4472045" y="503522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4" name="Google Shape;1624;p17"/>
            <p:cNvSpPr/>
            <p:nvPr/>
          </p:nvSpPr>
          <p:spPr>
            <a:xfrm>
              <a:off x="4658947" y="414701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94"/>
                  </a:lnTo>
                  <a:lnTo>
                    <a:pt x="521" y="729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295" y="746"/>
                  </a:lnTo>
                  <a:lnTo>
                    <a:pt x="226" y="729"/>
                  </a:lnTo>
                  <a:lnTo>
                    <a:pt x="174" y="694"/>
                  </a:lnTo>
                  <a:lnTo>
                    <a:pt x="105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05" y="105"/>
                  </a:lnTo>
                  <a:lnTo>
                    <a:pt x="174" y="70"/>
                  </a:lnTo>
                  <a:lnTo>
                    <a:pt x="226" y="35"/>
                  </a:lnTo>
                  <a:lnTo>
                    <a:pt x="295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5" name="Google Shape;1625;p17"/>
            <p:cNvSpPr/>
            <p:nvPr/>
          </p:nvSpPr>
          <p:spPr>
            <a:xfrm>
              <a:off x="4685186" y="415415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6" name="Google Shape;1626;p17"/>
            <p:cNvSpPr/>
            <p:nvPr/>
          </p:nvSpPr>
          <p:spPr>
            <a:xfrm>
              <a:off x="4658947" y="5028080"/>
              <a:ext cx="51311" cy="51243"/>
            </a:xfrm>
            <a:custGeom>
              <a:avLst/>
              <a:gdLst/>
              <a:ahLst/>
              <a:cxnLst/>
              <a:rect l="l" t="t" r="r" b="b"/>
              <a:pathLst>
                <a:path w="747" h="746" fill="none" extrusionOk="0">
                  <a:moveTo>
                    <a:pt x="746" y="382"/>
                  </a:moveTo>
                  <a:lnTo>
                    <a:pt x="746" y="382"/>
                  </a:lnTo>
                  <a:lnTo>
                    <a:pt x="746" y="451"/>
                  </a:lnTo>
                  <a:lnTo>
                    <a:pt x="729" y="521"/>
                  </a:lnTo>
                  <a:lnTo>
                    <a:pt x="694" y="590"/>
                  </a:lnTo>
                  <a:lnTo>
                    <a:pt x="642" y="642"/>
                  </a:lnTo>
                  <a:lnTo>
                    <a:pt x="590" y="677"/>
                  </a:lnTo>
                  <a:lnTo>
                    <a:pt x="521" y="711"/>
                  </a:lnTo>
                  <a:lnTo>
                    <a:pt x="451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295" y="746"/>
                  </a:lnTo>
                  <a:lnTo>
                    <a:pt x="226" y="711"/>
                  </a:lnTo>
                  <a:lnTo>
                    <a:pt x="174" y="677"/>
                  </a:lnTo>
                  <a:lnTo>
                    <a:pt x="105" y="642"/>
                  </a:lnTo>
                  <a:lnTo>
                    <a:pt x="70" y="590"/>
                  </a:lnTo>
                  <a:lnTo>
                    <a:pt x="35" y="521"/>
                  </a:lnTo>
                  <a:lnTo>
                    <a:pt x="1" y="451"/>
                  </a:lnTo>
                  <a:lnTo>
                    <a:pt x="1" y="382"/>
                  </a:lnTo>
                  <a:lnTo>
                    <a:pt x="1" y="382"/>
                  </a:lnTo>
                  <a:lnTo>
                    <a:pt x="1" y="295"/>
                  </a:lnTo>
                  <a:lnTo>
                    <a:pt x="35" y="226"/>
                  </a:lnTo>
                  <a:lnTo>
                    <a:pt x="70" y="157"/>
                  </a:lnTo>
                  <a:lnTo>
                    <a:pt x="105" y="105"/>
                  </a:lnTo>
                  <a:lnTo>
                    <a:pt x="174" y="70"/>
                  </a:lnTo>
                  <a:lnTo>
                    <a:pt x="226" y="35"/>
                  </a:lnTo>
                  <a:lnTo>
                    <a:pt x="295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451" y="1"/>
                  </a:lnTo>
                  <a:lnTo>
                    <a:pt x="521" y="35"/>
                  </a:lnTo>
                  <a:lnTo>
                    <a:pt x="590" y="70"/>
                  </a:lnTo>
                  <a:lnTo>
                    <a:pt x="642" y="105"/>
                  </a:lnTo>
                  <a:lnTo>
                    <a:pt x="694" y="157"/>
                  </a:lnTo>
                  <a:lnTo>
                    <a:pt x="729" y="226"/>
                  </a:lnTo>
                  <a:lnTo>
                    <a:pt x="746" y="295"/>
                  </a:lnTo>
                  <a:lnTo>
                    <a:pt x="746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7" name="Google Shape;1627;p17"/>
            <p:cNvSpPr/>
            <p:nvPr/>
          </p:nvSpPr>
          <p:spPr>
            <a:xfrm>
              <a:off x="4685186" y="503522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8" name="Google Shape;1628;p17"/>
            <p:cNvSpPr/>
            <p:nvPr/>
          </p:nvSpPr>
          <p:spPr>
            <a:xfrm>
              <a:off x="7827281" y="4147010"/>
              <a:ext cx="51243" cy="51243"/>
            </a:xfrm>
            <a:custGeom>
              <a:avLst/>
              <a:gdLst/>
              <a:ahLst/>
              <a:cxnLst/>
              <a:rect l="l" t="t" r="r" b="b"/>
              <a:pathLst>
                <a:path w="746" h="746" fill="none" extrusionOk="0">
                  <a:moveTo>
                    <a:pt x="0" y="382"/>
                  </a:moveTo>
                  <a:lnTo>
                    <a:pt x="0" y="382"/>
                  </a:lnTo>
                  <a:lnTo>
                    <a:pt x="0" y="451"/>
                  </a:lnTo>
                  <a:lnTo>
                    <a:pt x="35" y="521"/>
                  </a:lnTo>
                  <a:lnTo>
                    <a:pt x="70" y="590"/>
                  </a:lnTo>
                  <a:lnTo>
                    <a:pt x="104" y="642"/>
                  </a:lnTo>
                  <a:lnTo>
                    <a:pt x="156" y="694"/>
                  </a:lnTo>
                  <a:lnTo>
                    <a:pt x="226" y="729"/>
                  </a:lnTo>
                  <a:lnTo>
                    <a:pt x="295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451" y="746"/>
                  </a:lnTo>
                  <a:lnTo>
                    <a:pt x="520" y="729"/>
                  </a:lnTo>
                  <a:lnTo>
                    <a:pt x="590" y="694"/>
                  </a:lnTo>
                  <a:lnTo>
                    <a:pt x="642" y="642"/>
                  </a:lnTo>
                  <a:lnTo>
                    <a:pt x="694" y="590"/>
                  </a:lnTo>
                  <a:lnTo>
                    <a:pt x="728" y="521"/>
                  </a:lnTo>
                  <a:lnTo>
                    <a:pt x="746" y="451"/>
                  </a:lnTo>
                  <a:lnTo>
                    <a:pt x="746" y="382"/>
                  </a:lnTo>
                  <a:lnTo>
                    <a:pt x="746" y="382"/>
                  </a:lnTo>
                  <a:lnTo>
                    <a:pt x="746" y="295"/>
                  </a:lnTo>
                  <a:lnTo>
                    <a:pt x="728" y="226"/>
                  </a:lnTo>
                  <a:lnTo>
                    <a:pt x="694" y="157"/>
                  </a:lnTo>
                  <a:lnTo>
                    <a:pt x="642" y="105"/>
                  </a:lnTo>
                  <a:lnTo>
                    <a:pt x="590" y="70"/>
                  </a:lnTo>
                  <a:lnTo>
                    <a:pt x="520" y="35"/>
                  </a:lnTo>
                  <a:lnTo>
                    <a:pt x="451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295" y="1"/>
                  </a:lnTo>
                  <a:lnTo>
                    <a:pt x="226" y="35"/>
                  </a:lnTo>
                  <a:lnTo>
                    <a:pt x="156" y="70"/>
                  </a:lnTo>
                  <a:lnTo>
                    <a:pt x="104" y="105"/>
                  </a:lnTo>
                  <a:lnTo>
                    <a:pt x="70" y="157"/>
                  </a:lnTo>
                  <a:lnTo>
                    <a:pt x="35" y="226"/>
                  </a:lnTo>
                  <a:lnTo>
                    <a:pt x="0" y="295"/>
                  </a:lnTo>
                  <a:lnTo>
                    <a:pt x="0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29" name="Google Shape;1629;p17"/>
            <p:cNvSpPr/>
            <p:nvPr/>
          </p:nvSpPr>
          <p:spPr>
            <a:xfrm>
              <a:off x="7852284" y="415415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0" name="Google Shape;1630;p17"/>
            <p:cNvSpPr/>
            <p:nvPr/>
          </p:nvSpPr>
          <p:spPr>
            <a:xfrm>
              <a:off x="7827281" y="5028080"/>
              <a:ext cx="51243" cy="51243"/>
            </a:xfrm>
            <a:custGeom>
              <a:avLst/>
              <a:gdLst/>
              <a:ahLst/>
              <a:cxnLst/>
              <a:rect l="l" t="t" r="r" b="b"/>
              <a:pathLst>
                <a:path w="746" h="746" fill="none" extrusionOk="0">
                  <a:moveTo>
                    <a:pt x="0" y="382"/>
                  </a:moveTo>
                  <a:lnTo>
                    <a:pt x="0" y="382"/>
                  </a:lnTo>
                  <a:lnTo>
                    <a:pt x="0" y="451"/>
                  </a:lnTo>
                  <a:lnTo>
                    <a:pt x="35" y="521"/>
                  </a:lnTo>
                  <a:lnTo>
                    <a:pt x="70" y="590"/>
                  </a:lnTo>
                  <a:lnTo>
                    <a:pt x="104" y="642"/>
                  </a:lnTo>
                  <a:lnTo>
                    <a:pt x="156" y="677"/>
                  </a:lnTo>
                  <a:lnTo>
                    <a:pt x="226" y="711"/>
                  </a:lnTo>
                  <a:lnTo>
                    <a:pt x="295" y="746"/>
                  </a:lnTo>
                  <a:lnTo>
                    <a:pt x="382" y="746"/>
                  </a:lnTo>
                  <a:lnTo>
                    <a:pt x="382" y="746"/>
                  </a:lnTo>
                  <a:lnTo>
                    <a:pt x="451" y="746"/>
                  </a:lnTo>
                  <a:lnTo>
                    <a:pt x="520" y="711"/>
                  </a:lnTo>
                  <a:lnTo>
                    <a:pt x="590" y="677"/>
                  </a:lnTo>
                  <a:lnTo>
                    <a:pt x="642" y="642"/>
                  </a:lnTo>
                  <a:lnTo>
                    <a:pt x="694" y="590"/>
                  </a:lnTo>
                  <a:lnTo>
                    <a:pt x="728" y="521"/>
                  </a:lnTo>
                  <a:lnTo>
                    <a:pt x="746" y="451"/>
                  </a:lnTo>
                  <a:lnTo>
                    <a:pt x="746" y="382"/>
                  </a:lnTo>
                  <a:lnTo>
                    <a:pt x="746" y="382"/>
                  </a:lnTo>
                  <a:lnTo>
                    <a:pt x="746" y="295"/>
                  </a:lnTo>
                  <a:lnTo>
                    <a:pt x="728" y="226"/>
                  </a:lnTo>
                  <a:lnTo>
                    <a:pt x="694" y="157"/>
                  </a:lnTo>
                  <a:lnTo>
                    <a:pt x="642" y="105"/>
                  </a:lnTo>
                  <a:lnTo>
                    <a:pt x="590" y="70"/>
                  </a:lnTo>
                  <a:lnTo>
                    <a:pt x="520" y="35"/>
                  </a:lnTo>
                  <a:lnTo>
                    <a:pt x="451" y="1"/>
                  </a:lnTo>
                  <a:lnTo>
                    <a:pt x="382" y="1"/>
                  </a:lnTo>
                  <a:lnTo>
                    <a:pt x="382" y="1"/>
                  </a:lnTo>
                  <a:lnTo>
                    <a:pt x="295" y="1"/>
                  </a:lnTo>
                  <a:lnTo>
                    <a:pt x="226" y="35"/>
                  </a:lnTo>
                  <a:lnTo>
                    <a:pt x="156" y="70"/>
                  </a:lnTo>
                  <a:lnTo>
                    <a:pt x="104" y="105"/>
                  </a:lnTo>
                  <a:lnTo>
                    <a:pt x="70" y="157"/>
                  </a:lnTo>
                  <a:lnTo>
                    <a:pt x="35" y="226"/>
                  </a:lnTo>
                  <a:lnTo>
                    <a:pt x="0" y="295"/>
                  </a:lnTo>
                  <a:lnTo>
                    <a:pt x="0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1" name="Google Shape;1631;p17"/>
            <p:cNvSpPr/>
            <p:nvPr/>
          </p:nvSpPr>
          <p:spPr>
            <a:xfrm>
              <a:off x="7852284" y="503522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2" name="Google Shape;1632;p17"/>
            <p:cNvSpPr/>
            <p:nvPr/>
          </p:nvSpPr>
          <p:spPr>
            <a:xfrm>
              <a:off x="7639143" y="415415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3" name="Google Shape;1633;p17"/>
            <p:cNvSpPr/>
            <p:nvPr/>
          </p:nvSpPr>
          <p:spPr>
            <a:xfrm>
              <a:off x="7614140" y="5028080"/>
              <a:ext cx="51243" cy="51243"/>
            </a:xfrm>
            <a:custGeom>
              <a:avLst/>
              <a:gdLst/>
              <a:ahLst/>
              <a:cxnLst/>
              <a:rect l="l" t="t" r="r" b="b"/>
              <a:pathLst>
                <a:path w="746" h="746" fill="none" extrusionOk="0">
                  <a:moveTo>
                    <a:pt x="1" y="382"/>
                  </a:moveTo>
                  <a:lnTo>
                    <a:pt x="1" y="382"/>
                  </a:lnTo>
                  <a:lnTo>
                    <a:pt x="1" y="451"/>
                  </a:lnTo>
                  <a:lnTo>
                    <a:pt x="18" y="521"/>
                  </a:lnTo>
                  <a:lnTo>
                    <a:pt x="53" y="590"/>
                  </a:lnTo>
                  <a:lnTo>
                    <a:pt x="105" y="642"/>
                  </a:lnTo>
                  <a:lnTo>
                    <a:pt x="157" y="677"/>
                  </a:lnTo>
                  <a:lnTo>
                    <a:pt x="226" y="711"/>
                  </a:lnTo>
                  <a:lnTo>
                    <a:pt x="295" y="746"/>
                  </a:lnTo>
                  <a:lnTo>
                    <a:pt x="365" y="746"/>
                  </a:lnTo>
                  <a:lnTo>
                    <a:pt x="365" y="746"/>
                  </a:lnTo>
                  <a:lnTo>
                    <a:pt x="451" y="746"/>
                  </a:lnTo>
                  <a:lnTo>
                    <a:pt x="521" y="711"/>
                  </a:lnTo>
                  <a:lnTo>
                    <a:pt x="573" y="677"/>
                  </a:lnTo>
                  <a:lnTo>
                    <a:pt x="642" y="642"/>
                  </a:lnTo>
                  <a:lnTo>
                    <a:pt x="677" y="590"/>
                  </a:lnTo>
                  <a:lnTo>
                    <a:pt x="711" y="521"/>
                  </a:lnTo>
                  <a:lnTo>
                    <a:pt x="746" y="451"/>
                  </a:lnTo>
                  <a:lnTo>
                    <a:pt x="746" y="382"/>
                  </a:lnTo>
                  <a:lnTo>
                    <a:pt x="746" y="382"/>
                  </a:lnTo>
                  <a:lnTo>
                    <a:pt x="746" y="295"/>
                  </a:lnTo>
                  <a:lnTo>
                    <a:pt x="711" y="226"/>
                  </a:lnTo>
                  <a:lnTo>
                    <a:pt x="677" y="157"/>
                  </a:lnTo>
                  <a:lnTo>
                    <a:pt x="642" y="105"/>
                  </a:lnTo>
                  <a:lnTo>
                    <a:pt x="573" y="70"/>
                  </a:lnTo>
                  <a:lnTo>
                    <a:pt x="521" y="35"/>
                  </a:lnTo>
                  <a:lnTo>
                    <a:pt x="451" y="1"/>
                  </a:lnTo>
                  <a:lnTo>
                    <a:pt x="365" y="1"/>
                  </a:lnTo>
                  <a:lnTo>
                    <a:pt x="365" y="1"/>
                  </a:lnTo>
                  <a:lnTo>
                    <a:pt x="295" y="1"/>
                  </a:lnTo>
                  <a:lnTo>
                    <a:pt x="226" y="35"/>
                  </a:lnTo>
                  <a:lnTo>
                    <a:pt x="157" y="70"/>
                  </a:lnTo>
                  <a:lnTo>
                    <a:pt x="105" y="105"/>
                  </a:lnTo>
                  <a:lnTo>
                    <a:pt x="53" y="157"/>
                  </a:lnTo>
                  <a:lnTo>
                    <a:pt x="18" y="226"/>
                  </a:lnTo>
                  <a:lnTo>
                    <a:pt x="1" y="295"/>
                  </a:lnTo>
                  <a:lnTo>
                    <a:pt x="1" y="3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4" name="Google Shape;1634;p17"/>
            <p:cNvSpPr/>
            <p:nvPr/>
          </p:nvSpPr>
          <p:spPr>
            <a:xfrm>
              <a:off x="7639143" y="5035224"/>
              <a:ext cx="69" cy="69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5" name="Google Shape;1635;p17"/>
            <p:cNvSpPr/>
            <p:nvPr/>
          </p:nvSpPr>
          <p:spPr>
            <a:xfrm>
              <a:off x="6310361" y="158327"/>
              <a:ext cx="909799" cy="396616"/>
            </a:xfrm>
            <a:custGeom>
              <a:avLst/>
              <a:gdLst/>
              <a:ahLst/>
              <a:cxnLst/>
              <a:rect l="l" t="t" r="r" b="b"/>
              <a:pathLst>
                <a:path w="13245" h="5774" fill="none" extrusionOk="0">
                  <a:moveTo>
                    <a:pt x="816" y="1110"/>
                  </a:moveTo>
                  <a:lnTo>
                    <a:pt x="816" y="1110"/>
                  </a:lnTo>
                  <a:lnTo>
                    <a:pt x="833" y="1076"/>
                  </a:lnTo>
                  <a:lnTo>
                    <a:pt x="833" y="1076"/>
                  </a:lnTo>
                  <a:lnTo>
                    <a:pt x="868" y="1058"/>
                  </a:lnTo>
                  <a:lnTo>
                    <a:pt x="868" y="1058"/>
                  </a:lnTo>
                  <a:lnTo>
                    <a:pt x="885" y="1041"/>
                  </a:lnTo>
                  <a:lnTo>
                    <a:pt x="885" y="1041"/>
                  </a:lnTo>
                  <a:lnTo>
                    <a:pt x="902" y="1024"/>
                  </a:lnTo>
                  <a:lnTo>
                    <a:pt x="902" y="1024"/>
                  </a:lnTo>
                  <a:lnTo>
                    <a:pt x="937" y="989"/>
                  </a:lnTo>
                  <a:lnTo>
                    <a:pt x="937" y="989"/>
                  </a:lnTo>
                  <a:lnTo>
                    <a:pt x="954" y="972"/>
                  </a:lnTo>
                  <a:lnTo>
                    <a:pt x="954" y="972"/>
                  </a:lnTo>
                  <a:lnTo>
                    <a:pt x="972" y="954"/>
                  </a:lnTo>
                  <a:lnTo>
                    <a:pt x="972" y="954"/>
                  </a:lnTo>
                  <a:lnTo>
                    <a:pt x="989" y="937"/>
                  </a:lnTo>
                  <a:lnTo>
                    <a:pt x="989" y="937"/>
                  </a:lnTo>
                  <a:lnTo>
                    <a:pt x="1024" y="902"/>
                  </a:lnTo>
                  <a:lnTo>
                    <a:pt x="1024" y="902"/>
                  </a:lnTo>
                  <a:lnTo>
                    <a:pt x="1041" y="885"/>
                  </a:lnTo>
                  <a:lnTo>
                    <a:pt x="1041" y="885"/>
                  </a:lnTo>
                  <a:lnTo>
                    <a:pt x="1058" y="868"/>
                  </a:lnTo>
                  <a:lnTo>
                    <a:pt x="1058" y="868"/>
                  </a:lnTo>
                  <a:lnTo>
                    <a:pt x="1076" y="833"/>
                  </a:lnTo>
                  <a:lnTo>
                    <a:pt x="1076" y="833"/>
                  </a:lnTo>
                  <a:lnTo>
                    <a:pt x="1110" y="816"/>
                  </a:lnTo>
                  <a:lnTo>
                    <a:pt x="1110" y="816"/>
                  </a:lnTo>
                  <a:lnTo>
                    <a:pt x="1301" y="642"/>
                  </a:lnTo>
                  <a:lnTo>
                    <a:pt x="1509" y="486"/>
                  </a:lnTo>
                  <a:lnTo>
                    <a:pt x="1734" y="348"/>
                  </a:lnTo>
                  <a:lnTo>
                    <a:pt x="1977" y="226"/>
                  </a:lnTo>
                  <a:lnTo>
                    <a:pt x="2220" y="140"/>
                  </a:lnTo>
                  <a:lnTo>
                    <a:pt x="2497" y="70"/>
                  </a:lnTo>
                  <a:lnTo>
                    <a:pt x="2757" y="18"/>
                  </a:lnTo>
                  <a:lnTo>
                    <a:pt x="3034" y="1"/>
                  </a:lnTo>
                  <a:lnTo>
                    <a:pt x="10523" y="1"/>
                  </a:lnTo>
                  <a:lnTo>
                    <a:pt x="10523" y="1"/>
                  </a:lnTo>
                  <a:lnTo>
                    <a:pt x="10800" y="18"/>
                  </a:lnTo>
                  <a:lnTo>
                    <a:pt x="11077" y="70"/>
                  </a:lnTo>
                  <a:lnTo>
                    <a:pt x="11337" y="122"/>
                  </a:lnTo>
                  <a:lnTo>
                    <a:pt x="11580" y="226"/>
                  </a:lnTo>
                  <a:lnTo>
                    <a:pt x="11823" y="330"/>
                  </a:lnTo>
                  <a:lnTo>
                    <a:pt x="12048" y="469"/>
                  </a:lnTo>
                  <a:lnTo>
                    <a:pt x="12256" y="625"/>
                  </a:lnTo>
                  <a:lnTo>
                    <a:pt x="12447" y="798"/>
                  </a:lnTo>
                  <a:lnTo>
                    <a:pt x="12620" y="1006"/>
                  </a:lnTo>
                  <a:lnTo>
                    <a:pt x="12776" y="1214"/>
                  </a:lnTo>
                  <a:lnTo>
                    <a:pt x="12915" y="1440"/>
                  </a:lnTo>
                  <a:lnTo>
                    <a:pt x="13036" y="1665"/>
                  </a:lnTo>
                  <a:lnTo>
                    <a:pt x="13123" y="1925"/>
                  </a:lnTo>
                  <a:lnTo>
                    <a:pt x="13192" y="2185"/>
                  </a:lnTo>
                  <a:lnTo>
                    <a:pt x="13227" y="2445"/>
                  </a:lnTo>
                  <a:lnTo>
                    <a:pt x="13244" y="2740"/>
                  </a:lnTo>
                  <a:lnTo>
                    <a:pt x="13244" y="2740"/>
                  </a:lnTo>
                  <a:lnTo>
                    <a:pt x="13227" y="3017"/>
                  </a:lnTo>
                  <a:lnTo>
                    <a:pt x="13192" y="3277"/>
                  </a:lnTo>
                  <a:lnTo>
                    <a:pt x="13123" y="3554"/>
                  </a:lnTo>
                  <a:lnTo>
                    <a:pt x="13036" y="3797"/>
                  </a:lnTo>
                  <a:lnTo>
                    <a:pt x="12915" y="4040"/>
                  </a:lnTo>
                  <a:lnTo>
                    <a:pt x="12776" y="4265"/>
                  </a:lnTo>
                  <a:lnTo>
                    <a:pt x="12620" y="4473"/>
                  </a:lnTo>
                  <a:lnTo>
                    <a:pt x="12447" y="4664"/>
                  </a:lnTo>
                  <a:lnTo>
                    <a:pt x="12447" y="4664"/>
                  </a:lnTo>
                  <a:lnTo>
                    <a:pt x="12412" y="4681"/>
                  </a:lnTo>
                  <a:lnTo>
                    <a:pt x="12412" y="4681"/>
                  </a:lnTo>
                  <a:lnTo>
                    <a:pt x="12395" y="4716"/>
                  </a:lnTo>
                  <a:lnTo>
                    <a:pt x="12395" y="4716"/>
                  </a:lnTo>
                  <a:lnTo>
                    <a:pt x="12377" y="4733"/>
                  </a:lnTo>
                  <a:lnTo>
                    <a:pt x="12377" y="4733"/>
                  </a:lnTo>
                  <a:lnTo>
                    <a:pt x="12343" y="4750"/>
                  </a:lnTo>
                  <a:lnTo>
                    <a:pt x="12343" y="4750"/>
                  </a:lnTo>
                  <a:lnTo>
                    <a:pt x="12325" y="4785"/>
                  </a:lnTo>
                  <a:lnTo>
                    <a:pt x="12325" y="4785"/>
                  </a:lnTo>
                  <a:lnTo>
                    <a:pt x="12308" y="4802"/>
                  </a:lnTo>
                  <a:lnTo>
                    <a:pt x="12308" y="4802"/>
                  </a:lnTo>
                  <a:lnTo>
                    <a:pt x="12291" y="4820"/>
                  </a:lnTo>
                  <a:lnTo>
                    <a:pt x="12291" y="4820"/>
                  </a:lnTo>
                  <a:lnTo>
                    <a:pt x="12256" y="4837"/>
                  </a:lnTo>
                  <a:lnTo>
                    <a:pt x="12256" y="4837"/>
                  </a:lnTo>
                  <a:lnTo>
                    <a:pt x="12239" y="4872"/>
                  </a:lnTo>
                  <a:lnTo>
                    <a:pt x="12239" y="4872"/>
                  </a:lnTo>
                  <a:lnTo>
                    <a:pt x="12221" y="4889"/>
                  </a:lnTo>
                  <a:lnTo>
                    <a:pt x="12221" y="4889"/>
                  </a:lnTo>
                  <a:lnTo>
                    <a:pt x="12187" y="4906"/>
                  </a:lnTo>
                  <a:lnTo>
                    <a:pt x="12187" y="4906"/>
                  </a:lnTo>
                  <a:lnTo>
                    <a:pt x="12169" y="4924"/>
                  </a:lnTo>
                  <a:lnTo>
                    <a:pt x="12169" y="4924"/>
                  </a:lnTo>
                  <a:lnTo>
                    <a:pt x="12152" y="4958"/>
                  </a:lnTo>
                  <a:lnTo>
                    <a:pt x="12152" y="4958"/>
                  </a:lnTo>
                  <a:lnTo>
                    <a:pt x="11961" y="5132"/>
                  </a:lnTo>
                  <a:lnTo>
                    <a:pt x="11753" y="5288"/>
                  </a:lnTo>
                  <a:lnTo>
                    <a:pt x="11528" y="5426"/>
                  </a:lnTo>
                  <a:lnTo>
                    <a:pt x="11285" y="5548"/>
                  </a:lnTo>
                  <a:lnTo>
                    <a:pt x="11025" y="5634"/>
                  </a:lnTo>
                  <a:lnTo>
                    <a:pt x="10765" y="5704"/>
                  </a:lnTo>
                  <a:lnTo>
                    <a:pt x="10488" y="5756"/>
                  </a:lnTo>
                  <a:lnTo>
                    <a:pt x="10211" y="5773"/>
                  </a:lnTo>
                  <a:lnTo>
                    <a:pt x="2740" y="5773"/>
                  </a:lnTo>
                  <a:lnTo>
                    <a:pt x="2740" y="5773"/>
                  </a:lnTo>
                  <a:lnTo>
                    <a:pt x="2445" y="5756"/>
                  </a:lnTo>
                  <a:lnTo>
                    <a:pt x="2185" y="5704"/>
                  </a:lnTo>
                  <a:lnTo>
                    <a:pt x="1925" y="5634"/>
                  </a:lnTo>
                  <a:lnTo>
                    <a:pt x="1665" y="5548"/>
                  </a:lnTo>
                  <a:lnTo>
                    <a:pt x="1440" y="5444"/>
                  </a:lnTo>
                  <a:lnTo>
                    <a:pt x="1214" y="5305"/>
                  </a:lnTo>
                  <a:lnTo>
                    <a:pt x="1006" y="5149"/>
                  </a:lnTo>
                  <a:lnTo>
                    <a:pt x="798" y="4958"/>
                  </a:lnTo>
                  <a:lnTo>
                    <a:pt x="625" y="4768"/>
                  </a:lnTo>
                  <a:lnTo>
                    <a:pt x="469" y="4560"/>
                  </a:lnTo>
                  <a:lnTo>
                    <a:pt x="330" y="4334"/>
                  </a:lnTo>
                  <a:lnTo>
                    <a:pt x="226" y="4092"/>
                  </a:lnTo>
                  <a:lnTo>
                    <a:pt x="122" y="3849"/>
                  </a:lnTo>
                  <a:lnTo>
                    <a:pt x="70" y="3589"/>
                  </a:lnTo>
                  <a:lnTo>
                    <a:pt x="18" y="3312"/>
                  </a:lnTo>
                  <a:lnTo>
                    <a:pt x="1" y="3034"/>
                  </a:lnTo>
                  <a:lnTo>
                    <a:pt x="1" y="3034"/>
                  </a:lnTo>
                  <a:lnTo>
                    <a:pt x="18" y="2757"/>
                  </a:lnTo>
                  <a:lnTo>
                    <a:pt x="70" y="2497"/>
                  </a:lnTo>
                  <a:lnTo>
                    <a:pt x="140" y="2220"/>
                  </a:lnTo>
                  <a:lnTo>
                    <a:pt x="226" y="1977"/>
                  </a:lnTo>
                  <a:lnTo>
                    <a:pt x="348" y="1734"/>
                  </a:lnTo>
                  <a:lnTo>
                    <a:pt x="486" y="1509"/>
                  </a:lnTo>
                  <a:lnTo>
                    <a:pt x="642" y="1301"/>
                  </a:lnTo>
                  <a:lnTo>
                    <a:pt x="816" y="11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6" name="Google Shape;1636;p17"/>
            <p:cNvSpPr/>
            <p:nvPr/>
          </p:nvSpPr>
          <p:spPr>
            <a:xfrm>
              <a:off x="6333028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39" y="1"/>
                  </a:moveTo>
                  <a:lnTo>
                    <a:pt x="2444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4" y="469"/>
                  </a:lnTo>
                  <a:lnTo>
                    <a:pt x="1006" y="625"/>
                  </a:lnTo>
                  <a:lnTo>
                    <a:pt x="798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30" y="1439"/>
                  </a:lnTo>
                  <a:lnTo>
                    <a:pt x="226" y="1665"/>
                  </a:lnTo>
                  <a:lnTo>
                    <a:pt x="122" y="1925"/>
                  </a:lnTo>
                  <a:lnTo>
                    <a:pt x="70" y="2185"/>
                  </a:lnTo>
                  <a:lnTo>
                    <a:pt x="18" y="2445"/>
                  </a:lnTo>
                  <a:lnTo>
                    <a:pt x="0" y="2722"/>
                  </a:lnTo>
                  <a:lnTo>
                    <a:pt x="18" y="2999"/>
                  </a:lnTo>
                  <a:lnTo>
                    <a:pt x="70" y="3277"/>
                  </a:lnTo>
                  <a:lnTo>
                    <a:pt x="122" y="3537"/>
                  </a:lnTo>
                  <a:lnTo>
                    <a:pt x="226" y="3779"/>
                  </a:lnTo>
                  <a:lnTo>
                    <a:pt x="330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798" y="4646"/>
                  </a:lnTo>
                  <a:lnTo>
                    <a:pt x="1006" y="4837"/>
                  </a:lnTo>
                  <a:lnTo>
                    <a:pt x="1214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44" y="5443"/>
                  </a:lnTo>
                  <a:lnTo>
                    <a:pt x="2739" y="5461"/>
                  </a:lnTo>
                  <a:lnTo>
                    <a:pt x="10210" y="5461"/>
                  </a:lnTo>
                  <a:lnTo>
                    <a:pt x="10487" y="5443"/>
                  </a:lnTo>
                  <a:lnTo>
                    <a:pt x="10765" y="5391"/>
                  </a:lnTo>
                  <a:lnTo>
                    <a:pt x="11025" y="5322"/>
                  </a:lnTo>
                  <a:lnTo>
                    <a:pt x="11267" y="5235"/>
                  </a:lnTo>
                  <a:lnTo>
                    <a:pt x="11510" y="5131"/>
                  </a:lnTo>
                  <a:lnTo>
                    <a:pt x="11735" y="4993"/>
                  </a:lnTo>
                  <a:lnTo>
                    <a:pt x="11943" y="4837"/>
                  </a:lnTo>
                  <a:lnTo>
                    <a:pt x="12134" y="4646"/>
                  </a:lnTo>
                  <a:lnTo>
                    <a:pt x="12307" y="4455"/>
                  </a:lnTo>
                  <a:lnTo>
                    <a:pt x="12481" y="4247"/>
                  </a:lnTo>
                  <a:lnTo>
                    <a:pt x="12602" y="4022"/>
                  </a:lnTo>
                  <a:lnTo>
                    <a:pt x="12723" y="3779"/>
                  </a:lnTo>
                  <a:lnTo>
                    <a:pt x="12810" y="3537"/>
                  </a:lnTo>
                  <a:lnTo>
                    <a:pt x="12879" y="3277"/>
                  </a:lnTo>
                  <a:lnTo>
                    <a:pt x="12931" y="2999"/>
                  </a:lnTo>
                  <a:lnTo>
                    <a:pt x="12931" y="2722"/>
                  </a:lnTo>
                  <a:lnTo>
                    <a:pt x="12931" y="2445"/>
                  </a:lnTo>
                  <a:lnTo>
                    <a:pt x="12879" y="2185"/>
                  </a:lnTo>
                  <a:lnTo>
                    <a:pt x="12810" y="1925"/>
                  </a:lnTo>
                  <a:lnTo>
                    <a:pt x="12723" y="1665"/>
                  </a:lnTo>
                  <a:lnTo>
                    <a:pt x="12602" y="1439"/>
                  </a:lnTo>
                  <a:lnTo>
                    <a:pt x="12481" y="1214"/>
                  </a:lnTo>
                  <a:lnTo>
                    <a:pt x="12307" y="1006"/>
                  </a:lnTo>
                  <a:lnTo>
                    <a:pt x="12134" y="798"/>
                  </a:lnTo>
                  <a:lnTo>
                    <a:pt x="11943" y="625"/>
                  </a:lnTo>
                  <a:lnTo>
                    <a:pt x="11735" y="469"/>
                  </a:lnTo>
                  <a:lnTo>
                    <a:pt x="11510" y="330"/>
                  </a:lnTo>
                  <a:lnTo>
                    <a:pt x="11267" y="226"/>
                  </a:lnTo>
                  <a:lnTo>
                    <a:pt x="11025" y="122"/>
                  </a:lnTo>
                  <a:lnTo>
                    <a:pt x="10765" y="53"/>
                  </a:lnTo>
                  <a:lnTo>
                    <a:pt x="10487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rgbClr val="E9FFEF"/>
            </a:solidFill>
            <a:ln>
              <a:noFill/>
            </a:ln>
            <a:effectLst>
              <a:outerShdw dist="28575" dir="7860000" algn="bl" rotWithShape="0">
                <a:schemeClr val="accent2"/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7" name="Google Shape;1637;p17"/>
            <p:cNvSpPr/>
            <p:nvPr/>
          </p:nvSpPr>
          <p:spPr>
            <a:xfrm>
              <a:off x="6333028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fill="none" extrusionOk="0">
                  <a:moveTo>
                    <a:pt x="10210" y="5461"/>
                  </a:moveTo>
                  <a:lnTo>
                    <a:pt x="10210" y="5461"/>
                  </a:lnTo>
                  <a:lnTo>
                    <a:pt x="10487" y="5443"/>
                  </a:lnTo>
                  <a:lnTo>
                    <a:pt x="10765" y="5391"/>
                  </a:lnTo>
                  <a:lnTo>
                    <a:pt x="11025" y="5322"/>
                  </a:lnTo>
                  <a:lnTo>
                    <a:pt x="11267" y="5235"/>
                  </a:lnTo>
                  <a:lnTo>
                    <a:pt x="11510" y="5131"/>
                  </a:lnTo>
                  <a:lnTo>
                    <a:pt x="11735" y="4993"/>
                  </a:lnTo>
                  <a:lnTo>
                    <a:pt x="11943" y="4837"/>
                  </a:lnTo>
                  <a:lnTo>
                    <a:pt x="12134" y="4646"/>
                  </a:lnTo>
                  <a:lnTo>
                    <a:pt x="12307" y="4455"/>
                  </a:lnTo>
                  <a:lnTo>
                    <a:pt x="12481" y="4247"/>
                  </a:lnTo>
                  <a:lnTo>
                    <a:pt x="12602" y="4022"/>
                  </a:lnTo>
                  <a:lnTo>
                    <a:pt x="12723" y="3779"/>
                  </a:lnTo>
                  <a:lnTo>
                    <a:pt x="12810" y="3537"/>
                  </a:lnTo>
                  <a:lnTo>
                    <a:pt x="12879" y="3277"/>
                  </a:lnTo>
                  <a:lnTo>
                    <a:pt x="12931" y="2999"/>
                  </a:lnTo>
                  <a:lnTo>
                    <a:pt x="12931" y="2722"/>
                  </a:lnTo>
                  <a:lnTo>
                    <a:pt x="12931" y="2722"/>
                  </a:lnTo>
                  <a:lnTo>
                    <a:pt x="12931" y="2445"/>
                  </a:lnTo>
                  <a:lnTo>
                    <a:pt x="12879" y="2185"/>
                  </a:lnTo>
                  <a:lnTo>
                    <a:pt x="12810" y="1925"/>
                  </a:lnTo>
                  <a:lnTo>
                    <a:pt x="12723" y="1665"/>
                  </a:lnTo>
                  <a:lnTo>
                    <a:pt x="12602" y="1439"/>
                  </a:lnTo>
                  <a:lnTo>
                    <a:pt x="12481" y="1214"/>
                  </a:lnTo>
                  <a:lnTo>
                    <a:pt x="12307" y="1006"/>
                  </a:lnTo>
                  <a:lnTo>
                    <a:pt x="12134" y="798"/>
                  </a:lnTo>
                  <a:lnTo>
                    <a:pt x="11943" y="625"/>
                  </a:lnTo>
                  <a:lnTo>
                    <a:pt x="11735" y="469"/>
                  </a:lnTo>
                  <a:lnTo>
                    <a:pt x="11510" y="330"/>
                  </a:lnTo>
                  <a:lnTo>
                    <a:pt x="11267" y="226"/>
                  </a:lnTo>
                  <a:lnTo>
                    <a:pt x="11025" y="122"/>
                  </a:lnTo>
                  <a:lnTo>
                    <a:pt x="10765" y="53"/>
                  </a:lnTo>
                  <a:lnTo>
                    <a:pt x="10487" y="18"/>
                  </a:lnTo>
                  <a:lnTo>
                    <a:pt x="10210" y="1"/>
                  </a:lnTo>
                  <a:lnTo>
                    <a:pt x="2739" y="1"/>
                  </a:lnTo>
                  <a:lnTo>
                    <a:pt x="2739" y="1"/>
                  </a:lnTo>
                  <a:lnTo>
                    <a:pt x="2444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4" y="469"/>
                  </a:lnTo>
                  <a:lnTo>
                    <a:pt x="1006" y="625"/>
                  </a:lnTo>
                  <a:lnTo>
                    <a:pt x="798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30" y="1439"/>
                  </a:lnTo>
                  <a:lnTo>
                    <a:pt x="226" y="1665"/>
                  </a:lnTo>
                  <a:lnTo>
                    <a:pt x="122" y="1925"/>
                  </a:lnTo>
                  <a:lnTo>
                    <a:pt x="70" y="2185"/>
                  </a:lnTo>
                  <a:lnTo>
                    <a:pt x="18" y="2445"/>
                  </a:lnTo>
                  <a:lnTo>
                    <a:pt x="0" y="2722"/>
                  </a:lnTo>
                  <a:lnTo>
                    <a:pt x="0" y="2722"/>
                  </a:lnTo>
                  <a:lnTo>
                    <a:pt x="18" y="2999"/>
                  </a:lnTo>
                  <a:lnTo>
                    <a:pt x="70" y="3277"/>
                  </a:lnTo>
                  <a:lnTo>
                    <a:pt x="122" y="3537"/>
                  </a:lnTo>
                  <a:lnTo>
                    <a:pt x="226" y="3779"/>
                  </a:lnTo>
                  <a:lnTo>
                    <a:pt x="330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798" y="4646"/>
                  </a:lnTo>
                  <a:lnTo>
                    <a:pt x="1006" y="4837"/>
                  </a:lnTo>
                  <a:lnTo>
                    <a:pt x="1214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44" y="5443"/>
                  </a:lnTo>
                  <a:lnTo>
                    <a:pt x="2739" y="5461"/>
                  </a:lnTo>
                  <a:lnTo>
                    <a:pt x="10210" y="5461"/>
                  </a:lnTo>
                </a:path>
              </a:pathLst>
            </a:custGeom>
            <a:noFill/>
            <a:ln>
              <a:noFill/>
            </a:ln>
            <a:effectLst>
              <a:outerShdw blurRad="57150" dist="152400" dir="5400000" algn="bl" rotWithShape="0">
                <a:schemeClr val="accent2">
                  <a:alpha val="50000"/>
                </a:schemeClr>
              </a:outerShdw>
            </a:effectLst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8" name="Google Shape;1638;p17"/>
            <p:cNvSpPr/>
            <p:nvPr/>
          </p:nvSpPr>
          <p:spPr>
            <a:xfrm>
              <a:off x="6354459" y="178591"/>
              <a:ext cx="846604" cy="332254"/>
            </a:xfrm>
            <a:custGeom>
              <a:avLst/>
              <a:gdLst/>
              <a:ahLst/>
              <a:cxnLst/>
              <a:rect l="l" t="t" r="r" b="b"/>
              <a:pathLst>
                <a:path w="12325" h="4837" extrusionOk="0">
                  <a:moveTo>
                    <a:pt x="2167" y="1"/>
                  </a:moveTo>
                  <a:lnTo>
                    <a:pt x="1924" y="35"/>
                  </a:lnTo>
                  <a:lnTo>
                    <a:pt x="1699" y="105"/>
                  </a:lnTo>
                  <a:lnTo>
                    <a:pt x="1474" y="191"/>
                  </a:lnTo>
                  <a:lnTo>
                    <a:pt x="1266" y="278"/>
                  </a:lnTo>
                  <a:lnTo>
                    <a:pt x="1058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0" y="2167"/>
                  </a:lnTo>
                  <a:lnTo>
                    <a:pt x="0" y="2410"/>
                  </a:lnTo>
                  <a:lnTo>
                    <a:pt x="0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58" y="4421"/>
                  </a:lnTo>
                  <a:lnTo>
                    <a:pt x="1266" y="4542"/>
                  </a:lnTo>
                  <a:lnTo>
                    <a:pt x="1474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27" y="4837"/>
                  </a:lnTo>
                  <a:lnTo>
                    <a:pt x="9898" y="4837"/>
                  </a:lnTo>
                  <a:lnTo>
                    <a:pt x="10158" y="4819"/>
                  </a:lnTo>
                  <a:lnTo>
                    <a:pt x="10383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50" y="4421"/>
                  </a:lnTo>
                  <a:lnTo>
                    <a:pt x="11441" y="4282"/>
                  </a:lnTo>
                  <a:lnTo>
                    <a:pt x="11614" y="4126"/>
                  </a:lnTo>
                  <a:lnTo>
                    <a:pt x="11770" y="3953"/>
                  </a:lnTo>
                  <a:lnTo>
                    <a:pt x="11909" y="3779"/>
                  </a:lnTo>
                  <a:lnTo>
                    <a:pt x="12030" y="3571"/>
                  </a:lnTo>
                  <a:lnTo>
                    <a:pt x="12134" y="3363"/>
                  </a:lnTo>
                  <a:lnTo>
                    <a:pt x="12221" y="3138"/>
                  </a:lnTo>
                  <a:lnTo>
                    <a:pt x="12273" y="2913"/>
                  </a:lnTo>
                  <a:lnTo>
                    <a:pt x="12307" y="2670"/>
                  </a:lnTo>
                  <a:lnTo>
                    <a:pt x="12325" y="2410"/>
                  </a:lnTo>
                  <a:lnTo>
                    <a:pt x="12307" y="2167"/>
                  </a:lnTo>
                  <a:lnTo>
                    <a:pt x="12273" y="1925"/>
                  </a:lnTo>
                  <a:lnTo>
                    <a:pt x="12221" y="1699"/>
                  </a:lnTo>
                  <a:lnTo>
                    <a:pt x="12134" y="1474"/>
                  </a:lnTo>
                  <a:lnTo>
                    <a:pt x="12030" y="1266"/>
                  </a:lnTo>
                  <a:lnTo>
                    <a:pt x="11909" y="1058"/>
                  </a:lnTo>
                  <a:lnTo>
                    <a:pt x="11770" y="867"/>
                  </a:lnTo>
                  <a:lnTo>
                    <a:pt x="11614" y="711"/>
                  </a:lnTo>
                  <a:lnTo>
                    <a:pt x="11441" y="555"/>
                  </a:lnTo>
                  <a:lnTo>
                    <a:pt x="11250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383" y="35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9" name="Google Shape;1639;p17"/>
            <p:cNvSpPr/>
            <p:nvPr/>
          </p:nvSpPr>
          <p:spPr>
            <a:xfrm>
              <a:off x="6354459" y="178591"/>
              <a:ext cx="846604" cy="332254"/>
            </a:xfrm>
            <a:custGeom>
              <a:avLst/>
              <a:gdLst/>
              <a:ahLst/>
              <a:cxnLst/>
              <a:rect l="l" t="t" r="r" b="b"/>
              <a:pathLst>
                <a:path w="12325" h="4837" fill="none" extrusionOk="0">
                  <a:moveTo>
                    <a:pt x="2427" y="4837"/>
                  </a:moveTo>
                  <a:lnTo>
                    <a:pt x="9898" y="4837"/>
                  </a:lnTo>
                  <a:lnTo>
                    <a:pt x="9898" y="4837"/>
                  </a:lnTo>
                  <a:lnTo>
                    <a:pt x="10158" y="4819"/>
                  </a:lnTo>
                  <a:lnTo>
                    <a:pt x="10383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50" y="4421"/>
                  </a:lnTo>
                  <a:lnTo>
                    <a:pt x="11441" y="4282"/>
                  </a:lnTo>
                  <a:lnTo>
                    <a:pt x="11614" y="4126"/>
                  </a:lnTo>
                  <a:lnTo>
                    <a:pt x="11770" y="3953"/>
                  </a:lnTo>
                  <a:lnTo>
                    <a:pt x="11909" y="3779"/>
                  </a:lnTo>
                  <a:lnTo>
                    <a:pt x="12030" y="3571"/>
                  </a:lnTo>
                  <a:lnTo>
                    <a:pt x="12134" y="3363"/>
                  </a:lnTo>
                  <a:lnTo>
                    <a:pt x="12221" y="3138"/>
                  </a:lnTo>
                  <a:lnTo>
                    <a:pt x="12273" y="2913"/>
                  </a:lnTo>
                  <a:lnTo>
                    <a:pt x="12307" y="2670"/>
                  </a:lnTo>
                  <a:lnTo>
                    <a:pt x="12325" y="2410"/>
                  </a:lnTo>
                  <a:lnTo>
                    <a:pt x="12325" y="2410"/>
                  </a:lnTo>
                  <a:lnTo>
                    <a:pt x="12307" y="2167"/>
                  </a:lnTo>
                  <a:lnTo>
                    <a:pt x="12273" y="1925"/>
                  </a:lnTo>
                  <a:lnTo>
                    <a:pt x="12221" y="1699"/>
                  </a:lnTo>
                  <a:lnTo>
                    <a:pt x="12134" y="1474"/>
                  </a:lnTo>
                  <a:lnTo>
                    <a:pt x="12030" y="1266"/>
                  </a:lnTo>
                  <a:lnTo>
                    <a:pt x="11909" y="1058"/>
                  </a:lnTo>
                  <a:lnTo>
                    <a:pt x="11770" y="867"/>
                  </a:lnTo>
                  <a:lnTo>
                    <a:pt x="11614" y="711"/>
                  </a:lnTo>
                  <a:lnTo>
                    <a:pt x="11441" y="555"/>
                  </a:lnTo>
                  <a:lnTo>
                    <a:pt x="11250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383" y="35"/>
                  </a:lnTo>
                  <a:lnTo>
                    <a:pt x="10158" y="1"/>
                  </a:lnTo>
                  <a:lnTo>
                    <a:pt x="9898" y="1"/>
                  </a:lnTo>
                  <a:lnTo>
                    <a:pt x="2427" y="1"/>
                  </a:lnTo>
                  <a:lnTo>
                    <a:pt x="2427" y="1"/>
                  </a:lnTo>
                  <a:lnTo>
                    <a:pt x="2167" y="1"/>
                  </a:lnTo>
                  <a:lnTo>
                    <a:pt x="1924" y="35"/>
                  </a:lnTo>
                  <a:lnTo>
                    <a:pt x="1699" y="105"/>
                  </a:lnTo>
                  <a:lnTo>
                    <a:pt x="1474" y="191"/>
                  </a:lnTo>
                  <a:lnTo>
                    <a:pt x="1266" y="278"/>
                  </a:lnTo>
                  <a:lnTo>
                    <a:pt x="1058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0" y="2167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0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58" y="4421"/>
                  </a:lnTo>
                  <a:lnTo>
                    <a:pt x="1266" y="4542"/>
                  </a:lnTo>
                  <a:lnTo>
                    <a:pt x="1474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27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0" name="Google Shape;1640;p17"/>
            <p:cNvSpPr/>
            <p:nvPr/>
          </p:nvSpPr>
          <p:spPr>
            <a:xfrm>
              <a:off x="6392512" y="185734"/>
              <a:ext cx="785951" cy="271532"/>
            </a:xfrm>
            <a:custGeom>
              <a:avLst/>
              <a:gdLst/>
              <a:ahLst/>
              <a:cxnLst/>
              <a:rect l="l" t="t" r="r" b="b"/>
              <a:pathLst>
                <a:path w="11442" h="3953" extrusionOk="0">
                  <a:moveTo>
                    <a:pt x="1977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8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8" y="347"/>
                  </a:lnTo>
                  <a:lnTo>
                    <a:pt x="729" y="451"/>
                  </a:lnTo>
                  <a:lnTo>
                    <a:pt x="590" y="573"/>
                  </a:lnTo>
                  <a:lnTo>
                    <a:pt x="452" y="729"/>
                  </a:lnTo>
                  <a:lnTo>
                    <a:pt x="348" y="867"/>
                  </a:lnTo>
                  <a:lnTo>
                    <a:pt x="244" y="1041"/>
                  </a:lnTo>
                  <a:lnTo>
                    <a:pt x="157" y="1214"/>
                  </a:lnTo>
                  <a:lnTo>
                    <a:pt x="88" y="1387"/>
                  </a:lnTo>
                  <a:lnTo>
                    <a:pt x="36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36" y="2375"/>
                  </a:lnTo>
                  <a:lnTo>
                    <a:pt x="88" y="2566"/>
                  </a:lnTo>
                  <a:lnTo>
                    <a:pt x="157" y="2739"/>
                  </a:lnTo>
                  <a:lnTo>
                    <a:pt x="244" y="2913"/>
                  </a:lnTo>
                  <a:lnTo>
                    <a:pt x="348" y="3086"/>
                  </a:lnTo>
                  <a:lnTo>
                    <a:pt x="452" y="3225"/>
                  </a:lnTo>
                  <a:lnTo>
                    <a:pt x="590" y="3363"/>
                  </a:lnTo>
                  <a:lnTo>
                    <a:pt x="729" y="3502"/>
                  </a:lnTo>
                  <a:lnTo>
                    <a:pt x="868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8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9465" y="3953"/>
                  </a:lnTo>
                  <a:lnTo>
                    <a:pt x="9656" y="3935"/>
                  </a:lnTo>
                  <a:lnTo>
                    <a:pt x="9864" y="3901"/>
                  </a:lnTo>
                  <a:lnTo>
                    <a:pt x="10055" y="3866"/>
                  </a:lnTo>
                  <a:lnTo>
                    <a:pt x="10228" y="3797"/>
                  </a:lnTo>
                  <a:lnTo>
                    <a:pt x="10401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91" y="3225"/>
                  </a:lnTo>
                  <a:lnTo>
                    <a:pt x="11095" y="3086"/>
                  </a:lnTo>
                  <a:lnTo>
                    <a:pt x="11199" y="2913"/>
                  </a:lnTo>
                  <a:lnTo>
                    <a:pt x="11285" y="2739"/>
                  </a:lnTo>
                  <a:lnTo>
                    <a:pt x="11355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41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55" y="1387"/>
                  </a:lnTo>
                  <a:lnTo>
                    <a:pt x="11285" y="1214"/>
                  </a:lnTo>
                  <a:lnTo>
                    <a:pt x="11199" y="1041"/>
                  </a:lnTo>
                  <a:lnTo>
                    <a:pt x="11095" y="867"/>
                  </a:lnTo>
                  <a:lnTo>
                    <a:pt x="10991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401" y="243"/>
                  </a:lnTo>
                  <a:lnTo>
                    <a:pt x="10228" y="157"/>
                  </a:lnTo>
                  <a:lnTo>
                    <a:pt x="10055" y="87"/>
                  </a:lnTo>
                  <a:lnTo>
                    <a:pt x="9864" y="35"/>
                  </a:lnTo>
                  <a:lnTo>
                    <a:pt x="9656" y="18"/>
                  </a:lnTo>
                  <a:lnTo>
                    <a:pt x="9465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1" name="Google Shape;1641;p17"/>
            <p:cNvSpPr/>
            <p:nvPr/>
          </p:nvSpPr>
          <p:spPr>
            <a:xfrm>
              <a:off x="6392512" y="185734"/>
              <a:ext cx="785951" cy="271532"/>
            </a:xfrm>
            <a:custGeom>
              <a:avLst/>
              <a:gdLst/>
              <a:ahLst/>
              <a:cxnLst/>
              <a:rect l="l" t="t" r="r" b="b"/>
              <a:pathLst>
                <a:path w="11442" h="3953" fill="none" extrusionOk="0">
                  <a:moveTo>
                    <a:pt x="9465" y="3953"/>
                  </a:moveTo>
                  <a:lnTo>
                    <a:pt x="9465" y="3953"/>
                  </a:lnTo>
                  <a:lnTo>
                    <a:pt x="9656" y="3935"/>
                  </a:lnTo>
                  <a:lnTo>
                    <a:pt x="9864" y="3901"/>
                  </a:lnTo>
                  <a:lnTo>
                    <a:pt x="10055" y="3866"/>
                  </a:lnTo>
                  <a:lnTo>
                    <a:pt x="10228" y="3797"/>
                  </a:lnTo>
                  <a:lnTo>
                    <a:pt x="10401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91" y="3225"/>
                  </a:lnTo>
                  <a:lnTo>
                    <a:pt x="11095" y="3086"/>
                  </a:lnTo>
                  <a:lnTo>
                    <a:pt x="11199" y="2913"/>
                  </a:lnTo>
                  <a:lnTo>
                    <a:pt x="11285" y="2739"/>
                  </a:lnTo>
                  <a:lnTo>
                    <a:pt x="11355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41" y="1977"/>
                  </a:lnTo>
                  <a:lnTo>
                    <a:pt x="11441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55" y="1387"/>
                  </a:lnTo>
                  <a:lnTo>
                    <a:pt x="11285" y="1214"/>
                  </a:lnTo>
                  <a:lnTo>
                    <a:pt x="11199" y="1041"/>
                  </a:lnTo>
                  <a:lnTo>
                    <a:pt x="11095" y="867"/>
                  </a:lnTo>
                  <a:lnTo>
                    <a:pt x="10991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401" y="243"/>
                  </a:lnTo>
                  <a:lnTo>
                    <a:pt x="10228" y="157"/>
                  </a:lnTo>
                  <a:lnTo>
                    <a:pt x="10055" y="87"/>
                  </a:lnTo>
                  <a:lnTo>
                    <a:pt x="9864" y="35"/>
                  </a:lnTo>
                  <a:lnTo>
                    <a:pt x="9656" y="18"/>
                  </a:lnTo>
                  <a:lnTo>
                    <a:pt x="9465" y="1"/>
                  </a:lnTo>
                  <a:lnTo>
                    <a:pt x="1977" y="1"/>
                  </a:lnTo>
                  <a:lnTo>
                    <a:pt x="1977" y="1"/>
                  </a:lnTo>
                  <a:lnTo>
                    <a:pt x="1769" y="18"/>
                  </a:lnTo>
                  <a:lnTo>
                    <a:pt x="1578" y="35"/>
                  </a:lnTo>
                  <a:lnTo>
                    <a:pt x="1388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8" y="347"/>
                  </a:lnTo>
                  <a:lnTo>
                    <a:pt x="729" y="451"/>
                  </a:lnTo>
                  <a:lnTo>
                    <a:pt x="590" y="573"/>
                  </a:lnTo>
                  <a:lnTo>
                    <a:pt x="452" y="729"/>
                  </a:lnTo>
                  <a:lnTo>
                    <a:pt x="348" y="867"/>
                  </a:lnTo>
                  <a:lnTo>
                    <a:pt x="244" y="1041"/>
                  </a:lnTo>
                  <a:lnTo>
                    <a:pt x="157" y="1214"/>
                  </a:lnTo>
                  <a:lnTo>
                    <a:pt x="88" y="1387"/>
                  </a:lnTo>
                  <a:lnTo>
                    <a:pt x="36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36" y="2375"/>
                  </a:lnTo>
                  <a:lnTo>
                    <a:pt x="88" y="2566"/>
                  </a:lnTo>
                  <a:lnTo>
                    <a:pt x="157" y="2739"/>
                  </a:lnTo>
                  <a:lnTo>
                    <a:pt x="244" y="2913"/>
                  </a:lnTo>
                  <a:lnTo>
                    <a:pt x="348" y="3086"/>
                  </a:lnTo>
                  <a:lnTo>
                    <a:pt x="452" y="3225"/>
                  </a:lnTo>
                  <a:lnTo>
                    <a:pt x="590" y="3363"/>
                  </a:lnTo>
                  <a:lnTo>
                    <a:pt x="729" y="3502"/>
                  </a:lnTo>
                  <a:lnTo>
                    <a:pt x="868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8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9465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2" name="Google Shape;1642;p17"/>
            <p:cNvSpPr/>
            <p:nvPr/>
          </p:nvSpPr>
          <p:spPr>
            <a:xfrm>
              <a:off x="6924781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3" name="Google Shape;1643;p17"/>
            <p:cNvSpPr/>
            <p:nvPr/>
          </p:nvSpPr>
          <p:spPr>
            <a:xfrm>
              <a:off x="6924781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4" name="Google Shape;1644;p17"/>
            <p:cNvSpPr/>
            <p:nvPr/>
          </p:nvSpPr>
          <p:spPr>
            <a:xfrm>
              <a:off x="6924781" y="178591"/>
              <a:ext cx="41695" cy="332254"/>
            </a:xfrm>
            <a:custGeom>
              <a:avLst/>
              <a:gdLst/>
              <a:ahLst/>
              <a:cxnLst/>
              <a:rect l="l" t="t" r="r" b="b"/>
              <a:pathLst>
                <a:path w="607" h="4837" extrusionOk="0">
                  <a:moveTo>
                    <a:pt x="0" y="1"/>
                  </a:moveTo>
                  <a:lnTo>
                    <a:pt x="52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7" y="4057"/>
                  </a:moveTo>
                  <a:lnTo>
                    <a:pt x="208" y="4455"/>
                  </a:lnTo>
                  <a:lnTo>
                    <a:pt x="18" y="4837"/>
                  </a:lnTo>
                  <a:lnTo>
                    <a:pt x="295" y="4837"/>
                  </a:lnTo>
                  <a:lnTo>
                    <a:pt x="468" y="4455"/>
                  </a:lnTo>
                  <a:lnTo>
                    <a:pt x="607" y="4057"/>
                  </a:lnTo>
                  <a:close/>
                </a:path>
              </a:pathLst>
            </a:custGeom>
            <a:solidFill>
              <a:srgbClr val="B0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5" name="Google Shape;1645;p17"/>
            <p:cNvSpPr/>
            <p:nvPr/>
          </p:nvSpPr>
          <p:spPr>
            <a:xfrm>
              <a:off x="6925948" y="457192"/>
              <a:ext cx="40527" cy="53647"/>
            </a:xfrm>
            <a:custGeom>
              <a:avLst/>
              <a:gdLst/>
              <a:ahLst/>
              <a:cxnLst/>
              <a:rect l="l" t="t" r="r" b="b"/>
              <a:pathLst>
                <a:path w="590" h="781" fill="none" extrusionOk="0">
                  <a:moveTo>
                    <a:pt x="590" y="1"/>
                  </a:moveTo>
                  <a:lnTo>
                    <a:pt x="330" y="1"/>
                  </a:lnTo>
                  <a:lnTo>
                    <a:pt x="330" y="1"/>
                  </a:lnTo>
                  <a:lnTo>
                    <a:pt x="191" y="399"/>
                  </a:lnTo>
                  <a:lnTo>
                    <a:pt x="1" y="781"/>
                  </a:lnTo>
                  <a:lnTo>
                    <a:pt x="278" y="781"/>
                  </a:lnTo>
                  <a:lnTo>
                    <a:pt x="278" y="781"/>
                  </a:lnTo>
                  <a:lnTo>
                    <a:pt x="451" y="399"/>
                  </a:lnTo>
                  <a:lnTo>
                    <a:pt x="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6" name="Google Shape;1646;p17"/>
            <p:cNvSpPr/>
            <p:nvPr/>
          </p:nvSpPr>
          <p:spPr>
            <a:xfrm>
              <a:off x="6924781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2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7" name="Google Shape;1647;p17"/>
            <p:cNvSpPr/>
            <p:nvPr/>
          </p:nvSpPr>
          <p:spPr>
            <a:xfrm>
              <a:off x="6928353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extrusionOk="0">
                  <a:moveTo>
                    <a:pt x="0" y="1"/>
                  </a:move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8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34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C8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8" name="Google Shape;1648;p17"/>
            <p:cNvSpPr/>
            <p:nvPr/>
          </p:nvSpPr>
          <p:spPr>
            <a:xfrm>
              <a:off x="6928353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8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34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9" name="Google Shape;1649;p17"/>
            <p:cNvSpPr/>
            <p:nvPr/>
          </p:nvSpPr>
          <p:spPr>
            <a:xfrm>
              <a:off x="6629488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0" name="Google Shape;1650;p17"/>
            <p:cNvSpPr/>
            <p:nvPr/>
          </p:nvSpPr>
          <p:spPr>
            <a:xfrm>
              <a:off x="6629488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1" name="Google Shape;1651;p17"/>
            <p:cNvSpPr/>
            <p:nvPr/>
          </p:nvSpPr>
          <p:spPr>
            <a:xfrm>
              <a:off x="6629488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0" y="1"/>
                  </a:moveTo>
                  <a:lnTo>
                    <a:pt x="52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7" y="4057"/>
                  </a:moveTo>
                  <a:lnTo>
                    <a:pt x="191" y="4455"/>
                  </a:lnTo>
                  <a:lnTo>
                    <a:pt x="18" y="4837"/>
                  </a:lnTo>
                  <a:lnTo>
                    <a:pt x="295" y="4837"/>
                  </a:lnTo>
                  <a:lnTo>
                    <a:pt x="468" y="4455"/>
                  </a:lnTo>
                  <a:lnTo>
                    <a:pt x="607" y="4057"/>
                  </a:lnTo>
                  <a:close/>
                </a:path>
              </a:pathLst>
            </a:custGeom>
            <a:solidFill>
              <a:srgbClr val="B0232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2" name="Google Shape;1652;p17"/>
            <p:cNvSpPr/>
            <p:nvPr/>
          </p:nvSpPr>
          <p:spPr>
            <a:xfrm>
              <a:off x="6630656" y="457192"/>
              <a:ext cx="40596" cy="53647"/>
            </a:xfrm>
            <a:custGeom>
              <a:avLst/>
              <a:gdLst/>
              <a:ahLst/>
              <a:cxnLst/>
              <a:rect l="l" t="t" r="r" b="b"/>
              <a:pathLst>
                <a:path w="591" h="781" fill="none" extrusionOk="0">
                  <a:moveTo>
                    <a:pt x="590" y="1"/>
                  </a:moveTo>
                  <a:lnTo>
                    <a:pt x="330" y="1"/>
                  </a:lnTo>
                  <a:lnTo>
                    <a:pt x="330" y="1"/>
                  </a:lnTo>
                  <a:lnTo>
                    <a:pt x="174" y="399"/>
                  </a:lnTo>
                  <a:lnTo>
                    <a:pt x="1" y="781"/>
                  </a:lnTo>
                  <a:lnTo>
                    <a:pt x="278" y="781"/>
                  </a:lnTo>
                  <a:lnTo>
                    <a:pt x="278" y="781"/>
                  </a:lnTo>
                  <a:lnTo>
                    <a:pt x="451" y="399"/>
                  </a:lnTo>
                  <a:lnTo>
                    <a:pt x="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3" name="Google Shape;1653;p17"/>
            <p:cNvSpPr/>
            <p:nvPr/>
          </p:nvSpPr>
          <p:spPr>
            <a:xfrm>
              <a:off x="6629488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2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4" name="Google Shape;1654;p17"/>
            <p:cNvSpPr/>
            <p:nvPr/>
          </p:nvSpPr>
          <p:spPr>
            <a:xfrm>
              <a:off x="6633060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0" y="1"/>
                  </a:move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20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16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80" y="2462"/>
                  </a:lnTo>
                  <a:lnTo>
                    <a:pt x="780" y="2202"/>
                  </a:lnTo>
                  <a:lnTo>
                    <a:pt x="780" y="1959"/>
                  </a:lnTo>
                  <a:lnTo>
                    <a:pt x="746" y="1699"/>
                  </a:lnTo>
                  <a:lnTo>
                    <a:pt x="711" y="1457"/>
                  </a:lnTo>
                  <a:lnTo>
                    <a:pt x="676" y="1214"/>
                  </a:lnTo>
                  <a:lnTo>
                    <a:pt x="607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C82F2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5" name="Google Shape;1655;p17"/>
            <p:cNvSpPr/>
            <p:nvPr/>
          </p:nvSpPr>
          <p:spPr>
            <a:xfrm>
              <a:off x="6633060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20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16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80" y="2462"/>
                  </a:lnTo>
                  <a:lnTo>
                    <a:pt x="780" y="2202"/>
                  </a:lnTo>
                  <a:lnTo>
                    <a:pt x="780" y="1959"/>
                  </a:lnTo>
                  <a:lnTo>
                    <a:pt x="746" y="1699"/>
                  </a:lnTo>
                  <a:lnTo>
                    <a:pt x="711" y="1457"/>
                  </a:lnTo>
                  <a:lnTo>
                    <a:pt x="676" y="1214"/>
                  </a:lnTo>
                  <a:lnTo>
                    <a:pt x="607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6" name="Google Shape;1656;p17"/>
            <p:cNvSpPr/>
            <p:nvPr/>
          </p:nvSpPr>
          <p:spPr>
            <a:xfrm>
              <a:off x="5264987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extrusionOk="0">
                  <a:moveTo>
                    <a:pt x="3034" y="1"/>
                  </a:moveTo>
                  <a:lnTo>
                    <a:pt x="2757" y="18"/>
                  </a:lnTo>
                  <a:lnTo>
                    <a:pt x="2497" y="70"/>
                  </a:lnTo>
                  <a:lnTo>
                    <a:pt x="2219" y="140"/>
                  </a:lnTo>
                  <a:lnTo>
                    <a:pt x="1977" y="226"/>
                  </a:lnTo>
                  <a:lnTo>
                    <a:pt x="1734" y="348"/>
                  </a:lnTo>
                  <a:lnTo>
                    <a:pt x="1509" y="486"/>
                  </a:lnTo>
                  <a:lnTo>
                    <a:pt x="1301" y="642"/>
                  </a:lnTo>
                  <a:lnTo>
                    <a:pt x="1110" y="816"/>
                  </a:lnTo>
                  <a:lnTo>
                    <a:pt x="1093" y="833"/>
                  </a:lnTo>
                  <a:lnTo>
                    <a:pt x="1058" y="868"/>
                  </a:lnTo>
                  <a:lnTo>
                    <a:pt x="1041" y="885"/>
                  </a:lnTo>
                  <a:lnTo>
                    <a:pt x="1023" y="902"/>
                  </a:lnTo>
                  <a:lnTo>
                    <a:pt x="989" y="937"/>
                  </a:lnTo>
                  <a:lnTo>
                    <a:pt x="971" y="954"/>
                  </a:lnTo>
                  <a:lnTo>
                    <a:pt x="954" y="972"/>
                  </a:lnTo>
                  <a:lnTo>
                    <a:pt x="937" y="989"/>
                  </a:lnTo>
                  <a:lnTo>
                    <a:pt x="902" y="1024"/>
                  </a:lnTo>
                  <a:lnTo>
                    <a:pt x="885" y="1041"/>
                  </a:lnTo>
                  <a:lnTo>
                    <a:pt x="867" y="1058"/>
                  </a:lnTo>
                  <a:lnTo>
                    <a:pt x="833" y="1076"/>
                  </a:lnTo>
                  <a:lnTo>
                    <a:pt x="815" y="1110"/>
                  </a:lnTo>
                  <a:lnTo>
                    <a:pt x="642" y="1301"/>
                  </a:lnTo>
                  <a:lnTo>
                    <a:pt x="486" y="1509"/>
                  </a:lnTo>
                  <a:lnTo>
                    <a:pt x="347" y="1734"/>
                  </a:lnTo>
                  <a:lnTo>
                    <a:pt x="226" y="1977"/>
                  </a:lnTo>
                  <a:lnTo>
                    <a:pt x="139" y="2220"/>
                  </a:lnTo>
                  <a:lnTo>
                    <a:pt x="70" y="2497"/>
                  </a:lnTo>
                  <a:lnTo>
                    <a:pt x="18" y="2757"/>
                  </a:lnTo>
                  <a:lnTo>
                    <a:pt x="1" y="3034"/>
                  </a:lnTo>
                  <a:lnTo>
                    <a:pt x="18" y="3312"/>
                  </a:lnTo>
                  <a:lnTo>
                    <a:pt x="70" y="3589"/>
                  </a:lnTo>
                  <a:lnTo>
                    <a:pt x="139" y="3849"/>
                  </a:lnTo>
                  <a:lnTo>
                    <a:pt x="226" y="4092"/>
                  </a:lnTo>
                  <a:lnTo>
                    <a:pt x="330" y="4334"/>
                  </a:lnTo>
                  <a:lnTo>
                    <a:pt x="469" y="4560"/>
                  </a:lnTo>
                  <a:lnTo>
                    <a:pt x="625" y="4768"/>
                  </a:lnTo>
                  <a:lnTo>
                    <a:pt x="815" y="4958"/>
                  </a:lnTo>
                  <a:lnTo>
                    <a:pt x="1006" y="5149"/>
                  </a:lnTo>
                  <a:lnTo>
                    <a:pt x="1214" y="5305"/>
                  </a:lnTo>
                  <a:lnTo>
                    <a:pt x="1439" y="5444"/>
                  </a:lnTo>
                  <a:lnTo>
                    <a:pt x="1665" y="5548"/>
                  </a:lnTo>
                  <a:lnTo>
                    <a:pt x="1925" y="5634"/>
                  </a:lnTo>
                  <a:lnTo>
                    <a:pt x="2185" y="5704"/>
                  </a:lnTo>
                  <a:lnTo>
                    <a:pt x="2462" y="5756"/>
                  </a:lnTo>
                  <a:lnTo>
                    <a:pt x="2739" y="5773"/>
                  </a:lnTo>
                  <a:lnTo>
                    <a:pt x="10210" y="5773"/>
                  </a:lnTo>
                  <a:lnTo>
                    <a:pt x="10505" y="5756"/>
                  </a:lnTo>
                  <a:lnTo>
                    <a:pt x="10765" y="5704"/>
                  </a:lnTo>
                  <a:lnTo>
                    <a:pt x="11025" y="5634"/>
                  </a:lnTo>
                  <a:lnTo>
                    <a:pt x="11285" y="5548"/>
                  </a:lnTo>
                  <a:lnTo>
                    <a:pt x="11528" y="5426"/>
                  </a:lnTo>
                  <a:lnTo>
                    <a:pt x="11753" y="5288"/>
                  </a:lnTo>
                  <a:lnTo>
                    <a:pt x="11961" y="5132"/>
                  </a:lnTo>
                  <a:lnTo>
                    <a:pt x="12152" y="4958"/>
                  </a:lnTo>
                  <a:lnTo>
                    <a:pt x="12169" y="4924"/>
                  </a:lnTo>
                  <a:lnTo>
                    <a:pt x="12204" y="4906"/>
                  </a:lnTo>
                  <a:lnTo>
                    <a:pt x="12221" y="4889"/>
                  </a:lnTo>
                  <a:lnTo>
                    <a:pt x="12238" y="4872"/>
                  </a:lnTo>
                  <a:lnTo>
                    <a:pt x="12256" y="4837"/>
                  </a:lnTo>
                  <a:lnTo>
                    <a:pt x="12290" y="4820"/>
                  </a:lnTo>
                  <a:lnTo>
                    <a:pt x="12308" y="4802"/>
                  </a:lnTo>
                  <a:lnTo>
                    <a:pt x="12325" y="4785"/>
                  </a:lnTo>
                  <a:lnTo>
                    <a:pt x="12360" y="4750"/>
                  </a:lnTo>
                  <a:lnTo>
                    <a:pt x="12377" y="4733"/>
                  </a:lnTo>
                  <a:lnTo>
                    <a:pt x="12394" y="4716"/>
                  </a:lnTo>
                  <a:lnTo>
                    <a:pt x="12412" y="4681"/>
                  </a:lnTo>
                  <a:lnTo>
                    <a:pt x="12446" y="4664"/>
                  </a:lnTo>
                  <a:lnTo>
                    <a:pt x="12620" y="4473"/>
                  </a:lnTo>
                  <a:lnTo>
                    <a:pt x="12776" y="4265"/>
                  </a:lnTo>
                  <a:lnTo>
                    <a:pt x="12914" y="4040"/>
                  </a:lnTo>
                  <a:lnTo>
                    <a:pt x="13036" y="3797"/>
                  </a:lnTo>
                  <a:lnTo>
                    <a:pt x="13122" y="3554"/>
                  </a:lnTo>
                  <a:lnTo>
                    <a:pt x="13192" y="3277"/>
                  </a:lnTo>
                  <a:lnTo>
                    <a:pt x="13244" y="3017"/>
                  </a:lnTo>
                  <a:lnTo>
                    <a:pt x="13244" y="2740"/>
                  </a:lnTo>
                  <a:lnTo>
                    <a:pt x="13244" y="2445"/>
                  </a:lnTo>
                  <a:lnTo>
                    <a:pt x="13192" y="2185"/>
                  </a:lnTo>
                  <a:lnTo>
                    <a:pt x="13122" y="1925"/>
                  </a:lnTo>
                  <a:lnTo>
                    <a:pt x="13036" y="1665"/>
                  </a:lnTo>
                  <a:lnTo>
                    <a:pt x="12914" y="1440"/>
                  </a:lnTo>
                  <a:lnTo>
                    <a:pt x="12793" y="1214"/>
                  </a:lnTo>
                  <a:lnTo>
                    <a:pt x="12620" y="1006"/>
                  </a:lnTo>
                  <a:lnTo>
                    <a:pt x="12446" y="798"/>
                  </a:lnTo>
                  <a:lnTo>
                    <a:pt x="12256" y="625"/>
                  </a:lnTo>
                  <a:lnTo>
                    <a:pt x="12048" y="469"/>
                  </a:lnTo>
                  <a:lnTo>
                    <a:pt x="11822" y="330"/>
                  </a:lnTo>
                  <a:lnTo>
                    <a:pt x="11580" y="226"/>
                  </a:lnTo>
                  <a:lnTo>
                    <a:pt x="11337" y="122"/>
                  </a:lnTo>
                  <a:lnTo>
                    <a:pt x="11077" y="70"/>
                  </a:lnTo>
                  <a:lnTo>
                    <a:pt x="10800" y="18"/>
                  </a:lnTo>
                  <a:lnTo>
                    <a:pt x="10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7" name="Google Shape;1657;p17"/>
            <p:cNvSpPr/>
            <p:nvPr/>
          </p:nvSpPr>
          <p:spPr>
            <a:xfrm>
              <a:off x="5287655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39" y="1"/>
                  </a:moveTo>
                  <a:lnTo>
                    <a:pt x="2461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3" y="469"/>
                  </a:lnTo>
                  <a:lnTo>
                    <a:pt x="1005" y="625"/>
                  </a:lnTo>
                  <a:lnTo>
                    <a:pt x="815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29" y="1439"/>
                  </a:lnTo>
                  <a:lnTo>
                    <a:pt x="225" y="1665"/>
                  </a:lnTo>
                  <a:lnTo>
                    <a:pt x="139" y="1925"/>
                  </a:lnTo>
                  <a:lnTo>
                    <a:pt x="69" y="2185"/>
                  </a:lnTo>
                  <a:lnTo>
                    <a:pt x="17" y="2445"/>
                  </a:lnTo>
                  <a:lnTo>
                    <a:pt x="0" y="2722"/>
                  </a:lnTo>
                  <a:lnTo>
                    <a:pt x="17" y="2999"/>
                  </a:lnTo>
                  <a:lnTo>
                    <a:pt x="69" y="3277"/>
                  </a:lnTo>
                  <a:lnTo>
                    <a:pt x="139" y="3537"/>
                  </a:lnTo>
                  <a:lnTo>
                    <a:pt x="225" y="3779"/>
                  </a:lnTo>
                  <a:lnTo>
                    <a:pt x="329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815" y="4646"/>
                  </a:lnTo>
                  <a:lnTo>
                    <a:pt x="1005" y="4837"/>
                  </a:lnTo>
                  <a:lnTo>
                    <a:pt x="1213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61" y="5443"/>
                  </a:lnTo>
                  <a:lnTo>
                    <a:pt x="2739" y="5461"/>
                  </a:lnTo>
                  <a:lnTo>
                    <a:pt x="10210" y="5461"/>
                  </a:lnTo>
                  <a:lnTo>
                    <a:pt x="10487" y="5443"/>
                  </a:lnTo>
                  <a:lnTo>
                    <a:pt x="10764" y="5391"/>
                  </a:lnTo>
                  <a:lnTo>
                    <a:pt x="11024" y="5322"/>
                  </a:lnTo>
                  <a:lnTo>
                    <a:pt x="11267" y="5235"/>
                  </a:lnTo>
                  <a:lnTo>
                    <a:pt x="11510" y="5131"/>
                  </a:lnTo>
                  <a:lnTo>
                    <a:pt x="11735" y="4993"/>
                  </a:lnTo>
                  <a:lnTo>
                    <a:pt x="11943" y="4837"/>
                  </a:lnTo>
                  <a:lnTo>
                    <a:pt x="12134" y="4646"/>
                  </a:lnTo>
                  <a:lnTo>
                    <a:pt x="12324" y="4455"/>
                  </a:lnTo>
                  <a:lnTo>
                    <a:pt x="12480" y="4247"/>
                  </a:lnTo>
                  <a:lnTo>
                    <a:pt x="12602" y="4022"/>
                  </a:lnTo>
                  <a:lnTo>
                    <a:pt x="12723" y="3779"/>
                  </a:lnTo>
                  <a:lnTo>
                    <a:pt x="12810" y="3537"/>
                  </a:lnTo>
                  <a:lnTo>
                    <a:pt x="12879" y="3277"/>
                  </a:lnTo>
                  <a:lnTo>
                    <a:pt x="12931" y="2999"/>
                  </a:lnTo>
                  <a:lnTo>
                    <a:pt x="12931" y="2722"/>
                  </a:lnTo>
                  <a:lnTo>
                    <a:pt x="12931" y="2445"/>
                  </a:lnTo>
                  <a:lnTo>
                    <a:pt x="12879" y="2185"/>
                  </a:lnTo>
                  <a:lnTo>
                    <a:pt x="12810" y="1925"/>
                  </a:lnTo>
                  <a:lnTo>
                    <a:pt x="12723" y="1665"/>
                  </a:lnTo>
                  <a:lnTo>
                    <a:pt x="12602" y="1439"/>
                  </a:lnTo>
                  <a:lnTo>
                    <a:pt x="12480" y="1214"/>
                  </a:lnTo>
                  <a:lnTo>
                    <a:pt x="12324" y="1006"/>
                  </a:lnTo>
                  <a:lnTo>
                    <a:pt x="12134" y="798"/>
                  </a:lnTo>
                  <a:lnTo>
                    <a:pt x="11943" y="625"/>
                  </a:lnTo>
                  <a:lnTo>
                    <a:pt x="11735" y="469"/>
                  </a:lnTo>
                  <a:lnTo>
                    <a:pt x="11510" y="330"/>
                  </a:lnTo>
                  <a:lnTo>
                    <a:pt x="11267" y="226"/>
                  </a:lnTo>
                  <a:lnTo>
                    <a:pt x="11024" y="122"/>
                  </a:lnTo>
                  <a:lnTo>
                    <a:pt x="10764" y="53"/>
                  </a:lnTo>
                  <a:lnTo>
                    <a:pt x="10487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8" name="Google Shape;1658;p17"/>
            <p:cNvSpPr/>
            <p:nvPr/>
          </p:nvSpPr>
          <p:spPr>
            <a:xfrm>
              <a:off x="5287655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fill="none" extrusionOk="0">
                  <a:moveTo>
                    <a:pt x="10210" y="5461"/>
                  </a:moveTo>
                  <a:lnTo>
                    <a:pt x="10210" y="5461"/>
                  </a:lnTo>
                  <a:lnTo>
                    <a:pt x="10487" y="5443"/>
                  </a:lnTo>
                  <a:lnTo>
                    <a:pt x="10764" y="5391"/>
                  </a:lnTo>
                  <a:lnTo>
                    <a:pt x="11024" y="5322"/>
                  </a:lnTo>
                  <a:lnTo>
                    <a:pt x="11267" y="5235"/>
                  </a:lnTo>
                  <a:lnTo>
                    <a:pt x="11510" y="5131"/>
                  </a:lnTo>
                  <a:lnTo>
                    <a:pt x="11735" y="4993"/>
                  </a:lnTo>
                  <a:lnTo>
                    <a:pt x="11943" y="4837"/>
                  </a:lnTo>
                  <a:lnTo>
                    <a:pt x="12134" y="4646"/>
                  </a:lnTo>
                  <a:lnTo>
                    <a:pt x="12324" y="4455"/>
                  </a:lnTo>
                  <a:lnTo>
                    <a:pt x="12480" y="4247"/>
                  </a:lnTo>
                  <a:lnTo>
                    <a:pt x="12602" y="4022"/>
                  </a:lnTo>
                  <a:lnTo>
                    <a:pt x="12723" y="3779"/>
                  </a:lnTo>
                  <a:lnTo>
                    <a:pt x="12810" y="3537"/>
                  </a:lnTo>
                  <a:lnTo>
                    <a:pt x="12879" y="3277"/>
                  </a:lnTo>
                  <a:lnTo>
                    <a:pt x="12931" y="2999"/>
                  </a:lnTo>
                  <a:lnTo>
                    <a:pt x="12931" y="2722"/>
                  </a:lnTo>
                  <a:lnTo>
                    <a:pt x="12931" y="2722"/>
                  </a:lnTo>
                  <a:lnTo>
                    <a:pt x="12931" y="2445"/>
                  </a:lnTo>
                  <a:lnTo>
                    <a:pt x="12879" y="2185"/>
                  </a:lnTo>
                  <a:lnTo>
                    <a:pt x="12810" y="1925"/>
                  </a:lnTo>
                  <a:lnTo>
                    <a:pt x="12723" y="1665"/>
                  </a:lnTo>
                  <a:lnTo>
                    <a:pt x="12602" y="1439"/>
                  </a:lnTo>
                  <a:lnTo>
                    <a:pt x="12480" y="1214"/>
                  </a:lnTo>
                  <a:lnTo>
                    <a:pt x="12324" y="1006"/>
                  </a:lnTo>
                  <a:lnTo>
                    <a:pt x="12134" y="798"/>
                  </a:lnTo>
                  <a:lnTo>
                    <a:pt x="11943" y="625"/>
                  </a:lnTo>
                  <a:lnTo>
                    <a:pt x="11735" y="469"/>
                  </a:lnTo>
                  <a:lnTo>
                    <a:pt x="11510" y="330"/>
                  </a:lnTo>
                  <a:lnTo>
                    <a:pt x="11267" y="226"/>
                  </a:lnTo>
                  <a:lnTo>
                    <a:pt x="11024" y="122"/>
                  </a:lnTo>
                  <a:lnTo>
                    <a:pt x="10764" y="53"/>
                  </a:lnTo>
                  <a:lnTo>
                    <a:pt x="10487" y="18"/>
                  </a:lnTo>
                  <a:lnTo>
                    <a:pt x="10210" y="1"/>
                  </a:lnTo>
                  <a:lnTo>
                    <a:pt x="2739" y="1"/>
                  </a:lnTo>
                  <a:lnTo>
                    <a:pt x="2739" y="1"/>
                  </a:lnTo>
                  <a:lnTo>
                    <a:pt x="2461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3" y="469"/>
                  </a:lnTo>
                  <a:lnTo>
                    <a:pt x="1005" y="625"/>
                  </a:lnTo>
                  <a:lnTo>
                    <a:pt x="815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29" y="1439"/>
                  </a:lnTo>
                  <a:lnTo>
                    <a:pt x="225" y="1665"/>
                  </a:lnTo>
                  <a:lnTo>
                    <a:pt x="139" y="1925"/>
                  </a:lnTo>
                  <a:lnTo>
                    <a:pt x="69" y="2185"/>
                  </a:lnTo>
                  <a:lnTo>
                    <a:pt x="17" y="2445"/>
                  </a:lnTo>
                  <a:lnTo>
                    <a:pt x="0" y="2722"/>
                  </a:lnTo>
                  <a:lnTo>
                    <a:pt x="0" y="2722"/>
                  </a:lnTo>
                  <a:lnTo>
                    <a:pt x="17" y="2999"/>
                  </a:lnTo>
                  <a:lnTo>
                    <a:pt x="69" y="3277"/>
                  </a:lnTo>
                  <a:lnTo>
                    <a:pt x="139" y="3537"/>
                  </a:lnTo>
                  <a:lnTo>
                    <a:pt x="225" y="3779"/>
                  </a:lnTo>
                  <a:lnTo>
                    <a:pt x="329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815" y="4646"/>
                  </a:lnTo>
                  <a:lnTo>
                    <a:pt x="1005" y="4837"/>
                  </a:lnTo>
                  <a:lnTo>
                    <a:pt x="1213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61" y="5443"/>
                  </a:lnTo>
                  <a:lnTo>
                    <a:pt x="2739" y="5461"/>
                  </a:lnTo>
                  <a:lnTo>
                    <a:pt x="10210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9" name="Google Shape;1659;p17"/>
            <p:cNvSpPr/>
            <p:nvPr/>
          </p:nvSpPr>
          <p:spPr>
            <a:xfrm>
              <a:off x="5309086" y="178591"/>
              <a:ext cx="846604" cy="332254"/>
            </a:xfrm>
            <a:custGeom>
              <a:avLst/>
              <a:gdLst/>
              <a:ahLst/>
              <a:cxnLst/>
              <a:rect l="l" t="t" r="r" b="b"/>
              <a:pathLst>
                <a:path w="12325" h="4837" extrusionOk="0">
                  <a:moveTo>
                    <a:pt x="2167" y="1"/>
                  </a:moveTo>
                  <a:lnTo>
                    <a:pt x="1924" y="35"/>
                  </a:lnTo>
                  <a:lnTo>
                    <a:pt x="1699" y="105"/>
                  </a:lnTo>
                  <a:lnTo>
                    <a:pt x="1473" y="191"/>
                  </a:lnTo>
                  <a:lnTo>
                    <a:pt x="1265" y="278"/>
                  </a:lnTo>
                  <a:lnTo>
                    <a:pt x="1057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7" y="2167"/>
                  </a:lnTo>
                  <a:lnTo>
                    <a:pt x="0" y="2410"/>
                  </a:lnTo>
                  <a:lnTo>
                    <a:pt x="17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57" y="4421"/>
                  </a:lnTo>
                  <a:lnTo>
                    <a:pt x="1265" y="4542"/>
                  </a:lnTo>
                  <a:lnTo>
                    <a:pt x="1473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27" y="4837"/>
                  </a:lnTo>
                  <a:lnTo>
                    <a:pt x="9898" y="4837"/>
                  </a:lnTo>
                  <a:lnTo>
                    <a:pt x="10158" y="4819"/>
                  </a:lnTo>
                  <a:lnTo>
                    <a:pt x="10400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67" y="4421"/>
                  </a:lnTo>
                  <a:lnTo>
                    <a:pt x="11440" y="4282"/>
                  </a:lnTo>
                  <a:lnTo>
                    <a:pt x="11614" y="4126"/>
                  </a:lnTo>
                  <a:lnTo>
                    <a:pt x="11770" y="3953"/>
                  </a:lnTo>
                  <a:lnTo>
                    <a:pt x="11908" y="3779"/>
                  </a:lnTo>
                  <a:lnTo>
                    <a:pt x="12030" y="3571"/>
                  </a:lnTo>
                  <a:lnTo>
                    <a:pt x="12134" y="3363"/>
                  </a:lnTo>
                  <a:lnTo>
                    <a:pt x="12220" y="3138"/>
                  </a:lnTo>
                  <a:lnTo>
                    <a:pt x="12272" y="2913"/>
                  </a:lnTo>
                  <a:lnTo>
                    <a:pt x="12307" y="2670"/>
                  </a:lnTo>
                  <a:lnTo>
                    <a:pt x="12324" y="2410"/>
                  </a:lnTo>
                  <a:lnTo>
                    <a:pt x="12307" y="2167"/>
                  </a:lnTo>
                  <a:lnTo>
                    <a:pt x="12272" y="1925"/>
                  </a:lnTo>
                  <a:lnTo>
                    <a:pt x="12220" y="1699"/>
                  </a:lnTo>
                  <a:lnTo>
                    <a:pt x="12134" y="1474"/>
                  </a:lnTo>
                  <a:lnTo>
                    <a:pt x="12030" y="1266"/>
                  </a:lnTo>
                  <a:lnTo>
                    <a:pt x="11908" y="1058"/>
                  </a:lnTo>
                  <a:lnTo>
                    <a:pt x="11770" y="867"/>
                  </a:lnTo>
                  <a:lnTo>
                    <a:pt x="11614" y="711"/>
                  </a:lnTo>
                  <a:lnTo>
                    <a:pt x="11440" y="555"/>
                  </a:lnTo>
                  <a:lnTo>
                    <a:pt x="11267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400" y="35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0" name="Google Shape;1660;p17"/>
            <p:cNvSpPr/>
            <p:nvPr/>
          </p:nvSpPr>
          <p:spPr>
            <a:xfrm>
              <a:off x="5309086" y="178591"/>
              <a:ext cx="846604" cy="332254"/>
            </a:xfrm>
            <a:custGeom>
              <a:avLst/>
              <a:gdLst/>
              <a:ahLst/>
              <a:cxnLst/>
              <a:rect l="l" t="t" r="r" b="b"/>
              <a:pathLst>
                <a:path w="12325" h="4837" fill="none" extrusionOk="0">
                  <a:moveTo>
                    <a:pt x="2427" y="4837"/>
                  </a:moveTo>
                  <a:lnTo>
                    <a:pt x="9898" y="4837"/>
                  </a:lnTo>
                  <a:lnTo>
                    <a:pt x="9898" y="4837"/>
                  </a:lnTo>
                  <a:lnTo>
                    <a:pt x="10158" y="4819"/>
                  </a:lnTo>
                  <a:lnTo>
                    <a:pt x="10400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67" y="4421"/>
                  </a:lnTo>
                  <a:lnTo>
                    <a:pt x="11440" y="4282"/>
                  </a:lnTo>
                  <a:lnTo>
                    <a:pt x="11614" y="4126"/>
                  </a:lnTo>
                  <a:lnTo>
                    <a:pt x="11770" y="3953"/>
                  </a:lnTo>
                  <a:lnTo>
                    <a:pt x="11908" y="3779"/>
                  </a:lnTo>
                  <a:lnTo>
                    <a:pt x="12030" y="3571"/>
                  </a:lnTo>
                  <a:lnTo>
                    <a:pt x="12134" y="3363"/>
                  </a:lnTo>
                  <a:lnTo>
                    <a:pt x="12220" y="3138"/>
                  </a:lnTo>
                  <a:lnTo>
                    <a:pt x="12272" y="2913"/>
                  </a:lnTo>
                  <a:lnTo>
                    <a:pt x="12307" y="2670"/>
                  </a:lnTo>
                  <a:lnTo>
                    <a:pt x="12324" y="2410"/>
                  </a:lnTo>
                  <a:lnTo>
                    <a:pt x="12324" y="2410"/>
                  </a:lnTo>
                  <a:lnTo>
                    <a:pt x="12307" y="2167"/>
                  </a:lnTo>
                  <a:lnTo>
                    <a:pt x="12272" y="1925"/>
                  </a:lnTo>
                  <a:lnTo>
                    <a:pt x="12220" y="1699"/>
                  </a:lnTo>
                  <a:lnTo>
                    <a:pt x="12134" y="1474"/>
                  </a:lnTo>
                  <a:lnTo>
                    <a:pt x="12030" y="1266"/>
                  </a:lnTo>
                  <a:lnTo>
                    <a:pt x="11908" y="1058"/>
                  </a:lnTo>
                  <a:lnTo>
                    <a:pt x="11770" y="867"/>
                  </a:lnTo>
                  <a:lnTo>
                    <a:pt x="11614" y="711"/>
                  </a:lnTo>
                  <a:lnTo>
                    <a:pt x="11440" y="555"/>
                  </a:lnTo>
                  <a:lnTo>
                    <a:pt x="11267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400" y="35"/>
                  </a:lnTo>
                  <a:lnTo>
                    <a:pt x="10158" y="1"/>
                  </a:lnTo>
                  <a:lnTo>
                    <a:pt x="9898" y="1"/>
                  </a:lnTo>
                  <a:lnTo>
                    <a:pt x="2427" y="1"/>
                  </a:lnTo>
                  <a:lnTo>
                    <a:pt x="2427" y="1"/>
                  </a:lnTo>
                  <a:lnTo>
                    <a:pt x="2167" y="1"/>
                  </a:lnTo>
                  <a:lnTo>
                    <a:pt x="1924" y="35"/>
                  </a:lnTo>
                  <a:lnTo>
                    <a:pt x="1699" y="105"/>
                  </a:lnTo>
                  <a:lnTo>
                    <a:pt x="1473" y="191"/>
                  </a:lnTo>
                  <a:lnTo>
                    <a:pt x="1265" y="278"/>
                  </a:lnTo>
                  <a:lnTo>
                    <a:pt x="1057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7" y="2167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17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57" y="4421"/>
                  </a:lnTo>
                  <a:lnTo>
                    <a:pt x="1265" y="4542"/>
                  </a:lnTo>
                  <a:lnTo>
                    <a:pt x="1473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27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1" name="Google Shape;1661;p17"/>
            <p:cNvSpPr/>
            <p:nvPr/>
          </p:nvSpPr>
          <p:spPr>
            <a:xfrm>
              <a:off x="5347139" y="185734"/>
              <a:ext cx="785951" cy="271532"/>
            </a:xfrm>
            <a:custGeom>
              <a:avLst/>
              <a:gdLst/>
              <a:ahLst/>
              <a:cxnLst/>
              <a:rect l="l" t="t" r="r" b="b"/>
              <a:pathLst>
                <a:path w="11442" h="3953" extrusionOk="0">
                  <a:moveTo>
                    <a:pt x="1977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7" y="347"/>
                  </a:lnTo>
                  <a:lnTo>
                    <a:pt x="729" y="451"/>
                  </a:lnTo>
                  <a:lnTo>
                    <a:pt x="590" y="573"/>
                  </a:lnTo>
                  <a:lnTo>
                    <a:pt x="451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7" y="1214"/>
                  </a:lnTo>
                  <a:lnTo>
                    <a:pt x="87" y="1387"/>
                  </a:lnTo>
                  <a:lnTo>
                    <a:pt x="53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53" y="2375"/>
                  </a:lnTo>
                  <a:lnTo>
                    <a:pt x="87" y="2566"/>
                  </a:lnTo>
                  <a:lnTo>
                    <a:pt x="157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51" y="3225"/>
                  </a:lnTo>
                  <a:lnTo>
                    <a:pt x="590" y="3363"/>
                  </a:lnTo>
                  <a:lnTo>
                    <a:pt x="729" y="3502"/>
                  </a:lnTo>
                  <a:lnTo>
                    <a:pt x="867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9465" y="3953"/>
                  </a:lnTo>
                  <a:lnTo>
                    <a:pt x="9656" y="3935"/>
                  </a:lnTo>
                  <a:lnTo>
                    <a:pt x="9864" y="3901"/>
                  </a:lnTo>
                  <a:lnTo>
                    <a:pt x="10054" y="3866"/>
                  </a:lnTo>
                  <a:lnTo>
                    <a:pt x="10228" y="3797"/>
                  </a:lnTo>
                  <a:lnTo>
                    <a:pt x="10401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90" y="3225"/>
                  </a:lnTo>
                  <a:lnTo>
                    <a:pt x="11094" y="3086"/>
                  </a:lnTo>
                  <a:lnTo>
                    <a:pt x="11198" y="2913"/>
                  </a:lnTo>
                  <a:lnTo>
                    <a:pt x="11285" y="2739"/>
                  </a:lnTo>
                  <a:lnTo>
                    <a:pt x="11354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41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54" y="1387"/>
                  </a:lnTo>
                  <a:lnTo>
                    <a:pt x="11285" y="1214"/>
                  </a:lnTo>
                  <a:lnTo>
                    <a:pt x="11198" y="1041"/>
                  </a:lnTo>
                  <a:lnTo>
                    <a:pt x="11094" y="867"/>
                  </a:lnTo>
                  <a:lnTo>
                    <a:pt x="10990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401" y="243"/>
                  </a:lnTo>
                  <a:lnTo>
                    <a:pt x="10228" y="157"/>
                  </a:lnTo>
                  <a:lnTo>
                    <a:pt x="10054" y="87"/>
                  </a:lnTo>
                  <a:lnTo>
                    <a:pt x="9864" y="35"/>
                  </a:lnTo>
                  <a:lnTo>
                    <a:pt x="9656" y="18"/>
                  </a:lnTo>
                  <a:lnTo>
                    <a:pt x="9465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2" name="Google Shape;1662;p17"/>
            <p:cNvSpPr/>
            <p:nvPr/>
          </p:nvSpPr>
          <p:spPr>
            <a:xfrm>
              <a:off x="5347139" y="185734"/>
              <a:ext cx="785951" cy="271532"/>
            </a:xfrm>
            <a:custGeom>
              <a:avLst/>
              <a:gdLst/>
              <a:ahLst/>
              <a:cxnLst/>
              <a:rect l="l" t="t" r="r" b="b"/>
              <a:pathLst>
                <a:path w="11442" h="3953" fill="none" extrusionOk="0">
                  <a:moveTo>
                    <a:pt x="9465" y="3953"/>
                  </a:moveTo>
                  <a:lnTo>
                    <a:pt x="9465" y="3953"/>
                  </a:lnTo>
                  <a:lnTo>
                    <a:pt x="9656" y="3935"/>
                  </a:lnTo>
                  <a:lnTo>
                    <a:pt x="9864" y="3901"/>
                  </a:lnTo>
                  <a:lnTo>
                    <a:pt x="10054" y="3866"/>
                  </a:lnTo>
                  <a:lnTo>
                    <a:pt x="10228" y="3797"/>
                  </a:lnTo>
                  <a:lnTo>
                    <a:pt x="10401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90" y="3225"/>
                  </a:lnTo>
                  <a:lnTo>
                    <a:pt x="11094" y="3086"/>
                  </a:lnTo>
                  <a:lnTo>
                    <a:pt x="11198" y="2913"/>
                  </a:lnTo>
                  <a:lnTo>
                    <a:pt x="11285" y="2739"/>
                  </a:lnTo>
                  <a:lnTo>
                    <a:pt x="11354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41" y="1977"/>
                  </a:lnTo>
                  <a:lnTo>
                    <a:pt x="11441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54" y="1387"/>
                  </a:lnTo>
                  <a:lnTo>
                    <a:pt x="11285" y="1214"/>
                  </a:lnTo>
                  <a:lnTo>
                    <a:pt x="11198" y="1041"/>
                  </a:lnTo>
                  <a:lnTo>
                    <a:pt x="11094" y="867"/>
                  </a:lnTo>
                  <a:lnTo>
                    <a:pt x="10990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401" y="243"/>
                  </a:lnTo>
                  <a:lnTo>
                    <a:pt x="10228" y="157"/>
                  </a:lnTo>
                  <a:lnTo>
                    <a:pt x="10054" y="87"/>
                  </a:lnTo>
                  <a:lnTo>
                    <a:pt x="9864" y="35"/>
                  </a:lnTo>
                  <a:lnTo>
                    <a:pt x="9656" y="18"/>
                  </a:lnTo>
                  <a:lnTo>
                    <a:pt x="9465" y="1"/>
                  </a:lnTo>
                  <a:lnTo>
                    <a:pt x="1977" y="1"/>
                  </a:lnTo>
                  <a:lnTo>
                    <a:pt x="1977" y="1"/>
                  </a:ln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7" y="347"/>
                  </a:lnTo>
                  <a:lnTo>
                    <a:pt x="729" y="451"/>
                  </a:lnTo>
                  <a:lnTo>
                    <a:pt x="590" y="573"/>
                  </a:lnTo>
                  <a:lnTo>
                    <a:pt x="451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7" y="1214"/>
                  </a:lnTo>
                  <a:lnTo>
                    <a:pt x="87" y="1387"/>
                  </a:lnTo>
                  <a:lnTo>
                    <a:pt x="53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53" y="2375"/>
                  </a:lnTo>
                  <a:lnTo>
                    <a:pt x="87" y="2566"/>
                  </a:lnTo>
                  <a:lnTo>
                    <a:pt x="157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51" y="3225"/>
                  </a:lnTo>
                  <a:lnTo>
                    <a:pt x="590" y="3363"/>
                  </a:lnTo>
                  <a:lnTo>
                    <a:pt x="729" y="3502"/>
                  </a:lnTo>
                  <a:lnTo>
                    <a:pt x="867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9465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3" name="Google Shape;1663;p17"/>
            <p:cNvSpPr/>
            <p:nvPr/>
          </p:nvSpPr>
          <p:spPr>
            <a:xfrm>
              <a:off x="5879339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4" name="Google Shape;1664;p17"/>
            <p:cNvSpPr/>
            <p:nvPr/>
          </p:nvSpPr>
          <p:spPr>
            <a:xfrm>
              <a:off x="5879339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5" name="Google Shape;1665;p17"/>
            <p:cNvSpPr/>
            <p:nvPr/>
          </p:nvSpPr>
          <p:spPr>
            <a:xfrm>
              <a:off x="5879339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1" y="1"/>
                  </a:moveTo>
                  <a:lnTo>
                    <a:pt x="53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8" y="4057"/>
                  </a:moveTo>
                  <a:lnTo>
                    <a:pt x="209" y="4455"/>
                  </a:lnTo>
                  <a:lnTo>
                    <a:pt x="18" y="4837"/>
                  </a:lnTo>
                  <a:lnTo>
                    <a:pt x="296" y="4837"/>
                  </a:lnTo>
                  <a:lnTo>
                    <a:pt x="469" y="4455"/>
                  </a:lnTo>
                  <a:lnTo>
                    <a:pt x="608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6" name="Google Shape;1666;p17"/>
            <p:cNvSpPr/>
            <p:nvPr/>
          </p:nvSpPr>
          <p:spPr>
            <a:xfrm>
              <a:off x="5880575" y="457192"/>
              <a:ext cx="40527" cy="53647"/>
            </a:xfrm>
            <a:custGeom>
              <a:avLst/>
              <a:gdLst/>
              <a:ahLst/>
              <a:cxnLst/>
              <a:rect l="l" t="t" r="r" b="b"/>
              <a:pathLst>
                <a:path w="590" h="781" fill="none" extrusionOk="0">
                  <a:moveTo>
                    <a:pt x="590" y="1"/>
                  </a:moveTo>
                  <a:lnTo>
                    <a:pt x="330" y="1"/>
                  </a:lnTo>
                  <a:lnTo>
                    <a:pt x="330" y="1"/>
                  </a:lnTo>
                  <a:lnTo>
                    <a:pt x="191" y="399"/>
                  </a:lnTo>
                  <a:lnTo>
                    <a:pt x="0" y="781"/>
                  </a:lnTo>
                  <a:lnTo>
                    <a:pt x="278" y="781"/>
                  </a:lnTo>
                  <a:lnTo>
                    <a:pt x="278" y="781"/>
                  </a:lnTo>
                  <a:lnTo>
                    <a:pt x="451" y="399"/>
                  </a:lnTo>
                  <a:lnTo>
                    <a:pt x="59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7" name="Google Shape;1667;p17"/>
            <p:cNvSpPr/>
            <p:nvPr/>
          </p:nvSpPr>
          <p:spPr>
            <a:xfrm>
              <a:off x="5879339" y="178591"/>
              <a:ext cx="22736" cy="7212"/>
            </a:xfrm>
            <a:custGeom>
              <a:avLst/>
              <a:gdLst/>
              <a:ahLst/>
              <a:cxnLst/>
              <a:rect l="l" t="t" r="r" b="b"/>
              <a:pathLst>
                <a:path w="331" h="105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53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8" name="Google Shape;1668;p17"/>
            <p:cNvSpPr/>
            <p:nvPr/>
          </p:nvSpPr>
          <p:spPr>
            <a:xfrm>
              <a:off x="5882980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extrusionOk="0">
                  <a:moveTo>
                    <a:pt x="0" y="1"/>
                  </a:move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7" y="1959"/>
                  </a:lnTo>
                  <a:lnTo>
                    <a:pt x="537" y="2202"/>
                  </a:lnTo>
                  <a:lnTo>
                    <a:pt x="537" y="2462"/>
                  </a:lnTo>
                  <a:lnTo>
                    <a:pt x="537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33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7" y="2462"/>
                  </a:lnTo>
                  <a:lnTo>
                    <a:pt x="797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1" y="243"/>
                  </a:lnTo>
                  <a:lnTo>
                    <a:pt x="277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9" name="Google Shape;1669;p17"/>
            <p:cNvSpPr/>
            <p:nvPr/>
          </p:nvSpPr>
          <p:spPr>
            <a:xfrm>
              <a:off x="5882980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fill="none" extrusionOk="0">
                  <a:moveTo>
                    <a:pt x="277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7" y="1959"/>
                  </a:lnTo>
                  <a:lnTo>
                    <a:pt x="537" y="2202"/>
                  </a:lnTo>
                  <a:lnTo>
                    <a:pt x="537" y="2462"/>
                  </a:lnTo>
                  <a:lnTo>
                    <a:pt x="537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33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7" y="2462"/>
                  </a:lnTo>
                  <a:lnTo>
                    <a:pt x="797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1" y="243"/>
                  </a:lnTo>
                  <a:lnTo>
                    <a:pt x="2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0" name="Google Shape;1670;p17"/>
            <p:cNvSpPr/>
            <p:nvPr/>
          </p:nvSpPr>
          <p:spPr>
            <a:xfrm>
              <a:off x="5584115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1" name="Google Shape;1671;p17"/>
            <p:cNvSpPr/>
            <p:nvPr/>
          </p:nvSpPr>
          <p:spPr>
            <a:xfrm>
              <a:off x="5584115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2" name="Google Shape;1672;p17"/>
            <p:cNvSpPr/>
            <p:nvPr/>
          </p:nvSpPr>
          <p:spPr>
            <a:xfrm>
              <a:off x="5584115" y="178591"/>
              <a:ext cx="41695" cy="332254"/>
            </a:xfrm>
            <a:custGeom>
              <a:avLst/>
              <a:gdLst/>
              <a:ahLst/>
              <a:cxnLst/>
              <a:rect l="l" t="t" r="r" b="b"/>
              <a:pathLst>
                <a:path w="607" h="4837" extrusionOk="0">
                  <a:moveTo>
                    <a:pt x="0" y="1"/>
                  </a:moveTo>
                  <a:lnTo>
                    <a:pt x="52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7" y="4057"/>
                  </a:moveTo>
                  <a:lnTo>
                    <a:pt x="208" y="4455"/>
                  </a:lnTo>
                  <a:lnTo>
                    <a:pt x="18" y="4837"/>
                  </a:lnTo>
                  <a:lnTo>
                    <a:pt x="295" y="4837"/>
                  </a:lnTo>
                  <a:lnTo>
                    <a:pt x="468" y="4455"/>
                  </a:lnTo>
                  <a:lnTo>
                    <a:pt x="607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3" name="Google Shape;1673;p17"/>
            <p:cNvSpPr/>
            <p:nvPr/>
          </p:nvSpPr>
          <p:spPr>
            <a:xfrm>
              <a:off x="5584115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52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4" name="Google Shape;1674;p17"/>
            <p:cNvSpPr/>
            <p:nvPr/>
          </p:nvSpPr>
          <p:spPr>
            <a:xfrm>
              <a:off x="5587687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extrusionOk="0">
                  <a:moveTo>
                    <a:pt x="0" y="1"/>
                  </a:move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8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16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5" name="Google Shape;1675;p17"/>
            <p:cNvSpPr/>
            <p:nvPr/>
          </p:nvSpPr>
          <p:spPr>
            <a:xfrm>
              <a:off x="5587687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104" y="243"/>
                  </a:lnTo>
                  <a:lnTo>
                    <a:pt x="208" y="469"/>
                  </a:lnTo>
                  <a:lnTo>
                    <a:pt x="295" y="711"/>
                  </a:lnTo>
                  <a:lnTo>
                    <a:pt x="364" y="954"/>
                  </a:lnTo>
                  <a:lnTo>
                    <a:pt x="416" y="1197"/>
                  </a:lnTo>
                  <a:lnTo>
                    <a:pt x="468" y="1457"/>
                  </a:lnTo>
                  <a:lnTo>
                    <a:pt x="503" y="1699"/>
                  </a:lnTo>
                  <a:lnTo>
                    <a:pt x="538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38" y="2705"/>
                  </a:lnTo>
                  <a:lnTo>
                    <a:pt x="503" y="2965"/>
                  </a:lnTo>
                  <a:lnTo>
                    <a:pt x="468" y="3207"/>
                  </a:lnTo>
                  <a:lnTo>
                    <a:pt x="416" y="3450"/>
                  </a:lnTo>
                  <a:lnTo>
                    <a:pt x="364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555" y="3953"/>
                  </a:lnTo>
                  <a:lnTo>
                    <a:pt x="624" y="3710"/>
                  </a:lnTo>
                  <a:lnTo>
                    <a:pt x="676" y="3450"/>
                  </a:lnTo>
                  <a:lnTo>
                    <a:pt x="728" y="3207"/>
                  </a:lnTo>
                  <a:lnTo>
                    <a:pt x="763" y="2965"/>
                  </a:lnTo>
                  <a:lnTo>
                    <a:pt x="780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0" y="1959"/>
                  </a:lnTo>
                  <a:lnTo>
                    <a:pt x="763" y="1699"/>
                  </a:lnTo>
                  <a:lnTo>
                    <a:pt x="728" y="1457"/>
                  </a:lnTo>
                  <a:lnTo>
                    <a:pt x="676" y="1214"/>
                  </a:lnTo>
                  <a:lnTo>
                    <a:pt x="624" y="954"/>
                  </a:lnTo>
                  <a:lnTo>
                    <a:pt x="555" y="711"/>
                  </a:lnTo>
                  <a:lnTo>
                    <a:pt x="468" y="469"/>
                  </a:lnTo>
                  <a:lnTo>
                    <a:pt x="382" y="243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6" name="Google Shape;1676;p17"/>
            <p:cNvSpPr/>
            <p:nvPr/>
          </p:nvSpPr>
          <p:spPr>
            <a:xfrm>
              <a:off x="7353398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extrusionOk="0">
                  <a:moveTo>
                    <a:pt x="3034" y="1"/>
                  </a:moveTo>
                  <a:lnTo>
                    <a:pt x="2757" y="18"/>
                  </a:lnTo>
                  <a:lnTo>
                    <a:pt x="2479" y="70"/>
                  </a:lnTo>
                  <a:lnTo>
                    <a:pt x="2219" y="140"/>
                  </a:lnTo>
                  <a:lnTo>
                    <a:pt x="1959" y="226"/>
                  </a:lnTo>
                  <a:lnTo>
                    <a:pt x="1734" y="348"/>
                  </a:lnTo>
                  <a:lnTo>
                    <a:pt x="1508" y="486"/>
                  </a:lnTo>
                  <a:lnTo>
                    <a:pt x="1283" y="642"/>
                  </a:lnTo>
                  <a:lnTo>
                    <a:pt x="1092" y="816"/>
                  </a:lnTo>
                  <a:lnTo>
                    <a:pt x="1075" y="833"/>
                  </a:lnTo>
                  <a:lnTo>
                    <a:pt x="1058" y="868"/>
                  </a:lnTo>
                  <a:lnTo>
                    <a:pt x="1023" y="885"/>
                  </a:lnTo>
                  <a:lnTo>
                    <a:pt x="1006" y="902"/>
                  </a:lnTo>
                  <a:lnTo>
                    <a:pt x="988" y="937"/>
                  </a:lnTo>
                  <a:lnTo>
                    <a:pt x="971" y="954"/>
                  </a:lnTo>
                  <a:lnTo>
                    <a:pt x="936" y="972"/>
                  </a:lnTo>
                  <a:lnTo>
                    <a:pt x="919" y="989"/>
                  </a:lnTo>
                  <a:lnTo>
                    <a:pt x="902" y="1024"/>
                  </a:lnTo>
                  <a:lnTo>
                    <a:pt x="867" y="1041"/>
                  </a:lnTo>
                  <a:lnTo>
                    <a:pt x="850" y="1058"/>
                  </a:lnTo>
                  <a:lnTo>
                    <a:pt x="832" y="1076"/>
                  </a:lnTo>
                  <a:lnTo>
                    <a:pt x="815" y="1110"/>
                  </a:lnTo>
                  <a:lnTo>
                    <a:pt x="624" y="1301"/>
                  </a:lnTo>
                  <a:lnTo>
                    <a:pt x="468" y="1509"/>
                  </a:lnTo>
                  <a:lnTo>
                    <a:pt x="330" y="1734"/>
                  </a:lnTo>
                  <a:lnTo>
                    <a:pt x="208" y="1977"/>
                  </a:lnTo>
                  <a:lnTo>
                    <a:pt x="122" y="2220"/>
                  </a:lnTo>
                  <a:lnTo>
                    <a:pt x="52" y="2497"/>
                  </a:lnTo>
                  <a:lnTo>
                    <a:pt x="18" y="2757"/>
                  </a:lnTo>
                  <a:lnTo>
                    <a:pt x="0" y="3034"/>
                  </a:lnTo>
                  <a:lnTo>
                    <a:pt x="18" y="3312"/>
                  </a:lnTo>
                  <a:lnTo>
                    <a:pt x="52" y="3589"/>
                  </a:lnTo>
                  <a:lnTo>
                    <a:pt x="122" y="3849"/>
                  </a:lnTo>
                  <a:lnTo>
                    <a:pt x="208" y="4092"/>
                  </a:lnTo>
                  <a:lnTo>
                    <a:pt x="330" y="4334"/>
                  </a:lnTo>
                  <a:lnTo>
                    <a:pt x="468" y="4560"/>
                  </a:lnTo>
                  <a:lnTo>
                    <a:pt x="624" y="4768"/>
                  </a:lnTo>
                  <a:lnTo>
                    <a:pt x="798" y="4958"/>
                  </a:lnTo>
                  <a:lnTo>
                    <a:pt x="988" y="5149"/>
                  </a:lnTo>
                  <a:lnTo>
                    <a:pt x="1196" y="5305"/>
                  </a:lnTo>
                  <a:lnTo>
                    <a:pt x="1422" y="5444"/>
                  </a:lnTo>
                  <a:lnTo>
                    <a:pt x="1664" y="5548"/>
                  </a:lnTo>
                  <a:lnTo>
                    <a:pt x="1907" y="5634"/>
                  </a:lnTo>
                  <a:lnTo>
                    <a:pt x="2167" y="5704"/>
                  </a:lnTo>
                  <a:lnTo>
                    <a:pt x="2445" y="5756"/>
                  </a:lnTo>
                  <a:lnTo>
                    <a:pt x="2722" y="5773"/>
                  </a:lnTo>
                  <a:lnTo>
                    <a:pt x="10210" y="5773"/>
                  </a:lnTo>
                  <a:lnTo>
                    <a:pt x="10487" y="5756"/>
                  </a:lnTo>
                  <a:lnTo>
                    <a:pt x="10765" y="5704"/>
                  </a:lnTo>
                  <a:lnTo>
                    <a:pt x="11025" y="5634"/>
                  </a:lnTo>
                  <a:lnTo>
                    <a:pt x="11267" y="5548"/>
                  </a:lnTo>
                  <a:lnTo>
                    <a:pt x="11510" y="5426"/>
                  </a:lnTo>
                  <a:lnTo>
                    <a:pt x="11735" y="5288"/>
                  </a:lnTo>
                  <a:lnTo>
                    <a:pt x="11944" y="5132"/>
                  </a:lnTo>
                  <a:lnTo>
                    <a:pt x="12134" y="4958"/>
                  </a:lnTo>
                  <a:lnTo>
                    <a:pt x="12169" y="4924"/>
                  </a:lnTo>
                  <a:lnTo>
                    <a:pt x="12186" y="4906"/>
                  </a:lnTo>
                  <a:lnTo>
                    <a:pt x="12204" y="4889"/>
                  </a:lnTo>
                  <a:lnTo>
                    <a:pt x="12238" y="4872"/>
                  </a:lnTo>
                  <a:lnTo>
                    <a:pt x="12256" y="4837"/>
                  </a:lnTo>
                  <a:lnTo>
                    <a:pt x="12273" y="4820"/>
                  </a:lnTo>
                  <a:lnTo>
                    <a:pt x="12290" y="4802"/>
                  </a:lnTo>
                  <a:lnTo>
                    <a:pt x="12325" y="4785"/>
                  </a:lnTo>
                  <a:lnTo>
                    <a:pt x="12342" y="4750"/>
                  </a:lnTo>
                  <a:lnTo>
                    <a:pt x="12360" y="4733"/>
                  </a:lnTo>
                  <a:lnTo>
                    <a:pt x="12377" y="4716"/>
                  </a:lnTo>
                  <a:lnTo>
                    <a:pt x="12412" y="4681"/>
                  </a:lnTo>
                  <a:lnTo>
                    <a:pt x="12429" y="4664"/>
                  </a:lnTo>
                  <a:lnTo>
                    <a:pt x="12602" y="4473"/>
                  </a:lnTo>
                  <a:lnTo>
                    <a:pt x="12758" y="4265"/>
                  </a:lnTo>
                  <a:lnTo>
                    <a:pt x="12897" y="4040"/>
                  </a:lnTo>
                  <a:lnTo>
                    <a:pt x="13018" y="3797"/>
                  </a:lnTo>
                  <a:lnTo>
                    <a:pt x="13122" y="3554"/>
                  </a:lnTo>
                  <a:lnTo>
                    <a:pt x="13192" y="3277"/>
                  </a:lnTo>
                  <a:lnTo>
                    <a:pt x="13226" y="3017"/>
                  </a:lnTo>
                  <a:lnTo>
                    <a:pt x="13244" y="2740"/>
                  </a:lnTo>
                  <a:lnTo>
                    <a:pt x="13226" y="2445"/>
                  </a:lnTo>
                  <a:lnTo>
                    <a:pt x="13192" y="2185"/>
                  </a:lnTo>
                  <a:lnTo>
                    <a:pt x="13122" y="1925"/>
                  </a:lnTo>
                  <a:lnTo>
                    <a:pt x="13018" y="1665"/>
                  </a:lnTo>
                  <a:lnTo>
                    <a:pt x="12914" y="1440"/>
                  </a:lnTo>
                  <a:lnTo>
                    <a:pt x="12776" y="1214"/>
                  </a:lnTo>
                  <a:lnTo>
                    <a:pt x="12620" y="1006"/>
                  </a:lnTo>
                  <a:lnTo>
                    <a:pt x="12446" y="798"/>
                  </a:lnTo>
                  <a:lnTo>
                    <a:pt x="12256" y="625"/>
                  </a:lnTo>
                  <a:lnTo>
                    <a:pt x="12030" y="469"/>
                  </a:lnTo>
                  <a:lnTo>
                    <a:pt x="11805" y="330"/>
                  </a:lnTo>
                  <a:lnTo>
                    <a:pt x="11579" y="226"/>
                  </a:lnTo>
                  <a:lnTo>
                    <a:pt x="11319" y="122"/>
                  </a:lnTo>
                  <a:lnTo>
                    <a:pt x="11059" y="70"/>
                  </a:lnTo>
                  <a:lnTo>
                    <a:pt x="10799" y="18"/>
                  </a:lnTo>
                  <a:lnTo>
                    <a:pt x="1052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7" name="Google Shape;1677;p17"/>
            <p:cNvSpPr/>
            <p:nvPr/>
          </p:nvSpPr>
          <p:spPr>
            <a:xfrm>
              <a:off x="7353398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fill="none" extrusionOk="0">
                  <a:moveTo>
                    <a:pt x="815" y="1110"/>
                  </a:moveTo>
                  <a:lnTo>
                    <a:pt x="815" y="1110"/>
                  </a:lnTo>
                  <a:lnTo>
                    <a:pt x="832" y="1076"/>
                  </a:lnTo>
                  <a:lnTo>
                    <a:pt x="832" y="1076"/>
                  </a:lnTo>
                  <a:lnTo>
                    <a:pt x="850" y="1058"/>
                  </a:lnTo>
                  <a:lnTo>
                    <a:pt x="850" y="1058"/>
                  </a:lnTo>
                  <a:lnTo>
                    <a:pt x="867" y="1041"/>
                  </a:lnTo>
                  <a:lnTo>
                    <a:pt x="867" y="1041"/>
                  </a:lnTo>
                  <a:lnTo>
                    <a:pt x="902" y="1024"/>
                  </a:lnTo>
                  <a:lnTo>
                    <a:pt x="902" y="1024"/>
                  </a:lnTo>
                  <a:lnTo>
                    <a:pt x="919" y="989"/>
                  </a:lnTo>
                  <a:lnTo>
                    <a:pt x="919" y="989"/>
                  </a:lnTo>
                  <a:lnTo>
                    <a:pt x="936" y="972"/>
                  </a:lnTo>
                  <a:lnTo>
                    <a:pt x="936" y="972"/>
                  </a:lnTo>
                  <a:lnTo>
                    <a:pt x="971" y="954"/>
                  </a:lnTo>
                  <a:lnTo>
                    <a:pt x="971" y="954"/>
                  </a:lnTo>
                  <a:lnTo>
                    <a:pt x="988" y="937"/>
                  </a:lnTo>
                  <a:lnTo>
                    <a:pt x="988" y="937"/>
                  </a:lnTo>
                  <a:lnTo>
                    <a:pt x="1006" y="902"/>
                  </a:lnTo>
                  <a:lnTo>
                    <a:pt x="1006" y="902"/>
                  </a:lnTo>
                  <a:lnTo>
                    <a:pt x="1023" y="885"/>
                  </a:lnTo>
                  <a:lnTo>
                    <a:pt x="1023" y="885"/>
                  </a:lnTo>
                  <a:lnTo>
                    <a:pt x="1058" y="868"/>
                  </a:lnTo>
                  <a:lnTo>
                    <a:pt x="1058" y="868"/>
                  </a:lnTo>
                  <a:lnTo>
                    <a:pt x="1075" y="833"/>
                  </a:lnTo>
                  <a:lnTo>
                    <a:pt x="1075" y="833"/>
                  </a:lnTo>
                  <a:lnTo>
                    <a:pt x="1092" y="816"/>
                  </a:lnTo>
                  <a:lnTo>
                    <a:pt x="1092" y="816"/>
                  </a:lnTo>
                  <a:lnTo>
                    <a:pt x="1283" y="642"/>
                  </a:lnTo>
                  <a:lnTo>
                    <a:pt x="1508" y="486"/>
                  </a:lnTo>
                  <a:lnTo>
                    <a:pt x="1734" y="348"/>
                  </a:lnTo>
                  <a:lnTo>
                    <a:pt x="1959" y="226"/>
                  </a:lnTo>
                  <a:lnTo>
                    <a:pt x="2219" y="140"/>
                  </a:lnTo>
                  <a:lnTo>
                    <a:pt x="2479" y="70"/>
                  </a:lnTo>
                  <a:lnTo>
                    <a:pt x="2757" y="18"/>
                  </a:lnTo>
                  <a:lnTo>
                    <a:pt x="3034" y="1"/>
                  </a:lnTo>
                  <a:lnTo>
                    <a:pt x="10522" y="1"/>
                  </a:lnTo>
                  <a:lnTo>
                    <a:pt x="10522" y="1"/>
                  </a:lnTo>
                  <a:lnTo>
                    <a:pt x="10799" y="18"/>
                  </a:lnTo>
                  <a:lnTo>
                    <a:pt x="11059" y="70"/>
                  </a:lnTo>
                  <a:lnTo>
                    <a:pt x="11319" y="122"/>
                  </a:lnTo>
                  <a:lnTo>
                    <a:pt x="11579" y="226"/>
                  </a:lnTo>
                  <a:lnTo>
                    <a:pt x="11805" y="330"/>
                  </a:lnTo>
                  <a:lnTo>
                    <a:pt x="12030" y="469"/>
                  </a:lnTo>
                  <a:lnTo>
                    <a:pt x="12256" y="625"/>
                  </a:lnTo>
                  <a:lnTo>
                    <a:pt x="12446" y="798"/>
                  </a:lnTo>
                  <a:lnTo>
                    <a:pt x="12620" y="1006"/>
                  </a:lnTo>
                  <a:lnTo>
                    <a:pt x="12776" y="1214"/>
                  </a:lnTo>
                  <a:lnTo>
                    <a:pt x="12914" y="1440"/>
                  </a:lnTo>
                  <a:lnTo>
                    <a:pt x="13018" y="1665"/>
                  </a:lnTo>
                  <a:lnTo>
                    <a:pt x="13122" y="1925"/>
                  </a:lnTo>
                  <a:lnTo>
                    <a:pt x="13192" y="2185"/>
                  </a:lnTo>
                  <a:lnTo>
                    <a:pt x="13226" y="2445"/>
                  </a:lnTo>
                  <a:lnTo>
                    <a:pt x="13244" y="2740"/>
                  </a:lnTo>
                  <a:lnTo>
                    <a:pt x="13244" y="2740"/>
                  </a:lnTo>
                  <a:lnTo>
                    <a:pt x="13226" y="3017"/>
                  </a:lnTo>
                  <a:lnTo>
                    <a:pt x="13192" y="3277"/>
                  </a:lnTo>
                  <a:lnTo>
                    <a:pt x="13122" y="3554"/>
                  </a:lnTo>
                  <a:lnTo>
                    <a:pt x="13018" y="3797"/>
                  </a:lnTo>
                  <a:lnTo>
                    <a:pt x="12897" y="4040"/>
                  </a:lnTo>
                  <a:lnTo>
                    <a:pt x="12758" y="4265"/>
                  </a:lnTo>
                  <a:lnTo>
                    <a:pt x="12602" y="4473"/>
                  </a:lnTo>
                  <a:lnTo>
                    <a:pt x="12429" y="4664"/>
                  </a:lnTo>
                  <a:lnTo>
                    <a:pt x="12429" y="4664"/>
                  </a:lnTo>
                  <a:lnTo>
                    <a:pt x="12412" y="4681"/>
                  </a:lnTo>
                  <a:lnTo>
                    <a:pt x="12412" y="4681"/>
                  </a:lnTo>
                  <a:lnTo>
                    <a:pt x="12377" y="4716"/>
                  </a:lnTo>
                  <a:lnTo>
                    <a:pt x="12377" y="4716"/>
                  </a:lnTo>
                  <a:lnTo>
                    <a:pt x="12360" y="4733"/>
                  </a:lnTo>
                  <a:lnTo>
                    <a:pt x="12360" y="4733"/>
                  </a:lnTo>
                  <a:lnTo>
                    <a:pt x="12342" y="4750"/>
                  </a:lnTo>
                  <a:lnTo>
                    <a:pt x="12342" y="4750"/>
                  </a:lnTo>
                  <a:lnTo>
                    <a:pt x="12325" y="4785"/>
                  </a:lnTo>
                  <a:lnTo>
                    <a:pt x="12325" y="4785"/>
                  </a:lnTo>
                  <a:lnTo>
                    <a:pt x="12290" y="4802"/>
                  </a:lnTo>
                  <a:lnTo>
                    <a:pt x="12290" y="4802"/>
                  </a:lnTo>
                  <a:lnTo>
                    <a:pt x="12273" y="4820"/>
                  </a:lnTo>
                  <a:lnTo>
                    <a:pt x="12273" y="4820"/>
                  </a:lnTo>
                  <a:lnTo>
                    <a:pt x="12256" y="4837"/>
                  </a:lnTo>
                  <a:lnTo>
                    <a:pt x="12256" y="4837"/>
                  </a:lnTo>
                  <a:lnTo>
                    <a:pt x="12238" y="4872"/>
                  </a:lnTo>
                  <a:lnTo>
                    <a:pt x="12238" y="4872"/>
                  </a:lnTo>
                  <a:lnTo>
                    <a:pt x="12204" y="4889"/>
                  </a:lnTo>
                  <a:lnTo>
                    <a:pt x="12204" y="4889"/>
                  </a:lnTo>
                  <a:lnTo>
                    <a:pt x="12186" y="4906"/>
                  </a:lnTo>
                  <a:lnTo>
                    <a:pt x="12186" y="4906"/>
                  </a:lnTo>
                  <a:lnTo>
                    <a:pt x="12169" y="4924"/>
                  </a:lnTo>
                  <a:lnTo>
                    <a:pt x="12169" y="4924"/>
                  </a:lnTo>
                  <a:lnTo>
                    <a:pt x="12134" y="4958"/>
                  </a:lnTo>
                  <a:lnTo>
                    <a:pt x="12134" y="4958"/>
                  </a:lnTo>
                  <a:lnTo>
                    <a:pt x="11944" y="5132"/>
                  </a:lnTo>
                  <a:lnTo>
                    <a:pt x="11735" y="5288"/>
                  </a:lnTo>
                  <a:lnTo>
                    <a:pt x="11510" y="5426"/>
                  </a:lnTo>
                  <a:lnTo>
                    <a:pt x="11267" y="5548"/>
                  </a:lnTo>
                  <a:lnTo>
                    <a:pt x="11025" y="5634"/>
                  </a:lnTo>
                  <a:lnTo>
                    <a:pt x="10765" y="5704"/>
                  </a:lnTo>
                  <a:lnTo>
                    <a:pt x="10487" y="5756"/>
                  </a:lnTo>
                  <a:lnTo>
                    <a:pt x="10210" y="5773"/>
                  </a:lnTo>
                  <a:lnTo>
                    <a:pt x="2722" y="5773"/>
                  </a:lnTo>
                  <a:lnTo>
                    <a:pt x="2722" y="5773"/>
                  </a:lnTo>
                  <a:lnTo>
                    <a:pt x="2445" y="5756"/>
                  </a:lnTo>
                  <a:lnTo>
                    <a:pt x="2167" y="5704"/>
                  </a:lnTo>
                  <a:lnTo>
                    <a:pt x="1907" y="5634"/>
                  </a:lnTo>
                  <a:lnTo>
                    <a:pt x="1664" y="5548"/>
                  </a:lnTo>
                  <a:lnTo>
                    <a:pt x="1422" y="5444"/>
                  </a:lnTo>
                  <a:lnTo>
                    <a:pt x="1196" y="5305"/>
                  </a:lnTo>
                  <a:lnTo>
                    <a:pt x="988" y="5149"/>
                  </a:lnTo>
                  <a:lnTo>
                    <a:pt x="798" y="4958"/>
                  </a:lnTo>
                  <a:lnTo>
                    <a:pt x="624" y="4768"/>
                  </a:lnTo>
                  <a:lnTo>
                    <a:pt x="468" y="4560"/>
                  </a:lnTo>
                  <a:lnTo>
                    <a:pt x="330" y="4334"/>
                  </a:lnTo>
                  <a:lnTo>
                    <a:pt x="208" y="4092"/>
                  </a:lnTo>
                  <a:lnTo>
                    <a:pt x="122" y="3849"/>
                  </a:lnTo>
                  <a:lnTo>
                    <a:pt x="52" y="3589"/>
                  </a:lnTo>
                  <a:lnTo>
                    <a:pt x="18" y="3312"/>
                  </a:lnTo>
                  <a:lnTo>
                    <a:pt x="0" y="3034"/>
                  </a:lnTo>
                  <a:lnTo>
                    <a:pt x="0" y="3034"/>
                  </a:lnTo>
                  <a:lnTo>
                    <a:pt x="18" y="2757"/>
                  </a:lnTo>
                  <a:lnTo>
                    <a:pt x="52" y="2497"/>
                  </a:lnTo>
                  <a:lnTo>
                    <a:pt x="122" y="2220"/>
                  </a:lnTo>
                  <a:lnTo>
                    <a:pt x="208" y="1977"/>
                  </a:lnTo>
                  <a:lnTo>
                    <a:pt x="330" y="1734"/>
                  </a:lnTo>
                  <a:lnTo>
                    <a:pt x="468" y="1509"/>
                  </a:lnTo>
                  <a:lnTo>
                    <a:pt x="624" y="1301"/>
                  </a:lnTo>
                  <a:lnTo>
                    <a:pt x="815" y="1110"/>
                  </a:lnTo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8" name="Google Shape;1678;p17"/>
            <p:cNvSpPr/>
            <p:nvPr/>
          </p:nvSpPr>
          <p:spPr>
            <a:xfrm>
              <a:off x="7375997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22" y="1"/>
                  </a:moveTo>
                  <a:lnTo>
                    <a:pt x="2445" y="18"/>
                  </a:lnTo>
                  <a:lnTo>
                    <a:pt x="2168" y="53"/>
                  </a:lnTo>
                  <a:lnTo>
                    <a:pt x="1907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39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22"/>
                  </a:lnTo>
                  <a:lnTo>
                    <a:pt x="18" y="2999"/>
                  </a:lnTo>
                  <a:lnTo>
                    <a:pt x="53" y="3277"/>
                  </a:lnTo>
                  <a:lnTo>
                    <a:pt x="122" y="3537"/>
                  </a:lnTo>
                  <a:lnTo>
                    <a:pt x="209" y="3779"/>
                  </a:lnTo>
                  <a:lnTo>
                    <a:pt x="330" y="4022"/>
                  </a:lnTo>
                  <a:lnTo>
                    <a:pt x="469" y="4247"/>
                  </a:lnTo>
                  <a:lnTo>
                    <a:pt x="625" y="4455"/>
                  </a:lnTo>
                  <a:lnTo>
                    <a:pt x="798" y="4646"/>
                  </a:lnTo>
                  <a:lnTo>
                    <a:pt x="989" y="4837"/>
                  </a:lnTo>
                  <a:lnTo>
                    <a:pt x="1197" y="4993"/>
                  </a:lnTo>
                  <a:lnTo>
                    <a:pt x="1422" y="5131"/>
                  </a:lnTo>
                  <a:lnTo>
                    <a:pt x="1665" y="5235"/>
                  </a:lnTo>
                  <a:lnTo>
                    <a:pt x="1907" y="5322"/>
                  </a:lnTo>
                  <a:lnTo>
                    <a:pt x="2168" y="5391"/>
                  </a:lnTo>
                  <a:lnTo>
                    <a:pt x="2445" y="5443"/>
                  </a:lnTo>
                  <a:lnTo>
                    <a:pt x="2722" y="5461"/>
                  </a:lnTo>
                  <a:lnTo>
                    <a:pt x="10210" y="5461"/>
                  </a:lnTo>
                  <a:lnTo>
                    <a:pt x="10488" y="5443"/>
                  </a:lnTo>
                  <a:lnTo>
                    <a:pt x="10748" y="5391"/>
                  </a:lnTo>
                  <a:lnTo>
                    <a:pt x="11008" y="5322"/>
                  </a:lnTo>
                  <a:lnTo>
                    <a:pt x="11268" y="5235"/>
                  </a:lnTo>
                  <a:lnTo>
                    <a:pt x="11510" y="5131"/>
                  </a:lnTo>
                  <a:lnTo>
                    <a:pt x="11736" y="4993"/>
                  </a:lnTo>
                  <a:lnTo>
                    <a:pt x="11944" y="4837"/>
                  </a:lnTo>
                  <a:lnTo>
                    <a:pt x="12135" y="4646"/>
                  </a:lnTo>
                  <a:lnTo>
                    <a:pt x="12308" y="4455"/>
                  </a:lnTo>
                  <a:lnTo>
                    <a:pt x="12464" y="4247"/>
                  </a:lnTo>
                  <a:lnTo>
                    <a:pt x="12603" y="4022"/>
                  </a:lnTo>
                  <a:lnTo>
                    <a:pt x="12724" y="3779"/>
                  </a:lnTo>
                  <a:lnTo>
                    <a:pt x="12811" y="3537"/>
                  </a:lnTo>
                  <a:lnTo>
                    <a:pt x="12880" y="3277"/>
                  </a:lnTo>
                  <a:lnTo>
                    <a:pt x="12915" y="2999"/>
                  </a:lnTo>
                  <a:lnTo>
                    <a:pt x="12932" y="2722"/>
                  </a:lnTo>
                  <a:lnTo>
                    <a:pt x="12915" y="2445"/>
                  </a:lnTo>
                  <a:lnTo>
                    <a:pt x="12880" y="2185"/>
                  </a:lnTo>
                  <a:lnTo>
                    <a:pt x="12811" y="1925"/>
                  </a:lnTo>
                  <a:lnTo>
                    <a:pt x="12724" y="1665"/>
                  </a:lnTo>
                  <a:lnTo>
                    <a:pt x="12603" y="1439"/>
                  </a:lnTo>
                  <a:lnTo>
                    <a:pt x="12464" y="1214"/>
                  </a:lnTo>
                  <a:lnTo>
                    <a:pt x="12308" y="1006"/>
                  </a:lnTo>
                  <a:lnTo>
                    <a:pt x="12135" y="798"/>
                  </a:lnTo>
                  <a:lnTo>
                    <a:pt x="11944" y="625"/>
                  </a:lnTo>
                  <a:lnTo>
                    <a:pt x="11736" y="469"/>
                  </a:lnTo>
                  <a:lnTo>
                    <a:pt x="11510" y="330"/>
                  </a:lnTo>
                  <a:lnTo>
                    <a:pt x="11268" y="226"/>
                  </a:lnTo>
                  <a:lnTo>
                    <a:pt x="11008" y="122"/>
                  </a:lnTo>
                  <a:lnTo>
                    <a:pt x="10748" y="53"/>
                  </a:lnTo>
                  <a:lnTo>
                    <a:pt x="10488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rgbClr val="E9FFE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9" name="Google Shape;1679;p17"/>
            <p:cNvSpPr/>
            <p:nvPr/>
          </p:nvSpPr>
          <p:spPr>
            <a:xfrm>
              <a:off x="7375997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fill="none" extrusionOk="0">
                  <a:moveTo>
                    <a:pt x="10210" y="5461"/>
                  </a:moveTo>
                  <a:lnTo>
                    <a:pt x="10210" y="5461"/>
                  </a:lnTo>
                  <a:lnTo>
                    <a:pt x="10488" y="5443"/>
                  </a:lnTo>
                  <a:lnTo>
                    <a:pt x="10748" y="5391"/>
                  </a:lnTo>
                  <a:lnTo>
                    <a:pt x="11008" y="5322"/>
                  </a:lnTo>
                  <a:lnTo>
                    <a:pt x="11268" y="5235"/>
                  </a:lnTo>
                  <a:lnTo>
                    <a:pt x="11510" y="5131"/>
                  </a:lnTo>
                  <a:lnTo>
                    <a:pt x="11736" y="4993"/>
                  </a:lnTo>
                  <a:lnTo>
                    <a:pt x="11944" y="4837"/>
                  </a:lnTo>
                  <a:lnTo>
                    <a:pt x="12135" y="4646"/>
                  </a:lnTo>
                  <a:lnTo>
                    <a:pt x="12308" y="4455"/>
                  </a:lnTo>
                  <a:lnTo>
                    <a:pt x="12464" y="4247"/>
                  </a:lnTo>
                  <a:lnTo>
                    <a:pt x="12603" y="4022"/>
                  </a:lnTo>
                  <a:lnTo>
                    <a:pt x="12724" y="3779"/>
                  </a:lnTo>
                  <a:lnTo>
                    <a:pt x="12811" y="3537"/>
                  </a:lnTo>
                  <a:lnTo>
                    <a:pt x="12880" y="3277"/>
                  </a:lnTo>
                  <a:lnTo>
                    <a:pt x="12915" y="2999"/>
                  </a:lnTo>
                  <a:lnTo>
                    <a:pt x="12932" y="2722"/>
                  </a:lnTo>
                  <a:lnTo>
                    <a:pt x="12932" y="2722"/>
                  </a:lnTo>
                  <a:lnTo>
                    <a:pt x="12915" y="2445"/>
                  </a:lnTo>
                  <a:lnTo>
                    <a:pt x="12880" y="2185"/>
                  </a:lnTo>
                  <a:lnTo>
                    <a:pt x="12811" y="1925"/>
                  </a:lnTo>
                  <a:lnTo>
                    <a:pt x="12724" y="1665"/>
                  </a:lnTo>
                  <a:lnTo>
                    <a:pt x="12603" y="1439"/>
                  </a:lnTo>
                  <a:lnTo>
                    <a:pt x="12464" y="1214"/>
                  </a:lnTo>
                  <a:lnTo>
                    <a:pt x="12308" y="1006"/>
                  </a:lnTo>
                  <a:lnTo>
                    <a:pt x="12135" y="798"/>
                  </a:lnTo>
                  <a:lnTo>
                    <a:pt x="11944" y="625"/>
                  </a:lnTo>
                  <a:lnTo>
                    <a:pt x="11736" y="469"/>
                  </a:lnTo>
                  <a:lnTo>
                    <a:pt x="11510" y="330"/>
                  </a:lnTo>
                  <a:lnTo>
                    <a:pt x="11268" y="226"/>
                  </a:lnTo>
                  <a:lnTo>
                    <a:pt x="11008" y="122"/>
                  </a:lnTo>
                  <a:lnTo>
                    <a:pt x="10748" y="53"/>
                  </a:lnTo>
                  <a:lnTo>
                    <a:pt x="10488" y="18"/>
                  </a:lnTo>
                  <a:lnTo>
                    <a:pt x="10210" y="1"/>
                  </a:lnTo>
                  <a:lnTo>
                    <a:pt x="2722" y="1"/>
                  </a:lnTo>
                  <a:lnTo>
                    <a:pt x="2722" y="1"/>
                  </a:lnTo>
                  <a:lnTo>
                    <a:pt x="2445" y="18"/>
                  </a:lnTo>
                  <a:lnTo>
                    <a:pt x="2168" y="53"/>
                  </a:lnTo>
                  <a:lnTo>
                    <a:pt x="1907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39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22"/>
                  </a:lnTo>
                  <a:lnTo>
                    <a:pt x="1" y="2722"/>
                  </a:lnTo>
                  <a:lnTo>
                    <a:pt x="18" y="2999"/>
                  </a:lnTo>
                  <a:lnTo>
                    <a:pt x="53" y="3277"/>
                  </a:lnTo>
                  <a:lnTo>
                    <a:pt x="122" y="3537"/>
                  </a:lnTo>
                  <a:lnTo>
                    <a:pt x="209" y="3779"/>
                  </a:lnTo>
                  <a:lnTo>
                    <a:pt x="330" y="4022"/>
                  </a:lnTo>
                  <a:lnTo>
                    <a:pt x="469" y="4247"/>
                  </a:lnTo>
                  <a:lnTo>
                    <a:pt x="625" y="4455"/>
                  </a:lnTo>
                  <a:lnTo>
                    <a:pt x="798" y="4646"/>
                  </a:lnTo>
                  <a:lnTo>
                    <a:pt x="989" y="4837"/>
                  </a:lnTo>
                  <a:lnTo>
                    <a:pt x="1197" y="4993"/>
                  </a:lnTo>
                  <a:lnTo>
                    <a:pt x="1422" y="5131"/>
                  </a:lnTo>
                  <a:lnTo>
                    <a:pt x="1665" y="5235"/>
                  </a:lnTo>
                  <a:lnTo>
                    <a:pt x="1907" y="5322"/>
                  </a:lnTo>
                  <a:lnTo>
                    <a:pt x="2168" y="5391"/>
                  </a:lnTo>
                  <a:lnTo>
                    <a:pt x="2445" y="5443"/>
                  </a:lnTo>
                  <a:lnTo>
                    <a:pt x="2722" y="5461"/>
                  </a:lnTo>
                  <a:lnTo>
                    <a:pt x="10210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0" name="Google Shape;1680;p17"/>
            <p:cNvSpPr/>
            <p:nvPr/>
          </p:nvSpPr>
          <p:spPr>
            <a:xfrm>
              <a:off x="7396260" y="178591"/>
              <a:ext cx="847841" cy="332254"/>
            </a:xfrm>
            <a:custGeom>
              <a:avLst/>
              <a:gdLst/>
              <a:ahLst/>
              <a:cxnLst/>
              <a:rect l="l" t="t" r="r" b="b"/>
              <a:pathLst>
                <a:path w="12343" h="4837" extrusionOk="0">
                  <a:moveTo>
                    <a:pt x="2185" y="1"/>
                  </a:moveTo>
                  <a:lnTo>
                    <a:pt x="1942" y="35"/>
                  </a:lnTo>
                  <a:lnTo>
                    <a:pt x="1699" y="105"/>
                  </a:lnTo>
                  <a:lnTo>
                    <a:pt x="1491" y="191"/>
                  </a:lnTo>
                  <a:lnTo>
                    <a:pt x="1266" y="278"/>
                  </a:lnTo>
                  <a:lnTo>
                    <a:pt x="1075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8" y="2167"/>
                  </a:lnTo>
                  <a:lnTo>
                    <a:pt x="0" y="2410"/>
                  </a:lnTo>
                  <a:lnTo>
                    <a:pt x="18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75" y="4421"/>
                  </a:lnTo>
                  <a:lnTo>
                    <a:pt x="1266" y="4542"/>
                  </a:lnTo>
                  <a:lnTo>
                    <a:pt x="1491" y="4646"/>
                  </a:lnTo>
                  <a:lnTo>
                    <a:pt x="1699" y="4733"/>
                  </a:lnTo>
                  <a:lnTo>
                    <a:pt x="1942" y="4785"/>
                  </a:lnTo>
                  <a:lnTo>
                    <a:pt x="2185" y="4819"/>
                  </a:lnTo>
                  <a:lnTo>
                    <a:pt x="2427" y="4837"/>
                  </a:lnTo>
                  <a:lnTo>
                    <a:pt x="9915" y="4837"/>
                  </a:lnTo>
                  <a:lnTo>
                    <a:pt x="10158" y="4819"/>
                  </a:lnTo>
                  <a:lnTo>
                    <a:pt x="10401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67" y="4421"/>
                  </a:lnTo>
                  <a:lnTo>
                    <a:pt x="11458" y="4282"/>
                  </a:lnTo>
                  <a:lnTo>
                    <a:pt x="11632" y="4126"/>
                  </a:lnTo>
                  <a:lnTo>
                    <a:pt x="11788" y="3953"/>
                  </a:lnTo>
                  <a:lnTo>
                    <a:pt x="11926" y="3779"/>
                  </a:lnTo>
                  <a:lnTo>
                    <a:pt x="12048" y="3571"/>
                  </a:lnTo>
                  <a:lnTo>
                    <a:pt x="12152" y="3363"/>
                  </a:lnTo>
                  <a:lnTo>
                    <a:pt x="12221" y="3138"/>
                  </a:lnTo>
                  <a:lnTo>
                    <a:pt x="12290" y="2913"/>
                  </a:lnTo>
                  <a:lnTo>
                    <a:pt x="12325" y="2670"/>
                  </a:lnTo>
                  <a:lnTo>
                    <a:pt x="12342" y="2410"/>
                  </a:lnTo>
                  <a:lnTo>
                    <a:pt x="12325" y="2167"/>
                  </a:lnTo>
                  <a:lnTo>
                    <a:pt x="12290" y="1925"/>
                  </a:lnTo>
                  <a:lnTo>
                    <a:pt x="12221" y="1699"/>
                  </a:lnTo>
                  <a:lnTo>
                    <a:pt x="12152" y="1474"/>
                  </a:lnTo>
                  <a:lnTo>
                    <a:pt x="12048" y="1266"/>
                  </a:lnTo>
                  <a:lnTo>
                    <a:pt x="11926" y="1058"/>
                  </a:lnTo>
                  <a:lnTo>
                    <a:pt x="11788" y="867"/>
                  </a:lnTo>
                  <a:lnTo>
                    <a:pt x="11632" y="711"/>
                  </a:lnTo>
                  <a:lnTo>
                    <a:pt x="11458" y="555"/>
                  </a:lnTo>
                  <a:lnTo>
                    <a:pt x="11267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401" y="35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1" name="Google Shape;1681;p17"/>
            <p:cNvSpPr/>
            <p:nvPr/>
          </p:nvSpPr>
          <p:spPr>
            <a:xfrm>
              <a:off x="7396260" y="178591"/>
              <a:ext cx="847841" cy="332254"/>
            </a:xfrm>
            <a:custGeom>
              <a:avLst/>
              <a:gdLst/>
              <a:ahLst/>
              <a:cxnLst/>
              <a:rect l="l" t="t" r="r" b="b"/>
              <a:pathLst>
                <a:path w="12343" h="4837" fill="none" extrusionOk="0">
                  <a:moveTo>
                    <a:pt x="2427" y="4837"/>
                  </a:moveTo>
                  <a:lnTo>
                    <a:pt x="9915" y="4837"/>
                  </a:lnTo>
                  <a:lnTo>
                    <a:pt x="9915" y="4837"/>
                  </a:lnTo>
                  <a:lnTo>
                    <a:pt x="10158" y="4819"/>
                  </a:lnTo>
                  <a:lnTo>
                    <a:pt x="10401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67" y="4421"/>
                  </a:lnTo>
                  <a:lnTo>
                    <a:pt x="11458" y="4282"/>
                  </a:lnTo>
                  <a:lnTo>
                    <a:pt x="11632" y="4126"/>
                  </a:lnTo>
                  <a:lnTo>
                    <a:pt x="11788" y="3953"/>
                  </a:lnTo>
                  <a:lnTo>
                    <a:pt x="11926" y="3779"/>
                  </a:lnTo>
                  <a:lnTo>
                    <a:pt x="12048" y="3571"/>
                  </a:lnTo>
                  <a:lnTo>
                    <a:pt x="12152" y="3363"/>
                  </a:lnTo>
                  <a:lnTo>
                    <a:pt x="12221" y="3138"/>
                  </a:lnTo>
                  <a:lnTo>
                    <a:pt x="12290" y="2913"/>
                  </a:lnTo>
                  <a:lnTo>
                    <a:pt x="12325" y="2670"/>
                  </a:lnTo>
                  <a:lnTo>
                    <a:pt x="12342" y="2410"/>
                  </a:lnTo>
                  <a:lnTo>
                    <a:pt x="12342" y="2410"/>
                  </a:lnTo>
                  <a:lnTo>
                    <a:pt x="12325" y="2167"/>
                  </a:lnTo>
                  <a:lnTo>
                    <a:pt x="12290" y="1925"/>
                  </a:lnTo>
                  <a:lnTo>
                    <a:pt x="12221" y="1699"/>
                  </a:lnTo>
                  <a:lnTo>
                    <a:pt x="12152" y="1474"/>
                  </a:lnTo>
                  <a:lnTo>
                    <a:pt x="12048" y="1266"/>
                  </a:lnTo>
                  <a:lnTo>
                    <a:pt x="11926" y="1058"/>
                  </a:lnTo>
                  <a:lnTo>
                    <a:pt x="11788" y="867"/>
                  </a:lnTo>
                  <a:lnTo>
                    <a:pt x="11632" y="711"/>
                  </a:lnTo>
                  <a:lnTo>
                    <a:pt x="11458" y="555"/>
                  </a:lnTo>
                  <a:lnTo>
                    <a:pt x="11267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401" y="35"/>
                  </a:lnTo>
                  <a:lnTo>
                    <a:pt x="10158" y="1"/>
                  </a:lnTo>
                  <a:lnTo>
                    <a:pt x="9915" y="1"/>
                  </a:lnTo>
                  <a:lnTo>
                    <a:pt x="2427" y="1"/>
                  </a:lnTo>
                  <a:lnTo>
                    <a:pt x="2427" y="1"/>
                  </a:lnTo>
                  <a:lnTo>
                    <a:pt x="2185" y="1"/>
                  </a:lnTo>
                  <a:lnTo>
                    <a:pt x="1942" y="35"/>
                  </a:lnTo>
                  <a:lnTo>
                    <a:pt x="1699" y="105"/>
                  </a:lnTo>
                  <a:lnTo>
                    <a:pt x="1491" y="191"/>
                  </a:lnTo>
                  <a:lnTo>
                    <a:pt x="1266" y="278"/>
                  </a:lnTo>
                  <a:lnTo>
                    <a:pt x="1075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8" y="2167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18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75" y="4421"/>
                  </a:lnTo>
                  <a:lnTo>
                    <a:pt x="1266" y="4542"/>
                  </a:lnTo>
                  <a:lnTo>
                    <a:pt x="1491" y="4646"/>
                  </a:lnTo>
                  <a:lnTo>
                    <a:pt x="1699" y="4733"/>
                  </a:lnTo>
                  <a:lnTo>
                    <a:pt x="1942" y="4785"/>
                  </a:lnTo>
                  <a:lnTo>
                    <a:pt x="2185" y="4819"/>
                  </a:lnTo>
                  <a:lnTo>
                    <a:pt x="2427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2" name="Google Shape;1682;p17"/>
            <p:cNvSpPr/>
            <p:nvPr/>
          </p:nvSpPr>
          <p:spPr>
            <a:xfrm>
              <a:off x="7435550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extrusionOk="0">
                  <a:moveTo>
                    <a:pt x="1959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197" y="157"/>
                  </a:lnTo>
                  <a:lnTo>
                    <a:pt x="1023" y="243"/>
                  </a:lnTo>
                  <a:lnTo>
                    <a:pt x="867" y="347"/>
                  </a:lnTo>
                  <a:lnTo>
                    <a:pt x="711" y="451"/>
                  </a:lnTo>
                  <a:lnTo>
                    <a:pt x="572" y="573"/>
                  </a:lnTo>
                  <a:lnTo>
                    <a:pt x="451" y="729"/>
                  </a:lnTo>
                  <a:lnTo>
                    <a:pt x="330" y="867"/>
                  </a:lnTo>
                  <a:lnTo>
                    <a:pt x="226" y="1041"/>
                  </a:lnTo>
                  <a:lnTo>
                    <a:pt x="156" y="1214"/>
                  </a:lnTo>
                  <a:lnTo>
                    <a:pt x="87" y="1387"/>
                  </a:lnTo>
                  <a:lnTo>
                    <a:pt x="35" y="1578"/>
                  </a:lnTo>
                  <a:lnTo>
                    <a:pt x="0" y="1769"/>
                  </a:lnTo>
                  <a:lnTo>
                    <a:pt x="0" y="1977"/>
                  </a:lnTo>
                  <a:lnTo>
                    <a:pt x="0" y="2185"/>
                  </a:lnTo>
                  <a:lnTo>
                    <a:pt x="35" y="2375"/>
                  </a:lnTo>
                  <a:lnTo>
                    <a:pt x="87" y="2566"/>
                  </a:lnTo>
                  <a:lnTo>
                    <a:pt x="156" y="2739"/>
                  </a:lnTo>
                  <a:lnTo>
                    <a:pt x="226" y="2913"/>
                  </a:lnTo>
                  <a:lnTo>
                    <a:pt x="330" y="3086"/>
                  </a:lnTo>
                  <a:lnTo>
                    <a:pt x="451" y="3225"/>
                  </a:lnTo>
                  <a:lnTo>
                    <a:pt x="572" y="3363"/>
                  </a:lnTo>
                  <a:lnTo>
                    <a:pt x="711" y="3502"/>
                  </a:lnTo>
                  <a:lnTo>
                    <a:pt x="867" y="3606"/>
                  </a:lnTo>
                  <a:lnTo>
                    <a:pt x="1023" y="3710"/>
                  </a:lnTo>
                  <a:lnTo>
                    <a:pt x="1197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59" y="3953"/>
                  </a:lnTo>
                  <a:lnTo>
                    <a:pt x="9447" y="3953"/>
                  </a:lnTo>
                  <a:lnTo>
                    <a:pt x="9655" y="3935"/>
                  </a:lnTo>
                  <a:lnTo>
                    <a:pt x="9846" y="3901"/>
                  </a:lnTo>
                  <a:lnTo>
                    <a:pt x="10037" y="3866"/>
                  </a:lnTo>
                  <a:lnTo>
                    <a:pt x="10227" y="3797"/>
                  </a:lnTo>
                  <a:lnTo>
                    <a:pt x="10383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73" y="3225"/>
                  </a:lnTo>
                  <a:lnTo>
                    <a:pt x="11094" y="3086"/>
                  </a:lnTo>
                  <a:lnTo>
                    <a:pt x="11181" y="2913"/>
                  </a:lnTo>
                  <a:lnTo>
                    <a:pt x="11268" y="2739"/>
                  </a:lnTo>
                  <a:lnTo>
                    <a:pt x="11337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24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37" y="1387"/>
                  </a:lnTo>
                  <a:lnTo>
                    <a:pt x="11268" y="1214"/>
                  </a:lnTo>
                  <a:lnTo>
                    <a:pt x="11181" y="1041"/>
                  </a:lnTo>
                  <a:lnTo>
                    <a:pt x="11094" y="867"/>
                  </a:lnTo>
                  <a:lnTo>
                    <a:pt x="10973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383" y="243"/>
                  </a:lnTo>
                  <a:lnTo>
                    <a:pt x="10227" y="157"/>
                  </a:lnTo>
                  <a:lnTo>
                    <a:pt x="10037" y="87"/>
                  </a:lnTo>
                  <a:lnTo>
                    <a:pt x="9846" y="35"/>
                  </a:lnTo>
                  <a:lnTo>
                    <a:pt x="9655" y="18"/>
                  </a:lnTo>
                  <a:lnTo>
                    <a:pt x="944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3" name="Google Shape;1683;p17"/>
            <p:cNvSpPr/>
            <p:nvPr/>
          </p:nvSpPr>
          <p:spPr>
            <a:xfrm>
              <a:off x="7435550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fill="none" extrusionOk="0">
                  <a:moveTo>
                    <a:pt x="9447" y="3953"/>
                  </a:moveTo>
                  <a:lnTo>
                    <a:pt x="9447" y="3953"/>
                  </a:lnTo>
                  <a:lnTo>
                    <a:pt x="9655" y="3935"/>
                  </a:lnTo>
                  <a:lnTo>
                    <a:pt x="9846" y="3901"/>
                  </a:lnTo>
                  <a:lnTo>
                    <a:pt x="10037" y="3866"/>
                  </a:lnTo>
                  <a:lnTo>
                    <a:pt x="10227" y="3797"/>
                  </a:lnTo>
                  <a:lnTo>
                    <a:pt x="10383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73" y="3225"/>
                  </a:lnTo>
                  <a:lnTo>
                    <a:pt x="11094" y="3086"/>
                  </a:lnTo>
                  <a:lnTo>
                    <a:pt x="11181" y="2913"/>
                  </a:lnTo>
                  <a:lnTo>
                    <a:pt x="11268" y="2739"/>
                  </a:lnTo>
                  <a:lnTo>
                    <a:pt x="11337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24" y="1977"/>
                  </a:lnTo>
                  <a:lnTo>
                    <a:pt x="11424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37" y="1387"/>
                  </a:lnTo>
                  <a:lnTo>
                    <a:pt x="11268" y="1214"/>
                  </a:lnTo>
                  <a:lnTo>
                    <a:pt x="11181" y="1041"/>
                  </a:lnTo>
                  <a:lnTo>
                    <a:pt x="11094" y="867"/>
                  </a:lnTo>
                  <a:lnTo>
                    <a:pt x="10973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383" y="243"/>
                  </a:lnTo>
                  <a:lnTo>
                    <a:pt x="10227" y="157"/>
                  </a:lnTo>
                  <a:lnTo>
                    <a:pt x="10037" y="87"/>
                  </a:lnTo>
                  <a:lnTo>
                    <a:pt x="9846" y="35"/>
                  </a:lnTo>
                  <a:lnTo>
                    <a:pt x="9655" y="18"/>
                  </a:lnTo>
                  <a:lnTo>
                    <a:pt x="9447" y="1"/>
                  </a:lnTo>
                  <a:lnTo>
                    <a:pt x="1959" y="1"/>
                  </a:lnTo>
                  <a:lnTo>
                    <a:pt x="1959" y="1"/>
                  </a:ln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197" y="157"/>
                  </a:lnTo>
                  <a:lnTo>
                    <a:pt x="1023" y="243"/>
                  </a:lnTo>
                  <a:lnTo>
                    <a:pt x="867" y="347"/>
                  </a:lnTo>
                  <a:lnTo>
                    <a:pt x="711" y="451"/>
                  </a:lnTo>
                  <a:lnTo>
                    <a:pt x="572" y="573"/>
                  </a:lnTo>
                  <a:lnTo>
                    <a:pt x="451" y="729"/>
                  </a:lnTo>
                  <a:lnTo>
                    <a:pt x="330" y="867"/>
                  </a:lnTo>
                  <a:lnTo>
                    <a:pt x="226" y="1041"/>
                  </a:lnTo>
                  <a:lnTo>
                    <a:pt x="156" y="1214"/>
                  </a:lnTo>
                  <a:lnTo>
                    <a:pt x="87" y="1387"/>
                  </a:lnTo>
                  <a:lnTo>
                    <a:pt x="35" y="1578"/>
                  </a:lnTo>
                  <a:lnTo>
                    <a:pt x="0" y="1769"/>
                  </a:lnTo>
                  <a:lnTo>
                    <a:pt x="0" y="1977"/>
                  </a:lnTo>
                  <a:lnTo>
                    <a:pt x="0" y="1977"/>
                  </a:lnTo>
                  <a:lnTo>
                    <a:pt x="0" y="2185"/>
                  </a:lnTo>
                  <a:lnTo>
                    <a:pt x="35" y="2375"/>
                  </a:lnTo>
                  <a:lnTo>
                    <a:pt x="87" y="2566"/>
                  </a:lnTo>
                  <a:lnTo>
                    <a:pt x="156" y="2739"/>
                  </a:lnTo>
                  <a:lnTo>
                    <a:pt x="226" y="2913"/>
                  </a:lnTo>
                  <a:lnTo>
                    <a:pt x="330" y="3086"/>
                  </a:lnTo>
                  <a:lnTo>
                    <a:pt x="451" y="3225"/>
                  </a:lnTo>
                  <a:lnTo>
                    <a:pt x="572" y="3363"/>
                  </a:lnTo>
                  <a:lnTo>
                    <a:pt x="711" y="3502"/>
                  </a:lnTo>
                  <a:lnTo>
                    <a:pt x="867" y="3606"/>
                  </a:lnTo>
                  <a:lnTo>
                    <a:pt x="1023" y="3710"/>
                  </a:lnTo>
                  <a:lnTo>
                    <a:pt x="1197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59" y="3953"/>
                  </a:lnTo>
                  <a:lnTo>
                    <a:pt x="9447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4" name="Google Shape;1684;p17"/>
            <p:cNvSpPr/>
            <p:nvPr/>
          </p:nvSpPr>
          <p:spPr>
            <a:xfrm>
              <a:off x="7966582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5" name="Google Shape;1685;p17"/>
            <p:cNvSpPr/>
            <p:nvPr/>
          </p:nvSpPr>
          <p:spPr>
            <a:xfrm>
              <a:off x="7966582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6" name="Google Shape;1686;p17"/>
            <p:cNvSpPr/>
            <p:nvPr/>
          </p:nvSpPr>
          <p:spPr>
            <a:xfrm>
              <a:off x="7966582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0" y="1"/>
                  </a:moveTo>
                  <a:lnTo>
                    <a:pt x="70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7" y="4057"/>
                  </a:moveTo>
                  <a:lnTo>
                    <a:pt x="208" y="4455"/>
                  </a:lnTo>
                  <a:lnTo>
                    <a:pt x="35" y="4837"/>
                  </a:lnTo>
                  <a:lnTo>
                    <a:pt x="312" y="4837"/>
                  </a:lnTo>
                  <a:lnTo>
                    <a:pt x="468" y="4455"/>
                  </a:lnTo>
                  <a:lnTo>
                    <a:pt x="607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7" name="Google Shape;1687;p17"/>
            <p:cNvSpPr/>
            <p:nvPr/>
          </p:nvSpPr>
          <p:spPr>
            <a:xfrm>
              <a:off x="7966582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70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8" name="Google Shape;1688;p17"/>
            <p:cNvSpPr/>
            <p:nvPr/>
          </p:nvSpPr>
          <p:spPr>
            <a:xfrm>
              <a:off x="7971322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1" y="1"/>
                  </a:moveTo>
                  <a:lnTo>
                    <a:pt x="105" y="243"/>
                  </a:lnTo>
                  <a:lnTo>
                    <a:pt x="191" y="469"/>
                  </a:lnTo>
                  <a:lnTo>
                    <a:pt x="278" y="711"/>
                  </a:lnTo>
                  <a:lnTo>
                    <a:pt x="347" y="954"/>
                  </a:lnTo>
                  <a:lnTo>
                    <a:pt x="417" y="1197"/>
                  </a:lnTo>
                  <a:lnTo>
                    <a:pt x="469" y="1457"/>
                  </a:lnTo>
                  <a:lnTo>
                    <a:pt x="503" y="1699"/>
                  </a:lnTo>
                  <a:lnTo>
                    <a:pt x="521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21" y="2705"/>
                  </a:lnTo>
                  <a:lnTo>
                    <a:pt x="503" y="2965"/>
                  </a:lnTo>
                  <a:lnTo>
                    <a:pt x="469" y="3207"/>
                  </a:lnTo>
                  <a:lnTo>
                    <a:pt x="417" y="3450"/>
                  </a:lnTo>
                  <a:lnTo>
                    <a:pt x="365" y="3710"/>
                  </a:lnTo>
                  <a:lnTo>
                    <a:pt x="278" y="3953"/>
                  </a:lnTo>
                  <a:lnTo>
                    <a:pt x="538" y="3953"/>
                  </a:lnTo>
                  <a:lnTo>
                    <a:pt x="607" y="3710"/>
                  </a:lnTo>
                  <a:lnTo>
                    <a:pt x="677" y="3450"/>
                  </a:lnTo>
                  <a:lnTo>
                    <a:pt x="711" y="3207"/>
                  </a:lnTo>
                  <a:lnTo>
                    <a:pt x="746" y="2965"/>
                  </a:lnTo>
                  <a:lnTo>
                    <a:pt x="763" y="2705"/>
                  </a:lnTo>
                  <a:lnTo>
                    <a:pt x="781" y="2462"/>
                  </a:lnTo>
                  <a:lnTo>
                    <a:pt x="781" y="2202"/>
                  </a:lnTo>
                  <a:lnTo>
                    <a:pt x="763" y="1959"/>
                  </a:lnTo>
                  <a:lnTo>
                    <a:pt x="746" y="1699"/>
                  </a:lnTo>
                  <a:lnTo>
                    <a:pt x="711" y="1457"/>
                  </a:lnTo>
                  <a:lnTo>
                    <a:pt x="659" y="1214"/>
                  </a:lnTo>
                  <a:lnTo>
                    <a:pt x="607" y="954"/>
                  </a:lnTo>
                  <a:lnTo>
                    <a:pt x="538" y="711"/>
                  </a:lnTo>
                  <a:lnTo>
                    <a:pt x="451" y="469"/>
                  </a:lnTo>
                  <a:lnTo>
                    <a:pt x="365" y="243"/>
                  </a:lnTo>
                  <a:lnTo>
                    <a:pt x="261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9" name="Google Shape;1689;p17"/>
            <p:cNvSpPr/>
            <p:nvPr/>
          </p:nvSpPr>
          <p:spPr>
            <a:xfrm>
              <a:off x="7971322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05" y="243"/>
                  </a:lnTo>
                  <a:lnTo>
                    <a:pt x="191" y="469"/>
                  </a:lnTo>
                  <a:lnTo>
                    <a:pt x="278" y="711"/>
                  </a:lnTo>
                  <a:lnTo>
                    <a:pt x="347" y="954"/>
                  </a:lnTo>
                  <a:lnTo>
                    <a:pt x="417" y="1197"/>
                  </a:lnTo>
                  <a:lnTo>
                    <a:pt x="469" y="1457"/>
                  </a:lnTo>
                  <a:lnTo>
                    <a:pt x="503" y="1699"/>
                  </a:lnTo>
                  <a:lnTo>
                    <a:pt x="521" y="1959"/>
                  </a:lnTo>
                  <a:lnTo>
                    <a:pt x="538" y="2202"/>
                  </a:lnTo>
                  <a:lnTo>
                    <a:pt x="538" y="2462"/>
                  </a:lnTo>
                  <a:lnTo>
                    <a:pt x="521" y="2705"/>
                  </a:lnTo>
                  <a:lnTo>
                    <a:pt x="503" y="2965"/>
                  </a:lnTo>
                  <a:lnTo>
                    <a:pt x="469" y="3207"/>
                  </a:lnTo>
                  <a:lnTo>
                    <a:pt x="417" y="3450"/>
                  </a:lnTo>
                  <a:lnTo>
                    <a:pt x="365" y="3710"/>
                  </a:lnTo>
                  <a:lnTo>
                    <a:pt x="278" y="3953"/>
                  </a:lnTo>
                  <a:lnTo>
                    <a:pt x="538" y="3953"/>
                  </a:lnTo>
                  <a:lnTo>
                    <a:pt x="538" y="3953"/>
                  </a:lnTo>
                  <a:lnTo>
                    <a:pt x="607" y="3710"/>
                  </a:lnTo>
                  <a:lnTo>
                    <a:pt x="677" y="3450"/>
                  </a:lnTo>
                  <a:lnTo>
                    <a:pt x="711" y="3207"/>
                  </a:lnTo>
                  <a:lnTo>
                    <a:pt x="746" y="2965"/>
                  </a:lnTo>
                  <a:lnTo>
                    <a:pt x="763" y="2705"/>
                  </a:lnTo>
                  <a:lnTo>
                    <a:pt x="781" y="2462"/>
                  </a:lnTo>
                  <a:lnTo>
                    <a:pt x="781" y="2202"/>
                  </a:lnTo>
                  <a:lnTo>
                    <a:pt x="763" y="1959"/>
                  </a:lnTo>
                  <a:lnTo>
                    <a:pt x="746" y="1699"/>
                  </a:lnTo>
                  <a:lnTo>
                    <a:pt x="711" y="1457"/>
                  </a:lnTo>
                  <a:lnTo>
                    <a:pt x="659" y="1214"/>
                  </a:lnTo>
                  <a:lnTo>
                    <a:pt x="607" y="954"/>
                  </a:lnTo>
                  <a:lnTo>
                    <a:pt x="538" y="711"/>
                  </a:lnTo>
                  <a:lnTo>
                    <a:pt x="451" y="469"/>
                  </a:lnTo>
                  <a:lnTo>
                    <a:pt x="365" y="243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0" name="Google Shape;1690;p17"/>
            <p:cNvSpPr/>
            <p:nvPr/>
          </p:nvSpPr>
          <p:spPr>
            <a:xfrm>
              <a:off x="7671289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1" name="Google Shape;1691;p17"/>
            <p:cNvSpPr/>
            <p:nvPr/>
          </p:nvSpPr>
          <p:spPr>
            <a:xfrm>
              <a:off x="7671289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2" name="Google Shape;1692;p17"/>
            <p:cNvSpPr/>
            <p:nvPr/>
          </p:nvSpPr>
          <p:spPr>
            <a:xfrm>
              <a:off x="7671289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1" y="1"/>
                  </a:moveTo>
                  <a:lnTo>
                    <a:pt x="53" y="105"/>
                  </a:lnTo>
                  <a:lnTo>
                    <a:pt x="330" y="105"/>
                  </a:lnTo>
                  <a:lnTo>
                    <a:pt x="278" y="1"/>
                  </a:lnTo>
                  <a:close/>
                  <a:moveTo>
                    <a:pt x="347" y="4057"/>
                  </a:moveTo>
                  <a:lnTo>
                    <a:pt x="209" y="4455"/>
                  </a:lnTo>
                  <a:lnTo>
                    <a:pt x="35" y="4837"/>
                  </a:lnTo>
                  <a:lnTo>
                    <a:pt x="313" y="4837"/>
                  </a:lnTo>
                  <a:lnTo>
                    <a:pt x="469" y="4455"/>
                  </a:lnTo>
                  <a:lnTo>
                    <a:pt x="607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3" name="Google Shape;1693;p17"/>
            <p:cNvSpPr/>
            <p:nvPr/>
          </p:nvSpPr>
          <p:spPr>
            <a:xfrm>
              <a:off x="7671289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53" y="105"/>
                  </a:lnTo>
                  <a:lnTo>
                    <a:pt x="330" y="105"/>
                  </a:lnTo>
                  <a:lnTo>
                    <a:pt x="330" y="105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4" name="Google Shape;1694;p17"/>
            <p:cNvSpPr/>
            <p:nvPr/>
          </p:nvSpPr>
          <p:spPr>
            <a:xfrm>
              <a:off x="7674861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extrusionOk="0">
                  <a:moveTo>
                    <a:pt x="1" y="1"/>
                  </a:moveTo>
                  <a:lnTo>
                    <a:pt x="122" y="243"/>
                  </a:lnTo>
                  <a:lnTo>
                    <a:pt x="209" y="469"/>
                  </a:lnTo>
                  <a:lnTo>
                    <a:pt x="295" y="711"/>
                  </a:lnTo>
                  <a:lnTo>
                    <a:pt x="365" y="954"/>
                  </a:lnTo>
                  <a:lnTo>
                    <a:pt x="434" y="1197"/>
                  </a:lnTo>
                  <a:lnTo>
                    <a:pt x="469" y="1457"/>
                  </a:lnTo>
                  <a:lnTo>
                    <a:pt x="521" y="1699"/>
                  </a:lnTo>
                  <a:lnTo>
                    <a:pt x="538" y="1959"/>
                  </a:lnTo>
                  <a:lnTo>
                    <a:pt x="555" y="2202"/>
                  </a:lnTo>
                  <a:lnTo>
                    <a:pt x="555" y="2462"/>
                  </a:lnTo>
                  <a:lnTo>
                    <a:pt x="538" y="2705"/>
                  </a:lnTo>
                  <a:lnTo>
                    <a:pt x="521" y="2965"/>
                  </a:lnTo>
                  <a:lnTo>
                    <a:pt x="486" y="3207"/>
                  </a:lnTo>
                  <a:lnTo>
                    <a:pt x="434" y="3450"/>
                  </a:lnTo>
                  <a:lnTo>
                    <a:pt x="365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625" y="3710"/>
                  </a:lnTo>
                  <a:lnTo>
                    <a:pt x="677" y="3450"/>
                  </a:lnTo>
                  <a:lnTo>
                    <a:pt x="729" y="3207"/>
                  </a:lnTo>
                  <a:lnTo>
                    <a:pt x="763" y="2965"/>
                  </a:lnTo>
                  <a:lnTo>
                    <a:pt x="781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1" y="1959"/>
                  </a:lnTo>
                  <a:lnTo>
                    <a:pt x="763" y="1699"/>
                  </a:lnTo>
                  <a:lnTo>
                    <a:pt x="729" y="1457"/>
                  </a:lnTo>
                  <a:lnTo>
                    <a:pt x="677" y="1214"/>
                  </a:lnTo>
                  <a:lnTo>
                    <a:pt x="625" y="954"/>
                  </a:lnTo>
                  <a:lnTo>
                    <a:pt x="555" y="711"/>
                  </a:lnTo>
                  <a:lnTo>
                    <a:pt x="469" y="469"/>
                  </a:lnTo>
                  <a:lnTo>
                    <a:pt x="382" y="243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5" name="Google Shape;1695;p17"/>
            <p:cNvSpPr/>
            <p:nvPr/>
          </p:nvSpPr>
          <p:spPr>
            <a:xfrm>
              <a:off x="7674861" y="185734"/>
              <a:ext cx="54815" cy="271532"/>
            </a:xfrm>
            <a:custGeom>
              <a:avLst/>
              <a:gdLst/>
              <a:ahLst/>
              <a:cxnLst/>
              <a:rect l="l" t="t" r="r" b="b"/>
              <a:pathLst>
                <a:path w="798" h="3953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22" y="243"/>
                  </a:lnTo>
                  <a:lnTo>
                    <a:pt x="209" y="469"/>
                  </a:lnTo>
                  <a:lnTo>
                    <a:pt x="295" y="711"/>
                  </a:lnTo>
                  <a:lnTo>
                    <a:pt x="365" y="954"/>
                  </a:lnTo>
                  <a:lnTo>
                    <a:pt x="434" y="1197"/>
                  </a:lnTo>
                  <a:lnTo>
                    <a:pt x="469" y="1457"/>
                  </a:lnTo>
                  <a:lnTo>
                    <a:pt x="521" y="1699"/>
                  </a:lnTo>
                  <a:lnTo>
                    <a:pt x="538" y="1959"/>
                  </a:lnTo>
                  <a:lnTo>
                    <a:pt x="555" y="2202"/>
                  </a:lnTo>
                  <a:lnTo>
                    <a:pt x="555" y="2462"/>
                  </a:lnTo>
                  <a:lnTo>
                    <a:pt x="538" y="2705"/>
                  </a:lnTo>
                  <a:lnTo>
                    <a:pt x="521" y="2965"/>
                  </a:lnTo>
                  <a:lnTo>
                    <a:pt x="486" y="3207"/>
                  </a:lnTo>
                  <a:lnTo>
                    <a:pt x="434" y="3450"/>
                  </a:lnTo>
                  <a:lnTo>
                    <a:pt x="365" y="3710"/>
                  </a:lnTo>
                  <a:lnTo>
                    <a:pt x="295" y="3953"/>
                  </a:lnTo>
                  <a:lnTo>
                    <a:pt x="555" y="3953"/>
                  </a:lnTo>
                  <a:lnTo>
                    <a:pt x="555" y="3953"/>
                  </a:lnTo>
                  <a:lnTo>
                    <a:pt x="625" y="3710"/>
                  </a:lnTo>
                  <a:lnTo>
                    <a:pt x="677" y="3450"/>
                  </a:lnTo>
                  <a:lnTo>
                    <a:pt x="729" y="3207"/>
                  </a:lnTo>
                  <a:lnTo>
                    <a:pt x="763" y="2965"/>
                  </a:lnTo>
                  <a:lnTo>
                    <a:pt x="781" y="2705"/>
                  </a:lnTo>
                  <a:lnTo>
                    <a:pt x="798" y="2462"/>
                  </a:lnTo>
                  <a:lnTo>
                    <a:pt x="798" y="2202"/>
                  </a:lnTo>
                  <a:lnTo>
                    <a:pt x="781" y="1959"/>
                  </a:lnTo>
                  <a:lnTo>
                    <a:pt x="763" y="1699"/>
                  </a:lnTo>
                  <a:lnTo>
                    <a:pt x="729" y="1457"/>
                  </a:lnTo>
                  <a:lnTo>
                    <a:pt x="677" y="1214"/>
                  </a:lnTo>
                  <a:lnTo>
                    <a:pt x="625" y="954"/>
                  </a:lnTo>
                  <a:lnTo>
                    <a:pt x="555" y="711"/>
                  </a:lnTo>
                  <a:lnTo>
                    <a:pt x="469" y="469"/>
                  </a:lnTo>
                  <a:lnTo>
                    <a:pt x="382" y="243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6" name="Google Shape;1696;p17"/>
            <p:cNvSpPr/>
            <p:nvPr/>
          </p:nvSpPr>
          <p:spPr>
            <a:xfrm>
              <a:off x="4694665" y="158327"/>
              <a:ext cx="423955" cy="396616"/>
            </a:xfrm>
            <a:custGeom>
              <a:avLst/>
              <a:gdLst/>
              <a:ahLst/>
              <a:cxnLst/>
              <a:rect l="l" t="t" r="r" b="b"/>
              <a:pathLst>
                <a:path w="6172" h="5774" extrusionOk="0">
                  <a:moveTo>
                    <a:pt x="3034" y="1"/>
                  </a:moveTo>
                  <a:lnTo>
                    <a:pt x="2757" y="18"/>
                  </a:lnTo>
                  <a:lnTo>
                    <a:pt x="2479" y="70"/>
                  </a:lnTo>
                  <a:lnTo>
                    <a:pt x="2219" y="140"/>
                  </a:lnTo>
                  <a:lnTo>
                    <a:pt x="1977" y="226"/>
                  </a:lnTo>
                  <a:lnTo>
                    <a:pt x="1734" y="348"/>
                  </a:lnTo>
                  <a:lnTo>
                    <a:pt x="1509" y="486"/>
                  </a:lnTo>
                  <a:lnTo>
                    <a:pt x="1301" y="642"/>
                  </a:lnTo>
                  <a:lnTo>
                    <a:pt x="1110" y="816"/>
                  </a:lnTo>
                  <a:lnTo>
                    <a:pt x="1075" y="833"/>
                  </a:lnTo>
                  <a:lnTo>
                    <a:pt x="1058" y="868"/>
                  </a:lnTo>
                  <a:lnTo>
                    <a:pt x="1041" y="885"/>
                  </a:lnTo>
                  <a:lnTo>
                    <a:pt x="1023" y="902"/>
                  </a:lnTo>
                  <a:lnTo>
                    <a:pt x="989" y="937"/>
                  </a:lnTo>
                  <a:lnTo>
                    <a:pt x="971" y="954"/>
                  </a:lnTo>
                  <a:lnTo>
                    <a:pt x="954" y="972"/>
                  </a:lnTo>
                  <a:lnTo>
                    <a:pt x="919" y="989"/>
                  </a:lnTo>
                  <a:lnTo>
                    <a:pt x="902" y="1024"/>
                  </a:lnTo>
                  <a:lnTo>
                    <a:pt x="885" y="1041"/>
                  </a:lnTo>
                  <a:lnTo>
                    <a:pt x="867" y="1058"/>
                  </a:lnTo>
                  <a:lnTo>
                    <a:pt x="833" y="1076"/>
                  </a:lnTo>
                  <a:lnTo>
                    <a:pt x="815" y="1110"/>
                  </a:lnTo>
                  <a:lnTo>
                    <a:pt x="642" y="1301"/>
                  </a:lnTo>
                  <a:lnTo>
                    <a:pt x="486" y="1509"/>
                  </a:lnTo>
                  <a:lnTo>
                    <a:pt x="347" y="1734"/>
                  </a:lnTo>
                  <a:lnTo>
                    <a:pt x="226" y="1977"/>
                  </a:lnTo>
                  <a:lnTo>
                    <a:pt x="122" y="2220"/>
                  </a:lnTo>
                  <a:lnTo>
                    <a:pt x="70" y="2497"/>
                  </a:lnTo>
                  <a:lnTo>
                    <a:pt x="18" y="2757"/>
                  </a:lnTo>
                  <a:lnTo>
                    <a:pt x="1" y="3034"/>
                  </a:lnTo>
                  <a:lnTo>
                    <a:pt x="18" y="3312"/>
                  </a:lnTo>
                  <a:lnTo>
                    <a:pt x="70" y="3589"/>
                  </a:lnTo>
                  <a:lnTo>
                    <a:pt x="122" y="3849"/>
                  </a:lnTo>
                  <a:lnTo>
                    <a:pt x="226" y="4092"/>
                  </a:lnTo>
                  <a:lnTo>
                    <a:pt x="330" y="4334"/>
                  </a:lnTo>
                  <a:lnTo>
                    <a:pt x="469" y="4560"/>
                  </a:lnTo>
                  <a:lnTo>
                    <a:pt x="625" y="4768"/>
                  </a:lnTo>
                  <a:lnTo>
                    <a:pt x="798" y="4958"/>
                  </a:lnTo>
                  <a:lnTo>
                    <a:pt x="1006" y="5149"/>
                  </a:lnTo>
                  <a:lnTo>
                    <a:pt x="1214" y="5305"/>
                  </a:lnTo>
                  <a:lnTo>
                    <a:pt x="1439" y="5444"/>
                  </a:lnTo>
                  <a:lnTo>
                    <a:pt x="1665" y="5548"/>
                  </a:lnTo>
                  <a:lnTo>
                    <a:pt x="1925" y="5634"/>
                  </a:lnTo>
                  <a:lnTo>
                    <a:pt x="2185" y="5704"/>
                  </a:lnTo>
                  <a:lnTo>
                    <a:pt x="2445" y="5756"/>
                  </a:lnTo>
                  <a:lnTo>
                    <a:pt x="2722" y="5773"/>
                  </a:lnTo>
                  <a:lnTo>
                    <a:pt x="3138" y="5773"/>
                  </a:lnTo>
                  <a:lnTo>
                    <a:pt x="3416" y="5756"/>
                  </a:lnTo>
                  <a:lnTo>
                    <a:pt x="3693" y="5704"/>
                  </a:lnTo>
                  <a:lnTo>
                    <a:pt x="3953" y="5634"/>
                  </a:lnTo>
                  <a:lnTo>
                    <a:pt x="4213" y="5548"/>
                  </a:lnTo>
                  <a:lnTo>
                    <a:pt x="4456" y="5426"/>
                  </a:lnTo>
                  <a:lnTo>
                    <a:pt x="4681" y="5288"/>
                  </a:lnTo>
                  <a:lnTo>
                    <a:pt x="4889" y="5132"/>
                  </a:lnTo>
                  <a:lnTo>
                    <a:pt x="5080" y="4958"/>
                  </a:lnTo>
                  <a:lnTo>
                    <a:pt x="5097" y="4924"/>
                  </a:lnTo>
                  <a:lnTo>
                    <a:pt x="5114" y="4906"/>
                  </a:lnTo>
                  <a:lnTo>
                    <a:pt x="5149" y="4889"/>
                  </a:lnTo>
                  <a:lnTo>
                    <a:pt x="5166" y="4872"/>
                  </a:lnTo>
                  <a:lnTo>
                    <a:pt x="5184" y="4837"/>
                  </a:lnTo>
                  <a:lnTo>
                    <a:pt x="5218" y="4820"/>
                  </a:lnTo>
                  <a:lnTo>
                    <a:pt x="5236" y="4802"/>
                  </a:lnTo>
                  <a:lnTo>
                    <a:pt x="5253" y="4785"/>
                  </a:lnTo>
                  <a:lnTo>
                    <a:pt x="5270" y="4750"/>
                  </a:lnTo>
                  <a:lnTo>
                    <a:pt x="5305" y="4733"/>
                  </a:lnTo>
                  <a:lnTo>
                    <a:pt x="5322" y="4716"/>
                  </a:lnTo>
                  <a:lnTo>
                    <a:pt x="5340" y="4681"/>
                  </a:lnTo>
                  <a:lnTo>
                    <a:pt x="5357" y="4664"/>
                  </a:lnTo>
                  <a:lnTo>
                    <a:pt x="5548" y="4473"/>
                  </a:lnTo>
                  <a:lnTo>
                    <a:pt x="5704" y="4265"/>
                  </a:lnTo>
                  <a:lnTo>
                    <a:pt x="5842" y="4040"/>
                  </a:lnTo>
                  <a:lnTo>
                    <a:pt x="5964" y="3797"/>
                  </a:lnTo>
                  <a:lnTo>
                    <a:pt x="6050" y="3554"/>
                  </a:lnTo>
                  <a:lnTo>
                    <a:pt x="6120" y="3277"/>
                  </a:lnTo>
                  <a:lnTo>
                    <a:pt x="6154" y="3017"/>
                  </a:lnTo>
                  <a:lnTo>
                    <a:pt x="6172" y="2740"/>
                  </a:lnTo>
                  <a:lnTo>
                    <a:pt x="6154" y="2445"/>
                  </a:lnTo>
                  <a:lnTo>
                    <a:pt x="6120" y="2185"/>
                  </a:lnTo>
                  <a:lnTo>
                    <a:pt x="6050" y="1925"/>
                  </a:lnTo>
                  <a:lnTo>
                    <a:pt x="5964" y="1665"/>
                  </a:lnTo>
                  <a:lnTo>
                    <a:pt x="5842" y="1440"/>
                  </a:lnTo>
                  <a:lnTo>
                    <a:pt x="5704" y="1214"/>
                  </a:lnTo>
                  <a:lnTo>
                    <a:pt x="5548" y="1006"/>
                  </a:lnTo>
                  <a:lnTo>
                    <a:pt x="5374" y="798"/>
                  </a:lnTo>
                  <a:lnTo>
                    <a:pt x="5184" y="625"/>
                  </a:lnTo>
                  <a:lnTo>
                    <a:pt x="4976" y="469"/>
                  </a:lnTo>
                  <a:lnTo>
                    <a:pt x="4750" y="330"/>
                  </a:lnTo>
                  <a:lnTo>
                    <a:pt x="4508" y="226"/>
                  </a:lnTo>
                  <a:lnTo>
                    <a:pt x="4265" y="122"/>
                  </a:lnTo>
                  <a:lnTo>
                    <a:pt x="4005" y="70"/>
                  </a:lnTo>
                  <a:lnTo>
                    <a:pt x="3728" y="18"/>
                  </a:lnTo>
                  <a:lnTo>
                    <a:pt x="345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7" name="Google Shape;1697;p17"/>
            <p:cNvSpPr/>
            <p:nvPr/>
          </p:nvSpPr>
          <p:spPr>
            <a:xfrm>
              <a:off x="4694665" y="158327"/>
              <a:ext cx="423955" cy="396616"/>
            </a:xfrm>
            <a:custGeom>
              <a:avLst/>
              <a:gdLst/>
              <a:ahLst/>
              <a:cxnLst/>
              <a:rect l="l" t="t" r="r" b="b"/>
              <a:pathLst>
                <a:path w="6172" h="5774" fill="none" extrusionOk="0">
                  <a:moveTo>
                    <a:pt x="815" y="1110"/>
                  </a:moveTo>
                  <a:lnTo>
                    <a:pt x="815" y="1110"/>
                  </a:lnTo>
                  <a:lnTo>
                    <a:pt x="833" y="1076"/>
                  </a:lnTo>
                  <a:lnTo>
                    <a:pt x="833" y="1076"/>
                  </a:lnTo>
                  <a:lnTo>
                    <a:pt x="867" y="1058"/>
                  </a:lnTo>
                  <a:lnTo>
                    <a:pt x="867" y="1058"/>
                  </a:lnTo>
                  <a:lnTo>
                    <a:pt x="885" y="1041"/>
                  </a:lnTo>
                  <a:lnTo>
                    <a:pt x="885" y="1041"/>
                  </a:lnTo>
                  <a:lnTo>
                    <a:pt x="902" y="1024"/>
                  </a:lnTo>
                  <a:lnTo>
                    <a:pt x="902" y="1024"/>
                  </a:lnTo>
                  <a:lnTo>
                    <a:pt x="919" y="989"/>
                  </a:lnTo>
                  <a:lnTo>
                    <a:pt x="919" y="989"/>
                  </a:lnTo>
                  <a:lnTo>
                    <a:pt x="954" y="972"/>
                  </a:lnTo>
                  <a:lnTo>
                    <a:pt x="954" y="972"/>
                  </a:lnTo>
                  <a:lnTo>
                    <a:pt x="971" y="954"/>
                  </a:lnTo>
                  <a:lnTo>
                    <a:pt x="971" y="954"/>
                  </a:lnTo>
                  <a:lnTo>
                    <a:pt x="989" y="937"/>
                  </a:lnTo>
                  <a:lnTo>
                    <a:pt x="989" y="937"/>
                  </a:lnTo>
                  <a:lnTo>
                    <a:pt x="1023" y="902"/>
                  </a:lnTo>
                  <a:lnTo>
                    <a:pt x="1023" y="902"/>
                  </a:lnTo>
                  <a:lnTo>
                    <a:pt x="1041" y="885"/>
                  </a:lnTo>
                  <a:lnTo>
                    <a:pt x="1041" y="885"/>
                  </a:lnTo>
                  <a:lnTo>
                    <a:pt x="1058" y="868"/>
                  </a:lnTo>
                  <a:lnTo>
                    <a:pt x="1058" y="868"/>
                  </a:lnTo>
                  <a:lnTo>
                    <a:pt x="1075" y="833"/>
                  </a:lnTo>
                  <a:lnTo>
                    <a:pt x="1075" y="833"/>
                  </a:lnTo>
                  <a:lnTo>
                    <a:pt x="1110" y="816"/>
                  </a:lnTo>
                  <a:lnTo>
                    <a:pt x="1110" y="816"/>
                  </a:lnTo>
                  <a:lnTo>
                    <a:pt x="1301" y="642"/>
                  </a:lnTo>
                  <a:lnTo>
                    <a:pt x="1509" y="486"/>
                  </a:lnTo>
                  <a:lnTo>
                    <a:pt x="1734" y="348"/>
                  </a:lnTo>
                  <a:lnTo>
                    <a:pt x="1977" y="226"/>
                  </a:lnTo>
                  <a:lnTo>
                    <a:pt x="2219" y="140"/>
                  </a:lnTo>
                  <a:lnTo>
                    <a:pt x="2479" y="70"/>
                  </a:lnTo>
                  <a:lnTo>
                    <a:pt x="2757" y="18"/>
                  </a:lnTo>
                  <a:lnTo>
                    <a:pt x="3034" y="1"/>
                  </a:lnTo>
                  <a:lnTo>
                    <a:pt x="3450" y="1"/>
                  </a:lnTo>
                  <a:lnTo>
                    <a:pt x="3450" y="1"/>
                  </a:lnTo>
                  <a:lnTo>
                    <a:pt x="3728" y="18"/>
                  </a:lnTo>
                  <a:lnTo>
                    <a:pt x="4005" y="70"/>
                  </a:lnTo>
                  <a:lnTo>
                    <a:pt x="4265" y="122"/>
                  </a:lnTo>
                  <a:lnTo>
                    <a:pt x="4508" y="226"/>
                  </a:lnTo>
                  <a:lnTo>
                    <a:pt x="4750" y="330"/>
                  </a:lnTo>
                  <a:lnTo>
                    <a:pt x="4976" y="469"/>
                  </a:lnTo>
                  <a:lnTo>
                    <a:pt x="5184" y="625"/>
                  </a:lnTo>
                  <a:lnTo>
                    <a:pt x="5374" y="798"/>
                  </a:lnTo>
                  <a:lnTo>
                    <a:pt x="5548" y="1006"/>
                  </a:lnTo>
                  <a:lnTo>
                    <a:pt x="5704" y="1214"/>
                  </a:lnTo>
                  <a:lnTo>
                    <a:pt x="5842" y="1440"/>
                  </a:lnTo>
                  <a:lnTo>
                    <a:pt x="5964" y="1665"/>
                  </a:lnTo>
                  <a:lnTo>
                    <a:pt x="6050" y="1925"/>
                  </a:lnTo>
                  <a:lnTo>
                    <a:pt x="6120" y="2185"/>
                  </a:lnTo>
                  <a:lnTo>
                    <a:pt x="6154" y="2445"/>
                  </a:lnTo>
                  <a:lnTo>
                    <a:pt x="6172" y="2740"/>
                  </a:lnTo>
                  <a:lnTo>
                    <a:pt x="6172" y="2740"/>
                  </a:lnTo>
                  <a:lnTo>
                    <a:pt x="6154" y="3017"/>
                  </a:lnTo>
                  <a:lnTo>
                    <a:pt x="6120" y="3277"/>
                  </a:lnTo>
                  <a:lnTo>
                    <a:pt x="6050" y="3554"/>
                  </a:lnTo>
                  <a:lnTo>
                    <a:pt x="5964" y="3797"/>
                  </a:lnTo>
                  <a:lnTo>
                    <a:pt x="5842" y="4040"/>
                  </a:lnTo>
                  <a:lnTo>
                    <a:pt x="5704" y="4265"/>
                  </a:lnTo>
                  <a:lnTo>
                    <a:pt x="5548" y="4473"/>
                  </a:lnTo>
                  <a:lnTo>
                    <a:pt x="5357" y="4664"/>
                  </a:lnTo>
                  <a:lnTo>
                    <a:pt x="5357" y="4664"/>
                  </a:lnTo>
                  <a:lnTo>
                    <a:pt x="5340" y="4681"/>
                  </a:lnTo>
                  <a:lnTo>
                    <a:pt x="5340" y="4681"/>
                  </a:lnTo>
                  <a:lnTo>
                    <a:pt x="5322" y="4716"/>
                  </a:lnTo>
                  <a:lnTo>
                    <a:pt x="5322" y="4716"/>
                  </a:lnTo>
                  <a:lnTo>
                    <a:pt x="5305" y="4733"/>
                  </a:lnTo>
                  <a:lnTo>
                    <a:pt x="5305" y="4733"/>
                  </a:lnTo>
                  <a:lnTo>
                    <a:pt x="5270" y="4750"/>
                  </a:lnTo>
                  <a:lnTo>
                    <a:pt x="5270" y="4750"/>
                  </a:lnTo>
                  <a:lnTo>
                    <a:pt x="5253" y="4785"/>
                  </a:lnTo>
                  <a:lnTo>
                    <a:pt x="5253" y="4785"/>
                  </a:lnTo>
                  <a:lnTo>
                    <a:pt x="5236" y="4802"/>
                  </a:lnTo>
                  <a:lnTo>
                    <a:pt x="5236" y="4802"/>
                  </a:lnTo>
                  <a:lnTo>
                    <a:pt x="5218" y="4820"/>
                  </a:lnTo>
                  <a:lnTo>
                    <a:pt x="5218" y="4820"/>
                  </a:lnTo>
                  <a:lnTo>
                    <a:pt x="5184" y="4837"/>
                  </a:lnTo>
                  <a:lnTo>
                    <a:pt x="5184" y="4837"/>
                  </a:lnTo>
                  <a:lnTo>
                    <a:pt x="5166" y="4872"/>
                  </a:lnTo>
                  <a:lnTo>
                    <a:pt x="5166" y="4872"/>
                  </a:lnTo>
                  <a:lnTo>
                    <a:pt x="5149" y="4889"/>
                  </a:lnTo>
                  <a:lnTo>
                    <a:pt x="5149" y="4889"/>
                  </a:lnTo>
                  <a:lnTo>
                    <a:pt x="5114" y="4906"/>
                  </a:lnTo>
                  <a:lnTo>
                    <a:pt x="5114" y="4906"/>
                  </a:lnTo>
                  <a:lnTo>
                    <a:pt x="5097" y="4924"/>
                  </a:lnTo>
                  <a:lnTo>
                    <a:pt x="5097" y="4924"/>
                  </a:lnTo>
                  <a:lnTo>
                    <a:pt x="5080" y="4958"/>
                  </a:lnTo>
                  <a:lnTo>
                    <a:pt x="5080" y="4958"/>
                  </a:lnTo>
                  <a:lnTo>
                    <a:pt x="4889" y="5132"/>
                  </a:lnTo>
                  <a:lnTo>
                    <a:pt x="4681" y="5288"/>
                  </a:lnTo>
                  <a:lnTo>
                    <a:pt x="4456" y="5426"/>
                  </a:lnTo>
                  <a:lnTo>
                    <a:pt x="4213" y="5548"/>
                  </a:lnTo>
                  <a:lnTo>
                    <a:pt x="3953" y="5634"/>
                  </a:lnTo>
                  <a:lnTo>
                    <a:pt x="3693" y="5704"/>
                  </a:lnTo>
                  <a:lnTo>
                    <a:pt x="3416" y="5756"/>
                  </a:lnTo>
                  <a:lnTo>
                    <a:pt x="3138" y="5773"/>
                  </a:lnTo>
                  <a:lnTo>
                    <a:pt x="2722" y="5773"/>
                  </a:lnTo>
                  <a:lnTo>
                    <a:pt x="2722" y="5773"/>
                  </a:lnTo>
                  <a:lnTo>
                    <a:pt x="2445" y="5756"/>
                  </a:lnTo>
                  <a:lnTo>
                    <a:pt x="2185" y="5704"/>
                  </a:lnTo>
                  <a:lnTo>
                    <a:pt x="1925" y="5634"/>
                  </a:lnTo>
                  <a:lnTo>
                    <a:pt x="1665" y="5548"/>
                  </a:lnTo>
                  <a:lnTo>
                    <a:pt x="1439" y="5444"/>
                  </a:lnTo>
                  <a:lnTo>
                    <a:pt x="1214" y="5305"/>
                  </a:lnTo>
                  <a:lnTo>
                    <a:pt x="1006" y="5149"/>
                  </a:lnTo>
                  <a:lnTo>
                    <a:pt x="798" y="4958"/>
                  </a:lnTo>
                  <a:lnTo>
                    <a:pt x="625" y="4768"/>
                  </a:lnTo>
                  <a:lnTo>
                    <a:pt x="469" y="4560"/>
                  </a:lnTo>
                  <a:lnTo>
                    <a:pt x="330" y="4334"/>
                  </a:lnTo>
                  <a:lnTo>
                    <a:pt x="226" y="4092"/>
                  </a:lnTo>
                  <a:lnTo>
                    <a:pt x="122" y="3849"/>
                  </a:lnTo>
                  <a:lnTo>
                    <a:pt x="70" y="3589"/>
                  </a:lnTo>
                  <a:lnTo>
                    <a:pt x="18" y="3312"/>
                  </a:lnTo>
                  <a:lnTo>
                    <a:pt x="1" y="3034"/>
                  </a:lnTo>
                  <a:lnTo>
                    <a:pt x="1" y="3034"/>
                  </a:lnTo>
                  <a:lnTo>
                    <a:pt x="18" y="2757"/>
                  </a:lnTo>
                  <a:lnTo>
                    <a:pt x="70" y="2497"/>
                  </a:lnTo>
                  <a:lnTo>
                    <a:pt x="122" y="2220"/>
                  </a:lnTo>
                  <a:lnTo>
                    <a:pt x="226" y="1977"/>
                  </a:lnTo>
                  <a:lnTo>
                    <a:pt x="347" y="1734"/>
                  </a:lnTo>
                  <a:lnTo>
                    <a:pt x="486" y="1509"/>
                  </a:lnTo>
                  <a:lnTo>
                    <a:pt x="642" y="1301"/>
                  </a:lnTo>
                  <a:lnTo>
                    <a:pt x="815" y="11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8" name="Google Shape;1698;p17"/>
            <p:cNvSpPr/>
            <p:nvPr/>
          </p:nvSpPr>
          <p:spPr>
            <a:xfrm>
              <a:off x="4717333" y="157160"/>
              <a:ext cx="402455" cy="375116"/>
            </a:xfrm>
            <a:custGeom>
              <a:avLst/>
              <a:gdLst/>
              <a:ahLst/>
              <a:cxnLst/>
              <a:rect l="l" t="t" r="r" b="b"/>
              <a:pathLst>
                <a:path w="5859" h="5461" extrusionOk="0">
                  <a:moveTo>
                    <a:pt x="2722" y="1"/>
                  </a:moveTo>
                  <a:lnTo>
                    <a:pt x="2444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3" y="469"/>
                  </a:lnTo>
                  <a:lnTo>
                    <a:pt x="1005" y="625"/>
                  </a:lnTo>
                  <a:lnTo>
                    <a:pt x="797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29" y="1439"/>
                  </a:lnTo>
                  <a:lnTo>
                    <a:pt x="225" y="1665"/>
                  </a:lnTo>
                  <a:lnTo>
                    <a:pt x="121" y="1925"/>
                  </a:lnTo>
                  <a:lnTo>
                    <a:pt x="69" y="2185"/>
                  </a:lnTo>
                  <a:lnTo>
                    <a:pt x="17" y="2445"/>
                  </a:lnTo>
                  <a:lnTo>
                    <a:pt x="0" y="2722"/>
                  </a:lnTo>
                  <a:lnTo>
                    <a:pt x="17" y="2999"/>
                  </a:lnTo>
                  <a:lnTo>
                    <a:pt x="69" y="3277"/>
                  </a:lnTo>
                  <a:lnTo>
                    <a:pt x="121" y="3537"/>
                  </a:lnTo>
                  <a:lnTo>
                    <a:pt x="225" y="3779"/>
                  </a:lnTo>
                  <a:lnTo>
                    <a:pt x="329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797" y="4646"/>
                  </a:lnTo>
                  <a:lnTo>
                    <a:pt x="1005" y="4837"/>
                  </a:lnTo>
                  <a:lnTo>
                    <a:pt x="1213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44" y="5443"/>
                  </a:lnTo>
                  <a:lnTo>
                    <a:pt x="2722" y="5461"/>
                  </a:lnTo>
                  <a:lnTo>
                    <a:pt x="3138" y="5461"/>
                  </a:lnTo>
                  <a:lnTo>
                    <a:pt x="3415" y="5443"/>
                  </a:lnTo>
                  <a:lnTo>
                    <a:pt x="3692" y="5391"/>
                  </a:lnTo>
                  <a:lnTo>
                    <a:pt x="3952" y="5322"/>
                  </a:lnTo>
                  <a:lnTo>
                    <a:pt x="4195" y="5235"/>
                  </a:lnTo>
                  <a:lnTo>
                    <a:pt x="4438" y="5131"/>
                  </a:lnTo>
                  <a:lnTo>
                    <a:pt x="4663" y="4993"/>
                  </a:lnTo>
                  <a:lnTo>
                    <a:pt x="4871" y="4837"/>
                  </a:lnTo>
                  <a:lnTo>
                    <a:pt x="5062" y="4646"/>
                  </a:lnTo>
                  <a:lnTo>
                    <a:pt x="5235" y="4455"/>
                  </a:lnTo>
                  <a:lnTo>
                    <a:pt x="5391" y="4247"/>
                  </a:lnTo>
                  <a:lnTo>
                    <a:pt x="5530" y="4022"/>
                  </a:lnTo>
                  <a:lnTo>
                    <a:pt x="5651" y="3779"/>
                  </a:lnTo>
                  <a:lnTo>
                    <a:pt x="5738" y="3537"/>
                  </a:lnTo>
                  <a:lnTo>
                    <a:pt x="5807" y="3277"/>
                  </a:lnTo>
                  <a:lnTo>
                    <a:pt x="5842" y="2999"/>
                  </a:lnTo>
                  <a:lnTo>
                    <a:pt x="5859" y="2722"/>
                  </a:lnTo>
                  <a:lnTo>
                    <a:pt x="5842" y="2445"/>
                  </a:lnTo>
                  <a:lnTo>
                    <a:pt x="5807" y="2185"/>
                  </a:lnTo>
                  <a:lnTo>
                    <a:pt x="5738" y="1925"/>
                  </a:lnTo>
                  <a:lnTo>
                    <a:pt x="5651" y="1665"/>
                  </a:lnTo>
                  <a:lnTo>
                    <a:pt x="5530" y="1439"/>
                  </a:lnTo>
                  <a:lnTo>
                    <a:pt x="5391" y="1214"/>
                  </a:lnTo>
                  <a:lnTo>
                    <a:pt x="5235" y="1006"/>
                  </a:lnTo>
                  <a:lnTo>
                    <a:pt x="5062" y="798"/>
                  </a:lnTo>
                  <a:lnTo>
                    <a:pt x="4871" y="625"/>
                  </a:lnTo>
                  <a:lnTo>
                    <a:pt x="4663" y="469"/>
                  </a:lnTo>
                  <a:lnTo>
                    <a:pt x="4438" y="330"/>
                  </a:lnTo>
                  <a:lnTo>
                    <a:pt x="4195" y="226"/>
                  </a:lnTo>
                  <a:lnTo>
                    <a:pt x="3952" y="122"/>
                  </a:lnTo>
                  <a:lnTo>
                    <a:pt x="3692" y="53"/>
                  </a:lnTo>
                  <a:lnTo>
                    <a:pt x="3415" y="18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9" name="Google Shape;1699;p17"/>
            <p:cNvSpPr/>
            <p:nvPr/>
          </p:nvSpPr>
          <p:spPr>
            <a:xfrm>
              <a:off x="4717333" y="157160"/>
              <a:ext cx="402455" cy="375116"/>
            </a:xfrm>
            <a:custGeom>
              <a:avLst/>
              <a:gdLst/>
              <a:ahLst/>
              <a:cxnLst/>
              <a:rect l="l" t="t" r="r" b="b"/>
              <a:pathLst>
                <a:path w="5859" h="5461" fill="none" extrusionOk="0">
                  <a:moveTo>
                    <a:pt x="3138" y="5461"/>
                  </a:moveTo>
                  <a:lnTo>
                    <a:pt x="3138" y="5461"/>
                  </a:lnTo>
                  <a:lnTo>
                    <a:pt x="3415" y="5443"/>
                  </a:lnTo>
                  <a:lnTo>
                    <a:pt x="3692" y="5391"/>
                  </a:lnTo>
                  <a:lnTo>
                    <a:pt x="3952" y="5322"/>
                  </a:lnTo>
                  <a:lnTo>
                    <a:pt x="4195" y="5235"/>
                  </a:lnTo>
                  <a:lnTo>
                    <a:pt x="4438" y="5131"/>
                  </a:lnTo>
                  <a:lnTo>
                    <a:pt x="4663" y="4993"/>
                  </a:lnTo>
                  <a:lnTo>
                    <a:pt x="4871" y="4837"/>
                  </a:lnTo>
                  <a:lnTo>
                    <a:pt x="5062" y="4646"/>
                  </a:lnTo>
                  <a:lnTo>
                    <a:pt x="5235" y="4455"/>
                  </a:lnTo>
                  <a:lnTo>
                    <a:pt x="5391" y="4247"/>
                  </a:lnTo>
                  <a:lnTo>
                    <a:pt x="5530" y="4022"/>
                  </a:lnTo>
                  <a:lnTo>
                    <a:pt x="5651" y="3779"/>
                  </a:lnTo>
                  <a:lnTo>
                    <a:pt x="5738" y="3537"/>
                  </a:lnTo>
                  <a:lnTo>
                    <a:pt x="5807" y="3277"/>
                  </a:lnTo>
                  <a:lnTo>
                    <a:pt x="5842" y="2999"/>
                  </a:lnTo>
                  <a:lnTo>
                    <a:pt x="5859" y="2722"/>
                  </a:lnTo>
                  <a:lnTo>
                    <a:pt x="5859" y="2722"/>
                  </a:lnTo>
                  <a:lnTo>
                    <a:pt x="5842" y="2445"/>
                  </a:lnTo>
                  <a:lnTo>
                    <a:pt x="5807" y="2185"/>
                  </a:lnTo>
                  <a:lnTo>
                    <a:pt x="5738" y="1925"/>
                  </a:lnTo>
                  <a:lnTo>
                    <a:pt x="5651" y="1665"/>
                  </a:lnTo>
                  <a:lnTo>
                    <a:pt x="5530" y="1439"/>
                  </a:lnTo>
                  <a:lnTo>
                    <a:pt x="5391" y="1214"/>
                  </a:lnTo>
                  <a:lnTo>
                    <a:pt x="5235" y="1006"/>
                  </a:lnTo>
                  <a:lnTo>
                    <a:pt x="5062" y="798"/>
                  </a:lnTo>
                  <a:lnTo>
                    <a:pt x="4871" y="625"/>
                  </a:lnTo>
                  <a:lnTo>
                    <a:pt x="4663" y="469"/>
                  </a:lnTo>
                  <a:lnTo>
                    <a:pt x="4438" y="330"/>
                  </a:lnTo>
                  <a:lnTo>
                    <a:pt x="4195" y="226"/>
                  </a:lnTo>
                  <a:lnTo>
                    <a:pt x="3952" y="122"/>
                  </a:lnTo>
                  <a:lnTo>
                    <a:pt x="3692" y="53"/>
                  </a:lnTo>
                  <a:lnTo>
                    <a:pt x="3415" y="18"/>
                  </a:lnTo>
                  <a:lnTo>
                    <a:pt x="3138" y="1"/>
                  </a:lnTo>
                  <a:lnTo>
                    <a:pt x="2722" y="1"/>
                  </a:lnTo>
                  <a:lnTo>
                    <a:pt x="2722" y="1"/>
                  </a:lnTo>
                  <a:lnTo>
                    <a:pt x="2444" y="18"/>
                  </a:lnTo>
                  <a:lnTo>
                    <a:pt x="2184" y="53"/>
                  </a:lnTo>
                  <a:lnTo>
                    <a:pt x="1924" y="122"/>
                  </a:lnTo>
                  <a:lnTo>
                    <a:pt x="1664" y="226"/>
                  </a:lnTo>
                  <a:lnTo>
                    <a:pt x="1439" y="330"/>
                  </a:lnTo>
                  <a:lnTo>
                    <a:pt x="1213" y="469"/>
                  </a:lnTo>
                  <a:lnTo>
                    <a:pt x="1005" y="625"/>
                  </a:lnTo>
                  <a:lnTo>
                    <a:pt x="797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29" y="1439"/>
                  </a:lnTo>
                  <a:lnTo>
                    <a:pt x="225" y="1665"/>
                  </a:lnTo>
                  <a:lnTo>
                    <a:pt x="121" y="1925"/>
                  </a:lnTo>
                  <a:lnTo>
                    <a:pt x="69" y="2185"/>
                  </a:lnTo>
                  <a:lnTo>
                    <a:pt x="17" y="2445"/>
                  </a:lnTo>
                  <a:lnTo>
                    <a:pt x="0" y="2722"/>
                  </a:lnTo>
                  <a:lnTo>
                    <a:pt x="0" y="2722"/>
                  </a:lnTo>
                  <a:lnTo>
                    <a:pt x="17" y="2999"/>
                  </a:lnTo>
                  <a:lnTo>
                    <a:pt x="69" y="3277"/>
                  </a:lnTo>
                  <a:lnTo>
                    <a:pt x="121" y="3537"/>
                  </a:lnTo>
                  <a:lnTo>
                    <a:pt x="225" y="3779"/>
                  </a:lnTo>
                  <a:lnTo>
                    <a:pt x="329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797" y="4646"/>
                  </a:lnTo>
                  <a:lnTo>
                    <a:pt x="1005" y="4837"/>
                  </a:lnTo>
                  <a:lnTo>
                    <a:pt x="1213" y="4993"/>
                  </a:lnTo>
                  <a:lnTo>
                    <a:pt x="1439" y="5131"/>
                  </a:lnTo>
                  <a:lnTo>
                    <a:pt x="1664" y="5235"/>
                  </a:lnTo>
                  <a:lnTo>
                    <a:pt x="1924" y="5322"/>
                  </a:lnTo>
                  <a:lnTo>
                    <a:pt x="2184" y="5391"/>
                  </a:lnTo>
                  <a:lnTo>
                    <a:pt x="2444" y="5443"/>
                  </a:lnTo>
                  <a:lnTo>
                    <a:pt x="2722" y="5461"/>
                  </a:lnTo>
                  <a:lnTo>
                    <a:pt x="3138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0" name="Google Shape;1700;p17"/>
            <p:cNvSpPr/>
            <p:nvPr/>
          </p:nvSpPr>
          <p:spPr>
            <a:xfrm>
              <a:off x="4738763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extrusionOk="0">
                  <a:moveTo>
                    <a:pt x="2167" y="1"/>
                  </a:moveTo>
                  <a:lnTo>
                    <a:pt x="1924" y="35"/>
                  </a:lnTo>
                  <a:lnTo>
                    <a:pt x="1699" y="105"/>
                  </a:lnTo>
                  <a:lnTo>
                    <a:pt x="1473" y="191"/>
                  </a:lnTo>
                  <a:lnTo>
                    <a:pt x="1265" y="278"/>
                  </a:lnTo>
                  <a:lnTo>
                    <a:pt x="1057" y="399"/>
                  </a:lnTo>
                  <a:lnTo>
                    <a:pt x="867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399" y="1058"/>
                  </a:lnTo>
                  <a:lnTo>
                    <a:pt x="277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35" y="1925"/>
                  </a:lnTo>
                  <a:lnTo>
                    <a:pt x="0" y="2167"/>
                  </a:lnTo>
                  <a:lnTo>
                    <a:pt x="0" y="2410"/>
                  </a:lnTo>
                  <a:lnTo>
                    <a:pt x="0" y="2670"/>
                  </a:lnTo>
                  <a:lnTo>
                    <a:pt x="35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77" y="3571"/>
                  </a:lnTo>
                  <a:lnTo>
                    <a:pt x="399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67" y="4282"/>
                  </a:lnTo>
                  <a:lnTo>
                    <a:pt x="1057" y="4421"/>
                  </a:lnTo>
                  <a:lnTo>
                    <a:pt x="1265" y="4542"/>
                  </a:lnTo>
                  <a:lnTo>
                    <a:pt x="1473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10" y="4837"/>
                  </a:lnTo>
                  <a:lnTo>
                    <a:pt x="2826" y="4837"/>
                  </a:lnTo>
                  <a:lnTo>
                    <a:pt x="3068" y="4819"/>
                  </a:lnTo>
                  <a:lnTo>
                    <a:pt x="3311" y="4785"/>
                  </a:lnTo>
                  <a:lnTo>
                    <a:pt x="3554" y="4733"/>
                  </a:lnTo>
                  <a:lnTo>
                    <a:pt x="3779" y="4646"/>
                  </a:lnTo>
                  <a:lnTo>
                    <a:pt x="3987" y="4542"/>
                  </a:lnTo>
                  <a:lnTo>
                    <a:pt x="4178" y="4421"/>
                  </a:lnTo>
                  <a:lnTo>
                    <a:pt x="4368" y="4282"/>
                  </a:lnTo>
                  <a:lnTo>
                    <a:pt x="4542" y="4126"/>
                  </a:lnTo>
                  <a:lnTo>
                    <a:pt x="4698" y="3953"/>
                  </a:lnTo>
                  <a:lnTo>
                    <a:pt x="4836" y="3779"/>
                  </a:lnTo>
                  <a:lnTo>
                    <a:pt x="4958" y="3571"/>
                  </a:lnTo>
                  <a:lnTo>
                    <a:pt x="5062" y="3363"/>
                  </a:lnTo>
                  <a:lnTo>
                    <a:pt x="5148" y="3138"/>
                  </a:lnTo>
                  <a:lnTo>
                    <a:pt x="5200" y="2913"/>
                  </a:lnTo>
                  <a:lnTo>
                    <a:pt x="5235" y="2670"/>
                  </a:lnTo>
                  <a:lnTo>
                    <a:pt x="5252" y="2410"/>
                  </a:lnTo>
                  <a:lnTo>
                    <a:pt x="5235" y="2167"/>
                  </a:lnTo>
                  <a:lnTo>
                    <a:pt x="5200" y="1925"/>
                  </a:lnTo>
                  <a:lnTo>
                    <a:pt x="5148" y="1699"/>
                  </a:lnTo>
                  <a:lnTo>
                    <a:pt x="5062" y="1474"/>
                  </a:lnTo>
                  <a:lnTo>
                    <a:pt x="4958" y="1266"/>
                  </a:lnTo>
                  <a:lnTo>
                    <a:pt x="4836" y="1058"/>
                  </a:lnTo>
                  <a:lnTo>
                    <a:pt x="4698" y="867"/>
                  </a:lnTo>
                  <a:lnTo>
                    <a:pt x="4542" y="711"/>
                  </a:lnTo>
                  <a:lnTo>
                    <a:pt x="4368" y="555"/>
                  </a:lnTo>
                  <a:lnTo>
                    <a:pt x="4178" y="399"/>
                  </a:lnTo>
                  <a:lnTo>
                    <a:pt x="3987" y="278"/>
                  </a:lnTo>
                  <a:lnTo>
                    <a:pt x="3779" y="191"/>
                  </a:lnTo>
                  <a:lnTo>
                    <a:pt x="3554" y="105"/>
                  </a:lnTo>
                  <a:lnTo>
                    <a:pt x="3311" y="35"/>
                  </a:lnTo>
                  <a:lnTo>
                    <a:pt x="3068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1" name="Google Shape;1701;p17"/>
            <p:cNvSpPr/>
            <p:nvPr/>
          </p:nvSpPr>
          <p:spPr>
            <a:xfrm>
              <a:off x="4738763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fill="none" extrusionOk="0">
                  <a:moveTo>
                    <a:pt x="2410" y="4837"/>
                  </a:moveTo>
                  <a:lnTo>
                    <a:pt x="2826" y="4837"/>
                  </a:lnTo>
                  <a:lnTo>
                    <a:pt x="2826" y="4837"/>
                  </a:lnTo>
                  <a:lnTo>
                    <a:pt x="3068" y="4819"/>
                  </a:lnTo>
                  <a:lnTo>
                    <a:pt x="3311" y="4785"/>
                  </a:lnTo>
                  <a:lnTo>
                    <a:pt x="3554" y="4733"/>
                  </a:lnTo>
                  <a:lnTo>
                    <a:pt x="3779" y="4646"/>
                  </a:lnTo>
                  <a:lnTo>
                    <a:pt x="3987" y="4542"/>
                  </a:lnTo>
                  <a:lnTo>
                    <a:pt x="4178" y="4421"/>
                  </a:lnTo>
                  <a:lnTo>
                    <a:pt x="4368" y="4282"/>
                  </a:lnTo>
                  <a:lnTo>
                    <a:pt x="4542" y="4126"/>
                  </a:lnTo>
                  <a:lnTo>
                    <a:pt x="4698" y="3953"/>
                  </a:lnTo>
                  <a:lnTo>
                    <a:pt x="4836" y="3779"/>
                  </a:lnTo>
                  <a:lnTo>
                    <a:pt x="4958" y="3571"/>
                  </a:lnTo>
                  <a:lnTo>
                    <a:pt x="5062" y="3363"/>
                  </a:lnTo>
                  <a:lnTo>
                    <a:pt x="5148" y="3138"/>
                  </a:lnTo>
                  <a:lnTo>
                    <a:pt x="5200" y="2913"/>
                  </a:lnTo>
                  <a:lnTo>
                    <a:pt x="5235" y="2670"/>
                  </a:lnTo>
                  <a:lnTo>
                    <a:pt x="5252" y="2410"/>
                  </a:lnTo>
                  <a:lnTo>
                    <a:pt x="5252" y="2410"/>
                  </a:lnTo>
                  <a:lnTo>
                    <a:pt x="5235" y="2167"/>
                  </a:lnTo>
                  <a:lnTo>
                    <a:pt x="5200" y="1925"/>
                  </a:lnTo>
                  <a:lnTo>
                    <a:pt x="5148" y="1699"/>
                  </a:lnTo>
                  <a:lnTo>
                    <a:pt x="5062" y="1474"/>
                  </a:lnTo>
                  <a:lnTo>
                    <a:pt x="4958" y="1266"/>
                  </a:lnTo>
                  <a:lnTo>
                    <a:pt x="4836" y="1058"/>
                  </a:lnTo>
                  <a:lnTo>
                    <a:pt x="4698" y="867"/>
                  </a:lnTo>
                  <a:lnTo>
                    <a:pt x="4542" y="711"/>
                  </a:lnTo>
                  <a:lnTo>
                    <a:pt x="4368" y="555"/>
                  </a:lnTo>
                  <a:lnTo>
                    <a:pt x="4178" y="399"/>
                  </a:lnTo>
                  <a:lnTo>
                    <a:pt x="3987" y="278"/>
                  </a:lnTo>
                  <a:lnTo>
                    <a:pt x="3779" y="191"/>
                  </a:lnTo>
                  <a:lnTo>
                    <a:pt x="3554" y="105"/>
                  </a:lnTo>
                  <a:lnTo>
                    <a:pt x="3311" y="35"/>
                  </a:lnTo>
                  <a:lnTo>
                    <a:pt x="3068" y="1"/>
                  </a:lnTo>
                  <a:lnTo>
                    <a:pt x="2826" y="1"/>
                  </a:lnTo>
                  <a:lnTo>
                    <a:pt x="2410" y="1"/>
                  </a:lnTo>
                  <a:lnTo>
                    <a:pt x="2410" y="1"/>
                  </a:lnTo>
                  <a:lnTo>
                    <a:pt x="2167" y="1"/>
                  </a:lnTo>
                  <a:lnTo>
                    <a:pt x="1924" y="35"/>
                  </a:lnTo>
                  <a:lnTo>
                    <a:pt x="1699" y="105"/>
                  </a:lnTo>
                  <a:lnTo>
                    <a:pt x="1473" y="191"/>
                  </a:lnTo>
                  <a:lnTo>
                    <a:pt x="1265" y="278"/>
                  </a:lnTo>
                  <a:lnTo>
                    <a:pt x="1057" y="399"/>
                  </a:lnTo>
                  <a:lnTo>
                    <a:pt x="867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399" y="1058"/>
                  </a:lnTo>
                  <a:lnTo>
                    <a:pt x="277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35" y="1925"/>
                  </a:lnTo>
                  <a:lnTo>
                    <a:pt x="0" y="2167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0" y="2670"/>
                  </a:lnTo>
                  <a:lnTo>
                    <a:pt x="35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77" y="3571"/>
                  </a:lnTo>
                  <a:lnTo>
                    <a:pt x="399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67" y="4282"/>
                  </a:lnTo>
                  <a:lnTo>
                    <a:pt x="1057" y="4421"/>
                  </a:lnTo>
                  <a:lnTo>
                    <a:pt x="1265" y="4542"/>
                  </a:lnTo>
                  <a:lnTo>
                    <a:pt x="1473" y="4646"/>
                  </a:lnTo>
                  <a:lnTo>
                    <a:pt x="1699" y="4733"/>
                  </a:lnTo>
                  <a:lnTo>
                    <a:pt x="1924" y="4785"/>
                  </a:lnTo>
                  <a:lnTo>
                    <a:pt x="2167" y="4819"/>
                  </a:lnTo>
                  <a:lnTo>
                    <a:pt x="2410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2" name="Google Shape;1702;p17"/>
            <p:cNvSpPr/>
            <p:nvPr/>
          </p:nvSpPr>
          <p:spPr>
            <a:xfrm>
              <a:off x="4776817" y="185734"/>
              <a:ext cx="300107" cy="271532"/>
            </a:xfrm>
            <a:custGeom>
              <a:avLst/>
              <a:gdLst/>
              <a:ahLst/>
              <a:cxnLst/>
              <a:rect l="l" t="t" r="r" b="b"/>
              <a:pathLst>
                <a:path w="4369" h="3953" extrusionOk="0">
                  <a:moveTo>
                    <a:pt x="1977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7" y="347"/>
                  </a:lnTo>
                  <a:lnTo>
                    <a:pt x="729" y="451"/>
                  </a:lnTo>
                  <a:lnTo>
                    <a:pt x="573" y="573"/>
                  </a:lnTo>
                  <a:lnTo>
                    <a:pt x="451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7" y="1214"/>
                  </a:lnTo>
                  <a:lnTo>
                    <a:pt x="87" y="1387"/>
                  </a:lnTo>
                  <a:lnTo>
                    <a:pt x="35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35" y="2375"/>
                  </a:lnTo>
                  <a:lnTo>
                    <a:pt x="87" y="2566"/>
                  </a:lnTo>
                  <a:lnTo>
                    <a:pt x="157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51" y="3225"/>
                  </a:lnTo>
                  <a:lnTo>
                    <a:pt x="573" y="3363"/>
                  </a:lnTo>
                  <a:lnTo>
                    <a:pt x="729" y="3502"/>
                  </a:lnTo>
                  <a:lnTo>
                    <a:pt x="867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2393" y="3953"/>
                  </a:lnTo>
                  <a:lnTo>
                    <a:pt x="2584" y="3935"/>
                  </a:lnTo>
                  <a:lnTo>
                    <a:pt x="2792" y="3901"/>
                  </a:lnTo>
                  <a:lnTo>
                    <a:pt x="2982" y="3866"/>
                  </a:lnTo>
                  <a:lnTo>
                    <a:pt x="3156" y="3797"/>
                  </a:lnTo>
                  <a:lnTo>
                    <a:pt x="3329" y="3710"/>
                  </a:lnTo>
                  <a:lnTo>
                    <a:pt x="3485" y="3606"/>
                  </a:lnTo>
                  <a:lnTo>
                    <a:pt x="3641" y="3502"/>
                  </a:lnTo>
                  <a:lnTo>
                    <a:pt x="3780" y="3363"/>
                  </a:lnTo>
                  <a:lnTo>
                    <a:pt x="3918" y="3225"/>
                  </a:lnTo>
                  <a:lnTo>
                    <a:pt x="4022" y="3086"/>
                  </a:lnTo>
                  <a:lnTo>
                    <a:pt x="4126" y="2913"/>
                  </a:lnTo>
                  <a:lnTo>
                    <a:pt x="4213" y="2739"/>
                  </a:lnTo>
                  <a:lnTo>
                    <a:pt x="4265" y="2566"/>
                  </a:lnTo>
                  <a:lnTo>
                    <a:pt x="4317" y="2375"/>
                  </a:lnTo>
                  <a:lnTo>
                    <a:pt x="4352" y="2185"/>
                  </a:lnTo>
                  <a:lnTo>
                    <a:pt x="4369" y="1977"/>
                  </a:lnTo>
                  <a:lnTo>
                    <a:pt x="4352" y="1769"/>
                  </a:lnTo>
                  <a:lnTo>
                    <a:pt x="4317" y="1578"/>
                  </a:lnTo>
                  <a:lnTo>
                    <a:pt x="4265" y="1387"/>
                  </a:lnTo>
                  <a:lnTo>
                    <a:pt x="4213" y="1214"/>
                  </a:lnTo>
                  <a:lnTo>
                    <a:pt x="4126" y="1041"/>
                  </a:lnTo>
                  <a:lnTo>
                    <a:pt x="4022" y="867"/>
                  </a:lnTo>
                  <a:lnTo>
                    <a:pt x="3918" y="729"/>
                  </a:lnTo>
                  <a:lnTo>
                    <a:pt x="3780" y="573"/>
                  </a:lnTo>
                  <a:lnTo>
                    <a:pt x="3641" y="451"/>
                  </a:lnTo>
                  <a:lnTo>
                    <a:pt x="3485" y="347"/>
                  </a:lnTo>
                  <a:lnTo>
                    <a:pt x="3329" y="243"/>
                  </a:lnTo>
                  <a:lnTo>
                    <a:pt x="3156" y="157"/>
                  </a:lnTo>
                  <a:lnTo>
                    <a:pt x="2982" y="87"/>
                  </a:lnTo>
                  <a:lnTo>
                    <a:pt x="2792" y="35"/>
                  </a:lnTo>
                  <a:lnTo>
                    <a:pt x="2584" y="18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3" name="Google Shape;1703;p17"/>
            <p:cNvSpPr/>
            <p:nvPr/>
          </p:nvSpPr>
          <p:spPr>
            <a:xfrm>
              <a:off x="4776817" y="185734"/>
              <a:ext cx="300107" cy="271532"/>
            </a:xfrm>
            <a:custGeom>
              <a:avLst/>
              <a:gdLst/>
              <a:ahLst/>
              <a:cxnLst/>
              <a:rect l="l" t="t" r="r" b="b"/>
              <a:pathLst>
                <a:path w="4369" h="3953" fill="none" extrusionOk="0">
                  <a:moveTo>
                    <a:pt x="2393" y="3953"/>
                  </a:moveTo>
                  <a:lnTo>
                    <a:pt x="2393" y="3953"/>
                  </a:lnTo>
                  <a:lnTo>
                    <a:pt x="2584" y="3935"/>
                  </a:lnTo>
                  <a:lnTo>
                    <a:pt x="2792" y="3901"/>
                  </a:lnTo>
                  <a:lnTo>
                    <a:pt x="2982" y="3866"/>
                  </a:lnTo>
                  <a:lnTo>
                    <a:pt x="3156" y="3797"/>
                  </a:lnTo>
                  <a:lnTo>
                    <a:pt x="3329" y="3710"/>
                  </a:lnTo>
                  <a:lnTo>
                    <a:pt x="3485" y="3606"/>
                  </a:lnTo>
                  <a:lnTo>
                    <a:pt x="3641" y="3502"/>
                  </a:lnTo>
                  <a:lnTo>
                    <a:pt x="3780" y="3363"/>
                  </a:lnTo>
                  <a:lnTo>
                    <a:pt x="3918" y="3225"/>
                  </a:lnTo>
                  <a:lnTo>
                    <a:pt x="4022" y="3086"/>
                  </a:lnTo>
                  <a:lnTo>
                    <a:pt x="4126" y="2913"/>
                  </a:lnTo>
                  <a:lnTo>
                    <a:pt x="4213" y="2739"/>
                  </a:lnTo>
                  <a:lnTo>
                    <a:pt x="4265" y="2566"/>
                  </a:lnTo>
                  <a:lnTo>
                    <a:pt x="4317" y="2375"/>
                  </a:lnTo>
                  <a:lnTo>
                    <a:pt x="4352" y="2185"/>
                  </a:lnTo>
                  <a:lnTo>
                    <a:pt x="4369" y="1977"/>
                  </a:lnTo>
                  <a:lnTo>
                    <a:pt x="4369" y="1977"/>
                  </a:lnTo>
                  <a:lnTo>
                    <a:pt x="4352" y="1769"/>
                  </a:lnTo>
                  <a:lnTo>
                    <a:pt x="4317" y="1578"/>
                  </a:lnTo>
                  <a:lnTo>
                    <a:pt x="4265" y="1387"/>
                  </a:lnTo>
                  <a:lnTo>
                    <a:pt x="4213" y="1214"/>
                  </a:lnTo>
                  <a:lnTo>
                    <a:pt x="4126" y="1041"/>
                  </a:lnTo>
                  <a:lnTo>
                    <a:pt x="4022" y="867"/>
                  </a:lnTo>
                  <a:lnTo>
                    <a:pt x="3918" y="729"/>
                  </a:lnTo>
                  <a:lnTo>
                    <a:pt x="3780" y="573"/>
                  </a:lnTo>
                  <a:lnTo>
                    <a:pt x="3641" y="451"/>
                  </a:lnTo>
                  <a:lnTo>
                    <a:pt x="3485" y="347"/>
                  </a:lnTo>
                  <a:lnTo>
                    <a:pt x="3329" y="243"/>
                  </a:lnTo>
                  <a:lnTo>
                    <a:pt x="3156" y="157"/>
                  </a:lnTo>
                  <a:lnTo>
                    <a:pt x="2982" y="87"/>
                  </a:lnTo>
                  <a:lnTo>
                    <a:pt x="2792" y="35"/>
                  </a:lnTo>
                  <a:lnTo>
                    <a:pt x="2584" y="18"/>
                  </a:lnTo>
                  <a:lnTo>
                    <a:pt x="2393" y="1"/>
                  </a:lnTo>
                  <a:lnTo>
                    <a:pt x="1977" y="1"/>
                  </a:lnTo>
                  <a:lnTo>
                    <a:pt x="1977" y="1"/>
                  </a:ln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67" y="347"/>
                  </a:lnTo>
                  <a:lnTo>
                    <a:pt x="729" y="451"/>
                  </a:lnTo>
                  <a:lnTo>
                    <a:pt x="573" y="573"/>
                  </a:lnTo>
                  <a:lnTo>
                    <a:pt x="451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7" y="1214"/>
                  </a:lnTo>
                  <a:lnTo>
                    <a:pt x="87" y="1387"/>
                  </a:lnTo>
                  <a:lnTo>
                    <a:pt x="35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35" y="2375"/>
                  </a:lnTo>
                  <a:lnTo>
                    <a:pt x="87" y="2566"/>
                  </a:lnTo>
                  <a:lnTo>
                    <a:pt x="157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51" y="3225"/>
                  </a:lnTo>
                  <a:lnTo>
                    <a:pt x="573" y="3363"/>
                  </a:lnTo>
                  <a:lnTo>
                    <a:pt x="729" y="3502"/>
                  </a:lnTo>
                  <a:lnTo>
                    <a:pt x="867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77" y="3953"/>
                  </a:lnTo>
                  <a:lnTo>
                    <a:pt x="2393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4" name="Google Shape;1704;p17"/>
            <p:cNvSpPr/>
            <p:nvPr/>
          </p:nvSpPr>
          <p:spPr>
            <a:xfrm>
              <a:off x="4738763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extrusionOk="0">
                  <a:moveTo>
                    <a:pt x="3814" y="209"/>
                  </a:moveTo>
                  <a:lnTo>
                    <a:pt x="3814" y="313"/>
                  </a:lnTo>
                  <a:lnTo>
                    <a:pt x="3883" y="347"/>
                  </a:lnTo>
                  <a:lnTo>
                    <a:pt x="3883" y="243"/>
                  </a:lnTo>
                  <a:lnTo>
                    <a:pt x="3814" y="209"/>
                  </a:lnTo>
                  <a:close/>
                  <a:moveTo>
                    <a:pt x="2167" y="1"/>
                  </a:moveTo>
                  <a:lnTo>
                    <a:pt x="2080" y="18"/>
                  </a:lnTo>
                  <a:lnTo>
                    <a:pt x="2080" y="87"/>
                  </a:lnTo>
                  <a:lnTo>
                    <a:pt x="1733" y="87"/>
                  </a:lnTo>
                  <a:lnTo>
                    <a:pt x="1491" y="174"/>
                  </a:lnTo>
                  <a:lnTo>
                    <a:pt x="1508" y="174"/>
                  </a:lnTo>
                  <a:lnTo>
                    <a:pt x="1508" y="399"/>
                  </a:lnTo>
                  <a:lnTo>
                    <a:pt x="1577" y="347"/>
                  </a:lnTo>
                  <a:lnTo>
                    <a:pt x="1577" y="174"/>
                  </a:lnTo>
                  <a:lnTo>
                    <a:pt x="1993" y="174"/>
                  </a:lnTo>
                  <a:lnTo>
                    <a:pt x="2253" y="122"/>
                  </a:lnTo>
                  <a:lnTo>
                    <a:pt x="2531" y="105"/>
                  </a:lnTo>
                  <a:lnTo>
                    <a:pt x="2947" y="105"/>
                  </a:lnTo>
                  <a:lnTo>
                    <a:pt x="3207" y="122"/>
                  </a:lnTo>
                  <a:lnTo>
                    <a:pt x="3467" y="174"/>
                  </a:lnTo>
                  <a:lnTo>
                    <a:pt x="3762" y="174"/>
                  </a:lnTo>
                  <a:lnTo>
                    <a:pt x="3519" y="87"/>
                  </a:lnTo>
                  <a:lnTo>
                    <a:pt x="3311" y="87"/>
                  </a:lnTo>
                  <a:lnTo>
                    <a:pt x="3311" y="35"/>
                  </a:lnTo>
                  <a:lnTo>
                    <a:pt x="3224" y="35"/>
                  </a:lnTo>
                  <a:lnTo>
                    <a:pt x="3224" y="87"/>
                  </a:lnTo>
                  <a:lnTo>
                    <a:pt x="2739" y="87"/>
                  </a:lnTo>
                  <a:lnTo>
                    <a:pt x="2739" y="1"/>
                  </a:lnTo>
                  <a:lnTo>
                    <a:pt x="2652" y="1"/>
                  </a:lnTo>
                  <a:lnTo>
                    <a:pt x="2652" y="87"/>
                  </a:lnTo>
                  <a:lnTo>
                    <a:pt x="2167" y="87"/>
                  </a:lnTo>
                  <a:lnTo>
                    <a:pt x="2167" y="1"/>
                  </a:lnTo>
                  <a:close/>
                  <a:moveTo>
                    <a:pt x="4386" y="555"/>
                  </a:moveTo>
                  <a:lnTo>
                    <a:pt x="4386" y="677"/>
                  </a:lnTo>
                  <a:lnTo>
                    <a:pt x="4316" y="677"/>
                  </a:lnTo>
                  <a:lnTo>
                    <a:pt x="4472" y="833"/>
                  </a:lnTo>
                  <a:lnTo>
                    <a:pt x="4472" y="746"/>
                  </a:lnTo>
                  <a:lnTo>
                    <a:pt x="4594" y="746"/>
                  </a:lnTo>
                  <a:lnTo>
                    <a:pt x="4507" y="677"/>
                  </a:lnTo>
                  <a:lnTo>
                    <a:pt x="4472" y="677"/>
                  </a:lnTo>
                  <a:lnTo>
                    <a:pt x="4472" y="642"/>
                  </a:lnTo>
                  <a:lnTo>
                    <a:pt x="4386" y="555"/>
                  </a:lnTo>
                  <a:close/>
                  <a:moveTo>
                    <a:pt x="1005" y="451"/>
                  </a:moveTo>
                  <a:lnTo>
                    <a:pt x="919" y="503"/>
                  </a:lnTo>
                  <a:lnTo>
                    <a:pt x="919" y="677"/>
                  </a:lnTo>
                  <a:lnTo>
                    <a:pt x="745" y="677"/>
                  </a:lnTo>
                  <a:lnTo>
                    <a:pt x="659" y="746"/>
                  </a:lnTo>
                  <a:lnTo>
                    <a:pt x="919" y="746"/>
                  </a:lnTo>
                  <a:lnTo>
                    <a:pt x="919" y="937"/>
                  </a:lnTo>
                  <a:lnTo>
                    <a:pt x="1005" y="815"/>
                  </a:lnTo>
                  <a:lnTo>
                    <a:pt x="1005" y="746"/>
                  </a:lnTo>
                  <a:lnTo>
                    <a:pt x="1075" y="746"/>
                  </a:lnTo>
                  <a:lnTo>
                    <a:pt x="1144" y="677"/>
                  </a:lnTo>
                  <a:lnTo>
                    <a:pt x="1005" y="677"/>
                  </a:lnTo>
                  <a:lnTo>
                    <a:pt x="1005" y="451"/>
                  </a:lnTo>
                  <a:close/>
                  <a:moveTo>
                    <a:pt x="2652" y="4213"/>
                  </a:moveTo>
                  <a:lnTo>
                    <a:pt x="2652" y="4698"/>
                  </a:lnTo>
                  <a:lnTo>
                    <a:pt x="2167" y="4698"/>
                  </a:lnTo>
                  <a:lnTo>
                    <a:pt x="2167" y="4213"/>
                  </a:lnTo>
                  <a:close/>
                  <a:moveTo>
                    <a:pt x="3224" y="4213"/>
                  </a:moveTo>
                  <a:lnTo>
                    <a:pt x="3224" y="4698"/>
                  </a:lnTo>
                  <a:lnTo>
                    <a:pt x="2739" y="4698"/>
                  </a:lnTo>
                  <a:lnTo>
                    <a:pt x="2739" y="4213"/>
                  </a:lnTo>
                  <a:close/>
                  <a:moveTo>
                    <a:pt x="433" y="1023"/>
                  </a:moveTo>
                  <a:lnTo>
                    <a:pt x="347" y="1162"/>
                  </a:lnTo>
                  <a:lnTo>
                    <a:pt x="347" y="1249"/>
                  </a:lnTo>
                  <a:lnTo>
                    <a:pt x="295" y="1249"/>
                  </a:lnTo>
                  <a:lnTo>
                    <a:pt x="260" y="1335"/>
                  </a:lnTo>
                  <a:lnTo>
                    <a:pt x="347" y="1335"/>
                  </a:lnTo>
                  <a:lnTo>
                    <a:pt x="347" y="1821"/>
                  </a:lnTo>
                  <a:lnTo>
                    <a:pt x="69" y="1821"/>
                  </a:lnTo>
                  <a:lnTo>
                    <a:pt x="52" y="1907"/>
                  </a:lnTo>
                  <a:lnTo>
                    <a:pt x="347" y="1907"/>
                  </a:lnTo>
                  <a:lnTo>
                    <a:pt x="347" y="2393"/>
                  </a:lnTo>
                  <a:lnTo>
                    <a:pt x="0" y="2393"/>
                  </a:lnTo>
                  <a:lnTo>
                    <a:pt x="0" y="2410"/>
                  </a:lnTo>
                  <a:lnTo>
                    <a:pt x="0" y="2479"/>
                  </a:lnTo>
                  <a:lnTo>
                    <a:pt x="347" y="2479"/>
                  </a:lnTo>
                  <a:lnTo>
                    <a:pt x="347" y="2982"/>
                  </a:lnTo>
                  <a:lnTo>
                    <a:pt x="69" y="2982"/>
                  </a:lnTo>
                  <a:lnTo>
                    <a:pt x="87" y="3051"/>
                  </a:lnTo>
                  <a:lnTo>
                    <a:pt x="347" y="3051"/>
                  </a:lnTo>
                  <a:lnTo>
                    <a:pt x="347" y="3554"/>
                  </a:lnTo>
                  <a:lnTo>
                    <a:pt x="277" y="3554"/>
                  </a:lnTo>
                  <a:lnTo>
                    <a:pt x="329" y="3641"/>
                  </a:lnTo>
                  <a:lnTo>
                    <a:pt x="347" y="3641"/>
                  </a:lnTo>
                  <a:lnTo>
                    <a:pt x="347" y="3675"/>
                  </a:lnTo>
                  <a:lnTo>
                    <a:pt x="433" y="3797"/>
                  </a:lnTo>
                  <a:lnTo>
                    <a:pt x="433" y="3641"/>
                  </a:lnTo>
                  <a:lnTo>
                    <a:pt x="919" y="3641"/>
                  </a:lnTo>
                  <a:lnTo>
                    <a:pt x="919" y="4126"/>
                  </a:lnTo>
                  <a:lnTo>
                    <a:pt x="711" y="4126"/>
                  </a:lnTo>
                  <a:lnTo>
                    <a:pt x="797" y="4213"/>
                  </a:lnTo>
                  <a:lnTo>
                    <a:pt x="919" y="4213"/>
                  </a:lnTo>
                  <a:lnTo>
                    <a:pt x="919" y="4317"/>
                  </a:lnTo>
                  <a:lnTo>
                    <a:pt x="1005" y="4386"/>
                  </a:lnTo>
                  <a:lnTo>
                    <a:pt x="1005" y="4213"/>
                  </a:lnTo>
                  <a:lnTo>
                    <a:pt x="1508" y="4213"/>
                  </a:lnTo>
                  <a:lnTo>
                    <a:pt x="1508" y="4663"/>
                  </a:lnTo>
                  <a:lnTo>
                    <a:pt x="1577" y="4698"/>
                  </a:lnTo>
                  <a:lnTo>
                    <a:pt x="1577" y="4213"/>
                  </a:lnTo>
                  <a:lnTo>
                    <a:pt x="2080" y="4213"/>
                  </a:lnTo>
                  <a:lnTo>
                    <a:pt x="2080" y="4698"/>
                  </a:lnTo>
                  <a:lnTo>
                    <a:pt x="1629" y="4698"/>
                  </a:lnTo>
                  <a:lnTo>
                    <a:pt x="1768" y="4750"/>
                  </a:lnTo>
                  <a:lnTo>
                    <a:pt x="1924" y="4785"/>
                  </a:lnTo>
                  <a:lnTo>
                    <a:pt x="2080" y="4785"/>
                  </a:lnTo>
                  <a:lnTo>
                    <a:pt x="2080" y="4819"/>
                  </a:lnTo>
                  <a:lnTo>
                    <a:pt x="2167" y="4819"/>
                  </a:lnTo>
                  <a:lnTo>
                    <a:pt x="2167" y="4785"/>
                  </a:lnTo>
                  <a:lnTo>
                    <a:pt x="2652" y="4785"/>
                  </a:lnTo>
                  <a:lnTo>
                    <a:pt x="2652" y="4837"/>
                  </a:lnTo>
                  <a:lnTo>
                    <a:pt x="2739" y="4837"/>
                  </a:lnTo>
                  <a:lnTo>
                    <a:pt x="2739" y="4785"/>
                  </a:lnTo>
                  <a:lnTo>
                    <a:pt x="3224" y="4785"/>
                  </a:lnTo>
                  <a:lnTo>
                    <a:pt x="3224" y="4802"/>
                  </a:lnTo>
                  <a:lnTo>
                    <a:pt x="3311" y="4785"/>
                  </a:lnTo>
                  <a:lnTo>
                    <a:pt x="3328" y="4785"/>
                  </a:lnTo>
                  <a:lnTo>
                    <a:pt x="3467" y="4750"/>
                  </a:lnTo>
                  <a:lnTo>
                    <a:pt x="3623" y="4698"/>
                  </a:lnTo>
                  <a:lnTo>
                    <a:pt x="3311" y="4698"/>
                  </a:lnTo>
                  <a:lnTo>
                    <a:pt x="3311" y="4213"/>
                  </a:lnTo>
                  <a:lnTo>
                    <a:pt x="3814" y="4213"/>
                  </a:lnTo>
                  <a:lnTo>
                    <a:pt x="3814" y="4629"/>
                  </a:lnTo>
                  <a:lnTo>
                    <a:pt x="3883" y="4594"/>
                  </a:lnTo>
                  <a:lnTo>
                    <a:pt x="3883" y="4213"/>
                  </a:lnTo>
                  <a:lnTo>
                    <a:pt x="4386" y="4213"/>
                  </a:lnTo>
                  <a:lnTo>
                    <a:pt x="4386" y="4282"/>
                  </a:lnTo>
                  <a:lnTo>
                    <a:pt x="4542" y="4126"/>
                  </a:lnTo>
                  <a:lnTo>
                    <a:pt x="4472" y="4126"/>
                  </a:lnTo>
                  <a:lnTo>
                    <a:pt x="4472" y="3641"/>
                  </a:lnTo>
                  <a:lnTo>
                    <a:pt x="4923" y="3641"/>
                  </a:lnTo>
                  <a:lnTo>
                    <a:pt x="5044" y="3398"/>
                  </a:lnTo>
                  <a:lnTo>
                    <a:pt x="5044" y="3051"/>
                  </a:lnTo>
                  <a:lnTo>
                    <a:pt x="5166" y="3051"/>
                  </a:lnTo>
                  <a:lnTo>
                    <a:pt x="5183" y="2982"/>
                  </a:lnTo>
                  <a:lnTo>
                    <a:pt x="5044" y="2982"/>
                  </a:lnTo>
                  <a:lnTo>
                    <a:pt x="5044" y="2479"/>
                  </a:lnTo>
                  <a:lnTo>
                    <a:pt x="5252" y="2479"/>
                  </a:lnTo>
                  <a:lnTo>
                    <a:pt x="5252" y="2410"/>
                  </a:lnTo>
                  <a:lnTo>
                    <a:pt x="5252" y="2393"/>
                  </a:lnTo>
                  <a:lnTo>
                    <a:pt x="5044" y="2393"/>
                  </a:lnTo>
                  <a:lnTo>
                    <a:pt x="5044" y="1907"/>
                  </a:lnTo>
                  <a:lnTo>
                    <a:pt x="5200" y="1907"/>
                  </a:lnTo>
                  <a:lnTo>
                    <a:pt x="5183" y="1821"/>
                  </a:lnTo>
                  <a:lnTo>
                    <a:pt x="5044" y="1821"/>
                  </a:lnTo>
                  <a:lnTo>
                    <a:pt x="5044" y="1439"/>
                  </a:lnTo>
                  <a:lnTo>
                    <a:pt x="4958" y="1249"/>
                  </a:lnTo>
                  <a:lnTo>
                    <a:pt x="4732" y="1249"/>
                  </a:lnTo>
                  <a:lnTo>
                    <a:pt x="4767" y="1335"/>
                  </a:lnTo>
                  <a:lnTo>
                    <a:pt x="4958" y="1335"/>
                  </a:lnTo>
                  <a:lnTo>
                    <a:pt x="4958" y="1821"/>
                  </a:lnTo>
                  <a:lnTo>
                    <a:pt x="4906" y="1821"/>
                  </a:lnTo>
                  <a:lnTo>
                    <a:pt x="4906" y="1907"/>
                  </a:lnTo>
                  <a:lnTo>
                    <a:pt x="4958" y="1907"/>
                  </a:lnTo>
                  <a:lnTo>
                    <a:pt x="4958" y="2393"/>
                  </a:lnTo>
                  <a:lnTo>
                    <a:pt x="4888" y="2393"/>
                  </a:lnTo>
                  <a:lnTo>
                    <a:pt x="4871" y="2479"/>
                  </a:lnTo>
                  <a:lnTo>
                    <a:pt x="4958" y="2479"/>
                  </a:lnTo>
                  <a:lnTo>
                    <a:pt x="4958" y="2982"/>
                  </a:lnTo>
                  <a:lnTo>
                    <a:pt x="4698" y="2982"/>
                  </a:lnTo>
                  <a:lnTo>
                    <a:pt x="4646" y="3051"/>
                  </a:lnTo>
                  <a:lnTo>
                    <a:pt x="4958" y="3051"/>
                  </a:lnTo>
                  <a:lnTo>
                    <a:pt x="4958" y="3554"/>
                  </a:lnTo>
                  <a:lnTo>
                    <a:pt x="4472" y="3554"/>
                  </a:lnTo>
                  <a:lnTo>
                    <a:pt x="4472" y="3329"/>
                  </a:lnTo>
                  <a:lnTo>
                    <a:pt x="4386" y="3415"/>
                  </a:lnTo>
                  <a:lnTo>
                    <a:pt x="4386" y="3554"/>
                  </a:lnTo>
                  <a:lnTo>
                    <a:pt x="4247" y="3554"/>
                  </a:lnTo>
                  <a:lnTo>
                    <a:pt x="4160" y="3641"/>
                  </a:lnTo>
                  <a:lnTo>
                    <a:pt x="4386" y="3641"/>
                  </a:lnTo>
                  <a:lnTo>
                    <a:pt x="4386" y="4126"/>
                  </a:lnTo>
                  <a:lnTo>
                    <a:pt x="3883" y="4126"/>
                  </a:lnTo>
                  <a:lnTo>
                    <a:pt x="3883" y="3814"/>
                  </a:lnTo>
                  <a:lnTo>
                    <a:pt x="3814" y="3849"/>
                  </a:lnTo>
                  <a:lnTo>
                    <a:pt x="3814" y="4126"/>
                  </a:lnTo>
                  <a:lnTo>
                    <a:pt x="3311" y="4126"/>
                  </a:lnTo>
                  <a:lnTo>
                    <a:pt x="3311" y="4022"/>
                  </a:lnTo>
                  <a:lnTo>
                    <a:pt x="3224" y="4039"/>
                  </a:lnTo>
                  <a:lnTo>
                    <a:pt x="3224" y="4126"/>
                  </a:lnTo>
                  <a:lnTo>
                    <a:pt x="2739" y="4126"/>
                  </a:lnTo>
                  <a:lnTo>
                    <a:pt x="2739" y="4057"/>
                  </a:lnTo>
                  <a:lnTo>
                    <a:pt x="2652" y="4057"/>
                  </a:lnTo>
                  <a:lnTo>
                    <a:pt x="2652" y="4126"/>
                  </a:lnTo>
                  <a:lnTo>
                    <a:pt x="2167" y="4126"/>
                  </a:lnTo>
                  <a:lnTo>
                    <a:pt x="2167" y="4022"/>
                  </a:lnTo>
                  <a:lnTo>
                    <a:pt x="2080" y="4005"/>
                  </a:lnTo>
                  <a:lnTo>
                    <a:pt x="2080" y="4126"/>
                  </a:lnTo>
                  <a:lnTo>
                    <a:pt x="1577" y="4126"/>
                  </a:lnTo>
                  <a:lnTo>
                    <a:pt x="1577" y="3814"/>
                  </a:lnTo>
                  <a:lnTo>
                    <a:pt x="1508" y="3762"/>
                  </a:lnTo>
                  <a:lnTo>
                    <a:pt x="1508" y="4126"/>
                  </a:lnTo>
                  <a:lnTo>
                    <a:pt x="1005" y="4126"/>
                  </a:lnTo>
                  <a:lnTo>
                    <a:pt x="1005" y="3641"/>
                  </a:lnTo>
                  <a:lnTo>
                    <a:pt x="1317" y="3641"/>
                  </a:lnTo>
                  <a:lnTo>
                    <a:pt x="1213" y="3554"/>
                  </a:lnTo>
                  <a:lnTo>
                    <a:pt x="1005" y="3554"/>
                  </a:lnTo>
                  <a:lnTo>
                    <a:pt x="1005" y="3329"/>
                  </a:lnTo>
                  <a:lnTo>
                    <a:pt x="919" y="3225"/>
                  </a:lnTo>
                  <a:lnTo>
                    <a:pt x="919" y="3554"/>
                  </a:lnTo>
                  <a:lnTo>
                    <a:pt x="433" y="3554"/>
                  </a:lnTo>
                  <a:lnTo>
                    <a:pt x="433" y="3051"/>
                  </a:lnTo>
                  <a:lnTo>
                    <a:pt x="815" y="3051"/>
                  </a:lnTo>
                  <a:lnTo>
                    <a:pt x="780" y="2982"/>
                  </a:lnTo>
                  <a:lnTo>
                    <a:pt x="433" y="2982"/>
                  </a:lnTo>
                  <a:lnTo>
                    <a:pt x="433" y="2479"/>
                  </a:lnTo>
                  <a:lnTo>
                    <a:pt x="589" y="2479"/>
                  </a:lnTo>
                  <a:lnTo>
                    <a:pt x="589" y="2393"/>
                  </a:lnTo>
                  <a:lnTo>
                    <a:pt x="433" y="2393"/>
                  </a:lnTo>
                  <a:lnTo>
                    <a:pt x="433" y="1907"/>
                  </a:lnTo>
                  <a:lnTo>
                    <a:pt x="572" y="1907"/>
                  </a:lnTo>
                  <a:lnTo>
                    <a:pt x="572" y="1821"/>
                  </a:lnTo>
                  <a:lnTo>
                    <a:pt x="433" y="1821"/>
                  </a:lnTo>
                  <a:lnTo>
                    <a:pt x="433" y="1335"/>
                  </a:lnTo>
                  <a:lnTo>
                    <a:pt x="711" y="1335"/>
                  </a:lnTo>
                  <a:lnTo>
                    <a:pt x="745" y="1249"/>
                  </a:lnTo>
                  <a:lnTo>
                    <a:pt x="433" y="1249"/>
                  </a:lnTo>
                  <a:lnTo>
                    <a:pt x="433" y="1023"/>
                  </a:lnTo>
                  <a:close/>
                </a:path>
              </a:pathLst>
            </a:custGeom>
            <a:solidFill>
              <a:srgbClr val="40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5" name="Google Shape;1705;p17"/>
            <p:cNvSpPr/>
            <p:nvPr/>
          </p:nvSpPr>
          <p:spPr>
            <a:xfrm>
              <a:off x="4887543" y="467907"/>
              <a:ext cx="33452" cy="33452"/>
            </a:xfrm>
            <a:custGeom>
              <a:avLst/>
              <a:gdLst/>
              <a:ahLst/>
              <a:cxnLst/>
              <a:rect l="l" t="t" r="r" b="b"/>
              <a:pathLst>
                <a:path w="487" h="487" fill="none" extrusionOk="0">
                  <a:moveTo>
                    <a:pt x="1" y="486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6" name="Google Shape;1706;p17"/>
            <p:cNvSpPr/>
            <p:nvPr/>
          </p:nvSpPr>
          <p:spPr>
            <a:xfrm>
              <a:off x="4926833" y="467907"/>
              <a:ext cx="33452" cy="33452"/>
            </a:xfrm>
            <a:custGeom>
              <a:avLst/>
              <a:gdLst/>
              <a:ahLst/>
              <a:cxnLst/>
              <a:rect l="l" t="t" r="r" b="b"/>
              <a:pathLst>
                <a:path w="487" h="487" fill="none" extrusionOk="0">
                  <a:moveTo>
                    <a:pt x="1" y="486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7" name="Google Shape;1707;p17"/>
            <p:cNvSpPr/>
            <p:nvPr/>
          </p:nvSpPr>
          <p:spPr>
            <a:xfrm>
              <a:off x="4738763" y="248859"/>
              <a:ext cx="360829" cy="261984"/>
            </a:xfrm>
            <a:custGeom>
              <a:avLst/>
              <a:gdLst/>
              <a:ahLst/>
              <a:cxnLst/>
              <a:rect l="l" t="t" r="r" b="b"/>
              <a:pathLst>
                <a:path w="5253" h="3814" fill="none" extrusionOk="0">
                  <a:moveTo>
                    <a:pt x="433" y="0"/>
                  </a:moveTo>
                  <a:lnTo>
                    <a:pt x="433" y="0"/>
                  </a:lnTo>
                  <a:lnTo>
                    <a:pt x="347" y="139"/>
                  </a:lnTo>
                  <a:lnTo>
                    <a:pt x="347" y="226"/>
                  </a:lnTo>
                  <a:lnTo>
                    <a:pt x="295" y="226"/>
                  </a:lnTo>
                  <a:lnTo>
                    <a:pt x="295" y="226"/>
                  </a:lnTo>
                  <a:lnTo>
                    <a:pt x="260" y="312"/>
                  </a:lnTo>
                  <a:lnTo>
                    <a:pt x="347" y="312"/>
                  </a:lnTo>
                  <a:lnTo>
                    <a:pt x="347" y="798"/>
                  </a:lnTo>
                  <a:lnTo>
                    <a:pt x="69" y="798"/>
                  </a:lnTo>
                  <a:lnTo>
                    <a:pt x="69" y="798"/>
                  </a:lnTo>
                  <a:lnTo>
                    <a:pt x="52" y="884"/>
                  </a:lnTo>
                  <a:lnTo>
                    <a:pt x="347" y="884"/>
                  </a:lnTo>
                  <a:lnTo>
                    <a:pt x="347" y="1370"/>
                  </a:lnTo>
                  <a:lnTo>
                    <a:pt x="0" y="1370"/>
                  </a:lnTo>
                  <a:lnTo>
                    <a:pt x="0" y="1387"/>
                  </a:lnTo>
                  <a:lnTo>
                    <a:pt x="0" y="1387"/>
                  </a:lnTo>
                  <a:lnTo>
                    <a:pt x="0" y="1387"/>
                  </a:lnTo>
                  <a:lnTo>
                    <a:pt x="0" y="1456"/>
                  </a:lnTo>
                  <a:lnTo>
                    <a:pt x="347" y="1456"/>
                  </a:lnTo>
                  <a:lnTo>
                    <a:pt x="347" y="1959"/>
                  </a:lnTo>
                  <a:lnTo>
                    <a:pt x="69" y="1959"/>
                  </a:lnTo>
                  <a:lnTo>
                    <a:pt x="69" y="1959"/>
                  </a:lnTo>
                  <a:lnTo>
                    <a:pt x="87" y="2028"/>
                  </a:lnTo>
                  <a:lnTo>
                    <a:pt x="347" y="2028"/>
                  </a:lnTo>
                  <a:lnTo>
                    <a:pt x="347" y="2531"/>
                  </a:lnTo>
                  <a:lnTo>
                    <a:pt x="277" y="2531"/>
                  </a:lnTo>
                  <a:lnTo>
                    <a:pt x="277" y="2531"/>
                  </a:lnTo>
                  <a:lnTo>
                    <a:pt x="329" y="2618"/>
                  </a:lnTo>
                  <a:lnTo>
                    <a:pt x="347" y="2618"/>
                  </a:lnTo>
                  <a:lnTo>
                    <a:pt x="347" y="2652"/>
                  </a:lnTo>
                  <a:lnTo>
                    <a:pt x="347" y="2652"/>
                  </a:lnTo>
                  <a:lnTo>
                    <a:pt x="433" y="2774"/>
                  </a:lnTo>
                  <a:lnTo>
                    <a:pt x="433" y="2618"/>
                  </a:lnTo>
                  <a:lnTo>
                    <a:pt x="919" y="2618"/>
                  </a:lnTo>
                  <a:lnTo>
                    <a:pt x="919" y="3103"/>
                  </a:lnTo>
                  <a:lnTo>
                    <a:pt x="711" y="3103"/>
                  </a:lnTo>
                  <a:lnTo>
                    <a:pt x="711" y="3103"/>
                  </a:lnTo>
                  <a:lnTo>
                    <a:pt x="797" y="3190"/>
                  </a:lnTo>
                  <a:lnTo>
                    <a:pt x="919" y="3190"/>
                  </a:lnTo>
                  <a:lnTo>
                    <a:pt x="919" y="3294"/>
                  </a:lnTo>
                  <a:lnTo>
                    <a:pt x="919" y="3294"/>
                  </a:lnTo>
                  <a:lnTo>
                    <a:pt x="1005" y="3363"/>
                  </a:lnTo>
                  <a:lnTo>
                    <a:pt x="1005" y="3190"/>
                  </a:lnTo>
                  <a:lnTo>
                    <a:pt x="1508" y="3190"/>
                  </a:lnTo>
                  <a:lnTo>
                    <a:pt x="1508" y="3640"/>
                  </a:lnTo>
                  <a:lnTo>
                    <a:pt x="1508" y="3640"/>
                  </a:lnTo>
                  <a:lnTo>
                    <a:pt x="1577" y="3675"/>
                  </a:lnTo>
                  <a:lnTo>
                    <a:pt x="1577" y="3190"/>
                  </a:lnTo>
                  <a:lnTo>
                    <a:pt x="2080" y="3190"/>
                  </a:lnTo>
                  <a:lnTo>
                    <a:pt x="2080" y="3675"/>
                  </a:lnTo>
                  <a:lnTo>
                    <a:pt x="1629" y="3675"/>
                  </a:lnTo>
                  <a:lnTo>
                    <a:pt x="1629" y="3675"/>
                  </a:lnTo>
                  <a:lnTo>
                    <a:pt x="1768" y="3727"/>
                  </a:lnTo>
                  <a:lnTo>
                    <a:pt x="1924" y="3762"/>
                  </a:lnTo>
                  <a:lnTo>
                    <a:pt x="2080" y="3762"/>
                  </a:lnTo>
                  <a:lnTo>
                    <a:pt x="2080" y="3796"/>
                  </a:lnTo>
                  <a:lnTo>
                    <a:pt x="2080" y="3796"/>
                  </a:lnTo>
                  <a:lnTo>
                    <a:pt x="2167" y="3796"/>
                  </a:lnTo>
                  <a:lnTo>
                    <a:pt x="2167" y="3762"/>
                  </a:lnTo>
                  <a:lnTo>
                    <a:pt x="2652" y="3762"/>
                  </a:lnTo>
                  <a:lnTo>
                    <a:pt x="2652" y="3814"/>
                  </a:lnTo>
                  <a:lnTo>
                    <a:pt x="2739" y="3814"/>
                  </a:lnTo>
                  <a:lnTo>
                    <a:pt x="2739" y="3762"/>
                  </a:lnTo>
                  <a:lnTo>
                    <a:pt x="3224" y="3762"/>
                  </a:lnTo>
                  <a:lnTo>
                    <a:pt x="3224" y="3779"/>
                  </a:lnTo>
                  <a:lnTo>
                    <a:pt x="3224" y="3779"/>
                  </a:lnTo>
                  <a:lnTo>
                    <a:pt x="3311" y="3762"/>
                  </a:lnTo>
                  <a:lnTo>
                    <a:pt x="3311" y="3762"/>
                  </a:lnTo>
                  <a:lnTo>
                    <a:pt x="3328" y="3762"/>
                  </a:lnTo>
                  <a:lnTo>
                    <a:pt x="3328" y="3762"/>
                  </a:lnTo>
                  <a:lnTo>
                    <a:pt x="3467" y="3727"/>
                  </a:lnTo>
                  <a:lnTo>
                    <a:pt x="3623" y="3675"/>
                  </a:lnTo>
                  <a:lnTo>
                    <a:pt x="3311" y="3675"/>
                  </a:lnTo>
                  <a:lnTo>
                    <a:pt x="3311" y="3190"/>
                  </a:lnTo>
                  <a:lnTo>
                    <a:pt x="3814" y="3190"/>
                  </a:lnTo>
                  <a:lnTo>
                    <a:pt x="3814" y="3606"/>
                  </a:lnTo>
                  <a:lnTo>
                    <a:pt x="3814" y="3606"/>
                  </a:lnTo>
                  <a:lnTo>
                    <a:pt x="3883" y="3571"/>
                  </a:lnTo>
                  <a:lnTo>
                    <a:pt x="3883" y="3190"/>
                  </a:lnTo>
                  <a:lnTo>
                    <a:pt x="4386" y="3190"/>
                  </a:lnTo>
                  <a:lnTo>
                    <a:pt x="4386" y="3259"/>
                  </a:lnTo>
                  <a:lnTo>
                    <a:pt x="4386" y="3259"/>
                  </a:lnTo>
                  <a:lnTo>
                    <a:pt x="4542" y="3103"/>
                  </a:lnTo>
                  <a:lnTo>
                    <a:pt x="4472" y="3103"/>
                  </a:lnTo>
                  <a:lnTo>
                    <a:pt x="4472" y="2618"/>
                  </a:lnTo>
                  <a:lnTo>
                    <a:pt x="4923" y="2618"/>
                  </a:lnTo>
                  <a:lnTo>
                    <a:pt x="4923" y="2618"/>
                  </a:lnTo>
                  <a:lnTo>
                    <a:pt x="5044" y="2375"/>
                  </a:lnTo>
                  <a:lnTo>
                    <a:pt x="5044" y="2028"/>
                  </a:lnTo>
                  <a:lnTo>
                    <a:pt x="5166" y="2028"/>
                  </a:lnTo>
                  <a:lnTo>
                    <a:pt x="5166" y="2028"/>
                  </a:lnTo>
                  <a:lnTo>
                    <a:pt x="5183" y="1959"/>
                  </a:lnTo>
                  <a:lnTo>
                    <a:pt x="5044" y="1959"/>
                  </a:lnTo>
                  <a:lnTo>
                    <a:pt x="5044" y="1456"/>
                  </a:lnTo>
                  <a:lnTo>
                    <a:pt x="5252" y="1456"/>
                  </a:lnTo>
                  <a:lnTo>
                    <a:pt x="5252" y="1456"/>
                  </a:lnTo>
                  <a:lnTo>
                    <a:pt x="5252" y="1387"/>
                  </a:lnTo>
                  <a:lnTo>
                    <a:pt x="5252" y="1387"/>
                  </a:lnTo>
                  <a:lnTo>
                    <a:pt x="5252" y="1370"/>
                  </a:lnTo>
                  <a:lnTo>
                    <a:pt x="5044" y="1370"/>
                  </a:lnTo>
                  <a:lnTo>
                    <a:pt x="5044" y="884"/>
                  </a:lnTo>
                  <a:lnTo>
                    <a:pt x="5200" y="884"/>
                  </a:lnTo>
                  <a:lnTo>
                    <a:pt x="5200" y="884"/>
                  </a:lnTo>
                  <a:lnTo>
                    <a:pt x="5183" y="798"/>
                  </a:lnTo>
                  <a:lnTo>
                    <a:pt x="5044" y="798"/>
                  </a:lnTo>
                  <a:lnTo>
                    <a:pt x="5044" y="416"/>
                  </a:lnTo>
                  <a:lnTo>
                    <a:pt x="5044" y="416"/>
                  </a:lnTo>
                  <a:lnTo>
                    <a:pt x="4958" y="226"/>
                  </a:lnTo>
                  <a:lnTo>
                    <a:pt x="4732" y="226"/>
                  </a:lnTo>
                  <a:lnTo>
                    <a:pt x="4732" y="226"/>
                  </a:lnTo>
                  <a:lnTo>
                    <a:pt x="4767" y="312"/>
                  </a:lnTo>
                  <a:lnTo>
                    <a:pt x="4958" y="312"/>
                  </a:lnTo>
                  <a:lnTo>
                    <a:pt x="4958" y="798"/>
                  </a:lnTo>
                  <a:lnTo>
                    <a:pt x="4906" y="798"/>
                  </a:lnTo>
                  <a:lnTo>
                    <a:pt x="4906" y="798"/>
                  </a:lnTo>
                  <a:lnTo>
                    <a:pt x="4906" y="884"/>
                  </a:lnTo>
                  <a:lnTo>
                    <a:pt x="4958" y="884"/>
                  </a:lnTo>
                  <a:lnTo>
                    <a:pt x="4958" y="1370"/>
                  </a:lnTo>
                  <a:lnTo>
                    <a:pt x="4888" y="1370"/>
                  </a:lnTo>
                  <a:lnTo>
                    <a:pt x="4888" y="1370"/>
                  </a:lnTo>
                  <a:lnTo>
                    <a:pt x="4871" y="1456"/>
                  </a:lnTo>
                  <a:lnTo>
                    <a:pt x="4958" y="1456"/>
                  </a:lnTo>
                  <a:lnTo>
                    <a:pt x="4958" y="1959"/>
                  </a:lnTo>
                  <a:lnTo>
                    <a:pt x="4698" y="1959"/>
                  </a:lnTo>
                  <a:lnTo>
                    <a:pt x="4698" y="1959"/>
                  </a:lnTo>
                  <a:lnTo>
                    <a:pt x="4646" y="2028"/>
                  </a:lnTo>
                  <a:lnTo>
                    <a:pt x="4958" y="2028"/>
                  </a:lnTo>
                  <a:lnTo>
                    <a:pt x="4958" y="2531"/>
                  </a:lnTo>
                  <a:lnTo>
                    <a:pt x="4472" y="2531"/>
                  </a:lnTo>
                  <a:lnTo>
                    <a:pt x="4472" y="2306"/>
                  </a:lnTo>
                  <a:lnTo>
                    <a:pt x="4472" y="2306"/>
                  </a:lnTo>
                  <a:lnTo>
                    <a:pt x="4386" y="2392"/>
                  </a:lnTo>
                  <a:lnTo>
                    <a:pt x="4386" y="2531"/>
                  </a:lnTo>
                  <a:lnTo>
                    <a:pt x="4247" y="2531"/>
                  </a:lnTo>
                  <a:lnTo>
                    <a:pt x="4247" y="2531"/>
                  </a:lnTo>
                  <a:lnTo>
                    <a:pt x="4160" y="2618"/>
                  </a:lnTo>
                  <a:lnTo>
                    <a:pt x="4386" y="2618"/>
                  </a:lnTo>
                  <a:lnTo>
                    <a:pt x="4386" y="3103"/>
                  </a:lnTo>
                  <a:lnTo>
                    <a:pt x="3883" y="3103"/>
                  </a:lnTo>
                  <a:lnTo>
                    <a:pt x="3883" y="2791"/>
                  </a:lnTo>
                  <a:lnTo>
                    <a:pt x="3883" y="2791"/>
                  </a:lnTo>
                  <a:lnTo>
                    <a:pt x="3814" y="2826"/>
                  </a:lnTo>
                  <a:lnTo>
                    <a:pt x="3814" y="3103"/>
                  </a:lnTo>
                  <a:lnTo>
                    <a:pt x="3311" y="3103"/>
                  </a:lnTo>
                  <a:lnTo>
                    <a:pt x="3311" y="2999"/>
                  </a:lnTo>
                  <a:lnTo>
                    <a:pt x="3311" y="2999"/>
                  </a:lnTo>
                  <a:lnTo>
                    <a:pt x="3224" y="3016"/>
                  </a:lnTo>
                  <a:lnTo>
                    <a:pt x="3224" y="3103"/>
                  </a:lnTo>
                  <a:lnTo>
                    <a:pt x="2739" y="3103"/>
                  </a:lnTo>
                  <a:lnTo>
                    <a:pt x="2739" y="3034"/>
                  </a:lnTo>
                  <a:lnTo>
                    <a:pt x="2652" y="3034"/>
                  </a:lnTo>
                  <a:lnTo>
                    <a:pt x="2652" y="3103"/>
                  </a:lnTo>
                  <a:lnTo>
                    <a:pt x="2167" y="3103"/>
                  </a:lnTo>
                  <a:lnTo>
                    <a:pt x="2167" y="2999"/>
                  </a:lnTo>
                  <a:lnTo>
                    <a:pt x="2167" y="2999"/>
                  </a:lnTo>
                  <a:lnTo>
                    <a:pt x="2080" y="2982"/>
                  </a:lnTo>
                  <a:lnTo>
                    <a:pt x="2080" y="3103"/>
                  </a:lnTo>
                  <a:lnTo>
                    <a:pt x="1577" y="3103"/>
                  </a:lnTo>
                  <a:lnTo>
                    <a:pt x="1577" y="2791"/>
                  </a:lnTo>
                  <a:lnTo>
                    <a:pt x="1577" y="2791"/>
                  </a:lnTo>
                  <a:lnTo>
                    <a:pt x="1508" y="2739"/>
                  </a:lnTo>
                  <a:lnTo>
                    <a:pt x="1508" y="3103"/>
                  </a:lnTo>
                  <a:lnTo>
                    <a:pt x="1005" y="3103"/>
                  </a:lnTo>
                  <a:lnTo>
                    <a:pt x="1005" y="2618"/>
                  </a:lnTo>
                  <a:lnTo>
                    <a:pt x="1317" y="2618"/>
                  </a:lnTo>
                  <a:lnTo>
                    <a:pt x="1317" y="2618"/>
                  </a:lnTo>
                  <a:lnTo>
                    <a:pt x="1213" y="2531"/>
                  </a:lnTo>
                  <a:lnTo>
                    <a:pt x="1005" y="2531"/>
                  </a:lnTo>
                  <a:lnTo>
                    <a:pt x="1005" y="2306"/>
                  </a:lnTo>
                  <a:lnTo>
                    <a:pt x="1005" y="2306"/>
                  </a:lnTo>
                  <a:lnTo>
                    <a:pt x="919" y="2202"/>
                  </a:lnTo>
                  <a:lnTo>
                    <a:pt x="919" y="2531"/>
                  </a:lnTo>
                  <a:lnTo>
                    <a:pt x="433" y="2531"/>
                  </a:lnTo>
                  <a:lnTo>
                    <a:pt x="433" y="2028"/>
                  </a:lnTo>
                  <a:lnTo>
                    <a:pt x="815" y="2028"/>
                  </a:lnTo>
                  <a:lnTo>
                    <a:pt x="815" y="2028"/>
                  </a:lnTo>
                  <a:lnTo>
                    <a:pt x="780" y="1959"/>
                  </a:lnTo>
                  <a:lnTo>
                    <a:pt x="433" y="1959"/>
                  </a:lnTo>
                  <a:lnTo>
                    <a:pt x="433" y="1456"/>
                  </a:lnTo>
                  <a:lnTo>
                    <a:pt x="589" y="1456"/>
                  </a:lnTo>
                  <a:lnTo>
                    <a:pt x="589" y="1456"/>
                  </a:lnTo>
                  <a:lnTo>
                    <a:pt x="589" y="1370"/>
                  </a:lnTo>
                  <a:lnTo>
                    <a:pt x="433" y="1370"/>
                  </a:lnTo>
                  <a:lnTo>
                    <a:pt x="433" y="884"/>
                  </a:lnTo>
                  <a:lnTo>
                    <a:pt x="572" y="884"/>
                  </a:lnTo>
                  <a:lnTo>
                    <a:pt x="572" y="884"/>
                  </a:lnTo>
                  <a:lnTo>
                    <a:pt x="572" y="798"/>
                  </a:lnTo>
                  <a:lnTo>
                    <a:pt x="433" y="798"/>
                  </a:lnTo>
                  <a:lnTo>
                    <a:pt x="433" y="312"/>
                  </a:lnTo>
                  <a:lnTo>
                    <a:pt x="711" y="312"/>
                  </a:lnTo>
                  <a:lnTo>
                    <a:pt x="711" y="312"/>
                  </a:lnTo>
                  <a:lnTo>
                    <a:pt x="745" y="226"/>
                  </a:lnTo>
                  <a:lnTo>
                    <a:pt x="433" y="226"/>
                  </a:lnTo>
                  <a:lnTo>
                    <a:pt x="43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8" name="Google Shape;1708;p17"/>
            <p:cNvSpPr/>
            <p:nvPr/>
          </p:nvSpPr>
          <p:spPr>
            <a:xfrm>
              <a:off x="5035224" y="216713"/>
              <a:ext cx="19096" cy="19096"/>
            </a:xfrm>
            <a:custGeom>
              <a:avLst/>
              <a:gdLst/>
              <a:ahLst/>
              <a:cxnLst/>
              <a:rect l="l" t="t" r="r" b="b"/>
              <a:pathLst>
                <a:path w="278" h="278" fill="none" extrusionOk="0">
                  <a:moveTo>
                    <a:pt x="70" y="0"/>
                  </a:moveTo>
                  <a:lnTo>
                    <a:pt x="70" y="122"/>
                  </a:lnTo>
                  <a:lnTo>
                    <a:pt x="0" y="122"/>
                  </a:lnTo>
                  <a:lnTo>
                    <a:pt x="0" y="122"/>
                  </a:lnTo>
                  <a:lnTo>
                    <a:pt x="156" y="278"/>
                  </a:lnTo>
                  <a:lnTo>
                    <a:pt x="156" y="191"/>
                  </a:lnTo>
                  <a:lnTo>
                    <a:pt x="278" y="191"/>
                  </a:lnTo>
                  <a:lnTo>
                    <a:pt x="278" y="191"/>
                  </a:lnTo>
                  <a:lnTo>
                    <a:pt x="191" y="122"/>
                  </a:lnTo>
                  <a:lnTo>
                    <a:pt x="156" y="122"/>
                  </a:lnTo>
                  <a:lnTo>
                    <a:pt x="156" y="87"/>
                  </a:lnTo>
                  <a:lnTo>
                    <a:pt x="156" y="87"/>
                  </a:lnTo>
                  <a:lnTo>
                    <a:pt x="7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9" name="Google Shape;1709;p17"/>
            <p:cNvSpPr/>
            <p:nvPr/>
          </p:nvSpPr>
          <p:spPr>
            <a:xfrm>
              <a:off x="4783961" y="209569"/>
              <a:ext cx="33452" cy="33383"/>
            </a:xfrm>
            <a:custGeom>
              <a:avLst/>
              <a:gdLst/>
              <a:ahLst/>
              <a:cxnLst/>
              <a:rect l="l" t="t" r="r" b="b"/>
              <a:pathLst>
                <a:path w="487" h="486" fill="none" extrusionOk="0">
                  <a:moveTo>
                    <a:pt x="347" y="0"/>
                  </a:moveTo>
                  <a:lnTo>
                    <a:pt x="347" y="0"/>
                  </a:lnTo>
                  <a:lnTo>
                    <a:pt x="261" y="52"/>
                  </a:lnTo>
                  <a:lnTo>
                    <a:pt x="261" y="226"/>
                  </a:lnTo>
                  <a:lnTo>
                    <a:pt x="87" y="226"/>
                  </a:lnTo>
                  <a:lnTo>
                    <a:pt x="87" y="226"/>
                  </a:lnTo>
                  <a:lnTo>
                    <a:pt x="1" y="295"/>
                  </a:lnTo>
                  <a:lnTo>
                    <a:pt x="261" y="295"/>
                  </a:lnTo>
                  <a:lnTo>
                    <a:pt x="261" y="486"/>
                  </a:lnTo>
                  <a:lnTo>
                    <a:pt x="261" y="486"/>
                  </a:lnTo>
                  <a:lnTo>
                    <a:pt x="347" y="364"/>
                  </a:lnTo>
                  <a:lnTo>
                    <a:pt x="347" y="295"/>
                  </a:lnTo>
                  <a:lnTo>
                    <a:pt x="417" y="295"/>
                  </a:lnTo>
                  <a:lnTo>
                    <a:pt x="417" y="295"/>
                  </a:lnTo>
                  <a:lnTo>
                    <a:pt x="486" y="226"/>
                  </a:lnTo>
                  <a:lnTo>
                    <a:pt x="347" y="226"/>
                  </a:lnTo>
                  <a:lnTo>
                    <a:pt x="3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0" name="Google Shape;1710;p17"/>
            <p:cNvSpPr/>
            <p:nvPr/>
          </p:nvSpPr>
          <p:spPr>
            <a:xfrm>
              <a:off x="5000673" y="192878"/>
              <a:ext cx="4808" cy="9617"/>
            </a:xfrm>
            <a:custGeom>
              <a:avLst/>
              <a:gdLst/>
              <a:ahLst/>
              <a:cxnLst/>
              <a:rect l="l" t="t" r="r" b="b"/>
              <a:pathLst>
                <a:path w="70" h="140" fill="none" extrusionOk="0">
                  <a:moveTo>
                    <a:pt x="1" y="1"/>
                  </a:moveTo>
                  <a:lnTo>
                    <a:pt x="1" y="105"/>
                  </a:lnTo>
                  <a:lnTo>
                    <a:pt x="1" y="105"/>
                  </a:lnTo>
                  <a:lnTo>
                    <a:pt x="70" y="139"/>
                  </a:lnTo>
                  <a:lnTo>
                    <a:pt x="70" y="35"/>
                  </a:lnTo>
                  <a:lnTo>
                    <a:pt x="70" y="35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1" name="Google Shape;1711;p17"/>
            <p:cNvSpPr/>
            <p:nvPr/>
          </p:nvSpPr>
          <p:spPr>
            <a:xfrm>
              <a:off x="4841110" y="178591"/>
              <a:ext cx="156064" cy="27476"/>
            </a:xfrm>
            <a:custGeom>
              <a:avLst/>
              <a:gdLst/>
              <a:ahLst/>
              <a:cxnLst/>
              <a:rect l="l" t="t" r="r" b="b"/>
              <a:pathLst>
                <a:path w="2272" h="400" fill="none" extrusionOk="0">
                  <a:moveTo>
                    <a:pt x="1249" y="1"/>
                  </a:moveTo>
                  <a:lnTo>
                    <a:pt x="1162" y="1"/>
                  </a:lnTo>
                  <a:lnTo>
                    <a:pt x="1162" y="87"/>
                  </a:lnTo>
                  <a:lnTo>
                    <a:pt x="677" y="87"/>
                  </a:lnTo>
                  <a:lnTo>
                    <a:pt x="677" y="1"/>
                  </a:lnTo>
                  <a:lnTo>
                    <a:pt x="677" y="1"/>
                  </a:lnTo>
                  <a:lnTo>
                    <a:pt x="590" y="18"/>
                  </a:lnTo>
                  <a:lnTo>
                    <a:pt x="590" y="87"/>
                  </a:lnTo>
                  <a:lnTo>
                    <a:pt x="243" y="87"/>
                  </a:lnTo>
                  <a:lnTo>
                    <a:pt x="243" y="87"/>
                  </a:lnTo>
                  <a:lnTo>
                    <a:pt x="1" y="174"/>
                  </a:lnTo>
                  <a:lnTo>
                    <a:pt x="18" y="174"/>
                  </a:lnTo>
                  <a:lnTo>
                    <a:pt x="18" y="399"/>
                  </a:lnTo>
                  <a:lnTo>
                    <a:pt x="18" y="399"/>
                  </a:lnTo>
                  <a:lnTo>
                    <a:pt x="87" y="347"/>
                  </a:lnTo>
                  <a:lnTo>
                    <a:pt x="87" y="174"/>
                  </a:lnTo>
                  <a:lnTo>
                    <a:pt x="503" y="174"/>
                  </a:lnTo>
                  <a:lnTo>
                    <a:pt x="503" y="174"/>
                  </a:lnTo>
                  <a:lnTo>
                    <a:pt x="763" y="122"/>
                  </a:lnTo>
                  <a:lnTo>
                    <a:pt x="1041" y="105"/>
                  </a:lnTo>
                  <a:lnTo>
                    <a:pt x="1457" y="105"/>
                  </a:lnTo>
                  <a:lnTo>
                    <a:pt x="1457" y="105"/>
                  </a:lnTo>
                  <a:lnTo>
                    <a:pt x="1717" y="122"/>
                  </a:lnTo>
                  <a:lnTo>
                    <a:pt x="1977" y="174"/>
                  </a:lnTo>
                  <a:lnTo>
                    <a:pt x="2272" y="174"/>
                  </a:lnTo>
                  <a:lnTo>
                    <a:pt x="2272" y="174"/>
                  </a:lnTo>
                  <a:lnTo>
                    <a:pt x="2029" y="87"/>
                  </a:lnTo>
                  <a:lnTo>
                    <a:pt x="1821" y="87"/>
                  </a:lnTo>
                  <a:lnTo>
                    <a:pt x="1821" y="35"/>
                  </a:lnTo>
                  <a:lnTo>
                    <a:pt x="1821" y="35"/>
                  </a:lnTo>
                  <a:lnTo>
                    <a:pt x="1734" y="35"/>
                  </a:lnTo>
                  <a:lnTo>
                    <a:pt x="1734" y="87"/>
                  </a:lnTo>
                  <a:lnTo>
                    <a:pt x="1249" y="87"/>
                  </a:lnTo>
                  <a:lnTo>
                    <a:pt x="124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2" name="Google Shape;1712;p17"/>
            <p:cNvSpPr/>
            <p:nvPr/>
          </p:nvSpPr>
          <p:spPr>
            <a:xfrm>
              <a:off x="4778053" y="185734"/>
              <a:ext cx="297702" cy="271532"/>
            </a:xfrm>
            <a:custGeom>
              <a:avLst/>
              <a:gdLst/>
              <a:ahLst/>
              <a:cxnLst/>
              <a:rect l="l" t="t" r="r" b="b"/>
              <a:pathLst>
                <a:path w="4334" h="3953" extrusionOk="0">
                  <a:moveTo>
                    <a:pt x="2080" y="70"/>
                  </a:moveTo>
                  <a:lnTo>
                    <a:pt x="2080" y="573"/>
                  </a:lnTo>
                  <a:lnTo>
                    <a:pt x="1595" y="573"/>
                  </a:lnTo>
                  <a:lnTo>
                    <a:pt x="1595" y="70"/>
                  </a:lnTo>
                  <a:close/>
                  <a:moveTo>
                    <a:pt x="2652" y="70"/>
                  </a:moveTo>
                  <a:lnTo>
                    <a:pt x="2652" y="573"/>
                  </a:lnTo>
                  <a:lnTo>
                    <a:pt x="2167" y="573"/>
                  </a:lnTo>
                  <a:lnTo>
                    <a:pt x="2167" y="70"/>
                  </a:lnTo>
                  <a:close/>
                  <a:moveTo>
                    <a:pt x="1508" y="642"/>
                  </a:moveTo>
                  <a:lnTo>
                    <a:pt x="1508" y="1145"/>
                  </a:lnTo>
                  <a:lnTo>
                    <a:pt x="1005" y="1145"/>
                  </a:lnTo>
                  <a:lnTo>
                    <a:pt x="1005" y="642"/>
                  </a:lnTo>
                  <a:close/>
                  <a:moveTo>
                    <a:pt x="2080" y="642"/>
                  </a:moveTo>
                  <a:lnTo>
                    <a:pt x="2080" y="1145"/>
                  </a:lnTo>
                  <a:lnTo>
                    <a:pt x="1595" y="1145"/>
                  </a:lnTo>
                  <a:lnTo>
                    <a:pt x="1595" y="642"/>
                  </a:lnTo>
                  <a:close/>
                  <a:moveTo>
                    <a:pt x="2652" y="642"/>
                  </a:moveTo>
                  <a:lnTo>
                    <a:pt x="2652" y="1145"/>
                  </a:lnTo>
                  <a:lnTo>
                    <a:pt x="2167" y="1145"/>
                  </a:lnTo>
                  <a:lnTo>
                    <a:pt x="2167" y="642"/>
                  </a:lnTo>
                  <a:close/>
                  <a:moveTo>
                    <a:pt x="3242" y="642"/>
                  </a:moveTo>
                  <a:lnTo>
                    <a:pt x="3242" y="1145"/>
                  </a:lnTo>
                  <a:lnTo>
                    <a:pt x="2739" y="1145"/>
                  </a:lnTo>
                  <a:lnTo>
                    <a:pt x="2739" y="642"/>
                  </a:lnTo>
                  <a:close/>
                  <a:moveTo>
                    <a:pt x="936" y="1231"/>
                  </a:moveTo>
                  <a:lnTo>
                    <a:pt x="936" y="1717"/>
                  </a:lnTo>
                  <a:lnTo>
                    <a:pt x="433" y="1717"/>
                  </a:lnTo>
                  <a:lnTo>
                    <a:pt x="433" y="1231"/>
                  </a:lnTo>
                  <a:close/>
                  <a:moveTo>
                    <a:pt x="1508" y="1231"/>
                  </a:moveTo>
                  <a:lnTo>
                    <a:pt x="1508" y="1717"/>
                  </a:lnTo>
                  <a:lnTo>
                    <a:pt x="1005" y="1717"/>
                  </a:lnTo>
                  <a:lnTo>
                    <a:pt x="1005" y="1231"/>
                  </a:lnTo>
                  <a:close/>
                  <a:moveTo>
                    <a:pt x="2080" y="1231"/>
                  </a:moveTo>
                  <a:lnTo>
                    <a:pt x="2080" y="1717"/>
                  </a:lnTo>
                  <a:lnTo>
                    <a:pt x="1595" y="1717"/>
                  </a:lnTo>
                  <a:lnTo>
                    <a:pt x="1595" y="1231"/>
                  </a:lnTo>
                  <a:close/>
                  <a:moveTo>
                    <a:pt x="2652" y="1231"/>
                  </a:moveTo>
                  <a:lnTo>
                    <a:pt x="2652" y="1717"/>
                  </a:lnTo>
                  <a:lnTo>
                    <a:pt x="2167" y="1717"/>
                  </a:lnTo>
                  <a:lnTo>
                    <a:pt x="2167" y="1231"/>
                  </a:lnTo>
                  <a:close/>
                  <a:moveTo>
                    <a:pt x="3242" y="1231"/>
                  </a:moveTo>
                  <a:lnTo>
                    <a:pt x="3242" y="1717"/>
                  </a:lnTo>
                  <a:lnTo>
                    <a:pt x="2739" y="1717"/>
                  </a:lnTo>
                  <a:lnTo>
                    <a:pt x="2739" y="1231"/>
                  </a:lnTo>
                  <a:close/>
                  <a:moveTo>
                    <a:pt x="3814" y="1231"/>
                  </a:moveTo>
                  <a:lnTo>
                    <a:pt x="3814" y="1717"/>
                  </a:lnTo>
                  <a:lnTo>
                    <a:pt x="3311" y="1717"/>
                  </a:lnTo>
                  <a:lnTo>
                    <a:pt x="3311" y="1231"/>
                  </a:lnTo>
                  <a:close/>
                  <a:moveTo>
                    <a:pt x="936" y="1803"/>
                  </a:moveTo>
                  <a:lnTo>
                    <a:pt x="936" y="2289"/>
                  </a:lnTo>
                  <a:lnTo>
                    <a:pt x="433" y="2289"/>
                  </a:lnTo>
                  <a:lnTo>
                    <a:pt x="433" y="1803"/>
                  </a:lnTo>
                  <a:close/>
                  <a:moveTo>
                    <a:pt x="1508" y="1803"/>
                  </a:moveTo>
                  <a:lnTo>
                    <a:pt x="1508" y="2289"/>
                  </a:lnTo>
                  <a:lnTo>
                    <a:pt x="1005" y="2289"/>
                  </a:lnTo>
                  <a:lnTo>
                    <a:pt x="1005" y="1803"/>
                  </a:lnTo>
                  <a:close/>
                  <a:moveTo>
                    <a:pt x="2080" y="1803"/>
                  </a:moveTo>
                  <a:lnTo>
                    <a:pt x="2080" y="2289"/>
                  </a:lnTo>
                  <a:lnTo>
                    <a:pt x="1595" y="2289"/>
                  </a:lnTo>
                  <a:lnTo>
                    <a:pt x="1595" y="1803"/>
                  </a:lnTo>
                  <a:close/>
                  <a:moveTo>
                    <a:pt x="2652" y="1803"/>
                  </a:moveTo>
                  <a:lnTo>
                    <a:pt x="2652" y="2289"/>
                  </a:lnTo>
                  <a:lnTo>
                    <a:pt x="2167" y="2289"/>
                  </a:lnTo>
                  <a:lnTo>
                    <a:pt x="2167" y="1803"/>
                  </a:lnTo>
                  <a:close/>
                  <a:moveTo>
                    <a:pt x="3242" y="1803"/>
                  </a:moveTo>
                  <a:lnTo>
                    <a:pt x="3242" y="2289"/>
                  </a:lnTo>
                  <a:lnTo>
                    <a:pt x="2739" y="2289"/>
                  </a:lnTo>
                  <a:lnTo>
                    <a:pt x="2739" y="1803"/>
                  </a:lnTo>
                  <a:close/>
                  <a:moveTo>
                    <a:pt x="3814" y="1803"/>
                  </a:moveTo>
                  <a:lnTo>
                    <a:pt x="3814" y="2289"/>
                  </a:lnTo>
                  <a:lnTo>
                    <a:pt x="3311" y="2289"/>
                  </a:lnTo>
                  <a:lnTo>
                    <a:pt x="3311" y="1803"/>
                  </a:lnTo>
                  <a:close/>
                  <a:moveTo>
                    <a:pt x="936" y="2375"/>
                  </a:moveTo>
                  <a:lnTo>
                    <a:pt x="936" y="2878"/>
                  </a:lnTo>
                  <a:lnTo>
                    <a:pt x="433" y="2878"/>
                  </a:lnTo>
                  <a:lnTo>
                    <a:pt x="433" y="2375"/>
                  </a:lnTo>
                  <a:close/>
                  <a:moveTo>
                    <a:pt x="1508" y="2375"/>
                  </a:moveTo>
                  <a:lnTo>
                    <a:pt x="1508" y="2878"/>
                  </a:lnTo>
                  <a:lnTo>
                    <a:pt x="1005" y="2878"/>
                  </a:lnTo>
                  <a:lnTo>
                    <a:pt x="1005" y="2375"/>
                  </a:lnTo>
                  <a:close/>
                  <a:moveTo>
                    <a:pt x="2080" y="2375"/>
                  </a:moveTo>
                  <a:lnTo>
                    <a:pt x="2080" y="2878"/>
                  </a:lnTo>
                  <a:lnTo>
                    <a:pt x="1595" y="2878"/>
                  </a:lnTo>
                  <a:lnTo>
                    <a:pt x="1595" y="2375"/>
                  </a:lnTo>
                  <a:close/>
                  <a:moveTo>
                    <a:pt x="2652" y="2375"/>
                  </a:moveTo>
                  <a:lnTo>
                    <a:pt x="2652" y="2878"/>
                  </a:lnTo>
                  <a:lnTo>
                    <a:pt x="2167" y="2878"/>
                  </a:lnTo>
                  <a:lnTo>
                    <a:pt x="2167" y="2375"/>
                  </a:lnTo>
                  <a:close/>
                  <a:moveTo>
                    <a:pt x="3242" y="2375"/>
                  </a:moveTo>
                  <a:lnTo>
                    <a:pt x="3242" y="2878"/>
                  </a:lnTo>
                  <a:lnTo>
                    <a:pt x="2739" y="2878"/>
                  </a:lnTo>
                  <a:lnTo>
                    <a:pt x="2739" y="2375"/>
                  </a:lnTo>
                  <a:close/>
                  <a:moveTo>
                    <a:pt x="3814" y="2375"/>
                  </a:moveTo>
                  <a:lnTo>
                    <a:pt x="3814" y="2878"/>
                  </a:lnTo>
                  <a:lnTo>
                    <a:pt x="3311" y="2878"/>
                  </a:lnTo>
                  <a:lnTo>
                    <a:pt x="3311" y="2375"/>
                  </a:lnTo>
                  <a:close/>
                  <a:moveTo>
                    <a:pt x="1508" y="2947"/>
                  </a:moveTo>
                  <a:lnTo>
                    <a:pt x="1508" y="3450"/>
                  </a:lnTo>
                  <a:lnTo>
                    <a:pt x="1005" y="3450"/>
                  </a:lnTo>
                  <a:lnTo>
                    <a:pt x="1005" y="2947"/>
                  </a:lnTo>
                  <a:close/>
                  <a:moveTo>
                    <a:pt x="2080" y="2947"/>
                  </a:moveTo>
                  <a:lnTo>
                    <a:pt x="2080" y="3450"/>
                  </a:lnTo>
                  <a:lnTo>
                    <a:pt x="1595" y="3450"/>
                  </a:lnTo>
                  <a:lnTo>
                    <a:pt x="1595" y="2947"/>
                  </a:lnTo>
                  <a:close/>
                  <a:moveTo>
                    <a:pt x="2652" y="2947"/>
                  </a:moveTo>
                  <a:lnTo>
                    <a:pt x="2652" y="3450"/>
                  </a:lnTo>
                  <a:lnTo>
                    <a:pt x="2167" y="3450"/>
                  </a:lnTo>
                  <a:lnTo>
                    <a:pt x="2167" y="2947"/>
                  </a:lnTo>
                  <a:close/>
                  <a:moveTo>
                    <a:pt x="3242" y="2947"/>
                  </a:moveTo>
                  <a:lnTo>
                    <a:pt x="3242" y="3450"/>
                  </a:lnTo>
                  <a:lnTo>
                    <a:pt x="2739" y="3450"/>
                  </a:lnTo>
                  <a:lnTo>
                    <a:pt x="2739" y="2947"/>
                  </a:lnTo>
                  <a:close/>
                  <a:moveTo>
                    <a:pt x="1959" y="1"/>
                  </a:moveTo>
                  <a:lnTo>
                    <a:pt x="1681" y="18"/>
                  </a:lnTo>
                  <a:lnTo>
                    <a:pt x="1421" y="70"/>
                  </a:lnTo>
                  <a:lnTo>
                    <a:pt x="1508" y="70"/>
                  </a:lnTo>
                  <a:lnTo>
                    <a:pt x="1508" y="573"/>
                  </a:lnTo>
                  <a:lnTo>
                    <a:pt x="1005" y="573"/>
                  </a:lnTo>
                  <a:lnTo>
                    <a:pt x="1005" y="243"/>
                  </a:lnTo>
                  <a:lnTo>
                    <a:pt x="936" y="295"/>
                  </a:lnTo>
                  <a:lnTo>
                    <a:pt x="936" y="573"/>
                  </a:lnTo>
                  <a:lnTo>
                    <a:pt x="572" y="573"/>
                  </a:lnTo>
                  <a:lnTo>
                    <a:pt x="503" y="642"/>
                  </a:lnTo>
                  <a:lnTo>
                    <a:pt x="936" y="642"/>
                  </a:lnTo>
                  <a:lnTo>
                    <a:pt x="936" y="1145"/>
                  </a:lnTo>
                  <a:lnTo>
                    <a:pt x="433" y="1145"/>
                  </a:lnTo>
                  <a:lnTo>
                    <a:pt x="433" y="711"/>
                  </a:lnTo>
                  <a:lnTo>
                    <a:pt x="347" y="833"/>
                  </a:lnTo>
                  <a:lnTo>
                    <a:pt x="347" y="1145"/>
                  </a:lnTo>
                  <a:lnTo>
                    <a:pt x="173" y="1145"/>
                  </a:lnTo>
                  <a:lnTo>
                    <a:pt x="139" y="1231"/>
                  </a:lnTo>
                  <a:lnTo>
                    <a:pt x="347" y="1231"/>
                  </a:lnTo>
                  <a:lnTo>
                    <a:pt x="347" y="1717"/>
                  </a:lnTo>
                  <a:lnTo>
                    <a:pt x="0" y="1717"/>
                  </a:lnTo>
                  <a:lnTo>
                    <a:pt x="0" y="1803"/>
                  </a:lnTo>
                  <a:lnTo>
                    <a:pt x="347" y="1803"/>
                  </a:lnTo>
                  <a:lnTo>
                    <a:pt x="347" y="2289"/>
                  </a:lnTo>
                  <a:lnTo>
                    <a:pt x="17" y="2289"/>
                  </a:lnTo>
                  <a:lnTo>
                    <a:pt x="17" y="2375"/>
                  </a:lnTo>
                  <a:lnTo>
                    <a:pt x="347" y="2375"/>
                  </a:lnTo>
                  <a:lnTo>
                    <a:pt x="347" y="2878"/>
                  </a:lnTo>
                  <a:lnTo>
                    <a:pt x="208" y="2878"/>
                  </a:lnTo>
                  <a:lnTo>
                    <a:pt x="243" y="2947"/>
                  </a:lnTo>
                  <a:lnTo>
                    <a:pt x="347" y="2947"/>
                  </a:lnTo>
                  <a:lnTo>
                    <a:pt x="347" y="3121"/>
                  </a:lnTo>
                  <a:lnTo>
                    <a:pt x="433" y="3225"/>
                  </a:lnTo>
                  <a:lnTo>
                    <a:pt x="433" y="2947"/>
                  </a:lnTo>
                  <a:lnTo>
                    <a:pt x="936" y="2947"/>
                  </a:lnTo>
                  <a:lnTo>
                    <a:pt x="936" y="3450"/>
                  </a:lnTo>
                  <a:lnTo>
                    <a:pt x="641" y="3450"/>
                  </a:lnTo>
                  <a:lnTo>
                    <a:pt x="745" y="3537"/>
                  </a:lnTo>
                  <a:lnTo>
                    <a:pt x="936" y="3537"/>
                  </a:lnTo>
                  <a:lnTo>
                    <a:pt x="936" y="3658"/>
                  </a:lnTo>
                  <a:lnTo>
                    <a:pt x="1005" y="3710"/>
                  </a:lnTo>
                  <a:lnTo>
                    <a:pt x="1005" y="3537"/>
                  </a:lnTo>
                  <a:lnTo>
                    <a:pt x="1508" y="3537"/>
                  </a:lnTo>
                  <a:lnTo>
                    <a:pt x="1508" y="3901"/>
                  </a:lnTo>
                  <a:lnTo>
                    <a:pt x="1595" y="3918"/>
                  </a:lnTo>
                  <a:lnTo>
                    <a:pt x="1595" y="3537"/>
                  </a:lnTo>
                  <a:lnTo>
                    <a:pt x="2080" y="3537"/>
                  </a:lnTo>
                  <a:lnTo>
                    <a:pt x="2080" y="3953"/>
                  </a:lnTo>
                  <a:lnTo>
                    <a:pt x="2167" y="3953"/>
                  </a:lnTo>
                  <a:lnTo>
                    <a:pt x="2167" y="3537"/>
                  </a:lnTo>
                  <a:lnTo>
                    <a:pt x="2652" y="3537"/>
                  </a:lnTo>
                  <a:lnTo>
                    <a:pt x="2652" y="3935"/>
                  </a:lnTo>
                  <a:lnTo>
                    <a:pt x="2739" y="3918"/>
                  </a:lnTo>
                  <a:lnTo>
                    <a:pt x="2739" y="3537"/>
                  </a:lnTo>
                  <a:lnTo>
                    <a:pt x="3242" y="3537"/>
                  </a:lnTo>
                  <a:lnTo>
                    <a:pt x="3242" y="3745"/>
                  </a:lnTo>
                  <a:lnTo>
                    <a:pt x="3311" y="3710"/>
                  </a:lnTo>
                  <a:lnTo>
                    <a:pt x="3311" y="3537"/>
                  </a:lnTo>
                  <a:lnTo>
                    <a:pt x="3588" y="3537"/>
                  </a:lnTo>
                  <a:lnTo>
                    <a:pt x="3675" y="3450"/>
                  </a:lnTo>
                  <a:lnTo>
                    <a:pt x="3311" y="3450"/>
                  </a:lnTo>
                  <a:lnTo>
                    <a:pt x="3311" y="2947"/>
                  </a:lnTo>
                  <a:lnTo>
                    <a:pt x="3814" y="2947"/>
                  </a:lnTo>
                  <a:lnTo>
                    <a:pt x="3814" y="3311"/>
                  </a:lnTo>
                  <a:lnTo>
                    <a:pt x="3900" y="3225"/>
                  </a:lnTo>
                  <a:lnTo>
                    <a:pt x="3900" y="2947"/>
                  </a:lnTo>
                  <a:lnTo>
                    <a:pt x="4074" y="2947"/>
                  </a:lnTo>
                  <a:lnTo>
                    <a:pt x="4126" y="2878"/>
                  </a:lnTo>
                  <a:lnTo>
                    <a:pt x="3900" y="2878"/>
                  </a:lnTo>
                  <a:lnTo>
                    <a:pt x="3900" y="2375"/>
                  </a:lnTo>
                  <a:lnTo>
                    <a:pt x="4299" y="2375"/>
                  </a:lnTo>
                  <a:lnTo>
                    <a:pt x="4316" y="2289"/>
                  </a:lnTo>
                  <a:lnTo>
                    <a:pt x="3900" y="2289"/>
                  </a:lnTo>
                  <a:lnTo>
                    <a:pt x="3900" y="1803"/>
                  </a:lnTo>
                  <a:lnTo>
                    <a:pt x="4334" y="1803"/>
                  </a:lnTo>
                  <a:lnTo>
                    <a:pt x="4334" y="1717"/>
                  </a:lnTo>
                  <a:lnTo>
                    <a:pt x="3900" y="1717"/>
                  </a:lnTo>
                  <a:lnTo>
                    <a:pt x="3900" y="1231"/>
                  </a:lnTo>
                  <a:lnTo>
                    <a:pt x="4195" y="1231"/>
                  </a:lnTo>
                  <a:lnTo>
                    <a:pt x="4160" y="1145"/>
                  </a:lnTo>
                  <a:lnTo>
                    <a:pt x="3900" y="1145"/>
                  </a:lnTo>
                  <a:lnTo>
                    <a:pt x="3900" y="729"/>
                  </a:lnTo>
                  <a:lnTo>
                    <a:pt x="3814" y="642"/>
                  </a:lnTo>
                  <a:lnTo>
                    <a:pt x="3814" y="1145"/>
                  </a:lnTo>
                  <a:lnTo>
                    <a:pt x="3311" y="1145"/>
                  </a:lnTo>
                  <a:lnTo>
                    <a:pt x="3311" y="642"/>
                  </a:lnTo>
                  <a:lnTo>
                    <a:pt x="3814" y="642"/>
                  </a:lnTo>
                  <a:lnTo>
                    <a:pt x="3744" y="573"/>
                  </a:lnTo>
                  <a:lnTo>
                    <a:pt x="3311" y="573"/>
                  </a:lnTo>
                  <a:lnTo>
                    <a:pt x="3311" y="243"/>
                  </a:lnTo>
                  <a:lnTo>
                    <a:pt x="3242" y="209"/>
                  </a:lnTo>
                  <a:lnTo>
                    <a:pt x="3242" y="573"/>
                  </a:lnTo>
                  <a:lnTo>
                    <a:pt x="2739" y="573"/>
                  </a:lnTo>
                  <a:lnTo>
                    <a:pt x="2739" y="70"/>
                  </a:lnTo>
                  <a:lnTo>
                    <a:pt x="2895" y="70"/>
                  </a:lnTo>
                  <a:lnTo>
                    <a:pt x="2635" y="18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56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3" name="Google Shape;1713;p17"/>
            <p:cNvSpPr/>
            <p:nvPr/>
          </p:nvSpPr>
          <p:spPr>
            <a:xfrm>
              <a:off x="4847086" y="38816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4" name="Google Shape;1714;p17"/>
            <p:cNvSpPr/>
            <p:nvPr/>
          </p:nvSpPr>
          <p:spPr>
            <a:xfrm>
              <a:off x="4887543" y="388160"/>
              <a:ext cx="33452" cy="34551"/>
            </a:xfrm>
            <a:custGeom>
              <a:avLst/>
              <a:gdLst/>
              <a:ahLst/>
              <a:cxnLst/>
              <a:rect l="l" t="t" r="r" b="b"/>
              <a:pathLst>
                <a:path w="487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5" name="Google Shape;1715;p17"/>
            <p:cNvSpPr/>
            <p:nvPr/>
          </p:nvSpPr>
          <p:spPr>
            <a:xfrm>
              <a:off x="4926833" y="388160"/>
              <a:ext cx="33452" cy="34551"/>
            </a:xfrm>
            <a:custGeom>
              <a:avLst/>
              <a:gdLst/>
              <a:ahLst/>
              <a:cxnLst/>
              <a:rect l="l" t="t" r="r" b="b"/>
              <a:pathLst>
                <a:path w="487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6" name="Google Shape;1716;p17"/>
            <p:cNvSpPr/>
            <p:nvPr/>
          </p:nvSpPr>
          <p:spPr>
            <a:xfrm>
              <a:off x="4966123" y="38816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7" name="Google Shape;1717;p17"/>
            <p:cNvSpPr/>
            <p:nvPr/>
          </p:nvSpPr>
          <p:spPr>
            <a:xfrm>
              <a:off x="4807796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8" name="Google Shape;1718;p17"/>
            <p:cNvSpPr/>
            <p:nvPr/>
          </p:nvSpPr>
          <p:spPr>
            <a:xfrm>
              <a:off x="4847086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9" name="Google Shape;1719;p17"/>
            <p:cNvSpPr/>
            <p:nvPr/>
          </p:nvSpPr>
          <p:spPr>
            <a:xfrm>
              <a:off x="4887543" y="348870"/>
              <a:ext cx="33452" cy="34551"/>
            </a:xfrm>
            <a:custGeom>
              <a:avLst/>
              <a:gdLst/>
              <a:ahLst/>
              <a:cxnLst/>
              <a:rect l="l" t="t" r="r" b="b"/>
              <a:pathLst>
                <a:path w="487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0" name="Google Shape;1720;p17"/>
            <p:cNvSpPr/>
            <p:nvPr/>
          </p:nvSpPr>
          <p:spPr>
            <a:xfrm>
              <a:off x="4926833" y="348870"/>
              <a:ext cx="33452" cy="34551"/>
            </a:xfrm>
            <a:custGeom>
              <a:avLst/>
              <a:gdLst/>
              <a:ahLst/>
              <a:cxnLst/>
              <a:rect l="l" t="t" r="r" b="b"/>
              <a:pathLst>
                <a:path w="487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1" name="Google Shape;1721;p17"/>
            <p:cNvSpPr/>
            <p:nvPr/>
          </p:nvSpPr>
          <p:spPr>
            <a:xfrm>
              <a:off x="4966123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2" name="Google Shape;1722;p17"/>
            <p:cNvSpPr/>
            <p:nvPr/>
          </p:nvSpPr>
          <p:spPr>
            <a:xfrm>
              <a:off x="5005413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3" name="Google Shape;1723;p17"/>
            <p:cNvSpPr/>
            <p:nvPr/>
          </p:nvSpPr>
          <p:spPr>
            <a:xfrm>
              <a:off x="4807796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4" name="Google Shape;1724;p17"/>
            <p:cNvSpPr/>
            <p:nvPr/>
          </p:nvSpPr>
          <p:spPr>
            <a:xfrm>
              <a:off x="4847086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5" name="Google Shape;1725;p17"/>
            <p:cNvSpPr/>
            <p:nvPr/>
          </p:nvSpPr>
          <p:spPr>
            <a:xfrm>
              <a:off x="4887543" y="309580"/>
              <a:ext cx="33452" cy="33383"/>
            </a:xfrm>
            <a:custGeom>
              <a:avLst/>
              <a:gdLst/>
              <a:ahLst/>
              <a:cxnLst/>
              <a:rect l="l" t="t" r="r" b="b"/>
              <a:pathLst>
                <a:path w="487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6" name="Google Shape;1726;p17"/>
            <p:cNvSpPr/>
            <p:nvPr/>
          </p:nvSpPr>
          <p:spPr>
            <a:xfrm>
              <a:off x="4926833" y="309580"/>
              <a:ext cx="33452" cy="33383"/>
            </a:xfrm>
            <a:custGeom>
              <a:avLst/>
              <a:gdLst/>
              <a:ahLst/>
              <a:cxnLst/>
              <a:rect l="l" t="t" r="r" b="b"/>
              <a:pathLst>
                <a:path w="487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7" name="Google Shape;1727;p17"/>
            <p:cNvSpPr/>
            <p:nvPr/>
          </p:nvSpPr>
          <p:spPr>
            <a:xfrm>
              <a:off x="4966123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8" name="Google Shape;1728;p17"/>
            <p:cNvSpPr/>
            <p:nvPr/>
          </p:nvSpPr>
          <p:spPr>
            <a:xfrm>
              <a:off x="5005413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9" name="Google Shape;1729;p17"/>
            <p:cNvSpPr/>
            <p:nvPr/>
          </p:nvSpPr>
          <p:spPr>
            <a:xfrm>
              <a:off x="4807796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0" name="Google Shape;1730;p17"/>
            <p:cNvSpPr/>
            <p:nvPr/>
          </p:nvSpPr>
          <p:spPr>
            <a:xfrm>
              <a:off x="4847086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1" name="Google Shape;1731;p17"/>
            <p:cNvSpPr/>
            <p:nvPr/>
          </p:nvSpPr>
          <p:spPr>
            <a:xfrm>
              <a:off x="4887543" y="270290"/>
              <a:ext cx="33452" cy="33383"/>
            </a:xfrm>
            <a:custGeom>
              <a:avLst/>
              <a:gdLst/>
              <a:ahLst/>
              <a:cxnLst/>
              <a:rect l="l" t="t" r="r" b="b"/>
              <a:pathLst>
                <a:path w="487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2" name="Google Shape;1732;p17"/>
            <p:cNvSpPr/>
            <p:nvPr/>
          </p:nvSpPr>
          <p:spPr>
            <a:xfrm>
              <a:off x="4926833" y="270290"/>
              <a:ext cx="33452" cy="33383"/>
            </a:xfrm>
            <a:custGeom>
              <a:avLst/>
              <a:gdLst/>
              <a:ahLst/>
              <a:cxnLst/>
              <a:rect l="l" t="t" r="r" b="b"/>
              <a:pathLst>
                <a:path w="487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3" name="Google Shape;1733;p17"/>
            <p:cNvSpPr/>
            <p:nvPr/>
          </p:nvSpPr>
          <p:spPr>
            <a:xfrm>
              <a:off x="4966123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4" name="Google Shape;1734;p17"/>
            <p:cNvSpPr/>
            <p:nvPr/>
          </p:nvSpPr>
          <p:spPr>
            <a:xfrm>
              <a:off x="5005413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4" y="0"/>
                  </a:lnTo>
                  <a:lnTo>
                    <a:pt x="504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5" name="Google Shape;1735;p17"/>
            <p:cNvSpPr/>
            <p:nvPr/>
          </p:nvSpPr>
          <p:spPr>
            <a:xfrm>
              <a:off x="4847086" y="229764"/>
              <a:ext cx="34620" cy="34620"/>
            </a:xfrm>
            <a:custGeom>
              <a:avLst/>
              <a:gdLst/>
              <a:ahLst/>
              <a:cxnLst/>
              <a:rect l="l" t="t" r="r" b="b"/>
              <a:pathLst>
                <a:path w="504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503" y="1"/>
                  </a:lnTo>
                  <a:lnTo>
                    <a:pt x="503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6" name="Google Shape;1736;p17"/>
            <p:cNvSpPr/>
            <p:nvPr/>
          </p:nvSpPr>
          <p:spPr>
            <a:xfrm>
              <a:off x="4887543" y="229764"/>
              <a:ext cx="33452" cy="34620"/>
            </a:xfrm>
            <a:custGeom>
              <a:avLst/>
              <a:gdLst/>
              <a:ahLst/>
              <a:cxnLst/>
              <a:rect l="l" t="t" r="r" b="b"/>
              <a:pathLst>
                <a:path w="487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7" name="Google Shape;1737;p17"/>
            <p:cNvSpPr/>
            <p:nvPr/>
          </p:nvSpPr>
          <p:spPr>
            <a:xfrm>
              <a:off x="4926833" y="229764"/>
              <a:ext cx="33452" cy="34620"/>
            </a:xfrm>
            <a:custGeom>
              <a:avLst/>
              <a:gdLst/>
              <a:ahLst/>
              <a:cxnLst/>
              <a:rect l="l" t="t" r="r" b="b"/>
              <a:pathLst>
                <a:path w="487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8" name="Google Shape;1738;p17"/>
            <p:cNvSpPr/>
            <p:nvPr/>
          </p:nvSpPr>
          <p:spPr>
            <a:xfrm>
              <a:off x="4966123" y="229764"/>
              <a:ext cx="34620" cy="34620"/>
            </a:xfrm>
            <a:custGeom>
              <a:avLst/>
              <a:gdLst/>
              <a:ahLst/>
              <a:cxnLst/>
              <a:rect l="l" t="t" r="r" b="b"/>
              <a:pathLst>
                <a:path w="504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504" y="1"/>
                  </a:lnTo>
                  <a:lnTo>
                    <a:pt x="504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9" name="Google Shape;1739;p17"/>
            <p:cNvSpPr/>
            <p:nvPr/>
          </p:nvSpPr>
          <p:spPr>
            <a:xfrm>
              <a:off x="5005413" y="229764"/>
              <a:ext cx="34620" cy="34620"/>
            </a:xfrm>
            <a:custGeom>
              <a:avLst/>
              <a:gdLst/>
              <a:ahLst/>
              <a:cxnLst/>
              <a:rect l="l" t="t" r="r" b="b"/>
              <a:pathLst>
                <a:path w="504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504" y="1"/>
                  </a:lnTo>
                  <a:lnTo>
                    <a:pt x="504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0" name="Google Shape;1740;p17"/>
            <p:cNvSpPr/>
            <p:nvPr/>
          </p:nvSpPr>
          <p:spPr>
            <a:xfrm>
              <a:off x="4887543" y="190474"/>
              <a:ext cx="33452" cy="34620"/>
            </a:xfrm>
            <a:custGeom>
              <a:avLst/>
              <a:gdLst/>
              <a:ahLst/>
              <a:cxnLst/>
              <a:rect l="l" t="t" r="r" b="b"/>
              <a:pathLst>
                <a:path w="487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1" name="Google Shape;1741;p17"/>
            <p:cNvSpPr/>
            <p:nvPr/>
          </p:nvSpPr>
          <p:spPr>
            <a:xfrm>
              <a:off x="4926833" y="190474"/>
              <a:ext cx="33452" cy="34620"/>
            </a:xfrm>
            <a:custGeom>
              <a:avLst/>
              <a:gdLst/>
              <a:ahLst/>
              <a:cxnLst/>
              <a:rect l="l" t="t" r="r" b="b"/>
              <a:pathLst>
                <a:path w="487" h="504" fill="none" extrusionOk="0">
                  <a:moveTo>
                    <a:pt x="1" y="504"/>
                  </a:moveTo>
                  <a:lnTo>
                    <a:pt x="1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1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2" name="Google Shape;1742;p17"/>
            <p:cNvSpPr/>
            <p:nvPr/>
          </p:nvSpPr>
          <p:spPr>
            <a:xfrm>
              <a:off x="4778053" y="185734"/>
              <a:ext cx="297702" cy="271532"/>
            </a:xfrm>
            <a:custGeom>
              <a:avLst/>
              <a:gdLst/>
              <a:ahLst/>
              <a:cxnLst/>
              <a:rect l="l" t="t" r="r" b="b"/>
              <a:pathLst>
                <a:path w="4334" h="3953" fill="none" extrusionOk="0">
                  <a:moveTo>
                    <a:pt x="2375" y="1"/>
                  </a:moveTo>
                  <a:lnTo>
                    <a:pt x="1959" y="1"/>
                  </a:lnTo>
                  <a:lnTo>
                    <a:pt x="1959" y="1"/>
                  </a:lnTo>
                  <a:lnTo>
                    <a:pt x="1681" y="18"/>
                  </a:lnTo>
                  <a:lnTo>
                    <a:pt x="1421" y="70"/>
                  </a:lnTo>
                  <a:lnTo>
                    <a:pt x="1508" y="70"/>
                  </a:lnTo>
                  <a:lnTo>
                    <a:pt x="1508" y="573"/>
                  </a:lnTo>
                  <a:lnTo>
                    <a:pt x="1005" y="573"/>
                  </a:lnTo>
                  <a:lnTo>
                    <a:pt x="1005" y="243"/>
                  </a:lnTo>
                  <a:lnTo>
                    <a:pt x="1005" y="243"/>
                  </a:lnTo>
                  <a:lnTo>
                    <a:pt x="936" y="295"/>
                  </a:lnTo>
                  <a:lnTo>
                    <a:pt x="936" y="573"/>
                  </a:lnTo>
                  <a:lnTo>
                    <a:pt x="572" y="573"/>
                  </a:lnTo>
                  <a:lnTo>
                    <a:pt x="572" y="573"/>
                  </a:lnTo>
                  <a:lnTo>
                    <a:pt x="503" y="642"/>
                  </a:lnTo>
                  <a:lnTo>
                    <a:pt x="936" y="642"/>
                  </a:lnTo>
                  <a:lnTo>
                    <a:pt x="936" y="1145"/>
                  </a:lnTo>
                  <a:lnTo>
                    <a:pt x="433" y="1145"/>
                  </a:lnTo>
                  <a:lnTo>
                    <a:pt x="433" y="711"/>
                  </a:lnTo>
                  <a:lnTo>
                    <a:pt x="433" y="711"/>
                  </a:lnTo>
                  <a:lnTo>
                    <a:pt x="347" y="833"/>
                  </a:lnTo>
                  <a:lnTo>
                    <a:pt x="347" y="1145"/>
                  </a:lnTo>
                  <a:lnTo>
                    <a:pt x="173" y="1145"/>
                  </a:lnTo>
                  <a:lnTo>
                    <a:pt x="173" y="1145"/>
                  </a:lnTo>
                  <a:lnTo>
                    <a:pt x="139" y="1231"/>
                  </a:lnTo>
                  <a:lnTo>
                    <a:pt x="347" y="1231"/>
                  </a:lnTo>
                  <a:lnTo>
                    <a:pt x="347" y="1717"/>
                  </a:lnTo>
                  <a:lnTo>
                    <a:pt x="0" y="1717"/>
                  </a:lnTo>
                  <a:lnTo>
                    <a:pt x="0" y="1717"/>
                  </a:lnTo>
                  <a:lnTo>
                    <a:pt x="0" y="1803"/>
                  </a:lnTo>
                  <a:lnTo>
                    <a:pt x="347" y="1803"/>
                  </a:lnTo>
                  <a:lnTo>
                    <a:pt x="347" y="2289"/>
                  </a:lnTo>
                  <a:lnTo>
                    <a:pt x="17" y="2289"/>
                  </a:lnTo>
                  <a:lnTo>
                    <a:pt x="17" y="2289"/>
                  </a:lnTo>
                  <a:lnTo>
                    <a:pt x="17" y="2375"/>
                  </a:lnTo>
                  <a:lnTo>
                    <a:pt x="347" y="2375"/>
                  </a:lnTo>
                  <a:lnTo>
                    <a:pt x="347" y="2878"/>
                  </a:lnTo>
                  <a:lnTo>
                    <a:pt x="208" y="2878"/>
                  </a:lnTo>
                  <a:lnTo>
                    <a:pt x="208" y="2878"/>
                  </a:lnTo>
                  <a:lnTo>
                    <a:pt x="243" y="2947"/>
                  </a:lnTo>
                  <a:lnTo>
                    <a:pt x="347" y="2947"/>
                  </a:lnTo>
                  <a:lnTo>
                    <a:pt x="347" y="3121"/>
                  </a:lnTo>
                  <a:lnTo>
                    <a:pt x="347" y="3121"/>
                  </a:lnTo>
                  <a:lnTo>
                    <a:pt x="433" y="3225"/>
                  </a:lnTo>
                  <a:lnTo>
                    <a:pt x="433" y="2947"/>
                  </a:lnTo>
                  <a:lnTo>
                    <a:pt x="936" y="2947"/>
                  </a:lnTo>
                  <a:lnTo>
                    <a:pt x="936" y="3450"/>
                  </a:lnTo>
                  <a:lnTo>
                    <a:pt x="641" y="3450"/>
                  </a:lnTo>
                  <a:lnTo>
                    <a:pt x="641" y="3450"/>
                  </a:lnTo>
                  <a:lnTo>
                    <a:pt x="745" y="3537"/>
                  </a:lnTo>
                  <a:lnTo>
                    <a:pt x="936" y="3537"/>
                  </a:lnTo>
                  <a:lnTo>
                    <a:pt x="936" y="3658"/>
                  </a:lnTo>
                  <a:lnTo>
                    <a:pt x="936" y="3658"/>
                  </a:lnTo>
                  <a:lnTo>
                    <a:pt x="1005" y="3710"/>
                  </a:lnTo>
                  <a:lnTo>
                    <a:pt x="1005" y="3537"/>
                  </a:lnTo>
                  <a:lnTo>
                    <a:pt x="1508" y="3537"/>
                  </a:lnTo>
                  <a:lnTo>
                    <a:pt x="1508" y="3901"/>
                  </a:lnTo>
                  <a:lnTo>
                    <a:pt x="1508" y="3901"/>
                  </a:lnTo>
                  <a:lnTo>
                    <a:pt x="1595" y="3918"/>
                  </a:lnTo>
                  <a:lnTo>
                    <a:pt x="1595" y="3537"/>
                  </a:lnTo>
                  <a:lnTo>
                    <a:pt x="2080" y="3537"/>
                  </a:lnTo>
                  <a:lnTo>
                    <a:pt x="2080" y="3953"/>
                  </a:lnTo>
                  <a:lnTo>
                    <a:pt x="2167" y="3953"/>
                  </a:lnTo>
                  <a:lnTo>
                    <a:pt x="2167" y="3537"/>
                  </a:lnTo>
                  <a:lnTo>
                    <a:pt x="2652" y="3537"/>
                  </a:lnTo>
                  <a:lnTo>
                    <a:pt x="2652" y="3935"/>
                  </a:lnTo>
                  <a:lnTo>
                    <a:pt x="2652" y="3935"/>
                  </a:lnTo>
                  <a:lnTo>
                    <a:pt x="2739" y="3918"/>
                  </a:lnTo>
                  <a:lnTo>
                    <a:pt x="2739" y="3537"/>
                  </a:lnTo>
                  <a:lnTo>
                    <a:pt x="3242" y="3537"/>
                  </a:lnTo>
                  <a:lnTo>
                    <a:pt x="3242" y="3745"/>
                  </a:lnTo>
                  <a:lnTo>
                    <a:pt x="3242" y="3745"/>
                  </a:lnTo>
                  <a:lnTo>
                    <a:pt x="3311" y="3710"/>
                  </a:lnTo>
                  <a:lnTo>
                    <a:pt x="3311" y="3537"/>
                  </a:lnTo>
                  <a:lnTo>
                    <a:pt x="3588" y="3537"/>
                  </a:lnTo>
                  <a:lnTo>
                    <a:pt x="3588" y="3537"/>
                  </a:lnTo>
                  <a:lnTo>
                    <a:pt x="3675" y="3450"/>
                  </a:lnTo>
                  <a:lnTo>
                    <a:pt x="3311" y="3450"/>
                  </a:lnTo>
                  <a:lnTo>
                    <a:pt x="3311" y="2947"/>
                  </a:lnTo>
                  <a:lnTo>
                    <a:pt x="3814" y="2947"/>
                  </a:lnTo>
                  <a:lnTo>
                    <a:pt x="3814" y="3311"/>
                  </a:lnTo>
                  <a:lnTo>
                    <a:pt x="3814" y="3311"/>
                  </a:lnTo>
                  <a:lnTo>
                    <a:pt x="3900" y="3225"/>
                  </a:lnTo>
                  <a:lnTo>
                    <a:pt x="3900" y="2947"/>
                  </a:lnTo>
                  <a:lnTo>
                    <a:pt x="4074" y="2947"/>
                  </a:lnTo>
                  <a:lnTo>
                    <a:pt x="4074" y="2947"/>
                  </a:lnTo>
                  <a:lnTo>
                    <a:pt x="4126" y="2878"/>
                  </a:lnTo>
                  <a:lnTo>
                    <a:pt x="3900" y="2878"/>
                  </a:lnTo>
                  <a:lnTo>
                    <a:pt x="3900" y="2375"/>
                  </a:lnTo>
                  <a:lnTo>
                    <a:pt x="4299" y="2375"/>
                  </a:lnTo>
                  <a:lnTo>
                    <a:pt x="4299" y="2375"/>
                  </a:lnTo>
                  <a:lnTo>
                    <a:pt x="4316" y="2289"/>
                  </a:lnTo>
                  <a:lnTo>
                    <a:pt x="3900" y="2289"/>
                  </a:lnTo>
                  <a:lnTo>
                    <a:pt x="3900" y="1803"/>
                  </a:lnTo>
                  <a:lnTo>
                    <a:pt x="4334" y="1803"/>
                  </a:lnTo>
                  <a:lnTo>
                    <a:pt x="4334" y="1803"/>
                  </a:lnTo>
                  <a:lnTo>
                    <a:pt x="4334" y="1717"/>
                  </a:lnTo>
                  <a:lnTo>
                    <a:pt x="3900" y="1717"/>
                  </a:lnTo>
                  <a:lnTo>
                    <a:pt x="3900" y="1231"/>
                  </a:lnTo>
                  <a:lnTo>
                    <a:pt x="4195" y="1231"/>
                  </a:lnTo>
                  <a:lnTo>
                    <a:pt x="4195" y="1231"/>
                  </a:lnTo>
                  <a:lnTo>
                    <a:pt x="4160" y="1145"/>
                  </a:lnTo>
                  <a:lnTo>
                    <a:pt x="3900" y="1145"/>
                  </a:lnTo>
                  <a:lnTo>
                    <a:pt x="3900" y="729"/>
                  </a:lnTo>
                  <a:lnTo>
                    <a:pt x="3900" y="729"/>
                  </a:lnTo>
                  <a:lnTo>
                    <a:pt x="3744" y="573"/>
                  </a:lnTo>
                  <a:lnTo>
                    <a:pt x="3311" y="573"/>
                  </a:lnTo>
                  <a:lnTo>
                    <a:pt x="3311" y="243"/>
                  </a:lnTo>
                  <a:lnTo>
                    <a:pt x="3311" y="243"/>
                  </a:lnTo>
                  <a:lnTo>
                    <a:pt x="3242" y="209"/>
                  </a:lnTo>
                  <a:lnTo>
                    <a:pt x="3242" y="573"/>
                  </a:lnTo>
                  <a:lnTo>
                    <a:pt x="2739" y="573"/>
                  </a:lnTo>
                  <a:lnTo>
                    <a:pt x="2739" y="70"/>
                  </a:lnTo>
                  <a:lnTo>
                    <a:pt x="2895" y="70"/>
                  </a:lnTo>
                  <a:lnTo>
                    <a:pt x="2895" y="70"/>
                  </a:lnTo>
                  <a:lnTo>
                    <a:pt x="2635" y="18"/>
                  </a:lnTo>
                  <a:lnTo>
                    <a:pt x="23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3" name="Google Shape;1743;p17"/>
            <p:cNvSpPr/>
            <p:nvPr/>
          </p:nvSpPr>
          <p:spPr>
            <a:xfrm>
              <a:off x="1916895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extrusionOk="0">
                  <a:moveTo>
                    <a:pt x="2722" y="1"/>
                  </a:moveTo>
                  <a:lnTo>
                    <a:pt x="2445" y="18"/>
                  </a:lnTo>
                  <a:lnTo>
                    <a:pt x="2167" y="70"/>
                  </a:lnTo>
                  <a:lnTo>
                    <a:pt x="1907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40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40"/>
                  </a:lnTo>
                  <a:lnTo>
                    <a:pt x="18" y="3017"/>
                  </a:lnTo>
                  <a:lnTo>
                    <a:pt x="53" y="3277"/>
                  </a:lnTo>
                  <a:lnTo>
                    <a:pt x="122" y="3554"/>
                  </a:lnTo>
                  <a:lnTo>
                    <a:pt x="226" y="3797"/>
                  </a:lnTo>
                  <a:lnTo>
                    <a:pt x="330" y="4040"/>
                  </a:lnTo>
                  <a:lnTo>
                    <a:pt x="469" y="4265"/>
                  </a:lnTo>
                  <a:lnTo>
                    <a:pt x="625" y="4473"/>
                  </a:lnTo>
                  <a:lnTo>
                    <a:pt x="815" y="4664"/>
                  </a:lnTo>
                  <a:lnTo>
                    <a:pt x="833" y="4681"/>
                  </a:lnTo>
                  <a:lnTo>
                    <a:pt x="850" y="4716"/>
                  </a:lnTo>
                  <a:lnTo>
                    <a:pt x="885" y="4733"/>
                  </a:lnTo>
                  <a:lnTo>
                    <a:pt x="902" y="4750"/>
                  </a:lnTo>
                  <a:lnTo>
                    <a:pt x="919" y="4785"/>
                  </a:lnTo>
                  <a:lnTo>
                    <a:pt x="937" y="4802"/>
                  </a:lnTo>
                  <a:lnTo>
                    <a:pt x="971" y="4820"/>
                  </a:lnTo>
                  <a:lnTo>
                    <a:pt x="989" y="4837"/>
                  </a:lnTo>
                  <a:lnTo>
                    <a:pt x="1006" y="4872"/>
                  </a:lnTo>
                  <a:lnTo>
                    <a:pt x="1041" y="4889"/>
                  </a:lnTo>
                  <a:lnTo>
                    <a:pt x="1058" y="4906"/>
                  </a:lnTo>
                  <a:lnTo>
                    <a:pt x="1075" y="4924"/>
                  </a:lnTo>
                  <a:lnTo>
                    <a:pt x="1093" y="4958"/>
                  </a:lnTo>
                  <a:lnTo>
                    <a:pt x="1301" y="5132"/>
                  </a:lnTo>
                  <a:lnTo>
                    <a:pt x="1509" y="5288"/>
                  </a:lnTo>
                  <a:lnTo>
                    <a:pt x="1734" y="5426"/>
                  </a:lnTo>
                  <a:lnTo>
                    <a:pt x="1959" y="5548"/>
                  </a:lnTo>
                  <a:lnTo>
                    <a:pt x="2219" y="5634"/>
                  </a:lnTo>
                  <a:lnTo>
                    <a:pt x="2479" y="5704"/>
                  </a:lnTo>
                  <a:lnTo>
                    <a:pt x="2757" y="5756"/>
                  </a:lnTo>
                  <a:lnTo>
                    <a:pt x="3034" y="5773"/>
                  </a:lnTo>
                  <a:lnTo>
                    <a:pt x="10522" y="5773"/>
                  </a:lnTo>
                  <a:lnTo>
                    <a:pt x="10800" y="5756"/>
                  </a:lnTo>
                  <a:lnTo>
                    <a:pt x="11060" y="5704"/>
                  </a:lnTo>
                  <a:lnTo>
                    <a:pt x="11320" y="5634"/>
                  </a:lnTo>
                  <a:lnTo>
                    <a:pt x="11580" y="5548"/>
                  </a:lnTo>
                  <a:lnTo>
                    <a:pt x="11822" y="5444"/>
                  </a:lnTo>
                  <a:lnTo>
                    <a:pt x="12048" y="5305"/>
                  </a:lnTo>
                  <a:lnTo>
                    <a:pt x="12256" y="5149"/>
                  </a:lnTo>
                  <a:lnTo>
                    <a:pt x="12446" y="4958"/>
                  </a:lnTo>
                  <a:lnTo>
                    <a:pt x="12620" y="4768"/>
                  </a:lnTo>
                  <a:lnTo>
                    <a:pt x="12776" y="4560"/>
                  </a:lnTo>
                  <a:lnTo>
                    <a:pt x="12914" y="4334"/>
                  </a:lnTo>
                  <a:lnTo>
                    <a:pt x="13036" y="4092"/>
                  </a:lnTo>
                  <a:lnTo>
                    <a:pt x="13122" y="3849"/>
                  </a:lnTo>
                  <a:lnTo>
                    <a:pt x="13192" y="3589"/>
                  </a:lnTo>
                  <a:lnTo>
                    <a:pt x="13226" y="3312"/>
                  </a:lnTo>
                  <a:lnTo>
                    <a:pt x="13244" y="3034"/>
                  </a:lnTo>
                  <a:lnTo>
                    <a:pt x="13226" y="2757"/>
                  </a:lnTo>
                  <a:lnTo>
                    <a:pt x="13192" y="2497"/>
                  </a:lnTo>
                  <a:lnTo>
                    <a:pt x="13122" y="2220"/>
                  </a:lnTo>
                  <a:lnTo>
                    <a:pt x="13018" y="1977"/>
                  </a:lnTo>
                  <a:lnTo>
                    <a:pt x="12914" y="1734"/>
                  </a:lnTo>
                  <a:lnTo>
                    <a:pt x="12776" y="1509"/>
                  </a:lnTo>
                  <a:lnTo>
                    <a:pt x="12602" y="1301"/>
                  </a:lnTo>
                  <a:lnTo>
                    <a:pt x="12429" y="1110"/>
                  </a:lnTo>
                  <a:lnTo>
                    <a:pt x="12412" y="1076"/>
                  </a:lnTo>
                  <a:lnTo>
                    <a:pt x="12394" y="1058"/>
                  </a:lnTo>
                  <a:lnTo>
                    <a:pt x="12360" y="1041"/>
                  </a:lnTo>
                  <a:lnTo>
                    <a:pt x="12342" y="1024"/>
                  </a:lnTo>
                  <a:lnTo>
                    <a:pt x="12325" y="989"/>
                  </a:lnTo>
                  <a:lnTo>
                    <a:pt x="12290" y="972"/>
                  </a:lnTo>
                  <a:lnTo>
                    <a:pt x="12273" y="954"/>
                  </a:lnTo>
                  <a:lnTo>
                    <a:pt x="12256" y="937"/>
                  </a:lnTo>
                  <a:lnTo>
                    <a:pt x="12238" y="902"/>
                  </a:lnTo>
                  <a:lnTo>
                    <a:pt x="12204" y="885"/>
                  </a:lnTo>
                  <a:lnTo>
                    <a:pt x="12186" y="868"/>
                  </a:lnTo>
                  <a:lnTo>
                    <a:pt x="12169" y="833"/>
                  </a:lnTo>
                  <a:lnTo>
                    <a:pt x="12152" y="816"/>
                  </a:lnTo>
                  <a:lnTo>
                    <a:pt x="11944" y="642"/>
                  </a:lnTo>
                  <a:lnTo>
                    <a:pt x="11736" y="486"/>
                  </a:lnTo>
                  <a:lnTo>
                    <a:pt x="11510" y="348"/>
                  </a:lnTo>
                  <a:lnTo>
                    <a:pt x="11268" y="226"/>
                  </a:lnTo>
                  <a:lnTo>
                    <a:pt x="11025" y="140"/>
                  </a:lnTo>
                  <a:lnTo>
                    <a:pt x="10765" y="70"/>
                  </a:lnTo>
                  <a:lnTo>
                    <a:pt x="10488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4" name="Google Shape;1744;p17"/>
            <p:cNvSpPr/>
            <p:nvPr/>
          </p:nvSpPr>
          <p:spPr>
            <a:xfrm>
              <a:off x="1915727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22" y="1"/>
                  </a:moveTo>
                  <a:lnTo>
                    <a:pt x="2444" y="18"/>
                  </a:lnTo>
                  <a:lnTo>
                    <a:pt x="2167" y="53"/>
                  </a:lnTo>
                  <a:lnTo>
                    <a:pt x="1907" y="122"/>
                  </a:lnTo>
                  <a:lnTo>
                    <a:pt x="1664" y="226"/>
                  </a:lnTo>
                  <a:lnTo>
                    <a:pt x="1422" y="330"/>
                  </a:lnTo>
                  <a:lnTo>
                    <a:pt x="1196" y="469"/>
                  </a:lnTo>
                  <a:lnTo>
                    <a:pt x="988" y="625"/>
                  </a:lnTo>
                  <a:lnTo>
                    <a:pt x="798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30" y="1439"/>
                  </a:lnTo>
                  <a:lnTo>
                    <a:pt x="208" y="1665"/>
                  </a:lnTo>
                  <a:lnTo>
                    <a:pt x="122" y="1925"/>
                  </a:lnTo>
                  <a:lnTo>
                    <a:pt x="52" y="2185"/>
                  </a:lnTo>
                  <a:lnTo>
                    <a:pt x="18" y="2445"/>
                  </a:lnTo>
                  <a:lnTo>
                    <a:pt x="0" y="2722"/>
                  </a:lnTo>
                  <a:lnTo>
                    <a:pt x="18" y="2999"/>
                  </a:lnTo>
                  <a:lnTo>
                    <a:pt x="52" y="3277"/>
                  </a:lnTo>
                  <a:lnTo>
                    <a:pt x="122" y="3537"/>
                  </a:lnTo>
                  <a:lnTo>
                    <a:pt x="208" y="3779"/>
                  </a:lnTo>
                  <a:lnTo>
                    <a:pt x="330" y="4022"/>
                  </a:lnTo>
                  <a:lnTo>
                    <a:pt x="468" y="4247"/>
                  </a:lnTo>
                  <a:lnTo>
                    <a:pt x="624" y="4455"/>
                  </a:lnTo>
                  <a:lnTo>
                    <a:pt x="798" y="4646"/>
                  </a:lnTo>
                  <a:lnTo>
                    <a:pt x="988" y="4837"/>
                  </a:lnTo>
                  <a:lnTo>
                    <a:pt x="1196" y="4993"/>
                  </a:lnTo>
                  <a:lnTo>
                    <a:pt x="1422" y="5131"/>
                  </a:lnTo>
                  <a:lnTo>
                    <a:pt x="1664" y="5235"/>
                  </a:lnTo>
                  <a:lnTo>
                    <a:pt x="1907" y="5322"/>
                  </a:lnTo>
                  <a:lnTo>
                    <a:pt x="2167" y="5391"/>
                  </a:lnTo>
                  <a:lnTo>
                    <a:pt x="2444" y="5443"/>
                  </a:lnTo>
                  <a:lnTo>
                    <a:pt x="2722" y="5461"/>
                  </a:lnTo>
                  <a:lnTo>
                    <a:pt x="10210" y="5461"/>
                  </a:lnTo>
                  <a:lnTo>
                    <a:pt x="10487" y="5443"/>
                  </a:lnTo>
                  <a:lnTo>
                    <a:pt x="10747" y="5391"/>
                  </a:lnTo>
                  <a:lnTo>
                    <a:pt x="11007" y="5322"/>
                  </a:lnTo>
                  <a:lnTo>
                    <a:pt x="11267" y="5235"/>
                  </a:lnTo>
                  <a:lnTo>
                    <a:pt x="11510" y="5131"/>
                  </a:lnTo>
                  <a:lnTo>
                    <a:pt x="11735" y="4993"/>
                  </a:lnTo>
                  <a:lnTo>
                    <a:pt x="11943" y="4837"/>
                  </a:lnTo>
                  <a:lnTo>
                    <a:pt x="12134" y="4646"/>
                  </a:lnTo>
                  <a:lnTo>
                    <a:pt x="12307" y="4455"/>
                  </a:lnTo>
                  <a:lnTo>
                    <a:pt x="12463" y="4247"/>
                  </a:lnTo>
                  <a:lnTo>
                    <a:pt x="12602" y="4022"/>
                  </a:lnTo>
                  <a:lnTo>
                    <a:pt x="12723" y="3779"/>
                  </a:lnTo>
                  <a:lnTo>
                    <a:pt x="12810" y="3537"/>
                  </a:lnTo>
                  <a:lnTo>
                    <a:pt x="12879" y="3277"/>
                  </a:lnTo>
                  <a:lnTo>
                    <a:pt x="12914" y="2999"/>
                  </a:lnTo>
                  <a:lnTo>
                    <a:pt x="12931" y="2722"/>
                  </a:lnTo>
                  <a:lnTo>
                    <a:pt x="12914" y="2445"/>
                  </a:lnTo>
                  <a:lnTo>
                    <a:pt x="12879" y="2185"/>
                  </a:lnTo>
                  <a:lnTo>
                    <a:pt x="12810" y="1925"/>
                  </a:lnTo>
                  <a:lnTo>
                    <a:pt x="12723" y="1665"/>
                  </a:lnTo>
                  <a:lnTo>
                    <a:pt x="12602" y="1439"/>
                  </a:lnTo>
                  <a:lnTo>
                    <a:pt x="12463" y="1214"/>
                  </a:lnTo>
                  <a:lnTo>
                    <a:pt x="12307" y="1006"/>
                  </a:lnTo>
                  <a:lnTo>
                    <a:pt x="12134" y="798"/>
                  </a:lnTo>
                  <a:lnTo>
                    <a:pt x="11943" y="625"/>
                  </a:lnTo>
                  <a:lnTo>
                    <a:pt x="11735" y="469"/>
                  </a:lnTo>
                  <a:lnTo>
                    <a:pt x="11510" y="330"/>
                  </a:lnTo>
                  <a:lnTo>
                    <a:pt x="11267" y="226"/>
                  </a:lnTo>
                  <a:lnTo>
                    <a:pt x="11007" y="122"/>
                  </a:lnTo>
                  <a:lnTo>
                    <a:pt x="10747" y="53"/>
                  </a:lnTo>
                  <a:lnTo>
                    <a:pt x="10487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5" name="Google Shape;1745;p17"/>
            <p:cNvSpPr/>
            <p:nvPr/>
          </p:nvSpPr>
          <p:spPr>
            <a:xfrm>
              <a:off x="1915727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fill="none" extrusionOk="0">
                  <a:moveTo>
                    <a:pt x="2722" y="5461"/>
                  </a:moveTo>
                  <a:lnTo>
                    <a:pt x="2722" y="5461"/>
                  </a:lnTo>
                  <a:lnTo>
                    <a:pt x="2444" y="5443"/>
                  </a:lnTo>
                  <a:lnTo>
                    <a:pt x="2167" y="5391"/>
                  </a:lnTo>
                  <a:lnTo>
                    <a:pt x="1907" y="5322"/>
                  </a:lnTo>
                  <a:lnTo>
                    <a:pt x="1664" y="5235"/>
                  </a:lnTo>
                  <a:lnTo>
                    <a:pt x="1422" y="5131"/>
                  </a:lnTo>
                  <a:lnTo>
                    <a:pt x="1196" y="4993"/>
                  </a:lnTo>
                  <a:lnTo>
                    <a:pt x="988" y="4837"/>
                  </a:lnTo>
                  <a:lnTo>
                    <a:pt x="798" y="4646"/>
                  </a:lnTo>
                  <a:lnTo>
                    <a:pt x="624" y="4455"/>
                  </a:lnTo>
                  <a:lnTo>
                    <a:pt x="468" y="4247"/>
                  </a:lnTo>
                  <a:lnTo>
                    <a:pt x="330" y="4022"/>
                  </a:lnTo>
                  <a:lnTo>
                    <a:pt x="208" y="3779"/>
                  </a:lnTo>
                  <a:lnTo>
                    <a:pt x="122" y="3537"/>
                  </a:lnTo>
                  <a:lnTo>
                    <a:pt x="52" y="3277"/>
                  </a:lnTo>
                  <a:lnTo>
                    <a:pt x="18" y="2999"/>
                  </a:lnTo>
                  <a:lnTo>
                    <a:pt x="0" y="2722"/>
                  </a:lnTo>
                  <a:lnTo>
                    <a:pt x="0" y="2722"/>
                  </a:lnTo>
                  <a:lnTo>
                    <a:pt x="18" y="2445"/>
                  </a:lnTo>
                  <a:lnTo>
                    <a:pt x="52" y="2185"/>
                  </a:lnTo>
                  <a:lnTo>
                    <a:pt x="122" y="1925"/>
                  </a:lnTo>
                  <a:lnTo>
                    <a:pt x="208" y="1665"/>
                  </a:lnTo>
                  <a:lnTo>
                    <a:pt x="330" y="1439"/>
                  </a:lnTo>
                  <a:lnTo>
                    <a:pt x="468" y="1214"/>
                  </a:lnTo>
                  <a:lnTo>
                    <a:pt x="624" y="1006"/>
                  </a:lnTo>
                  <a:lnTo>
                    <a:pt x="798" y="798"/>
                  </a:lnTo>
                  <a:lnTo>
                    <a:pt x="988" y="625"/>
                  </a:lnTo>
                  <a:lnTo>
                    <a:pt x="1196" y="469"/>
                  </a:lnTo>
                  <a:lnTo>
                    <a:pt x="1422" y="330"/>
                  </a:lnTo>
                  <a:lnTo>
                    <a:pt x="1664" y="226"/>
                  </a:lnTo>
                  <a:lnTo>
                    <a:pt x="1907" y="122"/>
                  </a:lnTo>
                  <a:lnTo>
                    <a:pt x="2167" y="53"/>
                  </a:lnTo>
                  <a:lnTo>
                    <a:pt x="2444" y="18"/>
                  </a:lnTo>
                  <a:lnTo>
                    <a:pt x="2722" y="1"/>
                  </a:lnTo>
                  <a:lnTo>
                    <a:pt x="10210" y="1"/>
                  </a:lnTo>
                  <a:lnTo>
                    <a:pt x="10210" y="1"/>
                  </a:lnTo>
                  <a:lnTo>
                    <a:pt x="10487" y="18"/>
                  </a:lnTo>
                  <a:lnTo>
                    <a:pt x="10747" y="53"/>
                  </a:lnTo>
                  <a:lnTo>
                    <a:pt x="11007" y="122"/>
                  </a:lnTo>
                  <a:lnTo>
                    <a:pt x="11267" y="226"/>
                  </a:lnTo>
                  <a:lnTo>
                    <a:pt x="11510" y="330"/>
                  </a:lnTo>
                  <a:lnTo>
                    <a:pt x="11735" y="469"/>
                  </a:lnTo>
                  <a:lnTo>
                    <a:pt x="11943" y="625"/>
                  </a:lnTo>
                  <a:lnTo>
                    <a:pt x="12134" y="798"/>
                  </a:lnTo>
                  <a:lnTo>
                    <a:pt x="12307" y="1006"/>
                  </a:lnTo>
                  <a:lnTo>
                    <a:pt x="12463" y="1214"/>
                  </a:lnTo>
                  <a:lnTo>
                    <a:pt x="12602" y="1439"/>
                  </a:lnTo>
                  <a:lnTo>
                    <a:pt x="12723" y="1665"/>
                  </a:lnTo>
                  <a:lnTo>
                    <a:pt x="12810" y="1925"/>
                  </a:lnTo>
                  <a:lnTo>
                    <a:pt x="12879" y="2185"/>
                  </a:lnTo>
                  <a:lnTo>
                    <a:pt x="12914" y="2445"/>
                  </a:lnTo>
                  <a:lnTo>
                    <a:pt x="12931" y="2722"/>
                  </a:lnTo>
                  <a:lnTo>
                    <a:pt x="12931" y="2722"/>
                  </a:lnTo>
                  <a:lnTo>
                    <a:pt x="12914" y="2999"/>
                  </a:lnTo>
                  <a:lnTo>
                    <a:pt x="12879" y="3277"/>
                  </a:lnTo>
                  <a:lnTo>
                    <a:pt x="12810" y="3537"/>
                  </a:lnTo>
                  <a:lnTo>
                    <a:pt x="12723" y="3779"/>
                  </a:lnTo>
                  <a:lnTo>
                    <a:pt x="12602" y="4022"/>
                  </a:lnTo>
                  <a:lnTo>
                    <a:pt x="12463" y="4247"/>
                  </a:lnTo>
                  <a:lnTo>
                    <a:pt x="12307" y="4455"/>
                  </a:lnTo>
                  <a:lnTo>
                    <a:pt x="12134" y="4646"/>
                  </a:lnTo>
                  <a:lnTo>
                    <a:pt x="11943" y="4837"/>
                  </a:lnTo>
                  <a:lnTo>
                    <a:pt x="11735" y="4993"/>
                  </a:lnTo>
                  <a:lnTo>
                    <a:pt x="11510" y="5131"/>
                  </a:lnTo>
                  <a:lnTo>
                    <a:pt x="11267" y="5235"/>
                  </a:lnTo>
                  <a:lnTo>
                    <a:pt x="11007" y="5322"/>
                  </a:lnTo>
                  <a:lnTo>
                    <a:pt x="10747" y="5391"/>
                  </a:lnTo>
                  <a:lnTo>
                    <a:pt x="10487" y="5443"/>
                  </a:lnTo>
                  <a:lnTo>
                    <a:pt x="10210" y="5461"/>
                  </a:lnTo>
                  <a:lnTo>
                    <a:pt x="2722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6" name="Google Shape;1746;p17"/>
            <p:cNvSpPr/>
            <p:nvPr/>
          </p:nvSpPr>
          <p:spPr>
            <a:xfrm>
              <a:off x="1935922" y="178591"/>
              <a:ext cx="847841" cy="332254"/>
            </a:xfrm>
            <a:custGeom>
              <a:avLst/>
              <a:gdLst/>
              <a:ahLst/>
              <a:cxnLst/>
              <a:rect l="l" t="t" r="r" b="b"/>
              <a:pathLst>
                <a:path w="12343" h="4837" extrusionOk="0">
                  <a:moveTo>
                    <a:pt x="2185" y="1"/>
                  </a:moveTo>
                  <a:lnTo>
                    <a:pt x="1942" y="35"/>
                  </a:lnTo>
                  <a:lnTo>
                    <a:pt x="1700" y="105"/>
                  </a:lnTo>
                  <a:lnTo>
                    <a:pt x="1492" y="191"/>
                  </a:lnTo>
                  <a:lnTo>
                    <a:pt x="1266" y="278"/>
                  </a:lnTo>
                  <a:lnTo>
                    <a:pt x="1076" y="399"/>
                  </a:lnTo>
                  <a:lnTo>
                    <a:pt x="885" y="555"/>
                  </a:lnTo>
                  <a:lnTo>
                    <a:pt x="712" y="711"/>
                  </a:lnTo>
                  <a:lnTo>
                    <a:pt x="556" y="867"/>
                  </a:lnTo>
                  <a:lnTo>
                    <a:pt x="417" y="1058"/>
                  </a:lnTo>
                  <a:lnTo>
                    <a:pt x="296" y="1266"/>
                  </a:lnTo>
                  <a:lnTo>
                    <a:pt x="192" y="1474"/>
                  </a:lnTo>
                  <a:lnTo>
                    <a:pt x="105" y="1699"/>
                  </a:lnTo>
                  <a:lnTo>
                    <a:pt x="53" y="1925"/>
                  </a:lnTo>
                  <a:lnTo>
                    <a:pt x="18" y="2167"/>
                  </a:lnTo>
                  <a:lnTo>
                    <a:pt x="1" y="2410"/>
                  </a:lnTo>
                  <a:lnTo>
                    <a:pt x="18" y="2670"/>
                  </a:lnTo>
                  <a:lnTo>
                    <a:pt x="53" y="2913"/>
                  </a:lnTo>
                  <a:lnTo>
                    <a:pt x="105" y="3138"/>
                  </a:lnTo>
                  <a:lnTo>
                    <a:pt x="192" y="3363"/>
                  </a:lnTo>
                  <a:lnTo>
                    <a:pt x="296" y="3571"/>
                  </a:lnTo>
                  <a:lnTo>
                    <a:pt x="417" y="3779"/>
                  </a:lnTo>
                  <a:lnTo>
                    <a:pt x="556" y="3953"/>
                  </a:lnTo>
                  <a:lnTo>
                    <a:pt x="712" y="4126"/>
                  </a:lnTo>
                  <a:lnTo>
                    <a:pt x="885" y="4282"/>
                  </a:lnTo>
                  <a:lnTo>
                    <a:pt x="1076" y="4421"/>
                  </a:lnTo>
                  <a:lnTo>
                    <a:pt x="1266" y="4542"/>
                  </a:lnTo>
                  <a:lnTo>
                    <a:pt x="1492" y="4646"/>
                  </a:lnTo>
                  <a:lnTo>
                    <a:pt x="1700" y="4733"/>
                  </a:lnTo>
                  <a:lnTo>
                    <a:pt x="1942" y="4785"/>
                  </a:lnTo>
                  <a:lnTo>
                    <a:pt x="2185" y="4819"/>
                  </a:lnTo>
                  <a:lnTo>
                    <a:pt x="2428" y="4837"/>
                  </a:lnTo>
                  <a:lnTo>
                    <a:pt x="9916" y="4837"/>
                  </a:lnTo>
                  <a:lnTo>
                    <a:pt x="10159" y="4819"/>
                  </a:lnTo>
                  <a:lnTo>
                    <a:pt x="10401" y="4785"/>
                  </a:lnTo>
                  <a:lnTo>
                    <a:pt x="10627" y="4733"/>
                  </a:lnTo>
                  <a:lnTo>
                    <a:pt x="10852" y="4646"/>
                  </a:lnTo>
                  <a:lnTo>
                    <a:pt x="11060" y="4542"/>
                  </a:lnTo>
                  <a:lnTo>
                    <a:pt x="11268" y="4421"/>
                  </a:lnTo>
                  <a:lnTo>
                    <a:pt x="11459" y="4282"/>
                  </a:lnTo>
                  <a:lnTo>
                    <a:pt x="11632" y="4126"/>
                  </a:lnTo>
                  <a:lnTo>
                    <a:pt x="11788" y="3953"/>
                  </a:lnTo>
                  <a:lnTo>
                    <a:pt x="11927" y="3779"/>
                  </a:lnTo>
                  <a:lnTo>
                    <a:pt x="12048" y="3571"/>
                  </a:lnTo>
                  <a:lnTo>
                    <a:pt x="12152" y="3363"/>
                  </a:lnTo>
                  <a:lnTo>
                    <a:pt x="12221" y="3138"/>
                  </a:lnTo>
                  <a:lnTo>
                    <a:pt x="12291" y="2913"/>
                  </a:lnTo>
                  <a:lnTo>
                    <a:pt x="12325" y="2670"/>
                  </a:lnTo>
                  <a:lnTo>
                    <a:pt x="12343" y="2410"/>
                  </a:lnTo>
                  <a:lnTo>
                    <a:pt x="12325" y="2167"/>
                  </a:lnTo>
                  <a:lnTo>
                    <a:pt x="12291" y="1925"/>
                  </a:lnTo>
                  <a:lnTo>
                    <a:pt x="12221" y="1699"/>
                  </a:lnTo>
                  <a:lnTo>
                    <a:pt x="12152" y="1474"/>
                  </a:lnTo>
                  <a:lnTo>
                    <a:pt x="12048" y="1266"/>
                  </a:lnTo>
                  <a:lnTo>
                    <a:pt x="11927" y="1058"/>
                  </a:lnTo>
                  <a:lnTo>
                    <a:pt x="11788" y="867"/>
                  </a:lnTo>
                  <a:lnTo>
                    <a:pt x="11632" y="711"/>
                  </a:lnTo>
                  <a:lnTo>
                    <a:pt x="11459" y="555"/>
                  </a:lnTo>
                  <a:lnTo>
                    <a:pt x="11268" y="399"/>
                  </a:lnTo>
                  <a:lnTo>
                    <a:pt x="11060" y="278"/>
                  </a:lnTo>
                  <a:lnTo>
                    <a:pt x="10852" y="191"/>
                  </a:lnTo>
                  <a:lnTo>
                    <a:pt x="10627" y="105"/>
                  </a:lnTo>
                  <a:lnTo>
                    <a:pt x="10401" y="35"/>
                  </a:lnTo>
                  <a:lnTo>
                    <a:pt x="10159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7" name="Google Shape;1747;p17"/>
            <p:cNvSpPr/>
            <p:nvPr/>
          </p:nvSpPr>
          <p:spPr>
            <a:xfrm>
              <a:off x="1935922" y="178591"/>
              <a:ext cx="847841" cy="332254"/>
            </a:xfrm>
            <a:custGeom>
              <a:avLst/>
              <a:gdLst/>
              <a:ahLst/>
              <a:cxnLst/>
              <a:rect l="l" t="t" r="r" b="b"/>
              <a:pathLst>
                <a:path w="12343" h="4837" fill="none" extrusionOk="0">
                  <a:moveTo>
                    <a:pt x="9916" y="4837"/>
                  </a:moveTo>
                  <a:lnTo>
                    <a:pt x="2428" y="4837"/>
                  </a:lnTo>
                  <a:lnTo>
                    <a:pt x="2428" y="4837"/>
                  </a:lnTo>
                  <a:lnTo>
                    <a:pt x="2185" y="4819"/>
                  </a:lnTo>
                  <a:lnTo>
                    <a:pt x="1942" y="4785"/>
                  </a:lnTo>
                  <a:lnTo>
                    <a:pt x="1700" y="4733"/>
                  </a:lnTo>
                  <a:lnTo>
                    <a:pt x="1492" y="4646"/>
                  </a:lnTo>
                  <a:lnTo>
                    <a:pt x="1266" y="4542"/>
                  </a:lnTo>
                  <a:lnTo>
                    <a:pt x="1076" y="4421"/>
                  </a:lnTo>
                  <a:lnTo>
                    <a:pt x="885" y="4282"/>
                  </a:lnTo>
                  <a:lnTo>
                    <a:pt x="712" y="4126"/>
                  </a:lnTo>
                  <a:lnTo>
                    <a:pt x="556" y="3953"/>
                  </a:lnTo>
                  <a:lnTo>
                    <a:pt x="417" y="3779"/>
                  </a:lnTo>
                  <a:lnTo>
                    <a:pt x="296" y="3571"/>
                  </a:lnTo>
                  <a:lnTo>
                    <a:pt x="192" y="3363"/>
                  </a:lnTo>
                  <a:lnTo>
                    <a:pt x="105" y="3138"/>
                  </a:lnTo>
                  <a:lnTo>
                    <a:pt x="53" y="2913"/>
                  </a:lnTo>
                  <a:lnTo>
                    <a:pt x="18" y="2670"/>
                  </a:lnTo>
                  <a:lnTo>
                    <a:pt x="1" y="2410"/>
                  </a:lnTo>
                  <a:lnTo>
                    <a:pt x="1" y="2410"/>
                  </a:lnTo>
                  <a:lnTo>
                    <a:pt x="18" y="2167"/>
                  </a:lnTo>
                  <a:lnTo>
                    <a:pt x="53" y="1925"/>
                  </a:lnTo>
                  <a:lnTo>
                    <a:pt x="105" y="1699"/>
                  </a:lnTo>
                  <a:lnTo>
                    <a:pt x="192" y="1474"/>
                  </a:lnTo>
                  <a:lnTo>
                    <a:pt x="296" y="1266"/>
                  </a:lnTo>
                  <a:lnTo>
                    <a:pt x="417" y="1058"/>
                  </a:lnTo>
                  <a:lnTo>
                    <a:pt x="556" y="867"/>
                  </a:lnTo>
                  <a:lnTo>
                    <a:pt x="712" y="711"/>
                  </a:lnTo>
                  <a:lnTo>
                    <a:pt x="885" y="555"/>
                  </a:lnTo>
                  <a:lnTo>
                    <a:pt x="1076" y="399"/>
                  </a:lnTo>
                  <a:lnTo>
                    <a:pt x="1266" y="278"/>
                  </a:lnTo>
                  <a:lnTo>
                    <a:pt x="1492" y="191"/>
                  </a:lnTo>
                  <a:lnTo>
                    <a:pt x="1700" y="105"/>
                  </a:lnTo>
                  <a:lnTo>
                    <a:pt x="1942" y="35"/>
                  </a:lnTo>
                  <a:lnTo>
                    <a:pt x="2185" y="1"/>
                  </a:lnTo>
                  <a:lnTo>
                    <a:pt x="2428" y="1"/>
                  </a:lnTo>
                  <a:lnTo>
                    <a:pt x="9916" y="1"/>
                  </a:lnTo>
                  <a:lnTo>
                    <a:pt x="9916" y="1"/>
                  </a:lnTo>
                  <a:lnTo>
                    <a:pt x="10159" y="1"/>
                  </a:lnTo>
                  <a:lnTo>
                    <a:pt x="10401" y="35"/>
                  </a:lnTo>
                  <a:lnTo>
                    <a:pt x="10627" y="105"/>
                  </a:lnTo>
                  <a:lnTo>
                    <a:pt x="10852" y="191"/>
                  </a:lnTo>
                  <a:lnTo>
                    <a:pt x="11060" y="278"/>
                  </a:lnTo>
                  <a:lnTo>
                    <a:pt x="11268" y="399"/>
                  </a:lnTo>
                  <a:lnTo>
                    <a:pt x="11459" y="555"/>
                  </a:lnTo>
                  <a:lnTo>
                    <a:pt x="11632" y="711"/>
                  </a:lnTo>
                  <a:lnTo>
                    <a:pt x="11788" y="867"/>
                  </a:lnTo>
                  <a:lnTo>
                    <a:pt x="11927" y="1058"/>
                  </a:lnTo>
                  <a:lnTo>
                    <a:pt x="12048" y="1266"/>
                  </a:lnTo>
                  <a:lnTo>
                    <a:pt x="12152" y="1474"/>
                  </a:lnTo>
                  <a:lnTo>
                    <a:pt x="12221" y="1699"/>
                  </a:lnTo>
                  <a:lnTo>
                    <a:pt x="12291" y="1925"/>
                  </a:lnTo>
                  <a:lnTo>
                    <a:pt x="12325" y="2167"/>
                  </a:lnTo>
                  <a:lnTo>
                    <a:pt x="12343" y="2410"/>
                  </a:lnTo>
                  <a:lnTo>
                    <a:pt x="12343" y="2410"/>
                  </a:lnTo>
                  <a:lnTo>
                    <a:pt x="12325" y="2670"/>
                  </a:lnTo>
                  <a:lnTo>
                    <a:pt x="12291" y="2913"/>
                  </a:lnTo>
                  <a:lnTo>
                    <a:pt x="12221" y="3138"/>
                  </a:lnTo>
                  <a:lnTo>
                    <a:pt x="12152" y="3363"/>
                  </a:lnTo>
                  <a:lnTo>
                    <a:pt x="12048" y="3571"/>
                  </a:lnTo>
                  <a:lnTo>
                    <a:pt x="11927" y="3779"/>
                  </a:lnTo>
                  <a:lnTo>
                    <a:pt x="11788" y="3953"/>
                  </a:lnTo>
                  <a:lnTo>
                    <a:pt x="11632" y="4126"/>
                  </a:lnTo>
                  <a:lnTo>
                    <a:pt x="11459" y="4282"/>
                  </a:lnTo>
                  <a:lnTo>
                    <a:pt x="11268" y="4421"/>
                  </a:lnTo>
                  <a:lnTo>
                    <a:pt x="11060" y="4542"/>
                  </a:lnTo>
                  <a:lnTo>
                    <a:pt x="10852" y="4646"/>
                  </a:lnTo>
                  <a:lnTo>
                    <a:pt x="10627" y="4733"/>
                  </a:lnTo>
                  <a:lnTo>
                    <a:pt x="10401" y="4785"/>
                  </a:lnTo>
                  <a:lnTo>
                    <a:pt x="10159" y="4819"/>
                  </a:lnTo>
                  <a:lnTo>
                    <a:pt x="9916" y="4837"/>
                  </a:lnTo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8" name="Google Shape;1748;p17"/>
            <p:cNvSpPr/>
            <p:nvPr/>
          </p:nvSpPr>
          <p:spPr>
            <a:xfrm>
              <a:off x="1959757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extrusionOk="0">
                  <a:moveTo>
                    <a:pt x="1959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197" y="157"/>
                  </a:lnTo>
                  <a:lnTo>
                    <a:pt x="1023" y="243"/>
                  </a:lnTo>
                  <a:lnTo>
                    <a:pt x="867" y="347"/>
                  </a:lnTo>
                  <a:lnTo>
                    <a:pt x="711" y="451"/>
                  </a:lnTo>
                  <a:lnTo>
                    <a:pt x="573" y="573"/>
                  </a:lnTo>
                  <a:lnTo>
                    <a:pt x="451" y="729"/>
                  </a:lnTo>
                  <a:lnTo>
                    <a:pt x="330" y="867"/>
                  </a:lnTo>
                  <a:lnTo>
                    <a:pt x="226" y="1041"/>
                  </a:lnTo>
                  <a:lnTo>
                    <a:pt x="157" y="1214"/>
                  </a:lnTo>
                  <a:lnTo>
                    <a:pt x="87" y="1387"/>
                  </a:lnTo>
                  <a:lnTo>
                    <a:pt x="35" y="1578"/>
                  </a:lnTo>
                  <a:lnTo>
                    <a:pt x="1" y="1769"/>
                  </a:lnTo>
                  <a:lnTo>
                    <a:pt x="1" y="1977"/>
                  </a:lnTo>
                  <a:lnTo>
                    <a:pt x="1" y="2185"/>
                  </a:lnTo>
                  <a:lnTo>
                    <a:pt x="35" y="2375"/>
                  </a:lnTo>
                  <a:lnTo>
                    <a:pt x="87" y="2566"/>
                  </a:lnTo>
                  <a:lnTo>
                    <a:pt x="157" y="2739"/>
                  </a:lnTo>
                  <a:lnTo>
                    <a:pt x="226" y="2913"/>
                  </a:lnTo>
                  <a:lnTo>
                    <a:pt x="330" y="3086"/>
                  </a:lnTo>
                  <a:lnTo>
                    <a:pt x="451" y="3225"/>
                  </a:lnTo>
                  <a:lnTo>
                    <a:pt x="573" y="3363"/>
                  </a:lnTo>
                  <a:lnTo>
                    <a:pt x="711" y="3502"/>
                  </a:lnTo>
                  <a:lnTo>
                    <a:pt x="867" y="3606"/>
                  </a:lnTo>
                  <a:lnTo>
                    <a:pt x="1023" y="3710"/>
                  </a:lnTo>
                  <a:lnTo>
                    <a:pt x="1197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59" y="3953"/>
                  </a:lnTo>
                  <a:lnTo>
                    <a:pt x="9448" y="3953"/>
                  </a:lnTo>
                  <a:lnTo>
                    <a:pt x="9656" y="3935"/>
                  </a:lnTo>
                  <a:lnTo>
                    <a:pt x="9846" y="3901"/>
                  </a:lnTo>
                  <a:lnTo>
                    <a:pt x="10037" y="3866"/>
                  </a:lnTo>
                  <a:lnTo>
                    <a:pt x="10228" y="3797"/>
                  </a:lnTo>
                  <a:lnTo>
                    <a:pt x="10401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73" y="3225"/>
                  </a:lnTo>
                  <a:lnTo>
                    <a:pt x="11094" y="3086"/>
                  </a:lnTo>
                  <a:lnTo>
                    <a:pt x="11181" y="2913"/>
                  </a:lnTo>
                  <a:lnTo>
                    <a:pt x="11268" y="2739"/>
                  </a:lnTo>
                  <a:lnTo>
                    <a:pt x="11337" y="2566"/>
                  </a:lnTo>
                  <a:lnTo>
                    <a:pt x="11389" y="2375"/>
                  </a:lnTo>
                  <a:lnTo>
                    <a:pt x="11424" y="2185"/>
                  </a:lnTo>
                  <a:lnTo>
                    <a:pt x="11424" y="1977"/>
                  </a:lnTo>
                  <a:lnTo>
                    <a:pt x="11424" y="1769"/>
                  </a:lnTo>
                  <a:lnTo>
                    <a:pt x="11389" y="1578"/>
                  </a:lnTo>
                  <a:lnTo>
                    <a:pt x="11337" y="1387"/>
                  </a:lnTo>
                  <a:lnTo>
                    <a:pt x="11268" y="1214"/>
                  </a:lnTo>
                  <a:lnTo>
                    <a:pt x="11181" y="1041"/>
                  </a:lnTo>
                  <a:lnTo>
                    <a:pt x="11094" y="867"/>
                  </a:lnTo>
                  <a:lnTo>
                    <a:pt x="10973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401" y="243"/>
                  </a:lnTo>
                  <a:lnTo>
                    <a:pt x="10228" y="157"/>
                  </a:lnTo>
                  <a:lnTo>
                    <a:pt x="10037" y="87"/>
                  </a:lnTo>
                  <a:lnTo>
                    <a:pt x="9846" y="35"/>
                  </a:lnTo>
                  <a:lnTo>
                    <a:pt x="9656" y="18"/>
                  </a:lnTo>
                  <a:lnTo>
                    <a:pt x="9448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9" name="Google Shape;1749;p17"/>
            <p:cNvSpPr/>
            <p:nvPr/>
          </p:nvSpPr>
          <p:spPr>
            <a:xfrm>
              <a:off x="1959757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fill="none" extrusionOk="0">
                  <a:moveTo>
                    <a:pt x="1959" y="3953"/>
                  </a:moveTo>
                  <a:lnTo>
                    <a:pt x="1959" y="3953"/>
                  </a:lnTo>
                  <a:lnTo>
                    <a:pt x="1769" y="3935"/>
                  </a:lnTo>
                  <a:lnTo>
                    <a:pt x="1578" y="3901"/>
                  </a:lnTo>
                  <a:lnTo>
                    <a:pt x="1387" y="3866"/>
                  </a:lnTo>
                  <a:lnTo>
                    <a:pt x="1197" y="3797"/>
                  </a:lnTo>
                  <a:lnTo>
                    <a:pt x="1023" y="3710"/>
                  </a:lnTo>
                  <a:lnTo>
                    <a:pt x="867" y="3606"/>
                  </a:lnTo>
                  <a:lnTo>
                    <a:pt x="711" y="3502"/>
                  </a:lnTo>
                  <a:lnTo>
                    <a:pt x="573" y="3363"/>
                  </a:lnTo>
                  <a:lnTo>
                    <a:pt x="451" y="3225"/>
                  </a:lnTo>
                  <a:lnTo>
                    <a:pt x="330" y="3086"/>
                  </a:lnTo>
                  <a:lnTo>
                    <a:pt x="226" y="2913"/>
                  </a:lnTo>
                  <a:lnTo>
                    <a:pt x="157" y="2739"/>
                  </a:lnTo>
                  <a:lnTo>
                    <a:pt x="87" y="2566"/>
                  </a:lnTo>
                  <a:lnTo>
                    <a:pt x="35" y="2375"/>
                  </a:lnTo>
                  <a:lnTo>
                    <a:pt x="1" y="2185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" y="1769"/>
                  </a:lnTo>
                  <a:lnTo>
                    <a:pt x="35" y="1578"/>
                  </a:lnTo>
                  <a:lnTo>
                    <a:pt x="87" y="1387"/>
                  </a:lnTo>
                  <a:lnTo>
                    <a:pt x="157" y="1214"/>
                  </a:lnTo>
                  <a:lnTo>
                    <a:pt x="226" y="1041"/>
                  </a:lnTo>
                  <a:lnTo>
                    <a:pt x="330" y="867"/>
                  </a:lnTo>
                  <a:lnTo>
                    <a:pt x="451" y="729"/>
                  </a:lnTo>
                  <a:lnTo>
                    <a:pt x="573" y="573"/>
                  </a:lnTo>
                  <a:lnTo>
                    <a:pt x="711" y="451"/>
                  </a:lnTo>
                  <a:lnTo>
                    <a:pt x="867" y="347"/>
                  </a:lnTo>
                  <a:lnTo>
                    <a:pt x="1023" y="243"/>
                  </a:lnTo>
                  <a:lnTo>
                    <a:pt x="1197" y="157"/>
                  </a:lnTo>
                  <a:lnTo>
                    <a:pt x="1387" y="87"/>
                  </a:lnTo>
                  <a:lnTo>
                    <a:pt x="1578" y="35"/>
                  </a:lnTo>
                  <a:lnTo>
                    <a:pt x="1769" y="18"/>
                  </a:lnTo>
                  <a:lnTo>
                    <a:pt x="1959" y="1"/>
                  </a:lnTo>
                  <a:lnTo>
                    <a:pt x="9448" y="1"/>
                  </a:lnTo>
                  <a:lnTo>
                    <a:pt x="9448" y="1"/>
                  </a:lnTo>
                  <a:lnTo>
                    <a:pt x="9656" y="18"/>
                  </a:lnTo>
                  <a:lnTo>
                    <a:pt x="9846" y="35"/>
                  </a:lnTo>
                  <a:lnTo>
                    <a:pt x="10037" y="87"/>
                  </a:lnTo>
                  <a:lnTo>
                    <a:pt x="10228" y="157"/>
                  </a:lnTo>
                  <a:lnTo>
                    <a:pt x="10401" y="243"/>
                  </a:lnTo>
                  <a:lnTo>
                    <a:pt x="10557" y="347"/>
                  </a:lnTo>
                  <a:lnTo>
                    <a:pt x="10713" y="451"/>
                  </a:lnTo>
                  <a:lnTo>
                    <a:pt x="10852" y="573"/>
                  </a:lnTo>
                  <a:lnTo>
                    <a:pt x="10973" y="729"/>
                  </a:lnTo>
                  <a:lnTo>
                    <a:pt x="11094" y="867"/>
                  </a:lnTo>
                  <a:lnTo>
                    <a:pt x="11181" y="1041"/>
                  </a:lnTo>
                  <a:lnTo>
                    <a:pt x="11268" y="1214"/>
                  </a:lnTo>
                  <a:lnTo>
                    <a:pt x="11337" y="1387"/>
                  </a:lnTo>
                  <a:lnTo>
                    <a:pt x="11389" y="1578"/>
                  </a:lnTo>
                  <a:lnTo>
                    <a:pt x="11424" y="1769"/>
                  </a:lnTo>
                  <a:lnTo>
                    <a:pt x="11424" y="1977"/>
                  </a:lnTo>
                  <a:lnTo>
                    <a:pt x="11424" y="1977"/>
                  </a:lnTo>
                  <a:lnTo>
                    <a:pt x="11424" y="2185"/>
                  </a:lnTo>
                  <a:lnTo>
                    <a:pt x="11389" y="2375"/>
                  </a:lnTo>
                  <a:lnTo>
                    <a:pt x="11337" y="2566"/>
                  </a:lnTo>
                  <a:lnTo>
                    <a:pt x="11268" y="2739"/>
                  </a:lnTo>
                  <a:lnTo>
                    <a:pt x="11181" y="2913"/>
                  </a:lnTo>
                  <a:lnTo>
                    <a:pt x="11094" y="3086"/>
                  </a:lnTo>
                  <a:lnTo>
                    <a:pt x="10973" y="3225"/>
                  </a:lnTo>
                  <a:lnTo>
                    <a:pt x="10852" y="3363"/>
                  </a:lnTo>
                  <a:lnTo>
                    <a:pt x="10713" y="3502"/>
                  </a:lnTo>
                  <a:lnTo>
                    <a:pt x="10557" y="3606"/>
                  </a:lnTo>
                  <a:lnTo>
                    <a:pt x="10401" y="3710"/>
                  </a:lnTo>
                  <a:lnTo>
                    <a:pt x="10228" y="3797"/>
                  </a:lnTo>
                  <a:lnTo>
                    <a:pt x="10037" y="3866"/>
                  </a:lnTo>
                  <a:lnTo>
                    <a:pt x="9846" y="3901"/>
                  </a:lnTo>
                  <a:lnTo>
                    <a:pt x="9656" y="3935"/>
                  </a:lnTo>
                  <a:lnTo>
                    <a:pt x="9448" y="3953"/>
                  </a:lnTo>
                  <a:lnTo>
                    <a:pt x="1959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0" name="Google Shape;1750;p17"/>
            <p:cNvSpPr/>
            <p:nvPr/>
          </p:nvSpPr>
          <p:spPr>
            <a:xfrm>
              <a:off x="2194329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1" name="Google Shape;1751;p17"/>
            <p:cNvSpPr/>
            <p:nvPr/>
          </p:nvSpPr>
          <p:spPr>
            <a:xfrm>
              <a:off x="2194329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2" name="Google Shape;1752;p17"/>
            <p:cNvSpPr/>
            <p:nvPr/>
          </p:nvSpPr>
          <p:spPr>
            <a:xfrm>
              <a:off x="2170494" y="178591"/>
              <a:ext cx="42931" cy="332254"/>
            </a:xfrm>
            <a:custGeom>
              <a:avLst/>
              <a:gdLst/>
              <a:ahLst/>
              <a:cxnLst/>
              <a:rect l="l" t="t" r="r" b="b"/>
              <a:pathLst>
                <a:path w="625" h="4837" extrusionOk="0">
                  <a:moveTo>
                    <a:pt x="347" y="1"/>
                  </a:moveTo>
                  <a:lnTo>
                    <a:pt x="278" y="105"/>
                  </a:lnTo>
                  <a:lnTo>
                    <a:pt x="555" y="105"/>
                  </a:lnTo>
                  <a:lnTo>
                    <a:pt x="625" y="1"/>
                  </a:lnTo>
                  <a:close/>
                  <a:moveTo>
                    <a:pt x="1" y="4057"/>
                  </a:moveTo>
                  <a:lnTo>
                    <a:pt x="139" y="4455"/>
                  </a:lnTo>
                  <a:lnTo>
                    <a:pt x="313" y="4837"/>
                  </a:lnTo>
                  <a:lnTo>
                    <a:pt x="590" y="4837"/>
                  </a:lnTo>
                  <a:lnTo>
                    <a:pt x="417" y="4455"/>
                  </a:lnTo>
                  <a:lnTo>
                    <a:pt x="261" y="4057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3" name="Google Shape;1753;p17"/>
            <p:cNvSpPr/>
            <p:nvPr/>
          </p:nvSpPr>
          <p:spPr>
            <a:xfrm>
              <a:off x="2170494" y="457192"/>
              <a:ext cx="40596" cy="53647"/>
            </a:xfrm>
            <a:custGeom>
              <a:avLst/>
              <a:gdLst/>
              <a:ahLst/>
              <a:cxnLst/>
              <a:rect l="l" t="t" r="r" b="b"/>
              <a:pathLst>
                <a:path w="591" h="78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9" y="399"/>
                  </a:lnTo>
                  <a:lnTo>
                    <a:pt x="313" y="781"/>
                  </a:lnTo>
                  <a:lnTo>
                    <a:pt x="590" y="781"/>
                  </a:lnTo>
                  <a:lnTo>
                    <a:pt x="590" y="781"/>
                  </a:lnTo>
                  <a:lnTo>
                    <a:pt x="417" y="399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4" name="Google Shape;1754;p17"/>
            <p:cNvSpPr/>
            <p:nvPr/>
          </p:nvSpPr>
          <p:spPr>
            <a:xfrm>
              <a:off x="2189589" y="178591"/>
              <a:ext cx="23835" cy="7212"/>
            </a:xfrm>
            <a:custGeom>
              <a:avLst/>
              <a:gdLst/>
              <a:ahLst/>
              <a:cxnLst/>
              <a:rect l="l" t="t" r="r" b="b"/>
              <a:pathLst>
                <a:path w="347" h="105" fill="none" extrusionOk="0">
                  <a:moveTo>
                    <a:pt x="347" y="1"/>
                  </a:moveTo>
                  <a:lnTo>
                    <a:pt x="69" y="1"/>
                  </a:lnTo>
                  <a:lnTo>
                    <a:pt x="69" y="1"/>
                  </a:lnTo>
                  <a:lnTo>
                    <a:pt x="0" y="105"/>
                  </a:lnTo>
                  <a:lnTo>
                    <a:pt x="277" y="105"/>
                  </a:lnTo>
                  <a:lnTo>
                    <a:pt x="277" y="105"/>
                  </a:lnTo>
                  <a:lnTo>
                    <a:pt x="34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5" name="Google Shape;1755;p17"/>
            <p:cNvSpPr/>
            <p:nvPr/>
          </p:nvSpPr>
          <p:spPr>
            <a:xfrm>
              <a:off x="2155039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503" y="1"/>
                  </a:moveTo>
                  <a:lnTo>
                    <a:pt x="416" y="243"/>
                  </a:lnTo>
                  <a:lnTo>
                    <a:pt x="312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04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0" y="1959"/>
                  </a:lnTo>
                  <a:lnTo>
                    <a:pt x="0" y="2202"/>
                  </a:lnTo>
                  <a:lnTo>
                    <a:pt x="0" y="2462"/>
                  </a:lnTo>
                  <a:lnTo>
                    <a:pt x="0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04" y="3450"/>
                  </a:lnTo>
                  <a:lnTo>
                    <a:pt x="156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16" y="3710"/>
                  </a:lnTo>
                  <a:lnTo>
                    <a:pt x="364" y="3450"/>
                  </a:lnTo>
                  <a:lnTo>
                    <a:pt x="312" y="3207"/>
                  </a:lnTo>
                  <a:lnTo>
                    <a:pt x="278" y="2965"/>
                  </a:lnTo>
                  <a:lnTo>
                    <a:pt x="260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0" y="1959"/>
                  </a:lnTo>
                  <a:lnTo>
                    <a:pt x="278" y="1699"/>
                  </a:lnTo>
                  <a:lnTo>
                    <a:pt x="312" y="1457"/>
                  </a:lnTo>
                  <a:lnTo>
                    <a:pt x="364" y="1197"/>
                  </a:lnTo>
                  <a:lnTo>
                    <a:pt x="416" y="954"/>
                  </a:lnTo>
                  <a:lnTo>
                    <a:pt x="503" y="711"/>
                  </a:lnTo>
                  <a:lnTo>
                    <a:pt x="572" y="469"/>
                  </a:lnTo>
                  <a:lnTo>
                    <a:pt x="676" y="243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6" name="Google Shape;1756;p17"/>
            <p:cNvSpPr/>
            <p:nvPr/>
          </p:nvSpPr>
          <p:spPr>
            <a:xfrm>
              <a:off x="2489621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7" name="Google Shape;1757;p17"/>
            <p:cNvSpPr/>
            <p:nvPr/>
          </p:nvSpPr>
          <p:spPr>
            <a:xfrm>
              <a:off x="2489621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8" name="Google Shape;1758;p17"/>
            <p:cNvSpPr/>
            <p:nvPr/>
          </p:nvSpPr>
          <p:spPr>
            <a:xfrm>
              <a:off x="2465786" y="178591"/>
              <a:ext cx="42931" cy="332254"/>
            </a:xfrm>
            <a:custGeom>
              <a:avLst/>
              <a:gdLst/>
              <a:ahLst/>
              <a:cxnLst/>
              <a:rect l="l" t="t" r="r" b="b"/>
              <a:pathLst>
                <a:path w="625" h="4837" extrusionOk="0">
                  <a:moveTo>
                    <a:pt x="347" y="1"/>
                  </a:moveTo>
                  <a:lnTo>
                    <a:pt x="295" y="105"/>
                  </a:lnTo>
                  <a:lnTo>
                    <a:pt x="555" y="105"/>
                  </a:lnTo>
                  <a:lnTo>
                    <a:pt x="625" y="1"/>
                  </a:lnTo>
                  <a:close/>
                  <a:moveTo>
                    <a:pt x="1" y="4057"/>
                  </a:moveTo>
                  <a:lnTo>
                    <a:pt x="139" y="4455"/>
                  </a:lnTo>
                  <a:lnTo>
                    <a:pt x="313" y="4837"/>
                  </a:lnTo>
                  <a:lnTo>
                    <a:pt x="590" y="4837"/>
                  </a:lnTo>
                  <a:lnTo>
                    <a:pt x="417" y="4455"/>
                  </a:lnTo>
                  <a:lnTo>
                    <a:pt x="261" y="4057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9" name="Google Shape;1759;p17"/>
            <p:cNvSpPr/>
            <p:nvPr/>
          </p:nvSpPr>
          <p:spPr>
            <a:xfrm>
              <a:off x="2465786" y="457192"/>
              <a:ext cx="40527" cy="53647"/>
            </a:xfrm>
            <a:custGeom>
              <a:avLst/>
              <a:gdLst/>
              <a:ahLst/>
              <a:cxnLst/>
              <a:rect l="l" t="t" r="r" b="b"/>
              <a:pathLst>
                <a:path w="590" h="78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9" y="399"/>
                  </a:lnTo>
                  <a:lnTo>
                    <a:pt x="313" y="781"/>
                  </a:lnTo>
                  <a:lnTo>
                    <a:pt x="590" y="781"/>
                  </a:lnTo>
                  <a:lnTo>
                    <a:pt x="590" y="781"/>
                  </a:lnTo>
                  <a:lnTo>
                    <a:pt x="417" y="399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0" name="Google Shape;1760;p17"/>
            <p:cNvSpPr/>
            <p:nvPr/>
          </p:nvSpPr>
          <p:spPr>
            <a:xfrm>
              <a:off x="2486049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330" y="1"/>
                  </a:moveTo>
                  <a:lnTo>
                    <a:pt x="52" y="1"/>
                  </a:lnTo>
                  <a:lnTo>
                    <a:pt x="52" y="1"/>
                  </a:lnTo>
                  <a:lnTo>
                    <a:pt x="0" y="105"/>
                  </a:lnTo>
                  <a:lnTo>
                    <a:pt x="260" y="105"/>
                  </a:lnTo>
                  <a:lnTo>
                    <a:pt x="260" y="105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1" name="Google Shape;1761;p17"/>
            <p:cNvSpPr/>
            <p:nvPr/>
          </p:nvSpPr>
          <p:spPr>
            <a:xfrm>
              <a:off x="2450331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520" y="1"/>
                  </a:moveTo>
                  <a:lnTo>
                    <a:pt x="416" y="243"/>
                  </a:lnTo>
                  <a:lnTo>
                    <a:pt x="312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22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18" y="1959"/>
                  </a:lnTo>
                  <a:lnTo>
                    <a:pt x="0" y="2202"/>
                  </a:lnTo>
                  <a:lnTo>
                    <a:pt x="0" y="2462"/>
                  </a:lnTo>
                  <a:lnTo>
                    <a:pt x="0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04" y="3450"/>
                  </a:lnTo>
                  <a:lnTo>
                    <a:pt x="174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16" y="3710"/>
                  </a:lnTo>
                  <a:lnTo>
                    <a:pt x="364" y="3450"/>
                  </a:lnTo>
                  <a:lnTo>
                    <a:pt x="312" y="3207"/>
                  </a:lnTo>
                  <a:lnTo>
                    <a:pt x="278" y="2965"/>
                  </a:lnTo>
                  <a:lnTo>
                    <a:pt x="260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0" y="1959"/>
                  </a:lnTo>
                  <a:lnTo>
                    <a:pt x="278" y="1699"/>
                  </a:lnTo>
                  <a:lnTo>
                    <a:pt x="312" y="1457"/>
                  </a:lnTo>
                  <a:lnTo>
                    <a:pt x="364" y="1197"/>
                  </a:lnTo>
                  <a:lnTo>
                    <a:pt x="434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76" y="243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2" name="Google Shape;1762;p17"/>
            <p:cNvSpPr/>
            <p:nvPr/>
          </p:nvSpPr>
          <p:spPr>
            <a:xfrm>
              <a:off x="2450331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fill="none" extrusionOk="0">
                  <a:moveTo>
                    <a:pt x="78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416" y="243"/>
                  </a:lnTo>
                  <a:lnTo>
                    <a:pt x="312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22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18" y="1959"/>
                  </a:lnTo>
                  <a:lnTo>
                    <a:pt x="0" y="2202"/>
                  </a:lnTo>
                  <a:lnTo>
                    <a:pt x="0" y="2462"/>
                  </a:lnTo>
                  <a:lnTo>
                    <a:pt x="0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04" y="3450"/>
                  </a:lnTo>
                  <a:lnTo>
                    <a:pt x="174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86" y="3953"/>
                  </a:lnTo>
                  <a:lnTo>
                    <a:pt x="416" y="3710"/>
                  </a:lnTo>
                  <a:lnTo>
                    <a:pt x="364" y="3450"/>
                  </a:lnTo>
                  <a:lnTo>
                    <a:pt x="312" y="3207"/>
                  </a:lnTo>
                  <a:lnTo>
                    <a:pt x="278" y="2965"/>
                  </a:lnTo>
                  <a:lnTo>
                    <a:pt x="260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0" y="1959"/>
                  </a:lnTo>
                  <a:lnTo>
                    <a:pt x="278" y="1699"/>
                  </a:lnTo>
                  <a:lnTo>
                    <a:pt x="312" y="1457"/>
                  </a:lnTo>
                  <a:lnTo>
                    <a:pt x="364" y="1197"/>
                  </a:lnTo>
                  <a:lnTo>
                    <a:pt x="434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76" y="243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3" name="Google Shape;1763;p17"/>
            <p:cNvSpPr/>
            <p:nvPr/>
          </p:nvSpPr>
          <p:spPr>
            <a:xfrm>
              <a:off x="2962268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extrusionOk="0">
                  <a:moveTo>
                    <a:pt x="2722" y="1"/>
                  </a:moveTo>
                  <a:lnTo>
                    <a:pt x="2445" y="18"/>
                  </a:lnTo>
                  <a:lnTo>
                    <a:pt x="2168" y="70"/>
                  </a:lnTo>
                  <a:lnTo>
                    <a:pt x="1908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40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40"/>
                  </a:lnTo>
                  <a:lnTo>
                    <a:pt x="18" y="3017"/>
                  </a:lnTo>
                  <a:lnTo>
                    <a:pt x="53" y="3277"/>
                  </a:lnTo>
                  <a:lnTo>
                    <a:pt x="122" y="3554"/>
                  </a:lnTo>
                  <a:lnTo>
                    <a:pt x="209" y="3797"/>
                  </a:lnTo>
                  <a:lnTo>
                    <a:pt x="330" y="4040"/>
                  </a:lnTo>
                  <a:lnTo>
                    <a:pt x="469" y="4265"/>
                  </a:lnTo>
                  <a:lnTo>
                    <a:pt x="625" y="4473"/>
                  </a:lnTo>
                  <a:lnTo>
                    <a:pt x="816" y="4664"/>
                  </a:lnTo>
                  <a:lnTo>
                    <a:pt x="833" y="4681"/>
                  </a:lnTo>
                  <a:lnTo>
                    <a:pt x="850" y="4716"/>
                  </a:lnTo>
                  <a:lnTo>
                    <a:pt x="868" y="4733"/>
                  </a:lnTo>
                  <a:lnTo>
                    <a:pt x="902" y="4750"/>
                  </a:lnTo>
                  <a:lnTo>
                    <a:pt x="920" y="4785"/>
                  </a:lnTo>
                  <a:lnTo>
                    <a:pt x="937" y="4802"/>
                  </a:lnTo>
                  <a:lnTo>
                    <a:pt x="972" y="4820"/>
                  </a:lnTo>
                  <a:lnTo>
                    <a:pt x="989" y="4837"/>
                  </a:lnTo>
                  <a:lnTo>
                    <a:pt x="1006" y="4872"/>
                  </a:lnTo>
                  <a:lnTo>
                    <a:pt x="1024" y="4889"/>
                  </a:lnTo>
                  <a:lnTo>
                    <a:pt x="1058" y="4906"/>
                  </a:lnTo>
                  <a:lnTo>
                    <a:pt x="1076" y="4924"/>
                  </a:lnTo>
                  <a:lnTo>
                    <a:pt x="1093" y="4958"/>
                  </a:lnTo>
                  <a:lnTo>
                    <a:pt x="1284" y="5132"/>
                  </a:lnTo>
                  <a:lnTo>
                    <a:pt x="1509" y="5288"/>
                  </a:lnTo>
                  <a:lnTo>
                    <a:pt x="1734" y="5426"/>
                  </a:lnTo>
                  <a:lnTo>
                    <a:pt x="1960" y="5548"/>
                  </a:lnTo>
                  <a:lnTo>
                    <a:pt x="2220" y="5634"/>
                  </a:lnTo>
                  <a:lnTo>
                    <a:pt x="2480" y="5704"/>
                  </a:lnTo>
                  <a:lnTo>
                    <a:pt x="2757" y="5756"/>
                  </a:lnTo>
                  <a:lnTo>
                    <a:pt x="3034" y="5773"/>
                  </a:lnTo>
                  <a:lnTo>
                    <a:pt x="10523" y="5773"/>
                  </a:lnTo>
                  <a:lnTo>
                    <a:pt x="10800" y="5756"/>
                  </a:lnTo>
                  <a:lnTo>
                    <a:pt x="11060" y="5704"/>
                  </a:lnTo>
                  <a:lnTo>
                    <a:pt x="11320" y="5634"/>
                  </a:lnTo>
                  <a:lnTo>
                    <a:pt x="11580" y="5548"/>
                  </a:lnTo>
                  <a:lnTo>
                    <a:pt x="11823" y="5444"/>
                  </a:lnTo>
                  <a:lnTo>
                    <a:pt x="12031" y="5305"/>
                  </a:lnTo>
                  <a:lnTo>
                    <a:pt x="12256" y="5149"/>
                  </a:lnTo>
                  <a:lnTo>
                    <a:pt x="12447" y="4958"/>
                  </a:lnTo>
                  <a:lnTo>
                    <a:pt x="12620" y="4768"/>
                  </a:lnTo>
                  <a:lnTo>
                    <a:pt x="12776" y="4560"/>
                  </a:lnTo>
                  <a:lnTo>
                    <a:pt x="12915" y="4334"/>
                  </a:lnTo>
                  <a:lnTo>
                    <a:pt x="13019" y="4092"/>
                  </a:lnTo>
                  <a:lnTo>
                    <a:pt x="13123" y="3849"/>
                  </a:lnTo>
                  <a:lnTo>
                    <a:pt x="13192" y="3589"/>
                  </a:lnTo>
                  <a:lnTo>
                    <a:pt x="13227" y="3312"/>
                  </a:lnTo>
                  <a:lnTo>
                    <a:pt x="13244" y="3034"/>
                  </a:lnTo>
                  <a:lnTo>
                    <a:pt x="13227" y="2757"/>
                  </a:lnTo>
                  <a:lnTo>
                    <a:pt x="13192" y="2497"/>
                  </a:lnTo>
                  <a:lnTo>
                    <a:pt x="13123" y="2220"/>
                  </a:lnTo>
                  <a:lnTo>
                    <a:pt x="13019" y="1977"/>
                  </a:lnTo>
                  <a:lnTo>
                    <a:pt x="12915" y="1734"/>
                  </a:lnTo>
                  <a:lnTo>
                    <a:pt x="12776" y="1509"/>
                  </a:lnTo>
                  <a:lnTo>
                    <a:pt x="12603" y="1301"/>
                  </a:lnTo>
                  <a:lnTo>
                    <a:pt x="12429" y="1110"/>
                  </a:lnTo>
                  <a:lnTo>
                    <a:pt x="12412" y="1076"/>
                  </a:lnTo>
                  <a:lnTo>
                    <a:pt x="12395" y="1058"/>
                  </a:lnTo>
                  <a:lnTo>
                    <a:pt x="12360" y="1041"/>
                  </a:lnTo>
                  <a:lnTo>
                    <a:pt x="12343" y="1024"/>
                  </a:lnTo>
                  <a:lnTo>
                    <a:pt x="12325" y="989"/>
                  </a:lnTo>
                  <a:lnTo>
                    <a:pt x="12291" y="972"/>
                  </a:lnTo>
                  <a:lnTo>
                    <a:pt x="12273" y="954"/>
                  </a:lnTo>
                  <a:lnTo>
                    <a:pt x="12256" y="937"/>
                  </a:lnTo>
                  <a:lnTo>
                    <a:pt x="12239" y="902"/>
                  </a:lnTo>
                  <a:lnTo>
                    <a:pt x="12204" y="885"/>
                  </a:lnTo>
                  <a:lnTo>
                    <a:pt x="12187" y="868"/>
                  </a:lnTo>
                  <a:lnTo>
                    <a:pt x="12169" y="833"/>
                  </a:lnTo>
                  <a:lnTo>
                    <a:pt x="12135" y="816"/>
                  </a:lnTo>
                  <a:lnTo>
                    <a:pt x="11944" y="642"/>
                  </a:lnTo>
                  <a:lnTo>
                    <a:pt x="11736" y="486"/>
                  </a:lnTo>
                  <a:lnTo>
                    <a:pt x="11511" y="348"/>
                  </a:lnTo>
                  <a:lnTo>
                    <a:pt x="11268" y="226"/>
                  </a:lnTo>
                  <a:lnTo>
                    <a:pt x="11025" y="140"/>
                  </a:lnTo>
                  <a:lnTo>
                    <a:pt x="10765" y="70"/>
                  </a:lnTo>
                  <a:lnTo>
                    <a:pt x="10488" y="18"/>
                  </a:lnTo>
                  <a:lnTo>
                    <a:pt x="102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4" name="Google Shape;1764;p17"/>
            <p:cNvSpPr/>
            <p:nvPr/>
          </p:nvSpPr>
          <p:spPr>
            <a:xfrm>
              <a:off x="2961100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22" y="1"/>
                  </a:moveTo>
                  <a:lnTo>
                    <a:pt x="2445" y="18"/>
                  </a:lnTo>
                  <a:lnTo>
                    <a:pt x="2167" y="53"/>
                  </a:lnTo>
                  <a:lnTo>
                    <a:pt x="1907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39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22"/>
                  </a:lnTo>
                  <a:lnTo>
                    <a:pt x="18" y="2999"/>
                  </a:lnTo>
                  <a:lnTo>
                    <a:pt x="53" y="3277"/>
                  </a:lnTo>
                  <a:lnTo>
                    <a:pt x="122" y="3537"/>
                  </a:lnTo>
                  <a:lnTo>
                    <a:pt x="209" y="3779"/>
                  </a:lnTo>
                  <a:lnTo>
                    <a:pt x="330" y="4022"/>
                  </a:lnTo>
                  <a:lnTo>
                    <a:pt x="469" y="4247"/>
                  </a:lnTo>
                  <a:lnTo>
                    <a:pt x="625" y="4455"/>
                  </a:lnTo>
                  <a:lnTo>
                    <a:pt x="798" y="4646"/>
                  </a:lnTo>
                  <a:lnTo>
                    <a:pt x="989" y="4837"/>
                  </a:lnTo>
                  <a:lnTo>
                    <a:pt x="1197" y="4993"/>
                  </a:lnTo>
                  <a:lnTo>
                    <a:pt x="1422" y="5131"/>
                  </a:lnTo>
                  <a:lnTo>
                    <a:pt x="1665" y="5235"/>
                  </a:lnTo>
                  <a:lnTo>
                    <a:pt x="1907" y="5322"/>
                  </a:lnTo>
                  <a:lnTo>
                    <a:pt x="2167" y="5391"/>
                  </a:lnTo>
                  <a:lnTo>
                    <a:pt x="2445" y="5443"/>
                  </a:lnTo>
                  <a:lnTo>
                    <a:pt x="2722" y="5461"/>
                  </a:lnTo>
                  <a:lnTo>
                    <a:pt x="10210" y="5461"/>
                  </a:lnTo>
                  <a:lnTo>
                    <a:pt x="10488" y="5443"/>
                  </a:lnTo>
                  <a:lnTo>
                    <a:pt x="10748" y="5391"/>
                  </a:lnTo>
                  <a:lnTo>
                    <a:pt x="11008" y="5322"/>
                  </a:lnTo>
                  <a:lnTo>
                    <a:pt x="11268" y="5235"/>
                  </a:lnTo>
                  <a:lnTo>
                    <a:pt x="11510" y="5131"/>
                  </a:lnTo>
                  <a:lnTo>
                    <a:pt x="11718" y="4993"/>
                  </a:lnTo>
                  <a:lnTo>
                    <a:pt x="11944" y="4837"/>
                  </a:lnTo>
                  <a:lnTo>
                    <a:pt x="12134" y="4646"/>
                  </a:lnTo>
                  <a:lnTo>
                    <a:pt x="12308" y="4455"/>
                  </a:lnTo>
                  <a:lnTo>
                    <a:pt x="12464" y="4247"/>
                  </a:lnTo>
                  <a:lnTo>
                    <a:pt x="12602" y="4022"/>
                  </a:lnTo>
                  <a:lnTo>
                    <a:pt x="12706" y="3779"/>
                  </a:lnTo>
                  <a:lnTo>
                    <a:pt x="12810" y="3537"/>
                  </a:lnTo>
                  <a:lnTo>
                    <a:pt x="12880" y="3277"/>
                  </a:lnTo>
                  <a:lnTo>
                    <a:pt x="12914" y="2999"/>
                  </a:lnTo>
                  <a:lnTo>
                    <a:pt x="12932" y="2722"/>
                  </a:lnTo>
                  <a:lnTo>
                    <a:pt x="12914" y="2445"/>
                  </a:lnTo>
                  <a:lnTo>
                    <a:pt x="12880" y="2185"/>
                  </a:lnTo>
                  <a:lnTo>
                    <a:pt x="12810" y="1925"/>
                  </a:lnTo>
                  <a:lnTo>
                    <a:pt x="12706" y="1665"/>
                  </a:lnTo>
                  <a:lnTo>
                    <a:pt x="12602" y="1439"/>
                  </a:lnTo>
                  <a:lnTo>
                    <a:pt x="12464" y="1214"/>
                  </a:lnTo>
                  <a:lnTo>
                    <a:pt x="12308" y="1006"/>
                  </a:lnTo>
                  <a:lnTo>
                    <a:pt x="12134" y="798"/>
                  </a:lnTo>
                  <a:lnTo>
                    <a:pt x="11944" y="625"/>
                  </a:lnTo>
                  <a:lnTo>
                    <a:pt x="11718" y="469"/>
                  </a:lnTo>
                  <a:lnTo>
                    <a:pt x="11510" y="330"/>
                  </a:lnTo>
                  <a:lnTo>
                    <a:pt x="11268" y="226"/>
                  </a:lnTo>
                  <a:lnTo>
                    <a:pt x="11008" y="122"/>
                  </a:lnTo>
                  <a:lnTo>
                    <a:pt x="10748" y="53"/>
                  </a:lnTo>
                  <a:lnTo>
                    <a:pt x="10488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5" name="Google Shape;1765;p17"/>
            <p:cNvSpPr/>
            <p:nvPr/>
          </p:nvSpPr>
          <p:spPr>
            <a:xfrm>
              <a:off x="2981364" y="178591"/>
              <a:ext cx="847772" cy="332254"/>
            </a:xfrm>
            <a:custGeom>
              <a:avLst/>
              <a:gdLst/>
              <a:ahLst/>
              <a:cxnLst/>
              <a:rect l="l" t="t" r="r" b="b"/>
              <a:pathLst>
                <a:path w="12342" h="4837" extrusionOk="0">
                  <a:moveTo>
                    <a:pt x="2184" y="1"/>
                  </a:moveTo>
                  <a:lnTo>
                    <a:pt x="1942" y="35"/>
                  </a:lnTo>
                  <a:lnTo>
                    <a:pt x="1699" y="105"/>
                  </a:lnTo>
                  <a:lnTo>
                    <a:pt x="1491" y="191"/>
                  </a:lnTo>
                  <a:lnTo>
                    <a:pt x="1266" y="278"/>
                  </a:lnTo>
                  <a:lnTo>
                    <a:pt x="1075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8" y="2167"/>
                  </a:lnTo>
                  <a:lnTo>
                    <a:pt x="0" y="2410"/>
                  </a:lnTo>
                  <a:lnTo>
                    <a:pt x="18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75" y="4421"/>
                  </a:lnTo>
                  <a:lnTo>
                    <a:pt x="1266" y="4542"/>
                  </a:lnTo>
                  <a:lnTo>
                    <a:pt x="1491" y="4646"/>
                  </a:lnTo>
                  <a:lnTo>
                    <a:pt x="1699" y="4733"/>
                  </a:lnTo>
                  <a:lnTo>
                    <a:pt x="1942" y="4785"/>
                  </a:lnTo>
                  <a:lnTo>
                    <a:pt x="2184" y="4819"/>
                  </a:lnTo>
                  <a:lnTo>
                    <a:pt x="2427" y="4837"/>
                  </a:lnTo>
                  <a:lnTo>
                    <a:pt x="9915" y="4837"/>
                  </a:lnTo>
                  <a:lnTo>
                    <a:pt x="10158" y="4819"/>
                  </a:lnTo>
                  <a:lnTo>
                    <a:pt x="10401" y="4785"/>
                  </a:lnTo>
                  <a:lnTo>
                    <a:pt x="10626" y="4733"/>
                  </a:lnTo>
                  <a:lnTo>
                    <a:pt x="10851" y="4646"/>
                  </a:lnTo>
                  <a:lnTo>
                    <a:pt x="11059" y="4542"/>
                  </a:lnTo>
                  <a:lnTo>
                    <a:pt x="11267" y="4421"/>
                  </a:lnTo>
                  <a:lnTo>
                    <a:pt x="11458" y="4282"/>
                  </a:lnTo>
                  <a:lnTo>
                    <a:pt x="11631" y="4126"/>
                  </a:lnTo>
                  <a:lnTo>
                    <a:pt x="11787" y="3953"/>
                  </a:lnTo>
                  <a:lnTo>
                    <a:pt x="11926" y="3779"/>
                  </a:lnTo>
                  <a:lnTo>
                    <a:pt x="12047" y="3571"/>
                  </a:lnTo>
                  <a:lnTo>
                    <a:pt x="12151" y="3363"/>
                  </a:lnTo>
                  <a:lnTo>
                    <a:pt x="12221" y="3138"/>
                  </a:lnTo>
                  <a:lnTo>
                    <a:pt x="12290" y="2913"/>
                  </a:lnTo>
                  <a:lnTo>
                    <a:pt x="12325" y="2670"/>
                  </a:lnTo>
                  <a:lnTo>
                    <a:pt x="12342" y="2410"/>
                  </a:lnTo>
                  <a:lnTo>
                    <a:pt x="12325" y="2167"/>
                  </a:lnTo>
                  <a:lnTo>
                    <a:pt x="12290" y="1925"/>
                  </a:lnTo>
                  <a:lnTo>
                    <a:pt x="12221" y="1699"/>
                  </a:lnTo>
                  <a:lnTo>
                    <a:pt x="12151" y="1474"/>
                  </a:lnTo>
                  <a:lnTo>
                    <a:pt x="12047" y="1266"/>
                  </a:lnTo>
                  <a:lnTo>
                    <a:pt x="11926" y="1058"/>
                  </a:lnTo>
                  <a:lnTo>
                    <a:pt x="11787" y="867"/>
                  </a:lnTo>
                  <a:lnTo>
                    <a:pt x="11631" y="711"/>
                  </a:lnTo>
                  <a:lnTo>
                    <a:pt x="11458" y="555"/>
                  </a:lnTo>
                  <a:lnTo>
                    <a:pt x="11267" y="399"/>
                  </a:lnTo>
                  <a:lnTo>
                    <a:pt x="11059" y="278"/>
                  </a:lnTo>
                  <a:lnTo>
                    <a:pt x="10851" y="191"/>
                  </a:lnTo>
                  <a:lnTo>
                    <a:pt x="10626" y="105"/>
                  </a:lnTo>
                  <a:lnTo>
                    <a:pt x="10401" y="35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6" name="Google Shape;1766;p17"/>
            <p:cNvSpPr/>
            <p:nvPr/>
          </p:nvSpPr>
          <p:spPr>
            <a:xfrm>
              <a:off x="2981364" y="178591"/>
              <a:ext cx="847772" cy="332254"/>
            </a:xfrm>
            <a:custGeom>
              <a:avLst/>
              <a:gdLst/>
              <a:ahLst/>
              <a:cxnLst/>
              <a:rect l="l" t="t" r="r" b="b"/>
              <a:pathLst>
                <a:path w="12342" h="4837" fill="none" extrusionOk="0">
                  <a:moveTo>
                    <a:pt x="9915" y="4837"/>
                  </a:moveTo>
                  <a:lnTo>
                    <a:pt x="2427" y="4837"/>
                  </a:lnTo>
                  <a:lnTo>
                    <a:pt x="2427" y="4837"/>
                  </a:lnTo>
                  <a:lnTo>
                    <a:pt x="2184" y="4819"/>
                  </a:lnTo>
                  <a:lnTo>
                    <a:pt x="1942" y="4785"/>
                  </a:lnTo>
                  <a:lnTo>
                    <a:pt x="1699" y="4733"/>
                  </a:lnTo>
                  <a:lnTo>
                    <a:pt x="1491" y="4646"/>
                  </a:lnTo>
                  <a:lnTo>
                    <a:pt x="1266" y="4542"/>
                  </a:lnTo>
                  <a:lnTo>
                    <a:pt x="1075" y="4421"/>
                  </a:lnTo>
                  <a:lnTo>
                    <a:pt x="884" y="4282"/>
                  </a:lnTo>
                  <a:lnTo>
                    <a:pt x="711" y="4126"/>
                  </a:lnTo>
                  <a:lnTo>
                    <a:pt x="555" y="3953"/>
                  </a:lnTo>
                  <a:lnTo>
                    <a:pt x="416" y="3779"/>
                  </a:lnTo>
                  <a:lnTo>
                    <a:pt x="295" y="3571"/>
                  </a:lnTo>
                  <a:lnTo>
                    <a:pt x="191" y="3363"/>
                  </a:lnTo>
                  <a:lnTo>
                    <a:pt x="104" y="3138"/>
                  </a:lnTo>
                  <a:lnTo>
                    <a:pt x="52" y="2913"/>
                  </a:lnTo>
                  <a:lnTo>
                    <a:pt x="18" y="2670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18" y="2167"/>
                  </a:lnTo>
                  <a:lnTo>
                    <a:pt x="52" y="1925"/>
                  </a:lnTo>
                  <a:lnTo>
                    <a:pt x="104" y="1699"/>
                  </a:lnTo>
                  <a:lnTo>
                    <a:pt x="191" y="1474"/>
                  </a:lnTo>
                  <a:lnTo>
                    <a:pt x="295" y="1266"/>
                  </a:lnTo>
                  <a:lnTo>
                    <a:pt x="416" y="1058"/>
                  </a:lnTo>
                  <a:lnTo>
                    <a:pt x="555" y="867"/>
                  </a:lnTo>
                  <a:lnTo>
                    <a:pt x="711" y="711"/>
                  </a:lnTo>
                  <a:lnTo>
                    <a:pt x="884" y="555"/>
                  </a:lnTo>
                  <a:lnTo>
                    <a:pt x="1075" y="399"/>
                  </a:lnTo>
                  <a:lnTo>
                    <a:pt x="1266" y="278"/>
                  </a:lnTo>
                  <a:lnTo>
                    <a:pt x="1491" y="191"/>
                  </a:lnTo>
                  <a:lnTo>
                    <a:pt x="1699" y="105"/>
                  </a:lnTo>
                  <a:lnTo>
                    <a:pt x="1942" y="35"/>
                  </a:lnTo>
                  <a:lnTo>
                    <a:pt x="2184" y="1"/>
                  </a:lnTo>
                  <a:lnTo>
                    <a:pt x="2427" y="1"/>
                  </a:lnTo>
                  <a:lnTo>
                    <a:pt x="9915" y="1"/>
                  </a:lnTo>
                  <a:lnTo>
                    <a:pt x="9915" y="1"/>
                  </a:lnTo>
                  <a:lnTo>
                    <a:pt x="10158" y="1"/>
                  </a:lnTo>
                  <a:lnTo>
                    <a:pt x="10401" y="35"/>
                  </a:lnTo>
                  <a:lnTo>
                    <a:pt x="10626" y="105"/>
                  </a:lnTo>
                  <a:lnTo>
                    <a:pt x="10851" y="191"/>
                  </a:lnTo>
                  <a:lnTo>
                    <a:pt x="11059" y="278"/>
                  </a:lnTo>
                  <a:lnTo>
                    <a:pt x="11267" y="399"/>
                  </a:lnTo>
                  <a:lnTo>
                    <a:pt x="11458" y="555"/>
                  </a:lnTo>
                  <a:lnTo>
                    <a:pt x="11631" y="711"/>
                  </a:lnTo>
                  <a:lnTo>
                    <a:pt x="11787" y="867"/>
                  </a:lnTo>
                  <a:lnTo>
                    <a:pt x="11926" y="1058"/>
                  </a:lnTo>
                  <a:lnTo>
                    <a:pt x="12047" y="1266"/>
                  </a:lnTo>
                  <a:lnTo>
                    <a:pt x="12151" y="1474"/>
                  </a:lnTo>
                  <a:lnTo>
                    <a:pt x="12221" y="1699"/>
                  </a:lnTo>
                  <a:lnTo>
                    <a:pt x="12290" y="1925"/>
                  </a:lnTo>
                  <a:lnTo>
                    <a:pt x="12325" y="2167"/>
                  </a:lnTo>
                  <a:lnTo>
                    <a:pt x="12342" y="2410"/>
                  </a:lnTo>
                  <a:lnTo>
                    <a:pt x="12342" y="2410"/>
                  </a:lnTo>
                  <a:lnTo>
                    <a:pt x="12325" y="2670"/>
                  </a:lnTo>
                  <a:lnTo>
                    <a:pt x="12290" y="2913"/>
                  </a:lnTo>
                  <a:lnTo>
                    <a:pt x="12221" y="3138"/>
                  </a:lnTo>
                  <a:lnTo>
                    <a:pt x="12151" y="3363"/>
                  </a:lnTo>
                  <a:lnTo>
                    <a:pt x="12047" y="3571"/>
                  </a:lnTo>
                  <a:lnTo>
                    <a:pt x="11926" y="3779"/>
                  </a:lnTo>
                  <a:lnTo>
                    <a:pt x="11787" y="3953"/>
                  </a:lnTo>
                  <a:lnTo>
                    <a:pt x="11631" y="4126"/>
                  </a:lnTo>
                  <a:lnTo>
                    <a:pt x="11458" y="4282"/>
                  </a:lnTo>
                  <a:lnTo>
                    <a:pt x="11267" y="4421"/>
                  </a:lnTo>
                  <a:lnTo>
                    <a:pt x="11059" y="4542"/>
                  </a:lnTo>
                  <a:lnTo>
                    <a:pt x="10851" y="4646"/>
                  </a:lnTo>
                  <a:lnTo>
                    <a:pt x="10626" y="4733"/>
                  </a:lnTo>
                  <a:lnTo>
                    <a:pt x="10401" y="4785"/>
                  </a:lnTo>
                  <a:lnTo>
                    <a:pt x="10158" y="4819"/>
                  </a:lnTo>
                  <a:lnTo>
                    <a:pt x="9915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7" name="Google Shape;1767;p17"/>
            <p:cNvSpPr/>
            <p:nvPr/>
          </p:nvSpPr>
          <p:spPr>
            <a:xfrm>
              <a:off x="3005130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extrusionOk="0">
                  <a:moveTo>
                    <a:pt x="1960" y="1"/>
                  </a:moveTo>
                  <a:lnTo>
                    <a:pt x="1769" y="18"/>
                  </a:lnTo>
                  <a:lnTo>
                    <a:pt x="1578" y="35"/>
                  </a:lnTo>
                  <a:lnTo>
                    <a:pt x="1388" y="87"/>
                  </a:lnTo>
                  <a:lnTo>
                    <a:pt x="1197" y="157"/>
                  </a:lnTo>
                  <a:lnTo>
                    <a:pt x="1024" y="243"/>
                  </a:lnTo>
                  <a:lnTo>
                    <a:pt x="868" y="347"/>
                  </a:lnTo>
                  <a:lnTo>
                    <a:pt x="712" y="451"/>
                  </a:lnTo>
                  <a:lnTo>
                    <a:pt x="573" y="573"/>
                  </a:lnTo>
                  <a:lnTo>
                    <a:pt x="452" y="729"/>
                  </a:lnTo>
                  <a:lnTo>
                    <a:pt x="330" y="867"/>
                  </a:lnTo>
                  <a:lnTo>
                    <a:pt x="226" y="1041"/>
                  </a:lnTo>
                  <a:lnTo>
                    <a:pt x="157" y="1214"/>
                  </a:lnTo>
                  <a:lnTo>
                    <a:pt x="88" y="1387"/>
                  </a:lnTo>
                  <a:lnTo>
                    <a:pt x="36" y="1578"/>
                  </a:lnTo>
                  <a:lnTo>
                    <a:pt x="1" y="1769"/>
                  </a:lnTo>
                  <a:lnTo>
                    <a:pt x="1" y="1977"/>
                  </a:lnTo>
                  <a:lnTo>
                    <a:pt x="1" y="2185"/>
                  </a:lnTo>
                  <a:lnTo>
                    <a:pt x="36" y="2375"/>
                  </a:lnTo>
                  <a:lnTo>
                    <a:pt x="88" y="2566"/>
                  </a:lnTo>
                  <a:lnTo>
                    <a:pt x="157" y="2739"/>
                  </a:lnTo>
                  <a:lnTo>
                    <a:pt x="226" y="2913"/>
                  </a:lnTo>
                  <a:lnTo>
                    <a:pt x="330" y="3086"/>
                  </a:lnTo>
                  <a:lnTo>
                    <a:pt x="452" y="3225"/>
                  </a:lnTo>
                  <a:lnTo>
                    <a:pt x="573" y="3363"/>
                  </a:lnTo>
                  <a:lnTo>
                    <a:pt x="712" y="3502"/>
                  </a:lnTo>
                  <a:lnTo>
                    <a:pt x="868" y="3606"/>
                  </a:lnTo>
                  <a:lnTo>
                    <a:pt x="1024" y="3710"/>
                  </a:lnTo>
                  <a:lnTo>
                    <a:pt x="1197" y="3797"/>
                  </a:lnTo>
                  <a:lnTo>
                    <a:pt x="1388" y="3866"/>
                  </a:lnTo>
                  <a:lnTo>
                    <a:pt x="1578" y="3901"/>
                  </a:lnTo>
                  <a:lnTo>
                    <a:pt x="1769" y="3935"/>
                  </a:lnTo>
                  <a:lnTo>
                    <a:pt x="1960" y="3953"/>
                  </a:lnTo>
                  <a:lnTo>
                    <a:pt x="9448" y="3953"/>
                  </a:lnTo>
                  <a:lnTo>
                    <a:pt x="9656" y="3935"/>
                  </a:lnTo>
                  <a:lnTo>
                    <a:pt x="9847" y="3901"/>
                  </a:lnTo>
                  <a:lnTo>
                    <a:pt x="10037" y="3866"/>
                  </a:lnTo>
                  <a:lnTo>
                    <a:pt x="10211" y="3797"/>
                  </a:lnTo>
                  <a:lnTo>
                    <a:pt x="10384" y="3710"/>
                  </a:lnTo>
                  <a:lnTo>
                    <a:pt x="10557" y="3606"/>
                  </a:lnTo>
                  <a:lnTo>
                    <a:pt x="10713" y="3502"/>
                  </a:lnTo>
                  <a:lnTo>
                    <a:pt x="10852" y="3363"/>
                  </a:lnTo>
                  <a:lnTo>
                    <a:pt x="10973" y="3225"/>
                  </a:lnTo>
                  <a:lnTo>
                    <a:pt x="11095" y="3086"/>
                  </a:lnTo>
                  <a:lnTo>
                    <a:pt x="11181" y="2913"/>
                  </a:lnTo>
                  <a:lnTo>
                    <a:pt x="11268" y="2739"/>
                  </a:lnTo>
                  <a:lnTo>
                    <a:pt x="11337" y="2566"/>
                  </a:lnTo>
                  <a:lnTo>
                    <a:pt x="11389" y="2375"/>
                  </a:lnTo>
                  <a:lnTo>
                    <a:pt x="11407" y="2185"/>
                  </a:lnTo>
                  <a:lnTo>
                    <a:pt x="11424" y="1977"/>
                  </a:lnTo>
                  <a:lnTo>
                    <a:pt x="11407" y="1769"/>
                  </a:lnTo>
                  <a:lnTo>
                    <a:pt x="11389" y="1578"/>
                  </a:lnTo>
                  <a:lnTo>
                    <a:pt x="11337" y="1387"/>
                  </a:lnTo>
                  <a:lnTo>
                    <a:pt x="11268" y="1214"/>
                  </a:lnTo>
                  <a:lnTo>
                    <a:pt x="11181" y="1041"/>
                  </a:lnTo>
                  <a:lnTo>
                    <a:pt x="11095" y="867"/>
                  </a:lnTo>
                  <a:lnTo>
                    <a:pt x="10973" y="729"/>
                  </a:lnTo>
                  <a:lnTo>
                    <a:pt x="10852" y="573"/>
                  </a:lnTo>
                  <a:lnTo>
                    <a:pt x="10713" y="451"/>
                  </a:lnTo>
                  <a:lnTo>
                    <a:pt x="10557" y="347"/>
                  </a:lnTo>
                  <a:lnTo>
                    <a:pt x="10384" y="243"/>
                  </a:lnTo>
                  <a:lnTo>
                    <a:pt x="10211" y="157"/>
                  </a:lnTo>
                  <a:lnTo>
                    <a:pt x="10037" y="87"/>
                  </a:lnTo>
                  <a:lnTo>
                    <a:pt x="9847" y="35"/>
                  </a:lnTo>
                  <a:lnTo>
                    <a:pt x="9656" y="18"/>
                  </a:lnTo>
                  <a:lnTo>
                    <a:pt x="944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8" name="Google Shape;1768;p17"/>
            <p:cNvSpPr/>
            <p:nvPr/>
          </p:nvSpPr>
          <p:spPr>
            <a:xfrm>
              <a:off x="3005130" y="185734"/>
              <a:ext cx="784715" cy="271532"/>
            </a:xfrm>
            <a:custGeom>
              <a:avLst/>
              <a:gdLst/>
              <a:ahLst/>
              <a:cxnLst/>
              <a:rect l="l" t="t" r="r" b="b"/>
              <a:pathLst>
                <a:path w="11424" h="3953" fill="none" extrusionOk="0">
                  <a:moveTo>
                    <a:pt x="1960" y="3953"/>
                  </a:moveTo>
                  <a:lnTo>
                    <a:pt x="1960" y="3953"/>
                  </a:lnTo>
                  <a:lnTo>
                    <a:pt x="1769" y="3935"/>
                  </a:lnTo>
                  <a:lnTo>
                    <a:pt x="1578" y="3901"/>
                  </a:lnTo>
                  <a:lnTo>
                    <a:pt x="1388" y="3866"/>
                  </a:lnTo>
                  <a:lnTo>
                    <a:pt x="1197" y="3797"/>
                  </a:lnTo>
                  <a:lnTo>
                    <a:pt x="1024" y="3710"/>
                  </a:lnTo>
                  <a:lnTo>
                    <a:pt x="868" y="3606"/>
                  </a:lnTo>
                  <a:lnTo>
                    <a:pt x="712" y="3502"/>
                  </a:lnTo>
                  <a:lnTo>
                    <a:pt x="573" y="3363"/>
                  </a:lnTo>
                  <a:lnTo>
                    <a:pt x="452" y="3225"/>
                  </a:lnTo>
                  <a:lnTo>
                    <a:pt x="330" y="3086"/>
                  </a:lnTo>
                  <a:lnTo>
                    <a:pt x="226" y="2913"/>
                  </a:lnTo>
                  <a:lnTo>
                    <a:pt x="157" y="2739"/>
                  </a:lnTo>
                  <a:lnTo>
                    <a:pt x="88" y="2566"/>
                  </a:lnTo>
                  <a:lnTo>
                    <a:pt x="36" y="2375"/>
                  </a:lnTo>
                  <a:lnTo>
                    <a:pt x="1" y="2185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" y="1769"/>
                  </a:lnTo>
                  <a:lnTo>
                    <a:pt x="36" y="1578"/>
                  </a:lnTo>
                  <a:lnTo>
                    <a:pt x="88" y="1387"/>
                  </a:lnTo>
                  <a:lnTo>
                    <a:pt x="157" y="1214"/>
                  </a:lnTo>
                  <a:lnTo>
                    <a:pt x="226" y="1041"/>
                  </a:lnTo>
                  <a:lnTo>
                    <a:pt x="330" y="867"/>
                  </a:lnTo>
                  <a:lnTo>
                    <a:pt x="452" y="729"/>
                  </a:lnTo>
                  <a:lnTo>
                    <a:pt x="573" y="573"/>
                  </a:lnTo>
                  <a:lnTo>
                    <a:pt x="712" y="451"/>
                  </a:lnTo>
                  <a:lnTo>
                    <a:pt x="868" y="347"/>
                  </a:lnTo>
                  <a:lnTo>
                    <a:pt x="1024" y="243"/>
                  </a:lnTo>
                  <a:lnTo>
                    <a:pt x="1197" y="157"/>
                  </a:lnTo>
                  <a:lnTo>
                    <a:pt x="1388" y="87"/>
                  </a:lnTo>
                  <a:lnTo>
                    <a:pt x="1578" y="35"/>
                  </a:lnTo>
                  <a:lnTo>
                    <a:pt x="1769" y="18"/>
                  </a:lnTo>
                  <a:lnTo>
                    <a:pt x="1960" y="1"/>
                  </a:lnTo>
                  <a:lnTo>
                    <a:pt x="9448" y="1"/>
                  </a:lnTo>
                  <a:lnTo>
                    <a:pt x="9448" y="1"/>
                  </a:lnTo>
                  <a:lnTo>
                    <a:pt x="9656" y="18"/>
                  </a:lnTo>
                  <a:lnTo>
                    <a:pt x="9847" y="35"/>
                  </a:lnTo>
                  <a:lnTo>
                    <a:pt x="10037" y="87"/>
                  </a:lnTo>
                  <a:lnTo>
                    <a:pt x="10211" y="157"/>
                  </a:lnTo>
                  <a:lnTo>
                    <a:pt x="10384" y="243"/>
                  </a:lnTo>
                  <a:lnTo>
                    <a:pt x="10557" y="347"/>
                  </a:lnTo>
                  <a:lnTo>
                    <a:pt x="10713" y="451"/>
                  </a:lnTo>
                  <a:lnTo>
                    <a:pt x="10852" y="573"/>
                  </a:lnTo>
                  <a:lnTo>
                    <a:pt x="10973" y="729"/>
                  </a:lnTo>
                  <a:lnTo>
                    <a:pt x="11095" y="867"/>
                  </a:lnTo>
                  <a:lnTo>
                    <a:pt x="11181" y="1041"/>
                  </a:lnTo>
                  <a:lnTo>
                    <a:pt x="11268" y="1214"/>
                  </a:lnTo>
                  <a:lnTo>
                    <a:pt x="11337" y="1387"/>
                  </a:lnTo>
                  <a:lnTo>
                    <a:pt x="11389" y="1578"/>
                  </a:lnTo>
                  <a:lnTo>
                    <a:pt x="11407" y="1769"/>
                  </a:lnTo>
                  <a:lnTo>
                    <a:pt x="11424" y="1977"/>
                  </a:lnTo>
                  <a:lnTo>
                    <a:pt x="11424" y="1977"/>
                  </a:lnTo>
                  <a:lnTo>
                    <a:pt x="11407" y="2185"/>
                  </a:lnTo>
                  <a:lnTo>
                    <a:pt x="11389" y="2375"/>
                  </a:lnTo>
                  <a:lnTo>
                    <a:pt x="11337" y="2566"/>
                  </a:lnTo>
                  <a:lnTo>
                    <a:pt x="11268" y="2739"/>
                  </a:lnTo>
                  <a:lnTo>
                    <a:pt x="11181" y="2913"/>
                  </a:lnTo>
                  <a:lnTo>
                    <a:pt x="11095" y="3086"/>
                  </a:lnTo>
                  <a:lnTo>
                    <a:pt x="10973" y="3225"/>
                  </a:lnTo>
                  <a:lnTo>
                    <a:pt x="10852" y="3363"/>
                  </a:lnTo>
                  <a:lnTo>
                    <a:pt x="10713" y="3502"/>
                  </a:lnTo>
                  <a:lnTo>
                    <a:pt x="10557" y="3606"/>
                  </a:lnTo>
                  <a:lnTo>
                    <a:pt x="10384" y="3710"/>
                  </a:lnTo>
                  <a:lnTo>
                    <a:pt x="10211" y="3797"/>
                  </a:lnTo>
                  <a:lnTo>
                    <a:pt x="10037" y="3866"/>
                  </a:lnTo>
                  <a:lnTo>
                    <a:pt x="9847" y="3901"/>
                  </a:lnTo>
                  <a:lnTo>
                    <a:pt x="9656" y="3935"/>
                  </a:lnTo>
                  <a:lnTo>
                    <a:pt x="9448" y="3953"/>
                  </a:lnTo>
                  <a:lnTo>
                    <a:pt x="1960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9" name="Google Shape;1769;p17"/>
            <p:cNvSpPr/>
            <p:nvPr/>
          </p:nvSpPr>
          <p:spPr>
            <a:xfrm>
              <a:off x="3238534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0" name="Google Shape;1770;p17"/>
            <p:cNvSpPr/>
            <p:nvPr/>
          </p:nvSpPr>
          <p:spPr>
            <a:xfrm>
              <a:off x="3238534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1" name="Google Shape;1771;p17"/>
            <p:cNvSpPr/>
            <p:nvPr/>
          </p:nvSpPr>
          <p:spPr>
            <a:xfrm>
              <a:off x="3215867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330" y="1"/>
                  </a:moveTo>
                  <a:lnTo>
                    <a:pt x="278" y="105"/>
                  </a:lnTo>
                  <a:lnTo>
                    <a:pt x="556" y="105"/>
                  </a:lnTo>
                  <a:lnTo>
                    <a:pt x="608" y="1"/>
                  </a:lnTo>
                  <a:close/>
                  <a:moveTo>
                    <a:pt x="1" y="4057"/>
                  </a:moveTo>
                  <a:lnTo>
                    <a:pt x="140" y="4455"/>
                  </a:lnTo>
                  <a:lnTo>
                    <a:pt x="313" y="4837"/>
                  </a:lnTo>
                  <a:lnTo>
                    <a:pt x="590" y="4837"/>
                  </a:lnTo>
                  <a:lnTo>
                    <a:pt x="417" y="4455"/>
                  </a:lnTo>
                  <a:lnTo>
                    <a:pt x="261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2" name="Google Shape;1772;p17"/>
            <p:cNvSpPr/>
            <p:nvPr/>
          </p:nvSpPr>
          <p:spPr>
            <a:xfrm>
              <a:off x="3234962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330" y="1"/>
                  </a:moveTo>
                  <a:lnTo>
                    <a:pt x="52" y="1"/>
                  </a:lnTo>
                  <a:lnTo>
                    <a:pt x="52" y="1"/>
                  </a:lnTo>
                  <a:lnTo>
                    <a:pt x="0" y="105"/>
                  </a:lnTo>
                  <a:lnTo>
                    <a:pt x="278" y="105"/>
                  </a:lnTo>
                  <a:lnTo>
                    <a:pt x="278" y="105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3" name="Google Shape;1773;p17"/>
            <p:cNvSpPr/>
            <p:nvPr/>
          </p:nvSpPr>
          <p:spPr>
            <a:xfrm>
              <a:off x="3200412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503" y="1"/>
                  </a:moveTo>
                  <a:lnTo>
                    <a:pt x="399" y="243"/>
                  </a:lnTo>
                  <a:lnTo>
                    <a:pt x="313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05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1" y="1959"/>
                  </a:lnTo>
                  <a:lnTo>
                    <a:pt x="1" y="2202"/>
                  </a:lnTo>
                  <a:lnTo>
                    <a:pt x="1" y="2462"/>
                  </a:lnTo>
                  <a:lnTo>
                    <a:pt x="1" y="2705"/>
                  </a:lnTo>
                  <a:lnTo>
                    <a:pt x="35" y="2965"/>
                  </a:lnTo>
                  <a:lnTo>
                    <a:pt x="53" y="3207"/>
                  </a:lnTo>
                  <a:lnTo>
                    <a:pt x="105" y="3450"/>
                  </a:lnTo>
                  <a:lnTo>
                    <a:pt x="157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17" y="3710"/>
                  </a:lnTo>
                  <a:lnTo>
                    <a:pt x="365" y="3450"/>
                  </a:lnTo>
                  <a:lnTo>
                    <a:pt x="313" y="3207"/>
                  </a:lnTo>
                  <a:lnTo>
                    <a:pt x="278" y="2965"/>
                  </a:lnTo>
                  <a:lnTo>
                    <a:pt x="261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1" y="1959"/>
                  </a:lnTo>
                  <a:lnTo>
                    <a:pt x="278" y="1699"/>
                  </a:lnTo>
                  <a:lnTo>
                    <a:pt x="313" y="1457"/>
                  </a:lnTo>
                  <a:lnTo>
                    <a:pt x="365" y="1197"/>
                  </a:lnTo>
                  <a:lnTo>
                    <a:pt x="417" y="954"/>
                  </a:lnTo>
                  <a:lnTo>
                    <a:pt x="503" y="711"/>
                  </a:lnTo>
                  <a:lnTo>
                    <a:pt x="573" y="469"/>
                  </a:lnTo>
                  <a:lnTo>
                    <a:pt x="677" y="243"/>
                  </a:lnTo>
                  <a:lnTo>
                    <a:pt x="781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4" name="Google Shape;1774;p17"/>
            <p:cNvSpPr/>
            <p:nvPr/>
          </p:nvSpPr>
          <p:spPr>
            <a:xfrm>
              <a:off x="3534994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5" name="Google Shape;1775;p17"/>
            <p:cNvSpPr/>
            <p:nvPr/>
          </p:nvSpPr>
          <p:spPr>
            <a:xfrm>
              <a:off x="3534994" y="178591"/>
              <a:ext cx="19096" cy="69"/>
            </a:xfrm>
            <a:custGeom>
              <a:avLst/>
              <a:gdLst/>
              <a:ahLst/>
              <a:cxnLst/>
              <a:rect l="l" t="t" r="r" b="b"/>
              <a:pathLst>
                <a:path w="278" h="1" fill="none" extrusionOk="0">
                  <a:moveTo>
                    <a:pt x="278" y="1"/>
                  </a:moveTo>
                  <a:lnTo>
                    <a:pt x="0" y="1"/>
                  </a:lnTo>
                  <a:lnTo>
                    <a:pt x="0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6" name="Google Shape;1776;p17"/>
            <p:cNvSpPr/>
            <p:nvPr/>
          </p:nvSpPr>
          <p:spPr>
            <a:xfrm>
              <a:off x="3511159" y="178591"/>
              <a:ext cx="42931" cy="332254"/>
            </a:xfrm>
            <a:custGeom>
              <a:avLst/>
              <a:gdLst/>
              <a:ahLst/>
              <a:cxnLst/>
              <a:rect l="l" t="t" r="r" b="b"/>
              <a:pathLst>
                <a:path w="625" h="4837" extrusionOk="0">
                  <a:moveTo>
                    <a:pt x="347" y="1"/>
                  </a:moveTo>
                  <a:lnTo>
                    <a:pt x="295" y="105"/>
                  </a:lnTo>
                  <a:lnTo>
                    <a:pt x="555" y="105"/>
                  </a:lnTo>
                  <a:lnTo>
                    <a:pt x="625" y="1"/>
                  </a:lnTo>
                  <a:close/>
                  <a:moveTo>
                    <a:pt x="1" y="4057"/>
                  </a:moveTo>
                  <a:lnTo>
                    <a:pt x="139" y="4455"/>
                  </a:lnTo>
                  <a:lnTo>
                    <a:pt x="313" y="4837"/>
                  </a:lnTo>
                  <a:lnTo>
                    <a:pt x="590" y="4837"/>
                  </a:lnTo>
                  <a:lnTo>
                    <a:pt x="417" y="4455"/>
                  </a:lnTo>
                  <a:lnTo>
                    <a:pt x="261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7" name="Google Shape;1777;p17"/>
            <p:cNvSpPr/>
            <p:nvPr/>
          </p:nvSpPr>
          <p:spPr>
            <a:xfrm>
              <a:off x="3511159" y="457192"/>
              <a:ext cx="40596" cy="53647"/>
            </a:xfrm>
            <a:custGeom>
              <a:avLst/>
              <a:gdLst/>
              <a:ahLst/>
              <a:cxnLst/>
              <a:rect l="l" t="t" r="r" b="b"/>
              <a:pathLst>
                <a:path w="591" h="781" fill="none" extrusionOk="0">
                  <a:moveTo>
                    <a:pt x="261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139" y="399"/>
                  </a:lnTo>
                  <a:lnTo>
                    <a:pt x="313" y="781"/>
                  </a:lnTo>
                  <a:lnTo>
                    <a:pt x="590" y="781"/>
                  </a:lnTo>
                  <a:lnTo>
                    <a:pt x="590" y="781"/>
                  </a:lnTo>
                  <a:lnTo>
                    <a:pt x="417" y="399"/>
                  </a:lnTo>
                  <a:lnTo>
                    <a:pt x="26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8" name="Google Shape;1778;p17"/>
            <p:cNvSpPr/>
            <p:nvPr/>
          </p:nvSpPr>
          <p:spPr>
            <a:xfrm>
              <a:off x="3531423" y="178591"/>
              <a:ext cx="22668" cy="7212"/>
            </a:xfrm>
            <a:custGeom>
              <a:avLst/>
              <a:gdLst/>
              <a:ahLst/>
              <a:cxnLst/>
              <a:rect l="l" t="t" r="r" b="b"/>
              <a:pathLst>
                <a:path w="330" h="105" fill="none" extrusionOk="0">
                  <a:moveTo>
                    <a:pt x="330" y="1"/>
                  </a:moveTo>
                  <a:lnTo>
                    <a:pt x="52" y="1"/>
                  </a:lnTo>
                  <a:lnTo>
                    <a:pt x="52" y="1"/>
                  </a:lnTo>
                  <a:lnTo>
                    <a:pt x="0" y="105"/>
                  </a:lnTo>
                  <a:lnTo>
                    <a:pt x="260" y="105"/>
                  </a:lnTo>
                  <a:lnTo>
                    <a:pt x="260" y="105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9" name="Google Shape;1779;p17"/>
            <p:cNvSpPr/>
            <p:nvPr/>
          </p:nvSpPr>
          <p:spPr>
            <a:xfrm>
              <a:off x="3495704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extrusionOk="0">
                  <a:moveTo>
                    <a:pt x="520" y="1"/>
                  </a:moveTo>
                  <a:lnTo>
                    <a:pt x="416" y="243"/>
                  </a:lnTo>
                  <a:lnTo>
                    <a:pt x="312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04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0" y="1959"/>
                  </a:lnTo>
                  <a:lnTo>
                    <a:pt x="0" y="2202"/>
                  </a:lnTo>
                  <a:lnTo>
                    <a:pt x="0" y="2462"/>
                  </a:lnTo>
                  <a:lnTo>
                    <a:pt x="0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04" y="3450"/>
                  </a:lnTo>
                  <a:lnTo>
                    <a:pt x="156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16" y="3710"/>
                  </a:lnTo>
                  <a:lnTo>
                    <a:pt x="364" y="3450"/>
                  </a:lnTo>
                  <a:lnTo>
                    <a:pt x="312" y="3207"/>
                  </a:lnTo>
                  <a:lnTo>
                    <a:pt x="278" y="2965"/>
                  </a:lnTo>
                  <a:lnTo>
                    <a:pt x="260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0" y="1959"/>
                  </a:lnTo>
                  <a:lnTo>
                    <a:pt x="278" y="1699"/>
                  </a:lnTo>
                  <a:lnTo>
                    <a:pt x="312" y="1457"/>
                  </a:lnTo>
                  <a:lnTo>
                    <a:pt x="364" y="1197"/>
                  </a:lnTo>
                  <a:lnTo>
                    <a:pt x="416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76" y="243"/>
                  </a:lnTo>
                  <a:lnTo>
                    <a:pt x="780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0" name="Google Shape;1780;p17"/>
            <p:cNvSpPr/>
            <p:nvPr/>
          </p:nvSpPr>
          <p:spPr>
            <a:xfrm>
              <a:off x="3495704" y="185734"/>
              <a:ext cx="53647" cy="271532"/>
            </a:xfrm>
            <a:custGeom>
              <a:avLst/>
              <a:gdLst/>
              <a:ahLst/>
              <a:cxnLst/>
              <a:rect l="l" t="t" r="r" b="b"/>
              <a:pathLst>
                <a:path w="781" h="3953" fill="none" extrusionOk="0">
                  <a:moveTo>
                    <a:pt x="780" y="1"/>
                  </a:moveTo>
                  <a:lnTo>
                    <a:pt x="520" y="1"/>
                  </a:lnTo>
                  <a:lnTo>
                    <a:pt x="520" y="1"/>
                  </a:lnTo>
                  <a:lnTo>
                    <a:pt x="416" y="243"/>
                  </a:lnTo>
                  <a:lnTo>
                    <a:pt x="312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04" y="1214"/>
                  </a:lnTo>
                  <a:lnTo>
                    <a:pt x="70" y="1457"/>
                  </a:lnTo>
                  <a:lnTo>
                    <a:pt x="35" y="1699"/>
                  </a:lnTo>
                  <a:lnTo>
                    <a:pt x="0" y="1959"/>
                  </a:lnTo>
                  <a:lnTo>
                    <a:pt x="0" y="2202"/>
                  </a:lnTo>
                  <a:lnTo>
                    <a:pt x="0" y="2462"/>
                  </a:lnTo>
                  <a:lnTo>
                    <a:pt x="0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04" y="3450"/>
                  </a:lnTo>
                  <a:lnTo>
                    <a:pt x="156" y="3710"/>
                  </a:lnTo>
                  <a:lnTo>
                    <a:pt x="226" y="3953"/>
                  </a:lnTo>
                  <a:lnTo>
                    <a:pt x="486" y="3953"/>
                  </a:lnTo>
                  <a:lnTo>
                    <a:pt x="486" y="3953"/>
                  </a:lnTo>
                  <a:lnTo>
                    <a:pt x="416" y="3710"/>
                  </a:lnTo>
                  <a:lnTo>
                    <a:pt x="364" y="3450"/>
                  </a:lnTo>
                  <a:lnTo>
                    <a:pt x="312" y="3207"/>
                  </a:lnTo>
                  <a:lnTo>
                    <a:pt x="278" y="2965"/>
                  </a:lnTo>
                  <a:lnTo>
                    <a:pt x="260" y="2705"/>
                  </a:lnTo>
                  <a:lnTo>
                    <a:pt x="243" y="2462"/>
                  </a:lnTo>
                  <a:lnTo>
                    <a:pt x="243" y="2202"/>
                  </a:lnTo>
                  <a:lnTo>
                    <a:pt x="260" y="1959"/>
                  </a:lnTo>
                  <a:lnTo>
                    <a:pt x="278" y="1699"/>
                  </a:lnTo>
                  <a:lnTo>
                    <a:pt x="312" y="1457"/>
                  </a:lnTo>
                  <a:lnTo>
                    <a:pt x="364" y="1197"/>
                  </a:lnTo>
                  <a:lnTo>
                    <a:pt x="416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76" y="243"/>
                  </a:lnTo>
                  <a:lnTo>
                    <a:pt x="78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1" name="Google Shape;1781;p17"/>
            <p:cNvSpPr/>
            <p:nvPr/>
          </p:nvSpPr>
          <p:spPr>
            <a:xfrm>
              <a:off x="846519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extrusionOk="0">
                  <a:moveTo>
                    <a:pt x="2722" y="1"/>
                  </a:moveTo>
                  <a:lnTo>
                    <a:pt x="2445" y="18"/>
                  </a:lnTo>
                  <a:lnTo>
                    <a:pt x="2167" y="70"/>
                  </a:lnTo>
                  <a:lnTo>
                    <a:pt x="1907" y="122"/>
                  </a:lnTo>
                  <a:lnTo>
                    <a:pt x="1664" y="226"/>
                  </a:lnTo>
                  <a:lnTo>
                    <a:pt x="1422" y="330"/>
                  </a:lnTo>
                  <a:lnTo>
                    <a:pt x="1196" y="469"/>
                  </a:lnTo>
                  <a:lnTo>
                    <a:pt x="988" y="625"/>
                  </a:lnTo>
                  <a:lnTo>
                    <a:pt x="798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30" y="1440"/>
                  </a:lnTo>
                  <a:lnTo>
                    <a:pt x="208" y="1665"/>
                  </a:lnTo>
                  <a:lnTo>
                    <a:pt x="122" y="1925"/>
                  </a:lnTo>
                  <a:lnTo>
                    <a:pt x="52" y="2185"/>
                  </a:lnTo>
                  <a:lnTo>
                    <a:pt x="0" y="2445"/>
                  </a:lnTo>
                  <a:lnTo>
                    <a:pt x="0" y="2740"/>
                  </a:lnTo>
                  <a:lnTo>
                    <a:pt x="0" y="3017"/>
                  </a:lnTo>
                  <a:lnTo>
                    <a:pt x="52" y="3277"/>
                  </a:lnTo>
                  <a:lnTo>
                    <a:pt x="122" y="3554"/>
                  </a:lnTo>
                  <a:lnTo>
                    <a:pt x="208" y="3797"/>
                  </a:lnTo>
                  <a:lnTo>
                    <a:pt x="330" y="4040"/>
                  </a:lnTo>
                  <a:lnTo>
                    <a:pt x="468" y="4265"/>
                  </a:lnTo>
                  <a:lnTo>
                    <a:pt x="624" y="4473"/>
                  </a:lnTo>
                  <a:lnTo>
                    <a:pt x="798" y="4664"/>
                  </a:lnTo>
                  <a:lnTo>
                    <a:pt x="832" y="4681"/>
                  </a:lnTo>
                  <a:lnTo>
                    <a:pt x="850" y="4716"/>
                  </a:lnTo>
                  <a:lnTo>
                    <a:pt x="867" y="4733"/>
                  </a:lnTo>
                  <a:lnTo>
                    <a:pt x="902" y="4750"/>
                  </a:lnTo>
                  <a:lnTo>
                    <a:pt x="919" y="4785"/>
                  </a:lnTo>
                  <a:lnTo>
                    <a:pt x="936" y="4802"/>
                  </a:lnTo>
                  <a:lnTo>
                    <a:pt x="954" y="4820"/>
                  </a:lnTo>
                  <a:lnTo>
                    <a:pt x="988" y="4837"/>
                  </a:lnTo>
                  <a:lnTo>
                    <a:pt x="1006" y="4872"/>
                  </a:lnTo>
                  <a:lnTo>
                    <a:pt x="1023" y="4889"/>
                  </a:lnTo>
                  <a:lnTo>
                    <a:pt x="1040" y="4906"/>
                  </a:lnTo>
                  <a:lnTo>
                    <a:pt x="1075" y="4924"/>
                  </a:lnTo>
                  <a:lnTo>
                    <a:pt x="1092" y="4958"/>
                  </a:lnTo>
                  <a:lnTo>
                    <a:pt x="1283" y="5132"/>
                  </a:lnTo>
                  <a:lnTo>
                    <a:pt x="1491" y="5288"/>
                  </a:lnTo>
                  <a:lnTo>
                    <a:pt x="1716" y="5426"/>
                  </a:lnTo>
                  <a:lnTo>
                    <a:pt x="1959" y="5548"/>
                  </a:lnTo>
                  <a:lnTo>
                    <a:pt x="2219" y="5634"/>
                  </a:lnTo>
                  <a:lnTo>
                    <a:pt x="2479" y="5704"/>
                  </a:lnTo>
                  <a:lnTo>
                    <a:pt x="2739" y="5756"/>
                  </a:lnTo>
                  <a:lnTo>
                    <a:pt x="3034" y="5773"/>
                  </a:lnTo>
                  <a:lnTo>
                    <a:pt x="10505" y="5773"/>
                  </a:lnTo>
                  <a:lnTo>
                    <a:pt x="10782" y="5756"/>
                  </a:lnTo>
                  <a:lnTo>
                    <a:pt x="11059" y="5704"/>
                  </a:lnTo>
                  <a:lnTo>
                    <a:pt x="11319" y="5634"/>
                  </a:lnTo>
                  <a:lnTo>
                    <a:pt x="11580" y="5548"/>
                  </a:lnTo>
                  <a:lnTo>
                    <a:pt x="11805" y="5444"/>
                  </a:lnTo>
                  <a:lnTo>
                    <a:pt x="12030" y="5305"/>
                  </a:lnTo>
                  <a:lnTo>
                    <a:pt x="12238" y="5149"/>
                  </a:lnTo>
                  <a:lnTo>
                    <a:pt x="12429" y="4958"/>
                  </a:lnTo>
                  <a:lnTo>
                    <a:pt x="12620" y="4768"/>
                  </a:lnTo>
                  <a:lnTo>
                    <a:pt x="12776" y="4560"/>
                  </a:lnTo>
                  <a:lnTo>
                    <a:pt x="12914" y="4334"/>
                  </a:lnTo>
                  <a:lnTo>
                    <a:pt x="13018" y="4092"/>
                  </a:lnTo>
                  <a:lnTo>
                    <a:pt x="13105" y="3849"/>
                  </a:lnTo>
                  <a:lnTo>
                    <a:pt x="13174" y="3589"/>
                  </a:lnTo>
                  <a:lnTo>
                    <a:pt x="13226" y="3312"/>
                  </a:lnTo>
                  <a:lnTo>
                    <a:pt x="13244" y="3034"/>
                  </a:lnTo>
                  <a:lnTo>
                    <a:pt x="13226" y="2757"/>
                  </a:lnTo>
                  <a:lnTo>
                    <a:pt x="13174" y="2497"/>
                  </a:lnTo>
                  <a:lnTo>
                    <a:pt x="13105" y="2220"/>
                  </a:lnTo>
                  <a:lnTo>
                    <a:pt x="13018" y="1977"/>
                  </a:lnTo>
                  <a:lnTo>
                    <a:pt x="12897" y="1734"/>
                  </a:lnTo>
                  <a:lnTo>
                    <a:pt x="12758" y="1509"/>
                  </a:lnTo>
                  <a:lnTo>
                    <a:pt x="12602" y="1301"/>
                  </a:lnTo>
                  <a:lnTo>
                    <a:pt x="12429" y="1110"/>
                  </a:lnTo>
                  <a:lnTo>
                    <a:pt x="12412" y="1076"/>
                  </a:lnTo>
                  <a:lnTo>
                    <a:pt x="12377" y="1058"/>
                  </a:lnTo>
                  <a:lnTo>
                    <a:pt x="12360" y="1041"/>
                  </a:lnTo>
                  <a:lnTo>
                    <a:pt x="12342" y="1024"/>
                  </a:lnTo>
                  <a:lnTo>
                    <a:pt x="12308" y="989"/>
                  </a:lnTo>
                  <a:lnTo>
                    <a:pt x="12290" y="972"/>
                  </a:lnTo>
                  <a:lnTo>
                    <a:pt x="12273" y="954"/>
                  </a:lnTo>
                  <a:lnTo>
                    <a:pt x="12256" y="937"/>
                  </a:lnTo>
                  <a:lnTo>
                    <a:pt x="12221" y="902"/>
                  </a:lnTo>
                  <a:lnTo>
                    <a:pt x="12204" y="885"/>
                  </a:lnTo>
                  <a:lnTo>
                    <a:pt x="12186" y="868"/>
                  </a:lnTo>
                  <a:lnTo>
                    <a:pt x="12152" y="833"/>
                  </a:lnTo>
                  <a:lnTo>
                    <a:pt x="12134" y="816"/>
                  </a:lnTo>
                  <a:lnTo>
                    <a:pt x="11944" y="642"/>
                  </a:lnTo>
                  <a:lnTo>
                    <a:pt x="11736" y="486"/>
                  </a:lnTo>
                  <a:lnTo>
                    <a:pt x="11510" y="348"/>
                  </a:lnTo>
                  <a:lnTo>
                    <a:pt x="11267" y="226"/>
                  </a:lnTo>
                  <a:lnTo>
                    <a:pt x="11025" y="140"/>
                  </a:lnTo>
                  <a:lnTo>
                    <a:pt x="10747" y="70"/>
                  </a:lnTo>
                  <a:lnTo>
                    <a:pt x="10487" y="18"/>
                  </a:lnTo>
                  <a:lnTo>
                    <a:pt x="10210" y="1"/>
                  </a:lnTo>
                  <a:close/>
                </a:path>
              </a:pathLst>
            </a:custGeom>
            <a:solidFill>
              <a:srgbClr val="6D7F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2" name="Google Shape;1782;p17"/>
            <p:cNvSpPr/>
            <p:nvPr/>
          </p:nvSpPr>
          <p:spPr>
            <a:xfrm>
              <a:off x="846519" y="158327"/>
              <a:ext cx="909730" cy="396616"/>
            </a:xfrm>
            <a:custGeom>
              <a:avLst/>
              <a:gdLst/>
              <a:ahLst/>
              <a:cxnLst/>
              <a:rect l="l" t="t" r="r" b="b"/>
              <a:pathLst>
                <a:path w="13244" h="5774" fill="none" extrusionOk="0">
                  <a:moveTo>
                    <a:pt x="12429" y="1110"/>
                  </a:moveTo>
                  <a:lnTo>
                    <a:pt x="12429" y="1110"/>
                  </a:lnTo>
                  <a:lnTo>
                    <a:pt x="12412" y="1076"/>
                  </a:lnTo>
                  <a:lnTo>
                    <a:pt x="12412" y="1076"/>
                  </a:lnTo>
                  <a:lnTo>
                    <a:pt x="12377" y="1058"/>
                  </a:lnTo>
                  <a:lnTo>
                    <a:pt x="12377" y="1058"/>
                  </a:lnTo>
                  <a:lnTo>
                    <a:pt x="12360" y="1041"/>
                  </a:lnTo>
                  <a:lnTo>
                    <a:pt x="12360" y="1041"/>
                  </a:lnTo>
                  <a:lnTo>
                    <a:pt x="12342" y="1024"/>
                  </a:lnTo>
                  <a:lnTo>
                    <a:pt x="12342" y="1024"/>
                  </a:lnTo>
                  <a:lnTo>
                    <a:pt x="12308" y="989"/>
                  </a:lnTo>
                  <a:lnTo>
                    <a:pt x="12308" y="989"/>
                  </a:lnTo>
                  <a:lnTo>
                    <a:pt x="12290" y="972"/>
                  </a:lnTo>
                  <a:lnTo>
                    <a:pt x="12290" y="972"/>
                  </a:lnTo>
                  <a:lnTo>
                    <a:pt x="12273" y="954"/>
                  </a:lnTo>
                  <a:lnTo>
                    <a:pt x="12273" y="954"/>
                  </a:lnTo>
                  <a:lnTo>
                    <a:pt x="12256" y="937"/>
                  </a:lnTo>
                  <a:lnTo>
                    <a:pt x="12256" y="937"/>
                  </a:lnTo>
                  <a:lnTo>
                    <a:pt x="12221" y="902"/>
                  </a:lnTo>
                  <a:lnTo>
                    <a:pt x="12221" y="902"/>
                  </a:lnTo>
                  <a:lnTo>
                    <a:pt x="12204" y="885"/>
                  </a:lnTo>
                  <a:lnTo>
                    <a:pt x="12204" y="885"/>
                  </a:lnTo>
                  <a:lnTo>
                    <a:pt x="12186" y="868"/>
                  </a:lnTo>
                  <a:lnTo>
                    <a:pt x="12186" y="868"/>
                  </a:lnTo>
                  <a:lnTo>
                    <a:pt x="12152" y="833"/>
                  </a:lnTo>
                  <a:lnTo>
                    <a:pt x="12152" y="833"/>
                  </a:lnTo>
                  <a:lnTo>
                    <a:pt x="12134" y="816"/>
                  </a:lnTo>
                  <a:lnTo>
                    <a:pt x="12134" y="816"/>
                  </a:lnTo>
                  <a:lnTo>
                    <a:pt x="11944" y="642"/>
                  </a:lnTo>
                  <a:lnTo>
                    <a:pt x="11736" y="486"/>
                  </a:lnTo>
                  <a:lnTo>
                    <a:pt x="11510" y="348"/>
                  </a:lnTo>
                  <a:lnTo>
                    <a:pt x="11267" y="226"/>
                  </a:lnTo>
                  <a:lnTo>
                    <a:pt x="11025" y="140"/>
                  </a:lnTo>
                  <a:lnTo>
                    <a:pt x="10747" y="70"/>
                  </a:lnTo>
                  <a:lnTo>
                    <a:pt x="10487" y="18"/>
                  </a:lnTo>
                  <a:lnTo>
                    <a:pt x="10210" y="1"/>
                  </a:lnTo>
                  <a:lnTo>
                    <a:pt x="2722" y="1"/>
                  </a:lnTo>
                  <a:lnTo>
                    <a:pt x="2722" y="1"/>
                  </a:lnTo>
                  <a:lnTo>
                    <a:pt x="2445" y="18"/>
                  </a:lnTo>
                  <a:lnTo>
                    <a:pt x="2167" y="70"/>
                  </a:lnTo>
                  <a:lnTo>
                    <a:pt x="1907" y="122"/>
                  </a:lnTo>
                  <a:lnTo>
                    <a:pt x="1664" y="226"/>
                  </a:lnTo>
                  <a:lnTo>
                    <a:pt x="1422" y="330"/>
                  </a:lnTo>
                  <a:lnTo>
                    <a:pt x="1196" y="469"/>
                  </a:lnTo>
                  <a:lnTo>
                    <a:pt x="988" y="625"/>
                  </a:lnTo>
                  <a:lnTo>
                    <a:pt x="798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30" y="1440"/>
                  </a:lnTo>
                  <a:lnTo>
                    <a:pt x="208" y="1665"/>
                  </a:lnTo>
                  <a:lnTo>
                    <a:pt x="122" y="1925"/>
                  </a:lnTo>
                  <a:lnTo>
                    <a:pt x="52" y="2185"/>
                  </a:lnTo>
                  <a:lnTo>
                    <a:pt x="0" y="2445"/>
                  </a:lnTo>
                  <a:lnTo>
                    <a:pt x="0" y="2740"/>
                  </a:lnTo>
                  <a:lnTo>
                    <a:pt x="0" y="2740"/>
                  </a:lnTo>
                  <a:lnTo>
                    <a:pt x="0" y="3017"/>
                  </a:lnTo>
                  <a:lnTo>
                    <a:pt x="52" y="3277"/>
                  </a:lnTo>
                  <a:lnTo>
                    <a:pt x="122" y="3554"/>
                  </a:lnTo>
                  <a:lnTo>
                    <a:pt x="208" y="3797"/>
                  </a:lnTo>
                  <a:lnTo>
                    <a:pt x="330" y="4040"/>
                  </a:lnTo>
                  <a:lnTo>
                    <a:pt x="468" y="4265"/>
                  </a:lnTo>
                  <a:lnTo>
                    <a:pt x="624" y="4473"/>
                  </a:lnTo>
                  <a:lnTo>
                    <a:pt x="798" y="4664"/>
                  </a:lnTo>
                  <a:lnTo>
                    <a:pt x="798" y="4664"/>
                  </a:lnTo>
                  <a:lnTo>
                    <a:pt x="832" y="4681"/>
                  </a:lnTo>
                  <a:lnTo>
                    <a:pt x="832" y="4681"/>
                  </a:lnTo>
                  <a:lnTo>
                    <a:pt x="850" y="4716"/>
                  </a:lnTo>
                  <a:lnTo>
                    <a:pt x="850" y="4716"/>
                  </a:lnTo>
                  <a:lnTo>
                    <a:pt x="867" y="4733"/>
                  </a:lnTo>
                  <a:lnTo>
                    <a:pt x="867" y="4733"/>
                  </a:lnTo>
                  <a:lnTo>
                    <a:pt x="902" y="4750"/>
                  </a:lnTo>
                  <a:lnTo>
                    <a:pt x="902" y="4750"/>
                  </a:lnTo>
                  <a:lnTo>
                    <a:pt x="919" y="4785"/>
                  </a:lnTo>
                  <a:lnTo>
                    <a:pt x="919" y="4785"/>
                  </a:lnTo>
                  <a:lnTo>
                    <a:pt x="936" y="4802"/>
                  </a:lnTo>
                  <a:lnTo>
                    <a:pt x="936" y="4802"/>
                  </a:lnTo>
                  <a:lnTo>
                    <a:pt x="954" y="4820"/>
                  </a:lnTo>
                  <a:lnTo>
                    <a:pt x="954" y="4820"/>
                  </a:lnTo>
                  <a:lnTo>
                    <a:pt x="988" y="4837"/>
                  </a:lnTo>
                  <a:lnTo>
                    <a:pt x="988" y="4837"/>
                  </a:lnTo>
                  <a:lnTo>
                    <a:pt x="1006" y="4872"/>
                  </a:lnTo>
                  <a:lnTo>
                    <a:pt x="1006" y="4872"/>
                  </a:lnTo>
                  <a:lnTo>
                    <a:pt x="1023" y="4889"/>
                  </a:lnTo>
                  <a:lnTo>
                    <a:pt x="1023" y="4889"/>
                  </a:lnTo>
                  <a:lnTo>
                    <a:pt x="1040" y="4906"/>
                  </a:lnTo>
                  <a:lnTo>
                    <a:pt x="1040" y="4906"/>
                  </a:lnTo>
                  <a:lnTo>
                    <a:pt x="1075" y="4924"/>
                  </a:lnTo>
                  <a:lnTo>
                    <a:pt x="1075" y="4924"/>
                  </a:lnTo>
                  <a:lnTo>
                    <a:pt x="1092" y="4958"/>
                  </a:lnTo>
                  <a:lnTo>
                    <a:pt x="1092" y="4958"/>
                  </a:lnTo>
                  <a:lnTo>
                    <a:pt x="1283" y="5132"/>
                  </a:lnTo>
                  <a:lnTo>
                    <a:pt x="1491" y="5288"/>
                  </a:lnTo>
                  <a:lnTo>
                    <a:pt x="1716" y="5426"/>
                  </a:lnTo>
                  <a:lnTo>
                    <a:pt x="1959" y="5548"/>
                  </a:lnTo>
                  <a:lnTo>
                    <a:pt x="2219" y="5634"/>
                  </a:lnTo>
                  <a:lnTo>
                    <a:pt x="2479" y="5704"/>
                  </a:lnTo>
                  <a:lnTo>
                    <a:pt x="2739" y="5756"/>
                  </a:lnTo>
                  <a:lnTo>
                    <a:pt x="3034" y="5773"/>
                  </a:lnTo>
                  <a:lnTo>
                    <a:pt x="10505" y="5773"/>
                  </a:lnTo>
                  <a:lnTo>
                    <a:pt x="10505" y="5773"/>
                  </a:lnTo>
                  <a:lnTo>
                    <a:pt x="10782" y="5756"/>
                  </a:lnTo>
                  <a:lnTo>
                    <a:pt x="11059" y="5704"/>
                  </a:lnTo>
                  <a:lnTo>
                    <a:pt x="11319" y="5634"/>
                  </a:lnTo>
                  <a:lnTo>
                    <a:pt x="11580" y="5548"/>
                  </a:lnTo>
                  <a:lnTo>
                    <a:pt x="11805" y="5444"/>
                  </a:lnTo>
                  <a:lnTo>
                    <a:pt x="12030" y="5305"/>
                  </a:lnTo>
                  <a:lnTo>
                    <a:pt x="12238" y="5149"/>
                  </a:lnTo>
                  <a:lnTo>
                    <a:pt x="12429" y="4958"/>
                  </a:lnTo>
                  <a:lnTo>
                    <a:pt x="12620" y="4768"/>
                  </a:lnTo>
                  <a:lnTo>
                    <a:pt x="12776" y="4560"/>
                  </a:lnTo>
                  <a:lnTo>
                    <a:pt x="12914" y="4334"/>
                  </a:lnTo>
                  <a:lnTo>
                    <a:pt x="13018" y="4092"/>
                  </a:lnTo>
                  <a:lnTo>
                    <a:pt x="13105" y="3849"/>
                  </a:lnTo>
                  <a:lnTo>
                    <a:pt x="13174" y="3589"/>
                  </a:lnTo>
                  <a:lnTo>
                    <a:pt x="13226" y="3312"/>
                  </a:lnTo>
                  <a:lnTo>
                    <a:pt x="13244" y="3034"/>
                  </a:lnTo>
                  <a:lnTo>
                    <a:pt x="13244" y="3034"/>
                  </a:lnTo>
                  <a:lnTo>
                    <a:pt x="13226" y="2757"/>
                  </a:lnTo>
                  <a:lnTo>
                    <a:pt x="13174" y="2497"/>
                  </a:lnTo>
                  <a:lnTo>
                    <a:pt x="13105" y="2220"/>
                  </a:lnTo>
                  <a:lnTo>
                    <a:pt x="13018" y="1977"/>
                  </a:lnTo>
                  <a:lnTo>
                    <a:pt x="12897" y="1734"/>
                  </a:lnTo>
                  <a:lnTo>
                    <a:pt x="12758" y="1509"/>
                  </a:lnTo>
                  <a:lnTo>
                    <a:pt x="12602" y="1301"/>
                  </a:lnTo>
                  <a:lnTo>
                    <a:pt x="12429" y="111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3" name="Google Shape;1783;p17"/>
            <p:cNvSpPr/>
            <p:nvPr/>
          </p:nvSpPr>
          <p:spPr>
            <a:xfrm>
              <a:off x="845352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extrusionOk="0">
                  <a:moveTo>
                    <a:pt x="2722" y="1"/>
                  </a:moveTo>
                  <a:lnTo>
                    <a:pt x="2444" y="18"/>
                  </a:lnTo>
                  <a:lnTo>
                    <a:pt x="2167" y="53"/>
                  </a:lnTo>
                  <a:lnTo>
                    <a:pt x="1907" y="122"/>
                  </a:lnTo>
                  <a:lnTo>
                    <a:pt x="1664" y="226"/>
                  </a:lnTo>
                  <a:lnTo>
                    <a:pt x="1421" y="330"/>
                  </a:lnTo>
                  <a:lnTo>
                    <a:pt x="1196" y="469"/>
                  </a:lnTo>
                  <a:lnTo>
                    <a:pt x="988" y="625"/>
                  </a:lnTo>
                  <a:lnTo>
                    <a:pt x="797" y="798"/>
                  </a:lnTo>
                  <a:lnTo>
                    <a:pt x="607" y="1006"/>
                  </a:lnTo>
                  <a:lnTo>
                    <a:pt x="451" y="1214"/>
                  </a:lnTo>
                  <a:lnTo>
                    <a:pt x="329" y="1439"/>
                  </a:lnTo>
                  <a:lnTo>
                    <a:pt x="208" y="1665"/>
                  </a:lnTo>
                  <a:lnTo>
                    <a:pt x="121" y="1925"/>
                  </a:lnTo>
                  <a:lnTo>
                    <a:pt x="52" y="2185"/>
                  </a:lnTo>
                  <a:lnTo>
                    <a:pt x="0" y="2445"/>
                  </a:lnTo>
                  <a:lnTo>
                    <a:pt x="0" y="2722"/>
                  </a:lnTo>
                  <a:lnTo>
                    <a:pt x="0" y="2999"/>
                  </a:lnTo>
                  <a:lnTo>
                    <a:pt x="52" y="3277"/>
                  </a:lnTo>
                  <a:lnTo>
                    <a:pt x="121" y="3537"/>
                  </a:lnTo>
                  <a:lnTo>
                    <a:pt x="208" y="3779"/>
                  </a:lnTo>
                  <a:lnTo>
                    <a:pt x="329" y="4022"/>
                  </a:lnTo>
                  <a:lnTo>
                    <a:pt x="451" y="4247"/>
                  </a:lnTo>
                  <a:lnTo>
                    <a:pt x="607" y="4455"/>
                  </a:lnTo>
                  <a:lnTo>
                    <a:pt x="797" y="4646"/>
                  </a:lnTo>
                  <a:lnTo>
                    <a:pt x="988" y="4837"/>
                  </a:lnTo>
                  <a:lnTo>
                    <a:pt x="1196" y="4993"/>
                  </a:lnTo>
                  <a:lnTo>
                    <a:pt x="1421" y="5131"/>
                  </a:lnTo>
                  <a:lnTo>
                    <a:pt x="1664" y="5235"/>
                  </a:lnTo>
                  <a:lnTo>
                    <a:pt x="1907" y="5322"/>
                  </a:lnTo>
                  <a:lnTo>
                    <a:pt x="2167" y="5391"/>
                  </a:lnTo>
                  <a:lnTo>
                    <a:pt x="2444" y="5443"/>
                  </a:lnTo>
                  <a:lnTo>
                    <a:pt x="2722" y="5461"/>
                  </a:lnTo>
                  <a:lnTo>
                    <a:pt x="10192" y="5461"/>
                  </a:lnTo>
                  <a:lnTo>
                    <a:pt x="10470" y="5443"/>
                  </a:lnTo>
                  <a:lnTo>
                    <a:pt x="10747" y="5391"/>
                  </a:lnTo>
                  <a:lnTo>
                    <a:pt x="11007" y="5322"/>
                  </a:lnTo>
                  <a:lnTo>
                    <a:pt x="11267" y="5235"/>
                  </a:lnTo>
                  <a:lnTo>
                    <a:pt x="11493" y="5131"/>
                  </a:lnTo>
                  <a:lnTo>
                    <a:pt x="11718" y="4993"/>
                  </a:lnTo>
                  <a:lnTo>
                    <a:pt x="11926" y="4837"/>
                  </a:lnTo>
                  <a:lnTo>
                    <a:pt x="12117" y="4646"/>
                  </a:lnTo>
                  <a:lnTo>
                    <a:pt x="12307" y="4455"/>
                  </a:lnTo>
                  <a:lnTo>
                    <a:pt x="12463" y="4247"/>
                  </a:lnTo>
                  <a:lnTo>
                    <a:pt x="12602" y="4022"/>
                  </a:lnTo>
                  <a:lnTo>
                    <a:pt x="12706" y="3779"/>
                  </a:lnTo>
                  <a:lnTo>
                    <a:pt x="12793" y="3537"/>
                  </a:lnTo>
                  <a:lnTo>
                    <a:pt x="12862" y="3277"/>
                  </a:lnTo>
                  <a:lnTo>
                    <a:pt x="12914" y="2999"/>
                  </a:lnTo>
                  <a:lnTo>
                    <a:pt x="12931" y="2722"/>
                  </a:lnTo>
                  <a:lnTo>
                    <a:pt x="12914" y="2445"/>
                  </a:lnTo>
                  <a:lnTo>
                    <a:pt x="12862" y="2185"/>
                  </a:lnTo>
                  <a:lnTo>
                    <a:pt x="12793" y="1925"/>
                  </a:lnTo>
                  <a:lnTo>
                    <a:pt x="12706" y="1665"/>
                  </a:lnTo>
                  <a:lnTo>
                    <a:pt x="12602" y="1439"/>
                  </a:lnTo>
                  <a:lnTo>
                    <a:pt x="12463" y="1214"/>
                  </a:lnTo>
                  <a:lnTo>
                    <a:pt x="12307" y="1006"/>
                  </a:lnTo>
                  <a:lnTo>
                    <a:pt x="12117" y="798"/>
                  </a:lnTo>
                  <a:lnTo>
                    <a:pt x="11926" y="625"/>
                  </a:lnTo>
                  <a:lnTo>
                    <a:pt x="11718" y="469"/>
                  </a:lnTo>
                  <a:lnTo>
                    <a:pt x="11493" y="330"/>
                  </a:lnTo>
                  <a:lnTo>
                    <a:pt x="11267" y="226"/>
                  </a:lnTo>
                  <a:lnTo>
                    <a:pt x="11007" y="122"/>
                  </a:lnTo>
                  <a:lnTo>
                    <a:pt x="10747" y="53"/>
                  </a:lnTo>
                  <a:lnTo>
                    <a:pt x="10470" y="18"/>
                  </a:lnTo>
                  <a:lnTo>
                    <a:pt x="1019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4" name="Google Shape;1784;p17"/>
            <p:cNvSpPr/>
            <p:nvPr/>
          </p:nvSpPr>
          <p:spPr>
            <a:xfrm>
              <a:off x="845352" y="157160"/>
              <a:ext cx="888299" cy="375116"/>
            </a:xfrm>
            <a:custGeom>
              <a:avLst/>
              <a:gdLst/>
              <a:ahLst/>
              <a:cxnLst/>
              <a:rect l="l" t="t" r="r" b="b"/>
              <a:pathLst>
                <a:path w="12932" h="5461" fill="none" extrusionOk="0">
                  <a:moveTo>
                    <a:pt x="2722" y="5461"/>
                  </a:moveTo>
                  <a:lnTo>
                    <a:pt x="2722" y="5461"/>
                  </a:lnTo>
                  <a:lnTo>
                    <a:pt x="2444" y="5443"/>
                  </a:lnTo>
                  <a:lnTo>
                    <a:pt x="2167" y="5391"/>
                  </a:lnTo>
                  <a:lnTo>
                    <a:pt x="1907" y="5322"/>
                  </a:lnTo>
                  <a:lnTo>
                    <a:pt x="1664" y="5235"/>
                  </a:lnTo>
                  <a:lnTo>
                    <a:pt x="1421" y="5131"/>
                  </a:lnTo>
                  <a:lnTo>
                    <a:pt x="1196" y="4993"/>
                  </a:lnTo>
                  <a:lnTo>
                    <a:pt x="988" y="4837"/>
                  </a:lnTo>
                  <a:lnTo>
                    <a:pt x="797" y="4646"/>
                  </a:lnTo>
                  <a:lnTo>
                    <a:pt x="607" y="4455"/>
                  </a:lnTo>
                  <a:lnTo>
                    <a:pt x="451" y="4247"/>
                  </a:lnTo>
                  <a:lnTo>
                    <a:pt x="329" y="4022"/>
                  </a:lnTo>
                  <a:lnTo>
                    <a:pt x="208" y="3779"/>
                  </a:lnTo>
                  <a:lnTo>
                    <a:pt x="121" y="3537"/>
                  </a:lnTo>
                  <a:lnTo>
                    <a:pt x="52" y="3277"/>
                  </a:lnTo>
                  <a:lnTo>
                    <a:pt x="0" y="2999"/>
                  </a:lnTo>
                  <a:lnTo>
                    <a:pt x="0" y="2722"/>
                  </a:lnTo>
                  <a:lnTo>
                    <a:pt x="0" y="2722"/>
                  </a:lnTo>
                  <a:lnTo>
                    <a:pt x="0" y="2445"/>
                  </a:lnTo>
                  <a:lnTo>
                    <a:pt x="52" y="2185"/>
                  </a:lnTo>
                  <a:lnTo>
                    <a:pt x="121" y="1925"/>
                  </a:lnTo>
                  <a:lnTo>
                    <a:pt x="208" y="1665"/>
                  </a:lnTo>
                  <a:lnTo>
                    <a:pt x="329" y="1439"/>
                  </a:lnTo>
                  <a:lnTo>
                    <a:pt x="451" y="1214"/>
                  </a:lnTo>
                  <a:lnTo>
                    <a:pt x="607" y="1006"/>
                  </a:lnTo>
                  <a:lnTo>
                    <a:pt x="797" y="798"/>
                  </a:lnTo>
                  <a:lnTo>
                    <a:pt x="988" y="625"/>
                  </a:lnTo>
                  <a:lnTo>
                    <a:pt x="1196" y="469"/>
                  </a:lnTo>
                  <a:lnTo>
                    <a:pt x="1421" y="330"/>
                  </a:lnTo>
                  <a:lnTo>
                    <a:pt x="1664" y="226"/>
                  </a:lnTo>
                  <a:lnTo>
                    <a:pt x="1907" y="122"/>
                  </a:lnTo>
                  <a:lnTo>
                    <a:pt x="2167" y="53"/>
                  </a:lnTo>
                  <a:lnTo>
                    <a:pt x="2444" y="18"/>
                  </a:lnTo>
                  <a:lnTo>
                    <a:pt x="2722" y="1"/>
                  </a:lnTo>
                  <a:lnTo>
                    <a:pt x="10192" y="1"/>
                  </a:lnTo>
                  <a:lnTo>
                    <a:pt x="10192" y="1"/>
                  </a:lnTo>
                  <a:lnTo>
                    <a:pt x="10470" y="18"/>
                  </a:lnTo>
                  <a:lnTo>
                    <a:pt x="10747" y="53"/>
                  </a:lnTo>
                  <a:lnTo>
                    <a:pt x="11007" y="122"/>
                  </a:lnTo>
                  <a:lnTo>
                    <a:pt x="11267" y="226"/>
                  </a:lnTo>
                  <a:lnTo>
                    <a:pt x="11493" y="330"/>
                  </a:lnTo>
                  <a:lnTo>
                    <a:pt x="11718" y="469"/>
                  </a:lnTo>
                  <a:lnTo>
                    <a:pt x="11926" y="625"/>
                  </a:lnTo>
                  <a:lnTo>
                    <a:pt x="12117" y="798"/>
                  </a:lnTo>
                  <a:lnTo>
                    <a:pt x="12307" y="1006"/>
                  </a:lnTo>
                  <a:lnTo>
                    <a:pt x="12463" y="1214"/>
                  </a:lnTo>
                  <a:lnTo>
                    <a:pt x="12602" y="1439"/>
                  </a:lnTo>
                  <a:lnTo>
                    <a:pt x="12706" y="1665"/>
                  </a:lnTo>
                  <a:lnTo>
                    <a:pt x="12793" y="1925"/>
                  </a:lnTo>
                  <a:lnTo>
                    <a:pt x="12862" y="2185"/>
                  </a:lnTo>
                  <a:lnTo>
                    <a:pt x="12914" y="2445"/>
                  </a:lnTo>
                  <a:lnTo>
                    <a:pt x="12931" y="2722"/>
                  </a:lnTo>
                  <a:lnTo>
                    <a:pt x="12931" y="2722"/>
                  </a:lnTo>
                  <a:lnTo>
                    <a:pt x="12914" y="2999"/>
                  </a:lnTo>
                  <a:lnTo>
                    <a:pt x="12862" y="3277"/>
                  </a:lnTo>
                  <a:lnTo>
                    <a:pt x="12793" y="3537"/>
                  </a:lnTo>
                  <a:lnTo>
                    <a:pt x="12706" y="3779"/>
                  </a:lnTo>
                  <a:lnTo>
                    <a:pt x="12602" y="4022"/>
                  </a:lnTo>
                  <a:lnTo>
                    <a:pt x="12463" y="4247"/>
                  </a:lnTo>
                  <a:lnTo>
                    <a:pt x="12307" y="4455"/>
                  </a:lnTo>
                  <a:lnTo>
                    <a:pt x="12117" y="4646"/>
                  </a:lnTo>
                  <a:lnTo>
                    <a:pt x="11926" y="4837"/>
                  </a:lnTo>
                  <a:lnTo>
                    <a:pt x="11718" y="4993"/>
                  </a:lnTo>
                  <a:lnTo>
                    <a:pt x="11493" y="5131"/>
                  </a:lnTo>
                  <a:lnTo>
                    <a:pt x="11267" y="5235"/>
                  </a:lnTo>
                  <a:lnTo>
                    <a:pt x="11007" y="5322"/>
                  </a:lnTo>
                  <a:lnTo>
                    <a:pt x="10747" y="5391"/>
                  </a:lnTo>
                  <a:lnTo>
                    <a:pt x="10470" y="5443"/>
                  </a:lnTo>
                  <a:lnTo>
                    <a:pt x="10192" y="5461"/>
                  </a:lnTo>
                  <a:lnTo>
                    <a:pt x="2722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5" name="Google Shape;1785;p17"/>
            <p:cNvSpPr/>
            <p:nvPr/>
          </p:nvSpPr>
          <p:spPr>
            <a:xfrm>
              <a:off x="865546" y="178591"/>
              <a:ext cx="846673" cy="332254"/>
            </a:xfrm>
            <a:custGeom>
              <a:avLst/>
              <a:gdLst/>
              <a:ahLst/>
              <a:cxnLst/>
              <a:rect l="l" t="t" r="r" b="b"/>
              <a:pathLst>
                <a:path w="12326" h="4837" extrusionOk="0">
                  <a:moveTo>
                    <a:pt x="2168" y="1"/>
                  </a:moveTo>
                  <a:lnTo>
                    <a:pt x="1925" y="35"/>
                  </a:lnTo>
                  <a:lnTo>
                    <a:pt x="1700" y="105"/>
                  </a:lnTo>
                  <a:lnTo>
                    <a:pt x="1474" y="191"/>
                  </a:lnTo>
                  <a:lnTo>
                    <a:pt x="1266" y="278"/>
                  </a:lnTo>
                  <a:lnTo>
                    <a:pt x="1058" y="399"/>
                  </a:lnTo>
                  <a:lnTo>
                    <a:pt x="885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7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5" y="1699"/>
                  </a:lnTo>
                  <a:lnTo>
                    <a:pt x="53" y="1925"/>
                  </a:lnTo>
                  <a:lnTo>
                    <a:pt x="18" y="2167"/>
                  </a:lnTo>
                  <a:lnTo>
                    <a:pt x="1" y="2410"/>
                  </a:lnTo>
                  <a:lnTo>
                    <a:pt x="18" y="2670"/>
                  </a:lnTo>
                  <a:lnTo>
                    <a:pt x="53" y="2913"/>
                  </a:lnTo>
                  <a:lnTo>
                    <a:pt x="105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7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5" y="4282"/>
                  </a:lnTo>
                  <a:lnTo>
                    <a:pt x="1058" y="4421"/>
                  </a:lnTo>
                  <a:lnTo>
                    <a:pt x="1266" y="4542"/>
                  </a:lnTo>
                  <a:lnTo>
                    <a:pt x="1474" y="4646"/>
                  </a:lnTo>
                  <a:lnTo>
                    <a:pt x="1700" y="4733"/>
                  </a:lnTo>
                  <a:lnTo>
                    <a:pt x="1925" y="4785"/>
                  </a:lnTo>
                  <a:lnTo>
                    <a:pt x="2168" y="4819"/>
                  </a:lnTo>
                  <a:lnTo>
                    <a:pt x="2428" y="4837"/>
                  </a:lnTo>
                  <a:lnTo>
                    <a:pt x="9898" y="4837"/>
                  </a:lnTo>
                  <a:lnTo>
                    <a:pt x="10158" y="4819"/>
                  </a:lnTo>
                  <a:lnTo>
                    <a:pt x="10401" y="4785"/>
                  </a:lnTo>
                  <a:lnTo>
                    <a:pt x="10626" y="4733"/>
                  </a:lnTo>
                  <a:lnTo>
                    <a:pt x="10852" y="4646"/>
                  </a:lnTo>
                  <a:lnTo>
                    <a:pt x="11060" y="4542"/>
                  </a:lnTo>
                  <a:lnTo>
                    <a:pt x="11268" y="4421"/>
                  </a:lnTo>
                  <a:lnTo>
                    <a:pt x="11441" y="4282"/>
                  </a:lnTo>
                  <a:lnTo>
                    <a:pt x="11615" y="4126"/>
                  </a:lnTo>
                  <a:lnTo>
                    <a:pt x="11771" y="3953"/>
                  </a:lnTo>
                  <a:lnTo>
                    <a:pt x="11909" y="3779"/>
                  </a:lnTo>
                  <a:lnTo>
                    <a:pt x="12031" y="3571"/>
                  </a:lnTo>
                  <a:lnTo>
                    <a:pt x="12135" y="3363"/>
                  </a:lnTo>
                  <a:lnTo>
                    <a:pt x="12221" y="3138"/>
                  </a:lnTo>
                  <a:lnTo>
                    <a:pt x="12273" y="2913"/>
                  </a:lnTo>
                  <a:lnTo>
                    <a:pt x="12325" y="2670"/>
                  </a:lnTo>
                  <a:lnTo>
                    <a:pt x="12325" y="2410"/>
                  </a:lnTo>
                  <a:lnTo>
                    <a:pt x="12325" y="2167"/>
                  </a:lnTo>
                  <a:lnTo>
                    <a:pt x="12273" y="1925"/>
                  </a:lnTo>
                  <a:lnTo>
                    <a:pt x="12221" y="1699"/>
                  </a:lnTo>
                  <a:lnTo>
                    <a:pt x="12135" y="1474"/>
                  </a:lnTo>
                  <a:lnTo>
                    <a:pt x="12031" y="1266"/>
                  </a:lnTo>
                  <a:lnTo>
                    <a:pt x="11909" y="1058"/>
                  </a:lnTo>
                  <a:lnTo>
                    <a:pt x="11771" y="867"/>
                  </a:lnTo>
                  <a:lnTo>
                    <a:pt x="11615" y="711"/>
                  </a:lnTo>
                  <a:lnTo>
                    <a:pt x="11441" y="555"/>
                  </a:lnTo>
                  <a:lnTo>
                    <a:pt x="11268" y="399"/>
                  </a:lnTo>
                  <a:lnTo>
                    <a:pt x="11060" y="278"/>
                  </a:lnTo>
                  <a:lnTo>
                    <a:pt x="10852" y="191"/>
                  </a:lnTo>
                  <a:lnTo>
                    <a:pt x="10626" y="105"/>
                  </a:lnTo>
                  <a:lnTo>
                    <a:pt x="10401" y="35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6" name="Google Shape;1786;p17"/>
            <p:cNvSpPr/>
            <p:nvPr/>
          </p:nvSpPr>
          <p:spPr>
            <a:xfrm>
              <a:off x="865546" y="178591"/>
              <a:ext cx="846673" cy="332254"/>
            </a:xfrm>
            <a:custGeom>
              <a:avLst/>
              <a:gdLst/>
              <a:ahLst/>
              <a:cxnLst/>
              <a:rect l="l" t="t" r="r" b="b"/>
              <a:pathLst>
                <a:path w="12326" h="4837" fill="none" extrusionOk="0">
                  <a:moveTo>
                    <a:pt x="9898" y="4837"/>
                  </a:moveTo>
                  <a:lnTo>
                    <a:pt x="2428" y="4837"/>
                  </a:lnTo>
                  <a:lnTo>
                    <a:pt x="2428" y="4837"/>
                  </a:lnTo>
                  <a:lnTo>
                    <a:pt x="2168" y="4819"/>
                  </a:lnTo>
                  <a:lnTo>
                    <a:pt x="1925" y="4785"/>
                  </a:lnTo>
                  <a:lnTo>
                    <a:pt x="1700" y="4733"/>
                  </a:lnTo>
                  <a:lnTo>
                    <a:pt x="1474" y="4646"/>
                  </a:lnTo>
                  <a:lnTo>
                    <a:pt x="1266" y="4542"/>
                  </a:lnTo>
                  <a:lnTo>
                    <a:pt x="1058" y="4421"/>
                  </a:lnTo>
                  <a:lnTo>
                    <a:pt x="885" y="4282"/>
                  </a:lnTo>
                  <a:lnTo>
                    <a:pt x="711" y="4126"/>
                  </a:lnTo>
                  <a:lnTo>
                    <a:pt x="555" y="3953"/>
                  </a:lnTo>
                  <a:lnTo>
                    <a:pt x="417" y="3779"/>
                  </a:lnTo>
                  <a:lnTo>
                    <a:pt x="295" y="3571"/>
                  </a:lnTo>
                  <a:lnTo>
                    <a:pt x="191" y="3363"/>
                  </a:lnTo>
                  <a:lnTo>
                    <a:pt x="105" y="3138"/>
                  </a:lnTo>
                  <a:lnTo>
                    <a:pt x="53" y="2913"/>
                  </a:lnTo>
                  <a:lnTo>
                    <a:pt x="18" y="2670"/>
                  </a:lnTo>
                  <a:lnTo>
                    <a:pt x="1" y="2410"/>
                  </a:lnTo>
                  <a:lnTo>
                    <a:pt x="1" y="2410"/>
                  </a:lnTo>
                  <a:lnTo>
                    <a:pt x="18" y="2167"/>
                  </a:lnTo>
                  <a:lnTo>
                    <a:pt x="53" y="1925"/>
                  </a:lnTo>
                  <a:lnTo>
                    <a:pt x="105" y="1699"/>
                  </a:lnTo>
                  <a:lnTo>
                    <a:pt x="191" y="1474"/>
                  </a:lnTo>
                  <a:lnTo>
                    <a:pt x="295" y="1266"/>
                  </a:lnTo>
                  <a:lnTo>
                    <a:pt x="417" y="1058"/>
                  </a:lnTo>
                  <a:lnTo>
                    <a:pt x="555" y="867"/>
                  </a:lnTo>
                  <a:lnTo>
                    <a:pt x="711" y="711"/>
                  </a:lnTo>
                  <a:lnTo>
                    <a:pt x="885" y="555"/>
                  </a:lnTo>
                  <a:lnTo>
                    <a:pt x="1058" y="399"/>
                  </a:lnTo>
                  <a:lnTo>
                    <a:pt x="1266" y="278"/>
                  </a:lnTo>
                  <a:lnTo>
                    <a:pt x="1474" y="191"/>
                  </a:lnTo>
                  <a:lnTo>
                    <a:pt x="1700" y="105"/>
                  </a:lnTo>
                  <a:lnTo>
                    <a:pt x="1925" y="35"/>
                  </a:lnTo>
                  <a:lnTo>
                    <a:pt x="2168" y="1"/>
                  </a:lnTo>
                  <a:lnTo>
                    <a:pt x="2428" y="1"/>
                  </a:lnTo>
                  <a:lnTo>
                    <a:pt x="9898" y="1"/>
                  </a:lnTo>
                  <a:lnTo>
                    <a:pt x="9898" y="1"/>
                  </a:lnTo>
                  <a:lnTo>
                    <a:pt x="10158" y="1"/>
                  </a:lnTo>
                  <a:lnTo>
                    <a:pt x="10401" y="35"/>
                  </a:lnTo>
                  <a:lnTo>
                    <a:pt x="10626" y="105"/>
                  </a:lnTo>
                  <a:lnTo>
                    <a:pt x="10852" y="191"/>
                  </a:lnTo>
                  <a:lnTo>
                    <a:pt x="11060" y="278"/>
                  </a:lnTo>
                  <a:lnTo>
                    <a:pt x="11268" y="399"/>
                  </a:lnTo>
                  <a:lnTo>
                    <a:pt x="11441" y="555"/>
                  </a:lnTo>
                  <a:lnTo>
                    <a:pt x="11615" y="711"/>
                  </a:lnTo>
                  <a:lnTo>
                    <a:pt x="11771" y="867"/>
                  </a:lnTo>
                  <a:lnTo>
                    <a:pt x="11909" y="1058"/>
                  </a:lnTo>
                  <a:lnTo>
                    <a:pt x="12031" y="1266"/>
                  </a:lnTo>
                  <a:lnTo>
                    <a:pt x="12135" y="1474"/>
                  </a:lnTo>
                  <a:lnTo>
                    <a:pt x="12221" y="1699"/>
                  </a:lnTo>
                  <a:lnTo>
                    <a:pt x="12273" y="1925"/>
                  </a:lnTo>
                  <a:lnTo>
                    <a:pt x="12325" y="2167"/>
                  </a:lnTo>
                  <a:lnTo>
                    <a:pt x="12325" y="2410"/>
                  </a:lnTo>
                  <a:lnTo>
                    <a:pt x="12325" y="2410"/>
                  </a:lnTo>
                  <a:lnTo>
                    <a:pt x="12325" y="2670"/>
                  </a:lnTo>
                  <a:lnTo>
                    <a:pt x="12273" y="2913"/>
                  </a:lnTo>
                  <a:lnTo>
                    <a:pt x="12221" y="3138"/>
                  </a:lnTo>
                  <a:lnTo>
                    <a:pt x="12135" y="3363"/>
                  </a:lnTo>
                  <a:lnTo>
                    <a:pt x="12031" y="3571"/>
                  </a:lnTo>
                  <a:lnTo>
                    <a:pt x="11909" y="3779"/>
                  </a:lnTo>
                  <a:lnTo>
                    <a:pt x="11771" y="3953"/>
                  </a:lnTo>
                  <a:lnTo>
                    <a:pt x="11615" y="4126"/>
                  </a:lnTo>
                  <a:lnTo>
                    <a:pt x="11441" y="4282"/>
                  </a:lnTo>
                  <a:lnTo>
                    <a:pt x="11268" y="4421"/>
                  </a:lnTo>
                  <a:lnTo>
                    <a:pt x="11060" y="4542"/>
                  </a:lnTo>
                  <a:lnTo>
                    <a:pt x="10852" y="4646"/>
                  </a:lnTo>
                  <a:lnTo>
                    <a:pt x="10626" y="4733"/>
                  </a:lnTo>
                  <a:lnTo>
                    <a:pt x="10401" y="4785"/>
                  </a:lnTo>
                  <a:lnTo>
                    <a:pt x="10158" y="4819"/>
                  </a:lnTo>
                  <a:lnTo>
                    <a:pt x="9898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7" name="Google Shape;1787;p17"/>
            <p:cNvSpPr/>
            <p:nvPr/>
          </p:nvSpPr>
          <p:spPr>
            <a:xfrm>
              <a:off x="888213" y="185734"/>
              <a:ext cx="785882" cy="271532"/>
            </a:xfrm>
            <a:custGeom>
              <a:avLst/>
              <a:gdLst/>
              <a:ahLst/>
              <a:cxnLst/>
              <a:rect l="l" t="t" r="r" b="b"/>
              <a:pathLst>
                <a:path w="11441" h="3953" extrusionOk="0">
                  <a:moveTo>
                    <a:pt x="1976" y="1"/>
                  </a:moveTo>
                  <a:lnTo>
                    <a:pt x="1786" y="18"/>
                  </a:lnTo>
                  <a:lnTo>
                    <a:pt x="1578" y="35"/>
                  </a:lnTo>
                  <a:lnTo>
                    <a:pt x="1387" y="87"/>
                  </a:lnTo>
                  <a:lnTo>
                    <a:pt x="1213" y="157"/>
                  </a:lnTo>
                  <a:lnTo>
                    <a:pt x="1040" y="243"/>
                  </a:lnTo>
                  <a:lnTo>
                    <a:pt x="884" y="347"/>
                  </a:lnTo>
                  <a:lnTo>
                    <a:pt x="728" y="451"/>
                  </a:lnTo>
                  <a:lnTo>
                    <a:pt x="589" y="573"/>
                  </a:lnTo>
                  <a:lnTo>
                    <a:pt x="451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6" y="1214"/>
                  </a:lnTo>
                  <a:lnTo>
                    <a:pt x="87" y="1387"/>
                  </a:lnTo>
                  <a:lnTo>
                    <a:pt x="52" y="1578"/>
                  </a:lnTo>
                  <a:lnTo>
                    <a:pt x="17" y="1769"/>
                  </a:lnTo>
                  <a:lnTo>
                    <a:pt x="0" y="1977"/>
                  </a:lnTo>
                  <a:lnTo>
                    <a:pt x="17" y="2185"/>
                  </a:lnTo>
                  <a:lnTo>
                    <a:pt x="52" y="2375"/>
                  </a:lnTo>
                  <a:lnTo>
                    <a:pt x="87" y="2566"/>
                  </a:lnTo>
                  <a:lnTo>
                    <a:pt x="156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51" y="3225"/>
                  </a:lnTo>
                  <a:lnTo>
                    <a:pt x="589" y="3363"/>
                  </a:lnTo>
                  <a:lnTo>
                    <a:pt x="728" y="3502"/>
                  </a:lnTo>
                  <a:lnTo>
                    <a:pt x="884" y="3606"/>
                  </a:lnTo>
                  <a:lnTo>
                    <a:pt x="1040" y="3710"/>
                  </a:lnTo>
                  <a:lnTo>
                    <a:pt x="1213" y="3797"/>
                  </a:lnTo>
                  <a:lnTo>
                    <a:pt x="1387" y="3866"/>
                  </a:lnTo>
                  <a:lnTo>
                    <a:pt x="1578" y="3901"/>
                  </a:lnTo>
                  <a:lnTo>
                    <a:pt x="1786" y="3935"/>
                  </a:lnTo>
                  <a:lnTo>
                    <a:pt x="1976" y="3953"/>
                  </a:lnTo>
                  <a:lnTo>
                    <a:pt x="9464" y="3953"/>
                  </a:lnTo>
                  <a:lnTo>
                    <a:pt x="9672" y="3935"/>
                  </a:lnTo>
                  <a:lnTo>
                    <a:pt x="9863" y="3901"/>
                  </a:lnTo>
                  <a:lnTo>
                    <a:pt x="10054" y="3866"/>
                  </a:lnTo>
                  <a:lnTo>
                    <a:pt x="10227" y="3797"/>
                  </a:lnTo>
                  <a:lnTo>
                    <a:pt x="10400" y="3710"/>
                  </a:lnTo>
                  <a:lnTo>
                    <a:pt x="10574" y="3606"/>
                  </a:lnTo>
                  <a:lnTo>
                    <a:pt x="10712" y="3502"/>
                  </a:lnTo>
                  <a:lnTo>
                    <a:pt x="10851" y="3363"/>
                  </a:lnTo>
                  <a:lnTo>
                    <a:pt x="10990" y="3225"/>
                  </a:lnTo>
                  <a:lnTo>
                    <a:pt x="11094" y="3086"/>
                  </a:lnTo>
                  <a:lnTo>
                    <a:pt x="11198" y="2913"/>
                  </a:lnTo>
                  <a:lnTo>
                    <a:pt x="11285" y="2739"/>
                  </a:lnTo>
                  <a:lnTo>
                    <a:pt x="11354" y="2566"/>
                  </a:lnTo>
                  <a:lnTo>
                    <a:pt x="11389" y="2375"/>
                  </a:lnTo>
                  <a:lnTo>
                    <a:pt x="11423" y="2185"/>
                  </a:lnTo>
                  <a:lnTo>
                    <a:pt x="11441" y="1977"/>
                  </a:lnTo>
                  <a:lnTo>
                    <a:pt x="11423" y="1769"/>
                  </a:lnTo>
                  <a:lnTo>
                    <a:pt x="11389" y="1578"/>
                  </a:lnTo>
                  <a:lnTo>
                    <a:pt x="11354" y="1387"/>
                  </a:lnTo>
                  <a:lnTo>
                    <a:pt x="11285" y="1214"/>
                  </a:lnTo>
                  <a:lnTo>
                    <a:pt x="11198" y="1041"/>
                  </a:lnTo>
                  <a:lnTo>
                    <a:pt x="11094" y="867"/>
                  </a:lnTo>
                  <a:lnTo>
                    <a:pt x="10990" y="729"/>
                  </a:lnTo>
                  <a:lnTo>
                    <a:pt x="10851" y="573"/>
                  </a:lnTo>
                  <a:lnTo>
                    <a:pt x="10712" y="451"/>
                  </a:lnTo>
                  <a:lnTo>
                    <a:pt x="10574" y="347"/>
                  </a:lnTo>
                  <a:lnTo>
                    <a:pt x="10400" y="243"/>
                  </a:lnTo>
                  <a:lnTo>
                    <a:pt x="10227" y="157"/>
                  </a:lnTo>
                  <a:lnTo>
                    <a:pt x="10054" y="87"/>
                  </a:lnTo>
                  <a:lnTo>
                    <a:pt x="9863" y="35"/>
                  </a:lnTo>
                  <a:lnTo>
                    <a:pt x="9672" y="18"/>
                  </a:lnTo>
                  <a:lnTo>
                    <a:pt x="946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8" name="Google Shape;1788;p17"/>
            <p:cNvSpPr/>
            <p:nvPr/>
          </p:nvSpPr>
          <p:spPr>
            <a:xfrm>
              <a:off x="888213" y="185734"/>
              <a:ext cx="785882" cy="271532"/>
            </a:xfrm>
            <a:custGeom>
              <a:avLst/>
              <a:gdLst/>
              <a:ahLst/>
              <a:cxnLst/>
              <a:rect l="l" t="t" r="r" b="b"/>
              <a:pathLst>
                <a:path w="11441" h="3953" fill="none" extrusionOk="0">
                  <a:moveTo>
                    <a:pt x="1976" y="3953"/>
                  </a:moveTo>
                  <a:lnTo>
                    <a:pt x="1976" y="3953"/>
                  </a:lnTo>
                  <a:lnTo>
                    <a:pt x="1786" y="3935"/>
                  </a:lnTo>
                  <a:lnTo>
                    <a:pt x="1578" y="3901"/>
                  </a:lnTo>
                  <a:lnTo>
                    <a:pt x="1387" y="3866"/>
                  </a:lnTo>
                  <a:lnTo>
                    <a:pt x="1213" y="3797"/>
                  </a:lnTo>
                  <a:lnTo>
                    <a:pt x="1040" y="3710"/>
                  </a:lnTo>
                  <a:lnTo>
                    <a:pt x="884" y="3606"/>
                  </a:lnTo>
                  <a:lnTo>
                    <a:pt x="728" y="3502"/>
                  </a:lnTo>
                  <a:lnTo>
                    <a:pt x="589" y="3363"/>
                  </a:lnTo>
                  <a:lnTo>
                    <a:pt x="451" y="3225"/>
                  </a:lnTo>
                  <a:lnTo>
                    <a:pt x="347" y="3086"/>
                  </a:lnTo>
                  <a:lnTo>
                    <a:pt x="243" y="2913"/>
                  </a:lnTo>
                  <a:lnTo>
                    <a:pt x="156" y="2739"/>
                  </a:lnTo>
                  <a:lnTo>
                    <a:pt x="87" y="2566"/>
                  </a:lnTo>
                  <a:lnTo>
                    <a:pt x="52" y="2375"/>
                  </a:lnTo>
                  <a:lnTo>
                    <a:pt x="17" y="2185"/>
                  </a:lnTo>
                  <a:lnTo>
                    <a:pt x="0" y="1977"/>
                  </a:lnTo>
                  <a:lnTo>
                    <a:pt x="0" y="1977"/>
                  </a:lnTo>
                  <a:lnTo>
                    <a:pt x="17" y="1769"/>
                  </a:lnTo>
                  <a:lnTo>
                    <a:pt x="52" y="1578"/>
                  </a:lnTo>
                  <a:lnTo>
                    <a:pt x="87" y="1387"/>
                  </a:lnTo>
                  <a:lnTo>
                    <a:pt x="156" y="1214"/>
                  </a:lnTo>
                  <a:lnTo>
                    <a:pt x="243" y="1041"/>
                  </a:lnTo>
                  <a:lnTo>
                    <a:pt x="347" y="867"/>
                  </a:lnTo>
                  <a:lnTo>
                    <a:pt x="451" y="729"/>
                  </a:lnTo>
                  <a:lnTo>
                    <a:pt x="589" y="573"/>
                  </a:lnTo>
                  <a:lnTo>
                    <a:pt x="728" y="451"/>
                  </a:lnTo>
                  <a:lnTo>
                    <a:pt x="884" y="347"/>
                  </a:lnTo>
                  <a:lnTo>
                    <a:pt x="1040" y="243"/>
                  </a:lnTo>
                  <a:lnTo>
                    <a:pt x="1213" y="157"/>
                  </a:lnTo>
                  <a:lnTo>
                    <a:pt x="1387" y="87"/>
                  </a:lnTo>
                  <a:lnTo>
                    <a:pt x="1578" y="35"/>
                  </a:lnTo>
                  <a:lnTo>
                    <a:pt x="1786" y="18"/>
                  </a:lnTo>
                  <a:lnTo>
                    <a:pt x="1976" y="1"/>
                  </a:lnTo>
                  <a:lnTo>
                    <a:pt x="9464" y="1"/>
                  </a:lnTo>
                  <a:lnTo>
                    <a:pt x="9464" y="1"/>
                  </a:lnTo>
                  <a:lnTo>
                    <a:pt x="9672" y="18"/>
                  </a:lnTo>
                  <a:lnTo>
                    <a:pt x="9863" y="35"/>
                  </a:lnTo>
                  <a:lnTo>
                    <a:pt x="10054" y="87"/>
                  </a:lnTo>
                  <a:lnTo>
                    <a:pt x="10227" y="157"/>
                  </a:lnTo>
                  <a:lnTo>
                    <a:pt x="10400" y="243"/>
                  </a:lnTo>
                  <a:lnTo>
                    <a:pt x="10574" y="347"/>
                  </a:lnTo>
                  <a:lnTo>
                    <a:pt x="10712" y="451"/>
                  </a:lnTo>
                  <a:lnTo>
                    <a:pt x="10851" y="573"/>
                  </a:lnTo>
                  <a:lnTo>
                    <a:pt x="10990" y="729"/>
                  </a:lnTo>
                  <a:lnTo>
                    <a:pt x="11094" y="867"/>
                  </a:lnTo>
                  <a:lnTo>
                    <a:pt x="11198" y="1041"/>
                  </a:lnTo>
                  <a:lnTo>
                    <a:pt x="11285" y="1214"/>
                  </a:lnTo>
                  <a:lnTo>
                    <a:pt x="11354" y="1387"/>
                  </a:lnTo>
                  <a:lnTo>
                    <a:pt x="11389" y="1578"/>
                  </a:lnTo>
                  <a:lnTo>
                    <a:pt x="11423" y="1769"/>
                  </a:lnTo>
                  <a:lnTo>
                    <a:pt x="11441" y="1977"/>
                  </a:lnTo>
                  <a:lnTo>
                    <a:pt x="11441" y="1977"/>
                  </a:lnTo>
                  <a:lnTo>
                    <a:pt x="11423" y="2185"/>
                  </a:lnTo>
                  <a:lnTo>
                    <a:pt x="11389" y="2375"/>
                  </a:lnTo>
                  <a:lnTo>
                    <a:pt x="11354" y="2566"/>
                  </a:lnTo>
                  <a:lnTo>
                    <a:pt x="11285" y="2739"/>
                  </a:lnTo>
                  <a:lnTo>
                    <a:pt x="11198" y="2913"/>
                  </a:lnTo>
                  <a:lnTo>
                    <a:pt x="11094" y="3086"/>
                  </a:lnTo>
                  <a:lnTo>
                    <a:pt x="10990" y="3225"/>
                  </a:lnTo>
                  <a:lnTo>
                    <a:pt x="10851" y="3363"/>
                  </a:lnTo>
                  <a:lnTo>
                    <a:pt x="10712" y="3502"/>
                  </a:lnTo>
                  <a:lnTo>
                    <a:pt x="10574" y="3606"/>
                  </a:lnTo>
                  <a:lnTo>
                    <a:pt x="10400" y="3710"/>
                  </a:lnTo>
                  <a:lnTo>
                    <a:pt x="10227" y="3797"/>
                  </a:lnTo>
                  <a:lnTo>
                    <a:pt x="10054" y="3866"/>
                  </a:lnTo>
                  <a:lnTo>
                    <a:pt x="9863" y="3901"/>
                  </a:lnTo>
                  <a:lnTo>
                    <a:pt x="9672" y="3935"/>
                  </a:lnTo>
                  <a:lnTo>
                    <a:pt x="9464" y="3953"/>
                  </a:lnTo>
                  <a:lnTo>
                    <a:pt x="1976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9" name="Google Shape;1789;p17"/>
            <p:cNvSpPr/>
            <p:nvPr/>
          </p:nvSpPr>
          <p:spPr>
            <a:xfrm>
              <a:off x="1122717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0" name="Google Shape;1790;p17"/>
            <p:cNvSpPr/>
            <p:nvPr/>
          </p:nvSpPr>
          <p:spPr>
            <a:xfrm>
              <a:off x="1122717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1" name="Google Shape;1791;p17"/>
            <p:cNvSpPr/>
            <p:nvPr/>
          </p:nvSpPr>
          <p:spPr>
            <a:xfrm>
              <a:off x="1100118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330" y="1"/>
                  </a:moveTo>
                  <a:lnTo>
                    <a:pt x="278" y="105"/>
                  </a:lnTo>
                  <a:lnTo>
                    <a:pt x="555" y="105"/>
                  </a:lnTo>
                  <a:lnTo>
                    <a:pt x="607" y="1"/>
                  </a:lnTo>
                  <a:close/>
                  <a:moveTo>
                    <a:pt x="1" y="4057"/>
                  </a:moveTo>
                  <a:lnTo>
                    <a:pt x="139" y="4455"/>
                  </a:lnTo>
                  <a:lnTo>
                    <a:pt x="313" y="4837"/>
                  </a:lnTo>
                  <a:lnTo>
                    <a:pt x="590" y="4837"/>
                  </a:lnTo>
                  <a:lnTo>
                    <a:pt x="399" y="4455"/>
                  </a:lnTo>
                  <a:lnTo>
                    <a:pt x="261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2" name="Google Shape;1792;p17"/>
            <p:cNvSpPr/>
            <p:nvPr/>
          </p:nvSpPr>
          <p:spPr>
            <a:xfrm>
              <a:off x="1119145" y="178591"/>
              <a:ext cx="22736" cy="7212"/>
            </a:xfrm>
            <a:custGeom>
              <a:avLst/>
              <a:gdLst/>
              <a:ahLst/>
              <a:cxnLst/>
              <a:rect l="l" t="t" r="r" b="b"/>
              <a:pathLst>
                <a:path w="331" h="105" fill="none" extrusionOk="0">
                  <a:moveTo>
                    <a:pt x="330" y="1"/>
                  </a:moveTo>
                  <a:lnTo>
                    <a:pt x="53" y="1"/>
                  </a:lnTo>
                  <a:lnTo>
                    <a:pt x="53" y="1"/>
                  </a:lnTo>
                  <a:lnTo>
                    <a:pt x="1" y="105"/>
                  </a:lnTo>
                  <a:lnTo>
                    <a:pt x="278" y="105"/>
                  </a:lnTo>
                  <a:lnTo>
                    <a:pt x="278" y="105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3" name="Google Shape;1793;p17"/>
            <p:cNvSpPr/>
            <p:nvPr/>
          </p:nvSpPr>
          <p:spPr>
            <a:xfrm>
              <a:off x="1083427" y="185734"/>
              <a:ext cx="54883" cy="271532"/>
            </a:xfrm>
            <a:custGeom>
              <a:avLst/>
              <a:gdLst/>
              <a:ahLst/>
              <a:cxnLst/>
              <a:rect l="l" t="t" r="r" b="b"/>
              <a:pathLst>
                <a:path w="799" h="3953" extrusionOk="0">
                  <a:moveTo>
                    <a:pt x="521" y="1"/>
                  </a:moveTo>
                  <a:lnTo>
                    <a:pt x="417" y="243"/>
                  </a:lnTo>
                  <a:lnTo>
                    <a:pt x="330" y="469"/>
                  </a:lnTo>
                  <a:lnTo>
                    <a:pt x="244" y="711"/>
                  </a:lnTo>
                  <a:lnTo>
                    <a:pt x="174" y="954"/>
                  </a:lnTo>
                  <a:lnTo>
                    <a:pt x="122" y="1214"/>
                  </a:lnTo>
                  <a:lnTo>
                    <a:pt x="70" y="1457"/>
                  </a:lnTo>
                  <a:lnTo>
                    <a:pt x="36" y="1699"/>
                  </a:lnTo>
                  <a:lnTo>
                    <a:pt x="18" y="1959"/>
                  </a:lnTo>
                  <a:lnTo>
                    <a:pt x="1" y="2202"/>
                  </a:lnTo>
                  <a:lnTo>
                    <a:pt x="1" y="2462"/>
                  </a:lnTo>
                  <a:lnTo>
                    <a:pt x="18" y="2705"/>
                  </a:lnTo>
                  <a:lnTo>
                    <a:pt x="36" y="2965"/>
                  </a:lnTo>
                  <a:lnTo>
                    <a:pt x="70" y="3207"/>
                  </a:lnTo>
                  <a:lnTo>
                    <a:pt x="122" y="3450"/>
                  </a:lnTo>
                  <a:lnTo>
                    <a:pt x="174" y="3710"/>
                  </a:lnTo>
                  <a:lnTo>
                    <a:pt x="244" y="3953"/>
                  </a:lnTo>
                  <a:lnTo>
                    <a:pt x="504" y="3953"/>
                  </a:lnTo>
                  <a:lnTo>
                    <a:pt x="434" y="3710"/>
                  </a:lnTo>
                  <a:lnTo>
                    <a:pt x="365" y="3450"/>
                  </a:lnTo>
                  <a:lnTo>
                    <a:pt x="330" y="3207"/>
                  </a:lnTo>
                  <a:lnTo>
                    <a:pt x="296" y="2965"/>
                  </a:lnTo>
                  <a:lnTo>
                    <a:pt x="261" y="2705"/>
                  </a:lnTo>
                  <a:lnTo>
                    <a:pt x="261" y="2462"/>
                  </a:lnTo>
                  <a:lnTo>
                    <a:pt x="261" y="2202"/>
                  </a:lnTo>
                  <a:lnTo>
                    <a:pt x="261" y="1959"/>
                  </a:lnTo>
                  <a:lnTo>
                    <a:pt x="296" y="1699"/>
                  </a:lnTo>
                  <a:lnTo>
                    <a:pt x="330" y="1457"/>
                  </a:lnTo>
                  <a:lnTo>
                    <a:pt x="382" y="1197"/>
                  </a:lnTo>
                  <a:lnTo>
                    <a:pt x="434" y="954"/>
                  </a:lnTo>
                  <a:lnTo>
                    <a:pt x="504" y="711"/>
                  </a:lnTo>
                  <a:lnTo>
                    <a:pt x="590" y="469"/>
                  </a:lnTo>
                  <a:lnTo>
                    <a:pt x="694" y="243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4" name="Google Shape;1794;p17"/>
            <p:cNvSpPr/>
            <p:nvPr/>
          </p:nvSpPr>
          <p:spPr>
            <a:xfrm>
              <a:off x="1418009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  <a:close/>
                </a:path>
              </a:pathLst>
            </a:custGeom>
            <a:solidFill>
              <a:srgbClr val="B9B6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5" name="Google Shape;1795;p17"/>
            <p:cNvSpPr/>
            <p:nvPr/>
          </p:nvSpPr>
          <p:spPr>
            <a:xfrm>
              <a:off x="1418009" y="178591"/>
              <a:ext cx="19165" cy="69"/>
            </a:xfrm>
            <a:custGeom>
              <a:avLst/>
              <a:gdLst/>
              <a:ahLst/>
              <a:cxnLst/>
              <a:rect l="l" t="t" r="r" b="b"/>
              <a:pathLst>
                <a:path w="279" h="1" fill="none" extrusionOk="0">
                  <a:moveTo>
                    <a:pt x="278" y="1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78" y="1"/>
                  </a:lnTo>
                  <a:lnTo>
                    <a:pt x="278" y="1"/>
                  </a:lnTo>
                  <a:lnTo>
                    <a:pt x="278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6" name="Google Shape;1796;p17"/>
            <p:cNvSpPr/>
            <p:nvPr/>
          </p:nvSpPr>
          <p:spPr>
            <a:xfrm>
              <a:off x="1395411" y="178591"/>
              <a:ext cx="41764" cy="332254"/>
            </a:xfrm>
            <a:custGeom>
              <a:avLst/>
              <a:gdLst/>
              <a:ahLst/>
              <a:cxnLst/>
              <a:rect l="l" t="t" r="r" b="b"/>
              <a:pathLst>
                <a:path w="608" h="4837" extrusionOk="0">
                  <a:moveTo>
                    <a:pt x="330" y="1"/>
                  </a:moveTo>
                  <a:lnTo>
                    <a:pt x="278" y="105"/>
                  </a:lnTo>
                  <a:lnTo>
                    <a:pt x="555" y="105"/>
                  </a:lnTo>
                  <a:lnTo>
                    <a:pt x="607" y="1"/>
                  </a:lnTo>
                  <a:close/>
                  <a:moveTo>
                    <a:pt x="0" y="4057"/>
                  </a:moveTo>
                  <a:lnTo>
                    <a:pt x="139" y="4455"/>
                  </a:lnTo>
                  <a:lnTo>
                    <a:pt x="312" y="4837"/>
                  </a:lnTo>
                  <a:lnTo>
                    <a:pt x="590" y="4837"/>
                  </a:lnTo>
                  <a:lnTo>
                    <a:pt x="399" y="4455"/>
                  </a:lnTo>
                  <a:lnTo>
                    <a:pt x="260" y="4057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7" name="Google Shape;1797;p17"/>
            <p:cNvSpPr/>
            <p:nvPr/>
          </p:nvSpPr>
          <p:spPr>
            <a:xfrm>
              <a:off x="1414437" y="178591"/>
              <a:ext cx="22736" cy="7212"/>
            </a:xfrm>
            <a:custGeom>
              <a:avLst/>
              <a:gdLst/>
              <a:ahLst/>
              <a:cxnLst/>
              <a:rect l="l" t="t" r="r" b="b"/>
              <a:pathLst>
                <a:path w="331" h="105" fill="none" extrusionOk="0">
                  <a:moveTo>
                    <a:pt x="330" y="1"/>
                  </a:moveTo>
                  <a:lnTo>
                    <a:pt x="53" y="1"/>
                  </a:lnTo>
                  <a:lnTo>
                    <a:pt x="53" y="1"/>
                  </a:lnTo>
                  <a:lnTo>
                    <a:pt x="1" y="105"/>
                  </a:lnTo>
                  <a:lnTo>
                    <a:pt x="278" y="105"/>
                  </a:lnTo>
                  <a:lnTo>
                    <a:pt x="278" y="105"/>
                  </a:lnTo>
                  <a:lnTo>
                    <a:pt x="33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8" name="Google Shape;1798;p17"/>
            <p:cNvSpPr/>
            <p:nvPr/>
          </p:nvSpPr>
          <p:spPr>
            <a:xfrm>
              <a:off x="1378719" y="185734"/>
              <a:ext cx="54883" cy="271532"/>
            </a:xfrm>
            <a:custGeom>
              <a:avLst/>
              <a:gdLst/>
              <a:ahLst/>
              <a:cxnLst/>
              <a:rect l="l" t="t" r="r" b="b"/>
              <a:pathLst>
                <a:path w="799" h="3953" extrusionOk="0">
                  <a:moveTo>
                    <a:pt x="521" y="1"/>
                  </a:moveTo>
                  <a:lnTo>
                    <a:pt x="417" y="243"/>
                  </a:lnTo>
                  <a:lnTo>
                    <a:pt x="330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22" y="1214"/>
                  </a:lnTo>
                  <a:lnTo>
                    <a:pt x="87" y="1457"/>
                  </a:lnTo>
                  <a:lnTo>
                    <a:pt x="53" y="1699"/>
                  </a:lnTo>
                  <a:lnTo>
                    <a:pt x="18" y="1959"/>
                  </a:lnTo>
                  <a:lnTo>
                    <a:pt x="18" y="2202"/>
                  </a:lnTo>
                  <a:lnTo>
                    <a:pt x="1" y="2462"/>
                  </a:lnTo>
                  <a:lnTo>
                    <a:pt x="18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22" y="3450"/>
                  </a:lnTo>
                  <a:lnTo>
                    <a:pt x="174" y="3710"/>
                  </a:lnTo>
                  <a:lnTo>
                    <a:pt x="243" y="3953"/>
                  </a:lnTo>
                  <a:lnTo>
                    <a:pt x="503" y="3953"/>
                  </a:lnTo>
                  <a:lnTo>
                    <a:pt x="434" y="3710"/>
                  </a:lnTo>
                  <a:lnTo>
                    <a:pt x="382" y="3450"/>
                  </a:lnTo>
                  <a:lnTo>
                    <a:pt x="330" y="3207"/>
                  </a:lnTo>
                  <a:lnTo>
                    <a:pt x="295" y="2965"/>
                  </a:lnTo>
                  <a:lnTo>
                    <a:pt x="261" y="2705"/>
                  </a:lnTo>
                  <a:lnTo>
                    <a:pt x="261" y="2462"/>
                  </a:lnTo>
                  <a:lnTo>
                    <a:pt x="261" y="2202"/>
                  </a:lnTo>
                  <a:lnTo>
                    <a:pt x="261" y="1959"/>
                  </a:lnTo>
                  <a:lnTo>
                    <a:pt x="295" y="1699"/>
                  </a:lnTo>
                  <a:lnTo>
                    <a:pt x="330" y="1457"/>
                  </a:lnTo>
                  <a:lnTo>
                    <a:pt x="382" y="1197"/>
                  </a:lnTo>
                  <a:lnTo>
                    <a:pt x="434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94" y="243"/>
                  </a:lnTo>
                  <a:lnTo>
                    <a:pt x="79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9" name="Google Shape;1799;p17"/>
            <p:cNvSpPr/>
            <p:nvPr/>
          </p:nvSpPr>
          <p:spPr>
            <a:xfrm>
              <a:off x="1302519" y="185734"/>
              <a:ext cx="54883" cy="271532"/>
            </a:xfrm>
            <a:custGeom>
              <a:avLst/>
              <a:gdLst/>
              <a:ahLst/>
              <a:cxnLst/>
              <a:rect l="l" t="t" r="r" b="b"/>
              <a:pathLst>
                <a:path w="799" h="3953" fill="none" extrusionOk="0">
                  <a:moveTo>
                    <a:pt x="798" y="1"/>
                  </a:moveTo>
                  <a:lnTo>
                    <a:pt x="521" y="1"/>
                  </a:lnTo>
                  <a:lnTo>
                    <a:pt x="521" y="1"/>
                  </a:lnTo>
                  <a:lnTo>
                    <a:pt x="417" y="243"/>
                  </a:lnTo>
                  <a:lnTo>
                    <a:pt x="330" y="469"/>
                  </a:lnTo>
                  <a:lnTo>
                    <a:pt x="243" y="711"/>
                  </a:lnTo>
                  <a:lnTo>
                    <a:pt x="174" y="954"/>
                  </a:lnTo>
                  <a:lnTo>
                    <a:pt x="122" y="1214"/>
                  </a:lnTo>
                  <a:lnTo>
                    <a:pt x="87" y="1457"/>
                  </a:lnTo>
                  <a:lnTo>
                    <a:pt x="53" y="1699"/>
                  </a:lnTo>
                  <a:lnTo>
                    <a:pt x="18" y="1959"/>
                  </a:lnTo>
                  <a:lnTo>
                    <a:pt x="18" y="2202"/>
                  </a:lnTo>
                  <a:lnTo>
                    <a:pt x="1" y="2462"/>
                  </a:lnTo>
                  <a:lnTo>
                    <a:pt x="18" y="2705"/>
                  </a:lnTo>
                  <a:lnTo>
                    <a:pt x="35" y="2965"/>
                  </a:lnTo>
                  <a:lnTo>
                    <a:pt x="70" y="3207"/>
                  </a:lnTo>
                  <a:lnTo>
                    <a:pt x="122" y="3450"/>
                  </a:lnTo>
                  <a:lnTo>
                    <a:pt x="174" y="3710"/>
                  </a:lnTo>
                  <a:lnTo>
                    <a:pt x="243" y="3953"/>
                  </a:lnTo>
                  <a:lnTo>
                    <a:pt x="503" y="3953"/>
                  </a:lnTo>
                  <a:lnTo>
                    <a:pt x="503" y="3953"/>
                  </a:lnTo>
                  <a:lnTo>
                    <a:pt x="434" y="3710"/>
                  </a:lnTo>
                  <a:lnTo>
                    <a:pt x="382" y="3450"/>
                  </a:lnTo>
                  <a:lnTo>
                    <a:pt x="330" y="3207"/>
                  </a:lnTo>
                  <a:lnTo>
                    <a:pt x="295" y="2965"/>
                  </a:lnTo>
                  <a:lnTo>
                    <a:pt x="261" y="2705"/>
                  </a:lnTo>
                  <a:lnTo>
                    <a:pt x="261" y="2462"/>
                  </a:lnTo>
                  <a:lnTo>
                    <a:pt x="261" y="2202"/>
                  </a:lnTo>
                  <a:lnTo>
                    <a:pt x="261" y="1959"/>
                  </a:lnTo>
                  <a:lnTo>
                    <a:pt x="295" y="1699"/>
                  </a:lnTo>
                  <a:lnTo>
                    <a:pt x="330" y="1457"/>
                  </a:lnTo>
                  <a:lnTo>
                    <a:pt x="382" y="1197"/>
                  </a:lnTo>
                  <a:lnTo>
                    <a:pt x="434" y="954"/>
                  </a:lnTo>
                  <a:lnTo>
                    <a:pt x="503" y="711"/>
                  </a:lnTo>
                  <a:lnTo>
                    <a:pt x="590" y="469"/>
                  </a:lnTo>
                  <a:lnTo>
                    <a:pt x="694" y="243"/>
                  </a:lnTo>
                  <a:lnTo>
                    <a:pt x="798" y="1"/>
                  </a:lnTo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0" name="Google Shape;1800;p17"/>
            <p:cNvSpPr/>
            <p:nvPr/>
          </p:nvSpPr>
          <p:spPr>
            <a:xfrm>
              <a:off x="4007710" y="158327"/>
              <a:ext cx="423886" cy="396616"/>
            </a:xfrm>
            <a:custGeom>
              <a:avLst/>
              <a:gdLst/>
              <a:ahLst/>
              <a:cxnLst/>
              <a:rect l="l" t="t" r="r" b="b"/>
              <a:pathLst>
                <a:path w="6171" h="5774" extrusionOk="0">
                  <a:moveTo>
                    <a:pt x="2721" y="1"/>
                  </a:moveTo>
                  <a:lnTo>
                    <a:pt x="2444" y="18"/>
                  </a:lnTo>
                  <a:lnTo>
                    <a:pt x="2167" y="70"/>
                  </a:lnTo>
                  <a:lnTo>
                    <a:pt x="1907" y="122"/>
                  </a:lnTo>
                  <a:lnTo>
                    <a:pt x="1664" y="226"/>
                  </a:lnTo>
                  <a:lnTo>
                    <a:pt x="1421" y="330"/>
                  </a:lnTo>
                  <a:lnTo>
                    <a:pt x="1196" y="469"/>
                  </a:lnTo>
                  <a:lnTo>
                    <a:pt x="988" y="625"/>
                  </a:lnTo>
                  <a:lnTo>
                    <a:pt x="797" y="798"/>
                  </a:lnTo>
                  <a:lnTo>
                    <a:pt x="624" y="1006"/>
                  </a:lnTo>
                  <a:lnTo>
                    <a:pt x="468" y="1214"/>
                  </a:lnTo>
                  <a:lnTo>
                    <a:pt x="329" y="1440"/>
                  </a:lnTo>
                  <a:lnTo>
                    <a:pt x="208" y="1665"/>
                  </a:lnTo>
                  <a:lnTo>
                    <a:pt x="121" y="1925"/>
                  </a:lnTo>
                  <a:lnTo>
                    <a:pt x="52" y="2185"/>
                  </a:lnTo>
                  <a:lnTo>
                    <a:pt x="17" y="2445"/>
                  </a:lnTo>
                  <a:lnTo>
                    <a:pt x="0" y="2740"/>
                  </a:lnTo>
                  <a:lnTo>
                    <a:pt x="17" y="3017"/>
                  </a:lnTo>
                  <a:lnTo>
                    <a:pt x="52" y="3277"/>
                  </a:lnTo>
                  <a:lnTo>
                    <a:pt x="121" y="3554"/>
                  </a:lnTo>
                  <a:lnTo>
                    <a:pt x="208" y="3797"/>
                  </a:lnTo>
                  <a:lnTo>
                    <a:pt x="329" y="4040"/>
                  </a:lnTo>
                  <a:lnTo>
                    <a:pt x="468" y="4265"/>
                  </a:lnTo>
                  <a:lnTo>
                    <a:pt x="624" y="4473"/>
                  </a:lnTo>
                  <a:lnTo>
                    <a:pt x="815" y="4664"/>
                  </a:lnTo>
                  <a:lnTo>
                    <a:pt x="832" y="4681"/>
                  </a:lnTo>
                  <a:lnTo>
                    <a:pt x="849" y="4716"/>
                  </a:lnTo>
                  <a:lnTo>
                    <a:pt x="867" y="4733"/>
                  </a:lnTo>
                  <a:lnTo>
                    <a:pt x="901" y="4750"/>
                  </a:lnTo>
                  <a:lnTo>
                    <a:pt x="919" y="4785"/>
                  </a:lnTo>
                  <a:lnTo>
                    <a:pt x="936" y="4802"/>
                  </a:lnTo>
                  <a:lnTo>
                    <a:pt x="971" y="4820"/>
                  </a:lnTo>
                  <a:lnTo>
                    <a:pt x="988" y="4837"/>
                  </a:lnTo>
                  <a:lnTo>
                    <a:pt x="1005" y="4872"/>
                  </a:lnTo>
                  <a:lnTo>
                    <a:pt x="1023" y="4889"/>
                  </a:lnTo>
                  <a:lnTo>
                    <a:pt x="1057" y="4906"/>
                  </a:lnTo>
                  <a:lnTo>
                    <a:pt x="1075" y="4924"/>
                  </a:lnTo>
                  <a:lnTo>
                    <a:pt x="1092" y="4958"/>
                  </a:lnTo>
                  <a:lnTo>
                    <a:pt x="1283" y="5132"/>
                  </a:lnTo>
                  <a:lnTo>
                    <a:pt x="1508" y="5288"/>
                  </a:lnTo>
                  <a:lnTo>
                    <a:pt x="1733" y="5426"/>
                  </a:lnTo>
                  <a:lnTo>
                    <a:pt x="1959" y="5548"/>
                  </a:lnTo>
                  <a:lnTo>
                    <a:pt x="2219" y="5634"/>
                  </a:lnTo>
                  <a:lnTo>
                    <a:pt x="2479" y="5704"/>
                  </a:lnTo>
                  <a:lnTo>
                    <a:pt x="2756" y="5756"/>
                  </a:lnTo>
                  <a:lnTo>
                    <a:pt x="3033" y="5773"/>
                  </a:lnTo>
                  <a:lnTo>
                    <a:pt x="3449" y="5773"/>
                  </a:lnTo>
                  <a:lnTo>
                    <a:pt x="3727" y="5756"/>
                  </a:lnTo>
                  <a:lnTo>
                    <a:pt x="3987" y="5704"/>
                  </a:lnTo>
                  <a:lnTo>
                    <a:pt x="4247" y="5634"/>
                  </a:lnTo>
                  <a:lnTo>
                    <a:pt x="4507" y="5548"/>
                  </a:lnTo>
                  <a:lnTo>
                    <a:pt x="4732" y="5444"/>
                  </a:lnTo>
                  <a:lnTo>
                    <a:pt x="4958" y="5305"/>
                  </a:lnTo>
                  <a:lnTo>
                    <a:pt x="5166" y="5149"/>
                  </a:lnTo>
                  <a:lnTo>
                    <a:pt x="5374" y="4958"/>
                  </a:lnTo>
                  <a:lnTo>
                    <a:pt x="5547" y="4768"/>
                  </a:lnTo>
                  <a:lnTo>
                    <a:pt x="5703" y="4560"/>
                  </a:lnTo>
                  <a:lnTo>
                    <a:pt x="5842" y="4334"/>
                  </a:lnTo>
                  <a:lnTo>
                    <a:pt x="5946" y="4092"/>
                  </a:lnTo>
                  <a:lnTo>
                    <a:pt x="6050" y="3849"/>
                  </a:lnTo>
                  <a:lnTo>
                    <a:pt x="6119" y="3589"/>
                  </a:lnTo>
                  <a:lnTo>
                    <a:pt x="6154" y="3312"/>
                  </a:lnTo>
                  <a:lnTo>
                    <a:pt x="6171" y="3034"/>
                  </a:lnTo>
                  <a:lnTo>
                    <a:pt x="6154" y="2757"/>
                  </a:lnTo>
                  <a:lnTo>
                    <a:pt x="6102" y="2497"/>
                  </a:lnTo>
                  <a:lnTo>
                    <a:pt x="6050" y="2220"/>
                  </a:lnTo>
                  <a:lnTo>
                    <a:pt x="5946" y="1977"/>
                  </a:lnTo>
                  <a:lnTo>
                    <a:pt x="5824" y="1734"/>
                  </a:lnTo>
                  <a:lnTo>
                    <a:pt x="5686" y="1509"/>
                  </a:lnTo>
                  <a:lnTo>
                    <a:pt x="5530" y="1301"/>
                  </a:lnTo>
                  <a:lnTo>
                    <a:pt x="5356" y="1110"/>
                  </a:lnTo>
                  <a:lnTo>
                    <a:pt x="5339" y="1076"/>
                  </a:lnTo>
                  <a:lnTo>
                    <a:pt x="5304" y="1058"/>
                  </a:lnTo>
                  <a:lnTo>
                    <a:pt x="5287" y="1041"/>
                  </a:lnTo>
                  <a:lnTo>
                    <a:pt x="5270" y="1024"/>
                  </a:lnTo>
                  <a:lnTo>
                    <a:pt x="5252" y="989"/>
                  </a:lnTo>
                  <a:lnTo>
                    <a:pt x="5218" y="972"/>
                  </a:lnTo>
                  <a:lnTo>
                    <a:pt x="5200" y="954"/>
                  </a:lnTo>
                  <a:lnTo>
                    <a:pt x="5183" y="937"/>
                  </a:lnTo>
                  <a:lnTo>
                    <a:pt x="5148" y="902"/>
                  </a:lnTo>
                  <a:lnTo>
                    <a:pt x="5131" y="885"/>
                  </a:lnTo>
                  <a:lnTo>
                    <a:pt x="5114" y="868"/>
                  </a:lnTo>
                  <a:lnTo>
                    <a:pt x="5096" y="833"/>
                  </a:lnTo>
                  <a:lnTo>
                    <a:pt x="5062" y="816"/>
                  </a:lnTo>
                  <a:lnTo>
                    <a:pt x="4871" y="642"/>
                  </a:lnTo>
                  <a:lnTo>
                    <a:pt x="4663" y="486"/>
                  </a:lnTo>
                  <a:lnTo>
                    <a:pt x="4438" y="348"/>
                  </a:lnTo>
                  <a:lnTo>
                    <a:pt x="4195" y="226"/>
                  </a:lnTo>
                  <a:lnTo>
                    <a:pt x="3952" y="140"/>
                  </a:lnTo>
                  <a:lnTo>
                    <a:pt x="3692" y="70"/>
                  </a:lnTo>
                  <a:lnTo>
                    <a:pt x="3415" y="18"/>
                  </a:lnTo>
                  <a:lnTo>
                    <a:pt x="313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1" name="Google Shape;1801;p17"/>
            <p:cNvSpPr/>
            <p:nvPr/>
          </p:nvSpPr>
          <p:spPr>
            <a:xfrm>
              <a:off x="4006473" y="157160"/>
              <a:ext cx="402523" cy="375116"/>
            </a:xfrm>
            <a:custGeom>
              <a:avLst/>
              <a:gdLst/>
              <a:ahLst/>
              <a:cxnLst/>
              <a:rect l="l" t="t" r="r" b="b"/>
              <a:pathLst>
                <a:path w="5860" h="5461" extrusionOk="0">
                  <a:moveTo>
                    <a:pt x="2722" y="1"/>
                  </a:moveTo>
                  <a:lnTo>
                    <a:pt x="2445" y="18"/>
                  </a:lnTo>
                  <a:lnTo>
                    <a:pt x="2167" y="53"/>
                  </a:lnTo>
                  <a:lnTo>
                    <a:pt x="1907" y="122"/>
                  </a:lnTo>
                  <a:lnTo>
                    <a:pt x="1665" y="226"/>
                  </a:lnTo>
                  <a:lnTo>
                    <a:pt x="1422" y="330"/>
                  </a:lnTo>
                  <a:lnTo>
                    <a:pt x="1197" y="469"/>
                  </a:lnTo>
                  <a:lnTo>
                    <a:pt x="989" y="625"/>
                  </a:lnTo>
                  <a:lnTo>
                    <a:pt x="798" y="798"/>
                  </a:lnTo>
                  <a:lnTo>
                    <a:pt x="625" y="1006"/>
                  </a:lnTo>
                  <a:lnTo>
                    <a:pt x="469" y="1214"/>
                  </a:lnTo>
                  <a:lnTo>
                    <a:pt x="330" y="1439"/>
                  </a:lnTo>
                  <a:lnTo>
                    <a:pt x="209" y="1665"/>
                  </a:lnTo>
                  <a:lnTo>
                    <a:pt x="122" y="1925"/>
                  </a:lnTo>
                  <a:lnTo>
                    <a:pt x="53" y="2185"/>
                  </a:lnTo>
                  <a:lnTo>
                    <a:pt x="18" y="2445"/>
                  </a:lnTo>
                  <a:lnTo>
                    <a:pt x="1" y="2722"/>
                  </a:lnTo>
                  <a:lnTo>
                    <a:pt x="18" y="2999"/>
                  </a:lnTo>
                  <a:lnTo>
                    <a:pt x="53" y="3277"/>
                  </a:lnTo>
                  <a:lnTo>
                    <a:pt x="122" y="3537"/>
                  </a:lnTo>
                  <a:lnTo>
                    <a:pt x="209" y="3779"/>
                  </a:lnTo>
                  <a:lnTo>
                    <a:pt x="330" y="4022"/>
                  </a:lnTo>
                  <a:lnTo>
                    <a:pt x="469" y="4247"/>
                  </a:lnTo>
                  <a:lnTo>
                    <a:pt x="625" y="4455"/>
                  </a:lnTo>
                  <a:lnTo>
                    <a:pt x="798" y="4646"/>
                  </a:lnTo>
                  <a:lnTo>
                    <a:pt x="989" y="4837"/>
                  </a:lnTo>
                  <a:lnTo>
                    <a:pt x="1197" y="4993"/>
                  </a:lnTo>
                  <a:lnTo>
                    <a:pt x="1422" y="5131"/>
                  </a:lnTo>
                  <a:lnTo>
                    <a:pt x="1665" y="5235"/>
                  </a:lnTo>
                  <a:lnTo>
                    <a:pt x="1907" y="5322"/>
                  </a:lnTo>
                  <a:lnTo>
                    <a:pt x="2167" y="5391"/>
                  </a:lnTo>
                  <a:lnTo>
                    <a:pt x="2445" y="5443"/>
                  </a:lnTo>
                  <a:lnTo>
                    <a:pt x="2722" y="5461"/>
                  </a:lnTo>
                  <a:lnTo>
                    <a:pt x="3138" y="5461"/>
                  </a:lnTo>
                  <a:lnTo>
                    <a:pt x="3415" y="5443"/>
                  </a:lnTo>
                  <a:lnTo>
                    <a:pt x="3676" y="5391"/>
                  </a:lnTo>
                  <a:lnTo>
                    <a:pt x="3936" y="5322"/>
                  </a:lnTo>
                  <a:lnTo>
                    <a:pt x="4196" y="5235"/>
                  </a:lnTo>
                  <a:lnTo>
                    <a:pt x="4421" y="5131"/>
                  </a:lnTo>
                  <a:lnTo>
                    <a:pt x="4646" y="4993"/>
                  </a:lnTo>
                  <a:lnTo>
                    <a:pt x="4854" y="4837"/>
                  </a:lnTo>
                  <a:lnTo>
                    <a:pt x="5062" y="4646"/>
                  </a:lnTo>
                  <a:lnTo>
                    <a:pt x="5236" y="4455"/>
                  </a:lnTo>
                  <a:lnTo>
                    <a:pt x="5392" y="4247"/>
                  </a:lnTo>
                  <a:lnTo>
                    <a:pt x="5530" y="4022"/>
                  </a:lnTo>
                  <a:lnTo>
                    <a:pt x="5634" y="3779"/>
                  </a:lnTo>
                  <a:lnTo>
                    <a:pt x="5738" y="3537"/>
                  </a:lnTo>
                  <a:lnTo>
                    <a:pt x="5808" y="3277"/>
                  </a:lnTo>
                  <a:lnTo>
                    <a:pt x="5842" y="2999"/>
                  </a:lnTo>
                  <a:lnTo>
                    <a:pt x="5860" y="2722"/>
                  </a:lnTo>
                  <a:lnTo>
                    <a:pt x="5842" y="2445"/>
                  </a:lnTo>
                  <a:lnTo>
                    <a:pt x="5808" y="2185"/>
                  </a:lnTo>
                  <a:lnTo>
                    <a:pt x="5738" y="1925"/>
                  </a:lnTo>
                  <a:lnTo>
                    <a:pt x="5634" y="1665"/>
                  </a:lnTo>
                  <a:lnTo>
                    <a:pt x="5530" y="1439"/>
                  </a:lnTo>
                  <a:lnTo>
                    <a:pt x="5392" y="1214"/>
                  </a:lnTo>
                  <a:lnTo>
                    <a:pt x="5236" y="1006"/>
                  </a:lnTo>
                  <a:lnTo>
                    <a:pt x="5062" y="798"/>
                  </a:lnTo>
                  <a:lnTo>
                    <a:pt x="4854" y="625"/>
                  </a:lnTo>
                  <a:lnTo>
                    <a:pt x="4646" y="469"/>
                  </a:lnTo>
                  <a:lnTo>
                    <a:pt x="4421" y="330"/>
                  </a:lnTo>
                  <a:lnTo>
                    <a:pt x="4196" y="226"/>
                  </a:lnTo>
                  <a:lnTo>
                    <a:pt x="3936" y="122"/>
                  </a:lnTo>
                  <a:lnTo>
                    <a:pt x="3676" y="53"/>
                  </a:lnTo>
                  <a:lnTo>
                    <a:pt x="3415" y="18"/>
                  </a:lnTo>
                  <a:lnTo>
                    <a:pt x="3138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2" name="Google Shape;1802;p17"/>
            <p:cNvSpPr/>
            <p:nvPr/>
          </p:nvSpPr>
          <p:spPr>
            <a:xfrm>
              <a:off x="4006473" y="157160"/>
              <a:ext cx="402523" cy="375116"/>
            </a:xfrm>
            <a:custGeom>
              <a:avLst/>
              <a:gdLst/>
              <a:ahLst/>
              <a:cxnLst/>
              <a:rect l="l" t="t" r="r" b="b"/>
              <a:pathLst>
                <a:path w="5860" h="5461" fill="none" extrusionOk="0">
                  <a:moveTo>
                    <a:pt x="2722" y="5461"/>
                  </a:moveTo>
                  <a:lnTo>
                    <a:pt x="2722" y="5461"/>
                  </a:lnTo>
                  <a:lnTo>
                    <a:pt x="2445" y="5443"/>
                  </a:lnTo>
                  <a:lnTo>
                    <a:pt x="2167" y="5391"/>
                  </a:lnTo>
                  <a:lnTo>
                    <a:pt x="1907" y="5322"/>
                  </a:lnTo>
                  <a:lnTo>
                    <a:pt x="1665" y="5235"/>
                  </a:lnTo>
                  <a:lnTo>
                    <a:pt x="1422" y="5131"/>
                  </a:lnTo>
                  <a:lnTo>
                    <a:pt x="1197" y="4993"/>
                  </a:lnTo>
                  <a:lnTo>
                    <a:pt x="989" y="4837"/>
                  </a:lnTo>
                  <a:lnTo>
                    <a:pt x="798" y="4646"/>
                  </a:lnTo>
                  <a:lnTo>
                    <a:pt x="625" y="4455"/>
                  </a:lnTo>
                  <a:lnTo>
                    <a:pt x="469" y="4247"/>
                  </a:lnTo>
                  <a:lnTo>
                    <a:pt x="330" y="4022"/>
                  </a:lnTo>
                  <a:lnTo>
                    <a:pt x="209" y="3779"/>
                  </a:lnTo>
                  <a:lnTo>
                    <a:pt x="122" y="3537"/>
                  </a:lnTo>
                  <a:lnTo>
                    <a:pt x="53" y="3277"/>
                  </a:lnTo>
                  <a:lnTo>
                    <a:pt x="18" y="2999"/>
                  </a:lnTo>
                  <a:lnTo>
                    <a:pt x="1" y="2722"/>
                  </a:lnTo>
                  <a:lnTo>
                    <a:pt x="1" y="2722"/>
                  </a:lnTo>
                  <a:lnTo>
                    <a:pt x="18" y="2445"/>
                  </a:lnTo>
                  <a:lnTo>
                    <a:pt x="53" y="2185"/>
                  </a:lnTo>
                  <a:lnTo>
                    <a:pt x="122" y="1925"/>
                  </a:lnTo>
                  <a:lnTo>
                    <a:pt x="209" y="1665"/>
                  </a:lnTo>
                  <a:lnTo>
                    <a:pt x="330" y="1439"/>
                  </a:lnTo>
                  <a:lnTo>
                    <a:pt x="469" y="1214"/>
                  </a:lnTo>
                  <a:lnTo>
                    <a:pt x="625" y="1006"/>
                  </a:lnTo>
                  <a:lnTo>
                    <a:pt x="798" y="798"/>
                  </a:lnTo>
                  <a:lnTo>
                    <a:pt x="989" y="625"/>
                  </a:lnTo>
                  <a:lnTo>
                    <a:pt x="1197" y="469"/>
                  </a:lnTo>
                  <a:lnTo>
                    <a:pt x="1422" y="330"/>
                  </a:lnTo>
                  <a:lnTo>
                    <a:pt x="1665" y="226"/>
                  </a:lnTo>
                  <a:lnTo>
                    <a:pt x="1907" y="122"/>
                  </a:lnTo>
                  <a:lnTo>
                    <a:pt x="2167" y="53"/>
                  </a:lnTo>
                  <a:lnTo>
                    <a:pt x="2445" y="18"/>
                  </a:lnTo>
                  <a:lnTo>
                    <a:pt x="2722" y="1"/>
                  </a:lnTo>
                  <a:lnTo>
                    <a:pt x="3138" y="1"/>
                  </a:lnTo>
                  <a:lnTo>
                    <a:pt x="3138" y="1"/>
                  </a:lnTo>
                  <a:lnTo>
                    <a:pt x="3415" y="18"/>
                  </a:lnTo>
                  <a:lnTo>
                    <a:pt x="3676" y="53"/>
                  </a:lnTo>
                  <a:lnTo>
                    <a:pt x="3936" y="122"/>
                  </a:lnTo>
                  <a:lnTo>
                    <a:pt x="4196" y="226"/>
                  </a:lnTo>
                  <a:lnTo>
                    <a:pt x="4421" y="330"/>
                  </a:lnTo>
                  <a:lnTo>
                    <a:pt x="4646" y="469"/>
                  </a:lnTo>
                  <a:lnTo>
                    <a:pt x="4854" y="625"/>
                  </a:lnTo>
                  <a:lnTo>
                    <a:pt x="5062" y="798"/>
                  </a:lnTo>
                  <a:lnTo>
                    <a:pt x="5236" y="1006"/>
                  </a:lnTo>
                  <a:lnTo>
                    <a:pt x="5392" y="1214"/>
                  </a:lnTo>
                  <a:lnTo>
                    <a:pt x="5530" y="1439"/>
                  </a:lnTo>
                  <a:lnTo>
                    <a:pt x="5634" y="1665"/>
                  </a:lnTo>
                  <a:lnTo>
                    <a:pt x="5738" y="1925"/>
                  </a:lnTo>
                  <a:lnTo>
                    <a:pt x="5808" y="2185"/>
                  </a:lnTo>
                  <a:lnTo>
                    <a:pt x="5842" y="2445"/>
                  </a:lnTo>
                  <a:lnTo>
                    <a:pt x="5860" y="2722"/>
                  </a:lnTo>
                  <a:lnTo>
                    <a:pt x="5860" y="2722"/>
                  </a:lnTo>
                  <a:lnTo>
                    <a:pt x="5842" y="2999"/>
                  </a:lnTo>
                  <a:lnTo>
                    <a:pt x="5808" y="3277"/>
                  </a:lnTo>
                  <a:lnTo>
                    <a:pt x="5738" y="3537"/>
                  </a:lnTo>
                  <a:lnTo>
                    <a:pt x="5634" y="3779"/>
                  </a:lnTo>
                  <a:lnTo>
                    <a:pt x="5530" y="4022"/>
                  </a:lnTo>
                  <a:lnTo>
                    <a:pt x="5392" y="4247"/>
                  </a:lnTo>
                  <a:lnTo>
                    <a:pt x="5236" y="4455"/>
                  </a:lnTo>
                  <a:lnTo>
                    <a:pt x="5062" y="4646"/>
                  </a:lnTo>
                  <a:lnTo>
                    <a:pt x="4854" y="4837"/>
                  </a:lnTo>
                  <a:lnTo>
                    <a:pt x="4646" y="4993"/>
                  </a:lnTo>
                  <a:lnTo>
                    <a:pt x="4421" y="5131"/>
                  </a:lnTo>
                  <a:lnTo>
                    <a:pt x="4196" y="5235"/>
                  </a:lnTo>
                  <a:lnTo>
                    <a:pt x="3936" y="5322"/>
                  </a:lnTo>
                  <a:lnTo>
                    <a:pt x="3676" y="5391"/>
                  </a:lnTo>
                  <a:lnTo>
                    <a:pt x="3415" y="5443"/>
                  </a:lnTo>
                  <a:lnTo>
                    <a:pt x="3138" y="5461"/>
                  </a:lnTo>
                  <a:lnTo>
                    <a:pt x="2722" y="54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3" name="Google Shape;1803;p17"/>
            <p:cNvSpPr/>
            <p:nvPr/>
          </p:nvSpPr>
          <p:spPr>
            <a:xfrm>
              <a:off x="4026737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extrusionOk="0">
                  <a:moveTo>
                    <a:pt x="2184" y="1"/>
                  </a:moveTo>
                  <a:lnTo>
                    <a:pt x="1942" y="35"/>
                  </a:lnTo>
                  <a:lnTo>
                    <a:pt x="1699" y="105"/>
                  </a:lnTo>
                  <a:lnTo>
                    <a:pt x="1474" y="191"/>
                  </a:lnTo>
                  <a:lnTo>
                    <a:pt x="1266" y="278"/>
                  </a:lnTo>
                  <a:lnTo>
                    <a:pt x="1075" y="399"/>
                  </a:lnTo>
                  <a:lnTo>
                    <a:pt x="884" y="555"/>
                  </a:lnTo>
                  <a:lnTo>
                    <a:pt x="711" y="711"/>
                  </a:lnTo>
                  <a:lnTo>
                    <a:pt x="555" y="867"/>
                  </a:lnTo>
                  <a:lnTo>
                    <a:pt x="416" y="1058"/>
                  </a:lnTo>
                  <a:lnTo>
                    <a:pt x="295" y="1266"/>
                  </a:lnTo>
                  <a:lnTo>
                    <a:pt x="191" y="1474"/>
                  </a:lnTo>
                  <a:lnTo>
                    <a:pt x="104" y="1699"/>
                  </a:lnTo>
                  <a:lnTo>
                    <a:pt x="52" y="1925"/>
                  </a:lnTo>
                  <a:lnTo>
                    <a:pt x="18" y="2167"/>
                  </a:lnTo>
                  <a:lnTo>
                    <a:pt x="0" y="2410"/>
                  </a:lnTo>
                  <a:lnTo>
                    <a:pt x="18" y="2670"/>
                  </a:lnTo>
                  <a:lnTo>
                    <a:pt x="52" y="2913"/>
                  </a:lnTo>
                  <a:lnTo>
                    <a:pt x="104" y="3138"/>
                  </a:lnTo>
                  <a:lnTo>
                    <a:pt x="191" y="3363"/>
                  </a:lnTo>
                  <a:lnTo>
                    <a:pt x="295" y="3571"/>
                  </a:lnTo>
                  <a:lnTo>
                    <a:pt x="416" y="3779"/>
                  </a:lnTo>
                  <a:lnTo>
                    <a:pt x="555" y="3953"/>
                  </a:lnTo>
                  <a:lnTo>
                    <a:pt x="711" y="4126"/>
                  </a:lnTo>
                  <a:lnTo>
                    <a:pt x="884" y="4282"/>
                  </a:lnTo>
                  <a:lnTo>
                    <a:pt x="1075" y="4421"/>
                  </a:lnTo>
                  <a:lnTo>
                    <a:pt x="1266" y="4542"/>
                  </a:lnTo>
                  <a:lnTo>
                    <a:pt x="1474" y="4646"/>
                  </a:lnTo>
                  <a:lnTo>
                    <a:pt x="1699" y="4733"/>
                  </a:lnTo>
                  <a:lnTo>
                    <a:pt x="1942" y="4785"/>
                  </a:lnTo>
                  <a:lnTo>
                    <a:pt x="2184" y="4819"/>
                  </a:lnTo>
                  <a:lnTo>
                    <a:pt x="2427" y="4837"/>
                  </a:lnTo>
                  <a:lnTo>
                    <a:pt x="2843" y="4837"/>
                  </a:lnTo>
                  <a:lnTo>
                    <a:pt x="3086" y="4819"/>
                  </a:lnTo>
                  <a:lnTo>
                    <a:pt x="3329" y="4785"/>
                  </a:lnTo>
                  <a:lnTo>
                    <a:pt x="3554" y="4733"/>
                  </a:lnTo>
                  <a:lnTo>
                    <a:pt x="3779" y="4646"/>
                  </a:lnTo>
                  <a:lnTo>
                    <a:pt x="3987" y="4542"/>
                  </a:lnTo>
                  <a:lnTo>
                    <a:pt x="4195" y="4421"/>
                  </a:lnTo>
                  <a:lnTo>
                    <a:pt x="4386" y="4282"/>
                  </a:lnTo>
                  <a:lnTo>
                    <a:pt x="4542" y="4126"/>
                  </a:lnTo>
                  <a:lnTo>
                    <a:pt x="4698" y="3953"/>
                  </a:lnTo>
                  <a:lnTo>
                    <a:pt x="4854" y="3779"/>
                  </a:lnTo>
                  <a:lnTo>
                    <a:pt x="4975" y="3571"/>
                  </a:lnTo>
                  <a:lnTo>
                    <a:pt x="5062" y="3363"/>
                  </a:lnTo>
                  <a:lnTo>
                    <a:pt x="5149" y="3138"/>
                  </a:lnTo>
                  <a:lnTo>
                    <a:pt x="5218" y="2913"/>
                  </a:lnTo>
                  <a:lnTo>
                    <a:pt x="5253" y="2670"/>
                  </a:lnTo>
                  <a:lnTo>
                    <a:pt x="5253" y="2410"/>
                  </a:lnTo>
                  <a:lnTo>
                    <a:pt x="5253" y="2167"/>
                  </a:lnTo>
                  <a:lnTo>
                    <a:pt x="5218" y="1925"/>
                  </a:lnTo>
                  <a:lnTo>
                    <a:pt x="5149" y="1699"/>
                  </a:lnTo>
                  <a:lnTo>
                    <a:pt x="5062" y="1474"/>
                  </a:lnTo>
                  <a:lnTo>
                    <a:pt x="4975" y="1266"/>
                  </a:lnTo>
                  <a:lnTo>
                    <a:pt x="4854" y="1058"/>
                  </a:lnTo>
                  <a:lnTo>
                    <a:pt x="4698" y="867"/>
                  </a:lnTo>
                  <a:lnTo>
                    <a:pt x="4542" y="711"/>
                  </a:lnTo>
                  <a:lnTo>
                    <a:pt x="4386" y="555"/>
                  </a:lnTo>
                  <a:lnTo>
                    <a:pt x="4195" y="399"/>
                  </a:lnTo>
                  <a:lnTo>
                    <a:pt x="3987" y="278"/>
                  </a:lnTo>
                  <a:lnTo>
                    <a:pt x="3779" y="191"/>
                  </a:lnTo>
                  <a:lnTo>
                    <a:pt x="3554" y="105"/>
                  </a:lnTo>
                  <a:lnTo>
                    <a:pt x="3329" y="35"/>
                  </a:lnTo>
                  <a:lnTo>
                    <a:pt x="3086" y="1"/>
                  </a:lnTo>
                  <a:close/>
                </a:path>
              </a:pathLst>
            </a:custGeom>
            <a:solidFill>
              <a:srgbClr val="43434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4" name="Google Shape;1804;p17"/>
            <p:cNvSpPr/>
            <p:nvPr/>
          </p:nvSpPr>
          <p:spPr>
            <a:xfrm>
              <a:off x="4026737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fill="none" extrusionOk="0">
                  <a:moveTo>
                    <a:pt x="2843" y="4837"/>
                  </a:moveTo>
                  <a:lnTo>
                    <a:pt x="2427" y="4837"/>
                  </a:lnTo>
                  <a:lnTo>
                    <a:pt x="2427" y="4837"/>
                  </a:lnTo>
                  <a:lnTo>
                    <a:pt x="2184" y="4819"/>
                  </a:lnTo>
                  <a:lnTo>
                    <a:pt x="1942" y="4785"/>
                  </a:lnTo>
                  <a:lnTo>
                    <a:pt x="1699" y="4733"/>
                  </a:lnTo>
                  <a:lnTo>
                    <a:pt x="1474" y="4646"/>
                  </a:lnTo>
                  <a:lnTo>
                    <a:pt x="1266" y="4542"/>
                  </a:lnTo>
                  <a:lnTo>
                    <a:pt x="1075" y="4421"/>
                  </a:lnTo>
                  <a:lnTo>
                    <a:pt x="884" y="4282"/>
                  </a:lnTo>
                  <a:lnTo>
                    <a:pt x="711" y="4126"/>
                  </a:lnTo>
                  <a:lnTo>
                    <a:pt x="555" y="3953"/>
                  </a:lnTo>
                  <a:lnTo>
                    <a:pt x="416" y="3779"/>
                  </a:lnTo>
                  <a:lnTo>
                    <a:pt x="295" y="3571"/>
                  </a:lnTo>
                  <a:lnTo>
                    <a:pt x="191" y="3363"/>
                  </a:lnTo>
                  <a:lnTo>
                    <a:pt x="104" y="3138"/>
                  </a:lnTo>
                  <a:lnTo>
                    <a:pt x="52" y="2913"/>
                  </a:lnTo>
                  <a:lnTo>
                    <a:pt x="18" y="2670"/>
                  </a:lnTo>
                  <a:lnTo>
                    <a:pt x="0" y="2410"/>
                  </a:lnTo>
                  <a:lnTo>
                    <a:pt x="0" y="2410"/>
                  </a:lnTo>
                  <a:lnTo>
                    <a:pt x="18" y="2167"/>
                  </a:lnTo>
                  <a:lnTo>
                    <a:pt x="52" y="1925"/>
                  </a:lnTo>
                  <a:lnTo>
                    <a:pt x="104" y="1699"/>
                  </a:lnTo>
                  <a:lnTo>
                    <a:pt x="191" y="1474"/>
                  </a:lnTo>
                  <a:lnTo>
                    <a:pt x="295" y="1266"/>
                  </a:lnTo>
                  <a:lnTo>
                    <a:pt x="416" y="1058"/>
                  </a:lnTo>
                  <a:lnTo>
                    <a:pt x="555" y="867"/>
                  </a:lnTo>
                  <a:lnTo>
                    <a:pt x="711" y="711"/>
                  </a:lnTo>
                  <a:lnTo>
                    <a:pt x="884" y="555"/>
                  </a:lnTo>
                  <a:lnTo>
                    <a:pt x="1075" y="399"/>
                  </a:lnTo>
                  <a:lnTo>
                    <a:pt x="1266" y="278"/>
                  </a:lnTo>
                  <a:lnTo>
                    <a:pt x="1474" y="191"/>
                  </a:lnTo>
                  <a:lnTo>
                    <a:pt x="1699" y="105"/>
                  </a:lnTo>
                  <a:lnTo>
                    <a:pt x="1942" y="35"/>
                  </a:lnTo>
                  <a:lnTo>
                    <a:pt x="2184" y="1"/>
                  </a:lnTo>
                  <a:lnTo>
                    <a:pt x="2427" y="1"/>
                  </a:lnTo>
                  <a:lnTo>
                    <a:pt x="2843" y="1"/>
                  </a:lnTo>
                  <a:lnTo>
                    <a:pt x="2843" y="1"/>
                  </a:lnTo>
                  <a:lnTo>
                    <a:pt x="3086" y="1"/>
                  </a:lnTo>
                  <a:lnTo>
                    <a:pt x="3329" y="35"/>
                  </a:lnTo>
                  <a:lnTo>
                    <a:pt x="3554" y="105"/>
                  </a:lnTo>
                  <a:lnTo>
                    <a:pt x="3779" y="191"/>
                  </a:lnTo>
                  <a:lnTo>
                    <a:pt x="3987" y="278"/>
                  </a:lnTo>
                  <a:lnTo>
                    <a:pt x="4195" y="399"/>
                  </a:lnTo>
                  <a:lnTo>
                    <a:pt x="4386" y="555"/>
                  </a:lnTo>
                  <a:lnTo>
                    <a:pt x="4542" y="711"/>
                  </a:lnTo>
                  <a:lnTo>
                    <a:pt x="4698" y="867"/>
                  </a:lnTo>
                  <a:lnTo>
                    <a:pt x="4854" y="1058"/>
                  </a:lnTo>
                  <a:lnTo>
                    <a:pt x="4975" y="1266"/>
                  </a:lnTo>
                  <a:lnTo>
                    <a:pt x="5062" y="1474"/>
                  </a:lnTo>
                  <a:lnTo>
                    <a:pt x="5149" y="1699"/>
                  </a:lnTo>
                  <a:lnTo>
                    <a:pt x="5218" y="1925"/>
                  </a:lnTo>
                  <a:lnTo>
                    <a:pt x="5253" y="2167"/>
                  </a:lnTo>
                  <a:lnTo>
                    <a:pt x="5253" y="2410"/>
                  </a:lnTo>
                  <a:lnTo>
                    <a:pt x="5253" y="2410"/>
                  </a:lnTo>
                  <a:lnTo>
                    <a:pt x="5253" y="2670"/>
                  </a:lnTo>
                  <a:lnTo>
                    <a:pt x="5218" y="2913"/>
                  </a:lnTo>
                  <a:lnTo>
                    <a:pt x="5149" y="3138"/>
                  </a:lnTo>
                  <a:lnTo>
                    <a:pt x="5062" y="3363"/>
                  </a:lnTo>
                  <a:lnTo>
                    <a:pt x="4975" y="3571"/>
                  </a:lnTo>
                  <a:lnTo>
                    <a:pt x="4854" y="3779"/>
                  </a:lnTo>
                  <a:lnTo>
                    <a:pt x="4698" y="3953"/>
                  </a:lnTo>
                  <a:lnTo>
                    <a:pt x="4542" y="4126"/>
                  </a:lnTo>
                  <a:lnTo>
                    <a:pt x="4386" y="4282"/>
                  </a:lnTo>
                  <a:lnTo>
                    <a:pt x="4195" y="4421"/>
                  </a:lnTo>
                  <a:lnTo>
                    <a:pt x="3987" y="4542"/>
                  </a:lnTo>
                  <a:lnTo>
                    <a:pt x="3779" y="4646"/>
                  </a:lnTo>
                  <a:lnTo>
                    <a:pt x="3554" y="4733"/>
                  </a:lnTo>
                  <a:lnTo>
                    <a:pt x="3329" y="4785"/>
                  </a:lnTo>
                  <a:lnTo>
                    <a:pt x="3086" y="4819"/>
                  </a:lnTo>
                  <a:lnTo>
                    <a:pt x="2843" y="483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5" name="Google Shape;1805;p17"/>
            <p:cNvSpPr/>
            <p:nvPr/>
          </p:nvSpPr>
          <p:spPr>
            <a:xfrm>
              <a:off x="4049335" y="185734"/>
              <a:ext cx="300107" cy="271532"/>
            </a:xfrm>
            <a:custGeom>
              <a:avLst/>
              <a:gdLst/>
              <a:ahLst/>
              <a:cxnLst/>
              <a:rect l="l" t="t" r="r" b="b"/>
              <a:pathLst>
                <a:path w="4369" h="3953" extrusionOk="0">
                  <a:moveTo>
                    <a:pt x="1977" y="1"/>
                  </a:moveTo>
                  <a:lnTo>
                    <a:pt x="1786" y="18"/>
                  </a:lnTo>
                  <a:lnTo>
                    <a:pt x="1578" y="35"/>
                  </a:lnTo>
                  <a:lnTo>
                    <a:pt x="1405" y="87"/>
                  </a:lnTo>
                  <a:lnTo>
                    <a:pt x="1214" y="157"/>
                  </a:lnTo>
                  <a:lnTo>
                    <a:pt x="1041" y="243"/>
                  </a:lnTo>
                  <a:lnTo>
                    <a:pt x="885" y="347"/>
                  </a:lnTo>
                  <a:lnTo>
                    <a:pt x="729" y="451"/>
                  </a:lnTo>
                  <a:lnTo>
                    <a:pt x="590" y="573"/>
                  </a:lnTo>
                  <a:lnTo>
                    <a:pt x="469" y="729"/>
                  </a:lnTo>
                  <a:lnTo>
                    <a:pt x="347" y="867"/>
                  </a:lnTo>
                  <a:lnTo>
                    <a:pt x="243" y="1041"/>
                  </a:lnTo>
                  <a:lnTo>
                    <a:pt x="157" y="1214"/>
                  </a:lnTo>
                  <a:lnTo>
                    <a:pt x="105" y="1387"/>
                  </a:lnTo>
                  <a:lnTo>
                    <a:pt x="53" y="1578"/>
                  </a:lnTo>
                  <a:lnTo>
                    <a:pt x="18" y="1769"/>
                  </a:lnTo>
                  <a:lnTo>
                    <a:pt x="1" y="1977"/>
                  </a:lnTo>
                  <a:lnTo>
                    <a:pt x="18" y="2185"/>
                  </a:lnTo>
                  <a:lnTo>
                    <a:pt x="53" y="2375"/>
                  </a:lnTo>
                  <a:lnTo>
                    <a:pt x="105" y="2566"/>
                  </a:lnTo>
                  <a:lnTo>
                    <a:pt x="157" y="2739"/>
                  </a:lnTo>
                  <a:lnTo>
                    <a:pt x="243" y="2913"/>
                  </a:lnTo>
                  <a:lnTo>
                    <a:pt x="347" y="3086"/>
                  </a:lnTo>
                  <a:lnTo>
                    <a:pt x="469" y="3225"/>
                  </a:lnTo>
                  <a:lnTo>
                    <a:pt x="590" y="3363"/>
                  </a:lnTo>
                  <a:lnTo>
                    <a:pt x="729" y="3502"/>
                  </a:lnTo>
                  <a:lnTo>
                    <a:pt x="885" y="3606"/>
                  </a:lnTo>
                  <a:lnTo>
                    <a:pt x="1041" y="3710"/>
                  </a:lnTo>
                  <a:lnTo>
                    <a:pt x="1214" y="3797"/>
                  </a:lnTo>
                  <a:lnTo>
                    <a:pt x="1405" y="3866"/>
                  </a:lnTo>
                  <a:lnTo>
                    <a:pt x="1578" y="3901"/>
                  </a:lnTo>
                  <a:lnTo>
                    <a:pt x="1786" y="3935"/>
                  </a:lnTo>
                  <a:lnTo>
                    <a:pt x="1977" y="3953"/>
                  </a:lnTo>
                  <a:lnTo>
                    <a:pt x="2393" y="3953"/>
                  </a:lnTo>
                  <a:lnTo>
                    <a:pt x="2601" y="3935"/>
                  </a:lnTo>
                  <a:lnTo>
                    <a:pt x="2791" y="3901"/>
                  </a:lnTo>
                  <a:lnTo>
                    <a:pt x="2982" y="3866"/>
                  </a:lnTo>
                  <a:lnTo>
                    <a:pt x="3156" y="3797"/>
                  </a:lnTo>
                  <a:lnTo>
                    <a:pt x="3329" y="3710"/>
                  </a:lnTo>
                  <a:lnTo>
                    <a:pt x="3502" y="3606"/>
                  </a:lnTo>
                  <a:lnTo>
                    <a:pt x="3641" y="3502"/>
                  </a:lnTo>
                  <a:lnTo>
                    <a:pt x="3797" y="3363"/>
                  </a:lnTo>
                  <a:lnTo>
                    <a:pt x="3918" y="3225"/>
                  </a:lnTo>
                  <a:lnTo>
                    <a:pt x="4022" y="3086"/>
                  </a:lnTo>
                  <a:lnTo>
                    <a:pt x="4126" y="2913"/>
                  </a:lnTo>
                  <a:lnTo>
                    <a:pt x="4213" y="2739"/>
                  </a:lnTo>
                  <a:lnTo>
                    <a:pt x="4282" y="2566"/>
                  </a:lnTo>
                  <a:lnTo>
                    <a:pt x="4334" y="2375"/>
                  </a:lnTo>
                  <a:lnTo>
                    <a:pt x="4352" y="2185"/>
                  </a:lnTo>
                  <a:lnTo>
                    <a:pt x="4369" y="1977"/>
                  </a:lnTo>
                  <a:lnTo>
                    <a:pt x="4352" y="1769"/>
                  </a:lnTo>
                  <a:lnTo>
                    <a:pt x="4334" y="1578"/>
                  </a:lnTo>
                  <a:lnTo>
                    <a:pt x="4282" y="1387"/>
                  </a:lnTo>
                  <a:lnTo>
                    <a:pt x="4213" y="1214"/>
                  </a:lnTo>
                  <a:lnTo>
                    <a:pt x="4126" y="1041"/>
                  </a:lnTo>
                  <a:lnTo>
                    <a:pt x="4022" y="867"/>
                  </a:lnTo>
                  <a:lnTo>
                    <a:pt x="3918" y="729"/>
                  </a:lnTo>
                  <a:lnTo>
                    <a:pt x="3797" y="573"/>
                  </a:lnTo>
                  <a:lnTo>
                    <a:pt x="3641" y="451"/>
                  </a:lnTo>
                  <a:lnTo>
                    <a:pt x="3502" y="347"/>
                  </a:lnTo>
                  <a:lnTo>
                    <a:pt x="3329" y="243"/>
                  </a:lnTo>
                  <a:lnTo>
                    <a:pt x="3156" y="157"/>
                  </a:lnTo>
                  <a:lnTo>
                    <a:pt x="2982" y="87"/>
                  </a:lnTo>
                  <a:lnTo>
                    <a:pt x="2791" y="35"/>
                  </a:lnTo>
                  <a:lnTo>
                    <a:pt x="2601" y="18"/>
                  </a:lnTo>
                  <a:lnTo>
                    <a:pt x="2393" y="1"/>
                  </a:lnTo>
                  <a:close/>
                </a:path>
              </a:pathLst>
            </a:custGeom>
            <a:solidFill>
              <a:srgbClr val="66666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6" name="Google Shape;1806;p17"/>
            <p:cNvSpPr/>
            <p:nvPr/>
          </p:nvSpPr>
          <p:spPr>
            <a:xfrm>
              <a:off x="4049335" y="185734"/>
              <a:ext cx="300107" cy="271532"/>
            </a:xfrm>
            <a:custGeom>
              <a:avLst/>
              <a:gdLst/>
              <a:ahLst/>
              <a:cxnLst/>
              <a:rect l="l" t="t" r="r" b="b"/>
              <a:pathLst>
                <a:path w="4369" h="3953" fill="none" extrusionOk="0">
                  <a:moveTo>
                    <a:pt x="1977" y="3953"/>
                  </a:moveTo>
                  <a:lnTo>
                    <a:pt x="1977" y="3953"/>
                  </a:lnTo>
                  <a:lnTo>
                    <a:pt x="1786" y="3935"/>
                  </a:lnTo>
                  <a:lnTo>
                    <a:pt x="1578" y="3901"/>
                  </a:lnTo>
                  <a:lnTo>
                    <a:pt x="1405" y="3866"/>
                  </a:lnTo>
                  <a:lnTo>
                    <a:pt x="1214" y="3797"/>
                  </a:lnTo>
                  <a:lnTo>
                    <a:pt x="1041" y="3710"/>
                  </a:lnTo>
                  <a:lnTo>
                    <a:pt x="885" y="3606"/>
                  </a:lnTo>
                  <a:lnTo>
                    <a:pt x="729" y="3502"/>
                  </a:lnTo>
                  <a:lnTo>
                    <a:pt x="590" y="3363"/>
                  </a:lnTo>
                  <a:lnTo>
                    <a:pt x="469" y="3225"/>
                  </a:lnTo>
                  <a:lnTo>
                    <a:pt x="347" y="3086"/>
                  </a:lnTo>
                  <a:lnTo>
                    <a:pt x="243" y="2913"/>
                  </a:lnTo>
                  <a:lnTo>
                    <a:pt x="157" y="2739"/>
                  </a:lnTo>
                  <a:lnTo>
                    <a:pt x="105" y="2566"/>
                  </a:lnTo>
                  <a:lnTo>
                    <a:pt x="53" y="2375"/>
                  </a:lnTo>
                  <a:lnTo>
                    <a:pt x="18" y="2185"/>
                  </a:lnTo>
                  <a:lnTo>
                    <a:pt x="1" y="1977"/>
                  </a:lnTo>
                  <a:lnTo>
                    <a:pt x="1" y="1977"/>
                  </a:lnTo>
                  <a:lnTo>
                    <a:pt x="18" y="1769"/>
                  </a:lnTo>
                  <a:lnTo>
                    <a:pt x="53" y="1578"/>
                  </a:lnTo>
                  <a:lnTo>
                    <a:pt x="105" y="1387"/>
                  </a:lnTo>
                  <a:lnTo>
                    <a:pt x="157" y="1214"/>
                  </a:lnTo>
                  <a:lnTo>
                    <a:pt x="243" y="1041"/>
                  </a:lnTo>
                  <a:lnTo>
                    <a:pt x="347" y="867"/>
                  </a:lnTo>
                  <a:lnTo>
                    <a:pt x="469" y="729"/>
                  </a:lnTo>
                  <a:lnTo>
                    <a:pt x="590" y="573"/>
                  </a:lnTo>
                  <a:lnTo>
                    <a:pt x="729" y="451"/>
                  </a:lnTo>
                  <a:lnTo>
                    <a:pt x="885" y="347"/>
                  </a:lnTo>
                  <a:lnTo>
                    <a:pt x="1041" y="243"/>
                  </a:lnTo>
                  <a:lnTo>
                    <a:pt x="1214" y="157"/>
                  </a:lnTo>
                  <a:lnTo>
                    <a:pt x="1405" y="87"/>
                  </a:lnTo>
                  <a:lnTo>
                    <a:pt x="1578" y="35"/>
                  </a:lnTo>
                  <a:lnTo>
                    <a:pt x="1786" y="18"/>
                  </a:lnTo>
                  <a:lnTo>
                    <a:pt x="1977" y="1"/>
                  </a:lnTo>
                  <a:lnTo>
                    <a:pt x="2393" y="1"/>
                  </a:lnTo>
                  <a:lnTo>
                    <a:pt x="2393" y="1"/>
                  </a:lnTo>
                  <a:lnTo>
                    <a:pt x="2601" y="18"/>
                  </a:lnTo>
                  <a:lnTo>
                    <a:pt x="2791" y="35"/>
                  </a:lnTo>
                  <a:lnTo>
                    <a:pt x="2982" y="87"/>
                  </a:lnTo>
                  <a:lnTo>
                    <a:pt x="3156" y="157"/>
                  </a:lnTo>
                  <a:lnTo>
                    <a:pt x="3329" y="243"/>
                  </a:lnTo>
                  <a:lnTo>
                    <a:pt x="3502" y="347"/>
                  </a:lnTo>
                  <a:lnTo>
                    <a:pt x="3641" y="451"/>
                  </a:lnTo>
                  <a:lnTo>
                    <a:pt x="3797" y="573"/>
                  </a:lnTo>
                  <a:lnTo>
                    <a:pt x="3918" y="729"/>
                  </a:lnTo>
                  <a:lnTo>
                    <a:pt x="4022" y="867"/>
                  </a:lnTo>
                  <a:lnTo>
                    <a:pt x="4126" y="1041"/>
                  </a:lnTo>
                  <a:lnTo>
                    <a:pt x="4213" y="1214"/>
                  </a:lnTo>
                  <a:lnTo>
                    <a:pt x="4282" y="1387"/>
                  </a:lnTo>
                  <a:lnTo>
                    <a:pt x="4334" y="1578"/>
                  </a:lnTo>
                  <a:lnTo>
                    <a:pt x="4352" y="1769"/>
                  </a:lnTo>
                  <a:lnTo>
                    <a:pt x="4369" y="1977"/>
                  </a:lnTo>
                  <a:lnTo>
                    <a:pt x="4369" y="1977"/>
                  </a:lnTo>
                  <a:lnTo>
                    <a:pt x="4352" y="2185"/>
                  </a:lnTo>
                  <a:lnTo>
                    <a:pt x="4334" y="2375"/>
                  </a:lnTo>
                  <a:lnTo>
                    <a:pt x="4282" y="2566"/>
                  </a:lnTo>
                  <a:lnTo>
                    <a:pt x="4213" y="2739"/>
                  </a:lnTo>
                  <a:lnTo>
                    <a:pt x="4126" y="2913"/>
                  </a:lnTo>
                  <a:lnTo>
                    <a:pt x="4022" y="3086"/>
                  </a:lnTo>
                  <a:lnTo>
                    <a:pt x="3918" y="3225"/>
                  </a:lnTo>
                  <a:lnTo>
                    <a:pt x="3797" y="3363"/>
                  </a:lnTo>
                  <a:lnTo>
                    <a:pt x="3641" y="3502"/>
                  </a:lnTo>
                  <a:lnTo>
                    <a:pt x="3502" y="3606"/>
                  </a:lnTo>
                  <a:lnTo>
                    <a:pt x="3329" y="3710"/>
                  </a:lnTo>
                  <a:lnTo>
                    <a:pt x="3156" y="3797"/>
                  </a:lnTo>
                  <a:lnTo>
                    <a:pt x="2982" y="3866"/>
                  </a:lnTo>
                  <a:lnTo>
                    <a:pt x="2791" y="3901"/>
                  </a:lnTo>
                  <a:lnTo>
                    <a:pt x="2601" y="3935"/>
                  </a:lnTo>
                  <a:lnTo>
                    <a:pt x="2393" y="3953"/>
                  </a:lnTo>
                  <a:lnTo>
                    <a:pt x="1977" y="39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7" name="Google Shape;1807;p17"/>
            <p:cNvSpPr/>
            <p:nvPr/>
          </p:nvSpPr>
          <p:spPr>
            <a:xfrm>
              <a:off x="4026737" y="178591"/>
              <a:ext cx="360829" cy="332254"/>
            </a:xfrm>
            <a:custGeom>
              <a:avLst/>
              <a:gdLst/>
              <a:ahLst/>
              <a:cxnLst/>
              <a:rect l="l" t="t" r="r" b="b"/>
              <a:pathLst>
                <a:path w="5253" h="4837" extrusionOk="0">
                  <a:moveTo>
                    <a:pt x="1439" y="209"/>
                  </a:moveTo>
                  <a:lnTo>
                    <a:pt x="1370" y="243"/>
                  </a:lnTo>
                  <a:lnTo>
                    <a:pt x="1370" y="347"/>
                  </a:lnTo>
                  <a:lnTo>
                    <a:pt x="1439" y="313"/>
                  </a:lnTo>
                  <a:lnTo>
                    <a:pt x="1439" y="209"/>
                  </a:lnTo>
                  <a:close/>
                  <a:moveTo>
                    <a:pt x="2514" y="1"/>
                  </a:moveTo>
                  <a:lnTo>
                    <a:pt x="2514" y="87"/>
                  </a:lnTo>
                  <a:lnTo>
                    <a:pt x="2028" y="87"/>
                  </a:lnTo>
                  <a:lnTo>
                    <a:pt x="2028" y="35"/>
                  </a:lnTo>
                  <a:lnTo>
                    <a:pt x="1942" y="35"/>
                  </a:lnTo>
                  <a:lnTo>
                    <a:pt x="1942" y="87"/>
                  </a:lnTo>
                  <a:lnTo>
                    <a:pt x="1734" y="87"/>
                  </a:lnTo>
                  <a:lnTo>
                    <a:pt x="1491" y="174"/>
                  </a:lnTo>
                  <a:lnTo>
                    <a:pt x="1786" y="174"/>
                  </a:lnTo>
                  <a:lnTo>
                    <a:pt x="2046" y="122"/>
                  </a:lnTo>
                  <a:lnTo>
                    <a:pt x="2306" y="105"/>
                  </a:lnTo>
                  <a:lnTo>
                    <a:pt x="2722" y="105"/>
                  </a:lnTo>
                  <a:lnTo>
                    <a:pt x="2999" y="122"/>
                  </a:lnTo>
                  <a:lnTo>
                    <a:pt x="3259" y="174"/>
                  </a:lnTo>
                  <a:lnTo>
                    <a:pt x="3675" y="174"/>
                  </a:lnTo>
                  <a:lnTo>
                    <a:pt x="3675" y="347"/>
                  </a:lnTo>
                  <a:lnTo>
                    <a:pt x="3745" y="399"/>
                  </a:lnTo>
                  <a:lnTo>
                    <a:pt x="3745" y="174"/>
                  </a:lnTo>
                  <a:lnTo>
                    <a:pt x="3762" y="174"/>
                  </a:lnTo>
                  <a:lnTo>
                    <a:pt x="3537" y="87"/>
                  </a:lnTo>
                  <a:lnTo>
                    <a:pt x="3172" y="87"/>
                  </a:lnTo>
                  <a:lnTo>
                    <a:pt x="3172" y="18"/>
                  </a:lnTo>
                  <a:lnTo>
                    <a:pt x="3086" y="1"/>
                  </a:lnTo>
                  <a:lnTo>
                    <a:pt x="3086" y="87"/>
                  </a:lnTo>
                  <a:lnTo>
                    <a:pt x="2600" y="87"/>
                  </a:lnTo>
                  <a:lnTo>
                    <a:pt x="2600" y="1"/>
                  </a:lnTo>
                  <a:close/>
                  <a:moveTo>
                    <a:pt x="867" y="555"/>
                  </a:moveTo>
                  <a:lnTo>
                    <a:pt x="780" y="642"/>
                  </a:lnTo>
                  <a:lnTo>
                    <a:pt x="780" y="677"/>
                  </a:lnTo>
                  <a:lnTo>
                    <a:pt x="746" y="677"/>
                  </a:lnTo>
                  <a:lnTo>
                    <a:pt x="659" y="746"/>
                  </a:lnTo>
                  <a:lnTo>
                    <a:pt x="780" y="746"/>
                  </a:lnTo>
                  <a:lnTo>
                    <a:pt x="780" y="833"/>
                  </a:lnTo>
                  <a:lnTo>
                    <a:pt x="936" y="677"/>
                  </a:lnTo>
                  <a:lnTo>
                    <a:pt x="867" y="677"/>
                  </a:lnTo>
                  <a:lnTo>
                    <a:pt x="867" y="555"/>
                  </a:lnTo>
                  <a:close/>
                  <a:moveTo>
                    <a:pt x="4247" y="451"/>
                  </a:moveTo>
                  <a:lnTo>
                    <a:pt x="4247" y="677"/>
                  </a:lnTo>
                  <a:lnTo>
                    <a:pt x="4109" y="677"/>
                  </a:lnTo>
                  <a:lnTo>
                    <a:pt x="4178" y="746"/>
                  </a:lnTo>
                  <a:lnTo>
                    <a:pt x="4247" y="746"/>
                  </a:lnTo>
                  <a:lnTo>
                    <a:pt x="4247" y="815"/>
                  </a:lnTo>
                  <a:lnTo>
                    <a:pt x="4334" y="937"/>
                  </a:lnTo>
                  <a:lnTo>
                    <a:pt x="4334" y="746"/>
                  </a:lnTo>
                  <a:lnTo>
                    <a:pt x="4594" y="746"/>
                  </a:lnTo>
                  <a:lnTo>
                    <a:pt x="4507" y="677"/>
                  </a:lnTo>
                  <a:lnTo>
                    <a:pt x="4334" y="677"/>
                  </a:lnTo>
                  <a:lnTo>
                    <a:pt x="4334" y="503"/>
                  </a:lnTo>
                  <a:lnTo>
                    <a:pt x="4247" y="451"/>
                  </a:lnTo>
                  <a:close/>
                  <a:moveTo>
                    <a:pt x="2514" y="4213"/>
                  </a:moveTo>
                  <a:lnTo>
                    <a:pt x="2514" y="4698"/>
                  </a:lnTo>
                  <a:lnTo>
                    <a:pt x="2028" y="4698"/>
                  </a:lnTo>
                  <a:lnTo>
                    <a:pt x="2028" y="4213"/>
                  </a:lnTo>
                  <a:close/>
                  <a:moveTo>
                    <a:pt x="3086" y="4213"/>
                  </a:moveTo>
                  <a:lnTo>
                    <a:pt x="3086" y="4698"/>
                  </a:lnTo>
                  <a:lnTo>
                    <a:pt x="2600" y="4698"/>
                  </a:lnTo>
                  <a:lnTo>
                    <a:pt x="2600" y="4213"/>
                  </a:lnTo>
                  <a:close/>
                  <a:moveTo>
                    <a:pt x="4819" y="1023"/>
                  </a:moveTo>
                  <a:lnTo>
                    <a:pt x="4819" y="1249"/>
                  </a:lnTo>
                  <a:lnTo>
                    <a:pt x="4507" y="1249"/>
                  </a:lnTo>
                  <a:lnTo>
                    <a:pt x="4542" y="1335"/>
                  </a:lnTo>
                  <a:lnTo>
                    <a:pt x="4819" y="1335"/>
                  </a:lnTo>
                  <a:lnTo>
                    <a:pt x="4819" y="1821"/>
                  </a:lnTo>
                  <a:lnTo>
                    <a:pt x="4681" y="1821"/>
                  </a:lnTo>
                  <a:lnTo>
                    <a:pt x="4698" y="1907"/>
                  </a:lnTo>
                  <a:lnTo>
                    <a:pt x="4819" y="1907"/>
                  </a:lnTo>
                  <a:lnTo>
                    <a:pt x="4819" y="2393"/>
                  </a:lnTo>
                  <a:lnTo>
                    <a:pt x="4663" y="2393"/>
                  </a:lnTo>
                  <a:lnTo>
                    <a:pt x="4663" y="2479"/>
                  </a:lnTo>
                  <a:lnTo>
                    <a:pt x="4819" y="2479"/>
                  </a:lnTo>
                  <a:lnTo>
                    <a:pt x="4819" y="2982"/>
                  </a:lnTo>
                  <a:lnTo>
                    <a:pt x="4473" y="2982"/>
                  </a:lnTo>
                  <a:lnTo>
                    <a:pt x="4438" y="3051"/>
                  </a:lnTo>
                  <a:lnTo>
                    <a:pt x="4819" y="3051"/>
                  </a:lnTo>
                  <a:lnTo>
                    <a:pt x="4819" y="3554"/>
                  </a:lnTo>
                  <a:lnTo>
                    <a:pt x="4334" y="3554"/>
                  </a:lnTo>
                  <a:lnTo>
                    <a:pt x="4334" y="3225"/>
                  </a:lnTo>
                  <a:lnTo>
                    <a:pt x="4247" y="3329"/>
                  </a:lnTo>
                  <a:lnTo>
                    <a:pt x="4247" y="3554"/>
                  </a:lnTo>
                  <a:lnTo>
                    <a:pt x="4039" y="3554"/>
                  </a:lnTo>
                  <a:lnTo>
                    <a:pt x="3935" y="3641"/>
                  </a:lnTo>
                  <a:lnTo>
                    <a:pt x="4247" y="3641"/>
                  </a:lnTo>
                  <a:lnTo>
                    <a:pt x="4247" y="4126"/>
                  </a:lnTo>
                  <a:lnTo>
                    <a:pt x="3745" y="4126"/>
                  </a:lnTo>
                  <a:lnTo>
                    <a:pt x="3745" y="3762"/>
                  </a:lnTo>
                  <a:lnTo>
                    <a:pt x="3675" y="3814"/>
                  </a:lnTo>
                  <a:lnTo>
                    <a:pt x="3675" y="4126"/>
                  </a:lnTo>
                  <a:lnTo>
                    <a:pt x="3172" y="4126"/>
                  </a:lnTo>
                  <a:lnTo>
                    <a:pt x="3172" y="4005"/>
                  </a:lnTo>
                  <a:lnTo>
                    <a:pt x="3086" y="4022"/>
                  </a:lnTo>
                  <a:lnTo>
                    <a:pt x="3086" y="4126"/>
                  </a:lnTo>
                  <a:lnTo>
                    <a:pt x="2600" y="4126"/>
                  </a:lnTo>
                  <a:lnTo>
                    <a:pt x="2600" y="4057"/>
                  </a:lnTo>
                  <a:lnTo>
                    <a:pt x="2514" y="4057"/>
                  </a:lnTo>
                  <a:lnTo>
                    <a:pt x="2514" y="4126"/>
                  </a:lnTo>
                  <a:lnTo>
                    <a:pt x="2028" y="4126"/>
                  </a:lnTo>
                  <a:lnTo>
                    <a:pt x="2028" y="4039"/>
                  </a:lnTo>
                  <a:lnTo>
                    <a:pt x="1942" y="4022"/>
                  </a:lnTo>
                  <a:lnTo>
                    <a:pt x="1942" y="4126"/>
                  </a:lnTo>
                  <a:lnTo>
                    <a:pt x="1439" y="4126"/>
                  </a:lnTo>
                  <a:lnTo>
                    <a:pt x="1439" y="3849"/>
                  </a:lnTo>
                  <a:lnTo>
                    <a:pt x="1370" y="3814"/>
                  </a:lnTo>
                  <a:lnTo>
                    <a:pt x="1370" y="4126"/>
                  </a:lnTo>
                  <a:lnTo>
                    <a:pt x="867" y="4126"/>
                  </a:lnTo>
                  <a:lnTo>
                    <a:pt x="867" y="3641"/>
                  </a:lnTo>
                  <a:lnTo>
                    <a:pt x="1092" y="3641"/>
                  </a:lnTo>
                  <a:lnTo>
                    <a:pt x="1006" y="3554"/>
                  </a:lnTo>
                  <a:lnTo>
                    <a:pt x="867" y="3554"/>
                  </a:lnTo>
                  <a:lnTo>
                    <a:pt x="867" y="3415"/>
                  </a:lnTo>
                  <a:lnTo>
                    <a:pt x="780" y="3329"/>
                  </a:lnTo>
                  <a:lnTo>
                    <a:pt x="780" y="3554"/>
                  </a:lnTo>
                  <a:lnTo>
                    <a:pt x="295" y="3554"/>
                  </a:lnTo>
                  <a:lnTo>
                    <a:pt x="295" y="3051"/>
                  </a:lnTo>
                  <a:lnTo>
                    <a:pt x="607" y="3051"/>
                  </a:lnTo>
                  <a:lnTo>
                    <a:pt x="555" y="2982"/>
                  </a:lnTo>
                  <a:lnTo>
                    <a:pt x="295" y="2982"/>
                  </a:lnTo>
                  <a:lnTo>
                    <a:pt x="295" y="2479"/>
                  </a:lnTo>
                  <a:lnTo>
                    <a:pt x="382" y="2479"/>
                  </a:lnTo>
                  <a:lnTo>
                    <a:pt x="364" y="2393"/>
                  </a:lnTo>
                  <a:lnTo>
                    <a:pt x="295" y="2393"/>
                  </a:lnTo>
                  <a:lnTo>
                    <a:pt x="295" y="1907"/>
                  </a:lnTo>
                  <a:lnTo>
                    <a:pt x="347" y="1907"/>
                  </a:lnTo>
                  <a:lnTo>
                    <a:pt x="347" y="1821"/>
                  </a:lnTo>
                  <a:lnTo>
                    <a:pt x="295" y="1821"/>
                  </a:lnTo>
                  <a:lnTo>
                    <a:pt x="295" y="1335"/>
                  </a:lnTo>
                  <a:lnTo>
                    <a:pt x="486" y="1335"/>
                  </a:lnTo>
                  <a:lnTo>
                    <a:pt x="520" y="1249"/>
                  </a:lnTo>
                  <a:lnTo>
                    <a:pt x="295" y="1249"/>
                  </a:lnTo>
                  <a:lnTo>
                    <a:pt x="208" y="1439"/>
                  </a:lnTo>
                  <a:lnTo>
                    <a:pt x="208" y="1821"/>
                  </a:lnTo>
                  <a:lnTo>
                    <a:pt x="70" y="1821"/>
                  </a:lnTo>
                  <a:lnTo>
                    <a:pt x="52" y="1907"/>
                  </a:lnTo>
                  <a:lnTo>
                    <a:pt x="208" y="1907"/>
                  </a:lnTo>
                  <a:lnTo>
                    <a:pt x="208" y="2393"/>
                  </a:lnTo>
                  <a:lnTo>
                    <a:pt x="0" y="2393"/>
                  </a:lnTo>
                  <a:lnTo>
                    <a:pt x="0" y="2410"/>
                  </a:lnTo>
                  <a:lnTo>
                    <a:pt x="0" y="2479"/>
                  </a:lnTo>
                  <a:lnTo>
                    <a:pt x="208" y="2479"/>
                  </a:lnTo>
                  <a:lnTo>
                    <a:pt x="208" y="2982"/>
                  </a:lnTo>
                  <a:lnTo>
                    <a:pt x="70" y="2982"/>
                  </a:lnTo>
                  <a:lnTo>
                    <a:pt x="87" y="3051"/>
                  </a:lnTo>
                  <a:lnTo>
                    <a:pt x="208" y="3051"/>
                  </a:lnTo>
                  <a:lnTo>
                    <a:pt x="208" y="3398"/>
                  </a:lnTo>
                  <a:lnTo>
                    <a:pt x="330" y="3641"/>
                  </a:lnTo>
                  <a:lnTo>
                    <a:pt x="780" y="3641"/>
                  </a:lnTo>
                  <a:lnTo>
                    <a:pt x="780" y="4126"/>
                  </a:lnTo>
                  <a:lnTo>
                    <a:pt x="711" y="4126"/>
                  </a:lnTo>
                  <a:lnTo>
                    <a:pt x="867" y="4282"/>
                  </a:lnTo>
                  <a:lnTo>
                    <a:pt x="867" y="4213"/>
                  </a:lnTo>
                  <a:lnTo>
                    <a:pt x="1370" y="4213"/>
                  </a:lnTo>
                  <a:lnTo>
                    <a:pt x="1370" y="4594"/>
                  </a:lnTo>
                  <a:lnTo>
                    <a:pt x="1439" y="4629"/>
                  </a:lnTo>
                  <a:lnTo>
                    <a:pt x="1439" y="4213"/>
                  </a:lnTo>
                  <a:lnTo>
                    <a:pt x="1942" y="4213"/>
                  </a:lnTo>
                  <a:lnTo>
                    <a:pt x="1942" y="4698"/>
                  </a:lnTo>
                  <a:lnTo>
                    <a:pt x="1630" y="4698"/>
                  </a:lnTo>
                  <a:lnTo>
                    <a:pt x="1786" y="4750"/>
                  </a:lnTo>
                  <a:lnTo>
                    <a:pt x="1924" y="4785"/>
                  </a:lnTo>
                  <a:lnTo>
                    <a:pt x="1942" y="4785"/>
                  </a:lnTo>
                  <a:lnTo>
                    <a:pt x="2028" y="4802"/>
                  </a:lnTo>
                  <a:lnTo>
                    <a:pt x="2028" y="4785"/>
                  </a:lnTo>
                  <a:lnTo>
                    <a:pt x="2514" y="4785"/>
                  </a:lnTo>
                  <a:lnTo>
                    <a:pt x="2514" y="4837"/>
                  </a:lnTo>
                  <a:lnTo>
                    <a:pt x="2600" y="4837"/>
                  </a:lnTo>
                  <a:lnTo>
                    <a:pt x="2600" y="4785"/>
                  </a:lnTo>
                  <a:lnTo>
                    <a:pt x="3086" y="4785"/>
                  </a:lnTo>
                  <a:lnTo>
                    <a:pt x="3086" y="4819"/>
                  </a:lnTo>
                  <a:lnTo>
                    <a:pt x="3172" y="4819"/>
                  </a:lnTo>
                  <a:lnTo>
                    <a:pt x="3172" y="4785"/>
                  </a:lnTo>
                  <a:lnTo>
                    <a:pt x="3329" y="4785"/>
                  </a:lnTo>
                  <a:lnTo>
                    <a:pt x="3485" y="4750"/>
                  </a:lnTo>
                  <a:lnTo>
                    <a:pt x="3623" y="4698"/>
                  </a:lnTo>
                  <a:lnTo>
                    <a:pt x="3172" y="4698"/>
                  </a:lnTo>
                  <a:lnTo>
                    <a:pt x="3172" y="4213"/>
                  </a:lnTo>
                  <a:lnTo>
                    <a:pt x="3675" y="4213"/>
                  </a:lnTo>
                  <a:lnTo>
                    <a:pt x="3675" y="4698"/>
                  </a:lnTo>
                  <a:lnTo>
                    <a:pt x="3745" y="4663"/>
                  </a:lnTo>
                  <a:lnTo>
                    <a:pt x="3745" y="4213"/>
                  </a:lnTo>
                  <a:lnTo>
                    <a:pt x="4247" y="4213"/>
                  </a:lnTo>
                  <a:lnTo>
                    <a:pt x="4247" y="4386"/>
                  </a:lnTo>
                  <a:lnTo>
                    <a:pt x="4334" y="4317"/>
                  </a:lnTo>
                  <a:lnTo>
                    <a:pt x="4334" y="4213"/>
                  </a:lnTo>
                  <a:lnTo>
                    <a:pt x="4455" y="4213"/>
                  </a:lnTo>
                  <a:lnTo>
                    <a:pt x="4542" y="4126"/>
                  </a:lnTo>
                  <a:lnTo>
                    <a:pt x="4334" y="4126"/>
                  </a:lnTo>
                  <a:lnTo>
                    <a:pt x="4334" y="3641"/>
                  </a:lnTo>
                  <a:lnTo>
                    <a:pt x="4819" y="3641"/>
                  </a:lnTo>
                  <a:lnTo>
                    <a:pt x="4819" y="3797"/>
                  </a:lnTo>
                  <a:lnTo>
                    <a:pt x="4906" y="3675"/>
                  </a:lnTo>
                  <a:lnTo>
                    <a:pt x="4906" y="3641"/>
                  </a:lnTo>
                  <a:lnTo>
                    <a:pt x="4923" y="3641"/>
                  </a:lnTo>
                  <a:lnTo>
                    <a:pt x="4975" y="3554"/>
                  </a:lnTo>
                  <a:lnTo>
                    <a:pt x="4906" y="3554"/>
                  </a:lnTo>
                  <a:lnTo>
                    <a:pt x="4906" y="3051"/>
                  </a:lnTo>
                  <a:lnTo>
                    <a:pt x="5166" y="3051"/>
                  </a:lnTo>
                  <a:lnTo>
                    <a:pt x="5201" y="2982"/>
                  </a:lnTo>
                  <a:lnTo>
                    <a:pt x="4906" y="2982"/>
                  </a:lnTo>
                  <a:lnTo>
                    <a:pt x="4906" y="2479"/>
                  </a:lnTo>
                  <a:lnTo>
                    <a:pt x="5253" y="2479"/>
                  </a:lnTo>
                  <a:lnTo>
                    <a:pt x="5253" y="2410"/>
                  </a:lnTo>
                  <a:lnTo>
                    <a:pt x="5253" y="2393"/>
                  </a:lnTo>
                  <a:lnTo>
                    <a:pt x="4906" y="2393"/>
                  </a:lnTo>
                  <a:lnTo>
                    <a:pt x="4906" y="1907"/>
                  </a:lnTo>
                  <a:lnTo>
                    <a:pt x="5201" y="1907"/>
                  </a:lnTo>
                  <a:lnTo>
                    <a:pt x="5183" y="1821"/>
                  </a:lnTo>
                  <a:lnTo>
                    <a:pt x="4906" y="1821"/>
                  </a:lnTo>
                  <a:lnTo>
                    <a:pt x="4906" y="1335"/>
                  </a:lnTo>
                  <a:lnTo>
                    <a:pt x="4993" y="1335"/>
                  </a:lnTo>
                  <a:lnTo>
                    <a:pt x="4958" y="1249"/>
                  </a:lnTo>
                  <a:lnTo>
                    <a:pt x="4906" y="1249"/>
                  </a:lnTo>
                  <a:lnTo>
                    <a:pt x="4906" y="1162"/>
                  </a:lnTo>
                  <a:lnTo>
                    <a:pt x="4819" y="1023"/>
                  </a:lnTo>
                  <a:close/>
                </a:path>
              </a:pathLst>
            </a:custGeom>
            <a:solidFill>
              <a:srgbClr val="403E3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8" name="Google Shape;1808;p17"/>
            <p:cNvSpPr/>
            <p:nvPr/>
          </p:nvSpPr>
          <p:spPr>
            <a:xfrm>
              <a:off x="4166037" y="467907"/>
              <a:ext cx="33383" cy="33452"/>
            </a:xfrm>
            <a:custGeom>
              <a:avLst/>
              <a:gdLst/>
              <a:ahLst/>
              <a:cxnLst/>
              <a:rect l="l" t="t" r="r" b="b"/>
              <a:pathLst>
                <a:path w="486" h="487" fill="none" extrusionOk="0">
                  <a:moveTo>
                    <a:pt x="0" y="486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9" name="Google Shape;1809;p17"/>
            <p:cNvSpPr/>
            <p:nvPr/>
          </p:nvSpPr>
          <p:spPr>
            <a:xfrm>
              <a:off x="4205327" y="467907"/>
              <a:ext cx="33383" cy="33452"/>
            </a:xfrm>
            <a:custGeom>
              <a:avLst/>
              <a:gdLst/>
              <a:ahLst/>
              <a:cxnLst/>
              <a:rect l="l" t="t" r="r" b="b"/>
              <a:pathLst>
                <a:path w="486" h="487" fill="none" extrusionOk="0">
                  <a:moveTo>
                    <a:pt x="0" y="486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0" name="Google Shape;1810;p17"/>
            <p:cNvSpPr/>
            <p:nvPr/>
          </p:nvSpPr>
          <p:spPr>
            <a:xfrm>
              <a:off x="4026737" y="248859"/>
              <a:ext cx="360829" cy="261984"/>
            </a:xfrm>
            <a:custGeom>
              <a:avLst/>
              <a:gdLst/>
              <a:ahLst/>
              <a:cxnLst/>
              <a:rect l="l" t="t" r="r" b="b"/>
              <a:pathLst>
                <a:path w="5253" h="3814" fill="none" extrusionOk="0">
                  <a:moveTo>
                    <a:pt x="4819" y="0"/>
                  </a:moveTo>
                  <a:lnTo>
                    <a:pt x="4819" y="226"/>
                  </a:lnTo>
                  <a:lnTo>
                    <a:pt x="4507" y="226"/>
                  </a:lnTo>
                  <a:lnTo>
                    <a:pt x="4507" y="226"/>
                  </a:lnTo>
                  <a:lnTo>
                    <a:pt x="4542" y="312"/>
                  </a:lnTo>
                  <a:lnTo>
                    <a:pt x="4819" y="312"/>
                  </a:lnTo>
                  <a:lnTo>
                    <a:pt x="4819" y="798"/>
                  </a:lnTo>
                  <a:lnTo>
                    <a:pt x="4681" y="798"/>
                  </a:lnTo>
                  <a:lnTo>
                    <a:pt x="4681" y="798"/>
                  </a:lnTo>
                  <a:lnTo>
                    <a:pt x="4698" y="884"/>
                  </a:lnTo>
                  <a:lnTo>
                    <a:pt x="4819" y="884"/>
                  </a:lnTo>
                  <a:lnTo>
                    <a:pt x="4819" y="1370"/>
                  </a:lnTo>
                  <a:lnTo>
                    <a:pt x="4663" y="1370"/>
                  </a:lnTo>
                  <a:lnTo>
                    <a:pt x="4663" y="1370"/>
                  </a:lnTo>
                  <a:lnTo>
                    <a:pt x="4663" y="1456"/>
                  </a:lnTo>
                  <a:lnTo>
                    <a:pt x="4819" y="1456"/>
                  </a:lnTo>
                  <a:lnTo>
                    <a:pt x="4819" y="1959"/>
                  </a:lnTo>
                  <a:lnTo>
                    <a:pt x="4473" y="1959"/>
                  </a:lnTo>
                  <a:lnTo>
                    <a:pt x="4473" y="1959"/>
                  </a:lnTo>
                  <a:lnTo>
                    <a:pt x="4438" y="2028"/>
                  </a:lnTo>
                  <a:lnTo>
                    <a:pt x="4819" y="2028"/>
                  </a:lnTo>
                  <a:lnTo>
                    <a:pt x="4819" y="2531"/>
                  </a:lnTo>
                  <a:lnTo>
                    <a:pt x="4334" y="2531"/>
                  </a:lnTo>
                  <a:lnTo>
                    <a:pt x="4334" y="2202"/>
                  </a:lnTo>
                  <a:lnTo>
                    <a:pt x="4334" y="2202"/>
                  </a:lnTo>
                  <a:lnTo>
                    <a:pt x="4247" y="2306"/>
                  </a:lnTo>
                  <a:lnTo>
                    <a:pt x="4247" y="2531"/>
                  </a:lnTo>
                  <a:lnTo>
                    <a:pt x="4039" y="2531"/>
                  </a:lnTo>
                  <a:lnTo>
                    <a:pt x="4039" y="2531"/>
                  </a:lnTo>
                  <a:lnTo>
                    <a:pt x="3935" y="2618"/>
                  </a:lnTo>
                  <a:lnTo>
                    <a:pt x="4247" y="2618"/>
                  </a:lnTo>
                  <a:lnTo>
                    <a:pt x="4247" y="3103"/>
                  </a:lnTo>
                  <a:lnTo>
                    <a:pt x="3745" y="3103"/>
                  </a:lnTo>
                  <a:lnTo>
                    <a:pt x="3745" y="2739"/>
                  </a:lnTo>
                  <a:lnTo>
                    <a:pt x="3745" y="2739"/>
                  </a:lnTo>
                  <a:lnTo>
                    <a:pt x="3675" y="2791"/>
                  </a:lnTo>
                  <a:lnTo>
                    <a:pt x="3675" y="3103"/>
                  </a:lnTo>
                  <a:lnTo>
                    <a:pt x="3172" y="3103"/>
                  </a:lnTo>
                  <a:lnTo>
                    <a:pt x="3172" y="2982"/>
                  </a:lnTo>
                  <a:lnTo>
                    <a:pt x="3172" y="2982"/>
                  </a:lnTo>
                  <a:lnTo>
                    <a:pt x="3086" y="2999"/>
                  </a:lnTo>
                  <a:lnTo>
                    <a:pt x="3086" y="3103"/>
                  </a:lnTo>
                  <a:lnTo>
                    <a:pt x="2600" y="3103"/>
                  </a:lnTo>
                  <a:lnTo>
                    <a:pt x="2600" y="3034"/>
                  </a:lnTo>
                  <a:lnTo>
                    <a:pt x="2514" y="3034"/>
                  </a:lnTo>
                  <a:lnTo>
                    <a:pt x="2514" y="3103"/>
                  </a:lnTo>
                  <a:lnTo>
                    <a:pt x="2028" y="3103"/>
                  </a:lnTo>
                  <a:lnTo>
                    <a:pt x="2028" y="3016"/>
                  </a:lnTo>
                  <a:lnTo>
                    <a:pt x="2028" y="3016"/>
                  </a:lnTo>
                  <a:lnTo>
                    <a:pt x="1942" y="2999"/>
                  </a:lnTo>
                  <a:lnTo>
                    <a:pt x="1942" y="3103"/>
                  </a:lnTo>
                  <a:lnTo>
                    <a:pt x="1439" y="3103"/>
                  </a:lnTo>
                  <a:lnTo>
                    <a:pt x="1439" y="2826"/>
                  </a:lnTo>
                  <a:lnTo>
                    <a:pt x="1439" y="2826"/>
                  </a:lnTo>
                  <a:lnTo>
                    <a:pt x="1370" y="2791"/>
                  </a:lnTo>
                  <a:lnTo>
                    <a:pt x="1370" y="3103"/>
                  </a:lnTo>
                  <a:lnTo>
                    <a:pt x="867" y="3103"/>
                  </a:lnTo>
                  <a:lnTo>
                    <a:pt x="867" y="2618"/>
                  </a:lnTo>
                  <a:lnTo>
                    <a:pt x="1092" y="2618"/>
                  </a:lnTo>
                  <a:lnTo>
                    <a:pt x="1092" y="2618"/>
                  </a:lnTo>
                  <a:lnTo>
                    <a:pt x="1006" y="2531"/>
                  </a:lnTo>
                  <a:lnTo>
                    <a:pt x="867" y="2531"/>
                  </a:lnTo>
                  <a:lnTo>
                    <a:pt x="867" y="2392"/>
                  </a:lnTo>
                  <a:lnTo>
                    <a:pt x="867" y="2392"/>
                  </a:lnTo>
                  <a:lnTo>
                    <a:pt x="780" y="2306"/>
                  </a:lnTo>
                  <a:lnTo>
                    <a:pt x="780" y="2531"/>
                  </a:lnTo>
                  <a:lnTo>
                    <a:pt x="295" y="2531"/>
                  </a:lnTo>
                  <a:lnTo>
                    <a:pt x="295" y="2028"/>
                  </a:lnTo>
                  <a:lnTo>
                    <a:pt x="607" y="2028"/>
                  </a:lnTo>
                  <a:lnTo>
                    <a:pt x="607" y="2028"/>
                  </a:lnTo>
                  <a:lnTo>
                    <a:pt x="555" y="1959"/>
                  </a:lnTo>
                  <a:lnTo>
                    <a:pt x="295" y="1959"/>
                  </a:lnTo>
                  <a:lnTo>
                    <a:pt x="295" y="1456"/>
                  </a:lnTo>
                  <a:lnTo>
                    <a:pt x="382" y="1456"/>
                  </a:lnTo>
                  <a:lnTo>
                    <a:pt x="382" y="1456"/>
                  </a:lnTo>
                  <a:lnTo>
                    <a:pt x="364" y="1370"/>
                  </a:lnTo>
                  <a:lnTo>
                    <a:pt x="295" y="1370"/>
                  </a:lnTo>
                  <a:lnTo>
                    <a:pt x="295" y="884"/>
                  </a:lnTo>
                  <a:lnTo>
                    <a:pt x="347" y="884"/>
                  </a:lnTo>
                  <a:lnTo>
                    <a:pt x="347" y="884"/>
                  </a:lnTo>
                  <a:lnTo>
                    <a:pt x="347" y="798"/>
                  </a:lnTo>
                  <a:lnTo>
                    <a:pt x="295" y="798"/>
                  </a:lnTo>
                  <a:lnTo>
                    <a:pt x="295" y="312"/>
                  </a:lnTo>
                  <a:lnTo>
                    <a:pt x="486" y="312"/>
                  </a:lnTo>
                  <a:lnTo>
                    <a:pt x="486" y="312"/>
                  </a:lnTo>
                  <a:lnTo>
                    <a:pt x="520" y="226"/>
                  </a:lnTo>
                  <a:lnTo>
                    <a:pt x="295" y="226"/>
                  </a:lnTo>
                  <a:lnTo>
                    <a:pt x="295" y="226"/>
                  </a:lnTo>
                  <a:lnTo>
                    <a:pt x="208" y="416"/>
                  </a:lnTo>
                  <a:lnTo>
                    <a:pt x="208" y="798"/>
                  </a:lnTo>
                  <a:lnTo>
                    <a:pt x="70" y="798"/>
                  </a:lnTo>
                  <a:lnTo>
                    <a:pt x="70" y="798"/>
                  </a:lnTo>
                  <a:lnTo>
                    <a:pt x="52" y="884"/>
                  </a:lnTo>
                  <a:lnTo>
                    <a:pt x="208" y="884"/>
                  </a:lnTo>
                  <a:lnTo>
                    <a:pt x="208" y="1370"/>
                  </a:lnTo>
                  <a:lnTo>
                    <a:pt x="0" y="1370"/>
                  </a:lnTo>
                  <a:lnTo>
                    <a:pt x="0" y="1387"/>
                  </a:lnTo>
                  <a:lnTo>
                    <a:pt x="0" y="1387"/>
                  </a:lnTo>
                  <a:lnTo>
                    <a:pt x="0" y="1387"/>
                  </a:lnTo>
                  <a:lnTo>
                    <a:pt x="0" y="1456"/>
                  </a:lnTo>
                  <a:lnTo>
                    <a:pt x="208" y="1456"/>
                  </a:lnTo>
                  <a:lnTo>
                    <a:pt x="208" y="1959"/>
                  </a:lnTo>
                  <a:lnTo>
                    <a:pt x="70" y="1959"/>
                  </a:lnTo>
                  <a:lnTo>
                    <a:pt x="70" y="1959"/>
                  </a:lnTo>
                  <a:lnTo>
                    <a:pt x="87" y="2028"/>
                  </a:lnTo>
                  <a:lnTo>
                    <a:pt x="208" y="2028"/>
                  </a:lnTo>
                  <a:lnTo>
                    <a:pt x="208" y="2375"/>
                  </a:lnTo>
                  <a:lnTo>
                    <a:pt x="208" y="2375"/>
                  </a:lnTo>
                  <a:lnTo>
                    <a:pt x="330" y="2618"/>
                  </a:lnTo>
                  <a:lnTo>
                    <a:pt x="780" y="2618"/>
                  </a:lnTo>
                  <a:lnTo>
                    <a:pt x="780" y="3103"/>
                  </a:lnTo>
                  <a:lnTo>
                    <a:pt x="711" y="3103"/>
                  </a:lnTo>
                  <a:lnTo>
                    <a:pt x="711" y="3103"/>
                  </a:lnTo>
                  <a:lnTo>
                    <a:pt x="867" y="3259"/>
                  </a:lnTo>
                  <a:lnTo>
                    <a:pt x="867" y="3190"/>
                  </a:lnTo>
                  <a:lnTo>
                    <a:pt x="1370" y="3190"/>
                  </a:lnTo>
                  <a:lnTo>
                    <a:pt x="1370" y="3571"/>
                  </a:lnTo>
                  <a:lnTo>
                    <a:pt x="1370" y="3571"/>
                  </a:lnTo>
                  <a:lnTo>
                    <a:pt x="1439" y="3606"/>
                  </a:lnTo>
                  <a:lnTo>
                    <a:pt x="1439" y="3190"/>
                  </a:lnTo>
                  <a:lnTo>
                    <a:pt x="1942" y="3190"/>
                  </a:lnTo>
                  <a:lnTo>
                    <a:pt x="1942" y="3675"/>
                  </a:lnTo>
                  <a:lnTo>
                    <a:pt x="1630" y="3675"/>
                  </a:lnTo>
                  <a:lnTo>
                    <a:pt x="1630" y="3675"/>
                  </a:lnTo>
                  <a:lnTo>
                    <a:pt x="1786" y="3727"/>
                  </a:lnTo>
                  <a:lnTo>
                    <a:pt x="1924" y="3762"/>
                  </a:lnTo>
                  <a:lnTo>
                    <a:pt x="1942" y="3762"/>
                  </a:lnTo>
                  <a:lnTo>
                    <a:pt x="1942" y="3762"/>
                  </a:lnTo>
                  <a:lnTo>
                    <a:pt x="1942" y="3762"/>
                  </a:lnTo>
                  <a:lnTo>
                    <a:pt x="2028" y="3779"/>
                  </a:lnTo>
                  <a:lnTo>
                    <a:pt x="2028" y="3762"/>
                  </a:lnTo>
                  <a:lnTo>
                    <a:pt x="2514" y="3762"/>
                  </a:lnTo>
                  <a:lnTo>
                    <a:pt x="2514" y="3814"/>
                  </a:lnTo>
                  <a:lnTo>
                    <a:pt x="2600" y="3814"/>
                  </a:lnTo>
                  <a:lnTo>
                    <a:pt x="2600" y="3762"/>
                  </a:lnTo>
                  <a:lnTo>
                    <a:pt x="3086" y="3762"/>
                  </a:lnTo>
                  <a:lnTo>
                    <a:pt x="3086" y="3796"/>
                  </a:lnTo>
                  <a:lnTo>
                    <a:pt x="3086" y="3796"/>
                  </a:lnTo>
                  <a:lnTo>
                    <a:pt x="3172" y="3796"/>
                  </a:lnTo>
                  <a:lnTo>
                    <a:pt x="3172" y="3762"/>
                  </a:lnTo>
                  <a:lnTo>
                    <a:pt x="3329" y="3762"/>
                  </a:lnTo>
                  <a:lnTo>
                    <a:pt x="3329" y="3762"/>
                  </a:lnTo>
                  <a:lnTo>
                    <a:pt x="3485" y="3727"/>
                  </a:lnTo>
                  <a:lnTo>
                    <a:pt x="3623" y="3675"/>
                  </a:lnTo>
                  <a:lnTo>
                    <a:pt x="3172" y="3675"/>
                  </a:lnTo>
                  <a:lnTo>
                    <a:pt x="3172" y="3190"/>
                  </a:lnTo>
                  <a:lnTo>
                    <a:pt x="3675" y="3190"/>
                  </a:lnTo>
                  <a:lnTo>
                    <a:pt x="3675" y="3675"/>
                  </a:lnTo>
                  <a:lnTo>
                    <a:pt x="3675" y="3675"/>
                  </a:lnTo>
                  <a:lnTo>
                    <a:pt x="3745" y="3640"/>
                  </a:lnTo>
                  <a:lnTo>
                    <a:pt x="3745" y="3190"/>
                  </a:lnTo>
                  <a:lnTo>
                    <a:pt x="4247" y="3190"/>
                  </a:lnTo>
                  <a:lnTo>
                    <a:pt x="4247" y="3363"/>
                  </a:lnTo>
                  <a:lnTo>
                    <a:pt x="4247" y="3363"/>
                  </a:lnTo>
                  <a:lnTo>
                    <a:pt x="4334" y="3294"/>
                  </a:lnTo>
                  <a:lnTo>
                    <a:pt x="4334" y="3190"/>
                  </a:lnTo>
                  <a:lnTo>
                    <a:pt x="4455" y="3190"/>
                  </a:lnTo>
                  <a:lnTo>
                    <a:pt x="4455" y="3190"/>
                  </a:lnTo>
                  <a:lnTo>
                    <a:pt x="4542" y="3103"/>
                  </a:lnTo>
                  <a:lnTo>
                    <a:pt x="4334" y="3103"/>
                  </a:lnTo>
                  <a:lnTo>
                    <a:pt x="4334" y="2618"/>
                  </a:lnTo>
                  <a:lnTo>
                    <a:pt x="4819" y="2618"/>
                  </a:lnTo>
                  <a:lnTo>
                    <a:pt x="4819" y="2774"/>
                  </a:lnTo>
                  <a:lnTo>
                    <a:pt x="4819" y="2774"/>
                  </a:lnTo>
                  <a:lnTo>
                    <a:pt x="4906" y="2652"/>
                  </a:lnTo>
                  <a:lnTo>
                    <a:pt x="4906" y="2618"/>
                  </a:lnTo>
                  <a:lnTo>
                    <a:pt x="4923" y="2618"/>
                  </a:lnTo>
                  <a:lnTo>
                    <a:pt x="4923" y="2618"/>
                  </a:lnTo>
                  <a:lnTo>
                    <a:pt x="4975" y="2531"/>
                  </a:lnTo>
                  <a:lnTo>
                    <a:pt x="4906" y="2531"/>
                  </a:lnTo>
                  <a:lnTo>
                    <a:pt x="4906" y="2028"/>
                  </a:lnTo>
                  <a:lnTo>
                    <a:pt x="5166" y="2028"/>
                  </a:lnTo>
                  <a:lnTo>
                    <a:pt x="5166" y="2028"/>
                  </a:lnTo>
                  <a:lnTo>
                    <a:pt x="5201" y="1959"/>
                  </a:lnTo>
                  <a:lnTo>
                    <a:pt x="4906" y="1959"/>
                  </a:lnTo>
                  <a:lnTo>
                    <a:pt x="4906" y="1456"/>
                  </a:lnTo>
                  <a:lnTo>
                    <a:pt x="5253" y="1456"/>
                  </a:lnTo>
                  <a:lnTo>
                    <a:pt x="5253" y="1456"/>
                  </a:lnTo>
                  <a:lnTo>
                    <a:pt x="5253" y="1387"/>
                  </a:lnTo>
                  <a:lnTo>
                    <a:pt x="5253" y="1387"/>
                  </a:lnTo>
                  <a:lnTo>
                    <a:pt x="5253" y="1370"/>
                  </a:lnTo>
                  <a:lnTo>
                    <a:pt x="4906" y="1370"/>
                  </a:lnTo>
                  <a:lnTo>
                    <a:pt x="4906" y="884"/>
                  </a:lnTo>
                  <a:lnTo>
                    <a:pt x="5201" y="884"/>
                  </a:lnTo>
                  <a:lnTo>
                    <a:pt x="5201" y="884"/>
                  </a:lnTo>
                  <a:lnTo>
                    <a:pt x="5183" y="798"/>
                  </a:lnTo>
                  <a:lnTo>
                    <a:pt x="4906" y="798"/>
                  </a:lnTo>
                  <a:lnTo>
                    <a:pt x="4906" y="312"/>
                  </a:lnTo>
                  <a:lnTo>
                    <a:pt x="4993" y="312"/>
                  </a:lnTo>
                  <a:lnTo>
                    <a:pt x="4993" y="312"/>
                  </a:lnTo>
                  <a:lnTo>
                    <a:pt x="4958" y="226"/>
                  </a:lnTo>
                  <a:lnTo>
                    <a:pt x="4906" y="226"/>
                  </a:lnTo>
                  <a:lnTo>
                    <a:pt x="4906" y="139"/>
                  </a:lnTo>
                  <a:lnTo>
                    <a:pt x="4906" y="139"/>
                  </a:lnTo>
                  <a:lnTo>
                    <a:pt x="481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1" name="Google Shape;1811;p17"/>
            <p:cNvSpPr/>
            <p:nvPr/>
          </p:nvSpPr>
          <p:spPr>
            <a:xfrm>
              <a:off x="4072002" y="216713"/>
              <a:ext cx="19096" cy="19096"/>
            </a:xfrm>
            <a:custGeom>
              <a:avLst/>
              <a:gdLst/>
              <a:ahLst/>
              <a:cxnLst/>
              <a:rect l="l" t="t" r="r" b="b"/>
              <a:pathLst>
                <a:path w="278" h="278" fill="none" extrusionOk="0">
                  <a:moveTo>
                    <a:pt x="208" y="0"/>
                  </a:moveTo>
                  <a:lnTo>
                    <a:pt x="208" y="0"/>
                  </a:lnTo>
                  <a:lnTo>
                    <a:pt x="121" y="87"/>
                  </a:lnTo>
                  <a:lnTo>
                    <a:pt x="121" y="122"/>
                  </a:lnTo>
                  <a:lnTo>
                    <a:pt x="87" y="122"/>
                  </a:lnTo>
                  <a:lnTo>
                    <a:pt x="87" y="122"/>
                  </a:lnTo>
                  <a:lnTo>
                    <a:pt x="0" y="191"/>
                  </a:lnTo>
                  <a:lnTo>
                    <a:pt x="121" y="191"/>
                  </a:lnTo>
                  <a:lnTo>
                    <a:pt x="121" y="278"/>
                  </a:lnTo>
                  <a:lnTo>
                    <a:pt x="121" y="278"/>
                  </a:lnTo>
                  <a:lnTo>
                    <a:pt x="277" y="122"/>
                  </a:lnTo>
                  <a:lnTo>
                    <a:pt x="208" y="122"/>
                  </a:lnTo>
                  <a:lnTo>
                    <a:pt x="20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2" name="Google Shape;1812;p17"/>
            <p:cNvSpPr/>
            <p:nvPr/>
          </p:nvSpPr>
          <p:spPr>
            <a:xfrm>
              <a:off x="4308910" y="209569"/>
              <a:ext cx="33383" cy="33383"/>
            </a:xfrm>
            <a:custGeom>
              <a:avLst/>
              <a:gdLst/>
              <a:ahLst/>
              <a:cxnLst/>
              <a:rect l="l" t="t" r="r" b="b"/>
              <a:pathLst>
                <a:path w="486" h="486" fill="none" extrusionOk="0">
                  <a:moveTo>
                    <a:pt x="139" y="0"/>
                  </a:moveTo>
                  <a:lnTo>
                    <a:pt x="139" y="226"/>
                  </a:lnTo>
                  <a:lnTo>
                    <a:pt x="1" y="226"/>
                  </a:lnTo>
                  <a:lnTo>
                    <a:pt x="1" y="226"/>
                  </a:lnTo>
                  <a:lnTo>
                    <a:pt x="70" y="295"/>
                  </a:lnTo>
                  <a:lnTo>
                    <a:pt x="139" y="295"/>
                  </a:lnTo>
                  <a:lnTo>
                    <a:pt x="139" y="364"/>
                  </a:lnTo>
                  <a:lnTo>
                    <a:pt x="139" y="364"/>
                  </a:lnTo>
                  <a:lnTo>
                    <a:pt x="226" y="486"/>
                  </a:lnTo>
                  <a:lnTo>
                    <a:pt x="226" y="295"/>
                  </a:lnTo>
                  <a:lnTo>
                    <a:pt x="486" y="295"/>
                  </a:lnTo>
                  <a:lnTo>
                    <a:pt x="486" y="295"/>
                  </a:lnTo>
                  <a:lnTo>
                    <a:pt x="399" y="226"/>
                  </a:lnTo>
                  <a:lnTo>
                    <a:pt x="226" y="226"/>
                  </a:lnTo>
                  <a:lnTo>
                    <a:pt x="226" y="52"/>
                  </a:lnTo>
                  <a:lnTo>
                    <a:pt x="226" y="52"/>
                  </a:lnTo>
                  <a:lnTo>
                    <a:pt x="13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3" name="Google Shape;1813;p17"/>
            <p:cNvSpPr/>
            <p:nvPr/>
          </p:nvSpPr>
          <p:spPr>
            <a:xfrm>
              <a:off x="4120771" y="192878"/>
              <a:ext cx="4877" cy="9617"/>
            </a:xfrm>
            <a:custGeom>
              <a:avLst/>
              <a:gdLst/>
              <a:ahLst/>
              <a:cxnLst/>
              <a:rect l="l" t="t" r="r" b="b"/>
              <a:pathLst>
                <a:path w="71" h="140" fill="none" extrusionOk="0">
                  <a:moveTo>
                    <a:pt x="70" y="1"/>
                  </a:moveTo>
                  <a:lnTo>
                    <a:pt x="70" y="1"/>
                  </a:lnTo>
                  <a:lnTo>
                    <a:pt x="1" y="35"/>
                  </a:lnTo>
                  <a:lnTo>
                    <a:pt x="1" y="139"/>
                  </a:lnTo>
                  <a:lnTo>
                    <a:pt x="1" y="139"/>
                  </a:lnTo>
                  <a:lnTo>
                    <a:pt x="70" y="105"/>
                  </a:lnTo>
                  <a:lnTo>
                    <a:pt x="7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4" name="Google Shape;1814;p17"/>
            <p:cNvSpPr/>
            <p:nvPr/>
          </p:nvSpPr>
          <p:spPr>
            <a:xfrm>
              <a:off x="4129151" y="178591"/>
              <a:ext cx="155995" cy="27476"/>
            </a:xfrm>
            <a:custGeom>
              <a:avLst/>
              <a:gdLst/>
              <a:ahLst/>
              <a:cxnLst/>
              <a:rect l="l" t="t" r="r" b="b"/>
              <a:pathLst>
                <a:path w="2271" h="400" fill="none" extrusionOk="0">
                  <a:moveTo>
                    <a:pt x="1109" y="1"/>
                  </a:moveTo>
                  <a:lnTo>
                    <a:pt x="1023" y="1"/>
                  </a:lnTo>
                  <a:lnTo>
                    <a:pt x="1023" y="87"/>
                  </a:lnTo>
                  <a:lnTo>
                    <a:pt x="537" y="87"/>
                  </a:lnTo>
                  <a:lnTo>
                    <a:pt x="537" y="35"/>
                  </a:lnTo>
                  <a:lnTo>
                    <a:pt x="537" y="35"/>
                  </a:lnTo>
                  <a:lnTo>
                    <a:pt x="451" y="35"/>
                  </a:lnTo>
                  <a:lnTo>
                    <a:pt x="451" y="87"/>
                  </a:lnTo>
                  <a:lnTo>
                    <a:pt x="243" y="87"/>
                  </a:lnTo>
                  <a:lnTo>
                    <a:pt x="243" y="87"/>
                  </a:lnTo>
                  <a:lnTo>
                    <a:pt x="0" y="174"/>
                  </a:lnTo>
                  <a:lnTo>
                    <a:pt x="295" y="174"/>
                  </a:lnTo>
                  <a:lnTo>
                    <a:pt x="295" y="174"/>
                  </a:lnTo>
                  <a:lnTo>
                    <a:pt x="555" y="122"/>
                  </a:lnTo>
                  <a:lnTo>
                    <a:pt x="815" y="105"/>
                  </a:lnTo>
                  <a:lnTo>
                    <a:pt x="1231" y="105"/>
                  </a:lnTo>
                  <a:lnTo>
                    <a:pt x="1231" y="105"/>
                  </a:lnTo>
                  <a:lnTo>
                    <a:pt x="1508" y="122"/>
                  </a:lnTo>
                  <a:lnTo>
                    <a:pt x="1768" y="174"/>
                  </a:lnTo>
                  <a:lnTo>
                    <a:pt x="2184" y="174"/>
                  </a:lnTo>
                  <a:lnTo>
                    <a:pt x="2184" y="347"/>
                  </a:lnTo>
                  <a:lnTo>
                    <a:pt x="2184" y="347"/>
                  </a:lnTo>
                  <a:lnTo>
                    <a:pt x="2254" y="399"/>
                  </a:lnTo>
                  <a:lnTo>
                    <a:pt x="2254" y="174"/>
                  </a:lnTo>
                  <a:lnTo>
                    <a:pt x="2271" y="174"/>
                  </a:lnTo>
                  <a:lnTo>
                    <a:pt x="2271" y="174"/>
                  </a:lnTo>
                  <a:lnTo>
                    <a:pt x="2046" y="87"/>
                  </a:lnTo>
                  <a:lnTo>
                    <a:pt x="1681" y="87"/>
                  </a:lnTo>
                  <a:lnTo>
                    <a:pt x="1681" y="18"/>
                  </a:lnTo>
                  <a:lnTo>
                    <a:pt x="1681" y="18"/>
                  </a:lnTo>
                  <a:lnTo>
                    <a:pt x="1595" y="1"/>
                  </a:lnTo>
                  <a:lnTo>
                    <a:pt x="1595" y="87"/>
                  </a:lnTo>
                  <a:lnTo>
                    <a:pt x="1109" y="87"/>
                  </a:lnTo>
                  <a:lnTo>
                    <a:pt x="110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5" name="Google Shape;1815;p17"/>
            <p:cNvSpPr/>
            <p:nvPr/>
          </p:nvSpPr>
          <p:spPr>
            <a:xfrm>
              <a:off x="4050572" y="185734"/>
              <a:ext cx="298870" cy="271532"/>
            </a:xfrm>
            <a:custGeom>
              <a:avLst/>
              <a:gdLst/>
              <a:ahLst/>
              <a:cxnLst/>
              <a:rect l="l" t="t" r="r" b="b"/>
              <a:pathLst>
                <a:path w="4351" h="3953" extrusionOk="0">
                  <a:moveTo>
                    <a:pt x="2167" y="70"/>
                  </a:moveTo>
                  <a:lnTo>
                    <a:pt x="2167" y="573"/>
                  </a:lnTo>
                  <a:lnTo>
                    <a:pt x="1681" y="573"/>
                  </a:lnTo>
                  <a:lnTo>
                    <a:pt x="1681" y="70"/>
                  </a:lnTo>
                  <a:close/>
                  <a:moveTo>
                    <a:pt x="2739" y="70"/>
                  </a:moveTo>
                  <a:lnTo>
                    <a:pt x="2739" y="573"/>
                  </a:lnTo>
                  <a:lnTo>
                    <a:pt x="2253" y="573"/>
                  </a:lnTo>
                  <a:lnTo>
                    <a:pt x="2253" y="70"/>
                  </a:lnTo>
                  <a:close/>
                  <a:moveTo>
                    <a:pt x="1023" y="642"/>
                  </a:moveTo>
                  <a:lnTo>
                    <a:pt x="1023" y="1145"/>
                  </a:lnTo>
                  <a:lnTo>
                    <a:pt x="520" y="1145"/>
                  </a:lnTo>
                  <a:lnTo>
                    <a:pt x="520" y="642"/>
                  </a:lnTo>
                  <a:close/>
                  <a:moveTo>
                    <a:pt x="1595" y="642"/>
                  </a:moveTo>
                  <a:lnTo>
                    <a:pt x="1595" y="1145"/>
                  </a:lnTo>
                  <a:lnTo>
                    <a:pt x="1092" y="1145"/>
                  </a:lnTo>
                  <a:lnTo>
                    <a:pt x="1092" y="642"/>
                  </a:lnTo>
                  <a:close/>
                  <a:moveTo>
                    <a:pt x="2167" y="642"/>
                  </a:moveTo>
                  <a:lnTo>
                    <a:pt x="2167" y="1145"/>
                  </a:lnTo>
                  <a:lnTo>
                    <a:pt x="1681" y="1145"/>
                  </a:lnTo>
                  <a:lnTo>
                    <a:pt x="1681" y="642"/>
                  </a:lnTo>
                  <a:close/>
                  <a:moveTo>
                    <a:pt x="2739" y="642"/>
                  </a:moveTo>
                  <a:lnTo>
                    <a:pt x="2739" y="1145"/>
                  </a:lnTo>
                  <a:lnTo>
                    <a:pt x="2253" y="1145"/>
                  </a:lnTo>
                  <a:lnTo>
                    <a:pt x="2253" y="642"/>
                  </a:lnTo>
                  <a:close/>
                  <a:moveTo>
                    <a:pt x="3328" y="642"/>
                  </a:moveTo>
                  <a:lnTo>
                    <a:pt x="3328" y="1145"/>
                  </a:lnTo>
                  <a:lnTo>
                    <a:pt x="2825" y="1145"/>
                  </a:lnTo>
                  <a:lnTo>
                    <a:pt x="2825" y="642"/>
                  </a:lnTo>
                  <a:close/>
                  <a:moveTo>
                    <a:pt x="1023" y="1231"/>
                  </a:moveTo>
                  <a:lnTo>
                    <a:pt x="1023" y="1717"/>
                  </a:lnTo>
                  <a:lnTo>
                    <a:pt x="520" y="1717"/>
                  </a:lnTo>
                  <a:lnTo>
                    <a:pt x="520" y="1231"/>
                  </a:lnTo>
                  <a:close/>
                  <a:moveTo>
                    <a:pt x="1595" y="1231"/>
                  </a:moveTo>
                  <a:lnTo>
                    <a:pt x="1595" y="1717"/>
                  </a:lnTo>
                  <a:lnTo>
                    <a:pt x="1092" y="1717"/>
                  </a:lnTo>
                  <a:lnTo>
                    <a:pt x="1092" y="1231"/>
                  </a:lnTo>
                  <a:close/>
                  <a:moveTo>
                    <a:pt x="2167" y="1231"/>
                  </a:moveTo>
                  <a:lnTo>
                    <a:pt x="2167" y="1717"/>
                  </a:lnTo>
                  <a:lnTo>
                    <a:pt x="1681" y="1717"/>
                  </a:lnTo>
                  <a:lnTo>
                    <a:pt x="1681" y="1231"/>
                  </a:lnTo>
                  <a:close/>
                  <a:moveTo>
                    <a:pt x="2739" y="1231"/>
                  </a:moveTo>
                  <a:lnTo>
                    <a:pt x="2739" y="1717"/>
                  </a:lnTo>
                  <a:lnTo>
                    <a:pt x="2253" y="1717"/>
                  </a:lnTo>
                  <a:lnTo>
                    <a:pt x="2253" y="1231"/>
                  </a:lnTo>
                  <a:close/>
                  <a:moveTo>
                    <a:pt x="3328" y="1231"/>
                  </a:moveTo>
                  <a:lnTo>
                    <a:pt x="3328" y="1717"/>
                  </a:lnTo>
                  <a:lnTo>
                    <a:pt x="2825" y="1717"/>
                  </a:lnTo>
                  <a:lnTo>
                    <a:pt x="2825" y="1231"/>
                  </a:lnTo>
                  <a:close/>
                  <a:moveTo>
                    <a:pt x="3900" y="1231"/>
                  </a:moveTo>
                  <a:lnTo>
                    <a:pt x="3900" y="1717"/>
                  </a:lnTo>
                  <a:lnTo>
                    <a:pt x="3398" y="1717"/>
                  </a:lnTo>
                  <a:lnTo>
                    <a:pt x="3398" y="1231"/>
                  </a:lnTo>
                  <a:close/>
                  <a:moveTo>
                    <a:pt x="1023" y="1803"/>
                  </a:moveTo>
                  <a:lnTo>
                    <a:pt x="1023" y="2289"/>
                  </a:lnTo>
                  <a:lnTo>
                    <a:pt x="520" y="2289"/>
                  </a:lnTo>
                  <a:lnTo>
                    <a:pt x="520" y="1803"/>
                  </a:lnTo>
                  <a:close/>
                  <a:moveTo>
                    <a:pt x="1595" y="1803"/>
                  </a:moveTo>
                  <a:lnTo>
                    <a:pt x="1595" y="2289"/>
                  </a:lnTo>
                  <a:lnTo>
                    <a:pt x="1092" y="2289"/>
                  </a:lnTo>
                  <a:lnTo>
                    <a:pt x="1092" y="1803"/>
                  </a:lnTo>
                  <a:close/>
                  <a:moveTo>
                    <a:pt x="2167" y="1803"/>
                  </a:moveTo>
                  <a:lnTo>
                    <a:pt x="2167" y="2289"/>
                  </a:lnTo>
                  <a:lnTo>
                    <a:pt x="1681" y="2289"/>
                  </a:lnTo>
                  <a:lnTo>
                    <a:pt x="1681" y="1803"/>
                  </a:lnTo>
                  <a:close/>
                  <a:moveTo>
                    <a:pt x="2739" y="1803"/>
                  </a:moveTo>
                  <a:lnTo>
                    <a:pt x="2739" y="2289"/>
                  </a:lnTo>
                  <a:lnTo>
                    <a:pt x="2253" y="2289"/>
                  </a:lnTo>
                  <a:lnTo>
                    <a:pt x="2253" y="1803"/>
                  </a:lnTo>
                  <a:close/>
                  <a:moveTo>
                    <a:pt x="3328" y="1803"/>
                  </a:moveTo>
                  <a:lnTo>
                    <a:pt x="3328" y="2289"/>
                  </a:lnTo>
                  <a:lnTo>
                    <a:pt x="2825" y="2289"/>
                  </a:lnTo>
                  <a:lnTo>
                    <a:pt x="2825" y="1803"/>
                  </a:lnTo>
                  <a:close/>
                  <a:moveTo>
                    <a:pt x="3900" y="1803"/>
                  </a:moveTo>
                  <a:lnTo>
                    <a:pt x="3900" y="2289"/>
                  </a:lnTo>
                  <a:lnTo>
                    <a:pt x="3398" y="2289"/>
                  </a:lnTo>
                  <a:lnTo>
                    <a:pt x="3398" y="1803"/>
                  </a:lnTo>
                  <a:close/>
                  <a:moveTo>
                    <a:pt x="1023" y="2375"/>
                  </a:moveTo>
                  <a:lnTo>
                    <a:pt x="1023" y="2878"/>
                  </a:lnTo>
                  <a:lnTo>
                    <a:pt x="520" y="2878"/>
                  </a:lnTo>
                  <a:lnTo>
                    <a:pt x="520" y="2375"/>
                  </a:lnTo>
                  <a:close/>
                  <a:moveTo>
                    <a:pt x="1595" y="2375"/>
                  </a:moveTo>
                  <a:lnTo>
                    <a:pt x="1595" y="2878"/>
                  </a:lnTo>
                  <a:lnTo>
                    <a:pt x="1092" y="2878"/>
                  </a:lnTo>
                  <a:lnTo>
                    <a:pt x="1092" y="2375"/>
                  </a:lnTo>
                  <a:close/>
                  <a:moveTo>
                    <a:pt x="2167" y="2375"/>
                  </a:moveTo>
                  <a:lnTo>
                    <a:pt x="2167" y="2878"/>
                  </a:lnTo>
                  <a:lnTo>
                    <a:pt x="1681" y="2878"/>
                  </a:lnTo>
                  <a:lnTo>
                    <a:pt x="1681" y="2375"/>
                  </a:lnTo>
                  <a:close/>
                  <a:moveTo>
                    <a:pt x="2739" y="2375"/>
                  </a:moveTo>
                  <a:lnTo>
                    <a:pt x="2739" y="2878"/>
                  </a:lnTo>
                  <a:lnTo>
                    <a:pt x="2253" y="2878"/>
                  </a:lnTo>
                  <a:lnTo>
                    <a:pt x="2253" y="2375"/>
                  </a:lnTo>
                  <a:close/>
                  <a:moveTo>
                    <a:pt x="3328" y="2375"/>
                  </a:moveTo>
                  <a:lnTo>
                    <a:pt x="3328" y="2878"/>
                  </a:lnTo>
                  <a:lnTo>
                    <a:pt x="2825" y="2878"/>
                  </a:lnTo>
                  <a:lnTo>
                    <a:pt x="2825" y="2375"/>
                  </a:lnTo>
                  <a:close/>
                  <a:moveTo>
                    <a:pt x="3900" y="2375"/>
                  </a:moveTo>
                  <a:lnTo>
                    <a:pt x="3900" y="2878"/>
                  </a:lnTo>
                  <a:lnTo>
                    <a:pt x="3398" y="2878"/>
                  </a:lnTo>
                  <a:lnTo>
                    <a:pt x="3398" y="2375"/>
                  </a:lnTo>
                  <a:close/>
                  <a:moveTo>
                    <a:pt x="1595" y="2947"/>
                  </a:moveTo>
                  <a:lnTo>
                    <a:pt x="1595" y="3450"/>
                  </a:lnTo>
                  <a:lnTo>
                    <a:pt x="1092" y="3450"/>
                  </a:lnTo>
                  <a:lnTo>
                    <a:pt x="1092" y="2947"/>
                  </a:lnTo>
                  <a:close/>
                  <a:moveTo>
                    <a:pt x="2167" y="2947"/>
                  </a:moveTo>
                  <a:lnTo>
                    <a:pt x="2167" y="3450"/>
                  </a:lnTo>
                  <a:lnTo>
                    <a:pt x="1681" y="3450"/>
                  </a:lnTo>
                  <a:lnTo>
                    <a:pt x="1681" y="2947"/>
                  </a:lnTo>
                  <a:close/>
                  <a:moveTo>
                    <a:pt x="2739" y="2947"/>
                  </a:moveTo>
                  <a:lnTo>
                    <a:pt x="2739" y="3450"/>
                  </a:lnTo>
                  <a:lnTo>
                    <a:pt x="2253" y="3450"/>
                  </a:lnTo>
                  <a:lnTo>
                    <a:pt x="2253" y="2947"/>
                  </a:lnTo>
                  <a:close/>
                  <a:moveTo>
                    <a:pt x="3328" y="2947"/>
                  </a:moveTo>
                  <a:lnTo>
                    <a:pt x="3328" y="3450"/>
                  </a:lnTo>
                  <a:lnTo>
                    <a:pt x="2825" y="3450"/>
                  </a:lnTo>
                  <a:lnTo>
                    <a:pt x="2825" y="2947"/>
                  </a:lnTo>
                  <a:close/>
                  <a:moveTo>
                    <a:pt x="1959" y="1"/>
                  </a:moveTo>
                  <a:lnTo>
                    <a:pt x="1699" y="18"/>
                  </a:lnTo>
                  <a:lnTo>
                    <a:pt x="1439" y="70"/>
                  </a:lnTo>
                  <a:lnTo>
                    <a:pt x="1595" y="70"/>
                  </a:lnTo>
                  <a:lnTo>
                    <a:pt x="1595" y="573"/>
                  </a:lnTo>
                  <a:lnTo>
                    <a:pt x="1092" y="573"/>
                  </a:lnTo>
                  <a:lnTo>
                    <a:pt x="1092" y="209"/>
                  </a:lnTo>
                  <a:lnTo>
                    <a:pt x="1023" y="243"/>
                  </a:lnTo>
                  <a:lnTo>
                    <a:pt x="1023" y="573"/>
                  </a:lnTo>
                  <a:lnTo>
                    <a:pt x="589" y="573"/>
                  </a:lnTo>
                  <a:lnTo>
                    <a:pt x="433" y="729"/>
                  </a:lnTo>
                  <a:lnTo>
                    <a:pt x="433" y="1145"/>
                  </a:lnTo>
                  <a:lnTo>
                    <a:pt x="173" y="1145"/>
                  </a:lnTo>
                  <a:lnTo>
                    <a:pt x="139" y="1231"/>
                  </a:lnTo>
                  <a:lnTo>
                    <a:pt x="433" y="1231"/>
                  </a:lnTo>
                  <a:lnTo>
                    <a:pt x="433" y="1717"/>
                  </a:lnTo>
                  <a:lnTo>
                    <a:pt x="0" y="1717"/>
                  </a:lnTo>
                  <a:lnTo>
                    <a:pt x="0" y="1803"/>
                  </a:lnTo>
                  <a:lnTo>
                    <a:pt x="433" y="1803"/>
                  </a:lnTo>
                  <a:lnTo>
                    <a:pt x="433" y="2289"/>
                  </a:lnTo>
                  <a:lnTo>
                    <a:pt x="17" y="2289"/>
                  </a:lnTo>
                  <a:lnTo>
                    <a:pt x="35" y="2375"/>
                  </a:lnTo>
                  <a:lnTo>
                    <a:pt x="433" y="2375"/>
                  </a:lnTo>
                  <a:lnTo>
                    <a:pt x="433" y="2878"/>
                  </a:lnTo>
                  <a:lnTo>
                    <a:pt x="208" y="2878"/>
                  </a:lnTo>
                  <a:lnTo>
                    <a:pt x="260" y="2947"/>
                  </a:lnTo>
                  <a:lnTo>
                    <a:pt x="433" y="2947"/>
                  </a:lnTo>
                  <a:lnTo>
                    <a:pt x="433" y="3225"/>
                  </a:lnTo>
                  <a:lnTo>
                    <a:pt x="520" y="3311"/>
                  </a:lnTo>
                  <a:lnTo>
                    <a:pt x="520" y="2947"/>
                  </a:lnTo>
                  <a:lnTo>
                    <a:pt x="1023" y="2947"/>
                  </a:lnTo>
                  <a:lnTo>
                    <a:pt x="1023" y="3450"/>
                  </a:lnTo>
                  <a:lnTo>
                    <a:pt x="659" y="3450"/>
                  </a:lnTo>
                  <a:lnTo>
                    <a:pt x="745" y="3537"/>
                  </a:lnTo>
                  <a:lnTo>
                    <a:pt x="1023" y="3537"/>
                  </a:lnTo>
                  <a:lnTo>
                    <a:pt x="1023" y="3710"/>
                  </a:lnTo>
                  <a:lnTo>
                    <a:pt x="1092" y="3745"/>
                  </a:lnTo>
                  <a:lnTo>
                    <a:pt x="1092" y="3537"/>
                  </a:lnTo>
                  <a:lnTo>
                    <a:pt x="1595" y="3537"/>
                  </a:lnTo>
                  <a:lnTo>
                    <a:pt x="1595" y="3918"/>
                  </a:lnTo>
                  <a:lnTo>
                    <a:pt x="1681" y="3935"/>
                  </a:lnTo>
                  <a:lnTo>
                    <a:pt x="1681" y="3537"/>
                  </a:lnTo>
                  <a:lnTo>
                    <a:pt x="2167" y="3537"/>
                  </a:lnTo>
                  <a:lnTo>
                    <a:pt x="2167" y="3953"/>
                  </a:lnTo>
                  <a:lnTo>
                    <a:pt x="2253" y="3953"/>
                  </a:lnTo>
                  <a:lnTo>
                    <a:pt x="2253" y="3537"/>
                  </a:lnTo>
                  <a:lnTo>
                    <a:pt x="2739" y="3537"/>
                  </a:lnTo>
                  <a:lnTo>
                    <a:pt x="2739" y="3918"/>
                  </a:lnTo>
                  <a:lnTo>
                    <a:pt x="2825" y="3901"/>
                  </a:lnTo>
                  <a:lnTo>
                    <a:pt x="2825" y="3537"/>
                  </a:lnTo>
                  <a:lnTo>
                    <a:pt x="3328" y="3537"/>
                  </a:lnTo>
                  <a:lnTo>
                    <a:pt x="3328" y="3710"/>
                  </a:lnTo>
                  <a:lnTo>
                    <a:pt x="3398" y="3658"/>
                  </a:lnTo>
                  <a:lnTo>
                    <a:pt x="3398" y="3537"/>
                  </a:lnTo>
                  <a:lnTo>
                    <a:pt x="3588" y="3537"/>
                  </a:lnTo>
                  <a:lnTo>
                    <a:pt x="3692" y="3450"/>
                  </a:lnTo>
                  <a:lnTo>
                    <a:pt x="3398" y="3450"/>
                  </a:lnTo>
                  <a:lnTo>
                    <a:pt x="3398" y="2947"/>
                  </a:lnTo>
                  <a:lnTo>
                    <a:pt x="3900" y="2947"/>
                  </a:lnTo>
                  <a:lnTo>
                    <a:pt x="3900" y="3225"/>
                  </a:lnTo>
                  <a:lnTo>
                    <a:pt x="3987" y="3121"/>
                  </a:lnTo>
                  <a:lnTo>
                    <a:pt x="3987" y="2947"/>
                  </a:lnTo>
                  <a:lnTo>
                    <a:pt x="4091" y="2947"/>
                  </a:lnTo>
                  <a:lnTo>
                    <a:pt x="4126" y="2878"/>
                  </a:lnTo>
                  <a:lnTo>
                    <a:pt x="3987" y="2878"/>
                  </a:lnTo>
                  <a:lnTo>
                    <a:pt x="3987" y="2375"/>
                  </a:lnTo>
                  <a:lnTo>
                    <a:pt x="4316" y="2375"/>
                  </a:lnTo>
                  <a:lnTo>
                    <a:pt x="4316" y="2289"/>
                  </a:lnTo>
                  <a:lnTo>
                    <a:pt x="3987" y="2289"/>
                  </a:lnTo>
                  <a:lnTo>
                    <a:pt x="3987" y="1803"/>
                  </a:lnTo>
                  <a:lnTo>
                    <a:pt x="4351" y="1803"/>
                  </a:lnTo>
                  <a:lnTo>
                    <a:pt x="4334" y="1717"/>
                  </a:lnTo>
                  <a:lnTo>
                    <a:pt x="3987" y="1717"/>
                  </a:lnTo>
                  <a:lnTo>
                    <a:pt x="3987" y="1231"/>
                  </a:lnTo>
                  <a:lnTo>
                    <a:pt x="4195" y="1231"/>
                  </a:lnTo>
                  <a:lnTo>
                    <a:pt x="4160" y="1145"/>
                  </a:lnTo>
                  <a:lnTo>
                    <a:pt x="3987" y="1145"/>
                  </a:lnTo>
                  <a:lnTo>
                    <a:pt x="3987" y="833"/>
                  </a:lnTo>
                  <a:lnTo>
                    <a:pt x="3900" y="711"/>
                  </a:lnTo>
                  <a:lnTo>
                    <a:pt x="3900" y="1145"/>
                  </a:lnTo>
                  <a:lnTo>
                    <a:pt x="3398" y="1145"/>
                  </a:lnTo>
                  <a:lnTo>
                    <a:pt x="3398" y="642"/>
                  </a:lnTo>
                  <a:lnTo>
                    <a:pt x="3831" y="642"/>
                  </a:lnTo>
                  <a:lnTo>
                    <a:pt x="3762" y="573"/>
                  </a:lnTo>
                  <a:lnTo>
                    <a:pt x="3398" y="573"/>
                  </a:lnTo>
                  <a:lnTo>
                    <a:pt x="3398" y="295"/>
                  </a:lnTo>
                  <a:lnTo>
                    <a:pt x="3328" y="243"/>
                  </a:lnTo>
                  <a:lnTo>
                    <a:pt x="3328" y="573"/>
                  </a:lnTo>
                  <a:lnTo>
                    <a:pt x="2825" y="573"/>
                  </a:lnTo>
                  <a:lnTo>
                    <a:pt x="2825" y="70"/>
                  </a:lnTo>
                  <a:lnTo>
                    <a:pt x="2912" y="70"/>
                  </a:lnTo>
                  <a:lnTo>
                    <a:pt x="2652" y="18"/>
                  </a:lnTo>
                  <a:lnTo>
                    <a:pt x="2375" y="1"/>
                  </a:lnTo>
                  <a:close/>
                </a:path>
              </a:pathLst>
            </a:custGeom>
            <a:solidFill>
              <a:srgbClr val="56545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6" name="Google Shape;1816;p17"/>
            <p:cNvSpPr/>
            <p:nvPr/>
          </p:nvSpPr>
          <p:spPr>
            <a:xfrm>
              <a:off x="4125580" y="388160"/>
              <a:ext cx="34551" cy="34551"/>
            </a:xfrm>
            <a:custGeom>
              <a:avLst/>
              <a:gdLst/>
              <a:ahLst/>
              <a:cxnLst/>
              <a:rect l="l" t="t" r="r" b="b"/>
              <a:pathLst>
                <a:path w="503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7" name="Google Shape;1817;p17"/>
            <p:cNvSpPr/>
            <p:nvPr/>
          </p:nvSpPr>
          <p:spPr>
            <a:xfrm>
              <a:off x="4166037" y="388160"/>
              <a:ext cx="33383" cy="34551"/>
            </a:xfrm>
            <a:custGeom>
              <a:avLst/>
              <a:gdLst/>
              <a:ahLst/>
              <a:cxnLst/>
              <a:rect l="l" t="t" r="r" b="b"/>
              <a:pathLst>
                <a:path w="486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8" name="Google Shape;1818;p17"/>
            <p:cNvSpPr/>
            <p:nvPr/>
          </p:nvSpPr>
          <p:spPr>
            <a:xfrm>
              <a:off x="4205327" y="388160"/>
              <a:ext cx="33383" cy="34551"/>
            </a:xfrm>
            <a:custGeom>
              <a:avLst/>
              <a:gdLst/>
              <a:ahLst/>
              <a:cxnLst/>
              <a:rect l="l" t="t" r="r" b="b"/>
              <a:pathLst>
                <a:path w="486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9" name="Google Shape;1819;p17"/>
            <p:cNvSpPr/>
            <p:nvPr/>
          </p:nvSpPr>
          <p:spPr>
            <a:xfrm>
              <a:off x="4244617" y="38816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0" name="Google Shape;1820;p17"/>
            <p:cNvSpPr/>
            <p:nvPr/>
          </p:nvSpPr>
          <p:spPr>
            <a:xfrm>
              <a:off x="4086290" y="348870"/>
              <a:ext cx="34551" cy="34551"/>
            </a:xfrm>
            <a:custGeom>
              <a:avLst/>
              <a:gdLst/>
              <a:ahLst/>
              <a:cxnLst/>
              <a:rect l="l" t="t" r="r" b="b"/>
              <a:pathLst>
                <a:path w="503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1" name="Google Shape;1821;p17"/>
            <p:cNvSpPr/>
            <p:nvPr/>
          </p:nvSpPr>
          <p:spPr>
            <a:xfrm>
              <a:off x="4125580" y="348870"/>
              <a:ext cx="34551" cy="34551"/>
            </a:xfrm>
            <a:custGeom>
              <a:avLst/>
              <a:gdLst/>
              <a:ahLst/>
              <a:cxnLst/>
              <a:rect l="l" t="t" r="r" b="b"/>
              <a:pathLst>
                <a:path w="503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2" name="Google Shape;1822;p17"/>
            <p:cNvSpPr/>
            <p:nvPr/>
          </p:nvSpPr>
          <p:spPr>
            <a:xfrm>
              <a:off x="4166037" y="348870"/>
              <a:ext cx="33383" cy="34551"/>
            </a:xfrm>
            <a:custGeom>
              <a:avLst/>
              <a:gdLst/>
              <a:ahLst/>
              <a:cxnLst/>
              <a:rect l="l" t="t" r="r" b="b"/>
              <a:pathLst>
                <a:path w="486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3" name="Google Shape;1823;p17"/>
            <p:cNvSpPr/>
            <p:nvPr/>
          </p:nvSpPr>
          <p:spPr>
            <a:xfrm>
              <a:off x="4205327" y="348870"/>
              <a:ext cx="33383" cy="34551"/>
            </a:xfrm>
            <a:custGeom>
              <a:avLst/>
              <a:gdLst/>
              <a:ahLst/>
              <a:cxnLst/>
              <a:rect l="l" t="t" r="r" b="b"/>
              <a:pathLst>
                <a:path w="486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4" name="Google Shape;1824;p17"/>
            <p:cNvSpPr/>
            <p:nvPr/>
          </p:nvSpPr>
          <p:spPr>
            <a:xfrm>
              <a:off x="4244617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0" y="503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0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5" name="Google Shape;1825;p17"/>
            <p:cNvSpPr/>
            <p:nvPr/>
          </p:nvSpPr>
          <p:spPr>
            <a:xfrm>
              <a:off x="4283907" y="348870"/>
              <a:ext cx="34620" cy="34551"/>
            </a:xfrm>
            <a:custGeom>
              <a:avLst/>
              <a:gdLst/>
              <a:ahLst/>
              <a:cxnLst/>
              <a:rect l="l" t="t" r="r" b="b"/>
              <a:pathLst>
                <a:path w="504" h="503" fill="none" extrusionOk="0">
                  <a:moveTo>
                    <a:pt x="1" y="503"/>
                  </a:moveTo>
                  <a:lnTo>
                    <a:pt x="1" y="0"/>
                  </a:lnTo>
                  <a:lnTo>
                    <a:pt x="503" y="0"/>
                  </a:lnTo>
                  <a:lnTo>
                    <a:pt x="503" y="503"/>
                  </a:lnTo>
                  <a:lnTo>
                    <a:pt x="1" y="50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6" name="Google Shape;1826;p17"/>
            <p:cNvSpPr/>
            <p:nvPr/>
          </p:nvSpPr>
          <p:spPr>
            <a:xfrm>
              <a:off x="4086290" y="309580"/>
              <a:ext cx="34551" cy="33383"/>
            </a:xfrm>
            <a:custGeom>
              <a:avLst/>
              <a:gdLst/>
              <a:ahLst/>
              <a:cxnLst/>
              <a:rect l="l" t="t" r="r" b="b"/>
              <a:pathLst>
                <a:path w="503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7" name="Google Shape;1827;p17"/>
            <p:cNvSpPr/>
            <p:nvPr/>
          </p:nvSpPr>
          <p:spPr>
            <a:xfrm>
              <a:off x="4125580" y="309580"/>
              <a:ext cx="34551" cy="33383"/>
            </a:xfrm>
            <a:custGeom>
              <a:avLst/>
              <a:gdLst/>
              <a:ahLst/>
              <a:cxnLst/>
              <a:rect l="l" t="t" r="r" b="b"/>
              <a:pathLst>
                <a:path w="503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8" name="Google Shape;1828;p17"/>
            <p:cNvSpPr/>
            <p:nvPr/>
          </p:nvSpPr>
          <p:spPr>
            <a:xfrm>
              <a:off x="4166037" y="309580"/>
              <a:ext cx="33383" cy="33383"/>
            </a:xfrm>
            <a:custGeom>
              <a:avLst/>
              <a:gdLst/>
              <a:ahLst/>
              <a:cxnLst/>
              <a:rect l="l" t="t" r="r" b="b"/>
              <a:pathLst>
                <a:path w="486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9" name="Google Shape;1829;p17"/>
            <p:cNvSpPr/>
            <p:nvPr/>
          </p:nvSpPr>
          <p:spPr>
            <a:xfrm>
              <a:off x="4205327" y="309580"/>
              <a:ext cx="33383" cy="33383"/>
            </a:xfrm>
            <a:custGeom>
              <a:avLst/>
              <a:gdLst/>
              <a:ahLst/>
              <a:cxnLst/>
              <a:rect l="l" t="t" r="r" b="b"/>
              <a:pathLst>
                <a:path w="486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0" name="Google Shape;1830;p17"/>
            <p:cNvSpPr/>
            <p:nvPr/>
          </p:nvSpPr>
          <p:spPr>
            <a:xfrm>
              <a:off x="4244617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1" name="Google Shape;1831;p17"/>
            <p:cNvSpPr/>
            <p:nvPr/>
          </p:nvSpPr>
          <p:spPr>
            <a:xfrm>
              <a:off x="4283907" y="30958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2" name="Google Shape;1832;p17"/>
            <p:cNvSpPr/>
            <p:nvPr/>
          </p:nvSpPr>
          <p:spPr>
            <a:xfrm>
              <a:off x="4086290" y="270290"/>
              <a:ext cx="34551" cy="33383"/>
            </a:xfrm>
            <a:custGeom>
              <a:avLst/>
              <a:gdLst/>
              <a:ahLst/>
              <a:cxnLst/>
              <a:rect l="l" t="t" r="r" b="b"/>
              <a:pathLst>
                <a:path w="503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3" name="Google Shape;1833;p17"/>
            <p:cNvSpPr/>
            <p:nvPr/>
          </p:nvSpPr>
          <p:spPr>
            <a:xfrm>
              <a:off x="4125580" y="270290"/>
              <a:ext cx="34551" cy="33383"/>
            </a:xfrm>
            <a:custGeom>
              <a:avLst/>
              <a:gdLst/>
              <a:ahLst/>
              <a:cxnLst/>
              <a:rect l="l" t="t" r="r" b="b"/>
              <a:pathLst>
                <a:path w="503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4" name="Google Shape;1834;p17"/>
            <p:cNvSpPr/>
            <p:nvPr/>
          </p:nvSpPr>
          <p:spPr>
            <a:xfrm>
              <a:off x="4166037" y="270290"/>
              <a:ext cx="33383" cy="33383"/>
            </a:xfrm>
            <a:custGeom>
              <a:avLst/>
              <a:gdLst/>
              <a:ahLst/>
              <a:cxnLst/>
              <a:rect l="l" t="t" r="r" b="b"/>
              <a:pathLst>
                <a:path w="486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5" name="Google Shape;1835;p17"/>
            <p:cNvSpPr/>
            <p:nvPr/>
          </p:nvSpPr>
          <p:spPr>
            <a:xfrm>
              <a:off x="4205327" y="270290"/>
              <a:ext cx="33383" cy="33383"/>
            </a:xfrm>
            <a:custGeom>
              <a:avLst/>
              <a:gdLst/>
              <a:ahLst/>
              <a:cxnLst/>
              <a:rect l="l" t="t" r="r" b="b"/>
              <a:pathLst>
                <a:path w="486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486" y="0"/>
                  </a:lnTo>
                  <a:lnTo>
                    <a:pt x="486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6" name="Google Shape;1836;p17"/>
            <p:cNvSpPr/>
            <p:nvPr/>
          </p:nvSpPr>
          <p:spPr>
            <a:xfrm>
              <a:off x="4244617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0" y="486"/>
                  </a:moveTo>
                  <a:lnTo>
                    <a:pt x="0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0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7" name="Google Shape;1837;p17"/>
            <p:cNvSpPr/>
            <p:nvPr/>
          </p:nvSpPr>
          <p:spPr>
            <a:xfrm>
              <a:off x="4283907" y="270290"/>
              <a:ext cx="34620" cy="33383"/>
            </a:xfrm>
            <a:custGeom>
              <a:avLst/>
              <a:gdLst/>
              <a:ahLst/>
              <a:cxnLst/>
              <a:rect l="l" t="t" r="r" b="b"/>
              <a:pathLst>
                <a:path w="504" h="486" fill="none" extrusionOk="0">
                  <a:moveTo>
                    <a:pt x="1" y="486"/>
                  </a:moveTo>
                  <a:lnTo>
                    <a:pt x="1" y="0"/>
                  </a:lnTo>
                  <a:lnTo>
                    <a:pt x="503" y="0"/>
                  </a:lnTo>
                  <a:lnTo>
                    <a:pt x="503" y="486"/>
                  </a:lnTo>
                  <a:lnTo>
                    <a:pt x="1" y="4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8" name="Google Shape;1838;p17"/>
            <p:cNvSpPr/>
            <p:nvPr/>
          </p:nvSpPr>
          <p:spPr>
            <a:xfrm>
              <a:off x="4086290" y="229764"/>
              <a:ext cx="34551" cy="34620"/>
            </a:xfrm>
            <a:custGeom>
              <a:avLst/>
              <a:gdLst/>
              <a:ahLst/>
              <a:cxnLst/>
              <a:rect l="l" t="t" r="r" b="b"/>
              <a:pathLst>
                <a:path w="503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503" y="1"/>
                  </a:lnTo>
                  <a:lnTo>
                    <a:pt x="503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9" name="Google Shape;1839;p17"/>
            <p:cNvSpPr/>
            <p:nvPr/>
          </p:nvSpPr>
          <p:spPr>
            <a:xfrm>
              <a:off x="4125580" y="229764"/>
              <a:ext cx="34551" cy="34620"/>
            </a:xfrm>
            <a:custGeom>
              <a:avLst/>
              <a:gdLst/>
              <a:ahLst/>
              <a:cxnLst/>
              <a:rect l="l" t="t" r="r" b="b"/>
              <a:pathLst>
                <a:path w="503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503" y="1"/>
                  </a:lnTo>
                  <a:lnTo>
                    <a:pt x="503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0" name="Google Shape;1840;p17"/>
            <p:cNvSpPr/>
            <p:nvPr/>
          </p:nvSpPr>
          <p:spPr>
            <a:xfrm>
              <a:off x="4166037" y="229764"/>
              <a:ext cx="33383" cy="34620"/>
            </a:xfrm>
            <a:custGeom>
              <a:avLst/>
              <a:gdLst/>
              <a:ahLst/>
              <a:cxnLst/>
              <a:rect l="l" t="t" r="r" b="b"/>
              <a:pathLst>
                <a:path w="486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1" name="Google Shape;1841;p17"/>
            <p:cNvSpPr/>
            <p:nvPr/>
          </p:nvSpPr>
          <p:spPr>
            <a:xfrm>
              <a:off x="4205327" y="229764"/>
              <a:ext cx="33383" cy="34620"/>
            </a:xfrm>
            <a:custGeom>
              <a:avLst/>
              <a:gdLst/>
              <a:ahLst/>
              <a:cxnLst/>
              <a:rect l="l" t="t" r="r" b="b"/>
              <a:pathLst>
                <a:path w="486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2" name="Google Shape;1842;p17"/>
            <p:cNvSpPr/>
            <p:nvPr/>
          </p:nvSpPr>
          <p:spPr>
            <a:xfrm>
              <a:off x="4244617" y="229764"/>
              <a:ext cx="34620" cy="34620"/>
            </a:xfrm>
            <a:custGeom>
              <a:avLst/>
              <a:gdLst/>
              <a:ahLst/>
              <a:cxnLst/>
              <a:rect l="l" t="t" r="r" b="b"/>
              <a:pathLst>
                <a:path w="504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503" y="1"/>
                  </a:lnTo>
                  <a:lnTo>
                    <a:pt x="503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3" name="Google Shape;1843;p17"/>
            <p:cNvSpPr/>
            <p:nvPr/>
          </p:nvSpPr>
          <p:spPr>
            <a:xfrm>
              <a:off x="4166037" y="190474"/>
              <a:ext cx="33383" cy="34620"/>
            </a:xfrm>
            <a:custGeom>
              <a:avLst/>
              <a:gdLst/>
              <a:ahLst/>
              <a:cxnLst/>
              <a:rect l="l" t="t" r="r" b="b"/>
              <a:pathLst>
                <a:path w="486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4" name="Google Shape;1844;p17"/>
            <p:cNvSpPr/>
            <p:nvPr/>
          </p:nvSpPr>
          <p:spPr>
            <a:xfrm>
              <a:off x="4205327" y="190474"/>
              <a:ext cx="33383" cy="34620"/>
            </a:xfrm>
            <a:custGeom>
              <a:avLst/>
              <a:gdLst/>
              <a:ahLst/>
              <a:cxnLst/>
              <a:rect l="l" t="t" r="r" b="b"/>
              <a:pathLst>
                <a:path w="486" h="504" fill="none" extrusionOk="0">
                  <a:moveTo>
                    <a:pt x="0" y="504"/>
                  </a:moveTo>
                  <a:lnTo>
                    <a:pt x="0" y="1"/>
                  </a:lnTo>
                  <a:lnTo>
                    <a:pt x="486" y="1"/>
                  </a:lnTo>
                  <a:lnTo>
                    <a:pt x="486" y="504"/>
                  </a:lnTo>
                  <a:lnTo>
                    <a:pt x="0" y="50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5" name="Google Shape;1845;p17"/>
            <p:cNvSpPr/>
            <p:nvPr/>
          </p:nvSpPr>
          <p:spPr>
            <a:xfrm>
              <a:off x="4050572" y="185734"/>
              <a:ext cx="298870" cy="271532"/>
            </a:xfrm>
            <a:custGeom>
              <a:avLst/>
              <a:gdLst/>
              <a:ahLst/>
              <a:cxnLst/>
              <a:rect l="l" t="t" r="r" b="b"/>
              <a:pathLst>
                <a:path w="4351" h="3953" fill="none" extrusionOk="0">
                  <a:moveTo>
                    <a:pt x="2375" y="1"/>
                  </a:moveTo>
                  <a:lnTo>
                    <a:pt x="1959" y="1"/>
                  </a:lnTo>
                  <a:lnTo>
                    <a:pt x="1959" y="1"/>
                  </a:lnTo>
                  <a:lnTo>
                    <a:pt x="1699" y="18"/>
                  </a:lnTo>
                  <a:lnTo>
                    <a:pt x="1439" y="70"/>
                  </a:lnTo>
                  <a:lnTo>
                    <a:pt x="1595" y="70"/>
                  </a:lnTo>
                  <a:lnTo>
                    <a:pt x="1595" y="573"/>
                  </a:lnTo>
                  <a:lnTo>
                    <a:pt x="1092" y="573"/>
                  </a:lnTo>
                  <a:lnTo>
                    <a:pt x="1092" y="209"/>
                  </a:lnTo>
                  <a:lnTo>
                    <a:pt x="1092" y="209"/>
                  </a:lnTo>
                  <a:lnTo>
                    <a:pt x="1023" y="243"/>
                  </a:lnTo>
                  <a:lnTo>
                    <a:pt x="1023" y="573"/>
                  </a:lnTo>
                  <a:lnTo>
                    <a:pt x="589" y="573"/>
                  </a:lnTo>
                  <a:lnTo>
                    <a:pt x="589" y="573"/>
                  </a:lnTo>
                  <a:lnTo>
                    <a:pt x="433" y="729"/>
                  </a:lnTo>
                  <a:lnTo>
                    <a:pt x="433" y="1145"/>
                  </a:lnTo>
                  <a:lnTo>
                    <a:pt x="173" y="1145"/>
                  </a:lnTo>
                  <a:lnTo>
                    <a:pt x="173" y="1145"/>
                  </a:lnTo>
                  <a:lnTo>
                    <a:pt x="139" y="1231"/>
                  </a:lnTo>
                  <a:lnTo>
                    <a:pt x="433" y="1231"/>
                  </a:lnTo>
                  <a:lnTo>
                    <a:pt x="433" y="1717"/>
                  </a:lnTo>
                  <a:lnTo>
                    <a:pt x="0" y="1717"/>
                  </a:lnTo>
                  <a:lnTo>
                    <a:pt x="0" y="1717"/>
                  </a:lnTo>
                  <a:lnTo>
                    <a:pt x="0" y="1803"/>
                  </a:lnTo>
                  <a:lnTo>
                    <a:pt x="433" y="1803"/>
                  </a:lnTo>
                  <a:lnTo>
                    <a:pt x="433" y="2289"/>
                  </a:lnTo>
                  <a:lnTo>
                    <a:pt x="17" y="2289"/>
                  </a:lnTo>
                  <a:lnTo>
                    <a:pt x="17" y="2289"/>
                  </a:lnTo>
                  <a:lnTo>
                    <a:pt x="35" y="2375"/>
                  </a:lnTo>
                  <a:lnTo>
                    <a:pt x="433" y="2375"/>
                  </a:lnTo>
                  <a:lnTo>
                    <a:pt x="433" y="2878"/>
                  </a:lnTo>
                  <a:lnTo>
                    <a:pt x="208" y="2878"/>
                  </a:lnTo>
                  <a:lnTo>
                    <a:pt x="208" y="2878"/>
                  </a:lnTo>
                  <a:lnTo>
                    <a:pt x="260" y="2947"/>
                  </a:lnTo>
                  <a:lnTo>
                    <a:pt x="433" y="2947"/>
                  </a:lnTo>
                  <a:lnTo>
                    <a:pt x="433" y="3225"/>
                  </a:lnTo>
                  <a:lnTo>
                    <a:pt x="433" y="3225"/>
                  </a:lnTo>
                  <a:lnTo>
                    <a:pt x="520" y="3311"/>
                  </a:lnTo>
                  <a:lnTo>
                    <a:pt x="520" y="2947"/>
                  </a:lnTo>
                  <a:lnTo>
                    <a:pt x="1023" y="2947"/>
                  </a:lnTo>
                  <a:lnTo>
                    <a:pt x="1023" y="3450"/>
                  </a:lnTo>
                  <a:lnTo>
                    <a:pt x="659" y="3450"/>
                  </a:lnTo>
                  <a:lnTo>
                    <a:pt x="659" y="3450"/>
                  </a:lnTo>
                  <a:lnTo>
                    <a:pt x="745" y="3537"/>
                  </a:lnTo>
                  <a:lnTo>
                    <a:pt x="1023" y="3537"/>
                  </a:lnTo>
                  <a:lnTo>
                    <a:pt x="1023" y="3710"/>
                  </a:lnTo>
                  <a:lnTo>
                    <a:pt x="1023" y="3710"/>
                  </a:lnTo>
                  <a:lnTo>
                    <a:pt x="1092" y="3745"/>
                  </a:lnTo>
                  <a:lnTo>
                    <a:pt x="1092" y="3537"/>
                  </a:lnTo>
                  <a:lnTo>
                    <a:pt x="1595" y="3537"/>
                  </a:lnTo>
                  <a:lnTo>
                    <a:pt x="1595" y="3918"/>
                  </a:lnTo>
                  <a:lnTo>
                    <a:pt x="1595" y="3918"/>
                  </a:lnTo>
                  <a:lnTo>
                    <a:pt x="1681" y="3935"/>
                  </a:lnTo>
                  <a:lnTo>
                    <a:pt x="1681" y="3537"/>
                  </a:lnTo>
                  <a:lnTo>
                    <a:pt x="2167" y="3537"/>
                  </a:lnTo>
                  <a:lnTo>
                    <a:pt x="2167" y="3953"/>
                  </a:lnTo>
                  <a:lnTo>
                    <a:pt x="2253" y="3953"/>
                  </a:lnTo>
                  <a:lnTo>
                    <a:pt x="2253" y="3537"/>
                  </a:lnTo>
                  <a:lnTo>
                    <a:pt x="2739" y="3537"/>
                  </a:lnTo>
                  <a:lnTo>
                    <a:pt x="2739" y="3918"/>
                  </a:lnTo>
                  <a:lnTo>
                    <a:pt x="2739" y="3918"/>
                  </a:lnTo>
                  <a:lnTo>
                    <a:pt x="2825" y="3901"/>
                  </a:lnTo>
                  <a:lnTo>
                    <a:pt x="2825" y="3537"/>
                  </a:lnTo>
                  <a:lnTo>
                    <a:pt x="3328" y="3537"/>
                  </a:lnTo>
                  <a:lnTo>
                    <a:pt x="3328" y="3710"/>
                  </a:lnTo>
                  <a:lnTo>
                    <a:pt x="3328" y="3710"/>
                  </a:lnTo>
                  <a:lnTo>
                    <a:pt x="3398" y="3658"/>
                  </a:lnTo>
                  <a:lnTo>
                    <a:pt x="3398" y="3537"/>
                  </a:lnTo>
                  <a:lnTo>
                    <a:pt x="3588" y="3537"/>
                  </a:lnTo>
                  <a:lnTo>
                    <a:pt x="3588" y="3537"/>
                  </a:lnTo>
                  <a:lnTo>
                    <a:pt x="3692" y="3450"/>
                  </a:lnTo>
                  <a:lnTo>
                    <a:pt x="3398" y="3450"/>
                  </a:lnTo>
                  <a:lnTo>
                    <a:pt x="3398" y="2947"/>
                  </a:lnTo>
                  <a:lnTo>
                    <a:pt x="3900" y="2947"/>
                  </a:lnTo>
                  <a:lnTo>
                    <a:pt x="3900" y="3225"/>
                  </a:lnTo>
                  <a:lnTo>
                    <a:pt x="3900" y="3225"/>
                  </a:lnTo>
                  <a:lnTo>
                    <a:pt x="3987" y="3121"/>
                  </a:lnTo>
                  <a:lnTo>
                    <a:pt x="3987" y="2947"/>
                  </a:lnTo>
                  <a:lnTo>
                    <a:pt x="4091" y="2947"/>
                  </a:lnTo>
                  <a:lnTo>
                    <a:pt x="4091" y="2947"/>
                  </a:lnTo>
                  <a:lnTo>
                    <a:pt x="4126" y="2878"/>
                  </a:lnTo>
                  <a:lnTo>
                    <a:pt x="3987" y="2878"/>
                  </a:lnTo>
                  <a:lnTo>
                    <a:pt x="3987" y="2375"/>
                  </a:lnTo>
                  <a:lnTo>
                    <a:pt x="4316" y="2375"/>
                  </a:lnTo>
                  <a:lnTo>
                    <a:pt x="4316" y="2375"/>
                  </a:lnTo>
                  <a:lnTo>
                    <a:pt x="4316" y="2289"/>
                  </a:lnTo>
                  <a:lnTo>
                    <a:pt x="3987" y="2289"/>
                  </a:lnTo>
                  <a:lnTo>
                    <a:pt x="3987" y="1803"/>
                  </a:lnTo>
                  <a:lnTo>
                    <a:pt x="4351" y="1803"/>
                  </a:lnTo>
                  <a:lnTo>
                    <a:pt x="4351" y="1803"/>
                  </a:lnTo>
                  <a:lnTo>
                    <a:pt x="4334" y="1717"/>
                  </a:lnTo>
                  <a:lnTo>
                    <a:pt x="3987" y="1717"/>
                  </a:lnTo>
                  <a:lnTo>
                    <a:pt x="3987" y="1231"/>
                  </a:lnTo>
                  <a:lnTo>
                    <a:pt x="4195" y="1231"/>
                  </a:lnTo>
                  <a:lnTo>
                    <a:pt x="4195" y="1231"/>
                  </a:lnTo>
                  <a:lnTo>
                    <a:pt x="4160" y="1145"/>
                  </a:lnTo>
                  <a:lnTo>
                    <a:pt x="3987" y="1145"/>
                  </a:lnTo>
                  <a:lnTo>
                    <a:pt x="3987" y="833"/>
                  </a:lnTo>
                  <a:lnTo>
                    <a:pt x="3987" y="833"/>
                  </a:lnTo>
                  <a:lnTo>
                    <a:pt x="3900" y="711"/>
                  </a:lnTo>
                  <a:lnTo>
                    <a:pt x="3900" y="1145"/>
                  </a:lnTo>
                  <a:lnTo>
                    <a:pt x="3398" y="1145"/>
                  </a:lnTo>
                  <a:lnTo>
                    <a:pt x="3398" y="642"/>
                  </a:lnTo>
                  <a:lnTo>
                    <a:pt x="3831" y="642"/>
                  </a:lnTo>
                  <a:lnTo>
                    <a:pt x="3831" y="642"/>
                  </a:lnTo>
                  <a:lnTo>
                    <a:pt x="3762" y="573"/>
                  </a:lnTo>
                  <a:lnTo>
                    <a:pt x="3398" y="573"/>
                  </a:lnTo>
                  <a:lnTo>
                    <a:pt x="3398" y="295"/>
                  </a:lnTo>
                  <a:lnTo>
                    <a:pt x="3398" y="295"/>
                  </a:lnTo>
                  <a:lnTo>
                    <a:pt x="3328" y="243"/>
                  </a:lnTo>
                  <a:lnTo>
                    <a:pt x="3328" y="573"/>
                  </a:lnTo>
                  <a:lnTo>
                    <a:pt x="2825" y="573"/>
                  </a:lnTo>
                  <a:lnTo>
                    <a:pt x="2825" y="70"/>
                  </a:lnTo>
                  <a:lnTo>
                    <a:pt x="2912" y="70"/>
                  </a:lnTo>
                  <a:lnTo>
                    <a:pt x="2912" y="70"/>
                  </a:lnTo>
                  <a:lnTo>
                    <a:pt x="2652" y="18"/>
                  </a:lnTo>
                  <a:lnTo>
                    <a:pt x="237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6" name="Google Shape;1846;p17"/>
            <p:cNvSpPr/>
            <p:nvPr/>
          </p:nvSpPr>
          <p:spPr>
            <a:xfrm>
              <a:off x="6814055" y="2458643"/>
              <a:ext cx="69" cy="6045"/>
            </a:xfrm>
            <a:custGeom>
              <a:avLst/>
              <a:gdLst/>
              <a:ahLst/>
              <a:cxnLst/>
              <a:rect l="l" t="t" r="r" b="b"/>
              <a:pathLst>
                <a:path w="1" h="88" extrusionOk="0">
                  <a:moveTo>
                    <a:pt x="0" y="36"/>
                  </a:moveTo>
                  <a:lnTo>
                    <a:pt x="0" y="36"/>
                  </a:lnTo>
                  <a:lnTo>
                    <a:pt x="0" y="88"/>
                  </a:lnTo>
                  <a:lnTo>
                    <a:pt x="0" y="88"/>
                  </a:lnTo>
                  <a:lnTo>
                    <a:pt x="0" y="36"/>
                  </a:lnTo>
                  <a:lnTo>
                    <a:pt x="0" y="36"/>
                  </a:lnTo>
                  <a:lnTo>
                    <a:pt x="0" y="1"/>
                  </a:lnTo>
                  <a:lnTo>
                    <a:pt x="0" y="1"/>
                  </a:lnTo>
                  <a:lnTo>
                    <a:pt x="0" y="36"/>
                  </a:lnTo>
                  <a:lnTo>
                    <a:pt x="0" y="36"/>
                  </a:lnTo>
                  <a:close/>
                </a:path>
              </a:pathLst>
            </a:custGeom>
            <a:solidFill>
              <a:srgbClr val="3DB2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847" name="Google Shape;1847;p17"/>
            <p:cNvGrpSpPr/>
            <p:nvPr/>
          </p:nvGrpSpPr>
          <p:grpSpPr>
            <a:xfrm>
              <a:off x="4204162" y="4584557"/>
              <a:ext cx="277439" cy="277508"/>
              <a:chOff x="821537" y="4724476"/>
              <a:chExt cx="277439" cy="277508"/>
            </a:xfrm>
          </p:grpSpPr>
          <p:sp>
            <p:nvSpPr>
              <p:cNvPr id="1848" name="Google Shape;1848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49" name="Google Shape;1849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0" name="Google Shape;1850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1" name="Google Shape;1851;p17"/>
            <p:cNvGrpSpPr/>
            <p:nvPr/>
          </p:nvGrpSpPr>
          <p:grpSpPr>
            <a:xfrm>
              <a:off x="4216662" y="4272014"/>
              <a:ext cx="277439" cy="277508"/>
              <a:chOff x="821537" y="4724476"/>
              <a:chExt cx="277439" cy="277508"/>
            </a:xfrm>
          </p:grpSpPr>
          <p:sp>
            <p:nvSpPr>
              <p:cNvPr id="1852" name="Google Shape;1852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3" name="Google Shape;1853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4" name="Google Shape;1854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5" name="Google Shape;1855;p17"/>
            <p:cNvGrpSpPr/>
            <p:nvPr/>
          </p:nvGrpSpPr>
          <p:grpSpPr>
            <a:xfrm>
              <a:off x="4672074" y="4584557"/>
              <a:ext cx="277439" cy="277508"/>
              <a:chOff x="821537" y="4724476"/>
              <a:chExt cx="277439" cy="277508"/>
            </a:xfrm>
          </p:grpSpPr>
          <p:sp>
            <p:nvSpPr>
              <p:cNvPr id="1856" name="Google Shape;1856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7" name="Google Shape;1857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58" name="Google Shape;1858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59" name="Google Shape;1859;p17"/>
            <p:cNvGrpSpPr/>
            <p:nvPr/>
          </p:nvGrpSpPr>
          <p:grpSpPr>
            <a:xfrm>
              <a:off x="4684574" y="4258889"/>
              <a:ext cx="277439" cy="277508"/>
              <a:chOff x="821537" y="4724476"/>
              <a:chExt cx="277439" cy="277508"/>
            </a:xfrm>
          </p:grpSpPr>
          <p:sp>
            <p:nvSpPr>
              <p:cNvPr id="1860" name="Google Shape;1860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1" name="Google Shape;1861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2" name="Google Shape;1862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3" name="Google Shape;1863;p17"/>
            <p:cNvGrpSpPr/>
            <p:nvPr/>
          </p:nvGrpSpPr>
          <p:grpSpPr>
            <a:xfrm>
              <a:off x="7948987" y="4584557"/>
              <a:ext cx="277439" cy="277508"/>
              <a:chOff x="821537" y="4724476"/>
              <a:chExt cx="277439" cy="277508"/>
            </a:xfrm>
          </p:grpSpPr>
          <p:sp>
            <p:nvSpPr>
              <p:cNvPr id="1864" name="Google Shape;1864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5" name="Google Shape;1865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6" name="Google Shape;1866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67" name="Google Shape;1867;p17"/>
            <p:cNvGrpSpPr/>
            <p:nvPr/>
          </p:nvGrpSpPr>
          <p:grpSpPr>
            <a:xfrm>
              <a:off x="7948987" y="4272014"/>
              <a:ext cx="277439" cy="277508"/>
              <a:chOff x="821537" y="4724476"/>
              <a:chExt cx="277439" cy="277508"/>
            </a:xfrm>
          </p:grpSpPr>
          <p:sp>
            <p:nvSpPr>
              <p:cNvPr id="1868" name="Google Shape;1868;p17"/>
              <p:cNvSpPr/>
              <p:nvPr/>
            </p:nvSpPr>
            <p:spPr>
              <a:xfrm>
                <a:off x="821537" y="4724476"/>
                <a:ext cx="277439" cy="277508"/>
              </a:xfrm>
              <a:custGeom>
                <a:avLst/>
                <a:gdLst/>
                <a:ahLst/>
                <a:cxnLst/>
                <a:rect l="l" t="t" r="r" b="b"/>
                <a:pathLst>
                  <a:path w="4039" h="4040" extrusionOk="0">
                    <a:moveTo>
                      <a:pt x="364" y="0"/>
                    </a:moveTo>
                    <a:lnTo>
                      <a:pt x="295" y="18"/>
                    </a:lnTo>
                    <a:lnTo>
                      <a:pt x="226" y="35"/>
                    </a:lnTo>
                    <a:lnTo>
                      <a:pt x="156" y="70"/>
                    </a:lnTo>
                    <a:lnTo>
                      <a:pt x="104" y="104"/>
                    </a:lnTo>
                    <a:lnTo>
                      <a:pt x="69" y="156"/>
                    </a:lnTo>
                    <a:lnTo>
                      <a:pt x="35" y="226"/>
                    </a:lnTo>
                    <a:lnTo>
                      <a:pt x="17" y="295"/>
                    </a:lnTo>
                    <a:lnTo>
                      <a:pt x="0" y="364"/>
                    </a:lnTo>
                    <a:lnTo>
                      <a:pt x="0" y="3675"/>
                    </a:lnTo>
                    <a:lnTo>
                      <a:pt x="17" y="3745"/>
                    </a:lnTo>
                    <a:lnTo>
                      <a:pt x="35" y="3814"/>
                    </a:lnTo>
                    <a:lnTo>
                      <a:pt x="69" y="3883"/>
                    </a:lnTo>
                    <a:lnTo>
                      <a:pt x="104" y="3935"/>
                    </a:lnTo>
                    <a:lnTo>
                      <a:pt x="156" y="3970"/>
                    </a:lnTo>
                    <a:lnTo>
                      <a:pt x="226" y="4005"/>
                    </a:lnTo>
                    <a:lnTo>
                      <a:pt x="295" y="4022"/>
                    </a:lnTo>
                    <a:lnTo>
                      <a:pt x="364" y="4039"/>
                    </a:lnTo>
                    <a:lnTo>
                      <a:pt x="3675" y="4039"/>
                    </a:lnTo>
                    <a:lnTo>
                      <a:pt x="3744" y="4022"/>
                    </a:lnTo>
                    <a:lnTo>
                      <a:pt x="3814" y="4005"/>
                    </a:lnTo>
                    <a:lnTo>
                      <a:pt x="3883" y="3970"/>
                    </a:lnTo>
                    <a:lnTo>
                      <a:pt x="3935" y="3935"/>
                    </a:lnTo>
                    <a:lnTo>
                      <a:pt x="3970" y="3883"/>
                    </a:lnTo>
                    <a:lnTo>
                      <a:pt x="4004" y="3814"/>
                    </a:lnTo>
                    <a:lnTo>
                      <a:pt x="4022" y="3745"/>
                    </a:lnTo>
                    <a:lnTo>
                      <a:pt x="4039" y="3675"/>
                    </a:lnTo>
                    <a:lnTo>
                      <a:pt x="4039" y="364"/>
                    </a:lnTo>
                    <a:lnTo>
                      <a:pt x="4022" y="295"/>
                    </a:lnTo>
                    <a:lnTo>
                      <a:pt x="4004" y="226"/>
                    </a:lnTo>
                    <a:lnTo>
                      <a:pt x="3970" y="156"/>
                    </a:lnTo>
                    <a:lnTo>
                      <a:pt x="3935" y="104"/>
                    </a:lnTo>
                    <a:lnTo>
                      <a:pt x="3883" y="70"/>
                    </a:lnTo>
                    <a:lnTo>
                      <a:pt x="3814" y="35"/>
                    </a:lnTo>
                    <a:lnTo>
                      <a:pt x="3744" y="18"/>
                    </a:lnTo>
                    <a:lnTo>
                      <a:pt x="3675" y="0"/>
                    </a:ln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69" name="Google Shape;1869;p17"/>
              <p:cNvSpPr/>
              <p:nvPr/>
            </p:nvSpPr>
            <p:spPr>
              <a:xfrm>
                <a:off x="852447" y="4755455"/>
                <a:ext cx="215618" cy="215549"/>
              </a:xfrm>
              <a:custGeom>
                <a:avLst/>
                <a:gdLst/>
                <a:ahLst/>
                <a:cxnLst/>
                <a:rect l="l" t="t" r="r" b="b"/>
                <a:pathLst>
                  <a:path w="3139" h="3138" extrusionOk="0">
                    <a:moveTo>
                      <a:pt x="157" y="0"/>
                    </a:moveTo>
                    <a:lnTo>
                      <a:pt x="105" y="17"/>
                    </a:lnTo>
                    <a:lnTo>
                      <a:pt x="53" y="52"/>
                    </a:lnTo>
                    <a:lnTo>
                      <a:pt x="18" y="87"/>
                    </a:lnTo>
                    <a:lnTo>
                      <a:pt x="1" y="156"/>
                    </a:lnTo>
                    <a:lnTo>
                      <a:pt x="1" y="2982"/>
                    </a:lnTo>
                    <a:lnTo>
                      <a:pt x="18" y="3034"/>
                    </a:lnTo>
                    <a:lnTo>
                      <a:pt x="53" y="3086"/>
                    </a:lnTo>
                    <a:lnTo>
                      <a:pt x="105" y="3120"/>
                    </a:lnTo>
                    <a:lnTo>
                      <a:pt x="157" y="3138"/>
                    </a:lnTo>
                    <a:lnTo>
                      <a:pt x="2982" y="3138"/>
                    </a:lnTo>
                    <a:lnTo>
                      <a:pt x="3052" y="3120"/>
                    </a:lnTo>
                    <a:lnTo>
                      <a:pt x="3086" y="3086"/>
                    </a:lnTo>
                    <a:lnTo>
                      <a:pt x="3121" y="3034"/>
                    </a:lnTo>
                    <a:lnTo>
                      <a:pt x="3138" y="2982"/>
                    </a:lnTo>
                    <a:lnTo>
                      <a:pt x="3138" y="156"/>
                    </a:lnTo>
                    <a:lnTo>
                      <a:pt x="3121" y="87"/>
                    </a:lnTo>
                    <a:lnTo>
                      <a:pt x="3086" y="52"/>
                    </a:lnTo>
                    <a:lnTo>
                      <a:pt x="3052" y="17"/>
                    </a:lnTo>
                    <a:lnTo>
                      <a:pt x="2982" y="0"/>
                    </a:lnTo>
                    <a:close/>
                  </a:path>
                </a:pathLst>
              </a:custGeom>
              <a:solidFill>
                <a:schemeClr val="accent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0" name="Google Shape;1870;p17"/>
              <p:cNvSpPr/>
              <p:nvPr/>
            </p:nvSpPr>
            <p:spPr>
              <a:xfrm>
                <a:off x="891737" y="4794745"/>
                <a:ext cx="137037" cy="136968"/>
              </a:xfrm>
              <a:custGeom>
                <a:avLst/>
                <a:gdLst/>
                <a:ahLst/>
                <a:cxnLst/>
                <a:rect l="l" t="t" r="r" b="b"/>
                <a:pathLst>
                  <a:path w="1995" h="1994" extrusionOk="0">
                    <a:moveTo>
                      <a:pt x="70" y="0"/>
                    </a:moveTo>
                    <a:lnTo>
                      <a:pt x="36" y="35"/>
                    </a:lnTo>
                    <a:lnTo>
                      <a:pt x="1" y="69"/>
                    </a:lnTo>
                    <a:lnTo>
                      <a:pt x="1" y="121"/>
                    </a:lnTo>
                    <a:lnTo>
                      <a:pt x="1" y="173"/>
                    </a:lnTo>
                    <a:lnTo>
                      <a:pt x="36" y="208"/>
                    </a:lnTo>
                    <a:lnTo>
                      <a:pt x="816" y="988"/>
                    </a:lnTo>
                    <a:lnTo>
                      <a:pt x="36" y="1786"/>
                    </a:lnTo>
                    <a:lnTo>
                      <a:pt x="1" y="1820"/>
                    </a:lnTo>
                    <a:lnTo>
                      <a:pt x="1" y="1872"/>
                    </a:lnTo>
                    <a:lnTo>
                      <a:pt x="1" y="1924"/>
                    </a:lnTo>
                    <a:lnTo>
                      <a:pt x="36" y="1959"/>
                    </a:lnTo>
                    <a:lnTo>
                      <a:pt x="70" y="1994"/>
                    </a:lnTo>
                    <a:lnTo>
                      <a:pt x="174" y="1994"/>
                    </a:lnTo>
                    <a:lnTo>
                      <a:pt x="209" y="1959"/>
                    </a:lnTo>
                    <a:lnTo>
                      <a:pt x="1006" y="1179"/>
                    </a:lnTo>
                    <a:lnTo>
                      <a:pt x="1786" y="1959"/>
                    </a:lnTo>
                    <a:lnTo>
                      <a:pt x="1821" y="1994"/>
                    </a:lnTo>
                    <a:lnTo>
                      <a:pt x="1925" y="1994"/>
                    </a:lnTo>
                    <a:lnTo>
                      <a:pt x="1960" y="1959"/>
                    </a:lnTo>
                    <a:lnTo>
                      <a:pt x="1994" y="1924"/>
                    </a:lnTo>
                    <a:lnTo>
                      <a:pt x="1994" y="1872"/>
                    </a:lnTo>
                    <a:lnTo>
                      <a:pt x="1994" y="1820"/>
                    </a:lnTo>
                    <a:lnTo>
                      <a:pt x="1960" y="1786"/>
                    </a:lnTo>
                    <a:lnTo>
                      <a:pt x="1180" y="988"/>
                    </a:lnTo>
                    <a:lnTo>
                      <a:pt x="1960" y="208"/>
                    </a:lnTo>
                    <a:lnTo>
                      <a:pt x="1994" y="173"/>
                    </a:lnTo>
                    <a:lnTo>
                      <a:pt x="1994" y="121"/>
                    </a:lnTo>
                    <a:lnTo>
                      <a:pt x="1994" y="69"/>
                    </a:lnTo>
                    <a:lnTo>
                      <a:pt x="1960" y="35"/>
                    </a:lnTo>
                    <a:lnTo>
                      <a:pt x="1925" y="0"/>
                    </a:lnTo>
                    <a:lnTo>
                      <a:pt x="1821" y="0"/>
                    </a:lnTo>
                    <a:lnTo>
                      <a:pt x="1786" y="35"/>
                    </a:lnTo>
                    <a:lnTo>
                      <a:pt x="1006" y="815"/>
                    </a:lnTo>
                    <a:lnTo>
                      <a:pt x="209" y="35"/>
                    </a:lnTo>
                    <a:lnTo>
                      <a:pt x="174" y="0"/>
                    </a:lnTo>
                    <a:close/>
                  </a:path>
                </a:pathLst>
              </a:cu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871" name="Google Shape;1871;p17"/>
            <p:cNvGrpSpPr/>
            <p:nvPr/>
          </p:nvGrpSpPr>
          <p:grpSpPr>
            <a:xfrm>
              <a:off x="4985303" y="1264227"/>
              <a:ext cx="2741175" cy="1840917"/>
              <a:chOff x="3781633" y="2317290"/>
              <a:chExt cx="4056193" cy="2724460"/>
            </a:xfrm>
          </p:grpSpPr>
          <p:sp>
            <p:nvSpPr>
              <p:cNvPr id="1872" name="Google Shape;1872;p17"/>
              <p:cNvSpPr/>
              <p:nvPr/>
            </p:nvSpPr>
            <p:spPr>
              <a:xfrm>
                <a:off x="3945131" y="4225405"/>
                <a:ext cx="23939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3" name="Google Shape;1873;p17"/>
              <p:cNvSpPr/>
              <p:nvPr/>
            </p:nvSpPr>
            <p:spPr>
              <a:xfrm>
                <a:off x="4177836" y="3707534"/>
                <a:ext cx="37054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4" name="Google Shape;1874;p17"/>
              <p:cNvSpPr/>
              <p:nvPr/>
            </p:nvSpPr>
            <p:spPr>
              <a:xfrm>
                <a:off x="4439128" y="384238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5" name="Google Shape;1875;p17"/>
              <p:cNvSpPr/>
              <p:nvPr/>
            </p:nvSpPr>
            <p:spPr>
              <a:xfrm>
                <a:off x="4439128" y="384238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6" name="Google Shape;1876;p17"/>
              <p:cNvSpPr/>
              <p:nvPr/>
            </p:nvSpPr>
            <p:spPr>
              <a:xfrm>
                <a:off x="4468988" y="4459320"/>
                <a:ext cx="1559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7" name="Google Shape;1877;p17"/>
              <p:cNvSpPr/>
              <p:nvPr/>
            </p:nvSpPr>
            <p:spPr>
              <a:xfrm>
                <a:off x="4698127" y="4604927"/>
                <a:ext cx="32279" cy="3227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50"/>
                    </a:lnTo>
                    <a:lnTo>
                      <a:pt x="0" y="263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50" y="487"/>
                    </a:lnTo>
                    <a:lnTo>
                      <a:pt x="263" y="506"/>
                    </a:lnTo>
                    <a:lnTo>
                      <a:pt x="356" y="487"/>
                    </a:lnTo>
                    <a:lnTo>
                      <a:pt x="431" y="431"/>
                    </a:lnTo>
                    <a:lnTo>
                      <a:pt x="488" y="356"/>
                    </a:lnTo>
                    <a:lnTo>
                      <a:pt x="506" y="263"/>
                    </a:lnTo>
                    <a:lnTo>
                      <a:pt x="488" y="150"/>
                    </a:lnTo>
                    <a:lnTo>
                      <a:pt x="431" y="75"/>
                    </a:lnTo>
                    <a:lnTo>
                      <a:pt x="35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8" name="Google Shape;1878;p17"/>
              <p:cNvSpPr/>
              <p:nvPr/>
            </p:nvSpPr>
            <p:spPr>
              <a:xfrm>
                <a:off x="3781633" y="4897288"/>
                <a:ext cx="62139" cy="62076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5" extrusionOk="0">
                    <a:moveTo>
                      <a:pt x="394" y="0"/>
                    </a:moveTo>
                    <a:lnTo>
                      <a:pt x="300" y="38"/>
                    </a:lnTo>
                    <a:lnTo>
                      <a:pt x="225" y="75"/>
                    </a:lnTo>
                    <a:lnTo>
                      <a:pt x="150" y="150"/>
                    </a:lnTo>
                    <a:lnTo>
                      <a:pt x="94" y="206"/>
                    </a:lnTo>
                    <a:lnTo>
                      <a:pt x="38" y="300"/>
                    </a:lnTo>
                    <a:lnTo>
                      <a:pt x="19" y="394"/>
                    </a:lnTo>
                    <a:lnTo>
                      <a:pt x="0" y="488"/>
                    </a:lnTo>
                    <a:lnTo>
                      <a:pt x="19" y="581"/>
                    </a:lnTo>
                    <a:lnTo>
                      <a:pt x="38" y="675"/>
                    </a:lnTo>
                    <a:lnTo>
                      <a:pt x="94" y="750"/>
                    </a:lnTo>
                    <a:lnTo>
                      <a:pt x="150" y="825"/>
                    </a:lnTo>
                    <a:lnTo>
                      <a:pt x="225" y="881"/>
                    </a:lnTo>
                    <a:lnTo>
                      <a:pt x="300" y="937"/>
                    </a:lnTo>
                    <a:lnTo>
                      <a:pt x="394" y="956"/>
                    </a:lnTo>
                    <a:lnTo>
                      <a:pt x="488" y="975"/>
                    </a:lnTo>
                    <a:lnTo>
                      <a:pt x="600" y="956"/>
                    </a:lnTo>
                    <a:lnTo>
                      <a:pt x="675" y="937"/>
                    </a:lnTo>
                    <a:lnTo>
                      <a:pt x="769" y="881"/>
                    </a:lnTo>
                    <a:lnTo>
                      <a:pt x="844" y="825"/>
                    </a:lnTo>
                    <a:lnTo>
                      <a:pt x="900" y="750"/>
                    </a:lnTo>
                    <a:lnTo>
                      <a:pt x="938" y="675"/>
                    </a:lnTo>
                    <a:lnTo>
                      <a:pt x="975" y="581"/>
                    </a:lnTo>
                    <a:lnTo>
                      <a:pt x="975" y="488"/>
                    </a:lnTo>
                    <a:lnTo>
                      <a:pt x="975" y="394"/>
                    </a:lnTo>
                    <a:lnTo>
                      <a:pt x="938" y="300"/>
                    </a:lnTo>
                    <a:lnTo>
                      <a:pt x="900" y="206"/>
                    </a:lnTo>
                    <a:lnTo>
                      <a:pt x="844" y="150"/>
                    </a:lnTo>
                    <a:lnTo>
                      <a:pt x="769" y="75"/>
                    </a:lnTo>
                    <a:lnTo>
                      <a:pt x="675" y="38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79" name="Google Shape;1879;p17"/>
              <p:cNvSpPr/>
              <p:nvPr/>
            </p:nvSpPr>
            <p:spPr>
              <a:xfrm>
                <a:off x="5069245" y="3906813"/>
                <a:ext cx="23939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0" name="Google Shape;1880;p17"/>
              <p:cNvSpPr/>
              <p:nvPr/>
            </p:nvSpPr>
            <p:spPr>
              <a:xfrm>
                <a:off x="5527460" y="3776740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1" name="Google Shape;1881;p17"/>
              <p:cNvSpPr/>
              <p:nvPr/>
            </p:nvSpPr>
            <p:spPr>
              <a:xfrm>
                <a:off x="5527460" y="3776740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2" name="Google Shape;1882;p17"/>
              <p:cNvSpPr/>
              <p:nvPr/>
            </p:nvSpPr>
            <p:spPr>
              <a:xfrm>
                <a:off x="4916506" y="4249281"/>
                <a:ext cx="35845" cy="3584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3" name="Google Shape;1883;p17"/>
              <p:cNvSpPr/>
              <p:nvPr/>
            </p:nvSpPr>
            <p:spPr>
              <a:xfrm>
                <a:off x="5612201" y="4374578"/>
                <a:ext cx="26295" cy="2629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4" name="Google Shape;1884;p17"/>
              <p:cNvSpPr/>
              <p:nvPr/>
            </p:nvSpPr>
            <p:spPr>
              <a:xfrm>
                <a:off x="5973769" y="4776766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51" y="225"/>
                    </a:lnTo>
                    <a:lnTo>
                      <a:pt x="188" y="206"/>
                    </a:lnTo>
                    <a:lnTo>
                      <a:pt x="226" y="169"/>
                    </a:lnTo>
                    <a:lnTo>
                      <a:pt x="226" y="113"/>
                    </a:lnTo>
                    <a:lnTo>
                      <a:pt x="226" y="75"/>
                    </a:lnTo>
                    <a:lnTo>
                      <a:pt x="188" y="38"/>
                    </a:lnTo>
                    <a:lnTo>
                      <a:pt x="151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5" name="Google Shape;1885;p17"/>
              <p:cNvSpPr/>
              <p:nvPr/>
            </p:nvSpPr>
            <p:spPr>
              <a:xfrm>
                <a:off x="5486904" y="4984386"/>
                <a:ext cx="23939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9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188"/>
                    </a:lnTo>
                    <a:lnTo>
                      <a:pt x="19" y="263"/>
                    </a:lnTo>
                    <a:lnTo>
                      <a:pt x="57" y="338"/>
                    </a:lnTo>
                    <a:lnTo>
                      <a:pt x="113" y="375"/>
                    </a:lnTo>
                    <a:lnTo>
                      <a:pt x="188" y="394"/>
                    </a:lnTo>
                    <a:lnTo>
                      <a:pt x="263" y="375"/>
                    </a:lnTo>
                    <a:lnTo>
                      <a:pt x="319" y="338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32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6" name="Google Shape;1886;p17"/>
              <p:cNvSpPr/>
              <p:nvPr/>
            </p:nvSpPr>
            <p:spPr>
              <a:xfrm>
                <a:off x="5106236" y="2853052"/>
                <a:ext cx="43039" cy="4303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7" name="Google Shape;1887;p17"/>
              <p:cNvSpPr/>
              <p:nvPr/>
            </p:nvSpPr>
            <p:spPr>
              <a:xfrm>
                <a:off x="5653967" y="2363831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6" y="0"/>
                    </a:move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13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26" y="169"/>
                    </a:lnTo>
                    <a:lnTo>
                      <a:pt x="244" y="113"/>
                    </a:lnTo>
                    <a:lnTo>
                      <a:pt x="226" y="75"/>
                    </a:lnTo>
                    <a:lnTo>
                      <a:pt x="207" y="38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8" name="Google Shape;1888;p17"/>
              <p:cNvSpPr/>
              <p:nvPr/>
            </p:nvSpPr>
            <p:spPr>
              <a:xfrm>
                <a:off x="5867572" y="234829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89" name="Google Shape;1889;p17"/>
              <p:cNvSpPr/>
              <p:nvPr/>
            </p:nvSpPr>
            <p:spPr>
              <a:xfrm>
                <a:off x="5867572" y="234829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0" name="Google Shape;1890;p17"/>
              <p:cNvSpPr/>
              <p:nvPr/>
            </p:nvSpPr>
            <p:spPr>
              <a:xfrm>
                <a:off x="5755389" y="2645433"/>
                <a:ext cx="4839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1" name="Google Shape;1891;p17"/>
              <p:cNvSpPr/>
              <p:nvPr/>
            </p:nvSpPr>
            <p:spPr>
              <a:xfrm>
                <a:off x="5553754" y="3370987"/>
                <a:ext cx="28714" cy="2750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2" name="Google Shape;1892;p17"/>
              <p:cNvSpPr/>
              <p:nvPr/>
            </p:nvSpPr>
            <p:spPr>
              <a:xfrm>
                <a:off x="3960603" y="2859037"/>
                <a:ext cx="45459" cy="4424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3" name="Google Shape;1893;p17"/>
              <p:cNvSpPr/>
              <p:nvPr/>
            </p:nvSpPr>
            <p:spPr>
              <a:xfrm>
                <a:off x="4037004" y="2317290"/>
                <a:ext cx="33489" cy="3463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44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63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50" y="525"/>
                    </a:lnTo>
                    <a:lnTo>
                      <a:pt x="263" y="544"/>
                    </a:lnTo>
                    <a:lnTo>
                      <a:pt x="375" y="525"/>
                    </a:lnTo>
                    <a:lnTo>
                      <a:pt x="450" y="469"/>
                    </a:lnTo>
                    <a:lnTo>
                      <a:pt x="507" y="375"/>
                    </a:lnTo>
                    <a:lnTo>
                      <a:pt x="525" y="263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4" name="Google Shape;1894;p17"/>
              <p:cNvSpPr/>
              <p:nvPr/>
            </p:nvSpPr>
            <p:spPr>
              <a:xfrm>
                <a:off x="4424866" y="2713429"/>
                <a:ext cx="7194" cy="7258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5" name="Google Shape;1895;p17"/>
              <p:cNvSpPr/>
              <p:nvPr/>
            </p:nvSpPr>
            <p:spPr>
              <a:xfrm>
                <a:off x="5625317" y="3628777"/>
                <a:ext cx="102696" cy="102632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6" name="Google Shape;1896;p17"/>
              <p:cNvSpPr/>
              <p:nvPr/>
            </p:nvSpPr>
            <p:spPr>
              <a:xfrm>
                <a:off x="5625317" y="3628777"/>
                <a:ext cx="102696" cy="102632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7" name="Google Shape;1897;p17"/>
              <p:cNvSpPr/>
              <p:nvPr/>
            </p:nvSpPr>
            <p:spPr>
              <a:xfrm>
                <a:off x="7167153" y="237096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8" name="Google Shape;1898;p17"/>
              <p:cNvSpPr/>
              <p:nvPr/>
            </p:nvSpPr>
            <p:spPr>
              <a:xfrm>
                <a:off x="7167153" y="237096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899" name="Google Shape;1899;p17"/>
              <p:cNvSpPr/>
              <p:nvPr/>
            </p:nvSpPr>
            <p:spPr>
              <a:xfrm>
                <a:off x="6684999" y="2458059"/>
                <a:ext cx="65705" cy="6570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0" name="Google Shape;1900;p17"/>
              <p:cNvSpPr/>
              <p:nvPr/>
            </p:nvSpPr>
            <p:spPr>
              <a:xfrm>
                <a:off x="6565686" y="2787475"/>
                <a:ext cx="9614" cy="84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1" name="Google Shape;1901;p17"/>
              <p:cNvSpPr/>
              <p:nvPr/>
            </p:nvSpPr>
            <p:spPr>
              <a:xfrm>
                <a:off x="6050170" y="2730174"/>
                <a:ext cx="10823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2" name="Google Shape;1902;p17"/>
              <p:cNvSpPr/>
              <p:nvPr/>
            </p:nvSpPr>
            <p:spPr>
              <a:xfrm>
                <a:off x="6428482" y="3041635"/>
                <a:ext cx="15535" cy="15599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3" name="Google Shape;1903;p17"/>
              <p:cNvSpPr/>
              <p:nvPr/>
            </p:nvSpPr>
            <p:spPr>
              <a:xfrm>
                <a:off x="6995314" y="2930663"/>
                <a:ext cx="34635" cy="3463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4" name="Google Shape;1904;p17"/>
              <p:cNvSpPr/>
              <p:nvPr/>
            </p:nvSpPr>
            <p:spPr>
              <a:xfrm>
                <a:off x="6177823" y="3200358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5" name="Google Shape;1905;p17"/>
              <p:cNvSpPr/>
              <p:nvPr/>
            </p:nvSpPr>
            <p:spPr>
              <a:xfrm>
                <a:off x="7243490" y="2416293"/>
                <a:ext cx="47814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6" name="Google Shape;1906;p17"/>
              <p:cNvSpPr/>
              <p:nvPr/>
            </p:nvSpPr>
            <p:spPr>
              <a:xfrm>
                <a:off x="6475023" y="4638289"/>
                <a:ext cx="33425" cy="3227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07" extrusionOk="0">
                    <a:moveTo>
                      <a:pt x="262" y="1"/>
                    </a:moveTo>
                    <a:lnTo>
                      <a:pt x="169" y="20"/>
                    </a:lnTo>
                    <a:lnTo>
                      <a:pt x="75" y="76"/>
                    </a:lnTo>
                    <a:lnTo>
                      <a:pt x="37" y="151"/>
                    </a:lnTo>
                    <a:lnTo>
                      <a:pt x="0" y="263"/>
                    </a:lnTo>
                    <a:lnTo>
                      <a:pt x="37" y="357"/>
                    </a:lnTo>
                    <a:lnTo>
                      <a:pt x="75" y="432"/>
                    </a:lnTo>
                    <a:lnTo>
                      <a:pt x="169" y="488"/>
                    </a:lnTo>
                    <a:lnTo>
                      <a:pt x="262" y="507"/>
                    </a:lnTo>
                    <a:lnTo>
                      <a:pt x="356" y="488"/>
                    </a:lnTo>
                    <a:lnTo>
                      <a:pt x="450" y="432"/>
                    </a:lnTo>
                    <a:lnTo>
                      <a:pt x="506" y="357"/>
                    </a:lnTo>
                    <a:lnTo>
                      <a:pt x="525" y="263"/>
                    </a:lnTo>
                    <a:lnTo>
                      <a:pt x="506" y="151"/>
                    </a:lnTo>
                    <a:lnTo>
                      <a:pt x="450" y="76"/>
                    </a:lnTo>
                    <a:lnTo>
                      <a:pt x="356" y="20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7" name="Google Shape;1907;p17"/>
              <p:cNvSpPr/>
              <p:nvPr/>
            </p:nvSpPr>
            <p:spPr>
              <a:xfrm>
                <a:off x="6847287" y="3940239"/>
                <a:ext cx="23939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8" name="Google Shape;1908;p17"/>
              <p:cNvSpPr/>
              <p:nvPr/>
            </p:nvSpPr>
            <p:spPr>
              <a:xfrm>
                <a:off x="7304356" y="3810166"/>
                <a:ext cx="3348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09" name="Google Shape;1909;p17"/>
              <p:cNvSpPr/>
              <p:nvPr/>
            </p:nvSpPr>
            <p:spPr>
              <a:xfrm>
                <a:off x="7304356" y="3810166"/>
                <a:ext cx="3348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0" name="Google Shape;1910;p17"/>
              <p:cNvSpPr/>
              <p:nvPr/>
            </p:nvSpPr>
            <p:spPr>
              <a:xfrm>
                <a:off x="6693403" y="4282706"/>
                <a:ext cx="37054" cy="3584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1" name="Google Shape;1911;p17"/>
              <p:cNvSpPr/>
              <p:nvPr/>
            </p:nvSpPr>
            <p:spPr>
              <a:xfrm>
                <a:off x="7390307" y="4408004"/>
                <a:ext cx="25085" cy="2629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2" name="Google Shape;1912;p17"/>
              <p:cNvSpPr/>
              <p:nvPr/>
            </p:nvSpPr>
            <p:spPr>
              <a:xfrm>
                <a:off x="7750665" y="4810128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3" name="Google Shape;1913;p17"/>
              <p:cNvSpPr/>
              <p:nvPr/>
            </p:nvSpPr>
            <p:spPr>
              <a:xfrm>
                <a:off x="7265010" y="5017811"/>
                <a:ext cx="23875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76" extrusionOk="0">
                    <a:moveTo>
                      <a:pt x="187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0" y="113"/>
                    </a:lnTo>
                    <a:lnTo>
                      <a:pt x="0" y="188"/>
                    </a:lnTo>
                    <a:lnTo>
                      <a:pt x="0" y="263"/>
                    </a:lnTo>
                    <a:lnTo>
                      <a:pt x="56" y="338"/>
                    </a:lnTo>
                    <a:lnTo>
                      <a:pt x="113" y="375"/>
                    </a:lnTo>
                    <a:lnTo>
                      <a:pt x="262" y="375"/>
                    </a:lnTo>
                    <a:lnTo>
                      <a:pt x="319" y="338"/>
                    </a:lnTo>
                    <a:lnTo>
                      <a:pt x="356" y="263"/>
                    </a:lnTo>
                    <a:lnTo>
                      <a:pt x="375" y="188"/>
                    </a:lnTo>
                    <a:lnTo>
                      <a:pt x="356" y="113"/>
                    </a:lnTo>
                    <a:lnTo>
                      <a:pt x="319" y="57"/>
                    </a:lnTo>
                    <a:lnTo>
                      <a:pt x="262" y="19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4" name="Google Shape;1914;p17"/>
              <p:cNvSpPr/>
              <p:nvPr/>
            </p:nvSpPr>
            <p:spPr>
              <a:xfrm>
                <a:off x="6884278" y="2886478"/>
                <a:ext cx="43039" cy="4303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5" name="Google Shape;1915;p17"/>
              <p:cNvSpPr/>
              <p:nvPr/>
            </p:nvSpPr>
            <p:spPr>
              <a:xfrm>
                <a:off x="7430863" y="2397257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6" name="Google Shape;1916;p17"/>
              <p:cNvSpPr/>
              <p:nvPr/>
            </p:nvSpPr>
            <p:spPr>
              <a:xfrm>
                <a:off x="7644468" y="238172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7" name="Google Shape;1917;p17"/>
              <p:cNvSpPr/>
              <p:nvPr/>
            </p:nvSpPr>
            <p:spPr>
              <a:xfrm>
                <a:off x="7644468" y="238172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8" name="Google Shape;1918;p17"/>
              <p:cNvSpPr/>
              <p:nvPr/>
            </p:nvSpPr>
            <p:spPr>
              <a:xfrm>
                <a:off x="7532286" y="2678858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19" name="Google Shape;1919;p17"/>
              <p:cNvSpPr/>
              <p:nvPr/>
            </p:nvSpPr>
            <p:spPr>
              <a:xfrm>
                <a:off x="7331797" y="3404413"/>
                <a:ext cx="27504" cy="27504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0" name="Google Shape;1920;p17"/>
              <p:cNvSpPr/>
              <p:nvPr/>
            </p:nvSpPr>
            <p:spPr>
              <a:xfrm>
                <a:off x="7403423" y="3662139"/>
                <a:ext cx="101486" cy="102696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1" name="Google Shape;1921;p17"/>
              <p:cNvSpPr/>
              <p:nvPr/>
            </p:nvSpPr>
            <p:spPr>
              <a:xfrm>
                <a:off x="7403423" y="3662139"/>
                <a:ext cx="101486" cy="102696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2" name="Google Shape;1922;p17"/>
              <p:cNvSpPr/>
              <p:nvPr/>
            </p:nvSpPr>
            <p:spPr>
              <a:xfrm>
                <a:off x="7828212" y="2763599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23" name="Google Shape;1923;p17"/>
            <p:cNvGrpSpPr/>
            <p:nvPr/>
          </p:nvGrpSpPr>
          <p:grpSpPr>
            <a:xfrm>
              <a:off x="1470290" y="1270192"/>
              <a:ext cx="2741175" cy="1840917"/>
              <a:chOff x="3781633" y="2317290"/>
              <a:chExt cx="4056193" cy="2724460"/>
            </a:xfrm>
          </p:grpSpPr>
          <p:sp>
            <p:nvSpPr>
              <p:cNvPr id="1924" name="Google Shape;1924;p17"/>
              <p:cNvSpPr/>
              <p:nvPr/>
            </p:nvSpPr>
            <p:spPr>
              <a:xfrm>
                <a:off x="3945131" y="4225405"/>
                <a:ext cx="23939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5" name="Google Shape;1925;p17"/>
              <p:cNvSpPr/>
              <p:nvPr/>
            </p:nvSpPr>
            <p:spPr>
              <a:xfrm>
                <a:off x="4177836" y="3707534"/>
                <a:ext cx="37054" cy="38200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6" name="Google Shape;1926;p17"/>
              <p:cNvSpPr/>
              <p:nvPr/>
            </p:nvSpPr>
            <p:spPr>
              <a:xfrm>
                <a:off x="4439128" y="384238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7" name="Google Shape;1927;p17"/>
              <p:cNvSpPr/>
              <p:nvPr/>
            </p:nvSpPr>
            <p:spPr>
              <a:xfrm>
                <a:off x="4439128" y="384238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8" name="Google Shape;1928;p17"/>
              <p:cNvSpPr/>
              <p:nvPr/>
            </p:nvSpPr>
            <p:spPr>
              <a:xfrm>
                <a:off x="4468988" y="4459320"/>
                <a:ext cx="1559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29" name="Google Shape;1929;p17"/>
              <p:cNvSpPr/>
              <p:nvPr/>
            </p:nvSpPr>
            <p:spPr>
              <a:xfrm>
                <a:off x="4698127" y="4604927"/>
                <a:ext cx="32279" cy="32279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50"/>
                    </a:lnTo>
                    <a:lnTo>
                      <a:pt x="0" y="263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50" y="487"/>
                    </a:lnTo>
                    <a:lnTo>
                      <a:pt x="263" y="506"/>
                    </a:lnTo>
                    <a:lnTo>
                      <a:pt x="356" y="487"/>
                    </a:lnTo>
                    <a:lnTo>
                      <a:pt x="431" y="431"/>
                    </a:lnTo>
                    <a:lnTo>
                      <a:pt x="488" y="356"/>
                    </a:lnTo>
                    <a:lnTo>
                      <a:pt x="506" y="263"/>
                    </a:lnTo>
                    <a:lnTo>
                      <a:pt x="488" y="150"/>
                    </a:lnTo>
                    <a:lnTo>
                      <a:pt x="431" y="75"/>
                    </a:lnTo>
                    <a:lnTo>
                      <a:pt x="35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0" name="Google Shape;1930;p17"/>
              <p:cNvSpPr/>
              <p:nvPr/>
            </p:nvSpPr>
            <p:spPr>
              <a:xfrm>
                <a:off x="3781633" y="4897288"/>
                <a:ext cx="62139" cy="62076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5" extrusionOk="0">
                    <a:moveTo>
                      <a:pt x="394" y="0"/>
                    </a:moveTo>
                    <a:lnTo>
                      <a:pt x="300" y="38"/>
                    </a:lnTo>
                    <a:lnTo>
                      <a:pt x="225" y="75"/>
                    </a:lnTo>
                    <a:lnTo>
                      <a:pt x="150" y="150"/>
                    </a:lnTo>
                    <a:lnTo>
                      <a:pt x="94" y="206"/>
                    </a:lnTo>
                    <a:lnTo>
                      <a:pt x="38" y="300"/>
                    </a:lnTo>
                    <a:lnTo>
                      <a:pt x="19" y="394"/>
                    </a:lnTo>
                    <a:lnTo>
                      <a:pt x="0" y="488"/>
                    </a:lnTo>
                    <a:lnTo>
                      <a:pt x="19" y="581"/>
                    </a:lnTo>
                    <a:lnTo>
                      <a:pt x="38" y="675"/>
                    </a:lnTo>
                    <a:lnTo>
                      <a:pt x="94" y="750"/>
                    </a:lnTo>
                    <a:lnTo>
                      <a:pt x="150" y="825"/>
                    </a:lnTo>
                    <a:lnTo>
                      <a:pt x="225" y="881"/>
                    </a:lnTo>
                    <a:lnTo>
                      <a:pt x="300" y="937"/>
                    </a:lnTo>
                    <a:lnTo>
                      <a:pt x="394" y="956"/>
                    </a:lnTo>
                    <a:lnTo>
                      <a:pt x="488" y="975"/>
                    </a:lnTo>
                    <a:lnTo>
                      <a:pt x="600" y="956"/>
                    </a:lnTo>
                    <a:lnTo>
                      <a:pt x="675" y="937"/>
                    </a:lnTo>
                    <a:lnTo>
                      <a:pt x="769" y="881"/>
                    </a:lnTo>
                    <a:lnTo>
                      <a:pt x="844" y="825"/>
                    </a:lnTo>
                    <a:lnTo>
                      <a:pt x="900" y="750"/>
                    </a:lnTo>
                    <a:lnTo>
                      <a:pt x="938" y="675"/>
                    </a:lnTo>
                    <a:lnTo>
                      <a:pt x="975" y="581"/>
                    </a:lnTo>
                    <a:lnTo>
                      <a:pt x="975" y="488"/>
                    </a:lnTo>
                    <a:lnTo>
                      <a:pt x="975" y="394"/>
                    </a:lnTo>
                    <a:lnTo>
                      <a:pt x="938" y="300"/>
                    </a:lnTo>
                    <a:lnTo>
                      <a:pt x="900" y="206"/>
                    </a:lnTo>
                    <a:lnTo>
                      <a:pt x="844" y="150"/>
                    </a:lnTo>
                    <a:lnTo>
                      <a:pt x="769" y="75"/>
                    </a:lnTo>
                    <a:lnTo>
                      <a:pt x="675" y="38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1" name="Google Shape;1931;p17"/>
              <p:cNvSpPr/>
              <p:nvPr/>
            </p:nvSpPr>
            <p:spPr>
              <a:xfrm>
                <a:off x="5069245" y="3906813"/>
                <a:ext cx="23939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2" name="Google Shape;1932;p17"/>
              <p:cNvSpPr/>
              <p:nvPr/>
            </p:nvSpPr>
            <p:spPr>
              <a:xfrm>
                <a:off x="5527460" y="3776740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3" name="Google Shape;1933;p17"/>
              <p:cNvSpPr/>
              <p:nvPr/>
            </p:nvSpPr>
            <p:spPr>
              <a:xfrm>
                <a:off x="5527460" y="3776740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4" name="Google Shape;1934;p17"/>
              <p:cNvSpPr/>
              <p:nvPr/>
            </p:nvSpPr>
            <p:spPr>
              <a:xfrm>
                <a:off x="4916506" y="4249281"/>
                <a:ext cx="35845" cy="35845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5" name="Google Shape;1935;p17"/>
              <p:cNvSpPr/>
              <p:nvPr/>
            </p:nvSpPr>
            <p:spPr>
              <a:xfrm>
                <a:off x="5612201" y="4374578"/>
                <a:ext cx="26295" cy="26295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6" name="Google Shape;1936;p17"/>
              <p:cNvSpPr/>
              <p:nvPr/>
            </p:nvSpPr>
            <p:spPr>
              <a:xfrm>
                <a:off x="5973769" y="4776766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51" y="225"/>
                    </a:lnTo>
                    <a:lnTo>
                      <a:pt x="188" y="206"/>
                    </a:lnTo>
                    <a:lnTo>
                      <a:pt x="226" y="169"/>
                    </a:lnTo>
                    <a:lnTo>
                      <a:pt x="226" y="113"/>
                    </a:lnTo>
                    <a:lnTo>
                      <a:pt x="226" y="75"/>
                    </a:lnTo>
                    <a:lnTo>
                      <a:pt x="188" y="38"/>
                    </a:lnTo>
                    <a:lnTo>
                      <a:pt x="151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7" name="Google Shape;1937;p17"/>
              <p:cNvSpPr/>
              <p:nvPr/>
            </p:nvSpPr>
            <p:spPr>
              <a:xfrm>
                <a:off x="5486904" y="4984386"/>
                <a:ext cx="23939" cy="25149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9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188"/>
                    </a:lnTo>
                    <a:lnTo>
                      <a:pt x="19" y="263"/>
                    </a:lnTo>
                    <a:lnTo>
                      <a:pt x="57" y="338"/>
                    </a:lnTo>
                    <a:lnTo>
                      <a:pt x="113" y="375"/>
                    </a:lnTo>
                    <a:lnTo>
                      <a:pt x="188" y="394"/>
                    </a:lnTo>
                    <a:lnTo>
                      <a:pt x="263" y="375"/>
                    </a:lnTo>
                    <a:lnTo>
                      <a:pt x="319" y="338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32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8" name="Google Shape;1938;p17"/>
              <p:cNvSpPr/>
              <p:nvPr/>
            </p:nvSpPr>
            <p:spPr>
              <a:xfrm>
                <a:off x="5106236" y="2853052"/>
                <a:ext cx="43039" cy="4303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39" name="Google Shape;1939;p17"/>
              <p:cNvSpPr/>
              <p:nvPr/>
            </p:nvSpPr>
            <p:spPr>
              <a:xfrm>
                <a:off x="5653967" y="2363831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6" y="0"/>
                    </a:move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13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26" y="169"/>
                    </a:lnTo>
                    <a:lnTo>
                      <a:pt x="244" y="113"/>
                    </a:lnTo>
                    <a:lnTo>
                      <a:pt x="226" y="75"/>
                    </a:lnTo>
                    <a:lnTo>
                      <a:pt x="207" y="38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0" name="Google Shape;1940;p17"/>
              <p:cNvSpPr/>
              <p:nvPr/>
            </p:nvSpPr>
            <p:spPr>
              <a:xfrm>
                <a:off x="5867572" y="234829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1" name="Google Shape;1941;p17"/>
              <p:cNvSpPr/>
              <p:nvPr/>
            </p:nvSpPr>
            <p:spPr>
              <a:xfrm>
                <a:off x="5867572" y="2348296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2" name="Google Shape;1942;p17"/>
              <p:cNvSpPr/>
              <p:nvPr/>
            </p:nvSpPr>
            <p:spPr>
              <a:xfrm>
                <a:off x="5755389" y="2645433"/>
                <a:ext cx="4839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3" name="Google Shape;1943;p17"/>
              <p:cNvSpPr/>
              <p:nvPr/>
            </p:nvSpPr>
            <p:spPr>
              <a:xfrm>
                <a:off x="5553754" y="3370987"/>
                <a:ext cx="28714" cy="27504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4" name="Google Shape;1944;p17"/>
              <p:cNvSpPr/>
              <p:nvPr/>
            </p:nvSpPr>
            <p:spPr>
              <a:xfrm>
                <a:off x="3960603" y="2859037"/>
                <a:ext cx="45459" cy="44249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5" name="Google Shape;1945;p17"/>
              <p:cNvSpPr/>
              <p:nvPr/>
            </p:nvSpPr>
            <p:spPr>
              <a:xfrm>
                <a:off x="4037004" y="2317290"/>
                <a:ext cx="33489" cy="3463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44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63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50" y="525"/>
                    </a:lnTo>
                    <a:lnTo>
                      <a:pt x="263" y="544"/>
                    </a:lnTo>
                    <a:lnTo>
                      <a:pt x="375" y="525"/>
                    </a:lnTo>
                    <a:lnTo>
                      <a:pt x="450" y="469"/>
                    </a:lnTo>
                    <a:lnTo>
                      <a:pt x="507" y="375"/>
                    </a:lnTo>
                    <a:lnTo>
                      <a:pt x="525" y="263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6" name="Google Shape;1946;p17"/>
              <p:cNvSpPr/>
              <p:nvPr/>
            </p:nvSpPr>
            <p:spPr>
              <a:xfrm>
                <a:off x="4424866" y="2713429"/>
                <a:ext cx="7194" cy="7258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7" name="Google Shape;1947;p17"/>
              <p:cNvSpPr/>
              <p:nvPr/>
            </p:nvSpPr>
            <p:spPr>
              <a:xfrm>
                <a:off x="5625317" y="3628777"/>
                <a:ext cx="102696" cy="102632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8" name="Google Shape;1948;p17"/>
              <p:cNvSpPr/>
              <p:nvPr/>
            </p:nvSpPr>
            <p:spPr>
              <a:xfrm>
                <a:off x="5625317" y="3628777"/>
                <a:ext cx="102696" cy="102632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49" name="Google Shape;1949;p17"/>
              <p:cNvSpPr/>
              <p:nvPr/>
            </p:nvSpPr>
            <p:spPr>
              <a:xfrm>
                <a:off x="7167153" y="237096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0" name="Google Shape;1950;p17"/>
              <p:cNvSpPr/>
              <p:nvPr/>
            </p:nvSpPr>
            <p:spPr>
              <a:xfrm>
                <a:off x="7167153" y="237096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1" name="Google Shape;1951;p17"/>
              <p:cNvSpPr/>
              <p:nvPr/>
            </p:nvSpPr>
            <p:spPr>
              <a:xfrm>
                <a:off x="6684999" y="2458059"/>
                <a:ext cx="65705" cy="65705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2" name="Google Shape;1952;p17"/>
              <p:cNvSpPr/>
              <p:nvPr/>
            </p:nvSpPr>
            <p:spPr>
              <a:xfrm>
                <a:off x="6565686" y="2787475"/>
                <a:ext cx="9614" cy="840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3" name="Google Shape;1953;p17"/>
              <p:cNvSpPr/>
              <p:nvPr/>
            </p:nvSpPr>
            <p:spPr>
              <a:xfrm>
                <a:off x="6050170" y="2730174"/>
                <a:ext cx="10823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4" name="Google Shape;1954;p17"/>
              <p:cNvSpPr/>
              <p:nvPr/>
            </p:nvSpPr>
            <p:spPr>
              <a:xfrm>
                <a:off x="6428482" y="3041635"/>
                <a:ext cx="15535" cy="15599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5" name="Google Shape;1955;p17"/>
              <p:cNvSpPr/>
              <p:nvPr/>
            </p:nvSpPr>
            <p:spPr>
              <a:xfrm>
                <a:off x="6995314" y="2930663"/>
                <a:ext cx="34635" cy="34635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6" name="Google Shape;1956;p17"/>
              <p:cNvSpPr/>
              <p:nvPr/>
            </p:nvSpPr>
            <p:spPr>
              <a:xfrm>
                <a:off x="6177823" y="3200358"/>
                <a:ext cx="33489" cy="33489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7" name="Google Shape;1957;p17"/>
              <p:cNvSpPr/>
              <p:nvPr/>
            </p:nvSpPr>
            <p:spPr>
              <a:xfrm>
                <a:off x="7243490" y="2416293"/>
                <a:ext cx="47814" cy="49024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8" name="Google Shape;1958;p17"/>
              <p:cNvSpPr/>
              <p:nvPr/>
            </p:nvSpPr>
            <p:spPr>
              <a:xfrm>
                <a:off x="6475023" y="4638289"/>
                <a:ext cx="33425" cy="32279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07" extrusionOk="0">
                    <a:moveTo>
                      <a:pt x="262" y="1"/>
                    </a:moveTo>
                    <a:lnTo>
                      <a:pt x="169" y="20"/>
                    </a:lnTo>
                    <a:lnTo>
                      <a:pt x="75" y="76"/>
                    </a:lnTo>
                    <a:lnTo>
                      <a:pt x="37" y="151"/>
                    </a:lnTo>
                    <a:lnTo>
                      <a:pt x="0" y="263"/>
                    </a:lnTo>
                    <a:lnTo>
                      <a:pt x="37" y="357"/>
                    </a:lnTo>
                    <a:lnTo>
                      <a:pt x="75" y="432"/>
                    </a:lnTo>
                    <a:lnTo>
                      <a:pt x="169" y="488"/>
                    </a:lnTo>
                    <a:lnTo>
                      <a:pt x="262" y="507"/>
                    </a:lnTo>
                    <a:lnTo>
                      <a:pt x="356" y="488"/>
                    </a:lnTo>
                    <a:lnTo>
                      <a:pt x="450" y="432"/>
                    </a:lnTo>
                    <a:lnTo>
                      <a:pt x="506" y="357"/>
                    </a:lnTo>
                    <a:lnTo>
                      <a:pt x="525" y="263"/>
                    </a:lnTo>
                    <a:lnTo>
                      <a:pt x="506" y="151"/>
                    </a:lnTo>
                    <a:lnTo>
                      <a:pt x="450" y="76"/>
                    </a:lnTo>
                    <a:lnTo>
                      <a:pt x="356" y="20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59" name="Google Shape;1959;p17"/>
              <p:cNvSpPr/>
              <p:nvPr/>
            </p:nvSpPr>
            <p:spPr>
              <a:xfrm>
                <a:off x="6847287" y="3940239"/>
                <a:ext cx="23939" cy="23875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0" name="Google Shape;1960;p17"/>
              <p:cNvSpPr/>
              <p:nvPr/>
            </p:nvSpPr>
            <p:spPr>
              <a:xfrm>
                <a:off x="7304356" y="3810166"/>
                <a:ext cx="3348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1" name="Google Shape;1961;p17"/>
              <p:cNvSpPr/>
              <p:nvPr/>
            </p:nvSpPr>
            <p:spPr>
              <a:xfrm>
                <a:off x="7304356" y="3810166"/>
                <a:ext cx="33489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2" name="Google Shape;1962;p17"/>
              <p:cNvSpPr/>
              <p:nvPr/>
            </p:nvSpPr>
            <p:spPr>
              <a:xfrm>
                <a:off x="6693403" y="4282706"/>
                <a:ext cx="37054" cy="35845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3" name="Google Shape;1963;p17"/>
              <p:cNvSpPr/>
              <p:nvPr/>
            </p:nvSpPr>
            <p:spPr>
              <a:xfrm>
                <a:off x="7390307" y="4408004"/>
                <a:ext cx="25085" cy="26295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4" name="Google Shape;1964;p17"/>
              <p:cNvSpPr/>
              <p:nvPr/>
            </p:nvSpPr>
            <p:spPr>
              <a:xfrm>
                <a:off x="7750665" y="4810128"/>
                <a:ext cx="14389" cy="14389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5" name="Google Shape;1965;p17"/>
              <p:cNvSpPr/>
              <p:nvPr/>
            </p:nvSpPr>
            <p:spPr>
              <a:xfrm>
                <a:off x="7265010" y="5017811"/>
                <a:ext cx="23875" cy="23939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76" extrusionOk="0">
                    <a:moveTo>
                      <a:pt x="187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0" y="113"/>
                    </a:lnTo>
                    <a:lnTo>
                      <a:pt x="0" y="188"/>
                    </a:lnTo>
                    <a:lnTo>
                      <a:pt x="0" y="263"/>
                    </a:lnTo>
                    <a:lnTo>
                      <a:pt x="56" y="338"/>
                    </a:lnTo>
                    <a:lnTo>
                      <a:pt x="113" y="375"/>
                    </a:lnTo>
                    <a:lnTo>
                      <a:pt x="262" y="375"/>
                    </a:lnTo>
                    <a:lnTo>
                      <a:pt x="319" y="338"/>
                    </a:lnTo>
                    <a:lnTo>
                      <a:pt x="356" y="263"/>
                    </a:lnTo>
                    <a:lnTo>
                      <a:pt x="375" y="188"/>
                    </a:lnTo>
                    <a:lnTo>
                      <a:pt x="356" y="113"/>
                    </a:lnTo>
                    <a:lnTo>
                      <a:pt x="319" y="57"/>
                    </a:lnTo>
                    <a:lnTo>
                      <a:pt x="262" y="19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6" name="Google Shape;1966;p17"/>
              <p:cNvSpPr/>
              <p:nvPr/>
            </p:nvSpPr>
            <p:spPr>
              <a:xfrm>
                <a:off x="6884278" y="2886478"/>
                <a:ext cx="43039" cy="43039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7" name="Google Shape;1967;p17"/>
              <p:cNvSpPr/>
              <p:nvPr/>
            </p:nvSpPr>
            <p:spPr>
              <a:xfrm>
                <a:off x="7430863" y="2397257"/>
                <a:ext cx="15599" cy="15535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8" name="Google Shape;1968;p17"/>
              <p:cNvSpPr/>
              <p:nvPr/>
            </p:nvSpPr>
            <p:spPr>
              <a:xfrm>
                <a:off x="7644468" y="238172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69" name="Google Shape;1969;p17"/>
              <p:cNvSpPr/>
              <p:nvPr/>
            </p:nvSpPr>
            <p:spPr>
              <a:xfrm>
                <a:off x="7644468" y="2381722"/>
                <a:ext cx="64" cy="64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0" name="Google Shape;1970;p17"/>
              <p:cNvSpPr/>
              <p:nvPr/>
            </p:nvSpPr>
            <p:spPr>
              <a:xfrm>
                <a:off x="7532286" y="2678858"/>
                <a:ext cx="6048" cy="4839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1" name="Google Shape;1971;p17"/>
              <p:cNvSpPr/>
              <p:nvPr/>
            </p:nvSpPr>
            <p:spPr>
              <a:xfrm>
                <a:off x="7331797" y="3404413"/>
                <a:ext cx="27504" cy="27504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2" name="Google Shape;1972;p17"/>
              <p:cNvSpPr/>
              <p:nvPr/>
            </p:nvSpPr>
            <p:spPr>
              <a:xfrm>
                <a:off x="7403423" y="3662139"/>
                <a:ext cx="101486" cy="102696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3" name="Google Shape;1973;p17"/>
              <p:cNvSpPr/>
              <p:nvPr/>
            </p:nvSpPr>
            <p:spPr>
              <a:xfrm>
                <a:off x="7403423" y="3662139"/>
                <a:ext cx="101486" cy="102696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4" name="Google Shape;1974;p17"/>
              <p:cNvSpPr/>
              <p:nvPr/>
            </p:nvSpPr>
            <p:spPr>
              <a:xfrm>
                <a:off x="7828212" y="2763599"/>
                <a:ext cx="9614" cy="9614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1975" name="Google Shape;1975;p17"/>
            <p:cNvGrpSpPr/>
            <p:nvPr/>
          </p:nvGrpSpPr>
          <p:grpSpPr>
            <a:xfrm>
              <a:off x="2546326" y="1819519"/>
              <a:ext cx="510476" cy="510476"/>
              <a:chOff x="5027800" y="238125"/>
              <a:chExt cx="1326600" cy="1326600"/>
            </a:xfrm>
          </p:grpSpPr>
          <p:sp>
            <p:nvSpPr>
              <p:cNvPr id="1976" name="Google Shape;1976;p17"/>
              <p:cNvSpPr/>
              <p:nvPr/>
            </p:nvSpPr>
            <p:spPr>
              <a:xfrm>
                <a:off x="5027800" y="238125"/>
                <a:ext cx="1326600" cy="1326600"/>
              </a:xfrm>
              <a:custGeom>
                <a:avLst/>
                <a:gdLst/>
                <a:ahLst/>
                <a:cxnLst/>
                <a:rect l="l" t="t" r="r" b="b"/>
                <a:pathLst>
                  <a:path w="53064" h="53064" extrusionOk="0">
                    <a:moveTo>
                      <a:pt x="18985" y="1121"/>
                    </a:moveTo>
                    <a:lnTo>
                      <a:pt x="18985" y="1121"/>
                    </a:lnTo>
                    <a:lnTo>
                      <a:pt x="17666" y="1549"/>
                    </a:lnTo>
                    <a:lnTo>
                      <a:pt x="16414" y="2010"/>
                    </a:lnTo>
                    <a:lnTo>
                      <a:pt x="15194" y="2571"/>
                    </a:lnTo>
                    <a:lnTo>
                      <a:pt x="14008" y="3164"/>
                    </a:lnTo>
                    <a:lnTo>
                      <a:pt x="12854" y="3790"/>
                    </a:lnTo>
                    <a:lnTo>
                      <a:pt x="11734" y="4515"/>
                    </a:lnTo>
                    <a:lnTo>
                      <a:pt x="10679" y="5240"/>
                    </a:lnTo>
                    <a:lnTo>
                      <a:pt x="9657" y="6064"/>
                    </a:lnTo>
                    <a:lnTo>
                      <a:pt x="8702" y="6888"/>
                    </a:lnTo>
                    <a:lnTo>
                      <a:pt x="7746" y="7778"/>
                    </a:lnTo>
                    <a:lnTo>
                      <a:pt x="6889" y="8701"/>
                    </a:lnTo>
                    <a:lnTo>
                      <a:pt x="6032" y="9690"/>
                    </a:lnTo>
                    <a:lnTo>
                      <a:pt x="5241" y="10679"/>
                    </a:lnTo>
                    <a:lnTo>
                      <a:pt x="4516" y="11733"/>
                    </a:lnTo>
                    <a:lnTo>
                      <a:pt x="3824" y="12788"/>
                    </a:lnTo>
                    <a:lnTo>
                      <a:pt x="3198" y="13908"/>
                    </a:lnTo>
                    <a:lnTo>
                      <a:pt x="2637" y="15029"/>
                    </a:lnTo>
                    <a:lnTo>
                      <a:pt x="2110" y="16183"/>
                    </a:lnTo>
                    <a:lnTo>
                      <a:pt x="1615" y="17369"/>
                    </a:lnTo>
                    <a:lnTo>
                      <a:pt x="1220" y="18589"/>
                    </a:lnTo>
                    <a:lnTo>
                      <a:pt x="857" y="19808"/>
                    </a:lnTo>
                    <a:lnTo>
                      <a:pt x="561" y="21060"/>
                    </a:lnTo>
                    <a:lnTo>
                      <a:pt x="330" y="22313"/>
                    </a:lnTo>
                    <a:lnTo>
                      <a:pt x="165" y="23598"/>
                    </a:lnTo>
                    <a:lnTo>
                      <a:pt x="33" y="24884"/>
                    </a:lnTo>
                    <a:lnTo>
                      <a:pt x="1" y="26202"/>
                    </a:lnTo>
                    <a:lnTo>
                      <a:pt x="1" y="27520"/>
                    </a:lnTo>
                    <a:lnTo>
                      <a:pt x="99" y="28806"/>
                    </a:lnTo>
                    <a:lnTo>
                      <a:pt x="231" y="30124"/>
                    </a:lnTo>
                    <a:lnTo>
                      <a:pt x="462" y="31475"/>
                    </a:lnTo>
                    <a:lnTo>
                      <a:pt x="726" y="32794"/>
                    </a:lnTo>
                    <a:lnTo>
                      <a:pt x="1088" y="34112"/>
                    </a:lnTo>
                    <a:lnTo>
                      <a:pt x="1088" y="34112"/>
                    </a:lnTo>
                    <a:lnTo>
                      <a:pt x="1517" y="35397"/>
                    </a:lnTo>
                    <a:lnTo>
                      <a:pt x="2011" y="36650"/>
                    </a:lnTo>
                    <a:lnTo>
                      <a:pt x="2538" y="37869"/>
                    </a:lnTo>
                    <a:lnTo>
                      <a:pt x="3132" y="39056"/>
                    </a:lnTo>
                    <a:lnTo>
                      <a:pt x="3791" y="40209"/>
                    </a:lnTo>
                    <a:lnTo>
                      <a:pt x="4483" y="41330"/>
                    </a:lnTo>
                    <a:lnTo>
                      <a:pt x="5241" y="42385"/>
                    </a:lnTo>
                    <a:lnTo>
                      <a:pt x="6032" y="43406"/>
                    </a:lnTo>
                    <a:lnTo>
                      <a:pt x="6889" y="44395"/>
                    </a:lnTo>
                    <a:lnTo>
                      <a:pt x="7779" y="45318"/>
                    </a:lnTo>
                    <a:lnTo>
                      <a:pt x="8702" y="46208"/>
                    </a:lnTo>
                    <a:lnTo>
                      <a:pt x="9657" y="47032"/>
                    </a:lnTo>
                    <a:lnTo>
                      <a:pt x="10679" y="47823"/>
                    </a:lnTo>
                    <a:lnTo>
                      <a:pt x="11701" y="48548"/>
                    </a:lnTo>
                    <a:lnTo>
                      <a:pt x="12788" y="49240"/>
                    </a:lnTo>
                    <a:lnTo>
                      <a:pt x="13876" y="49866"/>
                    </a:lnTo>
                    <a:lnTo>
                      <a:pt x="15030" y="50459"/>
                    </a:lnTo>
                    <a:lnTo>
                      <a:pt x="16183" y="50987"/>
                    </a:lnTo>
                    <a:lnTo>
                      <a:pt x="17370" y="51448"/>
                    </a:lnTo>
                    <a:lnTo>
                      <a:pt x="18589" y="51844"/>
                    </a:lnTo>
                    <a:lnTo>
                      <a:pt x="19809" y="52206"/>
                    </a:lnTo>
                    <a:lnTo>
                      <a:pt x="21061" y="52503"/>
                    </a:lnTo>
                    <a:lnTo>
                      <a:pt x="22313" y="52734"/>
                    </a:lnTo>
                    <a:lnTo>
                      <a:pt x="23599" y="52931"/>
                    </a:lnTo>
                    <a:lnTo>
                      <a:pt x="24884" y="53030"/>
                    </a:lnTo>
                    <a:lnTo>
                      <a:pt x="26170" y="53063"/>
                    </a:lnTo>
                    <a:lnTo>
                      <a:pt x="27488" y="53063"/>
                    </a:lnTo>
                    <a:lnTo>
                      <a:pt x="28806" y="52964"/>
                    </a:lnTo>
                    <a:lnTo>
                      <a:pt x="30125" y="52832"/>
                    </a:lnTo>
                    <a:lnTo>
                      <a:pt x="31443" y="52602"/>
                    </a:lnTo>
                    <a:lnTo>
                      <a:pt x="32761" y="52338"/>
                    </a:lnTo>
                    <a:lnTo>
                      <a:pt x="34080" y="51976"/>
                    </a:lnTo>
                    <a:lnTo>
                      <a:pt x="34080" y="51976"/>
                    </a:lnTo>
                    <a:lnTo>
                      <a:pt x="35398" y="51547"/>
                    </a:lnTo>
                    <a:lnTo>
                      <a:pt x="36650" y="51086"/>
                    </a:lnTo>
                    <a:lnTo>
                      <a:pt x="37870" y="50525"/>
                    </a:lnTo>
                    <a:lnTo>
                      <a:pt x="39056" y="49932"/>
                    </a:lnTo>
                    <a:lnTo>
                      <a:pt x="40210" y="49273"/>
                    </a:lnTo>
                    <a:lnTo>
                      <a:pt x="41297" y="48581"/>
                    </a:lnTo>
                    <a:lnTo>
                      <a:pt x="42385" y="47823"/>
                    </a:lnTo>
                    <a:lnTo>
                      <a:pt x="43374" y="47032"/>
                    </a:lnTo>
                    <a:lnTo>
                      <a:pt x="44363" y="46175"/>
                    </a:lnTo>
                    <a:lnTo>
                      <a:pt x="45285" y="45318"/>
                    </a:lnTo>
                    <a:lnTo>
                      <a:pt x="46175" y="44362"/>
                    </a:lnTo>
                    <a:lnTo>
                      <a:pt x="46999" y="43406"/>
                    </a:lnTo>
                    <a:lnTo>
                      <a:pt x="47790" y="42385"/>
                    </a:lnTo>
                    <a:lnTo>
                      <a:pt x="48548" y="41363"/>
                    </a:lnTo>
                    <a:lnTo>
                      <a:pt x="49207" y="40275"/>
                    </a:lnTo>
                    <a:lnTo>
                      <a:pt x="49867" y="39188"/>
                    </a:lnTo>
                    <a:lnTo>
                      <a:pt x="50427" y="38034"/>
                    </a:lnTo>
                    <a:lnTo>
                      <a:pt x="50954" y="36881"/>
                    </a:lnTo>
                    <a:lnTo>
                      <a:pt x="51416" y="35694"/>
                    </a:lnTo>
                    <a:lnTo>
                      <a:pt x="51844" y="34508"/>
                    </a:lnTo>
                    <a:lnTo>
                      <a:pt x="52207" y="33255"/>
                    </a:lnTo>
                    <a:lnTo>
                      <a:pt x="52503" y="32036"/>
                    </a:lnTo>
                    <a:lnTo>
                      <a:pt x="52734" y="30750"/>
                    </a:lnTo>
                    <a:lnTo>
                      <a:pt x="52899" y="29465"/>
                    </a:lnTo>
                    <a:lnTo>
                      <a:pt x="53031" y="28180"/>
                    </a:lnTo>
                    <a:lnTo>
                      <a:pt x="53064" y="26894"/>
                    </a:lnTo>
                    <a:lnTo>
                      <a:pt x="53064" y="25576"/>
                    </a:lnTo>
                    <a:lnTo>
                      <a:pt x="52965" y="24257"/>
                    </a:lnTo>
                    <a:lnTo>
                      <a:pt x="52833" y="22939"/>
                    </a:lnTo>
                    <a:lnTo>
                      <a:pt x="52602" y="21621"/>
                    </a:lnTo>
                    <a:lnTo>
                      <a:pt x="52306" y="20302"/>
                    </a:lnTo>
                    <a:lnTo>
                      <a:pt x="51976" y="18984"/>
                    </a:lnTo>
                    <a:lnTo>
                      <a:pt x="51976" y="18984"/>
                    </a:lnTo>
                    <a:lnTo>
                      <a:pt x="51547" y="17699"/>
                    </a:lnTo>
                    <a:lnTo>
                      <a:pt x="51053" y="16413"/>
                    </a:lnTo>
                    <a:lnTo>
                      <a:pt x="50526" y="15194"/>
                    </a:lnTo>
                    <a:lnTo>
                      <a:pt x="49933" y="14007"/>
                    </a:lnTo>
                    <a:lnTo>
                      <a:pt x="49273" y="12854"/>
                    </a:lnTo>
                    <a:lnTo>
                      <a:pt x="48581" y="11766"/>
                    </a:lnTo>
                    <a:lnTo>
                      <a:pt x="47823" y="10712"/>
                    </a:lnTo>
                    <a:lnTo>
                      <a:pt x="47032" y="9690"/>
                    </a:lnTo>
                    <a:lnTo>
                      <a:pt x="46175" y="8701"/>
                    </a:lnTo>
                    <a:lnTo>
                      <a:pt x="45285" y="7778"/>
                    </a:lnTo>
                    <a:lnTo>
                      <a:pt x="44363" y="6888"/>
                    </a:lnTo>
                    <a:lnTo>
                      <a:pt x="43407" y="6064"/>
                    </a:lnTo>
                    <a:lnTo>
                      <a:pt x="42385" y="5273"/>
                    </a:lnTo>
                    <a:lnTo>
                      <a:pt x="41330" y="4548"/>
                    </a:lnTo>
                    <a:lnTo>
                      <a:pt x="40276" y="3856"/>
                    </a:lnTo>
                    <a:lnTo>
                      <a:pt x="39155" y="3230"/>
                    </a:lnTo>
                    <a:lnTo>
                      <a:pt x="38035" y="2637"/>
                    </a:lnTo>
                    <a:lnTo>
                      <a:pt x="36881" y="2109"/>
                    </a:lnTo>
                    <a:lnTo>
                      <a:pt x="35694" y="1648"/>
                    </a:lnTo>
                    <a:lnTo>
                      <a:pt x="34475" y="1219"/>
                    </a:lnTo>
                    <a:lnTo>
                      <a:pt x="33256" y="890"/>
                    </a:lnTo>
                    <a:lnTo>
                      <a:pt x="32003" y="593"/>
                    </a:lnTo>
                    <a:lnTo>
                      <a:pt x="30751" y="330"/>
                    </a:lnTo>
                    <a:lnTo>
                      <a:pt x="29465" y="165"/>
                    </a:lnTo>
                    <a:lnTo>
                      <a:pt x="28180" y="66"/>
                    </a:lnTo>
                    <a:lnTo>
                      <a:pt x="26862" y="0"/>
                    </a:lnTo>
                    <a:lnTo>
                      <a:pt x="25576" y="33"/>
                    </a:lnTo>
                    <a:lnTo>
                      <a:pt x="24258" y="99"/>
                    </a:lnTo>
                    <a:lnTo>
                      <a:pt x="22940" y="264"/>
                    </a:lnTo>
                    <a:lnTo>
                      <a:pt x="21621" y="461"/>
                    </a:lnTo>
                    <a:lnTo>
                      <a:pt x="20303" y="758"/>
                    </a:lnTo>
                    <a:lnTo>
                      <a:pt x="18985" y="1121"/>
                    </a:lnTo>
                    <a:lnTo>
                      <a:pt x="18985" y="1121"/>
                    </a:lnTo>
                    <a:close/>
                  </a:path>
                </a:pathLst>
              </a:custGeom>
              <a:solidFill>
                <a:srgbClr val="75C7D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7" name="Google Shape;1977;p17"/>
              <p:cNvSpPr/>
              <p:nvPr/>
            </p:nvSpPr>
            <p:spPr>
              <a:xfrm>
                <a:off x="5546075" y="289200"/>
                <a:ext cx="17387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4384" extrusionOk="0">
                    <a:moveTo>
                      <a:pt x="2406" y="4351"/>
                    </a:moveTo>
                    <a:lnTo>
                      <a:pt x="2406" y="4351"/>
                    </a:lnTo>
                    <a:lnTo>
                      <a:pt x="2209" y="4384"/>
                    </a:lnTo>
                    <a:lnTo>
                      <a:pt x="2011" y="4384"/>
                    </a:lnTo>
                    <a:lnTo>
                      <a:pt x="1615" y="4351"/>
                    </a:lnTo>
                    <a:lnTo>
                      <a:pt x="1253" y="4252"/>
                    </a:lnTo>
                    <a:lnTo>
                      <a:pt x="923" y="4087"/>
                    </a:lnTo>
                    <a:lnTo>
                      <a:pt x="627" y="3857"/>
                    </a:lnTo>
                    <a:lnTo>
                      <a:pt x="363" y="3560"/>
                    </a:lnTo>
                    <a:lnTo>
                      <a:pt x="165" y="3230"/>
                    </a:lnTo>
                    <a:lnTo>
                      <a:pt x="99" y="3066"/>
                    </a:lnTo>
                    <a:lnTo>
                      <a:pt x="66" y="2868"/>
                    </a:lnTo>
                    <a:lnTo>
                      <a:pt x="66" y="2868"/>
                    </a:lnTo>
                    <a:lnTo>
                      <a:pt x="33" y="2670"/>
                    </a:lnTo>
                    <a:lnTo>
                      <a:pt x="0" y="2472"/>
                    </a:lnTo>
                    <a:lnTo>
                      <a:pt x="33" y="2077"/>
                    </a:lnTo>
                    <a:lnTo>
                      <a:pt x="132" y="1714"/>
                    </a:lnTo>
                    <a:lnTo>
                      <a:pt x="297" y="1385"/>
                    </a:lnTo>
                    <a:lnTo>
                      <a:pt x="528" y="1088"/>
                    </a:lnTo>
                    <a:lnTo>
                      <a:pt x="824" y="824"/>
                    </a:lnTo>
                    <a:lnTo>
                      <a:pt x="1154" y="627"/>
                    </a:lnTo>
                    <a:lnTo>
                      <a:pt x="1352" y="561"/>
                    </a:lnTo>
                    <a:lnTo>
                      <a:pt x="1549" y="528"/>
                    </a:lnTo>
                    <a:lnTo>
                      <a:pt x="1549" y="528"/>
                    </a:lnTo>
                    <a:lnTo>
                      <a:pt x="2340" y="363"/>
                    </a:lnTo>
                    <a:lnTo>
                      <a:pt x="3164" y="198"/>
                    </a:lnTo>
                    <a:lnTo>
                      <a:pt x="3164" y="198"/>
                    </a:lnTo>
                    <a:lnTo>
                      <a:pt x="3988" y="99"/>
                    </a:lnTo>
                    <a:lnTo>
                      <a:pt x="4812" y="0"/>
                    </a:lnTo>
                    <a:lnTo>
                      <a:pt x="4812" y="0"/>
                    </a:lnTo>
                    <a:lnTo>
                      <a:pt x="5010" y="0"/>
                    </a:lnTo>
                    <a:lnTo>
                      <a:pt x="5208" y="0"/>
                    </a:lnTo>
                    <a:lnTo>
                      <a:pt x="5603" y="66"/>
                    </a:lnTo>
                    <a:lnTo>
                      <a:pt x="5933" y="231"/>
                    </a:lnTo>
                    <a:lnTo>
                      <a:pt x="6262" y="429"/>
                    </a:lnTo>
                    <a:lnTo>
                      <a:pt x="6526" y="726"/>
                    </a:lnTo>
                    <a:lnTo>
                      <a:pt x="6724" y="1022"/>
                    </a:lnTo>
                    <a:lnTo>
                      <a:pt x="6889" y="1385"/>
                    </a:lnTo>
                    <a:lnTo>
                      <a:pt x="6922" y="1582"/>
                    </a:lnTo>
                    <a:lnTo>
                      <a:pt x="6955" y="1780"/>
                    </a:lnTo>
                    <a:lnTo>
                      <a:pt x="6955" y="1780"/>
                    </a:lnTo>
                    <a:lnTo>
                      <a:pt x="6955" y="1978"/>
                    </a:lnTo>
                    <a:lnTo>
                      <a:pt x="6955" y="2176"/>
                    </a:lnTo>
                    <a:lnTo>
                      <a:pt x="6856" y="2538"/>
                    </a:lnTo>
                    <a:lnTo>
                      <a:pt x="6724" y="2901"/>
                    </a:lnTo>
                    <a:lnTo>
                      <a:pt x="6493" y="3197"/>
                    </a:lnTo>
                    <a:lnTo>
                      <a:pt x="6230" y="3461"/>
                    </a:lnTo>
                    <a:lnTo>
                      <a:pt x="5933" y="3692"/>
                    </a:lnTo>
                    <a:lnTo>
                      <a:pt x="5570" y="3824"/>
                    </a:lnTo>
                    <a:lnTo>
                      <a:pt x="5373" y="3890"/>
                    </a:lnTo>
                    <a:lnTo>
                      <a:pt x="5175" y="3890"/>
                    </a:lnTo>
                    <a:lnTo>
                      <a:pt x="5175" y="3890"/>
                    </a:lnTo>
                    <a:lnTo>
                      <a:pt x="4483" y="3988"/>
                    </a:lnTo>
                    <a:lnTo>
                      <a:pt x="3791" y="4087"/>
                    </a:lnTo>
                    <a:lnTo>
                      <a:pt x="3791" y="4087"/>
                    </a:lnTo>
                    <a:lnTo>
                      <a:pt x="3098" y="4186"/>
                    </a:lnTo>
                    <a:lnTo>
                      <a:pt x="2406" y="4351"/>
                    </a:lnTo>
                    <a:lnTo>
                      <a:pt x="2406" y="4351"/>
                    </a:lnTo>
                    <a:close/>
                  </a:path>
                </a:pathLst>
              </a:custGeom>
              <a:solidFill>
                <a:srgbClr val="A5D9E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8" name="Google Shape;1978;p17"/>
              <p:cNvSpPr/>
              <p:nvPr/>
            </p:nvSpPr>
            <p:spPr>
              <a:xfrm>
                <a:off x="5156350" y="238125"/>
                <a:ext cx="1062100" cy="1306825"/>
              </a:xfrm>
              <a:custGeom>
                <a:avLst/>
                <a:gdLst/>
                <a:ahLst/>
                <a:cxnLst/>
                <a:rect l="l" t="t" r="r" b="b"/>
                <a:pathLst>
                  <a:path w="42484" h="52273" extrusionOk="0">
                    <a:moveTo>
                      <a:pt x="33947" y="49932"/>
                    </a:moveTo>
                    <a:lnTo>
                      <a:pt x="33947" y="49932"/>
                    </a:lnTo>
                    <a:lnTo>
                      <a:pt x="34409" y="49570"/>
                    </a:lnTo>
                    <a:lnTo>
                      <a:pt x="34903" y="49174"/>
                    </a:lnTo>
                    <a:lnTo>
                      <a:pt x="35892" y="48416"/>
                    </a:lnTo>
                    <a:lnTo>
                      <a:pt x="36353" y="48021"/>
                    </a:lnTo>
                    <a:lnTo>
                      <a:pt x="36683" y="47658"/>
                    </a:lnTo>
                    <a:lnTo>
                      <a:pt x="36815" y="47493"/>
                    </a:lnTo>
                    <a:lnTo>
                      <a:pt x="36913" y="47328"/>
                    </a:lnTo>
                    <a:lnTo>
                      <a:pt x="36979" y="47131"/>
                    </a:lnTo>
                    <a:lnTo>
                      <a:pt x="37012" y="46999"/>
                    </a:lnTo>
                    <a:lnTo>
                      <a:pt x="37012" y="46999"/>
                    </a:lnTo>
                    <a:lnTo>
                      <a:pt x="37012" y="46076"/>
                    </a:lnTo>
                    <a:lnTo>
                      <a:pt x="37045" y="45582"/>
                    </a:lnTo>
                    <a:lnTo>
                      <a:pt x="37144" y="45087"/>
                    </a:lnTo>
                    <a:lnTo>
                      <a:pt x="37276" y="44593"/>
                    </a:lnTo>
                    <a:lnTo>
                      <a:pt x="37375" y="44362"/>
                    </a:lnTo>
                    <a:lnTo>
                      <a:pt x="37474" y="44131"/>
                    </a:lnTo>
                    <a:lnTo>
                      <a:pt x="37639" y="43934"/>
                    </a:lnTo>
                    <a:lnTo>
                      <a:pt x="37803" y="43736"/>
                    </a:lnTo>
                    <a:lnTo>
                      <a:pt x="38001" y="43538"/>
                    </a:lnTo>
                    <a:lnTo>
                      <a:pt x="38199" y="43340"/>
                    </a:lnTo>
                    <a:lnTo>
                      <a:pt x="38199" y="43340"/>
                    </a:lnTo>
                    <a:lnTo>
                      <a:pt x="38693" y="43044"/>
                    </a:lnTo>
                    <a:lnTo>
                      <a:pt x="39188" y="42747"/>
                    </a:lnTo>
                    <a:lnTo>
                      <a:pt x="39649" y="42483"/>
                    </a:lnTo>
                    <a:lnTo>
                      <a:pt x="40077" y="42220"/>
                    </a:lnTo>
                    <a:lnTo>
                      <a:pt x="40440" y="41923"/>
                    </a:lnTo>
                    <a:lnTo>
                      <a:pt x="40572" y="41758"/>
                    </a:lnTo>
                    <a:lnTo>
                      <a:pt x="40704" y="41594"/>
                    </a:lnTo>
                    <a:lnTo>
                      <a:pt x="40836" y="41429"/>
                    </a:lnTo>
                    <a:lnTo>
                      <a:pt x="40901" y="41231"/>
                    </a:lnTo>
                    <a:lnTo>
                      <a:pt x="40934" y="41033"/>
                    </a:lnTo>
                    <a:lnTo>
                      <a:pt x="40967" y="40836"/>
                    </a:lnTo>
                    <a:lnTo>
                      <a:pt x="40967" y="40836"/>
                    </a:lnTo>
                    <a:lnTo>
                      <a:pt x="40967" y="39946"/>
                    </a:lnTo>
                    <a:lnTo>
                      <a:pt x="40967" y="39517"/>
                    </a:lnTo>
                    <a:lnTo>
                      <a:pt x="41000" y="39089"/>
                    </a:lnTo>
                    <a:lnTo>
                      <a:pt x="41033" y="38627"/>
                    </a:lnTo>
                    <a:lnTo>
                      <a:pt x="41132" y="38199"/>
                    </a:lnTo>
                    <a:lnTo>
                      <a:pt x="41297" y="37737"/>
                    </a:lnTo>
                    <a:lnTo>
                      <a:pt x="41495" y="37309"/>
                    </a:lnTo>
                    <a:lnTo>
                      <a:pt x="41495" y="37309"/>
                    </a:lnTo>
                    <a:lnTo>
                      <a:pt x="41725" y="36913"/>
                    </a:lnTo>
                    <a:lnTo>
                      <a:pt x="41923" y="36650"/>
                    </a:lnTo>
                    <a:lnTo>
                      <a:pt x="42220" y="36287"/>
                    </a:lnTo>
                    <a:lnTo>
                      <a:pt x="42352" y="36122"/>
                    </a:lnTo>
                    <a:lnTo>
                      <a:pt x="42418" y="35958"/>
                    </a:lnTo>
                    <a:lnTo>
                      <a:pt x="42483" y="35727"/>
                    </a:lnTo>
                    <a:lnTo>
                      <a:pt x="42483" y="35397"/>
                    </a:lnTo>
                    <a:lnTo>
                      <a:pt x="42483" y="35397"/>
                    </a:lnTo>
                    <a:lnTo>
                      <a:pt x="42483" y="35068"/>
                    </a:lnTo>
                    <a:lnTo>
                      <a:pt x="42418" y="34804"/>
                    </a:lnTo>
                    <a:lnTo>
                      <a:pt x="42352" y="34573"/>
                    </a:lnTo>
                    <a:lnTo>
                      <a:pt x="42253" y="34376"/>
                    </a:lnTo>
                    <a:lnTo>
                      <a:pt x="42121" y="34244"/>
                    </a:lnTo>
                    <a:lnTo>
                      <a:pt x="41989" y="34178"/>
                    </a:lnTo>
                    <a:lnTo>
                      <a:pt x="41791" y="34112"/>
                    </a:lnTo>
                    <a:lnTo>
                      <a:pt x="41561" y="34079"/>
                    </a:lnTo>
                    <a:lnTo>
                      <a:pt x="41561" y="34079"/>
                    </a:lnTo>
                    <a:lnTo>
                      <a:pt x="41330" y="34046"/>
                    </a:lnTo>
                    <a:lnTo>
                      <a:pt x="41132" y="33980"/>
                    </a:lnTo>
                    <a:lnTo>
                      <a:pt x="40967" y="33881"/>
                    </a:lnTo>
                    <a:lnTo>
                      <a:pt x="40836" y="33749"/>
                    </a:lnTo>
                    <a:lnTo>
                      <a:pt x="40671" y="33519"/>
                    </a:lnTo>
                    <a:lnTo>
                      <a:pt x="40638" y="33420"/>
                    </a:lnTo>
                    <a:lnTo>
                      <a:pt x="40638" y="33420"/>
                    </a:lnTo>
                    <a:lnTo>
                      <a:pt x="40473" y="33123"/>
                    </a:lnTo>
                    <a:lnTo>
                      <a:pt x="40341" y="32893"/>
                    </a:lnTo>
                    <a:lnTo>
                      <a:pt x="40176" y="32728"/>
                    </a:lnTo>
                    <a:lnTo>
                      <a:pt x="39979" y="32596"/>
                    </a:lnTo>
                    <a:lnTo>
                      <a:pt x="39814" y="32497"/>
                    </a:lnTo>
                    <a:lnTo>
                      <a:pt x="39649" y="32398"/>
                    </a:lnTo>
                    <a:lnTo>
                      <a:pt x="39254" y="32332"/>
                    </a:lnTo>
                    <a:lnTo>
                      <a:pt x="38825" y="32266"/>
                    </a:lnTo>
                    <a:lnTo>
                      <a:pt x="38397" y="32200"/>
                    </a:lnTo>
                    <a:lnTo>
                      <a:pt x="38166" y="32102"/>
                    </a:lnTo>
                    <a:lnTo>
                      <a:pt x="37935" y="32003"/>
                    </a:lnTo>
                    <a:lnTo>
                      <a:pt x="37704" y="31871"/>
                    </a:lnTo>
                    <a:lnTo>
                      <a:pt x="37474" y="31706"/>
                    </a:lnTo>
                    <a:lnTo>
                      <a:pt x="37474" y="31706"/>
                    </a:lnTo>
                    <a:lnTo>
                      <a:pt x="37243" y="31475"/>
                    </a:lnTo>
                    <a:lnTo>
                      <a:pt x="37012" y="31245"/>
                    </a:lnTo>
                    <a:lnTo>
                      <a:pt x="36551" y="30717"/>
                    </a:lnTo>
                    <a:lnTo>
                      <a:pt x="36090" y="30157"/>
                    </a:lnTo>
                    <a:lnTo>
                      <a:pt x="35661" y="29630"/>
                    </a:lnTo>
                    <a:lnTo>
                      <a:pt x="35167" y="29135"/>
                    </a:lnTo>
                    <a:lnTo>
                      <a:pt x="34936" y="28905"/>
                    </a:lnTo>
                    <a:lnTo>
                      <a:pt x="34672" y="28740"/>
                    </a:lnTo>
                    <a:lnTo>
                      <a:pt x="34376" y="28575"/>
                    </a:lnTo>
                    <a:lnTo>
                      <a:pt x="34112" y="28443"/>
                    </a:lnTo>
                    <a:lnTo>
                      <a:pt x="33815" y="28377"/>
                    </a:lnTo>
                    <a:lnTo>
                      <a:pt x="33486" y="28344"/>
                    </a:lnTo>
                    <a:lnTo>
                      <a:pt x="33486" y="28344"/>
                    </a:lnTo>
                    <a:lnTo>
                      <a:pt x="32464" y="28377"/>
                    </a:lnTo>
                    <a:lnTo>
                      <a:pt x="31871" y="28344"/>
                    </a:lnTo>
                    <a:lnTo>
                      <a:pt x="31673" y="28311"/>
                    </a:lnTo>
                    <a:lnTo>
                      <a:pt x="31508" y="28245"/>
                    </a:lnTo>
                    <a:lnTo>
                      <a:pt x="31311" y="28147"/>
                    </a:lnTo>
                    <a:lnTo>
                      <a:pt x="31113" y="28015"/>
                    </a:lnTo>
                    <a:lnTo>
                      <a:pt x="31113" y="28015"/>
                    </a:lnTo>
                    <a:lnTo>
                      <a:pt x="30915" y="27850"/>
                    </a:lnTo>
                    <a:lnTo>
                      <a:pt x="30750" y="27685"/>
                    </a:lnTo>
                    <a:lnTo>
                      <a:pt x="30487" y="27356"/>
                    </a:lnTo>
                    <a:lnTo>
                      <a:pt x="30223" y="27026"/>
                    </a:lnTo>
                    <a:lnTo>
                      <a:pt x="29959" y="26630"/>
                    </a:lnTo>
                    <a:lnTo>
                      <a:pt x="29959" y="26630"/>
                    </a:lnTo>
                    <a:lnTo>
                      <a:pt x="29794" y="26466"/>
                    </a:lnTo>
                    <a:lnTo>
                      <a:pt x="29663" y="26334"/>
                    </a:lnTo>
                    <a:lnTo>
                      <a:pt x="29498" y="26235"/>
                    </a:lnTo>
                    <a:lnTo>
                      <a:pt x="29333" y="26169"/>
                    </a:lnTo>
                    <a:lnTo>
                      <a:pt x="29102" y="26136"/>
                    </a:lnTo>
                    <a:lnTo>
                      <a:pt x="28872" y="26103"/>
                    </a:lnTo>
                    <a:lnTo>
                      <a:pt x="28179" y="26103"/>
                    </a:lnTo>
                    <a:lnTo>
                      <a:pt x="28179" y="26103"/>
                    </a:lnTo>
                    <a:lnTo>
                      <a:pt x="28015" y="26103"/>
                    </a:lnTo>
                    <a:lnTo>
                      <a:pt x="27817" y="26070"/>
                    </a:lnTo>
                    <a:lnTo>
                      <a:pt x="27685" y="26004"/>
                    </a:lnTo>
                    <a:lnTo>
                      <a:pt x="27553" y="25971"/>
                    </a:lnTo>
                    <a:lnTo>
                      <a:pt x="27323" y="25806"/>
                    </a:lnTo>
                    <a:lnTo>
                      <a:pt x="27125" y="25642"/>
                    </a:lnTo>
                    <a:lnTo>
                      <a:pt x="26960" y="25444"/>
                    </a:lnTo>
                    <a:lnTo>
                      <a:pt x="26795" y="25312"/>
                    </a:lnTo>
                    <a:lnTo>
                      <a:pt x="26597" y="25180"/>
                    </a:lnTo>
                    <a:lnTo>
                      <a:pt x="26499" y="25147"/>
                    </a:lnTo>
                    <a:lnTo>
                      <a:pt x="26367" y="25147"/>
                    </a:lnTo>
                    <a:lnTo>
                      <a:pt x="26367" y="25147"/>
                    </a:lnTo>
                    <a:lnTo>
                      <a:pt x="24686" y="25147"/>
                    </a:lnTo>
                    <a:lnTo>
                      <a:pt x="24686" y="25147"/>
                    </a:lnTo>
                    <a:lnTo>
                      <a:pt x="24389" y="25147"/>
                    </a:lnTo>
                    <a:lnTo>
                      <a:pt x="24126" y="25180"/>
                    </a:lnTo>
                    <a:lnTo>
                      <a:pt x="23928" y="25279"/>
                    </a:lnTo>
                    <a:lnTo>
                      <a:pt x="23730" y="25378"/>
                    </a:lnTo>
                    <a:lnTo>
                      <a:pt x="23532" y="25510"/>
                    </a:lnTo>
                    <a:lnTo>
                      <a:pt x="23335" y="25675"/>
                    </a:lnTo>
                    <a:lnTo>
                      <a:pt x="22873" y="26202"/>
                    </a:lnTo>
                    <a:lnTo>
                      <a:pt x="22873" y="26202"/>
                    </a:lnTo>
                    <a:lnTo>
                      <a:pt x="22577" y="26466"/>
                    </a:lnTo>
                    <a:lnTo>
                      <a:pt x="22313" y="26729"/>
                    </a:lnTo>
                    <a:lnTo>
                      <a:pt x="22049" y="26894"/>
                    </a:lnTo>
                    <a:lnTo>
                      <a:pt x="21786" y="27059"/>
                    </a:lnTo>
                    <a:lnTo>
                      <a:pt x="21522" y="27158"/>
                    </a:lnTo>
                    <a:lnTo>
                      <a:pt x="21291" y="27224"/>
                    </a:lnTo>
                    <a:lnTo>
                      <a:pt x="21028" y="27224"/>
                    </a:lnTo>
                    <a:lnTo>
                      <a:pt x="20797" y="27191"/>
                    </a:lnTo>
                    <a:lnTo>
                      <a:pt x="20797" y="27191"/>
                    </a:lnTo>
                    <a:lnTo>
                      <a:pt x="20566" y="27125"/>
                    </a:lnTo>
                    <a:lnTo>
                      <a:pt x="20335" y="27026"/>
                    </a:lnTo>
                    <a:lnTo>
                      <a:pt x="20138" y="26894"/>
                    </a:lnTo>
                    <a:lnTo>
                      <a:pt x="20006" y="26762"/>
                    </a:lnTo>
                    <a:lnTo>
                      <a:pt x="19874" y="26597"/>
                    </a:lnTo>
                    <a:lnTo>
                      <a:pt x="19775" y="26433"/>
                    </a:lnTo>
                    <a:lnTo>
                      <a:pt x="19709" y="26235"/>
                    </a:lnTo>
                    <a:lnTo>
                      <a:pt x="19676" y="26037"/>
                    </a:lnTo>
                    <a:lnTo>
                      <a:pt x="19676" y="26037"/>
                    </a:lnTo>
                    <a:lnTo>
                      <a:pt x="19676" y="24554"/>
                    </a:lnTo>
                    <a:lnTo>
                      <a:pt x="19676" y="24554"/>
                    </a:lnTo>
                    <a:lnTo>
                      <a:pt x="19676" y="24224"/>
                    </a:lnTo>
                    <a:lnTo>
                      <a:pt x="19643" y="23961"/>
                    </a:lnTo>
                    <a:lnTo>
                      <a:pt x="19577" y="23763"/>
                    </a:lnTo>
                    <a:lnTo>
                      <a:pt x="19511" y="23598"/>
                    </a:lnTo>
                    <a:lnTo>
                      <a:pt x="19413" y="23466"/>
                    </a:lnTo>
                    <a:lnTo>
                      <a:pt x="19281" y="23335"/>
                    </a:lnTo>
                    <a:lnTo>
                      <a:pt x="18918" y="23137"/>
                    </a:lnTo>
                    <a:lnTo>
                      <a:pt x="18918" y="23137"/>
                    </a:lnTo>
                    <a:lnTo>
                      <a:pt x="18720" y="23005"/>
                    </a:lnTo>
                    <a:lnTo>
                      <a:pt x="18556" y="22906"/>
                    </a:lnTo>
                    <a:lnTo>
                      <a:pt x="18391" y="22741"/>
                    </a:lnTo>
                    <a:lnTo>
                      <a:pt x="18292" y="22577"/>
                    </a:lnTo>
                    <a:lnTo>
                      <a:pt x="18259" y="22412"/>
                    </a:lnTo>
                    <a:lnTo>
                      <a:pt x="18259" y="22214"/>
                    </a:lnTo>
                    <a:lnTo>
                      <a:pt x="18358" y="22016"/>
                    </a:lnTo>
                    <a:lnTo>
                      <a:pt x="18556" y="21786"/>
                    </a:lnTo>
                    <a:lnTo>
                      <a:pt x="18556" y="21786"/>
                    </a:lnTo>
                    <a:lnTo>
                      <a:pt x="18984" y="21291"/>
                    </a:lnTo>
                    <a:lnTo>
                      <a:pt x="19149" y="21060"/>
                    </a:lnTo>
                    <a:lnTo>
                      <a:pt x="19248" y="20863"/>
                    </a:lnTo>
                    <a:lnTo>
                      <a:pt x="19347" y="20665"/>
                    </a:lnTo>
                    <a:lnTo>
                      <a:pt x="19380" y="20533"/>
                    </a:lnTo>
                    <a:lnTo>
                      <a:pt x="19347" y="20500"/>
                    </a:lnTo>
                    <a:lnTo>
                      <a:pt x="19314" y="20434"/>
                    </a:lnTo>
                    <a:lnTo>
                      <a:pt x="19281" y="20434"/>
                    </a:lnTo>
                    <a:lnTo>
                      <a:pt x="19215" y="20434"/>
                    </a:lnTo>
                    <a:lnTo>
                      <a:pt x="19215" y="20434"/>
                    </a:lnTo>
                    <a:lnTo>
                      <a:pt x="17336" y="20434"/>
                    </a:lnTo>
                    <a:lnTo>
                      <a:pt x="17336" y="20434"/>
                    </a:lnTo>
                    <a:lnTo>
                      <a:pt x="16776" y="20434"/>
                    </a:lnTo>
                    <a:lnTo>
                      <a:pt x="16545" y="20467"/>
                    </a:lnTo>
                    <a:lnTo>
                      <a:pt x="16347" y="20500"/>
                    </a:lnTo>
                    <a:lnTo>
                      <a:pt x="16183" y="20566"/>
                    </a:lnTo>
                    <a:lnTo>
                      <a:pt x="16018" y="20632"/>
                    </a:lnTo>
                    <a:lnTo>
                      <a:pt x="15853" y="20731"/>
                    </a:lnTo>
                    <a:lnTo>
                      <a:pt x="15721" y="20863"/>
                    </a:lnTo>
                    <a:lnTo>
                      <a:pt x="15721" y="20863"/>
                    </a:lnTo>
                    <a:lnTo>
                      <a:pt x="15425" y="21192"/>
                    </a:lnTo>
                    <a:lnTo>
                      <a:pt x="15161" y="21522"/>
                    </a:lnTo>
                    <a:lnTo>
                      <a:pt x="15029" y="21654"/>
                    </a:lnTo>
                    <a:lnTo>
                      <a:pt x="14897" y="21753"/>
                    </a:lnTo>
                    <a:lnTo>
                      <a:pt x="14798" y="21819"/>
                    </a:lnTo>
                    <a:lnTo>
                      <a:pt x="14700" y="21819"/>
                    </a:lnTo>
                    <a:lnTo>
                      <a:pt x="14700" y="21819"/>
                    </a:lnTo>
                    <a:lnTo>
                      <a:pt x="14601" y="21753"/>
                    </a:lnTo>
                    <a:lnTo>
                      <a:pt x="14502" y="21687"/>
                    </a:lnTo>
                    <a:lnTo>
                      <a:pt x="14436" y="21588"/>
                    </a:lnTo>
                    <a:lnTo>
                      <a:pt x="14337" y="21456"/>
                    </a:lnTo>
                    <a:lnTo>
                      <a:pt x="14271" y="21192"/>
                    </a:lnTo>
                    <a:lnTo>
                      <a:pt x="14271" y="21093"/>
                    </a:lnTo>
                    <a:lnTo>
                      <a:pt x="14271" y="20962"/>
                    </a:lnTo>
                    <a:lnTo>
                      <a:pt x="14271" y="20962"/>
                    </a:lnTo>
                    <a:lnTo>
                      <a:pt x="14469" y="20434"/>
                    </a:lnTo>
                    <a:lnTo>
                      <a:pt x="14634" y="19940"/>
                    </a:lnTo>
                    <a:lnTo>
                      <a:pt x="14831" y="19413"/>
                    </a:lnTo>
                    <a:lnTo>
                      <a:pt x="15095" y="18852"/>
                    </a:lnTo>
                    <a:lnTo>
                      <a:pt x="15392" y="18292"/>
                    </a:lnTo>
                    <a:lnTo>
                      <a:pt x="15523" y="18028"/>
                    </a:lnTo>
                    <a:lnTo>
                      <a:pt x="15688" y="17831"/>
                    </a:lnTo>
                    <a:lnTo>
                      <a:pt x="15853" y="17633"/>
                    </a:lnTo>
                    <a:lnTo>
                      <a:pt x="16051" y="17468"/>
                    </a:lnTo>
                    <a:lnTo>
                      <a:pt x="16051" y="17468"/>
                    </a:lnTo>
                    <a:lnTo>
                      <a:pt x="16216" y="17336"/>
                    </a:lnTo>
                    <a:lnTo>
                      <a:pt x="16380" y="17237"/>
                    </a:lnTo>
                    <a:lnTo>
                      <a:pt x="16743" y="17105"/>
                    </a:lnTo>
                    <a:lnTo>
                      <a:pt x="17073" y="17040"/>
                    </a:lnTo>
                    <a:lnTo>
                      <a:pt x="17402" y="17040"/>
                    </a:lnTo>
                    <a:lnTo>
                      <a:pt x="17666" y="17105"/>
                    </a:lnTo>
                    <a:lnTo>
                      <a:pt x="17929" y="17204"/>
                    </a:lnTo>
                    <a:lnTo>
                      <a:pt x="18160" y="17336"/>
                    </a:lnTo>
                    <a:lnTo>
                      <a:pt x="18325" y="17468"/>
                    </a:lnTo>
                    <a:lnTo>
                      <a:pt x="18325" y="17468"/>
                    </a:lnTo>
                    <a:lnTo>
                      <a:pt x="18457" y="17666"/>
                    </a:lnTo>
                    <a:lnTo>
                      <a:pt x="18589" y="17896"/>
                    </a:lnTo>
                    <a:lnTo>
                      <a:pt x="18720" y="18193"/>
                    </a:lnTo>
                    <a:lnTo>
                      <a:pt x="18885" y="18457"/>
                    </a:lnTo>
                    <a:lnTo>
                      <a:pt x="18951" y="18589"/>
                    </a:lnTo>
                    <a:lnTo>
                      <a:pt x="19083" y="18720"/>
                    </a:lnTo>
                    <a:lnTo>
                      <a:pt x="19182" y="18819"/>
                    </a:lnTo>
                    <a:lnTo>
                      <a:pt x="19314" y="18885"/>
                    </a:lnTo>
                    <a:lnTo>
                      <a:pt x="19478" y="18951"/>
                    </a:lnTo>
                    <a:lnTo>
                      <a:pt x="19676" y="18951"/>
                    </a:lnTo>
                    <a:lnTo>
                      <a:pt x="19874" y="18951"/>
                    </a:lnTo>
                    <a:lnTo>
                      <a:pt x="20105" y="18885"/>
                    </a:lnTo>
                    <a:lnTo>
                      <a:pt x="20105" y="18885"/>
                    </a:lnTo>
                    <a:lnTo>
                      <a:pt x="20335" y="18786"/>
                    </a:lnTo>
                    <a:lnTo>
                      <a:pt x="20566" y="18622"/>
                    </a:lnTo>
                    <a:lnTo>
                      <a:pt x="20764" y="18424"/>
                    </a:lnTo>
                    <a:lnTo>
                      <a:pt x="20962" y="18193"/>
                    </a:lnTo>
                    <a:lnTo>
                      <a:pt x="21126" y="17896"/>
                    </a:lnTo>
                    <a:lnTo>
                      <a:pt x="21291" y="17600"/>
                    </a:lnTo>
                    <a:lnTo>
                      <a:pt x="21588" y="16941"/>
                    </a:lnTo>
                    <a:lnTo>
                      <a:pt x="21851" y="16281"/>
                    </a:lnTo>
                    <a:lnTo>
                      <a:pt x="22148" y="15655"/>
                    </a:lnTo>
                    <a:lnTo>
                      <a:pt x="22412" y="15128"/>
                    </a:lnTo>
                    <a:lnTo>
                      <a:pt x="22577" y="14897"/>
                    </a:lnTo>
                    <a:lnTo>
                      <a:pt x="22741" y="14732"/>
                    </a:lnTo>
                    <a:lnTo>
                      <a:pt x="22741" y="14732"/>
                    </a:lnTo>
                    <a:lnTo>
                      <a:pt x="22906" y="14568"/>
                    </a:lnTo>
                    <a:lnTo>
                      <a:pt x="23137" y="14469"/>
                    </a:lnTo>
                    <a:lnTo>
                      <a:pt x="23401" y="14370"/>
                    </a:lnTo>
                    <a:lnTo>
                      <a:pt x="23664" y="14304"/>
                    </a:lnTo>
                    <a:lnTo>
                      <a:pt x="24257" y="14139"/>
                    </a:lnTo>
                    <a:lnTo>
                      <a:pt x="24950" y="13974"/>
                    </a:lnTo>
                    <a:lnTo>
                      <a:pt x="25312" y="13876"/>
                    </a:lnTo>
                    <a:lnTo>
                      <a:pt x="25642" y="13744"/>
                    </a:lnTo>
                    <a:lnTo>
                      <a:pt x="26004" y="13579"/>
                    </a:lnTo>
                    <a:lnTo>
                      <a:pt x="26367" y="13381"/>
                    </a:lnTo>
                    <a:lnTo>
                      <a:pt x="26729" y="13150"/>
                    </a:lnTo>
                    <a:lnTo>
                      <a:pt x="27059" y="12887"/>
                    </a:lnTo>
                    <a:lnTo>
                      <a:pt x="27388" y="12557"/>
                    </a:lnTo>
                    <a:lnTo>
                      <a:pt x="27685" y="12162"/>
                    </a:lnTo>
                    <a:lnTo>
                      <a:pt x="27685" y="12162"/>
                    </a:lnTo>
                    <a:lnTo>
                      <a:pt x="28245" y="11338"/>
                    </a:lnTo>
                    <a:lnTo>
                      <a:pt x="28740" y="10580"/>
                    </a:lnTo>
                    <a:lnTo>
                      <a:pt x="29168" y="9888"/>
                    </a:lnTo>
                    <a:lnTo>
                      <a:pt x="29597" y="9294"/>
                    </a:lnTo>
                    <a:lnTo>
                      <a:pt x="29992" y="8800"/>
                    </a:lnTo>
                    <a:lnTo>
                      <a:pt x="30157" y="8602"/>
                    </a:lnTo>
                    <a:lnTo>
                      <a:pt x="30355" y="8437"/>
                    </a:lnTo>
                    <a:lnTo>
                      <a:pt x="30520" y="8306"/>
                    </a:lnTo>
                    <a:lnTo>
                      <a:pt x="30717" y="8207"/>
                    </a:lnTo>
                    <a:lnTo>
                      <a:pt x="30882" y="8141"/>
                    </a:lnTo>
                    <a:lnTo>
                      <a:pt x="31080" y="8108"/>
                    </a:lnTo>
                    <a:lnTo>
                      <a:pt x="31080" y="8108"/>
                    </a:lnTo>
                    <a:lnTo>
                      <a:pt x="33815" y="8108"/>
                    </a:lnTo>
                    <a:lnTo>
                      <a:pt x="33815" y="8108"/>
                    </a:lnTo>
                    <a:lnTo>
                      <a:pt x="34376" y="8108"/>
                    </a:lnTo>
                    <a:lnTo>
                      <a:pt x="34837" y="8009"/>
                    </a:lnTo>
                    <a:lnTo>
                      <a:pt x="35035" y="7976"/>
                    </a:lnTo>
                    <a:lnTo>
                      <a:pt x="35200" y="7910"/>
                    </a:lnTo>
                    <a:lnTo>
                      <a:pt x="35364" y="7811"/>
                    </a:lnTo>
                    <a:lnTo>
                      <a:pt x="35496" y="7712"/>
                    </a:lnTo>
                    <a:lnTo>
                      <a:pt x="35595" y="7580"/>
                    </a:lnTo>
                    <a:lnTo>
                      <a:pt x="35694" y="7449"/>
                    </a:lnTo>
                    <a:lnTo>
                      <a:pt x="35793" y="7317"/>
                    </a:lnTo>
                    <a:lnTo>
                      <a:pt x="35859" y="7119"/>
                    </a:lnTo>
                    <a:lnTo>
                      <a:pt x="35925" y="6691"/>
                    </a:lnTo>
                    <a:lnTo>
                      <a:pt x="35958" y="6196"/>
                    </a:lnTo>
                    <a:lnTo>
                      <a:pt x="35958" y="6196"/>
                    </a:lnTo>
                    <a:lnTo>
                      <a:pt x="35991" y="5933"/>
                    </a:lnTo>
                    <a:lnTo>
                      <a:pt x="36057" y="5702"/>
                    </a:lnTo>
                    <a:lnTo>
                      <a:pt x="36155" y="5537"/>
                    </a:lnTo>
                    <a:lnTo>
                      <a:pt x="36254" y="5372"/>
                    </a:lnTo>
                    <a:lnTo>
                      <a:pt x="36419" y="5273"/>
                    </a:lnTo>
                    <a:lnTo>
                      <a:pt x="36584" y="5174"/>
                    </a:lnTo>
                    <a:lnTo>
                      <a:pt x="36913" y="5043"/>
                    </a:lnTo>
                    <a:lnTo>
                      <a:pt x="36913" y="5043"/>
                    </a:lnTo>
                    <a:lnTo>
                      <a:pt x="36188" y="4515"/>
                    </a:lnTo>
                    <a:lnTo>
                      <a:pt x="35430" y="4021"/>
                    </a:lnTo>
                    <a:lnTo>
                      <a:pt x="34639" y="3560"/>
                    </a:lnTo>
                    <a:lnTo>
                      <a:pt x="33848" y="3131"/>
                    </a:lnTo>
                    <a:lnTo>
                      <a:pt x="33848" y="3131"/>
                    </a:lnTo>
                    <a:lnTo>
                      <a:pt x="33651" y="3197"/>
                    </a:lnTo>
                    <a:lnTo>
                      <a:pt x="33420" y="3329"/>
                    </a:lnTo>
                    <a:lnTo>
                      <a:pt x="33222" y="3494"/>
                    </a:lnTo>
                    <a:lnTo>
                      <a:pt x="32991" y="3724"/>
                    </a:lnTo>
                    <a:lnTo>
                      <a:pt x="32991" y="3724"/>
                    </a:lnTo>
                    <a:lnTo>
                      <a:pt x="32728" y="4021"/>
                    </a:lnTo>
                    <a:lnTo>
                      <a:pt x="32464" y="4285"/>
                    </a:lnTo>
                    <a:lnTo>
                      <a:pt x="32200" y="4482"/>
                    </a:lnTo>
                    <a:lnTo>
                      <a:pt x="31937" y="4680"/>
                    </a:lnTo>
                    <a:lnTo>
                      <a:pt x="31706" y="4779"/>
                    </a:lnTo>
                    <a:lnTo>
                      <a:pt x="31442" y="4845"/>
                    </a:lnTo>
                    <a:lnTo>
                      <a:pt x="31212" y="4845"/>
                    </a:lnTo>
                    <a:lnTo>
                      <a:pt x="30981" y="4779"/>
                    </a:lnTo>
                    <a:lnTo>
                      <a:pt x="30981" y="4779"/>
                    </a:lnTo>
                    <a:lnTo>
                      <a:pt x="30651" y="4614"/>
                    </a:lnTo>
                    <a:lnTo>
                      <a:pt x="30355" y="4449"/>
                    </a:lnTo>
                    <a:lnTo>
                      <a:pt x="30223" y="4383"/>
                    </a:lnTo>
                    <a:lnTo>
                      <a:pt x="30091" y="4318"/>
                    </a:lnTo>
                    <a:lnTo>
                      <a:pt x="29893" y="4285"/>
                    </a:lnTo>
                    <a:lnTo>
                      <a:pt x="29663" y="4285"/>
                    </a:lnTo>
                    <a:lnTo>
                      <a:pt x="29663" y="4285"/>
                    </a:lnTo>
                    <a:lnTo>
                      <a:pt x="29432" y="4285"/>
                    </a:lnTo>
                    <a:lnTo>
                      <a:pt x="29201" y="4351"/>
                    </a:lnTo>
                    <a:lnTo>
                      <a:pt x="29003" y="4416"/>
                    </a:lnTo>
                    <a:lnTo>
                      <a:pt x="28806" y="4515"/>
                    </a:lnTo>
                    <a:lnTo>
                      <a:pt x="28641" y="4647"/>
                    </a:lnTo>
                    <a:lnTo>
                      <a:pt x="28509" y="4812"/>
                    </a:lnTo>
                    <a:lnTo>
                      <a:pt x="28377" y="4977"/>
                    </a:lnTo>
                    <a:lnTo>
                      <a:pt x="28278" y="5142"/>
                    </a:lnTo>
                    <a:lnTo>
                      <a:pt x="28278" y="5142"/>
                    </a:lnTo>
                    <a:lnTo>
                      <a:pt x="28048" y="5537"/>
                    </a:lnTo>
                    <a:lnTo>
                      <a:pt x="27883" y="5768"/>
                    </a:lnTo>
                    <a:lnTo>
                      <a:pt x="27718" y="5965"/>
                    </a:lnTo>
                    <a:lnTo>
                      <a:pt x="27553" y="6130"/>
                    </a:lnTo>
                    <a:lnTo>
                      <a:pt x="27356" y="6295"/>
                    </a:lnTo>
                    <a:lnTo>
                      <a:pt x="27158" y="6394"/>
                    </a:lnTo>
                    <a:lnTo>
                      <a:pt x="26960" y="6427"/>
                    </a:lnTo>
                    <a:lnTo>
                      <a:pt x="26960" y="6427"/>
                    </a:lnTo>
                    <a:lnTo>
                      <a:pt x="26795" y="6427"/>
                    </a:lnTo>
                    <a:lnTo>
                      <a:pt x="26630" y="6394"/>
                    </a:lnTo>
                    <a:lnTo>
                      <a:pt x="26532" y="6328"/>
                    </a:lnTo>
                    <a:lnTo>
                      <a:pt x="26433" y="6295"/>
                    </a:lnTo>
                    <a:lnTo>
                      <a:pt x="26367" y="6196"/>
                    </a:lnTo>
                    <a:lnTo>
                      <a:pt x="26334" y="6130"/>
                    </a:lnTo>
                    <a:lnTo>
                      <a:pt x="26301" y="5965"/>
                    </a:lnTo>
                    <a:lnTo>
                      <a:pt x="26301" y="5965"/>
                    </a:lnTo>
                    <a:lnTo>
                      <a:pt x="26301" y="4812"/>
                    </a:lnTo>
                    <a:lnTo>
                      <a:pt x="26301" y="4812"/>
                    </a:lnTo>
                    <a:lnTo>
                      <a:pt x="26268" y="4614"/>
                    </a:lnTo>
                    <a:lnTo>
                      <a:pt x="26235" y="4416"/>
                    </a:lnTo>
                    <a:lnTo>
                      <a:pt x="26169" y="4252"/>
                    </a:lnTo>
                    <a:lnTo>
                      <a:pt x="26070" y="4087"/>
                    </a:lnTo>
                    <a:lnTo>
                      <a:pt x="25938" y="3922"/>
                    </a:lnTo>
                    <a:lnTo>
                      <a:pt x="25741" y="3823"/>
                    </a:lnTo>
                    <a:lnTo>
                      <a:pt x="25477" y="3757"/>
                    </a:lnTo>
                    <a:lnTo>
                      <a:pt x="25147" y="3724"/>
                    </a:lnTo>
                    <a:lnTo>
                      <a:pt x="25147" y="3724"/>
                    </a:lnTo>
                    <a:lnTo>
                      <a:pt x="24785" y="3724"/>
                    </a:lnTo>
                    <a:lnTo>
                      <a:pt x="24455" y="3691"/>
                    </a:lnTo>
                    <a:lnTo>
                      <a:pt x="24192" y="3625"/>
                    </a:lnTo>
                    <a:lnTo>
                      <a:pt x="23961" y="3527"/>
                    </a:lnTo>
                    <a:lnTo>
                      <a:pt x="23829" y="3428"/>
                    </a:lnTo>
                    <a:lnTo>
                      <a:pt x="23796" y="3329"/>
                    </a:lnTo>
                    <a:lnTo>
                      <a:pt x="23763" y="3263"/>
                    </a:lnTo>
                    <a:lnTo>
                      <a:pt x="23763" y="3164"/>
                    </a:lnTo>
                    <a:lnTo>
                      <a:pt x="23796" y="3065"/>
                    </a:lnTo>
                    <a:lnTo>
                      <a:pt x="23895" y="2834"/>
                    </a:lnTo>
                    <a:lnTo>
                      <a:pt x="23895" y="2834"/>
                    </a:lnTo>
                    <a:lnTo>
                      <a:pt x="24060" y="2604"/>
                    </a:lnTo>
                    <a:lnTo>
                      <a:pt x="24257" y="2274"/>
                    </a:lnTo>
                    <a:lnTo>
                      <a:pt x="24455" y="1945"/>
                    </a:lnTo>
                    <a:lnTo>
                      <a:pt x="24686" y="1582"/>
                    </a:lnTo>
                    <a:lnTo>
                      <a:pt x="24950" y="1219"/>
                    </a:lnTo>
                    <a:lnTo>
                      <a:pt x="25279" y="890"/>
                    </a:lnTo>
                    <a:lnTo>
                      <a:pt x="25444" y="758"/>
                    </a:lnTo>
                    <a:lnTo>
                      <a:pt x="25642" y="626"/>
                    </a:lnTo>
                    <a:lnTo>
                      <a:pt x="25839" y="527"/>
                    </a:lnTo>
                    <a:lnTo>
                      <a:pt x="26037" y="428"/>
                    </a:lnTo>
                    <a:lnTo>
                      <a:pt x="26037" y="428"/>
                    </a:lnTo>
                    <a:lnTo>
                      <a:pt x="25312" y="297"/>
                    </a:lnTo>
                    <a:lnTo>
                      <a:pt x="24554" y="198"/>
                    </a:lnTo>
                    <a:lnTo>
                      <a:pt x="23796" y="132"/>
                    </a:lnTo>
                    <a:lnTo>
                      <a:pt x="23038" y="66"/>
                    </a:lnTo>
                    <a:lnTo>
                      <a:pt x="22280" y="33"/>
                    </a:lnTo>
                    <a:lnTo>
                      <a:pt x="21522" y="0"/>
                    </a:lnTo>
                    <a:lnTo>
                      <a:pt x="20764" y="0"/>
                    </a:lnTo>
                    <a:lnTo>
                      <a:pt x="20006" y="33"/>
                    </a:lnTo>
                    <a:lnTo>
                      <a:pt x="19215" y="99"/>
                    </a:lnTo>
                    <a:lnTo>
                      <a:pt x="18457" y="165"/>
                    </a:lnTo>
                    <a:lnTo>
                      <a:pt x="17699" y="264"/>
                    </a:lnTo>
                    <a:lnTo>
                      <a:pt x="16908" y="396"/>
                    </a:lnTo>
                    <a:lnTo>
                      <a:pt x="16150" y="527"/>
                    </a:lnTo>
                    <a:lnTo>
                      <a:pt x="15359" y="692"/>
                    </a:lnTo>
                    <a:lnTo>
                      <a:pt x="14601" y="890"/>
                    </a:lnTo>
                    <a:lnTo>
                      <a:pt x="13843" y="1121"/>
                    </a:lnTo>
                    <a:lnTo>
                      <a:pt x="13843" y="1121"/>
                    </a:lnTo>
                    <a:lnTo>
                      <a:pt x="12755" y="1450"/>
                    </a:lnTo>
                    <a:lnTo>
                      <a:pt x="11700" y="1846"/>
                    </a:lnTo>
                    <a:lnTo>
                      <a:pt x="10712" y="2274"/>
                    </a:lnTo>
                    <a:lnTo>
                      <a:pt x="9690" y="2736"/>
                    </a:lnTo>
                    <a:lnTo>
                      <a:pt x="8734" y="3230"/>
                    </a:lnTo>
                    <a:lnTo>
                      <a:pt x="7778" y="3757"/>
                    </a:lnTo>
                    <a:lnTo>
                      <a:pt x="6888" y="4318"/>
                    </a:lnTo>
                    <a:lnTo>
                      <a:pt x="5998" y="4911"/>
                    </a:lnTo>
                    <a:lnTo>
                      <a:pt x="5142" y="5570"/>
                    </a:lnTo>
                    <a:lnTo>
                      <a:pt x="4318" y="6229"/>
                    </a:lnTo>
                    <a:lnTo>
                      <a:pt x="3527" y="6921"/>
                    </a:lnTo>
                    <a:lnTo>
                      <a:pt x="2769" y="7646"/>
                    </a:lnTo>
                    <a:lnTo>
                      <a:pt x="2011" y="8404"/>
                    </a:lnTo>
                    <a:lnTo>
                      <a:pt x="1318" y="9195"/>
                    </a:lnTo>
                    <a:lnTo>
                      <a:pt x="659" y="9986"/>
                    </a:lnTo>
                    <a:lnTo>
                      <a:pt x="0" y="10843"/>
                    </a:lnTo>
                    <a:lnTo>
                      <a:pt x="0" y="10843"/>
                    </a:lnTo>
                    <a:lnTo>
                      <a:pt x="692" y="11997"/>
                    </a:lnTo>
                    <a:lnTo>
                      <a:pt x="1285" y="12986"/>
                    </a:lnTo>
                    <a:lnTo>
                      <a:pt x="1780" y="13678"/>
                    </a:lnTo>
                    <a:lnTo>
                      <a:pt x="1978" y="13908"/>
                    </a:lnTo>
                    <a:lnTo>
                      <a:pt x="2142" y="14073"/>
                    </a:lnTo>
                    <a:lnTo>
                      <a:pt x="2142" y="14073"/>
                    </a:lnTo>
                    <a:lnTo>
                      <a:pt x="2637" y="14436"/>
                    </a:lnTo>
                    <a:lnTo>
                      <a:pt x="3098" y="14831"/>
                    </a:lnTo>
                    <a:lnTo>
                      <a:pt x="3527" y="15227"/>
                    </a:lnTo>
                    <a:lnTo>
                      <a:pt x="3988" y="15589"/>
                    </a:lnTo>
                    <a:lnTo>
                      <a:pt x="4482" y="15919"/>
                    </a:lnTo>
                    <a:lnTo>
                      <a:pt x="4713" y="16051"/>
                    </a:lnTo>
                    <a:lnTo>
                      <a:pt x="4977" y="16150"/>
                    </a:lnTo>
                    <a:lnTo>
                      <a:pt x="5240" y="16249"/>
                    </a:lnTo>
                    <a:lnTo>
                      <a:pt x="5537" y="16314"/>
                    </a:lnTo>
                    <a:lnTo>
                      <a:pt x="5834" y="16380"/>
                    </a:lnTo>
                    <a:lnTo>
                      <a:pt x="6130" y="16380"/>
                    </a:lnTo>
                    <a:lnTo>
                      <a:pt x="6130" y="16380"/>
                    </a:lnTo>
                    <a:lnTo>
                      <a:pt x="6789" y="16413"/>
                    </a:lnTo>
                    <a:lnTo>
                      <a:pt x="7350" y="16446"/>
                    </a:lnTo>
                    <a:lnTo>
                      <a:pt x="7877" y="16545"/>
                    </a:lnTo>
                    <a:lnTo>
                      <a:pt x="8141" y="16611"/>
                    </a:lnTo>
                    <a:lnTo>
                      <a:pt x="8339" y="16710"/>
                    </a:lnTo>
                    <a:lnTo>
                      <a:pt x="8536" y="16809"/>
                    </a:lnTo>
                    <a:lnTo>
                      <a:pt x="8734" y="16941"/>
                    </a:lnTo>
                    <a:lnTo>
                      <a:pt x="8866" y="17072"/>
                    </a:lnTo>
                    <a:lnTo>
                      <a:pt x="8998" y="17270"/>
                    </a:lnTo>
                    <a:lnTo>
                      <a:pt x="9097" y="17468"/>
                    </a:lnTo>
                    <a:lnTo>
                      <a:pt x="9195" y="17699"/>
                    </a:lnTo>
                    <a:lnTo>
                      <a:pt x="9228" y="17962"/>
                    </a:lnTo>
                    <a:lnTo>
                      <a:pt x="9261" y="18259"/>
                    </a:lnTo>
                    <a:lnTo>
                      <a:pt x="9261" y="18259"/>
                    </a:lnTo>
                    <a:lnTo>
                      <a:pt x="9228" y="18819"/>
                    </a:lnTo>
                    <a:lnTo>
                      <a:pt x="9130" y="19248"/>
                    </a:lnTo>
                    <a:lnTo>
                      <a:pt x="9031" y="19610"/>
                    </a:lnTo>
                    <a:lnTo>
                      <a:pt x="8899" y="19907"/>
                    </a:lnTo>
                    <a:lnTo>
                      <a:pt x="8767" y="20171"/>
                    </a:lnTo>
                    <a:lnTo>
                      <a:pt x="8668" y="20467"/>
                    </a:lnTo>
                    <a:lnTo>
                      <a:pt x="8602" y="20797"/>
                    </a:lnTo>
                    <a:lnTo>
                      <a:pt x="8569" y="21258"/>
                    </a:lnTo>
                    <a:lnTo>
                      <a:pt x="8569" y="21258"/>
                    </a:lnTo>
                    <a:lnTo>
                      <a:pt x="8602" y="21687"/>
                    </a:lnTo>
                    <a:lnTo>
                      <a:pt x="8668" y="22049"/>
                    </a:lnTo>
                    <a:lnTo>
                      <a:pt x="8800" y="22313"/>
                    </a:lnTo>
                    <a:lnTo>
                      <a:pt x="8998" y="22544"/>
                    </a:lnTo>
                    <a:lnTo>
                      <a:pt x="9195" y="22708"/>
                    </a:lnTo>
                    <a:lnTo>
                      <a:pt x="9459" y="22807"/>
                    </a:lnTo>
                    <a:lnTo>
                      <a:pt x="9723" y="22840"/>
                    </a:lnTo>
                    <a:lnTo>
                      <a:pt x="10019" y="22873"/>
                    </a:lnTo>
                    <a:lnTo>
                      <a:pt x="10019" y="22873"/>
                    </a:lnTo>
                    <a:lnTo>
                      <a:pt x="13249" y="22873"/>
                    </a:lnTo>
                    <a:lnTo>
                      <a:pt x="13249" y="22873"/>
                    </a:lnTo>
                    <a:lnTo>
                      <a:pt x="13579" y="22873"/>
                    </a:lnTo>
                    <a:lnTo>
                      <a:pt x="13876" y="22906"/>
                    </a:lnTo>
                    <a:lnTo>
                      <a:pt x="14106" y="22972"/>
                    </a:lnTo>
                    <a:lnTo>
                      <a:pt x="14337" y="23038"/>
                    </a:lnTo>
                    <a:lnTo>
                      <a:pt x="14502" y="23104"/>
                    </a:lnTo>
                    <a:lnTo>
                      <a:pt x="14667" y="23203"/>
                    </a:lnTo>
                    <a:lnTo>
                      <a:pt x="14963" y="23401"/>
                    </a:lnTo>
                    <a:lnTo>
                      <a:pt x="15194" y="23598"/>
                    </a:lnTo>
                    <a:lnTo>
                      <a:pt x="15458" y="23763"/>
                    </a:lnTo>
                    <a:lnTo>
                      <a:pt x="15622" y="23829"/>
                    </a:lnTo>
                    <a:lnTo>
                      <a:pt x="15820" y="23895"/>
                    </a:lnTo>
                    <a:lnTo>
                      <a:pt x="16018" y="23928"/>
                    </a:lnTo>
                    <a:lnTo>
                      <a:pt x="16282" y="23928"/>
                    </a:lnTo>
                    <a:lnTo>
                      <a:pt x="16282" y="23928"/>
                    </a:lnTo>
                    <a:lnTo>
                      <a:pt x="16512" y="23928"/>
                    </a:lnTo>
                    <a:lnTo>
                      <a:pt x="16743" y="23994"/>
                    </a:lnTo>
                    <a:lnTo>
                      <a:pt x="16941" y="24027"/>
                    </a:lnTo>
                    <a:lnTo>
                      <a:pt x="17073" y="24126"/>
                    </a:lnTo>
                    <a:lnTo>
                      <a:pt x="17237" y="24224"/>
                    </a:lnTo>
                    <a:lnTo>
                      <a:pt x="17336" y="24323"/>
                    </a:lnTo>
                    <a:lnTo>
                      <a:pt x="17435" y="24455"/>
                    </a:lnTo>
                    <a:lnTo>
                      <a:pt x="17534" y="24620"/>
                    </a:lnTo>
                    <a:lnTo>
                      <a:pt x="17666" y="24917"/>
                    </a:lnTo>
                    <a:lnTo>
                      <a:pt x="17798" y="25279"/>
                    </a:lnTo>
                    <a:lnTo>
                      <a:pt x="17929" y="25609"/>
                    </a:lnTo>
                    <a:lnTo>
                      <a:pt x="18061" y="25938"/>
                    </a:lnTo>
                    <a:lnTo>
                      <a:pt x="18061" y="25938"/>
                    </a:lnTo>
                    <a:lnTo>
                      <a:pt x="18457" y="26630"/>
                    </a:lnTo>
                    <a:lnTo>
                      <a:pt x="18687" y="26993"/>
                    </a:lnTo>
                    <a:lnTo>
                      <a:pt x="18951" y="27323"/>
                    </a:lnTo>
                    <a:lnTo>
                      <a:pt x="19248" y="27586"/>
                    </a:lnTo>
                    <a:lnTo>
                      <a:pt x="19446" y="27718"/>
                    </a:lnTo>
                    <a:lnTo>
                      <a:pt x="19643" y="27817"/>
                    </a:lnTo>
                    <a:lnTo>
                      <a:pt x="19841" y="27883"/>
                    </a:lnTo>
                    <a:lnTo>
                      <a:pt x="20072" y="27949"/>
                    </a:lnTo>
                    <a:lnTo>
                      <a:pt x="20335" y="28015"/>
                    </a:lnTo>
                    <a:lnTo>
                      <a:pt x="20599" y="28015"/>
                    </a:lnTo>
                    <a:lnTo>
                      <a:pt x="20599" y="28015"/>
                    </a:lnTo>
                    <a:lnTo>
                      <a:pt x="20863" y="28015"/>
                    </a:lnTo>
                    <a:lnTo>
                      <a:pt x="21060" y="28081"/>
                    </a:lnTo>
                    <a:lnTo>
                      <a:pt x="21258" y="28147"/>
                    </a:lnTo>
                    <a:lnTo>
                      <a:pt x="21390" y="28245"/>
                    </a:lnTo>
                    <a:lnTo>
                      <a:pt x="21522" y="28344"/>
                    </a:lnTo>
                    <a:lnTo>
                      <a:pt x="21588" y="28476"/>
                    </a:lnTo>
                    <a:lnTo>
                      <a:pt x="21654" y="28641"/>
                    </a:lnTo>
                    <a:lnTo>
                      <a:pt x="21654" y="28806"/>
                    </a:lnTo>
                    <a:lnTo>
                      <a:pt x="21654" y="29003"/>
                    </a:lnTo>
                    <a:lnTo>
                      <a:pt x="21621" y="29201"/>
                    </a:lnTo>
                    <a:lnTo>
                      <a:pt x="21489" y="29630"/>
                    </a:lnTo>
                    <a:lnTo>
                      <a:pt x="21291" y="30091"/>
                    </a:lnTo>
                    <a:lnTo>
                      <a:pt x="20995" y="30553"/>
                    </a:lnTo>
                    <a:lnTo>
                      <a:pt x="20995" y="30553"/>
                    </a:lnTo>
                    <a:lnTo>
                      <a:pt x="20335" y="31541"/>
                    </a:lnTo>
                    <a:lnTo>
                      <a:pt x="20006" y="32036"/>
                    </a:lnTo>
                    <a:lnTo>
                      <a:pt x="19676" y="32530"/>
                    </a:lnTo>
                    <a:lnTo>
                      <a:pt x="19413" y="33024"/>
                    </a:lnTo>
                    <a:lnTo>
                      <a:pt x="19182" y="33519"/>
                    </a:lnTo>
                    <a:lnTo>
                      <a:pt x="19083" y="33782"/>
                    </a:lnTo>
                    <a:lnTo>
                      <a:pt x="19017" y="34046"/>
                    </a:lnTo>
                    <a:lnTo>
                      <a:pt x="18984" y="34277"/>
                    </a:lnTo>
                    <a:lnTo>
                      <a:pt x="18984" y="34540"/>
                    </a:lnTo>
                    <a:lnTo>
                      <a:pt x="18984" y="34540"/>
                    </a:lnTo>
                    <a:lnTo>
                      <a:pt x="18984" y="35035"/>
                    </a:lnTo>
                    <a:lnTo>
                      <a:pt x="18984" y="35463"/>
                    </a:lnTo>
                    <a:lnTo>
                      <a:pt x="19050" y="35859"/>
                    </a:lnTo>
                    <a:lnTo>
                      <a:pt x="19116" y="36024"/>
                    </a:lnTo>
                    <a:lnTo>
                      <a:pt x="19182" y="36188"/>
                    </a:lnTo>
                    <a:lnTo>
                      <a:pt x="19248" y="36320"/>
                    </a:lnTo>
                    <a:lnTo>
                      <a:pt x="19380" y="36452"/>
                    </a:lnTo>
                    <a:lnTo>
                      <a:pt x="19511" y="36551"/>
                    </a:lnTo>
                    <a:lnTo>
                      <a:pt x="19676" y="36650"/>
                    </a:lnTo>
                    <a:lnTo>
                      <a:pt x="19874" y="36716"/>
                    </a:lnTo>
                    <a:lnTo>
                      <a:pt x="20105" y="36749"/>
                    </a:lnTo>
                    <a:lnTo>
                      <a:pt x="20368" y="36782"/>
                    </a:lnTo>
                    <a:lnTo>
                      <a:pt x="20665" y="36782"/>
                    </a:lnTo>
                    <a:lnTo>
                      <a:pt x="20665" y="36782"/>
                    </a:lnTo>
                    <a:lnTo>
                      <a:pt x="20962" y="36815"/>
                    </a:lnTo>
                    <a:lnTo>
                      <a:pt x="21192" y="36881"/>
                    </a:lnTo>
                    <a:lnTo>
                      <a:pt x="21390" y="37012"/>
                    </a:lnTo>
                    <a:lnTo>
                      <a:pt x="21522" y="37144"/>
                    </a:lnTo>
                    <a:lnTo>
                      <a:pt x="21621" y="37342"/>
                    </a:lnTo>
                    <a:lnTo>
                      <a:pt x="21720" y="37507"/>
                    </a:lnTo>
                    <a:lnTo>
                      <a:pt x="21851" y="37935"/>
                    </a:lnTo>
                    <a:lnTo>
                      <a:pt x="21983" y="38364"/>
                    </a:lnTo>
                    <a:lnTo>
                      <a:pt x="22082" y="38561"/>
                    </a:lnTo>
                    <a:lnTo>
                      <a:pt x="22214" y="38726"/>
                    </a:lnTo>
                    <a:lnTo>
                      <a:pt x="22412" y="38858"/>
                    </a:lnTo>
                    <a:lnTo>
                      <a:pt x="22642" y="38990"/>
                    </a:lnTo>
                    <a:lnTo>
                      <a:pt x="22906" y="39056"/>
                    </a:lnTo>
                    <a:lnTo>
                      <a:pt x="23269" y="39089"/>
                    </a:lnTo>
                    <a:lnTo>
                      <a:pt x="23269" y="39089"/>
                    </a:lnTo>
                    <a:lnTo>
                      <a:pt x="23664" y="39089"/>
                    </a:lnTo>
                    <a:lnTo>
                      <a:pt x="23994" y="39155"/>
                    </a:lnTo>
                    <a:lnTo>
                      <a:pt x="24257" y="39221"/>
                    </a:lnTo>
                    <a:lnTo>
                      <a:pt x="24488" y="39319"/>
                    </a:lnTo>
                    <a:lnTo>
                      <a:pt x="24686" y="39451"/>
                    </a:lnTo>
                    <a:lnTo>
                      <a:pt x="24851" y="39616"/>
                    </a:lnTo>
                    <a:lnTo>
                      <a:pt x="24983" y="39814"/>
                    </a:lnTo>
                    <a:lnTo>
                      <a:pt x="25081" y="40012"/>
                    </a:lnTo>
                    <a:lnTo>
                      <a:pt x="25147" y="40242"/>
                    </a:lnTo>
                    <a:lnTo>
                      <a:pt x="25180" y="40473"/>
                    </a:lnTo>
                    <a:lnTo>
                      <a:pt x="25246" y="41000"/>
                    </a:lnTo>
                    <a:lnTo>
                      <a:pt x="25246" y="41561"/>
                    </a:lnTo>
                    <a:lnTo>
                      <a:pt x="25246" y="42187"/>
                    </a:lnTo>
                    <a:lnTo>
                      <a:pt x="25246" y="42187"/>
                    </a:lnTo>
                    <a:lnTo>
                      <a:pt x="25246" y="42483"/>
                    </a:lnTo>
                    <a:lnTo>
                      <a:pt x="25279" y="42714"/>
                    </a:lnTo>
                    <a:lnTo>
                      <a:pt x="25312" y="42945"/>
                    </a:lnTo>
                    <a:lnTo>
                      <a:pt x="25378" y="43143"/>
                    </a:lnTo>
                    <a:lnTo>
                      <a:pt x="25543" y="43439"/>
                    </a:lnTo>
                    <a:lnTo>
                      <a:pt x="25708" y="43670"/>
                    </a:lnTo>
                    <a:lnTo>
                      <a:pt x="25872" y="43901"/>
                    </a:lnTo>
                    <a:lnTo>
                      <a:pt x="26004" y="44131"/>
                    </a:lnTo>
                    <a:lnTo>
                      <a:pt x="26103" y="44395"/>
                    </a:lnTo>
                    <a:lnTo>
                      <a:pt x="26136" y="44560"/>
                    </a:lnTo>
                    <a:lnTo>
                      <a:pt x="26136" y="44758"/>
                    </a:lnTo>
                    <a:lnTo>
                      <a:pt x="26136" y="44758"/>
                    </a:lnTo>
                    <a:lnTo>
                      <a:pt x="26136" y="47691"/>
                    </a:lnTo>
                    <a:lnTo>
                      <a:pt x="26136" y="47691"/>
                    </a:lnTo>
                    <a:lnTo>
                      <a:pt x="26169" y="48680"/>
                    </a:lnTo>
                    <a:lnTo>
                      <a:pt x="26202" y="49108"/>
                    </a:lnTo>
                    <a:lnTo>
                      <a:pt x="26268" y="49471"/>
                    </a:lnTo>
                    <a:lnTo>
                      <a:pt x="26400" y="49833"/>
                    </a:lnTo>
                    <a:lnTo>
                      <a:pt x="26565" y="50163"/>
                    </a:lnTo>
                    <a:lnTo>
                      <a:pt x="26795" y="50492"/>
                    </a:lnTo>
                    <a:lnTo>
                      <a:pt x="27092" y="50822"/>
                    </a:lnTo>
                    <a:lnTo>
                      <a:pt x="27092" y="50822"/>
                    </a:lnTo>
                    <a:lnTo>
                      <a:pt x="27224" y="50954"/>
                    </a:lnTo>
                    <a:lnTo>
                      <a:pt x="27323" y="51086"/>
                    </a:lnTo>
                    <a:lnTo>
                      <a:pt x="27520" y="51448"/>
                    </a:lnTo>
                    <a:lnTo>
                      <a:pt x="27685" y="51844"/>
                    </a:lnTo>
                    <a:lnTo>
                      <a:pt x="27817" y="52272"/>
                    </a:lnTo>
                    <a:lnTo>
                      <a:pt x="27817" y="52272"/>
                    </a:lnTo>
                    <a:lnTo>
                      <a:pt x="28938" y="51976"/>
                    </a:lnTo>
                    <a:lnTo>
                      <a:pt x="28938" y="51976"/>
                    </a:lnTo>
                    <a:lnTo>
                      <a:pt x="30256" y="51547"/>
                    </a:lnTo>
                    <a:lnTo>
                      <a:pt x="31508" y="51053"/>
                    </a:lnTo>
                    <a:lnTo>
                      <a:pt x="32761" y="50525"/>
                    </a:lnTo>
                    <a:lnTo>
                      <a:pt x="33947" y="49932"/>
                    </a:lnTo>
                    <a:lnTo>
                      <a:pt x="33947" y="49932"/>
                    </a:lnTo>
                    <a:close/>
                  </a:path>
                </a:pathLst>
              </a:custGeom>
              <a:solidFill>
                <a:srgbClr val="33A63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79" name="Google Shape;1979;p17"/>
              <p:cNvSpPr/>
              <p:nvPr/>
            </p:nvSpPr>
            <p:spPr>
              <a:xfrm>
                <a:off x="5809750" y="1069500"/>
                <a:ext cx="408700" cy="475450"/>
              </a:xfrm>
              <a:custGeom>
                <a:avLst/>
                <a:gdLst/>
                <a:ahLst/>
                <a:cxnLst/>
                <a:rect l="l" t="t" r="r" b="b"/>
                <a:pathLst>
                  <a:path w="16348" h="19018" extrusionOk="0">
                    <a:moveTo>
                      <a:pt x="7811" y="16677"/>
                    </a:moveTo>
                    <a:lnTo>
                      <a:pt x="7811" y="16677"/>
                    </a:lnTo>
                    <a:lnTo>
                      <a:pt x="8273" y="16282"/>
                    </a:lnTo>
                    <a:lnTo>
                      <a:pt x="8767" y="15919"/>
                    </a:lnTo>
                    <a:lnTo>
                      <a:pt x="9756" y="15161"/>
                    </a:lnTo>
                    <a:lnTo>
                      <a:pt x="10217" y="14766"/>
                    </a:lnTo>
                    <a:lnTo>
                      <a:pt x="10547" y="14403"/>
                    </a:lnTo>
                    <a:lnTo>
                      <a:pt x="10679" y="14238"/>
                    </a:lnTo>
                    <a:lnTo>
                      <a:pt x="10777" y="14073"/>
                    </a:lnTo>
                    <a:lnTo>
                      <a:pt x="10843" y="13876"/>
                    </a:lnTo>
                    <a:lnTo>
                      <a:pt x="10876" y="13744"/>
                    </a:lnTo>
                    <a:lnTo>
                      <a:pt x="10876" y="13744"/>
                    </a:lnTo>
                    <a:lnTo>
                      <a:pt x="10876" y="12821"/>
                    </a:lnTo>
                    <a:lnTo>
                      <a:pt x="10909" y="12327"/>
                    </a:lnTo>
                    <a:lnTo>
                      <a:pt x="11008" y="11832"/>
                    </a:lnTo>
                    <a:lnTo>
                      <a:pt x="11140" y="11338"/>
                    </a:lnTo>
                    <a:lnTo>
                      <a:pt x="11239" y="11107"/>
                    </a:lnTo>
                    <a:lnTo>
                      <a:pt x="11338" y="10876"/>
                    </a:lnTo>
                    <a:lnTo>
                      <a:pt x="11503" y="10679"/>
                    </a:lnTo>
                    <a:lnTo>
                      <a:pt x="11667" y="10481"/>
                    </a:lnTo>
                    <a:lnTo>
                      <a:pt x="11865" y="10283"/>
                    </a:lnTo>
                    <a:lnTo>
                      <a:pt x="12063" y="10085"/>
                    </a:lnTo>
                    <a:lnTo>
                      <a:pt x="12063" y="10085"/>
                    </a:lnTo>
                    <a:lnTo>
                      <a:pt x="12557" y="9789"/>
                    </a:lnTo>
                    <a:lnTo>
                      <a:pt x="13052" y="9492"/>
                    </a:lnTo>
                    <a:lnTo>
                      <a:pt x="13513" y="9228"/>
                    </a:lnTo>
                    <a:lnTo>
                      <a:pt x="13941" y="8965"/>
                    </a:lnTo>
                    <a:lnTo>
                      <a:pt x="14304" y="8668"/>
                    </a:lnTo>
                    <a:lnTo>
                      <a:pt x="14436" y="8503"/>
                    </a:lnTo>
                    <a:lnTo>
                      <a:pt x="14568" y="8339"/>
                    </a:lnTo>
                    <a:lnTo>
                      <a:pt x="14700" y="8174"/>
                    </a:lnTo>
                    <a:lnTo>
                      <a:pt x="14765" y="7976"/>
                    </a:lnTo>
                    <a:lnTo>
                      <a:pt x="14798" y="7778"/>
                    </a:lnTo>
                    <a:lnTo>
                      <a:pt x="14831" y="7581"/>
                    </a:lnTo>
                    <a:lnTo>
                      <a:pt x="14831" y="7581"/>
                    </a:lnTo>
                    <a:lnTo>
                      <a:pt x="14831" y="6691"/>
                    </a:lnTo>
                    <a:lnTo>
                      <a:pt x="14831" y="6262"/>
                    </a:lnTo>
                    <a:lnTo>
                      <a:pt x="14864" y="5834"/>
                    </a:lnTo>
                    <a:lnTo>
                      <a:pt x="14897" y="5372"/>
                    </a:lnTo>
                    <a:lnTo>
                      <a:pt x="14996" y="4944"/>
                    </a:lnTo>
                    <a:lnTo>
                      <a:pt x="15161" y="4482"/>
                    </a:lnTo>
                    <a:lnTo>
                      <a:pt x="15359" y="4054"/>
                    </a:lnTo>
                    <a:lnTo>
                      <a:pt x="15359" y="4054"/>
                    </a:lnTo>
                    <a:lnTo>
                      <a:pt x="15589" y="3658"/>
                    </a:lnTo>
                    <a:lnTo>
                      <a:pt x="15787" y="3395"/>
                    </a:lnTo>
                    <a:lnTo>
                      <a:pt x="16084" y="3032"/>
                    </a:lnTo>
                    <a:lnTo>
                      <a:pt x="16216" y="2867"/>
                    </a:lnTo>
                    <a:lnTo>
                      <a:pt x="16282" y="2703"/>
                    </a:lnTo>
                    <a:lnTo>
                      <a:pt x="16347" y="2472"/>
                    </a:lnTo>
                    <a:lnTo>
                      <a:pt x="16347" y="2142"/>
                    </a:lnTo>
                    <a:lnTo>
                      <a:pt x="16347" y="2142"/>
                    </a:lnTo>
                    <a:lnTo>
                      <a:pt x="16347" y="1813"/>
                    </a:lnTo>
                    <a:lnTo>
                      <a:pt x="16282" y="1549"/>
                    </a:lnTo>
                    <a:lnTo>
                      <a:pt x="16216" y="1318"/>
                    </a:lnTo>
                    <a:lnTo>
                      <a:pt x="16117" y="1121"/>
                    </a:lnTo>
                    <a:lnTo>
                      <a:pt x="15985" y="989"/>
                    </a:lnTo>
                    <a:lnTo>
                      <a:pt x="15853" y="923"/>
                    </a:lnTo>
                    <a:lnTo>
                      <a:pt x="15655" y="857"/>
                    </a:lnTo>
                    <a:lnTo>
                      <a:pt x="15425" y="824"/>
                    </a:lnTo>
                    <a:lnTo>
                      <a:pt x="15425" y="824"/>
                    </a:lnTo>
                    <a:lnTo>
                      <a:pt x="15194" y="791"/>
                    </a:lnTo>
                    <a:lnTo>
                      <a:pt x="14996" y="725"/>
                    </a:lnTo>
                    <a:lnTo>
                      <a:pt x="14831" y="626"/>
                    </a:lnTo>
                    <a:lnTo>
                      <a:pt x="14700" y="494"/>
                    </a:lnTo>
                    <a:lnTo>
                      <a:pt x="14535" y="264"/>
                    </a:lnTo>
                    <a:lnTo>
                      <a:pt x="14502" y="165"/>
                    </a:lnTo>
                    <a:lnTo>
                      <a:pt x="14502" y="165"/>
                    </a:lnTo>
                    <a:lnTo>
                      <a:pt x="14403" y="0"/>
                    </a:lnTo>
                    <a:lnTo>
                      <a:pt x="14403" y="0"/>
                    </a:lnTo>
                    <a:lnTo>
                      <a:pt x="13810" y="1055"/>
                    </a:lnTo>
                    <a:lnTo>
                      <a:pt x="13183" y="2109"/>
                    </a:lnTo>
                    <a:lnTo>
                      <a:pt x="12491" y="3098"/>
                    </a:lnTo>
                    <a:lnTo>
                      <a:pt x="11766" y="4087"/>
                    </a:lnTo>
                    <a:lnTo>
                      <a:pt x="11008" y="5010"/>
                    </a:lnTo>
                    <a:lnTo>
                      <a:pt x="10184" y="5900"/>
                    </a:lnTo>
                    <a:lnTo>
                      <a:pt x="9327" y="6757"/>
                    </a:lnTo>
                    <a:lnTo>
                      <a:pt x="8437" y="7548"/>
                    </a:lnTo>
                    <a:lnTo>
                      <a:pt x="7515" y="8339"/>
                    </a:lnTo>
                    <a:lnTo>
                      <a:pt x="6526" y="9064"/>
                    </a:lnTo>
                    <a:lnTo>
                      <a:pt x="5537" y="9723"/>
                    </a:lnTo>
                    <a:lnTo>
                      <a:pt x="4482" y="10349"/>
                    </a:lnTo>
                    <a:lnTo>
                      <a:pt x="3395" y="10942"/>
                    </a:lnTo>
                    <a:lnTo>
                      <a:pt x="2307" y="11470"/>
                    </a:lnTo>
                    <a:lnTo>
                      <a:pt x="1187" y="11931"/>
                    </a:lnTo>
                    <a:lnTo>
                      <a:pt x="0" y="12360"/>
                    </a:lnTo>
                    <a:lnTo>
                      <a:pt x="0" y="14436"/>
                    </a:lnTo>
                    <a:lnTo>
                      <a:pt x="0" y="14436"/>
                    </a:lnTo>
                    <a:lnTo>
                      <a:pt x="33" y="15425"/>
                    </a:lnTo>
                    <a:lnTo>
                      <a:pt x="66" y="15853"/>
                    </a:lnTo>
                    <a:lnTo>
                      <a:pt x="132" y="16216"/>
                    </a:lnTo>
                    <a:lnTo>
                      <a:pt x="264" y="16578"/>
                    </a:lnTo>
                    <a:lnTo>
                      <a:pt x="429" y="16908"/>
                    </a:lnTo>
                    <a:lnTo>
                      <a:pt x="659" y="17237"/>
                    </a:lnTo>
                    <a:lnTo>
                      <a:pt x="956" y="17567"/>
                    </a:lnTo>
                    <a:lnTo>
                      <a:pt x="956" y="17567"/>
                    </a:lnTo>
                    <a:lnTo>
                      <a:pt x="1088" y="17699"/>
                    </a:lnTo>
                    <a:lnTo>
                      <a:pt x="1187" y="17831"/>
                    </a:lnTo>
                    <a:lnTo>
                      <a:pt x="1384" y="18193"/>
                    </a:lnTo>
                    <a:lnTo>
                      <a:pt x="1549" y="18589"/>
                    </a:lnTo>
                    <a:lnTo>
                      <a:pt x="1681" y="19017"/>
                    </a:lnTo>
                    <a:lnTo>
                      <a:pt x="1681" y="19017"/>
                    </a:lnTo>
                    <a:lnTo>
                      <a:pt x="2802" y="18721"/>
                    </a:lnTo>
                    <a:lnTo>
                      <a:pt x="2802" y="18721"/>
                    </a:lnTo>
                    <a:lnTo>
                      <a:pt x="3922" y="18358"/>
                    </a:lnTo>
                    <a:lnTo>
                      <a:pt x="4977" y="17962"/>
                    </a:lnTo>
                    <a:lnTo>
                      <a:pt x="6031" y="17534"/>
                    </a:lnTo>
                    <a:lnTo>
                      <a:pt x="7053" y="17040"/>
                    </a:lnTo>
                    <a:lnTo>
                      <a:pt x="7152" y="17007"/>
                    </a:lnTo>
                    <a:lnTo>
                      <a:pt x="7152" y="17007"/>
                    </a:lnTo>
                    <a:lnTo>
                      <a:pt x="7449" y="16842"/>
                    </a:lnTo>
                    <a:lnTo>
                      <a:pt x="7449" y="16842"/>
                    </a:lnTo>
                    <a:lnTo>
                      <a:pt x="7811" y="16677"/>
                    </a:lnTo>
                    <a:lnTo>
                      <a:pt x="7811" y="16677"/>
                    </a:lnTo>
                    <a:close/>
                  </a:path>
                </a:pathLst>
              </a:custGeom>
              <a:solidFill>
                <a:srgbClr val="2E92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0" name="Google Shape;1980;p17"/>
              <p:cNvSpPr/>
              <p:nvPr/>
            </p:nvSpPr>
            <p:spPr>
              <a:xfrm>
                <a:off x="5546075" y="289200"/>
                <a:ext cx="173875" cy="109600"/>
              </a:xfrm>
              <a:custGeom>
                <a:avLst/>
                <a:gdLst/>
                <a:ahLst/>
                <a:cxnLst/>
                <a:rect l="l" t="t" r="r" b="b"/>
                <a:pathLst>
                  <a:path w="6955" h="4384" extrusionOk="0">
                    <a:moveTo>
                      <a:pt x="2406" y="4351"/>
                    </a:moveTo>
                    <a:lnTo>
                      <a:pt x="2406" y="4351"/>
                    </a:lnTo>
                    <a:lnTo>
                      <a:pt x="2209" y="4384"/>
                    </a:lnTo>
                    <a:lnTo>
                      <a:pt x="2011" y="4384"/>
                    </a:lnTo>
                    <a:lnTo>
                      <a:pt x="1615" y="4351"/>
                    </a:lnTo>
                    <a:lnTo>
                      <a:pt x="1253" y="4252"/>
                    </a:lnTo>
                    <a:lnTo>
                      <a:pt x="923" y="4087"/>
                    </a:lnTo>
                    <a:lnTo>
                      <a:pt x="627" y="3857"/>
                    </a:lnTo>
                    <a:lnTo>
                      <a:pt x="363" y="3560"/>
                    </a:lnTo>
                    <a:lnTo>
                      <a:pt x="165" y="3230"/>
                    </a:lnTo>
                    <a:lnTo>
                      <a:pt x="99" y="3066"/>
                    </a:lnTo>
                    <a:lnTo>
                      <a:pt x="66" y="2868"/>
                    </a:lnTo>
                    <a:lnTo>
                      <a:pt x="66" y="2868"/>
                    </a:lnTo>
                    <a:lnTo>
                      <a:pt x="33" y="2670"/>
                    </a:lnTo>
                    <a:lnTo>
                      <a:pt x="0" y="2472"/>
                    </a:lnTo>
                    <a:lnTo>
                      <a:pt x="33" y="2077"/>
                    </a:lnTo>
                    <a:lnTo>
                      <a:pt x="132" y="1714"/>
                    </a:lnTo>
                    <a:lnTo>
                      <a:pt x="297" y="1385"/>
                    </a:lnTo>
                    <a:lnTo>
                      <a:pt x="528" y="1088"/>
                    </a:lnTo>
                    <a:lnTo>
                      <a:pt x="824" y="824"/>
                    </a:lnTo>
                    <a:lnTo>
                      <a:pt x="1154" y="627"/>
                    </a:lnTo>
                    <a:lnTo>
                      <a:pt x="1352" y="561"/>
                    </a:lnTo>
                    <a:lnTo>
                      <a:pt x="1549" y="528"/>
                    </a:lnTo>
                    <a:lnTo>
                      <a:pt x="1549" y="528"/>
                    </a:lnTo>
                    <a:lnTo>
                      <a:pt x="2340" y="363"/>
                    </a:lnTo>
                    <a:lnTo>
                      <a:pt x="3164" y="198"/>
                    </a:lnTo>
                    <a:lnTo>
                      <a:pt x="3164" y="198"/>
                    </a:lnTo>
                    <a:lnTo>
                      <a:pt x="3988" y="99"/>
                    </a:lnTo>
                    <a:lnTo>
                      <a:pt x="4812" y="0"/>
                    </a:lnTo>
                    <a:lnTo>
                      <a:pt x="4812" y="0"/>
                    </a:lnTo>
                    <a:lnTo>
                      <a:pt x="5010" y="0"/>
                    </a:lnTo>
                    <a:lnTo>
                      <a:pt x="5208" y="0"/>
                    </a:lnTo>
                    <a:lnTo>
                      <a:pt x="5603" y="66"/>
                    </a:lnTo>
                    <a:lnTo>
                      <a:pt x="5933" y="231"/>
                    </a:lnTo>
                    <a:lnTo>
                      <a:pt x="6262" y="429"/>
                    </a:lnTo>
                    <a:lnTo>
                      <a:pt x="6526" y="726"/>
                    </a:lnTo>
                    <a:lnTo>
                      <a:pt x="6724" y="1022"/>
                    </a:lnTo>
                    <a:lnTo>
                      <a:pt x="6889" y="1385"/>
                    </a:lnTo>
                    <a:lnTo>
                      <a:pt x="6922" y="1582"/>
                    </a:lnTo>
                    <a:lnTo>
                      <a:pt x="6955" y="1780"/>
                    </a:lnTo>
                    <a:lnTo>
                      <a:pt x="6955" y="1780"/>
                    </a:lnTo>
                    <a:lnTo>
                      <a:pt x="6955" y="1978"/>
                    </a:lnTo>
                    <a:lnTo>
                      <a:pt x="6955" y="2176"/>
                    </a:lnTo>
                    <a:lnTo>
                      <a:pt x="6856" y="2538"/>
                    </a:lnTo>
                    <a:lnTo>
                      <a:pt x="6724" y="2901"/>
                    </a:lnTo>
                    <a:lnTo>
                      <a:pt x="6493" y="3197"/>
                    </a:lnTo>
                    <a:lnTo>
                      <a:pt x="6230" y="3461"/>
                    </a:lnTo>
                    <a:lnTo>
                      <a:pt x="5933" y="3692"/>
                    </a:lnTo>
                    <a:lnTo>
                      <a:pt x="5570" y="3824"/>
                    </a:lnTo>
                    <a:lnTo>
                      <a:pt x="5373" y="3890"/>
                    </a:lnTo>
                    <a:lnTo>
                      <a:pt x="5175" y="3890"/>
                    </a:lnTo>
                    <a:lnTo>
                      <a:pt x="5175" y="3890"/>
                    </a:lnTo>
                    <a:lnTo>
                      <a:pt x="4483" y="3988"/>
                    </a:lnTo>
                    <a:lnTo>
                      <a:pt x="3791" y="4087"/>
                    </a:lnTo>
                    <a:lnTo>
                      <a:pt x="3791" y="4087"/>
                    </a:lnTo>
                    <a:lnTo>
                      <a:pt x="3098" y="4186"/>
                    </a:lnTo>
                    <a:lnTo>
                      <a:pt x="2406" y="4351"/>
                    </a:lnTo>
                    <a:lnTo>
                      <a:pt x="2406" y="4351"/>
                    </a:lnTo>
                    <a:close/>
                  </a:path>
                </a:pathLst>
              </a:custGeom>
              <a:solidFill>
                <a:srgbClr val="53B23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1981" name="Google Shape;1981;p17"/>
              <p:cNvSpPr/>
              <p:nvPr/>
            </p:nvSpPr>
            <p:spPr>
              <a:xfrm>
                <a:off x="6146750" y="966500"/>
                <a:ext cx="40400" cy="40400"/>
              </a:xfrm>
              <a:custGeom>
                <a:avLst/>
                <a:gdLst/>
                <a:ahLst/>
                <a:cxnLst/>
                <a:rect l="l" t="t" r="r" b="b"/>
                <a:pathLst>
                  <a:path w="1616" h="1616" extrusionOk="0">
                    <a:moveTo>
                      <a:pt x="791" y="1615"/>
                    </a:moveTo>
                    <a:lnTo>
                      <a:pt x="791" y="1615"/>
                    </a:lnTo>
                    <a:lnTo>
                      <a:pt x="956" y="1582"/>
                    </a:lnTo>
                    <a:lnTo>
                      <a:pt x="1121" y="1549"/>
                    </a:lnTo>
                    <a:lnTo>
                      <a:pt x="1252" y="1450"/>
                    </a:lnTo>
                    <a:lnTo>
                      <a:pt x="1384" y="1352"/>
                    </a:lnTo>
                    <a:lnTo>
                      <a:pt x="1483" y="1253"/>
                    </a:lnTo>
                    <a:lnTo>
                      <a:pt x="1549" y="1121"/>
                    </a:lnTo>
                    <a:lnTo>
                      <a:pt x="1582" y="956"/>
                    </a:lnTo>
                    <a:lnTo>
                      <a:pt x="1615" y="791"/>
                    </a:lnTo>
                    <a:lnTo>
                      <a:pt x="1615" y="791"/>
                    </a:lnTo>
                    <a:lnTo>
                      <a:pt x="1582" y="627"/>
                    </a:lnTo>
                    <a:lnTo>
                      <a:pt x="1549" y="495"/>
                    </a:lnTo>
                    <a:lnTo>
                      <a:pt x="1483" y="363"/>
                    </a:lnTo>
                    <a:lnTo>
                      <a:pt x="1384" y="231"/>
                    </a:lnTo>
                    <a:lnTo>
                      <a:pt x="1252" y="132"/>
                    </a:lnTo>
                    <a:lnTo>
                      <a:pt x="1121" y="66"/>
                    </a:lnTo>
                    <a:lnTo>
                      <a:pt x="956" y="0"/>
                    </a:lnTo>
                    <a:lnTo>
                      <a:pt x="791" y="0"/>
                    </a:lnTo>
                    <a:lnTo>
                      <a:pt x="791" y="0"/>
                    </a:lnTo>
                    <a:lnTo>
                      <a:pt x="659" y="0"/>
                    </a:lnTo>
                    <a:lnTo>
                      <a:pt x="494" y="66"/>
                    </a:lnTo>
                    <a:lnTo>
                      <a:pt x="363" y="132"/>
                    </a:lnTo>
                    <a:lnTo>
                      <a:pt x="231" y="231"/>
                    </a:lnTo>
                    <a:lnTo>
                      <a:pt x="132" y="363"/>
                    </a:lnTo>
                    <a:lnTo>
                      <a:pt x="66" y="495"/>
                    </a:lnTo>
                    <a:lnTo>
                      <a:pt x="33" y="627"/>
                    </a:lnTo>
                    <a:lnTo>
                      <a:pt x="0" y="791"/>
                    </a:lnTo>
                    <a:lnTo>
                      <a:pt x="0" y="791"/>
                    </a:lnTo>
                    <a:lnTo>
                      <a:pt x="33" y="956"/>
                    </a:lnTo>
                    <a:lnTo>
                      <a:pt x="66" y="1121"/>
                    </a:lnTo>
                    <a:lnTo>
                      <a:pt x="132" y="1253"/>
                    </a:lnTo>
                    <a:lnTo>
                      <a:pt x="231" y="1352"/>
                    </a:lnTo>
                    <a:lnTo>
                      <a:pt x="363" y="1450"/>
                    </a:lnTo>
                    <a:lnTo>
                      <a:pt x="494" y="1549"/>
                    </a:lnTo>
                    <a:lnTo>
                      <a:pt x="659" y="1582"/>
                    </a:lnTo>
                    <a:lnTo>
                      <a:pt x="791" y="1615"/>
                    </a:lnTo>
                    <a:lnTo>
                      <a:pt x="791" y="1615"/>
                    </a:lnTo>
                    <a:close/>
                  </a:path>
                </a:pathLst>
              </a:custGeom>
              <a:solidFill>
                <a:srgbClr val="54B9C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1982" name="Google Shape;1982;p1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">
  <p:cSld name="TITLE_1_1">
    <p:spTree>
      <p:nvGrpSpPr>
        <p:cNvPr id="1" name="Shape 1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84" name="Google Shape;1984;p1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4">
  <p:cSld name="TITLE_1_1_1">
    <p:spTree>
      <p:nvGrpSpPr>
        <p:cNvPr id="1" name="Shape 198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5">
  <p:cSld name="TITLE_1_1_2">
    <p:spTree>
      <p:nvGrpSpPr>
        <p:cNvPr id="1" name="Shape 19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87" name="Google Shape;1987;p20"/>
          <p:cNvGrpSpPr/>
          <p:nvPr/>
        </p:nvGrpSpPr>
        <p:grpSpPr>
          <a:xfrm>
            <a:off x="370450" y="529525"/>
            <a:ext cx="537950" cy="537975"/>
            <a:chOff x="5709600" y="3301225"/>
            <a:chExt cx="537950" cy="537975"/>
          </a:xfrm>
        </p:grpSpPr>
        <p:sp>
          <p:nvSpPr>
            <p:cNvPr id="1988" name="Google Shape;1988;p20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extrusionOk="0">
                  <a:moveTo>
                    <a:pt x="10759" y="1"/>
                  </a:moveTo>
                  <a:lnTo>
                    <a:pt x="10235" y="20"/>
                  </a:lnTo>
                  <a:lnTo>
                    <a:pt x="9710" y="57"/>
                  </a:lnTo>
                  <a:lnTo>
                    <a:pt x="9185" y="113"/>
                  </a:lnTo>
                  <a:lnTo>
                    <a:pt x="8660" y="207"/>
                  </a:lnTo>
                  <a:lnTo>
                    <a:pt x="8154" y="320"/>
                  </a:lnTo>
                  <a:lnTo>
                    <a:pt x="7629" y="469"/>
                  </a:lnTo>
                  <a:lnTo>
                    <a:pt x="7123" y="638"/>
                  </a:lnTo>
                  <a:lnTo>
                    <a:pt x="6617" y="826"/>
                  </a:lnTo>
                  <a:lnTo>
                    <a:pt x="6130" y="1051"/>
                  </a:lnTo>
                  <a:lnTo>
                    <a:pt x="5624" y="1313"/>
                  </a:lnTo>
                  <a:lnTo>
                    <a:pt x="5155" y="1575"/>
                  </a:lnTo>
                  <a:lnTo>
                    <a:pt x="4687" y="1875"/>
                  </a:lnTo>
                  <a:lnTo>
                    <a:pt x="4255" y="2194"/>
                  </a:lnTo>
                  <a:lnTo>
                    <a:pt x="3824" y="2531"/>
                  </a:lnTo>
                  <a:lnTo>
                    <a:pt x="3431" y="2887"/>
                  </a:lnTo>
                  <a:lnTo>
                    <a:pt x="3056" y="3262"/>
                  </a:lnTo>
                  <a:lnTo>
                    <a:pt x="2700" y="3656"/>
                  </a:lnTo>
                  <a:lnTo>
                    <a:pt x="2362" y="4049"/>
                  </a:lnTo>
                  <a:lnTo>
                    <a:pt x="2044" y="4462"/>
                  </a:lnTo>
                  <a:lnTo>
                    <a:pt x="1744" y="4893"/>
                  </a:lnTo>
                  <a:lnTo>
                    <a:pt x="1481" y="5343"/>
                  </a:lnTo>
                  <a:lnTo>
                    <a:pt x="1219" y="5793"/>
                  </a:lnTo>
                  <a:lnTo>
                    <a:pt x="994" y="6261"/>
                  </a:lnTo>
                  <a:lnTo>
                    <a:pt x="788" y="6730"/>
                  </a:lnTo>
                  <a:lnTo>
                    <a:pt x="619" y="7217"/>
                  </a:lnTo>
                  <a:lnTo>
                    <a:pt x="451" y="7704"/>
                  </a:lnTo>
                  <a:lnTo>
                    <a:pt x="319" y="8210"/>
                  </a:lnTo>
                  <a:lnTo>
                    <a:pt x="207" y="8717"/>
                  </a:lnTo>
                  <a:lnTo>
                    <a:pt x="113" y="9223"/>
                  </a:lnTo>
                  <a:lnTo>
                    <a:pt x="57" y="9729"/>
                  </a:lnTo>
                  <a:lnTo>
                    <a:pt x="19" y="10253"/>
                  </a:lnTo>
                  <a:lnTo>
                    <a:pt x="1" y="10778"/>
                  </a:lnTo>
                  <a:lnTo>
                    <a:pt x="19" y="11284"/>
                  </a:lnTo>
                  <a:lnTo>
                    <a:pt x="57" y="11809"/>
                  </a:lnTo>
                  <a:lnTo>
                    <a:pt x="132" y="12334"/>
                  </a:lnTo>
                  <a:lnTo>
                    <a:pt x="207" y="12859"/>
                  </a:lnTo>
                  <a:lnTo>
                    <a:pt x="338" y="13365"/>
                  </a:lnTo>
                  <a:lnTo>
                    <a:pt x="469" y="13890"/>
                  </a:lnTo>
                  <a:lnTo>
                    <a:pt x="638" y="14396"/>
                  </a:lnTo>
                  <a:lnTo>
                    <a:pt x="844" y="14902"/>
                  </a:lnTo>
                  <a:lnTo>
                    <a:pt x="1069" y="15408"/>
                  </a:lnTo>
                  <a:lnTo>
                    <a:pt x="1313" y="15895"/>
                  </a:lnTo>
                  <a:lnTo>
                    <a:pt x="1594" y="16364"/>
                  </a:lnTo>
                  <a:lnTo>
                    <a:pt x="1894" y="16832"/>
                  </a:lnTo>
                  <a:lnTo>
                    <a:pt x="2212" y="17263"/>
                  </a:lnTo>
                  <a:lnTo>
                    <a:pt x="2550" y="17695"/>
                  </a:lnTo>
                  <a:lnTo>
                    <a:pt x="2906" y="18088"/>
                  </a:lnTo>
                  <a:lnTo>
                    <a:pt x="3262" y="18463"/>
                  </a:lnTo>
                  <a:lnTo>
                    <a:pt x="3656" y="18838"/>
                  </a:lnTo>
                  <a:lnTo>
                    <a:pt x="4068" y="19175"/>
                  </a:lnTo>
                  <a:lnTo>
                    <a:pt x="4480" y="19475"/>
                  </a:lnTo>
                  <a:lnTo>
                    <a:pt x="4911" y="19775"/>
                  </a:lnTo>
                  <a:lnTo>
                    <a:pt x="5343" y="20056"/>
                  </a:lnTo>
                  <a:lnTo>
                    <a:pt x="5811" y="20300"/>
                  </a:lnTo>
                  <a:lnTo>
                    <a:pt x="6261" y="20525"/>
                  </a:lnTo>
                  <a:lnTo>
                    <a:pt x="6748" y="20731"/>
                  </a:lnTo>
                  <a:lnTo>
                    <a:pt x="7217" y="20918"/>
                  </a:lnTo>
                  <a:lnTo>
                    <a:pt x="7723" y="21068"/>
                  </a:lnTo>
                  <a:lnTo>
                    <a:pt x="8210" y="21200"/>
                  </a:lnTo>
                  <a:lnTo>
                    <a:pt x="8716" y="21312"/>
                  </a:lnTo>
                  <a:lnTo>
                    <a:pt x="9222" y="21406"/>
                  </a:lnTo>
                  <a:lnTo>
                    <a:pt x="9747" y="21462"/>
                  </a:lnTo>
                  <a:lnTo>
                    <a:pt x="10253" y="21499"/>
                  </a:lnTo>
                  <a:lnTo>
                    <a:pt x="10778" y="21518"/>
                  </a:lnTo>
                  <a:lnTo>
                    <a:pt x="11303" y="21499"/>
                  </a:lnTo>
                  <a:lnTo>
                    <a:pt x="11828" y="21462"/>
                  </a:lnTo>
                  <a:lnTo>
                    <a:pt x="12334" y="21387"/>
                  </a:lnTo>
                  <a:lnTo>
                    <a:pt x="12859" y="21312"/>
                  </a:lnTo>
                  <a:lnTo>
                    <a:pt x="13383" y="21181"/>
                  </a:lnTo>
                  <a:lnTo>
                    <a:pt x="13889" y="21050"/>
                  </a:lnTo>
                  <a:lnTo>
                    <a:pt x="14396" y="20881"/>
                  </a:lnTo>
                  <a:lnTo>
                    <a:pt x="14902" y="20675"/>
                  </a:lnTo>
                  <a:lnTo>
                    <a:pt x="15408" y="20450"/>
                  </a:lnTo>
                  <a:lnTo>
                    <a:pt x="15895" y="20206"/>
                  </a:lnTo>
                  <a:lnTo>
                    <a:pt x="16382" y="19925"/>
                  </a:lnTo>
                  <a:lnTo>
                    <a:pt x="16832" y="19625"/>
                  </a:lnTo>
                  <a:lnTo>
                    <a:pt x="17282" y="19306"/>
                  </a:lnTo>
                  <a:lnTo>
                    <a:pt x="17694" y="18969"/>
                  </a:lnTo>
                  <a:lnTo>
                    <a:pt x="18107" y="18613"/>
                  </a:lnTo>
                  <a:lnTo>
                    <a:pt x="18482" y="18257"/>
                  </a:lnTo>
                  <a:lnTo>
                    <a:pt x="18838" y="17863"/>
                  </a:lnTo>
                  <a:lnTo>
                    <a:pt x="19175" y="17470"/>
                  </a:lnTo>
                  <a:lnTo>
                    <a:pt x="19494" y="17039"/>
                  </a:lnTo>
                  <a:lnTo>
                    <a:pt x="19794" y="16607"/>
                  </a:lnTo>
                  <a:lnTo>
                    <a:pt x="20056" y="16176"/>
                  </a:lnTo>
                  <a:lnTo>
                    <a:pt x="20300" y="15727"/>
                  </a:lnTo>
                  <a:lnTo>
                    <a:pt x="20525" y="15258"/>
                  </a:lnTo>
                  <a:lnTo>
                    <a:pt x="20731" y="14771"/>
                  </a:lnTo>
                  <a:lnTo>
                    <a:pt x="20918" y="14302"/>
                  </a:lnTo>
                  <a:lnTo>
                    <a:pt x="21087" y="13796"/>
                  </a:lnTo>
                  <a:lnTo>
                    <a:pt x="21218" y="13309"/>
                  </a:lnTo>
                  <a:lnTo>
                    <a:pt x="21331" y="12803"/>
                  </a:lnTo>
                  <a:lnTo>
                    <a:pt x="21406" y="12297"/>
                  </a:lnTo>
                  <a:lnTo>
                    <a:pt x="21462" y="11772"/>
                  </a:lnTo>
                  <a:lnTo>
                    <a:pt x="21499" y="11266"/>
                  </a:lnTo>
                  <a:lnTo>
                    <a:pt x="21518" y="10741"/>
                  </a:lnTo>
                  <a:lnTo>
                    <a:pt x="21499" y="10216"/>
                  </a:lnTo>
                  <a:lnTo>
                    <a:pt x="21462" y="9691"/>
                  </a:lnTo>
                  <a:lnTo>
                    <a:pt x="21406" y="9185"/>
                  </a:lnTo>
                  <a:lnTo>
                    <a:pt x="21312" y="8660"/>
                  </a:lnTo>
                  <a:lnTo>
                    <a:pt x="21199" y="8135"/>
                  </a:lnTo>
                  <a:lnTo>
                    <a:pt x="21049" y="7629"/>
                  </a:lnTo>
                  <a:lnTo>
                    <a:pt x="20881" y="7123"/>
                  </a:lnTo>
                  <a:lnTo>
                    <a:pt x="20693" y="6617"/>
                  </a:lnTo>
                  <a:lnTo>
                    <a:pt x="20468" y="6111"/>
                  </a:lnTo>
                  <a:lnTo>
                    <a:pt x="20206" y="5624"/>
                  </a:lnTo>
                  <a:lnTo>
                    <a:pt x="19944" y="5137"/>
                  </a:lnTo>
                  <a:lnTo>
                    <a:pt x="19644" y="4687"/>
                  </a:lnTo>
                  <a:lnTo>
                    <a:pt x="19325" y="4237"/>
                  </a:lnTo>
                  <a:lnTo>
                    <a:pt x="18988" y="3825"/>
                  </a:lnTo>
                  <a:lnTo>
                    <a:pt x="18632" y="3412"/>
                  </a:lnTo>
                  <a:lnTo>
                    <a:pt x="18257" y="3037"/>
                  </a:lnTo>
                  <a:lnTo>
                    <a:pt x="17882" y="2681"/>
                  </a:lnTo>
                  <a:lnTo>
                    <a:pt x="17469" y="2344"/>
                  </a:lnTo>
                  <a:lnTo>
                    <a:pt x="17057" y="2025"/>
                  </a:lnTo>
                  <a:lnTo>
                    <a:pt x="16626" y="1744"/>
                  </a:lnTo>
                  <a:lnTo>
                    <a:pt x="16176" y="1463"/>
                  </a:lnTo>
                  <a:lnTo>
                    <a:pt x="15726" y="1219"/>
                  </a:lnTo>
                  <a:lnTo>
                    <a:pt x="15258" y="994"/>
                  </a:lnTo>
                  <a:lnTo>
                    <a:pt x="14789" y="788"/>
                  </a:lnTo>
                  <a:lnTo>
                    <a:pt x="14302" y="601"/>
                  </a:lnTo>
                  <a:lnTo>
                    <a:pt x="13815" y="451"/>
                  </a:lnTo>
                  <a:lnTo>
                    <a:pt x="13308" y="301"/>
                  </a:lnTo>
                  <a:lnTo>
                    <a:pt x="12802" y="207"/>
                  </a:lnTo>
                  <a:lnTo>
                    <a:pt x="12296" y="113"/>
                  </a:lnTo>
                  <a:lnTo>
                    <a:pt x="11790" y="57"/>
                  </a:lnTo>
                  <a:lnTo>
                    <a:pt x="11265" y="20"/>
                  </a:lnTo>
                  <a:lnTo>
                    <a:pt x="10759" y="1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9" name="Google Shape;1989;p20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fill="none" extrusionOk="0">
                  <a:moveTo>
                    <a:pt x="1313" y="15895"/>
                  </a:moveTo>
                  <a:lnTo>
                    <a:pt x="1313" y="15895"/>
                  </a:lnTo>
                  <a:lnTo>
                    <a:pt x="1069" y="15408"/>
                  </a:lnTo>
                  <a:lnTo>
                    <a:pt x="844" y="14902"/>
                  </a:lnTo>
                  <a:lnTo>
                    <a:pt x="638" y="14396"/>
                  </a:lnTo>
                  <a:lnTo>
                    <a:pt x="469" y="13890"/>
                  </a:lnTo>
                  <a:lnTo>
                    <a:pt x="338" y="13365"/>
                  </a:lnTo>
                  <a:lnTo>
                    <a:pt x="207" y="12859"/>
                  </a:lnTo>
                  <a:lnTo>
                    <a:pt x="132" y="12334"/>
                  </a:lnTo>
                  <a:lnTo>
                    <a:pt x="57" y="11809"/>
                  </a:lnTo>
                  <a:lnTo>
                    <a:pt x="19" y="11284"/>
                  </a:lnTo>
                  <a:lnTo>
                    <a:pt x="1" y="10778"/>
                  </a:lnTo>
                  <a:lnTo>
                    <a:pt x="19" y="10253"/>
                  </a:lnTo>
                  <a:lnTo>
                    <a:pt x="57" y="9729"/>
                  </a:lnTo>
                  <a:lnTo>
                    <a:pt x="113" y="9223"/>
                  </a:lnTo>
                  <a:lnTo>
                    <a:pt x="207" y="8717"/>
                  </a:lnTo>
                  <a:lnTo>
                    <a:pt x="319" y="8210"/>
                  </a:lnTo>
                  <a:lnTo>
                    <a:pt x="451" y="7704"/>
                  </a:lnTo>
                  <a:lnTo>
                    <a:pt x="619" y="7217"/>
                  </a:lnTo>
                  <a:lnTo>
                    <a:pt x="788" y="6730"/>
                  </a:lnTo>
                  <a:lnTo>
                    <a:pt x="994" y="6261"/>
                  </a:lnTo>
                  <a:lnTo>
                    <a:pt x="1219" y="5793"/>
                  </a:lnTo>
                  <a:lnTo>
                    <a:pt x="1481" y="5343"/>
                  </a:lnTo>
                  <a:lnTo>
                    <a:pt x="1744" y="4893"/>
                  </a:lnTo>
                  <a:lnTo>
                    <a:pt x="2044" y="4462"/>
                  </a:lnTo>
                  <a:lnTo>
                    <a:pt x="2362" y="4049"/>
                  </a:lnTo>
                  <a:lnTo>
                    <a:pt x="2700" y="3656"/>
                  </a:lnTo>
                  <a:lnTo>
                    <a:pt x="3056" y="3262"/>
                  </a:lnTo>
                  <a:lnTo>
                    <a:pt x="3431" y="2887"/>
                  </a:lnTo>
                  <a:lnTo>
                    <a:pt x="3824" y="2531"/>
                  </a:lnTo>
                  <a:lnTo>
                    <a:pt x="4255" y="2194"/>
                  </a:lnTo>
                  <a:lnTo>
                    <a:pt x="4687" y="1875"/>
                  </a:lnTo>
                  <a:lnTo>
                    <a:pt x="5155" y="1575"/>
                  </a:lnTo>
                  <a:lnTo>
                    <a:pt x="5624" y="1313"/>
                  </a:lnTo>
                  <a:lnTo>
                    <a:pt x="5624" y="1313"/>
                  </a:lnTo>
                  <a:lnTo>
                    <a:pt x="6130" y="1051"/>
                  </a:lnTo>
                  <a:lnTo>
                    <a:pt x="6617" y="826"/>
                  </a:lnTo>
                  <a:lnTo>
                    <a:pt x="7123" y="638"/>
                  </a:lnTo>
                  <a:lnTo>
                    <a:pt x="7629" y="469"/>
                  </a:lnTo>
                  <a:lnTo>
                    <a:pt x="8154" y="320"/>
                  </a:lnTo>
                  <a:lnTo>
                    <a:pt x="8660" y="207"/>
                  </a:lnTo>
                  <a:lnTo>
                    <a:pt x="9185" y="113"/>
                  </a:lnTo>
                  <a:lnTo>
                    <a:pt x="9710" y="57"/>
                  </a:lnTo>
                  <a:lnTo>
                    <a:pt x="10235" y="20"/>
                  </a:lnTo>
                  <a:lnTo>
                    <a:pt x="10759" y="1"/>
                  </a:lnTo>
                  <a:lnTo>
                    <a:pt x="11265" y="20"/>
                  </a:lnTo>
                  <a:lnTo>
                    <a:pt x="11790" y="57"/>
                  </a:lnTo>
                  <a:lnTo>
                    <a:pt x="12296" y="113"/>
                  </a:lnTo>
                  <a:lnTo>
                    <a:pt x="12802" y="207"/>
                  </a:lnTo>
                  <a:lnTo>
                    <a:pt x="13308" y="301"/>
                  </a:lnTo>
                  <a:lnTo>
                    <a:pt x="13815" y="451"/>
                  </a:lnTo>
                  <a:lnTo>
                    <a:pt x="14302" y="601"/>
                  </a:lnTo>
                  <a:lnTo>
                    <a:pt x="14789" y="788"/>
                  </a:lnTo>
                  <a:lnTo>
                    <a:pt x="15258" y="994"/>
                  </a:lnTo>
                  <a:lnTo>
                    <a:pt x="15726" y="1219"/>
                  </a:lnTo>
                  <a:lnTo>
                    <a:pt x="16176" y="1463"/>
                  </a:lnTo>
                  <a:lnTo>
                    <a:pt x="16626" y="1744"/>
                  </a:lnTo>
                  <a:lnTo>
                    <a:pt x="17057" y="2025"/>
                  </a:lnTo>
                  <a:lnTo>
                    <a:pt x="17469" y="2344"/>
                  </a:lnTo>
                  <a:lnTo>
                    <a:pt x="17882" y="2681"/>
                  </a:lnTo>
                  <a:lnTo>
                    <a:pt x="18257" y="3037"/>
                  </a:lnTo>
                  <a:lnTo>
                    <a:pt x="18632" y="3412"/>
                  </a:lnTo>
                  <a:lnTo>
                    <a:pt x="18988" y="3825"/>
                  </a:lnTo>
                  <a:lnTo>
                    <a:pt x="19325" y="4237"/>
                  </a:lnTo>
                  <a:lnTo>
                    <a:pt x="19644" y="4687"/>
                  </a:lnTo>
                  <a:lnTo>
                    <a:pt x="19944" y="5137"/>
                  </a:lnTo>
                  <a:lnTo>
                    <a:pt x="20206" y="5624"/>
                  </a:lnTo>
                  <a:lnTo>
                    <a:pt x="20206" y="5624"/>
                  </a:lnTo>
                  <a:lnTo>
                    <a:pt x="20468" y="6111"/>
                  </a:lnTo>
                  <a:lnTo>
                    <a:pt x="20693" y="6617"/>
                  </a:lnTo>
                  <a:lnTo>
                    <a:pt x="20881" y="7123"/>
                  </a:lnTo>
                  <a:lnTo>
                    <a:pt x="21049" y="7629"/>
                  </a:lnTo>
                  <a:lnTo>
                    <a:pt x="21199" y="8135"/>
                  </a:lnTo>
                  <a:lnTo>
                    <a:pt x="21312" y="8660"/>
                  </a:lnTo>
                  <a:lnTo>
                    <a:pt x="21406" y="9185"/>
                  </a:lnTo>
                  <a:lnTo>
                    <a:pt x="21462" y="9691"/>
                  </a:lnTo>
                  <a:lnTo>
                    <a:pt x="21499" y="10216"/>
                  </a:lnTo>
                  <a:lnTo>
                    <a:pt x="21518" y="10741"/>
                  </a:lnTo>
                  <a:lnTo>
                    <a:pt x="21499" y="11266"/>
                  </a:lnTo>
                  <a:lnTo>
                    <a:pt x="21462" y="11772"/>
                  </a:lnTo>
                  <a:lnTo>
                    <a:pt x="21406" y="12297"/>
                  </a:lnTo>
                  <a:lnTo>
                    <a:pt x="21331" y="12803"/>
                  </a:lnTo>
                  <a:lnTo>
                    <a:pt x="21218" y="13309"/>
                  </a:lnTo>
                  <a:lnTo>
                    <a:pt x="21087" y="13796"/>
                  </a:lnTo>
                  <a:lnTo>
                    <a:pt x="20918" y="14302"/>
                  </a:lnTo>
                  <a:lnTo>
                    <a:pt x="20731" y="14771"/>
                  </a:lnTo>
                  <a:lnTo>
                    <a:pt x="20525" y="15258"/>
                  </a:lnTo>
                  <a:lnTo>
                    <a:pt x="20300" y="15727"/>
                  </a:lnTo>
                  <a:lnTo>
                    <a:pt x="20056" y="16176"/>
                  </a:lnTo>
                  <a:lnTo>
                    <a:pt x="19794" y="16607"/>
                  </a:lnTo>
                  <a:lnTo>
                    <a:pt x="19494" y="17039"/>
                  </a:lnTo>
                  <a:lnTo>
                    <a:pt x="19175" y="17470"/>
                  </a:lnTo>
                  <a:lnTo>
                    <a:pt x="18838" y="17863"/>
                  </a:lnTo>
                  <a:lnTo>
                    <a:pt x="18482" y="18257"/>
                  </a:lnTo>
                  <a:lnTo>
                    <a:pt x="18107" y="18613"/>
                  </a:lnTo>
                  <a:lnTo>
                    <a:pt x="17694" y="18969"/>
                  </a:lnTo>
                  <a:lnTo>
                    <a:pt x="17282" y="19306"/>
                  </a:lnTo>
                  <a:lnTo>
                    <a:pt x="16832" y="19625"/>
                  </a:lnTo>
                  <a:lnTo>
                    <a:pt x="16382" y="19925"/>
                  </a:lnTo>
                  <a:lnTo>
                    <a:pt x="15895" y="20206"/>
                  </a:lnTo>
                  <a:lnTo>
                    <a:pt x="15895" y="20206"/>
                  </a:lnTo>
                  <a:lnTo>
                    <a:pt x="15408" y="20450"/>
                  </a:lnTo>
                  <a:lnTo>
                    <a:pt x="14902" y="20675"/>
                  </a:lnTo>
                  <a:lnTo>
                    <a:pt x="14396" y="20881"/>
                  </a:lnTo>
                  <a:lnTo>
                    <a:pt x="13889" y="21050"/>
                  </a:lnTo>
                  <a:lnTo>
                    <a:pt x="13383" y="21181"/>
                  </a:lnTo>
                  <a:lnTo>
                    <a:pt x="12859" y="21312"/>
                  </a:lnTo>
                  <a:lnTo>
                    <a:pt x="12334" y="21387"/>
                  </a:lnTo>
                  <a:lnTo>
                    <a:pt x="11828" y="21462"/>
                  </a:lnTo>
                  <a:lnTo>
                    <a:pt x="11303" y="21499"/>
                  </a:lnTo>
                  <a:lnTo>
                    <a:pt x="10778" y="21518"/>
                  </a:lnTo>
                  <a:lnTo>
                    <a:pt x="10253" y="21499"/>
                  </a:lnTo>
                  <a:lnTo>
                    <a:pt x="9747" y="21462"/>
                  </a:lnTo>
                  <a:lnTo>
                    <a:pt x="9222" y="21406"/>
                  </a:lnTo>
                  <a:lnTo>
                    <a:pt x="8716" y="21312"/>
                  </a:lnTo>
                  <a:lnTo>
                    <a:pt x="8210" y="21200"/>
                  </a:lnTo>
                  <a:lnTo>
                    <a:pt x="7723" y="21068"/>
                  </a:lnTo>
                  <a:lnTo>
                    <a:pt x="7217" y="20918"/>
                  </a:lnTo>
                  <a:lnTo>
                    <a:pt x="6748" y="20731"/>
                  </a:lnTo>
                  <a:lnTo>
                    <a:pt x="6261" y="20525"/>
                  </a:lnTo>
                  <a:lnTo>
                    <a:pt x="5811" y="20300"/>
                  </a:lnTo>
                  <a:lnTo>
                    <a:pt x="5343" y="20056"/>
                  </a:lnTo>
                  <a:lnTo>
                    <a:pt x="4911" y="19775"/>
                  </a:lnTo>
                  <a:lnTo>
                    <a:pt x="4480" y="19475"/>
                  </a:lnTo>
                  <a:lnTo>
                    <a:pt x="4068" y="19175"/>
                  </a:lnTo>
                  <a:lnTo>
                    <a:pt x="3656" y="18838"/>
                  </a:lnTo>
                  <a:lnTo>
                    <a:pt x="3262" y="18463"/>
                  </a:lnTo>
                  <a:lnTo>
                    <a:pt x="2906" y="18088"/>
                  </a:lnTo>
                  <a:lnTo>
                    <a:pt x="2550" y="17695"/>
                  </a:lnTo>
                  <a:lnTo>
                    <a:pt x="2212" y="17263"/>
                  </a:lnTo>
                  <a:lnTo>
                    <a:pt x="1894" y="16832"/>
                  </a:lnTo>
                  <a:lnTo>
                    <a:pt x="1594" y="16364"/>
                  </a:lnTo>
                  <a:lnTo>
                    <a:pt x="1313" y="15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0" name="Google Shape;1990;p20"/>
            <p:cNvSpPr/>
            <p:nvPr/>
          </p:nvSpPr>
          <p:spPr>
            <a:xfrm>
              <a:off x="5711475" y="3301225"/>
              <a:ext cx="536075" cy="368800"/>
            </a:xfrm>
            <a:custGeom>
              <a:avLst/>
              <a:gdLst/>
              <a:ahLst/>
              <a:cxnLst/>
              <a:rect l="l" t="t" r="r" b="b"/>
              <a:pathLst>
                <a:path w="21443" h="14752" extrusionOk="0">
                  <a:moveTo>
                    <a:pt x="10684" y="1"/>
                  </a:moveTo>
                  <a:lnTo>
                    <a:pt x="10178" y="20"/>
                  </a:lnTo>
                  <a:lnTo>
                    <a:pt x="9691" y="38"/>
                  </a:lnTo>
                  <a:lnTo>
                    <a:pt x="9354" y="76"/>
                  </a:lnTo>
                  <a:lnTo>
                    <a:pt x="8997" y="132"/>
                  </a:lnTo>
                  <a:lnTo>
                    <a:pt x="8641" y="188"/>
                  </a:lnTo>
                  <a:lnTo>
                    <a:pt x="8304" y="263"/>
                  </a:lnTo>
                  <a:lnTo>
                    <a:pt x="7967" y="357"/>
                  </a:lnTo>
                  <a:lnTo>
                    <a:pt x="7610" y="451"/>
                  </a:lnTo>
                  <a:lnTo>
                    <a:pt x="7273" y="563"/>
                  </a:lnTo>
                  <a:lnTo>
                    <a:pt x="6936" y="676"/>
                  </a:lnTo>
                  <a:lnTo>
                    <a:pt x="6580" y="807"/>
                  </a:lnTo>
                  <a:lnTo>
                    <a:pt x="6242" y="976"/>
                  </a:lnTo>
                  <a:lnTo>
                    <a:pt x="5886" y="1126"/>
                  </a:lnTo>
                  <a:lnTo>
                    <a:pt x="5549" y="1313"/>
                  </a:lnTo>
                  <a:lnTo>
                    <a:pt x="4968" y="1650"/>
                  </a:lnTo>
                  <a:lnTo>
                    <a:pt x="4405" y="2025"/>
                  </a:lnTo>
                  <a:lnTo>
                    <a:pt x="3881" y="2438"/>
                  </a:lnTo>
                  <a:lnTo>
                    <a:pt x="3374" y="2869"/>
                  </a:lnTo>
                  <a:lnTo>
                    <a:pt x="2906" y="3318"/>
                  </a:lnTo>
                  <a:lnTo>
                    <a:pt x="2475" y="3806"/>
                  </a:lnTo>
                  <a:lnTo>
                    <a:pt x="2081" y="4312"/>
                  </a:lnTo>
                  <a:lnTo>
                    <a:pt x="1706" y="4837"/>
                  </a:lnTo>
                  <a:lnTo>
                    <a:pt x="1369" y="5380"/>
                  </a:lnTo>
                  <a:lnTo>
                    <a:pt x="1069" y="5961"/>
                  </a:lnTo>
                  <a:lnTo>
                    <a:pt x="807" y="6524"/>
                  </a:lnTo>
                  <a:lnTo>
                    <a:pt x="563" y="7123"/>
                  </a:lnTo>
                  <a:lnTo>
                    <a:pt x="376" y="7723"/>
                  </a:lnTo>
                  <a:lnTo>
                    <a:pt x="207" y="8342"/>
                  </a:lnTo>
                  <a:lnTo>
                    <a:pt x="94" y="8979"/>
                  </a:lnTo>
                  <a:lnTo>
                    <a:pt x="1" y="9597"/>
                  </a:lnTo>
                  <a:lnTo>
                    <a:pt x="169" y="9185"/>
                  </a:lnTo>
                  <a:lnTo>
                    <a:pt x="376" y="8773"/>
                  </a:lnTo>
                  <a:lnTo>
                    <a:pt x="582" y="8379"/>
                  </a:lnTo>
                  <a:lnTo>
                    <a:pt x="807" y="7986"/>
                  </a:lnTo>
                  <a:lnTo>
                    <a:pt x="1050" y="7592"/>
                  </a:lnTo>
                  <a:lnTo>
                    <a:pt x="1313" y="7217"/>
                  </a:lnTo>
                  <a:lnTo>
                    <a:pt x="1594" y="6861"/>
                  </a:lnTo>
                  <a:lnTo>
                    <a:pt x="1894" y="6505"/>
                  </a:lnTo>
                  <a:lnTo>
                    <a:pt x="2212" y="6167"/>
                  </a:lnTo>
                  <a:lnTo>
                    <a:pt x="2550" y="5830"/>
                  </a:lnTo>
                  <a:lnTo>
                    <a:pt x="2887" y="5511"/>
                  </a:lnTo>
                  <a:lnTo>
                    <a:pt x="3243" y="5212"/>
                  </a:lnTo>
                  <a:lnTo>
                    <a:pt x="3618" y="4930"/>
                  </a:lnTo>
                  <a:lnTo>
                    <a:pt x="4012" y="4649"/>
                  </a:lnTo>
                  <a:lnTo>
                    <a:pt x="4424" y="4387"/>
                  </a:lnTo>
                  <a:lnTo>
                    <a:pt x="4836" y="4143"/>
                  </a:lnTo>
                  <a:lnTo>
                    <a:pt x="5418" y="3862"/>
                  </a:lnTo>
                  <a:lnTo>
                    <a:pt x="5999" y="3600"/>
                  </a:lnTo>
                  <a:lnTo>
                    <a:pt x="6598" y="3393"/>
                  </a:lnTo>
                  <a:lnTo>
                    <a:pt x="7198" y="3206"/>
                  </a:lnTo>
                  <a:lnTo>
                    <a:pt x="7798" y="3075"/>
                  </a:lnTo>
                  <a:lnTo>
                    <a:pt x="8398" y="2962"/>
                  </a:lnTo>
                  <a:lnTo>
                    <a:pt x="9016" y="2887"/>
                  </a:lnTo>
                  <a:lnTo>
                    <a:pt x="9616" y="2850"/>
                  </a:lnTo>
                  <a:lnTo>
                    <a:pt x="9766" y="2587"/>
                  </a:lnTo>
                  <a:lnTo>
                    <a:pt x="9860" y="2475"/>
                  </a:lnTo>
                  <a:lnTo>
                    <a:pt x="9972" y="2363"/>
                  </a:lnTo>
                  <a:lnTo>
                    <a:pt x="10085" y="2250"/>
                  </a:lnTo>
                  <a:lnTo>
                    <a:pt x="10197" y="2138"/>
                  </a:lnTo>
                  <a:lnTo>
                    <a:pt x="10328" y="2063"/>
                  </a:lnTo>
                  <a:lnTo>
                    <a:pt x="10478" y="1969"/>
                  </a:lnTo>
                  <a:lnTo>
                    <a:pt x="10722" y="1856"/>
                  </a:lnTo>
                  <a:lnTo>
                    <a:pt x="10966" y="1782"/>
                  </a:lnTo>
                  <a:lnTo>
                    <a:pt x="11228" y="1725"/>
                  </a:lnTo>
                  <a:lnTo>
                    <a:pt x="11472" y="1725"/>
                  </a:lnTo>
                  <a:lnTo>
                    <a:pt x="11753" y="1744"/>
                  </a:lnTo>
                  <a:lnTo>
                    <a:pt x="12034" y="1782"/>
                  </a:lnTo>
                  <a:lnTo>
                    <a:pt x="12278" y="1875"/>
                  </a:lnTo>
                  <a:lnTo>
                    <a:pt x="12540" y="2006"/>
                  </a:lnTo>
                  <a:lnTo>
                    <a:pt x="12765" y="2156"/>
                  </a:lnTo>
                  <a:lnTo>
                    <a:pt x="12971" y="2344"/>
                  </a:lnTo>
                  <a:lnTo>
                    <a:pt x="13158" y="2569"/>
                  </a:lnTo>
                  <a:lnTo>
                    <a:pt x="13327" y="2812"/>
                  </a:lnTo>
                  <a:lnTo>
                    <a:pt x="13402" y="2962"/>
                  </a:lnTo>
                  <a:lnTo>
                    <a:pt x="13458" y="3131"/>
                  </a:lnTo>
                  <a:lnTo>
                    <a:pt x="13515" y="3281"/>
                  </a:lnTo>
                  <a:lnTo>
                    <a:pt x="13552" y="3450"/>
                  </a:lnTo>
                  <a:lnTo>
                    <a:pt x="14002" y="3618"/>
                  </a:lnTo>
                  <a:lnTo>
                    <a:pt x="14433" y="3806"/>
                  </a:lnTo>
                  <a:lnTo>
                    <a:pt x="14883" y="4012"/>
                  </a:lnTo>
                  <a:lnTo>
                    <a:pt x="15295" y="4256"/>
                  </a:lnTo>
                  <a:lnTo>
                    <a:pt x="15726" y="4499"/>
                  </a:lnTo>
                  <a:lnTo>
                    <a:pt x="16120" y="4762"/>
                  </a:lnTo>
                  <a:lnTo>
                    <a:pt x="16514" y="5062"/>
                  </a:lnTo>
                  <a:lnTo>
                    <a:pt x="16907" y="5361"/>
                  </a:lnTo>
                  <a:lnTo>
                    <a:pt x="17263" y="5680"/>
                  </a:lnTo>
                  <a:lnTo>
                    <a:pt x="17619" y="6036"/>
                  </a:lnTo>
                  <a:lnTo>
                    <a:pt x="17976" y="6392"/>
                  </a:lnTo>
                  <a:lnTo>
                    <a:pt x="18294" y="6767"/>
                  </a:lnTo>
                  <a:lnTo>
                    <a:pt x="18594" y="7161"/>
                  </a:lnTo>
                  <a:lnTo>
                    <a:pt x="18894" y="7573"/>
                  </a:lnTo>
                  <a:lnTo>
                    <a:pt x="19175" y="8004"/>
                  </a:lnTo>
                  <a:lnTo>
                    <a:pt x="19437" y="8454"/>
                  </a:lnTo>
                  <a:lnTo>
                    <a:pt x="19625" y="8829"/>
                  </a:lnTo>
                  <a:lnTo>
                    <a:pt x="19812" y="9223"/>
                  </a:lnTo>
                  <a:lnTo>
                    <a:pt x="19962" y="9597"/>
                  </a:lnTo>
                  <a:lnTo>
                    <a:pt x="20112" y="9991"/>
                  </a:lnTo>
                  <a:lnTo>
                    <a:pt x="20243" y="10385"/>
                  </a:lnTo>
                  <a:lnTo>
                    <a:pt x="20356" y="10778"/>
                  </a:lnTo>
                  <a:lnTo>
                    <a:pt x="20468" y="11172"/>
                  </a:lnTo>
                  <a:lnTo>
                    <a:pt x="20543" y="11566"/>
                  </a:lnTo>
                  <a:lnTo>
                    <a:pt x="20618" y="11959"/>
                  </a:lnTo>
                  <a:lnTo>
                    <a:pt x="20675" y="12371"/>
                  </a:lnTo>
                  <a:lnTo>
                    <a:pt x="20712" y="12765"/>
                  </a:lnTo>
                  <a:lnTo>
                    <a:pt x="20731" y="13159"/>
                  </a:lnTo>
                  <a:lnTo>
                    <a:pt x="20731" y="13552"/>
                  </a:lnTo>
                  <a:lnTo>
                    <a:pt x="20731" y="13965"/>
                  </a:lnTo>
                  <a:lnTo>
                    <a:pt x="20712" y="14358"/>
                  </a:lnTo>
                  <a:lnTo>
                    <a:pt x="20675" y="14752"/>
                  </a:lnTo>
                  <a:lnTo>
                    <a:pt x="20843" y="14302"/>
                  </a:lnTo>
                  <a:lnTo>
                    <a:pt x="20993" y="13852"/>
                  </a:lnTo>
                  <a:lnTo>
                    <a:pt x="21106" y="13402"/>
                  </a:lnTo>
                  <a:lnTo>
                    <a:pt x="21218" y="12953"/>
                  </a:lnTo>
                  <a:lnTo>
                    <a:pt x="21312" y="12484"/>
                  </a:lnTo>
                  <a:lnTo>
                    <a:pt x="21368" y="12015"/>
                  </a:lnTo>
                  <a:lnTo>
                    <a:pt x="21424" y="11547"/>
                  </a:lnTo>
                  <a:lnTo>
                    <a:pt x="21443" y="11078"/>
                  </a:lnTo>
                  <a:lnTo>
                    <a:pt x="21443" y="10610"/>
                  </a:lnTo>
                  <a:lnTo>
                    <a:pt x="21424" y="10141"/>
                  </a:lnTo>
                  <a:lnTo>
                    <a:pt x="21387" y="9654"/>
                  </a:lnTo>
                  <a:lnTo>
                    <a:pt x="21331" y="9185"/>
                  </a:lnTo>
                  <a:lnTo>
                    <a:pt x="21256" y="8717"/>
                  </a:lnTo>
                  <a:lnTo>
                    <a:pt x="21143" y="8229"/>
                  </a:lnTo>
                  <a:lnTo>
                    <a:pt x="21031" y="7761"/>
                  </a:lnTo>
                  <a:lnTo>
                    <a:pt x="20881" y="7311"/>
                  </a:lnTo>
                  <a:lnTo>
                    <a:pt x="20881" y="7292"/>
                  </a:lnTo>
                  <a:lnTo>
                    <a:pt x="20862" y="7292"/>
                  </a:lnTo>
                  <a:lnTo>
                    <a:pt x="20862" y="7273"/>
                  </a:lnTo>
                  <a:lnTo>
                    <a:pt x="20862" y="7255"/>
                  </a:lnTo>
                  <a:lnTo>
                    <a:pt x="20843" y="7236"/>
                  </a:lnTo>
                  <a:lnTo>
                    <a:pt x="20843" y="7198"/>
                  </a:lnTo>
                  <a:lnTo>
                    <a:pt x="20824" y="7180"/>
                  </a:lnTo>
                  <a:lnTo>
                    <a:pt x="20824" y="7161"/>
                  </a:lnTo>
                  <a:lnTo>
                    <a:pt x="20824" y="7142"/>
                  </a:lnTo>
                  <a:lnTo>
                    <a:pt x="20806" y="7123"/>
                  </a:lnTo>
                  <a:lnTo>
                    <a:pt x="20806" y="7105"/>
                  </a:lnTo>
                  <a:lnTo>
                    <a:pt x="20806" y="7086"/>
                  </a:lnTo>
                  <a:lnTo>
                    <a:pt x="20787" y="7030"/>
                  </a:lnTo>
                  <a:lnTo>
                    <a:pt x="20768" y="7030"/>
                  </a:lnTo>
                  <a:lnTo>
                    <a:pt x="20768" y="7011"/>
                  </a:lnTo>
                  <a:lnTo>
                    <a:pt x="20768" y="6992"/>
                  </a:lnTo>
                  <a:lnTo>
                    <a:pt x="20750" y="6973"/>
                  </a:lnTo>
                  <a:lnTo>
                    <a:pt x="20750" y="6955"/>
                  </a:lnTo>
                  <a:lnTo>
                    <a:pt x="20712" y="6842"/>
                  </a:lnTo>
                  <a:lnTo>
                    <a:pt x="20506" y="6336"/>
                  </a:lnTo>
                  <a:lnTo>
                    <a:pt x="20262" y="5849"/>
                  </a:lnTo>
                  <a:lnTo>
                    <a:pt x="20243" y="5830"/>
                  </a:lnTo>
                  <a:lnTo>
                    <a:pt x="20243" y="5811"/>
                  </a:lnTo>
                  <a:lnTo>
                    <a:pt x="20243" y="5793"/>
                  </a:lnTo>
                  <a:lnTo>
                    <a:pt x="20225" y="5793"/>
                  </a:lnTo>
                  <a:lnTo>
                    <a:pt x="20206" y="5736"/>
                  </a:lnTo>
                  <a:lnTo>
                    <a:pt x="20187" y="5718"/>
                  </a:lnTo>
                  <a:lnTo>
                    <a:pt x="20187" y="5699"/>
                  </a:lnTo>
                  <a:lnTo>
                    <a:pt x="20168" y="5699"/>
                  </a:lnTo>
                  <a:lnTo>
                    <a:pt x="20168" y="5680"/>
                  </a:lnTo>
                  <a:lnTo>
                    <a:pt x="20168" y="5661"/>
                  </a:lnTo>
                  <a:lnTo>
                    <a:pt x="20150" y="5643"/>
                  </a:lnTo>
                  <a:lnTo>
                    <a:pt x="20131" y="5624"/>
                  </a:lnTo>
                  <a:lnTo>
                    <a:pt x="19944" y="5287"/>
                  </a:lnTo>
                  <a:lnTo>
                    <a:pt x="19756" y="4968"/>
                  </a:lnTo>
                  <a:lnTo>
                    <a:pt x="19550" y="4649"/>
                  </a:lnTo>
                  <a:lnTo>
                    <a:pt x="19325" y="4349"/>
                  </a:lnTo>
                  <a:lnTo>
                    <a:pt x="19100" y="4049"/>
                  </a:lnTo>
                  <a:lnTo>
                    <a:pt x="18875" y="3768"/>
                  </a:lnTo>
                  <a:lnTo>
                    <a:pt x="18632" y="3487"/>
                  </a:lnTo>
                  <a:lnTo>
                    <a:pt x="18369" y="3225"/>
                  </a:lnTo>
                  <a:lnTo>
                    <a:pt x="18107" y="2981"/>
                  </a:lnTo>
                  <a:lnTo>
                    <a:pt x="17844" y="2719"/>
                  </a:lnTo>
                  <a:lnTo>
                    <a:pt x="17582" y="2494"/>
                  </a:lnTo>
                  <a:lnTo>
                    <a:pt x="17301" y="2269"/>
                  </a:lnTo>
                  <a:lnTo>
                    <a:pt x="17001" y="2044"/>
                  </a:lnTo>
                  <a:lnTo>
                    <a:pt x="16720" y="1838"/>
                  </a:lnTo>
                  <a:lnTo>
                    <a:pt x="16420" y="1650"/>
                  </a:lnTo>
                  <a:lnTo>
                    <a:pt x="16101" y="1463"/>
                  </a:lnTo>
                  <a:lnTo>
                    <a:pt x="15801" y="1294"/>
                  </a:lnTo>
                  <a:lnTo>
                    <a:pt x="15483" y="1126"/>
                  </a:lnTo>
                  <a:lnTo>
                    <a:pt x="15164" y="976"/>
                  </a:lnTo>
                  <a:lnTo>
                    <a:pt x="14827" y="826"/>
                  </a:lnTo>
                  <a:lnTo>
                    <a:pt x="14508" y="694"/>
                  </a:lnTo>
                  <a:lnTo>
                    <a:pt x="14171" y="582"/>
                  </a:lnTo>
                  <a:lnTo>
                    <a:pt x="13833" y="469"/>
                  </a:lnTo>
                  <a:lnTo>
                    <a:pt x="13496" y="376"/>
                  </a:lnTo>
                  <a:lnTo>
                    <a:pt x="13140" y="282"/>
                  </a:lnTo>
                  <a:lnTo>
                    <a:pt x="12802" y="207"/>
                  </a:lnTo>
                  <a:lnTo>
                    <a:pt x="12446" y="151"/>
                  </a:lnTo>
                  <a:lnTo>
                    <a:pt x="12109" y="95"/>
                  </a:lnTo>
                  <a:lnTo>
                    <a:pt x="11753" y="57"/>
                  </a:lnTo>
                  <a:lnTo>
                    <a:pt x="11397" y="20"/>
                  </a:lnTo>
                  <a:lnTo>
                    <a:pt x="11040" y="1"/>
                  </a:lnTo>
                  <a:close/>
                </a:path>
              </a:pathLst>
            </a:custGeom>
            <a:solidFill>
              <a:srgbClr val="E0A2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1" name="Google Shape;1991;p20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extrusionOk="0">
                  <a:moveTo>
                    <a:pt x="244" y="1"/>
                  </a:move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2" name="Google Shape;1992;p20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fill="none" extrusionOk="0">
                  <a:moveTo>
                    <a:pt x="600" y="1"/>
                  </a:moveTo>
                  <a:lnTo>
                    <a:pt x="600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lnTo>
                    <a:pt x="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3" name="Google Shape;1993;p20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extrusionOk="0">
                  <a:moveTo>
                    <a:pt x="1612" y="0"/>
                  </a:move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BC7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4" name="Google Shape;1994;p20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fill="none" extrusionOk="0">
                  <a:moveTo>
                    <a:pt x="1856" y="0"/>
                  </a:moveTo>
                  <a:lnTo>
                    <a:pt x="1856" y="0"/>
                  </a:lnTo>
                  <a:lnTo>
                    <a:pt x="1612" y="0"/>
                  </a:ln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0" y="1125"/>
                  </a:lnTo>
                  <a:lnTo>
                    <a:pt x="356" y="1125"/>
                  </a:lnTo>
                  <a:lnTo>
                    <a:pt x="356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5" name="Google Shape;1995;p20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extrusionOk="0">
                  <a:moveTo>
                    <a:pt x="1481" y="0"/>
                  </a:move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6" name="Google Shape;1996;p20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fill="none" extrusionOk="0">
                  <a:moveTo>
                    <a:pt x="1481" y="0"/>
                  </a:moveTo>
                  <a:lnTo>
                    <a:pt x="1481" y="0"/>
                  </a:ln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7" name="Google Shape;1997;p20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extrusionOk="0">
                  <a:moveTo>
                    <a:pt x="1294" y="1"/>
                  </a:move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8" name="Google Shape;1998;p20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fill="none" extrusionOk="0">
                  <a:moveTo>
                    <a:pt x="1481" y="1"/>
                  </a:moveTo>
                  <a:lnTo>
                    <a:pt x="1481" y="1"/>
                  </a:lnTo>
                  <a:lnTo>
                    <a:pt x="1294" y="1"/>
                  </a:ln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481" y="2962"/>
                  </a:lnTo>
                  <a:lnTo>
                    <a:pt x="1481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9" name="Google Shape;1999;p20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extrusionOk="0">
                  <a:moveTo>
                    <a:pt x="732" y="1"/>
                  </a:move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0" name="Google Shape;2000;p20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fill="none" extrusionOk="0">
                  <a:moveTo>
                    <a:pt x="825" y="1"/>
                  </a:moveTo>
                  <a:lnTo>
                    <a:pt x="825" y="1"/>
                  </a:lnTo>
                  <a:lnTo>
                    <a:pt x="732" y="1"/>
                  </a:ln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lnTo>
                    <a:pt x="8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1" name="Google Shape;2001;p20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extrusionOk="0">
                  <a:moveTo>
                    <a:pt x="731" y="0"/>
                  </a:move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2" name="Google Shape;2002;p20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3" name="Google Shape;2003;p20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731" y="0"/>
                  </a:move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4" name="Google Shape;2004;p20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5" name="Google Shape;2005;p20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extrusionOk="0">
                  <a:moveTo>
                    <a:pt x="826" y="1"/>
                  </a:move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6" name="Google Shape;2006;p20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fill="none" extrusionOk="0">
                  <a:moveTo>
                    <a:pt x="826" y="1"/>
                  </a:moveTo>
                  <a:lnTo>
                    <a:pt x="826" y="1"/>
                  </a:ln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826" y="1669"/>
                  </a:lnTo>
                  <a:lnTo>
                    <a:pt x="826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07" name="Google Shape;2007;p20"/>
          <p:cNvGrpSpPr/>
          <p:nvPr/>
        </p:nvGrpSpPr>
        <p:grpSpPr>
          <a:xfrm>
            <a:off x="8179350" y="619275"/>
            <a:ext cx="502825" cy="358475"/>
            <a:chOff x="5667425" y="5007350"/>
            <a:chExt cx="502825" cy="358475"/>
          </a:xfrm>
        </p:grpSpPr>
        <p:sp>
          <p:nvSpPr>
            <p:cNvPr id="2008" name="Google Shape;2008;p20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extrusionOk="0">
                  <a:moveTo>
                    <a:pt x="6973" y="0"/>
                  </a:move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9" name="Google Shape;2009;p20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fill="none" extrusionOk="0">
                  <a:moveTo>
                    <a:pt x="14133" y="8772"/>
                  </a:move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lnTo>
                    <a:pt x="6973" y="0"/>
                  </a:ln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0" name="Google Shape;2010;p20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extrusionOk="0">
                  <a:moveTo>
                    <a:pt x="0" y="0"/>
                  </a:moveTo>
                  <a:lnTo>
                    <a:pt x="169" y="319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12" y="1256"/>
                  </a:lnTo>
                  <a:lnTo>
                    <a:pt x="9971" y="3393"/>
                  </a:lnTo>
                  <a:lnTo>
                    <a:pt x="10290" y="3205"/>
                  </a:lnTo>
                  <a:lnTo>
                    <a:pt x="10590" y="3018"/>
                  </a:lnTo>
                  <a:lnTo>
                    <a:pt x="10871" y="2793"/>
                  </a:lnTo>
                  <a:lnTo>
                    <a:pt x="11152" y="2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1" name="Google Shape;2011;p20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fill="none" extrusionOk="0">
                  <a:moveTo>
                    <a:pt x="0" y="0"/>
                  </a:moveTo>
                  <a:lnTo>
                    <a:pt x="11152" y="2568"/>
                  </a:lnTo>
                  <a:lnTo>
                    <a:pt x="11152" y="2568"/>
                  </a:lnTo>
                  <a:lnTo>
                    <a:pt x="10871" y="2793"/>
                  </a:lnTo>
                  <a:lnTo>
                    <a:pt x="10590" y="3018"/>
                  </a:lnTo>
                  <a:lnTo>
                    <a:pt x="10290" y="3205"/>
                  </a:lnTo>
                  <a:lnTo>
                    <a:pt x="9971" y="3393"/>
                  </a:lnTo>
                  <a:lnTo>
                    <a:pt x="712" y="1256"/>
                  </a:lnTo>
                  <a:lnTo>
                    <a:pt x="712" y="1256"/>
                  </a:lnTo>
                  <a:lnTo>
                    <a:pt x="525" y="956"/>
                  </a:lnTo>
                  <a:lnTo>
                    <a:pt x="337" y="637"/>
                  </a:lnTo>
                  <a:lnTo>
                    <a:pt x="169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2" name="Google Shape;2012;p20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extrusionOk="0">
                  <a:moveTo>
                    <a:pt x="0" y="1"/>
                  </a:moveTo>
                  <a:lnTo>
                    <a:pt x="38" y="57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8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3" name="Google Shape;2013;p20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fill="none" extrusionOk="0">
                  <a:moveTo>
                    <a:pt x="38" y="57"/>
                  </a:move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  <a:lnTo>
                    <a:pt x="38" y="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4" name="Google Shape;2014;p20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extrusionOk="0">
                  <a:moveTo>
                    <a:pt x="0" y="1"/>
                  </a:moveTo>
                  <a:lnTo>
                    <a:pt x="38" y="57"/>
                  </a:lnTo>
                  <a:lnTo>
                    <a:pt x="244" y="301"/>
                  </a:lnTo>
                  <a:lnTo>
                    <a:pt x="431" y="544"/>
                  </a:lnTo>
                  <a:lnTo>
                    <a:pt x="638" y="769"/>
                  </a:lnTo>
                  <a:lnTo>
                    <a:pt x="862" y="994"/>
                  </a:lnTo>
                  <a:lnTo>
                    <a:pt x="1106" y="1200"/>
                  </a:lnTo>
                  <a:lnTo>
                    <a:pt x="1331" y="1407"/>
                  </a:lnTo>
                  <a:lnTo>
                    <a:pt x="1593" y="1613"/>
                  </a:lnTo>
                  <a:lnTo>
                    <a:pt x="1856" y="1782"/>
                  </a:lnTo>
                  <a:lnTo>
                    <a:pt x="2118" y="1969"/>
                  </a:lnTo>
                  <a:lnTo>
                    <a:pt x="2399" y="2119"/>
                  </a:lnTo>
                  <a:lnTo>
                    <a:pt x="2681" y="2269"/>
                  </a:lnTo>
                  <a:lnTo>
                    <a:pt x="2980" y="2400"/>
                  </a:lnTo>
                  <a:lnTo>
                    <a:pt x="3280" y="2531"/>
                  </a:lnTo>
                  <a:lnTo>
                    <a:pt x="3580" y="2644"/>
                  </a:lnTo>
                  <a:lnTo>
                    <a:pt x="3899" y="2737"/>
                  </a:lnTo>
                  <a:lnTo>
                    <a:pt x="4236" y="2812"/>
                  </a:lnTo>
                  <a:lnTo>
                    <a:pt x="4555" y="2887"/>
                  </a:lnTo>
                  <a:lnTo>
                    <a:pt x="4874" y="2944"/>
                  </a:lnTo>
                  <a:lnTo>
                    <a:pt x="5211" y="2981"/>
                  </a:lnTo>
                  <a:lnTo>
                    <a:pt x="5530" y="3000"/>
                  </a:lnTo>
                  <a:lnTo>
                    <a:pt x="6186" y="3000"/>
                  </a:lnTo>
                  <a:lnTo>
                    <a:pt x="6504" y="2962"/>
                  </a:lnTo>
                  <a:lnTo>
                    <a:pt x="6823" y="2925"/>
                  </a:lnTo>
                  <a:lnTo>
                    <a:pt x="7123" y="2887"/>
                  </a:lnTo>
                  <a:lnTo>
                    <a:pt x="7441" y="2812"/>
                  </a:lnTo>
                  <a:lnTo>
                    <a:pt x="7741" y="2737"/>
                  </a:lnTo>
                  <a:lnTo>
                    <a:pt x="8041" y="2644"/>
                  </a:lnTo>
                  <a:lnTo>
                    <a:pt x="8341" y="2550"/>
                  </a:lnTo>
                  <a:lnTo>
                    <a:pt x="8622" y="2438"/>
                  </a:lnTo>
                  <a:lnTo>
                    <a:pt x="8922" y="2306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5" name="Google Shape;2015;p20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fill="none" extrusionOk="0">
                  <a:moveTo>
                    <a:pt x="9203" y="2156"/>
                  </a:moveTo>
                  <a:lnTo>
                    <a:pt x="9203" y="2156"/>
                  </a:lnTo>
                  <a:lnTo>
                    <a:pt x="8922" y="2306"/>
                  </a:lnTo>
                  <a:lnTo>
                    <a:pt x="8622" y="2438"/>
                  </a:lnTo>
                  <a:lnTo>
                    <a:pt x="8341" y="2550"/>
                  </a:lnTo>
                  <a:lnTo>
                    <a:pt x="8041" y="2644"/>
                  </a:lnTo>
                  <a:lnTo>
                    <a:pt x="7741" y="2737"/>
                  </a:lnTo>
                  <a:lnTo>
                    <a:pt x="7441" y="2812"/>
                  </a:lnTo>
                  <a:lnTo>
                    <a:pt x="7123" y="2887"/>
                  </a:lnTo>
                  <a:lnTo>
                    <a:pt x="6823" y="2925"/>
                  </a:lnTo>
                  <a:lnTo>
                    <a:pt x="6504" y="2962"/>
                  </a:lnTo>
                  <a:lnTo>
                    <a:pt x="6186" y="3000"/>
                  </a:lnTo>
                  <a:lnTo>
                    <a:pt x="5867" y="3000"/>
                  </a:lnTo>
                  <a:lnTo>
                    <a:pt x="5530" y="3000"/>
                  </a:lnTo>
                  <a:lnTo>
                    <a:pt x="5211" y="2981"/>
                  </a:lnTo>
                  <a:lnTo>
                    <a:pt x="4874" y="2944"/>
                  </a:lnTo>
                  <a:lnTo>
                    <a:pt x="4555" y="2887"/>
                  </a:lnTo>
                  <a:lnTo>
                    <a:pt x="4236" y="2812"/>
                  </a:lnTo>
                  <a:lnTo>
                    <a:pt x="4236" y="2812"/>
                  </a:lnTo>
                  <a:lnTo>
                    <a:pt x="3899" y="2737"/>
                  </a:lnTo>
                  <a:lnTo>
                    <a:pt x="3580" y="2644"/>
                  </a:lnTo>
                  <a:lnTo>
                    <a:pt x="3280" y="2531"/>
                  </a:lnTo>
                  <a:lnTo>
                    <a:pt x="2980" y="2400"/>
                  </a:lnTo>
                  <a:lnTo>
                    <a:pt x="2681" y="2269"/>
                  </a:lnTo>
                  <a:lnTo>
                    <a:pt x="2399" y="2119"/>
                  </a:lnTo>
                  <a:lnTo>
                    <a:pt x="2118" y="1969"/>
                  </a:lnTo>
                  <a:lnTo>
                    <a:pt x="1856" y="1782"/>
                  </a:lnTo>
                  <a:lnTo>
                    <a:pt x="1593" y="1613"/>
                  </a:lnTo>
                  <a:lnTo>
                    <a:pt x="1331" y="1407"/>
                  </a:lnTo>
                  <a:lnTo>
                    <a:pt x="1106" y="1200"/>
                  </a:lnTo>
                  <a:lnTo>
                    <a:pt x="862" y="994"/>
                  </a:lnTo>
                  <a:lnTo>
                    <a:pt x="638" y="769"/>
                  </a:lnTo>
                  <a:lnTo>
                    <a:pt x="431" y="544"/>
                  </a:lnTo>
                  <a:lnTo>
                    <a:pt x="244" y="301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6" name="Google Shape;2016;p20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extrusionOk="0">
                  <a:moveTo>
                    <a:pt x="0" y="0"/>
                  </a:moveTo>
                  <a:lnTo>
                    <a:pt x="38" y="319"/>
                  </a:lnTo>
                  <a:lnTo>
                    <a:pt x="75" y="619"/>
                  </a:lnTo>
                  <a:lnTo>
                    <a:pt x="131" y="919"/>
                  </a:lnTo>
                  <a:lnTo>
                    <a:pt x="206" y="1200"/>
                  </a:lnTo>
                  <a:lnTo>
                    <a:pt x="281" y="1500"/>
                  </a:lnTo>
                  <a:lnTo>
                    <a:pt x="375" y="1781"/>
                  </a:lnTo>
                  <a:lnTo>
                    <a:pt x="488" y="2062"/>
                  </a:lnTo>
                  <a:lnTo>
                    <a:pt x="600" y="2343"/>
                  </a:lnTo>
                  <a:lnTo>
                    <a:pt x="11752" y="4911"/>
                  </a:lnTo>
                  <a:lnTo>
                    <a:pt x="11977" y="4724"/>
                  </a:lnTo>
                  <a:lnTo>
                    <a:pt x="12202" y="4517"/>
                  </a:lnTo>
                  <a:lnTo>
                    <a:pt x="12408" y="4292"/>
                  </a:lnTo>
                  <a:lnTo>
                    <a:pt x="12614" y="4068"/>
                  </a:lnTo>
                  <a:lnTo>
                    <a:pt x="12802" y="3824"/>
                  </a:lnTo>
                  <a:lnTo>
                    <a:pt x="12989" y="3580"/>
                  </a:lnTo>
                  <a:lnTo>
                    <a:pt x="13158" y="3337"/>
                  </a:lnTo>
                  <a:lnTo>
                    <a:pt x="13327" y="30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7" name="Google Shape;2017;p20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fill="none" extrusionOk="0">
                  <a:moveTo>
                    <a:pt x="0" y="0"/>
                  </a:moveTo>
                  <a:lnTo>
                    <a:pt x="13327" y="3074"/>
                  </a:lnTo>
                  <a:lnTo>
                    <a:pt x="13327" y="3074"/>
                  </a:lnTo>
                  <a:lnTo>
                    <a:pt x="13158" y="3337"/>
                  </a:lnTo>
                  <a:lnTo>
                    <a:pt x="12989" y="3580"/>
                  </a:lnTo>
                  <a:lnTo>
                    <a:pt x="12802" y="3824"/>
                  </a:lnTo>
                  <a:lnTo>
                    <a:pt x="12614" y="4068"/>
                  </a:lnTo>
                  <a:lnTo>
                    <a:pt x="12408" y="4292"/>
                  </a:lnTo>
                  <a:lnTo>
                    <a:pt x="12202" y="4517"/>
                  </a:lnTo>
                  <a:lnTo>
                    <a:pt x="11977" y="4724"/>
                  </a:lnTo>
                  <a:lnTo>
                    <a:pt x="11752" y="4911"/>
                  </a:lnTo>
                  <a:lnTo>
                    <a:pt x="600" y="2343"/>
                  </a:lnTo>
                  <a:lnTo>
                    <a:pt x="600" y="2343"/>
                  </a:lnTo>
                  <a:lnTo>
                    <a:pt x="488" y="2062"/>
                  </a:lnTo>
                  <a:lnTo>
                    <a:pt x="375" y="1781"/>
                  </a:lnTo>
                  <a:lnTo>
                    <a:pt x="281" y="1500"/>
                  </a:lnTo>
                  <a:lnTo>
                    <a:pt x="206" y="1200"/>
                  </a:lnTo>
                  <a:lnTo>
                    <a:pt x="131" y="919"/>
                  </a:lnTo>
                  <a:lnTo>
                    <a:pt x="75" y="619"/>
                  </a:lnTo>
                  <a:lnTo>
                    <a:pt x="38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8" name="Google Shape;2018;p20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13346" y="4199"/>
                  </a:lnTo>
                  <a:lnTo>
                    <a:pt x="13608" y="3712"/>
                  </a:lnTo>
                  <a:lnTo>
                    <a:pt x="13721" y="3449"/>
                  </a:lnTo>
                  <a:lnTo>
                    <a:pt x="13833" y="3187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19" name="Google Shape;2019;p20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fill="none" extrusionOk="0">
                  <a:moveTo>
                    <a:pt x="19" y="1"/>
                  </a:moveTo>
                  <a:lnTo>
                    <a:pt x="13833" y="3187"/>
                  </a:lnTo>
                  <a:lnTo>
                    <a:pt x="13833" y="3187"/>
                  </a:lnTo>
                  <a:lnTo>
                    <a:pt x="13721" y="3449"/>
                  </a:lnTo>
                  <a:lnTo>
                    <a:pt x="13608" y="3712"/>
                  </a:lnTo>
                  <a:lnTo>
                    <a:pt x="13346" y="4199"/>
                  </a:lnTo>
                  <a:lnTo>
                    <a:pt x="19" y="1125"/>
                  </a:lnTo>
                  <a:lnTo>
                    <a:pt x="19" y="1125"/>
                  </a:lnTo>
                  <a:lnTo>
                    <a:pt x="1" y="563"/>
                  </a:lnTo>
                  <a:lnTo>
                    <a:pt x="19" y="282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0" name="Google Shape;2020;p20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75" y="1575"/>
                  </a:lnTo>
                  <a:lnTo>
                    <a:pt x="0" y="2100"/>
                  </a:lnTo>
                  <a:lnTo>
                    <a:pt x="13814" y="5286"/>
                  </a:lnTo>
                  <a:lnTo>
                    <a:pt x="13983" y="4780"/>
                  </a:lnTo>
                  <a:lnTo>
                    <a:pt x="14133" y="4274"/>
                  </a:lnTo>
                  <a:lnTo>
                    <a:pt x="14226" y="3730"/>
                  </a:lnTo>
                  <a:lnTo>
                    <a:pt x="14283" y="3187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1" name="Google Shape;2021;p20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fill="none" extrusionOk="0">
                  <a:moveTo>
                    <a:pt x="169" y="1050"/>
                  </a:moveTo>
                  <a:lnTo>
                    <a:pt x="169" y="1050"/>
                  </a:lnTo>
                  <a:lnTo>
                    <a:pt x="319" y="525"/>
                  </a:lnTo>
                  <a:lnTo>
                    <a:pt x="488" y="0"/>
                  </a:lnTo>
                  <a:lnTo>
                    <a:pt x="14283" y="3187"/>
                  </a:lnTo>
                  <a:lnTo>
                    <a:pt x="14283" y="3187"/>
                  </a:lnTo>
                  <a:lnTo>
                    <a:pt x="14226" y="3730"/>
                  </a:lnTo>
                  <a:lnTo>
                    <a:pt x="14133" y="4274"/>
                  </a:lnTo>
                  <a:lnTo>
                    <a:pt x="14133" y="4274"/>
                  </a:lnTo>
                  <a:lnTo>
                    <a:pt x="13983" y="4780"/>
                  </a:lnTo>
                  <a:lnTo>
                    <a:pt x="13814" y="5286"/>
                  </a:lnTo>
                  <a:lnTo>
                    <a:pt x="0" y="2100"/>
                  </a:lnTo>
                  <a:lnTo>
                    <a:pt x="0" y="2100"/>
                  </a:lnTo>
                  <a:lnTo>
                    <a:pt x="75" y="1575"/>
                  </a:lnTo>
                  <a:lnTo>
                    <a:pt x="169" y="10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2" name="Google Shape;2022;p20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3796" y="4218"/>
                  </a:lnTo>
                  <a:lnTo>
                    <a:pt x="13814" y="3937"/>
                  </a:lnTo>
                  <a:lnTo>
                    <a:pt x="13814" y="3637"/>
                  </a:lnTo>
                  <a:lnTo>
                    <a:pt x="13814" y="3356"/>
                  </a:lnTo>
                  <a:lnTo>
                    <a:pt x="13796" y="307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3" name="Google Shape;2023;p20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fill="none" extrusionOk="0">
                  <a:moveTo>
                    <a:pt x="525" y="0"/>
                  </a:moveTo>
                  <a:lnTo>
                    <a:pt x="13796" y="3074"/>
                  </a:lnTo>
                  <a:lnTo>
                    <a:pt x="13796" y="3074"/>
                  </a:lnTo>
                  <a:lnTo>
                    <a:pt x="13814" y="3356"/>
                  </a:lnTo>
                  <a:lnTo>
                    <a:pt x="13814" y="3637"/>
                  </a:lnTo>
                  <a:lnTo>
                    <a:pt x="13814" y="3937"/>
                  </a:lnTo>
                  <a:lnTo>
                    <a:pt x="13796" y="4218"/>
                  </a:lnTo>
                  <a:lnTo>
                    <a:pt x="1" y="1031"/>
                  </a:lnTo>
                  <a:lnTo>
                    <a:pt x="1" y="1031"/>
                  </a:lnTo>
                  <a:lnTo>
                    <a:pt x="113" y="769"/>
                  </a:lnTo>
                  <a:lnTo>
                    <a:pt x="244" y="507"/>
                  </a:lnTo>
                  <a:lnTo>
                    <a:pt x="375" y="263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4" name="Google Shape;2024;p20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11284" y="3355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5" name="Google Shape;2025;p20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fill="none" extrusionOk="0">
                  <a:moveTo>
                    <a:pt x="1" y="750"/>
                  </a:moveTo>
                  <a:lnTo>
                    <a:pt x="1" y="750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600" y="282"/>
                  </a:lnTo>
                  <a:lnTo>
                    <a:pt x="1069" y="0"/>
                  </a:lnTo>
                  <a:lnTo>
                    <a:pt x="10666" y="2212"/>
                  </a:lnTo>
                  <a:lnTo>
                    <a:pt x="10666" y="2212"/>
                  </a:lnTo>
                  <a:lnTo>
                    <a:pt x="10947" y="2662"/>
                  </a:lnTo>
                  <a:lnTo>
                    <a:pt x="11190" y="3149"/>
                  </a:lnTo>
                  <a:lnTo>
                    <a:pt x="11190" y="3149"/>
                  </a:lnTo>
                  <a:lnTo>
                    <a:pt x="11284" y="3355"/>
                  </a:lnTo>
                  <a:lnTo>
                    <a:pt x="1" y="7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6" name="Google Shape;2026;p20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505" y="1"/>
                  </a:moveTo>
                  <a:lnTo>
                    <a:pt x="3168" y="20"/>
                  </a:lnTo>
                  <a:lnTo>
                    <a:pt x="2830" y="38"/>
                  </a:lnTo>
                  <a:lnTo>
                    <a:pt x="2493" y="95"/>
                  </a:lnTo>
                  <a:lnTo>
                    <a:pt x="2155" y="151"/>
                  </a:lnTo>
                  <a:lnTo>
                    <a:pt x="1837" y="226"/>
                  </a:lnTo>
                  <a:lnTo>
                    <a:pt x="1499" y="320"/>
                  </a:lnTo>
                  <a:lnTo>
                    <a:pt x="1200" y="432"/>
                  </a:lnTo>
                  <a:lnTo>
                    <a:pt x="881" y="545"/>
                  </a:lnTo>
                  <a:lnTo>
                    <a:pt x="581" y="676"/>
                  </a:lnTo>
                  <a:lnTo>
                    <a:pt x="281" y="826"/>
                  </a:lnTo>
                  <a:lnTo>
                    <a:pt x="0" y="994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92" y="113"/>
                  </a:lnTo>
                  <a:lnTo>
                    <a:pt x="4536" y="57"/>
                  </a:lnTo>
                  <a:lnTo>
                    <a:pt x="4199" y="20"/>
                  </a:lnTo>
                  <a:lnTo>
                    <a:pt x="3842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7" name="Google Shape;2027;p20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5229" y="188"/>
                  </a:moveTo>
                  <a:lnTo>
                    <a:pt x="5229" y="188"/>
                  </a:lnTo>
                  <a:lnTo>
                    <a:pt x="5586" y="263"/>
                  </a:lnTo>
                  <a:lnTo>
                    <a:pt x="5923" y="376"/>
                  </a:lnTo>
                  <a:lnTo>
                    <a:pt x="6242" y="488"/>
                  </a:lnTo>
                  <a:lnTo>
                    <a:pt x="6560" y="620"/>
                  </a:lnTo>
                  <a:lnTo>
                    <a:pt x="6879" y="769"/>
                  </a:lnTo>
                  <a:lnTo>
                    <a:pt x="7179" y="938"/>
                  </a:lnTo>
                  <a:lnTo>
                    <a:pt x="7460" y="1107"/>
                  </a:lnTo>
                  <a:lnTo>
                    <a:pt x="7741" y="1294"/>
                  </a:lnTo>
                  <a:lnTo>
                    <a:pt x="8022" y="1500"/>
                  </a:lnTo>
                  <a:lnTo>
                    <a:pt x="8266" y="1707"/>
                  </a:lnTo>
                  <a:lnTo>
                    <a:pt x="8528" y="1932"/>
                  </a:lnTo>
                  <a:lnTo>
                    <a:pt x="8753" y="2175"/>
                  </a:lnTo>
                  <a:lnTo>
                    <a:pt x="8978" y="2419"/>
                  </a:lnTo>
                  <a:lnTo>
                    <a:pt x="9203" y="2663"/>
                  </a:lnTo>
                  <a:lnTo>
                    <a:pt x="9409" y="2925"/>
                  </a:lnTo>
                  <a:lnTo>
                    <a:pt x="9597" y="3206"/>
                  </a:lnTo>
                  <a:lnTo>
                    <a:pt x="0" y="994"/>
                  </a:lnTo>
                  <a:lnTo>
                    <a:pt x="0" y="994"/>
                  </a:lnTo>
                  <a:lnTo>
                    <a:pt x="281" y="826"/>
                  </a:lnTo>
                  <a:lnTo>
                    <a:pt x="581" y="676"/>
                  </a:lnTo>
                  <a:lnTo>
                    <a:pt x="881" y="545"/>
                  </a:lnTo>
                  <a:lnTo>
                    <a:pt x="1200" y="432"/>
                  </a:lnTo>
                  <a:lnTo>
                    <a:pt x="1499" y="320"/>
                  </a:lnTo>
                  <a:lnTo>
                    <a:pt x="1837" y="226"/>
                  </a:lnTo>
                  <a:lnTo>
                    <a:pt x="2155" y="151"/>
                  </a:lnTo>
                  <a:lnTo>
                    <a:pt x="2493" y="95"/>
                  </a:lnTo>
                  <a:lnTo>
                    <a:pt x="2830" y="38"/>
                  </a:lnTo>
                  <a:lnTo>
                    <a:pt x="3168" y="20"/>
                  </a:lnTo>
                  <a:lnTo>
                    <a:pt x="3505" y="1"/>
                  </a:lnTo>
                  <a:lnTo>
                    <a:pt x="3842" y="1"/>
                  </a:lnTo>
                  <a:lnTo>
                    <a:pt x="4199" y="20"/>
                  </a:lnTo>
                  <a:lnTo>
                    <a:pt x="4536" y="57"/>
                  </a:lnTo>
                  <a:lnTo>
                    <a:pt x="4892" y="113"/>
                  </a:lnTo>
                  <a:lnTo>
                    <a:pt x="5229" y="1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8" name="Google Shape;2028;p20"/>
            <p:cNvSpPr/>
            <p:nvPr/>
          </p:nvSpPr>
          <p:spPr>
            <a:xfrm>
              <a:off x="5745675" y="5007350"/>
              <a:ext cx="340700" cy="139175"/>
            </a:xfrm>
            <a:custGeom>
              <a:avLst/>
              <a:gdLst/>
              <a:ahLst/>
              <a:cxnLst/>
              <a:rect l="l" t="t" r="r" b="b"/>
              <a:pathLst>
                <a:path w="13628" h="5567" extrusionOk="0">
                  <a:moveTo>
                    <a:pt x="11199" y="1387"/>
                  </a:moveTo>
                  <a:lnTo>
                    <a:pt x="11247" y="1425"/>
                  </a:lnTo>
                  <a:lnTo>
                    <a:pt x="11378" y="1518"/>
                  </a:lnTo>
                  <a:lnTo>
                    <a:pt x="11378" y="1518"/>
                  </a:lnTo>
                  <a:lnTo>
                    <a:pt x="11199" y="1387"/>
                  </a:lnTo>
                  <a:close/>
                  <a:moveTo>
                    <a:pt x="11378" y="1518"/>
                  </a:move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496" y="2612"/>
                  </a:lnTo>
                  <a:lnTo>
                    <a:pt x="12496" y="26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378" y="1518"/>
                  </a:lnTo>
                  <a:close/>
                  <a:moveTo>
                    <a:pt x="12496" y="2612"/>
                  </a:moveTo>
                  <a:lnTo>
                    <a:pt x="12653" y="2812"/>
                  </a:lnTo>
                  <a:lnTo>
                    <a:pt x="12818" y="3022"/>
                  </a:lnTo>
                  <a:lnTo>
                    <a:pt x="12765" y="2943"/>
                  </a:lnTo>
                  <a:lnTo>
                    <a:pt x="12559" y="2681"/>
                  </a:lnTo>
                  <a:lnTo>
                    <a:pt x="12496" y="2612"/>
                  </a:lnTo>
                  <a:close/>
                  <a:moveTo>
                    <a:pt x="12818" y="3022"/>
                  </a:moveTo>
                  <a:lnTo>
                    <a:pt x="12953" y="3224"/>
                  </a:lnTo>
                  <a:lnTo>
                    <a:pt x="13140" y="3524"/>
                  </a:lnTo>
                  <a:lnTo>
                    <a:pt x="13140" y="3524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818" y="3022"/>
                  </a:lnTo>
                  <a:close/>
                  <a:moveTo>
                    <a:pt x="6674" y="0"/>
                  </a:move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610" y="3906"/>
                  </a:lnTo>
                  <a:lnTo>
                    <a:pt x="610" y="3906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199" y="1387"/>
                  </a:lnTo>
                  <a:lnTo>
                    <a:pt x="11199" y="1387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  <a:close/>
                  <a:moveTo>
                    <a:pt x="13140" y="3524"/>
                  </a:moveTo>
                  <a:lnTo>
                    <a:pt x="13196" y="3618"/>
                  </a:lnTo>
                  <a:lnTo>
                    <a:pt x="13346" y="3918"/>
                  </a:lnTo>
                  <a:lnTo>
                    <a:pt x="13485" y="4177"/>
                  </a:lnTo>
                  <a:lnTo>
                    <a:pt x="13485" y="4177"/>
                  </a:lnTo>
                  <a:lnTo>
                    <a:pt x="13477" y="4161"/>
                  </a:lnTo>
                  <a:lnTo>
                    <a:pt x="13234" y="3674"/>
                  </a:lnTo>
                  <a:lnTo>
                    <a:pt x="13140" y="3524"/>
                  </a:lnTo>
                  <a:close/>
                  <a:moveTo>
                    <a:pt x="13485" y="4177"/>
                  </a:moveTo>
                  <a:lnTo>
                    <a:pt x="13513" y="4239"/>
                  </a:lnTo>
                  <a:lnTo>
                    <a:pt x="13513" y="4239"/>
                  </a:lnTo>
                  <a:lnTo>
                    <a:pt x="13496" y="4199"/>
                  </a:lnTo>
                  <a:lnTo>
                    <a:pt x="13485" y="4177"/>
                  </a:lnTo>
                  <a:close/>
                  <a:moveTo>
                    <a:pt x="13513" y="4239"/>
                  </a:moveTo>
                  <a:lnTo>
                    <a:pt x="13565" y="4366"/>
                  </a:lnTo>
                  <a:lnTo>
                    <a:pt x="13565" y="4366"/>
                  </a:lnTo>
                  <a:lnTo>
                    <a:pt x="13571" y="4367"/>
                  </a:lnTo>
                  <a:lnTo>
                    <a:pt x="13571" y="4367"/>
                  </a:lnTo>
                  <a:lnTo>
                    <a:pt x="13513" y="4239"/>
                  </a:lnTo>
                  <a:close/>
                  <a:moveTo>
                    <a:pt x="13496" y="4349"/>
                  </a:moveTo>
                  <a:lnTo>
                    <a:pt x="13627" y="4517"/>
                  </a:lnTo>
                  <a:lnTo>
                    <a:pt x="13565" y="4366"/>
                  </a:lnTo>
                  <a:lnTo>
                    <a:pt x="13565" y="4366"/>
                  </a:lnTo>
                  <a:lnTo>
                    <a:pt x="13496" y="4349"/>
                  </a:lnTo>
                  <a:close/>
                  <a:moveTo>
                    <a:pt x="610" y="3906"/>
                  </a:moveTo>
                  <a:lnTo>
                    <a:pt x="563" y="3993"/>
                  </a:lnTo>
                  <a:lnTo>
                    <a:pt x="432" y="4255"/>
                  </a:lnTo>
                  <a:lnTo>
                    <a:pt x="320" y="4517"/>
                  </a:lnTo>
                  <a:lnTo>
                    <a:pt x="249" y="4736"/>
                  </a:lnTo>
                  <a:lnTo>
                    <a:pt x="282" y="4649"/>
                  </a:lnTo>
                  <a:lnTo>
                    <a:pt x="395" y="4367"/>
                  </a:lnTo>
                  <a:lnTo>
                    <a:pt x="526" y="4086"/>
                  </a:lnTo>
                  <a:lnTo>
                    <a:pt x="610" y="3906"/>
                  </a:lnTo>
                  <a:close/>
                  <a:moveTo>
                    <a:pt x="249" y="4736"/>
                  </a:move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249" y="4736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29" name="Google Shape;2029;p20"/>
            <p:cNvSpPr/>
            <p:nvPr/>
          </p:nvSpPr>
          <p:spPr>
            <a:xfrm>
              <a:off x="5745675" y="5007350"/>
              <a:ext cx="340700" cy="139650"/>
            </a:xfrm>
            <a:custGeom>
              <a:avLst/>
              <a:gdLst/>
              <a:ahLst/>
              <a:cxnLst/>
              <a:rect l="l" t="t" r="r" b="b"/>
              <a:pathLst>
                <a:path w="13628" h="5586" fill="none" extrusionOk="0">
                  <a:moveTo>
                    <a:pt x="6973" y="0"/>
                  </a:moveTo>
                  <a:lnTo>
                    <a:pt x="6973" y="0"/>
                  </a:lnTo>
                  <a:lnTo>
                    <a:pt x="6674" y="0"/>
                  </a:ln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526" y="4086"/>
                  </a:lnTo>
                  <a:lnTo>
                    <a:pt x="395" y="4367"/>
                  </a:lnTo>
                  <a:lnTo>
                    <a:pt x="282" y="4649"/>
                  </a:ln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48"/>
                  </a:lnTo>
                  <a:lnTo>
                    <a:pt x="1" y="5586"/>
                  </a:lnTo>
                  <a:lnTo>
                    <a:pt x="1" y="5586"/>
                  </a:lnTo>
                  <a:lnTo>
                    <a:pt x="1" y="5567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320" y="4517"/>
                  </a:lnTo>
                  <a:lnTo>
                    <a:pt x="1950" y="4911"/>
                  </a:lnTo>
                  <a:lnTo>
                    <a:pt x="1950" y="4911"/>
                  </a:lnTo>
                  <a:lnTo>
                    <a:pt x="320" y="4517"/>
                  </a:lnTo>
                  <a:lnTo>
                    <a:pt x="320" y="4517"/>
                  </a:lnTo>
                  <a:lnTo>
                    <a:pt x="432" y="4255"/>
                  </a:lnTo>
                  <a:lnTo>
                    <a:pt x="563" y="3993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6749" y="1800"/>
                  </a:lnTo>
                  <a:lnTo>
                    <a:pt x="6749" y="1800"/>
                  </a:lnTo>
                  <a:lnTo>
                    <a:pt x="3356" y="1012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559" y="2681"/>
                  </a:lnTo>
                  <a:lnTo>
                    <a:pt x="12765" y="2943"/>
                  </a:lnTo>
                  <a:lnTo>
                    <a:pt x="12953" y="3224"/>
                  </a:lnTo>
                  <a:lnTo>
                    <a:pt x="12090" y="3018"/>
                  </a:lnTo>
                  <a:lnTo>
                    <a:pt x="12090" y="3018"/>
                  </a:lnTo>
                  <a:lnTo>
                    <a:pt x="12953" y="3224"/>
                  </a:lnTo>
                  <a:lnTo>
                    <a:pt x="12953" y="3224"/>
                  </a:lnTo>
                  <a:lnTo>
                    <a:pt x="13234" y="3674"/>
                  </a:lnTo>
                  <a:lnTo>
                    <a:pt x="13477" y="4161"/>
                  </a:lnTo>
                  <a:lnTo>
                    <a:pt x="13477" y="4161"/>
                  </a:lnTo>
                  <a:lnTo>
                    <a:pt x="13571" y="4367"/>
                  </a:lnTo>
                  <a:lnTo>
                    <a:pt x="13496" y="4349"/>
                  </a:lnTo>
                  <a:lnTo>
                    <a:pt x="13496" y="4349"/>
                  </a:lnTo>
                  <a:lnTo>
                    <a:pt x="13627" y="4517"/>
                  </a:lnTo>
                  <a:lnTo>
                    <a:pt x="13627" y="4517"/>
                  </a:lnTo>
                  <a:lnTo>
                    <a:pt x="13496" y="4199"/>
                  </a:lnTo>
                  <a:lnTo>
                    <a:pt x="13346" y="3918"/>
                  </a:lnTo>
                  <a:lnTo>
                    <a:pt x="13196" y="3618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653" y="28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247" y="1425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0" name="Google Shape;2030;p20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extrusionOk="0">
                  <a:moveTo>
                    <a:pt x="0" y="0"/>
                  </a:move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1" name="Google Shape;2031;p20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2" name="Google Shape;2032;p20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extrusionOk="0">
                  <a:moveTo>
                    <a:pt x="0" y="1"/>
                  </a:move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3" name="Google Shape;2033;p20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13" y="170"/>
                  </a:ln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4" name="Google Shape;2034;p20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extrusionOk="0">
                  <a:moveTo>
                    <a:pt x="0" y="0"/>
                  </a:move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5" name="Google Shape;2035;p20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6" name="Google Shape;2036;p20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7" name="Google Shape;2037;p20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8" name="Google Shape;2038;p20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9" name="Google Shape;2039;p20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fill="none" extrusionOk="0">
                  <a:moveTo>
                    <a:pt x="488" y="0"/>
                  </a:moveTo>
                  <a:lnTo>
                    <a:pt x="488" y="0"/>
                  </a:lnTo>
                  <a:lnTo>
                    <a:pt x="319" y="525"/>
                  </a:lnTo>
                  <a:lnTo>
                    <a:pt x="169" y="1050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0" name="Google Shape;2040;p20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1" name="Google Shape;2041;p20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fill="none" extrusionOk="0">
                  <a:moveTo>
                    <a:pt x="525" y="0"/>
                  </a:moveTo>
                  <a:lnTo>
                    <a:pt x="525" y="0"/>
                  </a:ln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2" name="Google Shape;2042;p20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  <a:close/>
                  <a:moveTo>
                    <a:pt x="9803" y="2006"/>
                  </a:moveTo>
                  <a:lnTo>
                    <a:pt x="10197" y="2306"/>
                  </a:lnTo>
                  <a:lnTo>
                    <a:pt x="10553" y="2624"/>
                  </a:lnTo>
                  <a:lnTo>
                    <a:pt x="10909" y="2981"/>
                  </a:lnTo>
                  <a:lnTo>
                    <a:pt x="11209" y="3337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9803" y="2006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3" name="Google Shape;2043;p20"/>
            <p:cNvSpPr/>
            <p:nvPr/>
          </p:nvSpPr>
          <p:spPr>
            <a:xfrm>
              <a:off x="6047925" y="5082775"/>
              <a:ext cx="37050" cy="33775"/>
            </a:xfrm>
            <a:custGeom>
              <a:avLst/>
              <a:gdLst/>
              <a:ahLst/>
              <a:cxnLst/>
              <a:rect l="l" t="t" r="r" b="b"/>
              <a:pathLst>
                <a:path w="1482" h="135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94" y="301"/>
                  </a:lnTo>
                  <a:lnTo>
                    <a:pt x="750" y="619"/>
                  </a:lnTo>
                  <a:lnTo>
                    <a:pt x="1106" y="976"/>
                  </a:lnTo>
                  <a:lnTo>
                    <a:pt x="1406" y="1332"/>
                  </a:lnTo>
                  <a:lnTo>
                    <a:pt x="1481" y="1350"/>
                  </a:lnTo>
                  <a:lnTo>
                    <a:pt x="1481" y="1350"/>
                  </a:lnTo>
                  <a:lnTo>
                    <a:pt x="1387" y="1144"/>
                  </a:lnTo>
                  <a:lnTo>
                    <a:pt x="1387" y="1144"/>
                  </a:lnTo>
                  <a:lnTo>
                    <a:pt x="1144" y="657"/>
                  </a:lnTo>
                  <a:lnTo>
                    <a:pt x="863" y="20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4" name="Google Shape;2044;p20"/>
            <p:cNvSpPr/>
            <p:nvPr/>
          </p:nvSpPr>
          <p:spPr>
            <a:xfrm>
              <a:off x="5802850" y="5032650"/>
              <a:ext cx="111550" cy="33750"/>
            </a:xfrm>
            <a:custGeom>
              <a:avLst/>
              <a:gdLst/>
              <a:ahLst/>
              <a:cxnLst/>
              <a:rect l="l" t="t" r="r" b="b"/>
              <a:pathLst>
                <a:path w="4462" h="1350" fill="none" extrusionOk="0">
                  <a:moveTo>
                    <a:pt x="1069" y="0"/>
                  </a:moveTo>
                  <a:lnTo>
                    <a:pt x="1069" y="0"/>
                  </a:lnTo>
                  <a:lnTo>
                    <a:pt x="600" y="282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5" name="Google Shape;2045;p20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617" y="1"/>
                  </a:move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6" name="Google Shape;2046;p20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3617" y="1"/>
                  </a:moveTo>
                  <a:lnTo>
                    <a:pt x="3617" y="1"/>
                  </a:ln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lnTo>
                    <a:pt x="36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7" name="Google Shape;2047;p20"/>
            <p:cNvSpPr/>
            <p:nvPr/>
          </p:nvSpPr>
          <p:spPr>
            <a:xfrm>
              <a:off x="5667425" y="5041550"/>
              <a:ext cx="502825" cy="293350"/>
            </a:xfrm>
            <a:custGeom>
              <a:avLst/>
              <a:gdLst/>
              <a:ahLst/>
              <a:cxnLst/>
              <a:rect l="l" t="t" r="r" b="b"/>
              <a:pathLst>
                <a:path w="20113" h="11734" extrusionOk="0">
                  <a:moveTo>
                    <a:pt x="1482" y="0"/>
                  </a:moveTo>
                  <a:lnTo>
                    <a:pt x="1182" y="19"/>
                  </a:lnTo>
                  <a:lnTo>
                    <a:pt x="919" y="75"/>
                  </a:lnTo>
                  <a:lnTo>
                    <a:pt x="694" y="132"/>
                  </a:lnTo>
                  <a:lnTo>
                    <a:pt x="488" y="225"/>
                  </a:lnTo>
                  <a:lnTo>
                    <a:pt x="319" y="338"/>
                  </a:lnTo>
                  <a:lnTo>
                    <a:pt x="188" y="450"/>
                  </a:lnTo>
                  <a:lnTo>
                    <a:pt x="95" y="600"/>
                  </a:lnTo>
                  <a:lnTo>
                    <a:pt x="20" y="769"/>
                  </a:lnTo>
                  <a:lnTo>
                    <a:pt x="1" y="956"/>
                  </a:lnTo>
                  <a:lnTo>
                    <a:pt x="1" y="1163"/>
                  </a:lnTo>
                  <a:lnTo>
                    <a:pt x="38" y="1369"/>
                  </a:lnTo>
                  <a:lnTo>
                    <a:pt x="113" y="1594"/>
                  </a:lnTo>
                  <a:lnTo>
                    <a:pt x="226" y="1837"/>
                  </a:lnTo>
                  <a:lnTo>
                    <a:pt x="376" y="2081"/>
                  </a:lnTo>
                  <a:lnTo>
                    <a:pt x="544" y="2362"/>
                  </a:lnTo>
                  <a:lnTo>
                    <a:pt x="751" y="2625"/>
                  </a:lnTo>
                  <a:lnTo>
                    <a:pt x="975" y="2906"/>
                  </a:lnTo>
                  <a:lnTo>
                    <a:pt x="1238" y="3206"/>
                  </a:lnTo>
                  <a:lnTo>
                    <a:pt x="1538" y="3505"/>
                  </a:lnTo>
                  <a:lnTo>
                    <a:pt x="1856" y="3805"/>
                  </a:lnTo>
                  <a:lnTo>
                    <a:pt x="2194" y="4124"/>
                  </a:lnTo>
                  <a:lnTo>
                    <a:pt x="2550" y="4443"/>
                  </a:lnTo>
                  <a:lnTo>
                    <a:pt x="2944" y="4780"/>
                  </a:lnTo>
                  <a:lnTo>
                    <a:pt x="3543" y="5230"/>
                  </a:lnTo>
                  <a:lnTo>
                    <a:pt x="4162" y="5698"/>
                  </a:lnTo>
                  <a:lnTo>
                    <a:pt x="4818" y="6167"/>
                  </a:lnTo>
                  <a:lnTo>
                    <a:pt x="5530" y="6636"/>
                  </a:lnTo>
                  <a:lnTo>
                    <a:pt x="6280" y="7085"/>
                  </a:lnTo>
                  <a:lnTo>
                    <a:pt x="7048" y="7554"/>
                  </a:lnTo>
                  <a:lnTo>
                    <a:pt x="7854" y="8023"/>
                  </a:lnTo>
                  <a:lnTo>
                    <a:pt x="8679" y="8472"/>
                  </a:lnTo>
                  <a:lnTo>
                    <a:pt x="9522" y="8904"/>
                  </a:lnTo>
                  <a:lnTo>
                    <a:pt x="10366" y="9297"/>
                  </a:lnTo>
                  <a:lnTo>
                    <a:pt x="11172" y="9672"/>
                  </a:lnTo>
                  <a:lnTo>
                    <a:pt x="11978" y="10028"/>
                  </a:lnTo>
                  <a:lnTo>
                    <a:pt x="12765" y="10347"/>
                  </a:lnTo>
                  <a:lnTo>
                    <a:pt x="13533" y="10628"/>
                  </a:lnTo>
                  <a:lnTo>
                    <a:pt x="14264" y="10890"/>
                  </a:lnTo>
                  <a:lnTo>
                    <a:pt x="14977" y="11115"/>
                  </a:lnTo>
                  <a:lnTo>
                    <a:pt x="15464" y="11246"/>
                  </a:lnTo>
                  <a:lnTo>
                    <a:pt x="15933" y="11378"/>
                  </a:lnTo>
                  <a:lnTo>
                    <a:pt x="16382" y="11471"/>
                  </a:lnTo>
                  <a:lnTo>
                    <a:pt x="16814" y="11565"/>
                  </a:lnTo>
                  <a:lnTo>
                    <a:pt x="17226" y="11640"/>
                  </a:lnTo>
                  <a:lnTo>
                    <a:pt x="17620" y="11678"/>
                  </a:lnTo>
                  <a:lnTo>
                    <a:pt x="17976" y="11715"/>
                  </a:lnTo>
                  <a:lnTo>
                    <a:pt x="18332" y="11734"/>
                  </a:lnTo>
                  <a:lnTo>
                    <a:pt x="18632" y="11715"/>
                  </a:lnTo>
                  <a:lnTo>
                    <a:pt x="18932" y="11696"/>
                  </a:lnTo>
                  <a:lnTo>
                    <a:pt x="19194" y="11659"/>
                  </a:lnTo>
                  <a:lnTo>
                    <a:pt x="19419" y="11584"/>
                  </a:lnTo>
                  <a:lnTo>
                    <a:pt x="19625" y="11490"/>
                  </a:lnTo>
                  <a:lnTo>
                    <a:pt x="19794" y="11396"/>
                  </a:lnTo>
                  <a:lnTo>
                    <a:pt x="19925" y="11265"/>
                  </a:lnTo>
                  <a:lnTo>
                    <a:pt x="20019" y="11115"/>
                  </a:lnTo>
                  <a:lnTo>
                    <a:pt x="20094" y="10947"/>
                  </a:lnTo>
                  <a:lnTo>
                    <a:pt x="20112" y="10759"/>
                  </a:lnTo>
                  <a:lnTo>
                    <a:pt x="20112" y="10572"/>
                  </a:lnTo>
                  <a:lnTo>
                    <a:pt x="20075" y="10347"/>
                  </a:lnTo>
                  <a:lnTo>
                    <a:pt x="20000" y="10122"/>
                  </a:lnTo>
                  <a:lnTo>
                    <a:pt x="19887" y="9897"/>
                  </a:lnTo>
                  <a:lnTo>
                    <a:pt x="19738" y="9635"/>
                  </a:lnTo>
                  <a:lnTo>
                    <a:pt x="19569" y="9372"/>
                  </a:lnTo>
                  <a:lnTo>
                    <a:pt x="19363" y="9110"/>
                  </a:lnTo>
                  <a:lnTo>
                    <a:pt x="19138" y="8829"/>
                  </a:lnTo>
                  <a:lnTo>
                    <a:pt x="18875" y="8529"/>
                  </a:lnTo>
                  <a:lnTo>
                    <a:pt x="18594" y="8229"/>
                  </a:lnTo>
                  <a:lnTo>
                    <a:pt x="18276" y="7929"/>
                  </a:lnTo>
                  <a:lnTo>
                    <a:pt x="17938" y="7610"/>
                  </a:lnTo>
                  <a:lnTo>
                    <a:pt x="17563" y="7292"/>
                  </a:lnTo>
                  <a:lnTo>
                    <a:pt x="17170" y="6973"/>
                  </a:lnTo>
                  <a:lnTo>
                    <a:pt x="17095" y="7423"/>
                  </a:lnTo>
                  <a:lnTo>
                    <a:pt x="16963" y="7854"/>
                  </a:lnTo>
                  <a:lnTo>
                    <a:pt x="17263" y="8116"/>
                  </a:lnTo>
                  <a:lnTo>
                    <a:pt x="17507" y="8360"/>
                  </a:lnTo>
                  <a:lnTo>
                    <a:pt x="17713" y="8585"/>
                  </a:lnTo>
                  <a:lnTo>
                    <a:pt x="17863" y="8791"/>
                  </a:lnTo>
                  <a:lnTo>
                    <a:pt x="17976" y="8979"/>
                  </a:lnTo>
                  <a:lnTo>
                    <a:pt x="18051" y="9147"/>
                  </a:lnTo>
                  <a:lnTo>
                    <a:pt x="18069" y="9222"/>
                  </a:lnTo>
                  <a:lnTo>
                    <a:pt x="18069" y="9278"/>
                  </a:lnTo>
                  <a:lnTo>
                    <a:pt x="18069" y="9353"/>
                  </a:lnTo>
                  <a:lnTo>
                    <a:pt x="18032" y="9410"/>
                  </a:lnTo>
                  <a:lnTo>
                    <a:pt x="18013" y="9447"/>
                  </a:lnTo>
                  <a:lnTo>
                    <a:pt x="17957" y="9485"/>
                  </a:lnTo>
                  <a:lnTo>
                    <a:pt x="17844" y="9560"/>
                  </a:lnTo>
                  <a:lnTo>
                    <a:pt x="17676" y="9597"/>
                  </a:lnTo>
                  <a:lnTo>
                    <a:pt x="17470" y="9616"/>
                  </a:lnTo>
                  <a:lnTo>
                    <a:pt x="17226" y="9597"/>
                  </a:lnTo>
                  <a:lnTo>
                    <a:pt x="16945" y="9560"/>
                  </a:lnTo>
                  <a:lnTo>
                    <a:pt x="16626" y="9503"/>
                  </a:lnTo>
                  <a:lnTo>
                    <a:pt x="16270" y="9428"/>
                  </a:lnTo>
                  <a:lnTo>
                    <a:pt x="15651" y="9241"/>
                  </a:lnTo>
                  <a:lnTo>
                    <a:pt x="14939" y="9016"/>
                  </a:lnTo>
                  <a:lnTo>
                    <a:pt x="14171" y="8735"/>
                  </a:lnTo>
                  <a:lnTo>
                    <a:pt x="13346" y="8397"/>
                  </a:lnTo>
                  <a:lnTo>
                    <a:pt x="12484" y="8023"/>
                  </a:lnTo>
                  <a:lnTo>
                    <a:pt x="11565" y="7610"/>
                  </a:lnTo>
                  <a:lnTo>
                    <a:pt x="10610" y="7142"/>
                  </a:lnTo>
                  <a:lnTo>
                    <a:pt x="9635" y="6636"/>
                  </a:lnTo>
                  <a:lnTo>
                    <a:pt x="8679" y="6130"/>
                  </a:lnTo>
                  <a:lnTo>
                    <a:pt x="7761" y="5605"/>
                  </a:lnTo>
                  <a:lnTo>
                    <a:pt x="6898" y="5080"/>
                  </a:lnTo>
                  <a:lnTo>
                    <a:pt x="6092" y="4574"/>
                  </a:lnTo>
                  <a:lnTo>
                    <a:pt x="5361" y="4087"/>
                  </a:lnTo>
                  <a:lnTo>
                    <a:pt x="4687" y="3618"/>
                  </a:lnTo>
                  <a:lnTo>
                    <a:pt x="4106" y="3168"/>
                  </a:lnTo>
                  <a:lnTo>
                    <a:pt x="3600" y="2737"/>
                  </a:lnTo>
                  <a:lnTo>
                    <a:pt x="3337" y="2493"/>
                  </a:lnTo>
                  <a:lnTo>
                    <a:pt x="3112" y="2268"/>
                  </a:lnTo>
                  <a:lnTo>
                    <a:pt x="2925" y="2062"/>
                  </a:lnTo>
                  <a:lnTo>
                    <a:pt x="2775" y="1856"/>
                  </a:lnTo>
                  <a:lnTo>
                    <a:pt x="2662" y="1687"/>
                  </a:lnTo>
                  <a:lnTo>
                    <a:pt x="2606" y="1519"/>
                  </a:lnTo>
                  <a:lnTo>
                    <a:pt x="2587" y="1387"/>
                  </a:lnTo>
                  <a:lnTo>
                    <a:pt x="2606" y="1331"/>
                  </a:lnTo>
                  <a:lnTo>
                    <a:pt x="2625" y="1275"/>
                  </a:lnTo>
                  <a:lnTo>
                    <a:pt x="2662" y="1219"/>
                  </a:lnTo>
                  <a:lnTo>
                    <a:pt x="2700" y="1181"/>
                  </a:lnTo>
                  <a:lnTo>
                    <a:pt x="2756" y="1144"/>
                  </a:lnTo>
                  <a:lnTo>
                    <a:pt x="2831" y="1106"/>
                  </a:lnTo>
                  <a:lnTo>
                    <a:pt x="3019" y="1088"/>
                  </a:lnTo>
                  <a:lnTo>
                    <a:pt x="3243" y="1069"/>
                  </a:lnTo>
                  <a:lnTo>
                    <a:pt x="3506" y="1088"/>
                  </a:lnTo>
                  <a:lnTo>
                    <a:pt x="3824" y="1125"/>
                  </a:lnTo>
                  <a:lnTo>
                    <a:pt x="4162" y="1200"/>
                  </a:lnTo>
                  <a:lnTo>
                    <a:pt x="4555" y="1294"/>
                  </a:lnTo>
                  <a:lnTo>
                    <a:pt x="4593" y="1238"/>
                  </a:lnTo>
                  <a:lnTo>
                    <a:pt x="4874" y="919"/>
                  </a:lnTo>
                  <a:lnTo>
                    <a:pt x="5174" y="619"/>
                  </a:lnTo>
                  <a:lnTo>
                    <a:pt x="4687" y="488"/>
                  </a:lnTo>
                  <a:lnTo>
                    <a:pt x="4199" y="357"/>
                  </a:lnTo>
                  <a:lnTo>
                    <a:pt x="3749" y="244"/>
                  </a:lnTo>
                  <a:lnTo>
                    <a:pt x="3318" y="169"/>
                  </a:lnTo>
                  <a:lnTo>
                    <a:pt x="2906" y="94"/>
                  </a:lnTo>
                  <a:lnTo>
                    <a:pt x="2512" y="38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048" name="Google Shape;2048;p2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6">
  <p:cSld name="TITLE_1_1_3">
    <p:spTree>
      <p:nvGrpSpPr>
        <p:cNvPr id="1" name="Shape 20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Google Shape;2050;p2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7">
  <p:cSld name="TITLE_1_1_4">
    <p:spTree>
      <p:nvGrpSpPr>
        <p:cNvPr id="1" name="Shape 20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Google Shape;2052;p2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8">
  <p:cSld name="TITLE_1_1_5">
    <p:spTree>
      <p:nvGrpSpPr>
        <p:cNvPr id="1" name="Shape 20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4" name="Google Shape;2054;p2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9">
  <p:cSld name="TITLE_1_1_6">
    <p:spTree>
      <p:nvGrpSpPr>
        <p:cNvPr id="1" name="Shape 20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6" name="Google Shape;2056;p2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0">
  <p:cSld name="TITLE_1_1_7">
    <p:spTree>
      <p:nvGrpSpPr>
        <p:cNvPr id="1" name="Shape 20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8" name="Google Shape;2058;p2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1">
  <p:cSld name="TITLE_1_1_8">
    <p:spTree>
      <p:nvGrpSpPr>
        <p:cNvPr id="1" name="Shape 20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0" name="Google Shape;2060;p2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2">
  <p:cSld name="TITLE_1_1_9">
    <p:spTree>
      <p:nvGrpSpPr>
        <p:cNvPr id="1" name="Shape 20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62" name="Google Shape;2062;p2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3">
  <p:cSld name="TITLE_1_1_10">
    <p:spTree>
      <p:nvGrpSpPr>
        <p:cNvPr id="1" name="Shape 20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064" name="Google Shape;2064;p2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grpSp>
          <p:nvGrpSpPr>
            <p:cNvPr id="2065" name="Google Shape;2065;p28"/>
            <p:cNvGrpSpPr/>
            <p:nvPr/>
          </p:nvGrpSpPr>
          <p:grpSpPr>
            <a:xfrm>
              <a:off x="0" y="2129580"/>
              <a:ext cx="9144000" cy="3013920"/>
              <a:chOff x="238125" y="1680175"/>
              <a:chExt cx="7143750" cy="2354625"/>
            </a:xfrm>
          </p:grpSpPr>
          <p:sp>
            <p:nvSpPr>
              <p:cNvPr id="2066" name="Google Shape;2066;p28"/>
              <p:cNvSpPr/>
              <p:nvPr/>
            </p:nvSpPr>
            <p:spPr>
              <a:xfrm>
                <a:off x="238125" y="3531750"/>
                <a:ext cx="7143750" cy="503050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20122" extrusionOk="0">
                    <a:moveTo>
                      <a:pt x="0" y="0"/>
                    </a:moveTo>
                    <a:lnTo>
                      <a:pt x="0" y="20122"/>
                    </a:lnTo>
                    <a:lnTo>
                      <a:pt x="285750" y="20122"/>
                    </a:lnTo>
                    <a:lnTo>
                      <a:pt x="285750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7" name="Google Shape;2067;p28"/>
              <p:cNvSpPr/>
              <p:nvPr/>
            </p:nvSpPr>
            <p:spPr>
              <a:xfrm>
                <a:off x="637200" y="2533100"/>
                <a:ext cx="6306625" cy="1337425"/>
              </a:xfrm>
              <a:custGeom>
                <a:avLst/>
                <a:gdLst/>
                <a:ahLst/>
                <a:cxnLst/>
                <a:rect l="l" t="t" r="r" b="b"/>
                <a:pathLst>
                  <a:path w="252265" h="53497" extrusionOk="0">
                    <a:moveTo>
                      <a:pt x="47446" y="0"/>
                    </a:moveTo>
                    <a:lnTo>
                      <a:pt x="47186" y="38"/>
                    </a:lnTo>
                    <a:lnTo>
                      <a:pt x="13217" y="5978"/>
                    </a:lnTo>
                    <a:lnTo>
                      <a:pt x="13106" y="6015"/>
                    </a:lnTo>
                    <a:lnTo>
                      <a:pt x="12994" y="6052"/>
                    </a:lnTo>
                    <a:lnTo>
                      <a:pt x="12883" y="6126"/>
                    </a:lnTo>
                    <a:lnTo>
                      <a:pt x="12772" y="6237"/>
                    </a:lnTo>
                    <a:lnTo>
                      <a:pt x="12697" y="6349"/>
                    </a:lnTo>
                    <a:lnTo>
                      <a:pt x="12660" y="6460"/>
                    </a:lnTo>
                    <a:lnTo>
                      <a:pt x="12623" y="6572"/>
                    </a:lnTo>
                    <a:lnTo>
                      <a:pt x="12586" y="6720"/>
                    </a:lnTo>
                    <a:lnTo>
                      <a:pt x="12586" y="36828"/>
                    </a:lnTo>
                    <a:lnTo>
                      <a:pt x="9653" y="36828"/>
                    </a:lnTo>
                    <a:lnTo>
                      <a:pt x="9468" y="36865"/>
                    </a:lnTo>
                    <a:lnTo>
                      <a:pt x="9282" y="36939"/>
                    </a:lnTo>
                    <a:lnTo>
                      <a:pt x="9133" y="37051"/>
                    </a:lnTo>
                    <a:lnTo>
                      <a:pt x="8985" y="37199"/>
                    </a:lnTo>
                    <a:lnTo>
                      <a:pt x="112" y="51566"/>
                    </a:lnTo>
                    <a:lnTo>
                      <a:pt x="38" y="51752"/>
                    </a:lnTo>
                    <a:lnTo>
                      <a:pt x="1" y="51975"/>
                    </a:lnTo>
                    <a:lnTo>
                      <a:pt x="38" y="52272"/>
                    </a:lnTo>
                    <a:lnTo>
                      <a:pt x="149" y="52569"/>
                    </a:lnTo>
                    <a:lnTo>
                      <a:pt x="261" y="52829"/>
                    </a:lnTo>
                    <a:lnTo>
                      <a:pt x="446" y="53051"/>
                    </a:lnTo>
                    <a:lnTo>
                      <a:pt x="669" y="53237"/>
                    </a:lnTo>
                    <a:lnTo>
                      <a:pt x="929" y="53386"/>
                    </a:lnTo>
                    <a:lnTo>
                      <a:pt x="1226" y="53460"/>
                    </a:lnTo>
                    <a:lnTo>
                      <a:pt x="1523" y="53497"/>
                    </a:lnTo>
                    <a:lnTo>
                      <a:pt x="6572" y="53497"/>
                    </a:lnTo>
                    <a:lnTo>
                      <a:pt x="6869" y="53460"/>
                    </a:lnTo>
                    <a:lnTo>
                      <a:pt x="6980" y="53423"/>
                    </a:lnTo>
                    <a:lnTo>
                      <a:pt x="7129" y="53386"/>
                    </a:lnTo>
                    <a:lnTo>
                      <a:pt x="7277" y="53311"/>
                    </a:lnTo>
                    <a:lnTo>
                      <a:pt x="7389" y="53237"/>
                    </a:lnTo>
                    <a:lnTo>
                      <a:pt x="7500" y="53163"/>
                    </a:lnTo>
                    <a:lnTo>
                      <a:pt x="7611" y="53089"/>
                    </a:lnTo>
                    <a:lnTo>
                      <a:pt x="12215" y="48708"/>
                    </a:lnTo>
                    <a:lnTo>
                      <a:pt x="12289" y="48634"/>
                    </a:lnTo>
                    <a:lnTo>
                      <a:pt x="12512" y="48411"/>
                    </a:lnTo>
                    <a:lnTo>
                      <a:pt x="12772" y="48188"/>
                    </a:lnTo>
                    <a:lnTo>
                      <a:pt x="13143" y="47891"/>
                    </a:lnTo>
                    <a:lnTo>
                      <a:pt x="13663" y="47520"/>
                    </a:lnTo>
                    <a:lnTo>
                      <a:pt x="14294" y="47149"/>
                    </a:lnTo>
                    <a:lnTo>
                      <a:pt x="15036" y="46740"/>
                    </a:lnTo>
                    <a:lnTo>
                      <a:pt x="15890" y="46295"/>
                    </a:lnTo>
                    <a:lnTo>
                      <a:pt x="16892" y="45886"/>
                    </a:lnTo>
                    <a:lnTo>
                      <a:pt x="18043" y="45478"/>
                    </a:lnTo>
                    <a:lnTo>
                      <a:pt x="19306" y="45107"/>
                    </a:lnTo>
                    <a:lnTo>
                      <a:pt x="20753" y="44736"/>
                    </a:lnTo>
                    <a:lnTo>
                      <a:pt x="22313" y="44439"/>
                    </a:lnTo>
                    <a:lnTo>
                      <a:pt x="23129" y="44327"/>
                    </a:lnTo>
                    <a:lnTo>
                      <a:pt x="24020" y="44216"/>
                    </a:lnTo>
                    <a:lnTo>
                      <a:pt x="24949" y="44142"/>
                    </a:lnTo>
                    <a:lnTo>
                      <a:pt x="25914" y="44104"/>
                    </a:lnTo>
                    <a:lnTo>
                      <a:pt x="26879" y="44067"/>
                    </a:lnTo>
                    <a:lnTo>
                      <a:pt x="27919" y="44030"/>
                    </a:lnTo>
                    <a:lnTo>
                      <a:pt x="224346" y="44030"/>
                    </a:lnTo>
                    <a:lnTo>
                      <a:pt x="225386" y="44067"/>
                    </a:lnTo>
                    <a:lnTo>
                      <a:pt x="226388" y="44104"/>
                    </a:lnTo>
                    <a:lnTo>
                      <a:pt x="227353" y="44142"/>
                    </a:lnTo>
                    <a:lnTo>
                      <a:pt x="228244" y="44216"/>
                    </a:lnTo>
                    <a:lnTo>
                      <a:pt x="229135" y="44327"/>
                    </a:lnTo>
                    <a:lnTo>
                      <a:pt x="229989" y="44439"/>
                    </a:lnTo>
                    <a:lnTo>
                      <a:pt x="231548" y="44736"/>
                    </a:lnTo>
                    <a:lnTo>
                      <a:pt x="232959" y="45107"/>
                    </a:lnTo>
                    <a:lnTo>
                      <a:pt x="234259" y="45478"/>
                    </a:lnTo>
                    <a:lnTo>
                      <a:pt x="235372" y="45886"/>
                    </a:lnTo>
                    <a:lnTo>
                      <a:pt x="236375" y="46295"/>
                    </a:lnTo>
                    <a:lnTo>
                      <a:pt x="237266" y="46740"/>
                    </a:lnTo>
                    <a:lnTo>
                      <a:pt x="238008" y="47149"/>
                    </a:lnTo>
                    <a:lnTo>
                      <a:pt x="238602" y="47520"/>
                    </a:lnTo>
                    <a:lnTo>
                      <a:pt x="239122" y="47891"/>
                    </a:lnTo>
                    <a:lnTo>
                      <a:pt x="239493" y="48151"/>
                    </a:lnTo>
                    <a:lnTo>
                      <a:pt x="239753" y="48411"/>
                    </a:lnTo>
                    <a:lnTo>
                      <a:pt x="239976" y="48597"/>
                    </a:lnTo>
                    <a:lnTo>
                      <a:pt x="240087" y="48708"/>
                    </a:lnTo>
                    <a:lnTo>
                      <a:pt x="244653" y="53089"/>
                    </a:lnTo>
                    <a:lnTo>
                      <a:pt x="244765" y="53163"/>
                    </a:lnTo>
                    <a:lnTo>
                      <a:pt x="244876" y="53237"/>
                    </a:lnTo>
                    <a:lnTo>
                      <a:pt x="245025" y="53311"/>
                    </a:lnTo>
                    <a:lnTo>
                      <a:pt x="245136" y="53386"/>
                    </a:lnTo>
                    <a:lnTo>
                      <a:pt x="245285" y="53423"/>
                    </a:lnTo>
                    <a:lnTo>
                      <a:pt x="245433" y="53460"/>
                    </a:lnTo>
                    <a:lnTo>
                      <a:pt x="245730" y="53497"/>
                    </a:lnTo>
                    <a:lnTo>
                      <a:pt x="250742" y="53497"/>
                    </a:lnTo>
                    <a:lnTo>
                      <a:pt x="251039" y="53460"/>
                    </a:lnTo>
                    <a:lnTo>
                      <a:pt x="251336" y="53386"/>
                    </a:lnTo>
                    <a:lnTo>
                      <a:pt x="251596" y="53237"/>
                    </a:lnTo>
                    <a:lnTo>
                      <a:pt x="251819" y="53051"/>
                    </a:lnTo>
                    <a:lnTo>
                      <a:pt x="252004" y="52829"/>
                    </a:lnTo>
                    <a:lnTo>
                      <a:pt x="252153" y="52569"/>
                    </a:lnTo>
                    <a:lnTo>
                      <a:pt x="252227" y="52272"/>
                    </a:lnTo>
                    <a:lnTo>
                      <a:pt x="252264" y="51975"/>
                    </a:lnTo>
                    <a:lnTo>
                      <a:pt x="252227" y="51752"/>
                    </a:lnTo>
                    <a:lnTo>
                      <a:pt x="252153" y="51529"/>
                    </a:lnTo>
                    <a:lnTo>
                      <a:pt x="247178" y="44364"/>
                    </a:lnTo>
                    <a:lnTo>
                      <a:pt x="247104" y="44253"/>
                    </a:lnTo>
                    <a:lnTo>
                      <a:pt x="246992" y="44142"/>
                    </a:lnTo>
                    <a:lnTo>
                      <a:pt x="246844" y="44104"/>
                    </a:lnTo>
                    <a:lnTo>
                      <a:pt x="246732" y="44030"/>
                    </a:lnTo>
                    <a:lnTo>
                      <a:pt x="238862" y="42211"/>
                    </a:lnTo>
                    <a:lnTo>
                      <a:pt x="237080" y="6237"/>
                    </a:lnTo>
                    <a:lnTo>
                      <a:pt x="237080" y="6089"/>
                    </a:lnTo>
                    <a:lnTo>
                      <a:pt x="237043" y="5978"/>
                    </a:lnTo>
                    <a:lnTo>
                      <a:pt x="236894" y="5755"/>
                    </a:lnTo>
                    <a:lnTo>
                      <a:pt x="236709" y="5606"/>
                    </a:lnTo>
                    <a:lnTo>
                      <a:pt x="236597" y="5569"/>
                    </a:lnTo>
                    <a:lnTo>
                      <a:pt x="236449" y="5532"/>
                    </a:lnTo>
                    <a:lnTo>
                      <a:pt x="205116" y="38"/>
                    </a:lnTo>
                    <a:lnTo>
                      <a:pt x="204819" y="0"/>
                    </a:lnTo>
                    <a:lnTo>
                      <a:pt x="126151" y="1337"/>
                    </a:lnTo>
                    <a:lnTo>
                      <a:pt x="47446" y="0"/>
                    </a:lnTo>
                    <a:close/>
                  </a:path>
                </a:pathLst>
              </a:custGeom>
              <a:solidFill>
                <a:srgbClr val="A5A5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8" name="Google Shape;2068;p28"/>
              <p:cNvSpPr/>
              <p:nvPr/>
            </p:nvSpPr>
            <p:spPr>
              <a:xfrm>
                <a:off x="802400" y="2533100"/>
                <a:ext cx="5976200" cy="1337425"/>
              </a:xfrm>
              <a:custGeom>
                <a:avLst/>
                <a:gdLst/>
                <a:ahLst/>
                <a:cxnLst/>
                <a:rect l="l" t="t" r="r" b="b"/>
                <a:pathLst>
                  <a:path w="239048" h="53497" extrusionOk="0">
                    <a:moveTo>
                      <a:pt x="40838" y="0"/>
                    </a:moveTo>
                    <a:lnTo>
                      <a:pt x="40578" y="38"/>
                    </a:lnTo>
                    <a:lnTo>
                      <a:pt x="6609" y="5978"/>
                    </a:lnTo>
                    <a:lnTo>
                      <a:pt x="6498" y="6015"/>
                    </a:lnTo>
                    <a:lnTo>
                      <a:pt x="6386" y="6052"/>
                    </a:lnTo>
                    <a:lnTo>
                      <a:pt x="6275" y="6126"/>
                    </a:lnTo>
                    <a:lnTo>
                      <a:pt x="6164" y="6237"/>
                    </a:lnTo>
                    <a:lnTo>
                      <a:pt x="6089" y="6349"/>
                    </a:lnTo>
                    <a:lnTo>
                      <a:pt x="6052" y="6460"/>
                    </a:lnTo>
                    <a:lnTo>
                      <a:pt x="6015" y="6572"/>
                    </a:lnTo>
                    <a:lnTo>
                      <a:pt x="5978" y="6720"/>
                    </a:lnTo>
                    <a:lnTo>
                      <a:pt x="5978" y="36828"/>
                    </a:lnTo>
                    <a:lnTo>
                      <a:pt x="3045" y="36828"/>
                    </a:lnTo>
                    <a:lnTo>
                      <a:pt x="2860" y="36865"/>
                    </a:lnTo>
                    <a:lnTo>
                      <a:pt x="2674" y="36939"/>
                    </a:lnTo>
                    <a:lnTo>
                      <a:pt x="2525" y="37051"/>
                    </a:lnTo>
                    <a:lnTo>
                      <a:pt x="2377" y="37199"/>
                    </a:lnTo>
                    <a:lnTo>
                      <a:pt x="1" y="41097"/>
                    </a:lnTo>
                    <a:lnTo>
                      <a:pt x="1" y="53497"/>
                    </a:lnTo>
                    <a:lnTo>
                      <a:pt x="261" y="53460"/>
                    </a:lnTo>
                    <a:lnTo>
                      <a:pt x="372" y="53423"/>
                    </a:lnTo>
                    <a:lnTo>
                      <a:pt x="521" y="53386"/>
                    </a:lnTo>
                    <a:lnTo>
                      <a:pt x="669" y="53311"/>
                    </a:lnTo>
                    <a:lnTo>
                      <a:pt x="781" y="53237"/>
                    </a:lnTo>
                    <a:lnTo>
                      <a:pt x="892" y="53163"/>
                    </a:lnTo>
                    <a:lnTo>
                      <a:pt x="1003" y="53089"/>
                    </a:lnTo>
                    <a:lnTo>
                      <a:pt x="5607" y="48708"/>
                    </a:lnTo>
                    <a:lnTo>
                      <a:pt x="5681" y="48634"/>
                    </a:lnTo>
                    <a:lnTo>
                      <a:pt x="5904" y="48411"/>
                    </a:lnTo>
                    <a:lnTo>
                      <a:pt x="6164" y="48188"/>
                    </a:lnTo>
                    <a:lnTo>
                      <a:pt x="6535" y="47891"/>
                    </a:lnTo>
                    <a:lnTo>
                      <a:pt x="7055" y="47520"/>
                    </a:lnTo>
                    <a:lnTo>
                      <a:pt x="7686" y="47149"/>
                    </a:lnTo>
                    <a:lnTo>
                      <a:pt x="8428" y="46740"/>
                    </a:lnTo>
                    <a:lnTo>
                      <a:pt x="9282" y="46295"/>
                    </a:lnTo>
                    <a:lnTo>
                      <a:pt x="10284" y="45886"/>
                    </a:lnTo>
                    <a:lnTo>
                      <a:pt x="11435" y="45478"/>
                    </a:lnTo>
                    <a:lnTo>
                      <a:pt x="12698" y="45107"/>
                    </a:lnTo>
                    <a:lnTo>
                      <a:pt x="14145" y="44736"/>
                    </a:lnTo>
                    <a:lnTo>
                      <a:pt x="15705" y="44439"/>
                    </a:lnTo>
                    <a:lnTo>
                      <a:pt x="16521" y="44327"/>
                    </a:lnTo>
                    <a:lnTo>
                      <a:pt x="17412" y="44216"/>
                    </a:lnTo>
                    <a:lnTo>
                      <a:pt x="18341" y="44142"/>
                    </a:lnTo>
                    <a:lnTo>
                      <a:pt x="19306" y="44104"/>
                    </a:lnTo>
                    <a:lnTo>
                      <a:pt x="20271" y="44067"/>
                    </a:lnTo>
                    <a:lnTo>
                      <a:pt x="21311" y="44030"/>
                    </a:lnTo>
                    <a:lnTo>
                      <a:pt x="217738" y="44030"/>
                    </a:lnTo>
                    <a:lnTo>
                      <a:pt x="218778" y="44067"/>
                    </a:lnTo>
                    <a:lnTo>
                      <a:pt x="219780" y="44104"/>
                    </a:lnTo>
                    <a:lnTo>
                      <a:pt x="220745" y="44142"/>
                    </a:lnTo>
                    <a:lnTo>
                      <a:pt x="221636" y="44216"/>
                    </a:lnTo>
                    <a:lnTo>
                      <a:pt x="222527" y="44327"/>
                    </a:lnTo>
                    <a:lnTo>
                      <a:pt x="223381" y="44439"/>
                    </a:lnTo>
                    <a:lnTo>
                      <a:pt x="224940" y="44736"/>
                    </a:lnTo>
                    <a:lnTo>
                      <a:pt x="226351" y="45107"/>
                    </a:lnTo>
                    <a:lnTo>
                      <a:pt x="227651" y="45478"/>
                    </a:lnTo>
                    <a:lnTo>
                      <a:pt x="228764" y="45886"/>
                    </a:lnTo>
                    <a:lnTo>
                      <a:pt x="229767" y="46295"/>
                    </a:lnTo>
                    <a:lnTo>
                      <a:pt x="230658" y="46740"/>
                    </a:lnTo>
                    <a:lnTo>
                      <a:pt x="231400" y="47149"/>
                    </a:lnTo>
                    <a:lnTo>
                      <a:pt x="231994" y="47520"/>
                    </a:lnTo>
                    <a:lnTo>
                      <a:pt x="232514" y="47891"/>
                    </a:lnTo>
                    <a:lnTo>
                      <a:pt x="232885" y="48151"/>
                    </a:lnTo>
                    <a:lnTo>
                      <a:pt x="233145" y="48411"/>
                    </a:lnTo>
                    <a:lnTo>
                      <a:pt x="233368" y="48597"/>
                    </a:lnTo>
                    <a:lnTo>
                      <a:pt x="233479" y="48708"/>
                    </a:lnTo>
                    <a:lnTo>
                      <a:pt x="238045" y="53089"/>
                    </a:lnTo>
                    <a:lnTo>
                      <a:pt x="238157" y="53163"/>
                    </a:lnTo>
                    <a:lnTo>
                      <a:pt x="238268" y="53237"/>
                    </a:lnTo>
                    <a:lnTo>
                      <a:pt x="238417" y="53311"/>
                    </a:lnTo>
                    <a:lnTo>
                      <a:pt x="238528" y="53386"/>
                    </a:lnTo>
                    <a:lnTo>
                      <a:pt x="238677" y="53423"/>
                    </a:lnTo>
                    <a:lnTo>
                      <a:pt x="238825" y="53460"/>
                    </a:lnTo>
                    <a:lnTo>
                      <a:pt x="239048" y="53497"/>
                    </a:lnTo>
                    <a:lnTo>
                      <a:pt x="239048" y="43807"/>
                    </a:lnTo>
                    <a:lnTo>
                      <a:pt x="232254" y="42211"/>
                    </a:lnTo>
                    <a:lnTo>
                      <a:pt x="230472" y="6237"/>
                    </a:lnTo>
                    <a:lnTo>
                      <a:pt x="230472" y="6089"/>
                    </a:lnTo>
                    <a:lnTo>
                      <a:pt x="230435" y="5978"/>
                    </a:lnTo>
                    <a:lnTo>
                      <a:pt x="230286" y="5755"/>
                    </a:lnTo>
                    <a:lnTo>
                      <a:pt x="230101" y="5606"/>
                    </a:lnTo>
                    <a:lnTo>
                      <a:pt x="229989" y="5569"/>
                    </a:lnTo>
                    <a:lnTo>
                      <a:pt x="229841" y="5532"/>
                    </a:lnTo>
                    <a:lnTo>
                      <a:pt x="198508" y="38"/>
                    </a:lnTo>
                    <a:lnTo>
                      <a:pt x="198211" y="0"/>
                    </a:lnTo>
                    <a:lnTo>
                      <a:pt x="119543" y="1337"/>
                    </a:lnTo>
                    <a:lnTo>
                      <a:pt x="40838" y="0"/>
                    </a:lnTo>
                    <a:close/>
                  </a:path>
                </a:pathLst>
              </a:custGeom>
              <a:solidFill>
                <a:srgbClr val="A5A5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69" name="Google Shape;2069;p28"/>
              <p:cNvSpPr/>
              <p:nvPr/>
            </p:nvSpPr>
            <p:spPr>
              <a:xfrm>
                <a:off x="951850" y="2533100"/>
                <a:ext cx="5646700" cy="1179650"/>
              </a:xfrm>
              <a:custGeom>
                <a:avLst/>
                <a:gdLst/>
                <a:ahLst/>
                <a:cxnLst/>
                <a:rect l="l" t="t" r="r" b="b"/>
                <a:pathLst>
                  <a:path w="225868" h="47186" extrusionOk="0">
                    <a:moveTo>
                      <a:pt x="34860" y="0"/>
                    </a:moveTo>
                    <a:lnTo>
                      <a:pt x="34600" y="38"/>
                    </a:lnTo>
                    <a:lnTo>
                      <a:pt x="631" y="5978"/>
                    </a:lnTo>
                    <a:lnTo>
                      <a:pt x="520" y="6015"/>
                    </a:lnTo>
                    <a:lnTo>
                      <a:pt x="408" y="6052"/>
                    </a:lnTo>
                    <a:lnTo>
                      <a:pt x="297" y="6126"/>
                    </a:lnTo>
                    <a:lnTo>
                      <a:pt x="186" y="6237"/>
                    </a:lnTo>
                    <a:lnTo>
                      <a:pt x="111" y="6349"/>
                    </a:lnTo>
                    <a:lnTo>
                      <a:pt x="74" y="6460"/>
                    </a:lnTo>
                    <a:lnTo>
                      <a:pt x="37" y="6572"/>
                    </a:lnTo>
                    <a:lnTo>
                      <a:pt x="0" y="6720"/>
                    </a:lnTo>
                    <a:lnTo>
                      <a:pt x="0" y="27844"/>
                    </a:lnTo>
                    <a:lnTo>
                      <a:pt x="1671" y="27844"/>
                    </a:lnTo>
                    <a:lnTo>
                      <a:pt x="1671" y="47149"/>
                    </a:lnTo>
                    <a:lnTo>
                      <a:pt x="2636" y="46629"/>
                    </a:lnTo>
                    <a:lnTo>
                      <a:pt x="3156" y="46369"/>
                    </a:lnTo>
                    <a:lnTo>
                      <a:pt x="3787" y="46109"/>
                    </a:lnTo>
                    <a:lnTo>
                      <a:pt x="4418" y="45849"/>
                    </a:lnTo>
                    <a:lnTo>
                      <a:pt x="5123" y="45589"/>
                    </a:lnTo>
                    <a:lnTo>
                      <a:pt x="5903" y="45330"/>
                    </a:lnTo>
                    <a:lnTo>
                      <a:pt x="6720" y="45107"/>
                    </a:lnTo>
                    <a:lnTo>
                      <a:pt x="7573" y="44884"/>
                    </a:lnTo>
                    <a:lnTo>
                      <a:pt x="8502" y="44661"/>
                    </a:lnTo>
                    <a:lnTo>
                      <a:pt x="9504" y="44476"/>
                    </a:lnTo>
                    <a:lnTo>
                      <a:pt x="10543" y="44327"/>
                    </a:lnTo>
                    <a:lnTo>
                      <a:pt x="11657" y="44216"/>
                    </a:lnTo>
                    <a:lnTo>
                      <a:pt x="12808" y="44104"/>
                    </a:lnTo>
                    <a:lnTo>
                      <a:pt x="14033" y="44067"/>
                    </a:lnTo>
                    <a:lnTo>
                      <a:pt x="15333" y="44030"/>
                    </a:lnTo>
                    <a:lnTo>
                      <a:pt x="211760" y="44030"/>
                    </a:lnTo>
                    <a:lnTo>
                      <a:pt x="213060" y="44067"/>
                    </a:lnTo>
                    <a:lnTo>
                      <a:pt x="214322" y="44104"/>
                    </a:lnTo>
                    <a:lnTo>
                      <a:pt x="215510" y="44216"/>
                    </a:lnTo>
                    <a:lnTo>
                      <a:pt x="216624" y="44327"/>
                    </a:lnTo>
                    <a:lnTo>
                      <a:pt x="217663" y="44513"/>
                    </a:lnTo>
                    <a:lnTo>
                      <a:pt x="218665" y="44698"/>
                    </a:lnTo>
                    <a:lnTo>
                      <a:pt x="219594" y="44884"/>
                    </a:lnTo>
                    <a:lnTo>
                      <a:pt x="220447" y="45107"/>
                    </a:lnTo>
                    <a:lnTo>
                      <a:pt x="221264" y="45367"/>
                    </a:lnTo>
                    <a:lnTo>
                      <a:pt x="222044" y="45589"/>
                    </a:lnTo>
                    <a:lnTo>
                      <a:pt x="222749" y="45849"/>
                    </a:lnTo>
                    <a:lnTo>
                      <a:pt x="223417" y="46146"/>
                    </a:lnTo>
                    <a:lnTo>
                      <a:pt x="224011" y="46406"/>
                    </a:lnTo>
                    <a:lnTo>
                      <a:pt x="224568" y="46666"/>
                    </a:lnTo>
                    <a:lnTo>
                      <a:pt x="225496" y="47186"/>
                    </a:lnTo>
                    <a:lnTo>
                      <a:pt x="225496" y="33450"/>
                    </a:lnTo>
                    <a:lnTo>
                      <a:pt x="225868" y="33450"/>
                    </a:lnTo>
                    <a:lnTo>
                      <a:pt x="224494" y="6237"/>
                    </a:lnTo>
                    <a:lnTo>
                      <a:pt x="224494" y="6089"/>
                    </a:lnTo>
                    <a:lnTo>
                      <a:pt x="224457" y="5978"/>
                    </a:lnTo>
                    <a:lnTo>
                      <a:pt x="224308" y="5755"/>
                    </a:lnTo>
                    <a:lnTo>
                      <a:pt x="224123" y="5606"/>
                    </a:lnTo>
                    <a:lnTo>
                      <a:pt x="224011" y="5569"/>
                    </a:lnTo>
                    <a:lnTo>
                      <a:pt x="223863" y="5532"/>
                    </a:lnTo>
                    <a:lnTo>
                      <a:pt x="192530" y="38"/>
                    </a:lnTo>
                    <a:lnTo>
                      <a:pt x="192233" y="0"/>
                    </a:lnTo>
                    <a:lnTo>
                      <a:pt x="113565" y="1337"/>
                    </a:lnTo>
                    <a:lnTo>
                      <a:pt x="34860" y="0"/>
                    </a:lnTo>
                    <a:close/>
                  </a:path>
                </a:pathLst>
              </a:custGeom>
              <a:solidFill>
                <a:srgbClr val="A5A5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0" name="Google Shape;2070;p28"/>
              <p:cNvSpPr/>
              <p:nvPr/>
            </p:nvSpPr>
            <p:spPr>
              <a:xfrm>
                <a:off x="1279475" y="2533100"/>
                <a:ext cx="4963600" cy="1100775"/>
              </a:xfrm>
              <a:custGeom>
                <a:avLst/>
                <a:gdLst/>
                <a:ahLst/>
                <a:cxnLst/>
                <a:rect l="l" t="t" r="r" b="b"/>
                <a:pathLst>
                  <a:path w="198544" h="44031" extrusionOk="0">
                    <a:moveTo>
                      <a:pt x="21755" y="0"/>
                    </a:moveTo>
                    <a:lnTo>
                      <a:pt x="21495" y="38"/>
                    </a:lnTo>
                    <a:lnTo>
                      <a:pt x="0" y="3787"/>
                    </a:lnTo>
                    <a:lnTo>
                      <a:pt x="1856" y="3787"/>
                    </a:lnTo>
                    <a:lnTo>
                      <a:pt x="1856" y="44030"/>
                    </a:lnTo>
                    <a:lnTo>
                      <a:pt x="198544" y="44030"/>
                    </a:lnTo>
                    <a:lnTo>
                      <a:pt x="198544" y="3379"/>
                    </a:lnTo>
                    <a:lnTo>
                      <a:pt x="179425" y="38"/>
                    </a:lnTo>
                    <a:lnTo>
                      <a:pt x="179128" y="0"/>
                    </a:lnTo>
                    <a:lnTo>
                      <a:pt x="100460" y="1337"/>
                    </a:lnTo>
                    <a:lnTo>
                      <a:pt x="21755" y="0"/>
                    </a:lnTo>
                    <a:close/>
                  </a:path>
                </a:pathLst>
              </a:custGeom>
              <a:solidFill>
                <a:srgbClr val="A5A59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1" name="Google Shape;2071;p28"/>
              <p:cNvSpPr/>
              <p:nvPr/>
            </p:nvSpPr>
            <p:spPr>
              <a:xfrm>
                <a:off x="435800" y="2571150"/>
                <a:ext cx="6710350" cy="1261325"/>
              </a:xfrm>
              <a:custGeom>
                <a:avLst/>
                <a:gdLst/>
                <a:ahLst/>
                <a:cxnLst/>
                <a:rect l="l" t="t" r="r" b="b"/>
                <a:pathLst>
                  <a:path w="268414" h="50453" extrusionOk="0">
                    <a:moveTo>
                      <a:pt x="55502" y="1"/>
                    </a:moveTo>
                    <a:lnTo>
                      <a:pt x="22201" y="5829"/>
                    </a:lnTo>
                    <a:lnTo>
                      <a:pt x="11881" y="7648"/>
                    </a:lnTo>
                    <a:lnTo>
                      <a:pt x="5941" y="12474"/>
                    </a:lnTo>
                    <a:lnTo>
                      <a:pt x="1857" y="15816"/>
                    </a:lnTo>
                    <a:lnTo>
                      <a:pt x="483" y="17004"/>
                    </a:lnTo>
                    <a:lnTo>
                      <a:pt x="112" y="17338"/>
                    </a:lnTo>
                    <a:lnTo>
                      <a:pt x="1" y="17486"/>
                    </a:lnTo>
                    <a:lnTo>
                      <a:pt x="38" y="17709"/>
                    </a:lnTo>
                    <a:lnTo>
                      <a:pt x="223" y="18006"/>
                    </a:lnTo>
                    <a:lnTo>
                      <a:pt x="706" y="18786"/>
                    </a:lnTo>
                    <a:lnTo>
                      <a:pt x="1411" y="19825"/>
                    </a:lnTo>
                    <a:lnTo>
                      <a:pt x="1857" y="20048"/>
                    </a:lnTo>
                    <a:lnTo>
                      <a:pt x="3045" y="20642"/>
                    </a:lnTo>
                    <a:lnTo>
                      <a:pt x="4753" y="21533"/>
                    </a:lnTo>
                    <a:lnTo>
                      <a:pt x="5718" y="22053"/>
                    </a:lnTo>
                    <a:lnTo>
                      <a:pt x="6683" y="22647"/>
                    </a:lnTo>
                    <a:lnTo>
                      <a:pt x="7685" y="23315"/>
                    </a:lnTo>
                    <a:lnTo>
                      <a:pt x="8651" y="23983"/>
                    </a:lnTo>
                    <a:lnTo>
                      <a:pt x="9542" y="24688"/>
                    </a:lnTo>
                    <a:lnTo>
                      <a:pt x="10321" y="25431"/>
                    </a:lnTo>
                    <a:lnTo>
                      <a:pt x="10693" y="25802"/>
                    </a:lnTo>
                    <a:lnTo>
                      <a:pt x="11027" y="26173"/>
                    </a:lnTo>
                    <a:lnTo>
                      <a:pt x="11287" y="26545"/>
                    </a:lnTo>
                    <a:lnTo>
                      <a:pt x="11546" y="26916"/>
                    </a:lnTo>
                    <a:lnTo>
                      <a:pt x="11732" y="27287"/>
                    </a:lnTo>
                    <a:lnTo>
                      <a:pt x="11881" y="27658"/>
                    </a:lnTo>
                    <a:lnTo>
                      <a:pt x="11955" y="28030"/>
                    </a:lnTo>
                    <a:lnTo>
                      <a:pt x="11992" y="28401"/>
                    </a:lnTo>
                    <a:lnTo>
                      <a:pt x="11992" y="30294"/>
                    </a:lnTo>
                    <a:lnTo>
                      <a:pt x="12066" y="32856"/>
                    </a:lnTo>
                    <a:lnTo>
                      <a:pt x="12252" y="38981"/>
                    </a:lnTo>
                    <a:lnTo>
                      <a:pt x="12512" y="46703"/>
                    </a:lnTo>
                    <a:lnTo>
                      <a:pt x="14628" y="50453"/>
                    </a:lnTo>
                    <a:lnTo>
                      <a:pt x="19194" y="46072"/>
                    </a:lnTo>
                    <a:lnTo>
                      <a:pt x="19380" y="45887"/>
                    </a:lnTo>
                    <a:lnTo>
                      <a:pt x="19900" y="45441"/>
                    </a:lnTo>
                    <a:lnTo>
                      <a:pt x="20345" y="45107"/>
                    </a:lnTo>
                    <a:lnTo>
                      <a:pt x="20828" y="44736"/>
                    </a:lnTo>
                    <a:lnTo>
                      <a:pt x="21459" y="44364"/>
                    </a:lnTo>
                    <a:lnTo>
                      <a:pt x="22201" y="43919"/>
                    </a:lnTo>
                    <a:lnTo>
                      <a:pt x="23167" y="43436"/>
                    </a:lnTo>
                    <a:lnTo>
                      <a:pt x="24317" y="42954"/>
                    </a:lnTo>
                    <a:lnTo>
                      <a:pt x="25617" y="42471"/>
                    </a:lnTo>
                    <a:lnTo>
                      <a:pt x="26322" y="42248"/>
                    </a:lnTo>
                    <a:lnTo>
                      <a:pt x="27065" y="42063"/>
                    </a:lnTo>
                    <a:lnTo>
                      <a:pt x="27102" y="42026"/>
                    </a:lnTo>
                    <a:lnTo>
                      <a:pt x="27473" y="41951"/>
                    </a:lnTo>
                    <a:lnTo>
                      <a:pt x="27584" y="41914"/>
                    </a:lnTo>
                    <a:lnTo>
                      <a:pt x="27881" y="41840"/>
                    </a:lnTo>
                    <a:lnTo>
                      <a:pt x="27993" y="41840"/>
                    </a:lnTo>
                    <a:lnTo>
                      <a:pt x="28327" y="41766"/>
                    </a:lnTo>
                    <a:lnTo>
                      <a:pt x="28438" y="41729"/>
                    </a:lnTo>
                    <a:lnTo>
                      <a:pt x="28772" y="41654"/>
                    </a:lnTo>
                    <a:lnTo>
                      <a:pt x="28884" y="41617"/>
                    </a:lnTo>
                    <a:lnTo>
                      <a:pt x="29218" y="41580"/>
                    </a:lnTo>
                    <a:lnTo>
                      <a:pt x="29366" y="41543"/>
                    </a:lnTo>
                    <a:lnTo>
                      <a:pt x="29700" y="41506"/>
                    </a:lnTo>
                    <a:lnTo>
                      <a:pt x="29812" y="41469"/>
                    </a:lnTo>
                    <a:lnTo>
                      <a:pt x="30220" y="41394"/>
                    </a:lnTo>
                    <a:lnTo>
                      <a:pt x="30294" y="41394"/>
                    </a:lnTo>
                    <a:lnTo>
                      <a:pt x="30777" y="41320"/>
                    </a:lnTo>
                    <a:lnTo>
                      <a:pt x="30888" y="41320"/>
                    </a:lnTo>
                    <a:lnTo>
                      <a:pt x="31297" y="41246"/>
                    </a:lnTo>
                    <a:lnTo>
                      <a:pt x="31482" y="41246"/>
                    </a:lnTo>
                    <a:lnTo>
                      <a:pt x="31817" y="41209"/>
                    </a:lnTo>
                    <a:lnTo>
                      <a:pt x="32002" y="41172"/>
                    </a:lnTo>
                    <a:lnTo>
                      <a:pt x="32336" y="41135"/>
                    </a:lnTo>
                    <a:lnTo>
                      <a:pt x="32559" y="41135"/>
                    </a:lnTo>
                    <a:lnTo>
                      <a:pt x="32856" y="41097"/>
                    </a:lnTo>
                    <a:lnTo>
                      <a:pt x="33079" y="41097"/>
                    </a:lnTo>
                    <a:lnTo>
                      <a:pt x="33413" y="41060"/>
                    </a:lnTo>
                    <a:lnTo>
                      <a:pt x="33636" y="41060"/>
                    </a:lnTo>
                    <a:lnTo>
                      <a:pt x="33970" y="41023"/>
                    </a:lnTo>
                    <a:lnTo>
                      <a:pt x="34787" y="41023"/>
                    </a:lnTo>
                    <a:lnTo>
                      <a:pt x="35195" y="40986"/>
                    </a:lnTo>
                    <a:lnTo>
                      <a:pt x="233219" y="40986"/>
                    </a:lnTo>
                    <a:lnTo>
                      <a:pt x="233627" y="41023"/>
                    </a:lnTo>
                    <a:lnTo>
                      <a:pt x="234444" y="41023"/>
                    </a:lnTo>
                    <a:lnTo>
                      <a:pt x="234778" y="41060"/>
                    </a:lnTo>
                    <a:lnTo>
                      <a:pt x="235001" y="41060"/>
                    </a:lnTo>
                    <a:lnTo>
                      <a:pt x="235335" y="41097"/>
                    </a:lnTo>
                    <a:lnTo>
                      <a:pt x="235558" y="41097"/>
                    </a:lnTo>
                    <a:lnTo>
                      <a:pt x="235929" y="41135"/>
                    </a:lnTo>
                    <a:lnTo>
                      <a:pt x="236115" y="41172"/>
                    </a:lnTo>
                    <a:lnTo>
                      <a:pt x="236486" y="41209"/>
                    </a:lnTo>
                    <a:lnTo>
                      <a:pt x="236634" y="41209"/>
                    </a:lnTo>
                    <a:lnTo>
                      <a:pt x="237154" y="41283"/>
                    </a:lnTo>
                    <a:lnTo>
                      <a:pt x="237266" y="41283"/>
                    </a:lnTo>
                    <a:lnTo>
                      <a:pt x="237674" y="41320"/>
                    </a:lnTo>
                    <a:lnTo>
                      <a:pt x="237822" y="41357"/>
                    </a:lnTo>
                    <a:lnTo>
                      <a:pt x="238157" y="41394"/>
                    </a:lnTo>
                    <a:lnTo>
                      <a:pt x="238342" y="41432"/>
                    </a:lnTo>
                    <a:lnTo>
                      <a:pt x="238639" y="41469"/>
                    </a:lnTo>
                    <a:lnTo>
                      <a:pt x="238825" y="41506"/>
                    </a:lnTo>
                    <a:lnTo>
                      <a:pt x="239122" y="41580"/>
                    </a:lnTo>
                    <a:lnTo>
                      <a:pt x="239307" y="41580"/>
                    </a:lnTo>
                    <a:lnTo>
                      <a:pt x="239567" y="41654"/>
                    </a:lnTo>
                    <a:lnTo>
                      <a:pt x="239753" y="41691"/>
                    </a:lnTo>
                    <a:lnTo>
                      <a:pt x="240050" y="41766"/>
                    </a:lnTo>
                    <a:lnTo>
                      <a:pt x="240198" y="41766"/>
                    </a:lnTo>
                    <a:lnTo>
                      <a:pt x="240607" y="41877"/>
                    </a:lnTo>
                    <a:lnTo>
                      <a:pt x="241052" y="41988"/>
                    </a:lnTo>
                    <a:lnTo>
                      <a:pt x="241127" y="41988"/>
                    </a:lnTo>
                    <a:lnTo>
                      <a:pt x="241461" y="42100"/>
                    </a:lnTo>
                    <a:lnTo>
                      <a:pt x="241572" y="42100"/>
                    </a:lnTo>
                    <a:lnTo>
                      <a:pt x="241832" y="42211"/>
                    </a:lnTo>
                    <a:lnTo>
                      <a:pt x="241943" y="42248"/>
                    </a:lnTo>
                    <a:lnTo>
                      <a:pt x="242240" y="42323"/>
                    </a:lnTo>
                    <a:lnTo>
                      <a:pt x="242352" y="42360"/>
                    </a:lnTo>
                    <a:lnTo>
                      <a:pt x="242612" y="42434"/>
                    </a:lnTo>
                    <a:lnTo>
                      <a:pt x="242723" y="42471"/>
                    </a:lnTo>
                    <a:lnTo>
                      <a:pt x="242983" y="42545"/>
                    </a:lnTo>
                    <a:lnTo>
                      <a:pt x="243057" y="42582"/>
                    </a:lnTo>
                    <a:lnTo>
                      <a:pt x="243762" y="42842"/>
                    </a:lnTo>
                    <a:lnTo>
                      <a:pt x="244431" y="43102"/>
                    </a:lnTo>
                    <a:lnTo>
                      <a:pt x="244728" y="43214"/>
                    </a:lnTo>
                    <a:lnTo>
                      <a:pt x="244765" y="43251"/>
                    </a:lnTo>
                    <a:lnTo>
                      <a:pt x="245025" y="43362"/>
                    </a:lnTo>
                    <a:lnTo>
                      <a:pt x="245062" y="43362"/>
                    </a:lnTo>
                    <a:lnTo>
                      <a:pt x="245767" y="43696"/>
                    </a:lnTo>
                    <a:lnTo>
                      <a:pt x="246398" y="44030"/>
                    </a:lnTo>
                    <a:lnTo>
                      <a:pt x="247067" y="44439"/>
                    </a:lnTo>
                    <a:lnTo>
                      <a:pt x="247661" y="44810"/>
                    </a:lnTo>
                    <a:lnTo>
                      <a:pt x="248143" y="45144"/>
                    </a:lnTo>
                    <a:lnTo>
                      <a:pt x="248514" y="45478"/>
                    </a:lnTo>
                    <a:lnTo>
                      <a:pt x="249034" y="45924"/>
                    </a:lnTo>
                    <a:lnTo>
                      <a:pt x="249183" y="46072"/>
                    </a:lnTo>
                    <a:lnTo>
                      <a:pt x="253786" y="50453"/>
                    </a:lnTo>
                    <a:lnTo>
                      <a:pt x="255902" y="46703"/>
                    </a:lnTo>
                    <a:lnTo>
                      <a:pt x="256162" y="38981"/>
                    </a:lnTo>
                    <a:lnTo>
                      <a:pt x="256348" y="32856"/>
                    </a:lnTo>
                    <a:lnTo>
                      <a:pt x="256385" y="30294"/>
                    </a:lnTo>
                    <a:lnTo>
                      <a:pt x="256422" y="28401"/>
                    </a:lnTo>
                    <a:lnTo>
                      <a:pt x="256459" y="28030"/>
                    </a:lnTo>
                    <a:lnTo>
                      <a:pt x="256533" y="27658"/>
                    </a:lnTo>
                    <a:lnTo>
                      <a:pt x="256682" y="27287"/>
                    </a:lnTo>
                    <a:lnTo>
                      <a:pt x="256867" y="26916"/>
                    </a:lnTo>
                    <a:lnTo>
                      <a:pt x="257090" y="26545"/>
                    </a:lnTo>
                    <a:lnTo>
                      <a:pt x="257387" y="26173"/>
                    </a:lnTo>
                    <a:lnTo>
                      <a:pt x="257721" y="25802"/>
                    </a:lnTo>
                    <a:lnTo>
                      <a:pt x="258055" y="25431"/>
                    </a:lnTo>
                    <a:lnTo>
                      <a:pt x="258872" y="24688"/>
                    </a:lnTo>
                    <a:lnTo>
                      <a:pt x="259763" y="23983"/>
                    </a:lnTo>
                    <a:lnTo>
                      <a:pt x="260728" y="23315"/>
                    </a:lnTo>
                    <a:lnTo>
                      <a:pt x="261694" y="22647"/>
                    </a:lnTo>
                    <a:lnTo>
                      <a:pt x="262696" y="22053"/>
                    </a:lnTo>
                    <a:lnTo>
                      <a:pt x="263624" y="21533"/>
                    </a:lnTo>
                    <a:lnTo>
                      <a:pt x="265332" y="20642"/>
                    </a:lnTo>
                    <a:lnTo>
                      <a:pt x="266520" y="20048"/>
                    </a:lnTo>
                    <a:lnTo>
                      <a:pt x="267003" y="19825"/>
                    </a:lnTo>
                    <a:lnTo>
                      <a:pt x="267708" y="18786"/>
                    </a:lnTo>
                    <a:lnTo>
                      <a:pt x="268191" y="18006"/>
                    </a:lnTo>
                    <a:lnTo>
                      <a:pt x="268339" y="17709"/>
                    </a:lnTo>
                    <a:lnTo>
                      <a:pt x="268413" y="17486"/>
                    </a:lnTo>
                    <a:lnTo>
                      <a:pt x="268265" y="17338"/>
                    </a:lnTo>
                    <a:lnTo>
                      <a:pt x="267894" y="17004"/>
                    </a:lnTo>
                    <a:lnTo>
                      <a:pt x="266557" y="15816"/>
                    </a:lnTo>
                    <a:lnTo>
                      <a:pt x="262473" y="12474"/>
                    </a:lnTo>
                    <a:lnTo>
                      <a:pt x="256496" y="7648"/>
                    </a:lnTo>
                    <a:lnTo>
                      <a:pt x="246398" y="5866"/>
                    </a:lnTo>
                    <a:lnTo>
                      <a:pt x="212875" y="1"/>
                    </a:lnTo>
                    <a:lnTo>
                      <a:pt x="134207" y="1337"/>
                    </a:lnTo>
                    <a:lnTo>
                      <a:pt x="55502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2" name="Google Shape;2072;p28"/>
              <p:cNvSpPr/>
              <p:nvPr/>
            </p:nvSpPr>
            <p:spPr>
              <a:xfrm>
                <a:off x="357850" y="3060275"/>
                <a:ext cx="443650" cy="772200"/>
              </a:xfrm>
              <a:custGeom>
                <a:avLst/>
                <a:gdLst/>
                <a:ahLst/>
                <a:cxnLst/>
                <a:rect l="l" t="t" r="r" b="b"/>
                <a:pathLst>
                  <a:path w="17746" h="30888" extrusionOk="0">
                    <a:moveTo>
                      <a:pt x="0" y="0"/>
                    </a:moveTo>
                    <a:lnTo>
                      <a:pt x="557" y="74"/>
                    </a:lnTo>
                    <a:lnTo>
                      <a:pt x="1188" y="186"/>
                    </a:lnTo>
                    <a:lnTo>
                      <a:pt x="2005" y="334"/>
                    </a:lnTo>
                    <a:lnTo>
                      <a:pt x="2970" y="594"/>
                    </a:lnTo>
                    <a:lnTo>
                      <a:pt x="4047" y="928"/>
                    </a:lnTo>
                    <a:lnTo>
                      <a:pt x="5160" y="1337"/>
                    </a:lnTo>
                    <a:lnTo>
                      <a:pt x="5754" y="1597"/>
                    </a:lnTo>
                    <a:lnTo>
                      <a:pt x="6348" y="1856"/>
                    </a:lnTo>
                    <a:lnTo>
                      <a:pt x="6942" y="2153"/>
                    </a:lnTo>
                    <a:lnTo>
                      <a:pt x="7536" y="2488"/>
                    </a:lnTo>
                    <a:lnTo>
                      <a:pt x="8130" y="2859"/>
                    </a:lnTo>
                    <a:lnTo>
                      <a:pt x="8687" y="3267"/>
                    </a:lnTo>
                    <a:lnTo>
                      <a:pt x="9244" y="3713"/>
                    </a:lnTo>
                    <a:lnTo>
                      <a:pt x="9764" y="4195"/>
                    </a:lnTo>
                    <a:lnTo>
                      <a:pt x="10247" y="4715"/>
                    </a:lnTo>
                    <a:lnTo>
                      <a:pt x="10729" y="5235"/>
                    </a:lnTo>
                    <a:lnTo>
                      <a:pt x="11138" y="5829"/>
                    </a:lnTo>
                    <a:lnTo>
                      <a:pt x="11546" y="6460"/>
                    </a:lnTo>
                    <a:lnTo>
                      <a:pt x="11880" y="7128"/>
                    </a:lnTo>
                    <a:lnTo>
                      <a:pt x="12177" y="7871"/>
                    </a:lnTo>
                    <a:lnTo>
                      <a:pt x="12400" y="8613"/>
                    </a:lnTo>
                    <a:lnTo>
                      <a:pt x="12585" y="9430"/>
                    </a:lnTo>
                    <a:lnTo>
                      <a:pt x="12660" y="10284"/>
                    </a:lnTo>
                    <a:lnTo>
                      <a:pt x="12697" y="11212"/>
                    </a:lnTo>
                    <a:lnTo>
                      <a:pt x="12697" y="30888"/>
                    </a:lnTo>
                    <a:lnTo>
                      <a:pt x="17746" y="30888"/>
                    </a:lnTo>
                    <a:lnTo>
                      <a:pt x="17746" y="11212"/>
                    </a:lnTo>
                    <a:lnTo>
                      <a:pt x="17709" y="10284"/>
                    </a:lnTo>
                    <a:lnTo>
                      <a:pt x="17597" y="9430"/>
                    </a:lnTo>
                    <a:lnTo>
                      <a:pt x="17449" y="8613"/>
                    </a:lnTo>
                    <a:lnTo>
                      <a:pt x="17263" y="7871"/>
                    </a:lnTo>
                    <a:lnTo>
                      <a:pt x="17003" y="7128"/>
                    </a:lnTo>
                    <a:lnTo>
                      <a:pt x="16706" y="6460"/>
                    </a:lnTo>
                    <a:lnTo>
                      <a:pt x="16372" y="5829"/>
                    </a:lnTo>
                    <a:lnTo>
                      <a:pt x="16001" y="5235"/>
                    </a:lnTo>
                    <a:lnTo>
                      <a:pt x="15593" y="4715"/>
                    </a:lnTo>
                    <a:lnTo>
                      <a:pt x="15147" y="4195"/>
                    </a:lnTo>
                    <a:lnTo>
                      <a:pt x="14664" y="3713"/>
                    </a:lnTo>
                    <a:lnTo>
                      <a:pt x="14182" y="3267"/>
                    </a:lnTo>
                    <a:lnTo>
                      <a:pt x="13699" y="2859"/>
                    </a:lnTo>
                    <a:lnTo>
                      <a:pt x="13179" y="2488"/>
                    </a:lnTo>
                    <a:lnTo>
                      <a:pt x="12660" y="2153"/>
                    </a:lnTo>
                    <a:lnTo>
                      <a:pt x="12140" y="1856"/>
                    </a:lnTo>
                    <a:lnTo>
                      <a:pt x="11620" y="1597"/>
                    </a:lnTo>
                    <a:lnTo>
                      <a:pt x="11100" y="1337"/>
                    </a:lnTo>
                    <a:lnTo>
                      <a:pt x="10061" y="928"/>
                    </a:lnTo>
                    <a:lnTo>
                      <a:pt x="9133" y="594"/>
                    </a:lnTo>
                    <a:lnTo>
                      <a:pt x="8279" y="334"/>
                    </a:lnTo>
                    <a:lnTo>
                      <a:pt x="7574" y="186"/>
                    </a:lnTo>
                    <a:lnTo>
                      <a:pt x="7017" y="74"/>
                    </a:lnTo>
                    <a:lnTo>
                      <a:pt x="6534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3" name="Google Shape;2073;p28"/>
              <p:cNvSpPr/>
              <p:nvPr/>
            </p:nvSpPr>
            <p:spPr>
              <a:xfrm>
                <a:off x="357850" y="3060275"/>
                <a:ext cx="442725" cy="271950"/>
              </a:xfrm>
              <a:custGeom>
                <a:avLst/>
                <a:gdLst/>
                <a:ahLst/>
                <a:cxnLst/>
                <a:rect l="l" t="t" r="r" b="b"/>
                <a:pathLst>
                  <a:path w="17709" h="10878" extrusionOk="0">
                    <a:moveTo>
                      <a:pt x="0" y="0"/>
                    </a:moveTo>
                    <a:lnTo>
                      <a:pt x="557" y="74"/>
                    </a:lnTo>
                    <a:lnTo>
                      <a:pt x="1151" y="149"/>
                    </a:lnTo>
                    <a:lnTo>
                      <a:pt x="1968" y="334"/>
                    </a:lnTo>
                    <a:lnTo>
                      <a:pt x="2896" y="557"/>
                    </a:lnTo>
                    <a:lnTo>
                      <a:pt x="3935" y="891"/>
                    </a:lnTo>
                    <a:lnTo>
                      <a:pt x="5086" y="1300"/>
                    </a:lnTo>
                    <a:lnTo>
                      <a:pt x="5643" y="1522"/>
                    </a:lnTo>
                    <a:lnTo>
                      <a:pt x="6237" y="1819"/>
                    </a:lnTo>
                    <a:lnTo>
                      <a:pt x="6831" y="2116"/>
                    </a:lnTo>
                    <a:lnTo>
                      <a:pt x="7425" y="2450"/>
                    </a:lnTo>
                    <a:lnTo>
                      <a:pt x="7982" y="2785"/>
                    </a:lnTo>
                    <a:lnTo>
                      <a:pt x="8539" y="3193"/>
                    </a:lnTo>
                    <a:lnTo>
                      <a:pt x="9096" y="3601"/>
                    </a:lnTo>
                    <a:lnTo>
                      <a:pt x="9615" y="4084"/>
                    </a:lnTo>
                    <a:lnTo>
                      <a:pt x="10135" y="4567"/>
                    </a:lnTo>
                    <a:lnTo>
                      <a:pt x="10581" y="5086"/>
                    </a:lnTo>
                    <a:lnTo>
                      <a:pt x="11026" y="5680"/>
                    </a:lnTo>
                    <a:lnTo>
                      <a:pt x="11435" y="6274"/>
                    </a:lnTo>
                    <a:lnTo>
                      <a:pt x="11769" y="6943"/>
                    </a:lnTo>
                    <a:lnTo>
                      <a:pt x="12066" y="7611"/>
                    </a:lnTo>
                    <a:lnTo>
                      <a:pt x="12326" y="8353"/>
                    </a:lnTo>
                    <a:lnTo>
                      <a:pt x="12511" y="9133"/>
                    </a:lnTo>
                    <a:lnTo>
                      <a:pt x="12623" y="9987"/>
                    </a:lnTo>
                    <a:lnTo>
                      <a:pt x="12697" y="10878"/>
                    </a:lnTo>
                    <a:lnTo>
                      <a:pt x="17709" y="10878"/>
                    </a:lnTo>
                    <a:lnTo>
                      <a:pt x="17672" y="9987"/>
                    </a:lnTo>
                    <a:lnTo>
                      <a:pt x="17560" y="9133"/>
                    </a:lnTo>
                    <a:lnTo>
                      <a:pt x="17375" y="8353"/>
                    </a:lnTo>
                    <a:lnTo>
                      <a:pt x="17152" y="7611"/>
                    </a:lnTo>
                    <a:lnTo>
                      <a:pt x="16892" y="6943"/>
                    </a:lnTo>
                    <a:lnTo>
                      <a:pt x="16595" y="6274"/>
                    </a:lnTo>
                    <a:lnTo>
                      <a:pt x="16261" y="5680"/>
                    </a:lnTo>
                    <a:lnTo>
                      <a:pt x="15852" y="5086"/>
                    </a:lnTo>
                    <a:lnTo>
                      <a:pt x="15444" y="4567"/>
                    </a:lnTo>
                    <a:lnTo>
                      <a:pt x="14999" y="4084"/>
                    </a:lnTo>
                    <a:lnTo>
                      <a:pt x="14553" y="3601"/>
                    </a:lnTo>
                    <a:lnTo>
                      <a:pt x="14070" y="3193"/>
                    </a:lnTo>
                    <a:lnTo>
                      <a:pt x="13588" y="2785"/>
                    </a:lnTo>
                    <a:lnTo>
                      <a:pt x="13068" y="2450"/>
                    </a:lnTo>
                    <a:lnTo>
                      <a:pt x="12548" y="2116"/>
                    </a:lnTo>
                    <a:lnTo>
                      <a:pt x="12029" y="1819"/>
                    </a:lnTo>
                    <a:lnTo>
                      <a:pt x="11509" y="1522"/>
                    </a:lnTo>
                    <a:lnTo>
                      <a:pt x="10989" y="1300"/>
                    </a:lnTo>
                    <a:lnTo>
                      <a:pt x="9987" y="891"/>
                    </a:lnTo>
                    <a:lnTo>
                      <a:pt x="9059" y="557"/>
                    </a:lnTo>
                    <a:lnTo>
                      <a:pt x="8242" y="334"/>
                    </a:lnTo>
                    <a:lnTo>
                      <a:pt x="7536" y="149"/>
                    </a:lnTo>
                    <a:lnTo>
                      <a:pt x="6980" y="74"/>
                    </a:lnTo>
                    <a:lnTo>
                      <a:pt x="6534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4" name="Google Shape;2074;p28"/>
              <p:cNvSpPr/>
              <p:nvPr/>
            </p:nvSpPr>
            <p:spPr>
              <a:xfrm>
                <a:off x="6780450" y="3060275"/>
                <a:ext cx="442725" cy="772200"/>
              </a:xfrm>
              <a:custGeom>
                <a:avLst/>
                <a:gdLst/>
                <a:ahLst/>
                <a:cxnLst/>
                <a:rect l="l" t="t" r="r" b="b"/>
                <a:pathLst>
                  <a:path w="17709" h="30888" extrusionOk="0">
                    <a:moveTo>
                      <a:pt x="11212" y="0"/>
                    </a:moveTo>
                    <a:lnTo>
                      <a:pt x="10729" y="74"/>
                    </a:lnTo>
                    <a:lnTo>
                      <a:pt x="10172" y="186"/>
                    </a:lnTo>
                    <a:lnTo>
                      <a:pt x="9467" y="334"/>
                    </a:lnTo>
                    <a:lnTo>
                      <a:pt x="8613" y="594"/>
                    </a:lnTo>
                    <a:lnTo>
                      <a:pt x="7648" y="928"/>
                    </a:lnTo>
                    <a:lnTo>
                      <a:pt x="6645" y="1337"/>
                    </a:lnTo>
                    <a:lnTo>
                      <a:pt x="6126" y="1597"/>
                    </a:lnTo>
                    <a:lnTo>
                      <a:pt x="5606" y="1856"/>
                    </a:lnTo>
                    <a:lnTo>
                      <a:pt x="5086" y="2153"/>
                    </a:lnTo>
                    <a:lnTo>
                      <a:pt x="4566" y="2488"/>
                    </a:lnTo>
                    <a:lnTo>
                      <a:pt x="4047" y="2859"/>
                    </a:lnTo>
                    <a:lnTo>
                      <a:pt x="3527" y="3267"/>
                    </a:lnTo>
                    <a:lnTo>
                      <a:pt x="3044" y="3713"/>
                    </a:lnTo>
                    <a:lnTo>
                      <a:pt x="2599" y="4195"/>
                    </a:lnTo>
                    <a:lnTo>
                      <a:pt x="2153" y="4715"/>
                    </a:lnTo>
                    <a:lnTo>
                      <a:pt x="1745" y="5235"/>
                    </a:lnTo>
                    <a:lnTo>
                      <a:pt x="1374" y="5829"/>
                    </a:lnTo>
                    <a:lnTo>
                      <a:pt x="1040" y="6460"/>
                    </a:lnTo>
                    <a:lnTo>
                      <a:pt x="743" y="7128"/>
                    </a:lnTo>
                    <a:lnTo>
                      <a:pt x="483" y="7871"/>
                    </a:lnTo>
                    <a:lnTo>
                      <a:pt x="260" y="8613"/>
                    </a:lnTo>
                    <a:lnTo>
                      <a:pt x="111" y="9430"/>
                    </a:lnTo>
                    <a:lnTo>
                      <a:pt x="37" y="10284"/>
                    </a:lnTo>
                    <a:lnTo>
                      <a:pt x="0" y="11212"/>
                    </a:lnTo>
                    <a:lnTo>
                      <a:pt x="0" y="30888"/>
                    </a:lnTo>
                    <a:lnTo>
                      <a:pt x="5012" y="30888"/>
                    </a:lnTo>
                    <a:lnTo>
                      <a:pt x="5012" y="11212"/>
                    </a:lnTo>
                    <a:lnTo>
                      <a:pt x="5049" y="10284"/>
                    </a:lnTo>
                    <a:lnTo>
                      <a:pt x="5160" y="9430"/>
                    </a:lnTo>
                    <a:lnTo>
                      <a:pt x="5346" y="8613"/>
                    </a:lnTo>
                    <a:lnTo>
                      <a:pt x="5569" y="7871"/>
                    </a:lnTo>
                    <a:lnTo>
                      <a:pt x="5866" y="7128"/>
                    </a:lnTo>
                    <a:lnTo>
                      <a:pt x="6200" y="6460"/>
                    </a:lnTo>
                    <a:lnTo>
                      <a:pt x="6571" y="5829"/>
                    </a:lnTo>
                    <a:lnTo>
                      <a:pt x="7017" y="5235"/>
                    </a:lnTo>
                    <a:lnTo>
                      <a:pt x="7462" y="4715"/>
                    </a:lnTo>
                    <a:lnTo>
                      <a:pt x="7982" y="4195"/>
                    </a:lnTo>
                    <a:lnTo>
                      <a:pt x="8502" y="3713"/>
                    </a:lnTo>
                    <a:lnTo>
                      <a:pt x="9021" y="3267"/>
                    </a:lnTo>
                    <a:lnTo>
                      <a:pt x="9615" y="2859"/>
                    </a:lnTo>
                    <a:lnTo>
                      <a:pt x="10172" y="2488"/>
                    </a:lnTo>
                    <a:lnTo>
                      <a:pt x="10766" y="2153"/>
                    </a:lnTo>
                    <a:lnTo>
                      <a:pt x="11360" y="1856"/>
                    </a:lnTo>
                    <a:lnTo>
                      <a:pt x="11954" y="1597"/>
                    </a:lnTo>
                    <a:lnTo>
                      <a:pt x="12548" y="1337"/>
                    </a:lnTo>
                    <a:lnTo>
                      <a:pt x="13699" y="928"/>
                    </a:lnTo>
                    <a:lnTo>
                      <a:pt x="14776" y="594"/>
                    </a:lnTo>
                    <a:lnTo>
                      <a:pt x="15741" y="334"/>
                    </a:lnTo>
                    <a:lnTo>
                      <a:pt x="16558" y="186"/>
                    </a:lnTo>
                    <a:lnTo>
                      <a:pt x="17189" y="74"/>
                    </a:lnTo>
                    <a:lnTo>
                      <a:pt x="17709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5" name="Google Shape;2075;p28"/>
              <p:cNvSpPr/>
              <p:nvPr/>
            </p:nvSpPr>
            <p:spPr>
              <a:xfrm>
                <a:off x="6780450" y="3060275"/>
                <a:ext cx="442725" cy="271950"/>
              </a:xfrm>
              <a:custGeom>
                <a:avLst/>
                <a:gdLst/>
                <a:ahLst/>
                <a:cxnLst/>
                <a:rect l="l" t="t" r="r" b="b"/>
                <a:pathLst>
                  <a:path w="17709" h="10878" extrusionOk="0">
                    <a:moveTo>
                      <a:pt x="11212" y="0"/>
                    </a:moveTo>
                    <a:lnTo>
                      <a:pt x="10729" y="74"/>
                    </a:lnTo>
                    <a:lnTo>
                      <a:pt x="10209" y="149"/>
                    </a:lnTo>
                    <a:lnTo>
                      <a:pt x="9504" y="334"/>
                    </a:lnTo>
                    <a:lnTo>
                      <a:pt x="8650" y="557"/>
                    </a:lnTo>
                    <a:lnTo>
                      <a:pt x="7722" y="891"/>
                    </a:lnTo>
                    <a:lnTo>
                      <a:pt x="6720" y="1300"/>
                    </a:lnTo>
                    <a:lnTo>
                      <a:pt x="6237" y="1522"/>
                    </a:lnTo>
                    <a:lnTo>
                      <a:pt x="5717" y="1819"/>
                    </a:lnTo>
                    <a:lnTo>
                      <a:pt x="5198" y="2116"/>
                    </a:lnTo>
                    <a:lnTo>
                      <a:pt x="4678" y="2450"/>
                    </a:lnTo>
                    <a:lnTo>
                      <a:pt x="4158" y="2785"/>
                    </a:lnTo>
                    <a:lnTo>
                      <a:pt x="3675" y="3193"/>
                    </a:lnTo>
                    <a:lnTo>
                      <a:pt x="3193" y="3601"/>
                    </a:lnTo>
                    <a:lnTo>
                      <a:pt x="2710" y="4084"/>
                    </a:lnTo>
                    <a:lnTo>
                      <a:pt x="2265" y="4567"/>
                    </a:lnTo>
                    <a:lnTo>
                      <a:pt x="1856" y="5086"/>
                    </a:lnTo>
                    <a:lnTo>
                      <a:pt x="1485" y="5680"/>
                    </a:lnTo>
                    <a:lnTo>
                      <a:pt x="1151" y="6274"/>
                    </a:lnTo>
                    <a:lnTo>
                      <a:pt x="817" y="6943"/>
                    </a:lnTo>
                    <a:lnTo>
                      <a:pt x="557" y="7611"/>
                    </a:lnTo>
                    <a:lnTo>
                      <a:pt x="334" y="8353"/>
                    </a:lnTo>
                    <a:lnTo>
                      <a:pt x="186" y="9133"/>
                    </a:lnTo>
                    <a:lnTo>
                      <a:pt x="74" y="9987"/>
                    </a:lnTo>
                    <a:lnTo>
                      <a:pt x="0" y="10878"/>
                    </a:lnTo>
                    <a:lnTo>
                      <a:pt x="5049" y="10878"/>
                    </a:lnTo>
                    <a:lnTo>
                      <a:pt x="5086" y="9987"/>
                    </a:lnTo>
                    <a:lnTo>
                      <a:pt x="5235" y="9133"/>
                    </a:lnTo>
                    <a:lnTo>
                      <a:pt x="5420" y="8353"/>
                    </a:lnTo>
                    <a:lnTo>
                      <a:pt x="5680" y="7611"/>
                    </a:lnTo>
                    <a:lnTo>
                      <a:pt x="5977" y="6943"/>
                    </a:lnTo>
                    <a:lnTo>
                      <a:pt x="6311" y="6274"/>
                    </a:lnTo>
                    <a:lnTo>
                      <a:pt x="6720" y="5680"/>
                    </a:lnTo>
                    <a:lnTo>
                      <a:pt x="7128" y="5086"/>
                    </a:lnTo>
                    <a:lnTo>
                      <a:pt x="7611" y="4567"/>
                    </a:lnTo>
                    <a:lnTo>
                      <a:pt x="8093" y="4084"/>
                    </a:lnTo>
                    <a:lnTo>
                      <a:pt x="8613" y="3601"/>
                    </a:lnTo>
                    <a:lnTo>
                      <a:pt x="9170" y="3193"/>
                    </a:lnTo>
                    <a:lnTo>
                      <a:pt x="9727" y="2785"/>
                    </a:lnTo>
                    <a:lnTo>
                      <a:pt x="10321" y="2450"/>
                    </a:lnTo>
                    <a:lnTo>
                      <a:pt x="10915" y="2116"/>
                    </a:lnTo>
                    <a:lnTo>
                      <a:pt x="11472" y="1819"/>
                    </a:lnTo>
                    <a:lnTo>
                      <a:pt x="12066" y="1522"/>
                    </a:lnTo>
                    <a:lnTo>
                      <a:pt x="12660" y="1300"/>
                    </a:lnTo>
                    <a:lnTo>
                      <a:pt x="13773" y="891"/>
                    </a:lnTo>
                    <a:lnTo>
                      <a:pt x="14850" y="557"/>
                    </a:lnTo>
                    <a:lnTo>
                      <a:pt x="15778" y="334"/>
                    </a:lnTo>
                    <a:lnTo>
                      <a:pt x="16558" y="149"/>
                    </a:lnTo>
                    <a:lnTo>
                      <a:pt x="17189" y="74"/>
                    </a:lnTo>
                    <a:lnTo>
                      <a:pt x="17709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6" name="Google Shape;2076;p28"/>
              <p:cNvSpPr/>
              <p:nvPr/>
            </p:nvSpPr>
            <p:spPr>
              <a:xfrm>
                <a:off x="357850" y="2416150"/>
                <a:ext cx="6865325" cy="644150"/>
              </a:xfrm>
              <a:custGeom>
                <a:avLst/>
                <a:gdLst/>
                <a:ahLst/>
                <a:cxnLst/>
                <a:rect l="l" t="t" r="r" b="b"/>
                <a:pathLst>
                  <a:path w="274613" h="25766" extrusionOk="0">
                    <a:moveTo>
                      <a:pt x="25394" y="1"/>
                    </a:moveTo>
                    <a:lnTo>
                      <a:pt x="0" y="25765"/>
                    </a:lnTo>
                    <a:lnTo>
                      <a:pt x="87875" y="25765"/>
                    </a:lnTo>
                    <a:lnTo>
                      <a:pt x="88914" y="25097"/>
                    </a:lnTo>
                    <a:lnTo>
                      <a:pt x="89991" y="24429"/>
                    </a:lnTo>
                    <a:lnTo>
                      <a:pt x="91105" y="23798"/>
                    </a:lnTo>
                    <a:lnTo>
                      <a:pt x="92255" y="23167"/>
                    </a:lnTo>
                    <a:lnTo>
                      <a:pt x="93480" y="22535"/>
                    </a:lnTo>
                    <a:lnTo>
                      <a:pt x="94706" y="21979"/>
                    </a:lnTo>
                    <a:lnTo>
                      <a:pt x="95968" y="21385"/>
                    </a:lnTo>
                    <a:lnTo>
                      <a:pt x="97304" y="20828"/>
                    </a:lnTo>
                    <a:lnTo>
                      <a:pt x="98641" y="20308"/>
                    </a:lnTo>
                    <a:lnTo>
                      <a:pt x="100014" y="19751"/>
                    </a:lnTo>
                    <a:lnTo>
                      <a:pt x="101425" y="19268"/>
                    </a:lnTo>
                    <a:lnTo>
                      <a:pt x="102873" y="18786"/>
                    </a:lnTo>
                    <a:lnTo>
                      <a:pt x="104358" y="18303"/>
                    </a:lnTo>
                    <a:lnTo>
                      <a:pt x="105880" y="17895"/>
                    </a:lnTo>
                    <a:lnTo>
                      <a:pt x="107402" y="17449"/>
                    </a:lnTo>
                    <a:lnTo>
                      <a:pt x="108962" y="17041"/>
                    </a:lnTo>
                    <a:lnTo>
                      <a:pt x="110558" y="16670"/>
                    </a:lnTo>
                    <a:lnTo>
                      <a:pt x="112191" y="16298"/>
                    </a:lnTo>
                    <a:lnTo>
                      <a:pt x="113862" y="15964"/>
                    </a:lnTo>
                    <a:lnTo>
                      <a:pt x="115533" y="15667"/>
                    </a:lnTo>
                    <a:lnTo>
                      <a:pt x="117240" y="15370"/>
                    </a:lnTo>
                    <a:lnTo>
                      <a:pt x="118948" y="15110"/>
                    </a:lnTo>
                    <a:lnTo>
                      <a:pt x="120693" y="14851"/>
                    </a:lnTo>
                    <a:lnTo>
                      <a:pt x="122475" y="14628"/>
                    </a:lnTo>
                    <a:lnTo>
                      <a:pt x="124257" y="14442"/>
                    </a:lnTo>
                    <a:lnTo>
                      <a:pt x="126076" y="14257"/>
                    </a:lnTo>
                    <a:lnTo>
                      <a:pt x="127895" y="14108"/>
                    </a:lnTo>
                    <a:lnTo>
                      <a:pt x="129751" y="13997"/>
                    </a:lnTo>
                    <a:lnTo>
                      <a:pt x="131608" y="13885"/>
                    </a:lnTo>
                    <a:lnTo>
                      <a:pt x="133501" y="13848"/>
                    </a:lnTo>
                    <a:lnTo>
                      <a:pt x="135394" y="13774"/>
                    </a:lnTo>
                    <a:lnTo>
                      <a:pt x="139218" y="13774"/>
                    </a:lnTo>
                    <a:lnTo>
                      <a:pt x="141149" y="13848"/>
                    </a:lnTo>
                    <a:lnTo>
                      <a:pt x="143005" y="13885"/>
                    </a:lnTo>
                    <a:lnTo>
                      <a:pt x="144898" y="13997"/>
                    </a:lnTo>
                    <a:lnTo>
                      <a:pt x="146718" y="14108"/>
                    </a:lnTo>
                    <a:lnTo>
                      <a:pt x="148574" y="14257"/>
                    </a:lnTo>
                    <a:lnTo>
                      <a:pt x="150356" y="14442"/>
                    </a:lnTo>
                    <a:lnTo>
                      <a:pt x="152175" y="14628"/>
                    </a:lnTo>
                    <a:lnTo>
                      <a:pt x="153920" y="14851"/>
                    </a:lnTo>
                    <a:lnTo>
                      <a:pt x="155665" y="15110"/>
                    </a:lnTo>
                    <a:lnTo>
                      <a:pt x="157409" y="15370"/>
                    </a:lnTo>
                    <a:lnTo>
                      <a:pt x="159117" y="15667"/>
                    </a:lnTo>
                    <a:lnTo>
                      <a:pt x="160788" y="15964"/>
                    </a:lnTo>
                    <a:lnTo>
                      <a:pt x="162421" y="16298"/>
                    </a:lnTo>
                    <a:lnTo>
                      <a:pt x="164055" y="16670"/>
                    </a:lnTo>
                    <a:lnTo>
                      <a:pt x="165651" y="17041"/>
                    </a:lnTo>
                    <a:lnTo>
                      <a:pt x="167210" y="17449"/>
                    </a:lnTo>
                    <a:lnTo>
                      <a:pt x="168770" y="17895"/>
                    </a:lnTo>
                    <a:lnTo>
                      <a:pt x="170292" y="18303"/>
                    </a:lnTo>
                    <a:lnTo>
                      <a:pt x="171740" y="18786"/>
                    </a:lnTo>
                    <a:lnTo>
                      <a:pt x="173188" y="19268"/>
                    </a:lnTo>
                    <a:lnTo>
                      <a:pt x="174598" y="19751"/>
                    </a:lnTo>
                    <a:lnTo>
                      <a:pt x="176009" y="20308"/>
                    </a:lnTo>
                    <a:lnTo>
                      <a:pt x="177346" y="20828"/>
                    </a:lnTo>
                    <a:lnTo>
                      <a:pt x="178645" y="21385"/>
                    </a:lnTo>
                    <a:lnTo>
                      <a:pt x="179944" y="21979"/>
                    </a:lnTo>
                    <a:lnTo>
                      <a:pt x="181169" y="22535"/>
                    </a:lnTo>
                    <a:lnTo>
                      <a:pt x="182357" y="23167"/>
                    </a:lnTo>
                    <a:lnTo>
                      <a:pt x="183508" y="23798"/>
                    </a:lnTo>
                    <a:lnTo>
                      <a:pt x="184659" y="24429"/>
                    </a:lnTo>
                    <a:lnTo>
                      <a:pt x="185736" y="25097"/>
                    </a:lnTo>
                    <a:lnTo>
                      <a:pt x="186775" y="25765"/>
                    </a:lnTo>
                    <a:lnTo>
                      <a:pt x="274613" y="25765"/>
                    </a:lnTo>
                    <a:lnTo>
                      <a:pt x="24925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7" name="Google Shape;2077;p28"/>
              <p:cNvSpPr/>
              <p:nvPr/>
            </p:nvSpPr>
            <p:spPr>
              <a:xfrm>
                <a:off x="373625" y="2225900"/>
                <a:ext cx="6834700" cy="628350"/>
              </a:xfrm>
              <a:custGeom>
                <a:avLst/>
                <a:gdLst/>
                <a:ahLst/>
                <a:cxnLst/>
                <a:rect l="l" t="t" r="r" b="b"/>
                <a:pathLst>
                  <a:path w="273388" h="25134" extrusionOk="0">
                    <a:moveTo>
                      <a:pt x="24763" y="0"/>
                    </a:moveTo>
                    <a:lnTo>
                      <a:pt x="0" y="25134"/>
                    </a:lnTo>
                    <a:lnTo>
                      <a:pt x="87244" y="25134"/>
                    </a:lnTo>
                    <a:lnTo>
                      <a:pt x="88283" y="24465"/>
                    </a:lnTo>
                    <a:lnTo>
                      <a:pt x="89360" y="23797"/>
                    </a:lnTo>
                    <a:lnTo>
                      <a:pt x="90474" y="23166"/>
                    </a:lnTo>
                    <a:lnTo>
                      <a:pt x="91624" y="22535"/>
                    </a:lnTo>
                    <a:lnTo>
                      <a:pt x="92849" y="21904"/>
                    </a:lnTo>
                    <a:lnTo>
                      <a:pt x="94075" y="21347"/>
                    </a:lnTo>
                    <a:lnTo>
                      <a:pt x="95337" y="20753"/>
                    </a:lnTo>
                    <a:lnTo>
                      <a:pt x="96673" y="20196"/>
                    </a:lnTo>
                    <a:lnTo>
                      <a:pt x="98010" y="19676"/>
                    </a:lnTo>
                    <a:lnTo>
                      <a:pt x="99383" y="19119"/>
                    </a:lnTo>
                    <a:lnTo>
                      <a:pt x="100794" y="18637"/>
                    </a:lnTo>
                    <a:lnTo>
                      <a:pt x="102242" y="18154"/>
                    </a:lnTo>
                    <a:lnTo>
                      <a:pt x="103727" y="17672"/>
                    </a:lnTo>
                    <a:lnTo>
                      <a:pt x="105249" y="17226"/>
                    </a:lnTo>
                    <a:lnTo>
                      <a:pt x="106771" y="16818"/>
                    </a:lnTo>
                    <a:lnTo>
                      <a:pt x="108331" y="16409"/>
                    </a:lnTo>
                    <a:lnTo>
                      <a:pt x="109927" y="16038"/>
                    </a:lnTo>
                    <a:lnTo>
                      <a:pt x="111560" y="15667"/>
                    </a:lnTo>
                    <a:lnTo>
                      <a:pt x="113231" y="15333"/>
                    </a:lnTo>
                    <a:lnTo>
                      <a:pt x="114902" y="15036"/>
                    </a:lnTo>
                    <a:lnTo>
                      <a:pt x="116609" y="14739"/>
                    </a:lnTo>
                    <a:lnTo>
                      <a:pt x="118317" y="14479"/>
                    </a:lnTo>
                    <a:lnTo>
                      <a:pt x="120062" y="14219"/>
                    </a:lnTo>
                    <a:lnTo>
                      <a:pt x="121844" y="13996"/>
                    </a:lnTo>
                    <a:lnTo>
                      <a:pt x="123626" y="13811"/>
                    </a:lnTo>
                    <a:lnTo>
                      <a:pt x="125445" y="13625"/>
                    </a:lnTo>
                    <a:lnTo>
                      <a:pt x="127264" y="13476"/>
                    </a:lnTo>
                    <a:lnTo>
                      <a:pt x="129120" y="13365"/>
                    </a:lnTo>
                    <a:lnTo>
                      <a:pt x="130977" y="13254"/>
                    </a:lnTo>
                    <a:lnTo>
                      <a:pt x="132870" y="13179"/>
                    </a:lnTo>
                    <a:lnTo>
                      <a:pt x="134763" y="13142"/>
                    </a:lnTo>
                    <a:lnTo>
                      <a:pt x="138587" y="13142"/>
                    </a:lnTo>
                    <a:lnTo>
                      <a:pt x="140518" y="13179"/>
                    </a:lnTo>
                    <a:lnTo>
                      <a:pt x="142374" y="13254"/>
                    </a:lnTo>
                    <a:lnTo>
                      <a:pt x="144267" y="13365"/>
                    </a:lnTo>
                    <a:lnTo>
                      <a:pt x="146087" y="13476"/>
                    </a:lnTo>
                    <a:lnTo>
                      <a:pt x="147943" y="13625"/>
                    </a:lnTo>
                    <a:lnTo>
                      <a:pt x="149725" y="13811"/>
                    </a:lnTo>
                    <a:lnTo>
                      <a:pt x="151544" y="13996"/>
                    </a:lnTo>
                    <a:lnTo>
                      <a:pt x="153289" y="14219"/>
                    </a:lnTo>
                    <a:lnTo>
                      <a:pt x="155034" y="14479"/>
                    </a:lnTo>
                    <a:lnTo>
                      <a:pt x="156778" y="14739"/>
                    </a:lnTo>
                    <a:lnTo>
                      <a:pt x="158486" y="15036"/>
                    </a:lnTo>
                    <a:lnTo>
                      <a:pt x="160157" y="15333"/>
                    </a:lnTo>
                    <a:lnTo>
                      <a:pt x="161790" y="15667"/>
                    </a:lnTo>
                    <a:lnTo>
                      <a:pt x="163424" y="16038"/>
                    </a:lnTo>
                    <a:lnTo>
                      <a:pt x="165020" y="16409"/>
                    </a:lnTo>
                    <a:lnTo>
                      <a:pt x="166579" y="16818"/>
                    </a:lnTo>
                    <a:lnTo>
                      <a:pt x="168139" y="17226"/>
                    </a:lnTo>
                    <a:lnTo>
                      <a:pt x="169661" y="17672"/>
                    </a:lnTo>
                    <a:lnTo>
                      <a:pt x="171109" y="18154"/>
                    </a:lnTo>
                    <a:lnTo>
                      <a:pt x="172557" y="18637"/>
                    </a:lnTo>
                    <a:lnTo>
                      <a:pt x="173967" y="19119"/>
                    </a:lnTo>
                    <a:lnTo>
                      <a:pt x="175378" y="19676"/>
                    </a:lnTo>
                    <a:lnTo>
                      <a:pt x="176715" y="20196"/>
                    </a:lnTo>
                    <a:lnTo>
                      <a:pt x="178014" y="20753"/>
                    </a:lnTo>
                    <a:lnTo>
                      <a:pt x="179313" y="21347"/>
                    </a:lnTo>
                    <a:lnTo>
                      <a:pt x="180538" y="21904"/>
                    </a:lnTo>
                    <a:lnTo>
                      <a:pt x="181726" y="22535"/>
                    </a:lnTo>
                    <a:lnTo>
                      <a:pt x="182877" y="23166"/>
                    </a:lnTo>
                    <a:lnTo>
                      <a:pt x="184028" y="23797"/>
                    </a:lnTo>
                    <a:lnTo>
                      <a:pt x="185105" y="24465"/>
                    </a:lnTo>
                    <a:lnTo>
                      <a:pt x="186144" y="25134"/>
                    </a:lnTo>
                    <a:lnTo>
                      <a:pt x="273388" y="25134"/>
                    </a:lnTo>
                    <a:lnTo>
                      <a:pt x="24862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8" name="Google Shape;2078;p28"/>
              <p:cNvSpPr/>
              <p:nvPr/>
            </p:nvSpPr>
            <p:spPr>
              <a:xfrm>
                <a:off x="872025" y="2225900"/>
                <a:ext cx="5837900" cy="122525"/>
              </a:xfrm>
              <a:custGeom>
                <a:avLst/>
                <a:gdLst/>
                <a:ahLst/>
                <a:cxnLst/>
                <a:rect l="l" t="t" r="r" b="b"/>
                <a:pathLst>
                  <a:path w="233516" h="4901" extrusionOk="0">
                    <a:moveTo>
                      <a:pt x="4827" y="0"/>
                    </a:moveTo>
                    <a:lnTo>
                      <a:pt x="0" y="4901"/>
                    </a:lnTo>
                    <a:lnTo>
                      <a:pt x="233516" y="4901"/>
                    </a:lnTo>
                    <a:lnTo>
                      <a:pt x="228689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79" name="Google Shape;2079;p28"/>
              <p:cNvSpPr/>
              <p:nvPr/>
            </p:nvSpPr>
            <p:spPr>
              <a:xfrm>
                <a:off x="357850" y="2855150"/>
                <a:ext cx="2196875" cy="205150"/>
              </a:xfrm>
              <a:custGeom>
                <a:avLst/>
                <a:gdLst/>
                <a:ahLst/>
                <a:cxnLst/>
                <a:rect l="l" t="t" r="r" b="b"/>
                <a:pathLst>
                  <a:path w="87875" h="8206" extrusionOk="0">
                    <a:moveTo>
                      <a:pt x="0" y="1"/>
                    </a:moveTo>
                    <a:lnTo>
                      <a:pt x="0" y="8205"/>
                    </a:lnTo>
                    <a:lnTo>
                      <a:pt x="87875" y="8205"/>
                    </a:lnTo>
                    <a:lnTo>
                      <a:pt x="87875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0" name="Google Shape;2080;p28"/>
              <p:cNvSpPr/>
              <p:nvPr/>
            </p:nvSpPr>
            <p:spPr>
              <a:xfrm>
                <a:off x="5027225" y="2855150"/>
                <a:ext cx="2195950" cy="205150"/>
              </a:xfrm>
              <a:custGeom>
                <a:avLst/>
                <a:gdLst/>
                <a:ahLst/>
                <a:cxnLst/>
                <a:rect l="l" t="t" r="r" b="b"/>
                <a:pathLst>
                  <a:path w="87838" h="8206" extrusionOk="0">
                    <a:moveTo>
                      <a:pt x="0" y="1"/>
                    </a:moveTo>
                    <a:lnTo>
                      <a:pt x="0" y="8205"/>
                    </a:lnTo>
                    <a:lnTo>
                      <a:pt x="87838" y="8205"/>
                    </a:lnTo>
                    <a:lnTo>
                      <a:pt x="87838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1" name="Google Shape;2081;p28"/>
              <p:cNvSpPr/>
              <p:nvPr/>
            </p:nvSpPr>
            <p:spPr>
              <a:xfrm>
                <a:off x="552750" y="2382750"/>
                <a:ext cx="2221950" cy="410250"/>
              </a:xfrm>
              <a:custGeom>
                <a:avLst/>
                <a:gdLst/>
                <a:ahLst/>
                <a:cxnLst/>
                <a:rect l="l" t="t" r="r" b="b"/>
                <a:pathLst>
                  <a:path w="88878" h="16410" extrusionOk="0">
                    <a:moveTo>
                      <a:pt x="16187" y="0"/>
                    </a:moveTo>
                    <a:lnTo>
                      <a:pt x="0" y="16409"/>
                    </a:lnTo>
                    <a:lnTo>
                      <a:pt x="72728" y="16409"/>
                    </a:lnTo>
                    <a:lnTo>
                      <a:pt x="88877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2" name="Google Shape;2082;p28"/>
              <p:cNvSpPr/>
              <p:nvPr/>
            </p:nvSpPr>
            <p:spPr>
              <a:xfrm>
                <a:off x="1654425" y="2431000"/>
                <a:ext cx="507700" cy="271975"/>
              </a:xfrm>
              <a:custGeom>
                <a:avLst/>
                <a:gdLst/>
                <a:ahLst/>
                <a:cxnLst/>
                <a:rect l="l" t="t" r="r" b="b"/>
                <a:pathLst>
                  <a:path w="20308" h="10879" extrusionOk="0">
                    <a:moveTo>
                      <a:pt x="15519" y="1"/>
                    </a:moveTo>
                    <a:lnTo>
                      <a:pt x="14628" y="38"/>
                    </a:lnTo>
                    <a:lnTo>
                      <a:pt x="13700" y="112"/>
                    </a:lnTo>
                    <a:lnTo>
                      <a:pt x="12734" y="261"/>
                    </a:lnTo>
                    <a:lnTo>
                      <a:pt x="11769" y="446"/>
                    </a:lnTo>
                    <a:lnTo>
                      <a:pt x="10804" y="669"/>
                    </a:lnTo>
                    <a:lnTo>
                      <a:pt x="9801" y="929"/>
                    </a:lnTo>
                    <a:lnTo>
                      <a:pt x="8836" y="1226"/>
                    </a:lnTo>
                    <a:lnTo>
                      <a:pt x="7871" y="1597"/>
                    </a:lnTo>
                    <a:lnTo>
                      <a:pt x="6943" y="1968"/>
                    </a:lnTo>
                    <a:lnTo>
                      <a:pt x="6015" y="2414"/>
                    </a:lnTo>
                    <a:lnTo>
                      <a:pt x="5161" y="2859"/>
                    </a:lnTo>
                    <a:lnTo>
                      <a:pt x="4307" y="3305"/>
                    </a:lnTo>
                    <a:lnTo>
                      <a:pt x="3527" y="3825"/>
                    </a:lnTo>
                    <a:lnTo>
                      <a:pt x="2822" y="4344"/>
                    </a:lnTo>
                    <a:lnTo>
                      <a:pt x="2154" y="4901"/>
                    </a:lnTo>
                    <a:lnTo>
                      <a:pt x="1560" y="5458"/>
                    </a:lnTo>
                    <a:lnTo>
                      <a:pt x="1040" y="6015"/>
                    </a:lnTo>
                    <a:lnTo>
                      <a:pt x="632" y="6535"/>
                    </a:lnTo>
                    <a:lnTo>
                      <a:pt x="335" y="7054"/>
                    </a:lnTo>
                    <a:lnTo>
                      <a:pt x="149" y="7574"/>
                    </a:lnTo>
                    <a:lnTo>
                      <a:pt x="38" y="8020"/>
                    </a:lnTo>
                    <a:lnTo>
                      <a:pt x="1" y="8280"/>
                    </a:lnTo>
                    <a:lnTo>
                      <a:pt x="38" y="8465"/>
                    </a:lnTo>
                    <a:lnTo>
                      <a:pt x="38" y="8688"/>
                    </a:lnTo>
                    <a:lnTo>
                      <a:pt x="112" y="8911"/>
                    </a:lnTo>
                    <a:lnTo>
                      <a:pt x="186" y="9096"/>
                    </a:lnTo>
                    <a:lnTo>
                      <a:pt x="260" y="9282"/>
                    </a:lnTo>
                    <a:lnTo>
                      <a:pt x="409" y="9468"/>
                    </a:lnTo>
                    <a:lnTo>
                      <a:pt x="557" y="9653"/>
                    </a:lnTo>
                    <a:lnTo>
                      <a:pt x="892" y="9950"/>
                    </a:lnTo>
                    <a:lnTo>
                      <a:pt x="1337" y="10210"/>
                    </a:lnTo>
                    <a:lnTo>
                      <a:pt x="1857" y="10470"/>
                    </a:lnTo>
                    <a:lnTo>
                      <a:pt x="2451" y="10618"/>
                    </a:lnTo>
                    <a:lnTo>
                      <a:pt x="3156" y="10767"/>
                    </a:lnTo>
                    <a:lnTo>
                      <a:pt x="3936" y="10841"/>
                    </a:lnTo>
                    <a:lnTo>
                      <a:pt x="4790" y="10878"/>
                    </a:lnTo>
                    <a:lnTo>
                      <a:pt x="5681" y="10841"/>
                    </a:lnTo>
                    <a:lnTo>
                      <a:pt x="6646" y="10767"/>
                    </a:lnTo>
                    <a:lnTo>
                      <a:pt x="7574" y="10618"/>
                    </a:lnTo>
                    <a:lnTo>
                      <a:pt x="8576" y="10470"/>
                    </a:lnTo>
                    <a:lnTo>
                      <a:pt x="9542" y="10210"/>
                    </a:lnTo>
                    <a:lnTo>
                      <a:pt x="10507" y="9950"/>
                    </a:lnTo>
                    <a:lnTo>
                      <a:pt x="11472" y="9653"/>
                    </a:lnTo>
                    <a:lnTo>
                      <a:pt x="12437" y="9282"/>
                    </a:lnTo>
                    <a:lnTo>
                      <a:pt x="13365" y="8911"/>
                    </a:lnTo>
                    <a:lnTo>
                      <a:pt x="14294" y="8465"/>
                    </a:lnTo>
                    <a:lnTo>
                      <a:pt x="15147" y="8020"/>
                    </a:lnTo>
                    <a:lnTo>
                      <a:pt x="16001" y="7574"/>
                    </a:lnTo>
                    <a:lnTo>
                      <a:pt x="16781" y="7054"/>
                    </a:lnTo>
                    <a:lnTo>
                      <a:pt x="17523" y="6535"/>
                    </a:lnTo>
                    <a:lnTo>
                      <a:pt x="18155" y="6015"/>
                    </a:lnTo>
                    <a:lnTo>
                      <a:pt x="18749" y="5458"/>
                    </a:lnTo>
                    <a:lnTo>
                      <a:pt x="19268" y="4901"/>
                    </a:lnTo>
                    <a:lnTo>
                      <a:pt x="19677" y="4344"/>
                    </a:lnTo>
                    <a:lnTo>
                      <a:pt x="19974" y="3825"/>
                    </a:lnTo>
                    <a:lnTo>
                      <a:pt x="20196" y="3305"/>
                    </a:lnTo>
                    <a:lnTo>
                      <a:pt x="20308" y="2859"/>
                    </a:lnTo>
                    <a:lnTo>
                      <a:pt x="20308" y="2637"/>
                    </a:lnTo>
                    <a:lnTo>
                      <a:pt x="20308" y="2414"/>
                    </a:lnTo>
                    <a:lnTo>
                      <a:pt x="20271" y="2191"/>
                    </a:lnTo>
                    <a:lnTo>
                      <a:pt x="20234" y="1968"/>
                    </a:lnTo>
                    <a:lnTo>
                      <a:pt x="20159" y="1783"/>
                    </a:lnTo>
                    <a:lnTo>
                      <a:pt x="20048" y="1597"/>
                    </a:lnTo>
                    <a:lnTo>
                      <a:pt x="19937" y="1412"/>
                    </a:lnTo>
                    <a:lnTo>
                      <a:pt x="19788" y="1226"/>
                    </a:lnTo>
                    <a:lnTo>
                      <a:pt x="19417" y="929"/>
                    </a:lnTo>
                    <a:lnTo>
                      <a:pt x="18971" y="669"/>
                    </a:lnTo>
                    <a:lnTo>
                      <a:pt x="18452" y="446"/>
                    </a:lnTo>
                    <a:lnTo>
                      <a:pt x="17858" y="261"/>
                    </a:lnTo>
                    <a:lnTo>
                      <a:pt x="17152" y="112"/>
                    </a:lnTo>
                    <a:lnTo>
                      <a:pt x="16373" y="38"/>
                    </a:lnTo>
                    <a:lnTo>
                      <a:pt x="15519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3" name="Google Shape;2083;p28"/>
              <p:cNvSpPr/>
              <p:nvPr/>
            </p:nvSpPr>
            <p:spPr>
              <a:xfrm>
                <a:off x="2288325" y="2437500"/>
                <a:ext cx="8077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9" extrusionOk="0">
                    <a:moveTo>
                      <a:pt x="2191" y="1"/>
                    </a:moveTo>
                    <a:lnTo>
                      <a:pt x="1857" y="38"/>
                    </a:lnTo>
                    <a:lnTo>
                      <a:pt x="1560" y="149"/>
                    </a:lnTo>
                    <a:lnTo>
                      <a:pt x="1263" y="223"/>
                    </a:lnTo>
                    <a:lnTo>
                      <a:pt x="966" y="372"/>
                    </a:lnTo>
                    <a:lnTo>
                      <a:pt x="706" y="520"/>
                    </a:lnTo>
                    <a:lnTo>
                      <a:pt x="446" y="669"/>
                    </a:lnTo>
                    <a:lnTo>
                      <a:pt x="261" y="855"/>
                    </a:lnTo>
                    <a:lnTo>
                      <a:pt x="112" y="1040"/>
                    </a:lnTo>
                    <a:lnTo>
                      <a:pt x="38" y="1189"/>
                    </a:lnTo>
                    <a:lnTo>
                      <a:pt x="1" y="1337"/>
                    </a:lnTo>
                    <a:lnTo>
                      <a:pt x="38" y="1448"/>
                    </a:lnTo>
                    <a:lnTo>
                      <a:pt x="149" y="1560"/>
                    </a:lnTo>
                    <a:lnTo>
                      <a:pt x="298" y="1634"/>
                    </a:lnTo>
                    <a:lnTo>
                      <a:pt x="521" y="1708"/>
                    </a:lnTo>
                    <a:lnTo>
                      <a:pt x="1077" y="1708"/>
                    </a:lnTo>
                    <a:lnTo>
                      <a:pt x="1374" y="1634"/>
                    </a:lnTo>
                    <a:lnTo>
                      <a:pt x="1671" y="1560"/>
                    </a:lnTo>
                    <a:lnTo>
                      <a:pt x="1968" y="1448"/>
                    </a:lnTo>
                    <a:lnTo>
                      <a:pt x="2265" y="1337"/>
                    </a:lnTo>
                    <a:lnTo>
                      <a:pt x="2562" y="1189"/>
                    </a:lnTo>
                    <a:lnTo>
                      <a:pt x="2785" y="1040"/>
                    </a:lnTo>
                    <a:lnTo>
                      <a:pt x="2971" y="855"/>
                    </a:lnTo>
                    <a:lnTo>
                      <a:pt x="3119" y="669"/>
                    </a:lnTo>
                    <a:lnTo>
                      <a:pt x="3194" y="520"/>
                    </a:lnTo>
                    <a:lnTo>
                      <a:pt x="3231" y="372"/>
                    </a:lnTo>
                    <a:lnTo>
                      <a:pt x="3194" y="223"/>
                    </a:lnTo>
                    <a:lnTo>
                      <a:pt x="3082" y="149"/>
                    </a:lnTo>
                    <a:lnTo>
                      <a:pt x="2934" y="38"/>
                    </a:lnTo>
                    <a:lnTo>
                      <a:pt x="2748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4" name="Google Shape;2084;p28"/>
              <p:cNvSpPr/>
              <p:nvPr/>
            </p:nvSpPr>
            <p:spPr>
              <a:xfrm>
                <a:off x="2418275" y="2437500"/>
                <a:ext cx="798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9" extrusionOk="0">
                    <a:moveTo>
                      <a:pt x="2154" y="1"/>
                    </a:moveTo>
                    <a:lnTo>
                      <a:pt x="1857" y="38"/>
                    </a:lnTo>
                    <a:lnTo>
                      <a:pt x="1522" y="149"/>
                    </a:lnTo>
                    <a:lnTo>
                      <a:pt x="1225" y="223"/>
                    </a:lnTo>
                    <a:lnTo>
                      <a:pt x="928" y="372"/>
                    </a:lnTo>
                    <a:lnTo>
                      <a:pt x="669" y="520"/>
                    </a:lnTo>
                    <a:lnTo>
                      <a:pt x="409" y="669"/>
                    </a:lnTo>
                    <a:lnTo>
                      <a:pt x="223" y="855"/>
                    </a:lnTo>
                    <a:lnTo>
                      <a:pt x="75" y="1040"/>
                    </a:lnTo>
                    <a:lnTo>
                      <a:pt x="0" y="1189"/>
                    </a:lnTo>
                    <a:lnTo>
                      <a:pt x="0" y="1337"/>
                    </a:lnTo>
                    <a:lnTo>
                      <a:pt x="37" y="1448"/>
                    </a:lnTo>
                    <a:lnTo>
                      <a:pt x="112" y="1560"/>
                    </a:lnTo>
                    <a:lnTo>
                      <a:pt x="260" y="1634"/>
                    </a:lnTo>
                    <a:lnTo>
                      <a:pt x="483" y="1708"/>
                    </a:lnTo>
                    <a:lnTo>
                      <a:pt x="1040" y="1708"/>
                    </a:lnTo>
                    <a:lnTo>
                      <a:pt x="1337" y="1634"/>
                    </a:lnTo>
                    <a:lnTo>
                      <a:pt x="1634" y="1560"/>
                    </a:lnTo>
                    <a:lnTo>
                      <a:pt x="1968" y="1448"/>
                    </a:lnTo>
                    <a:lnTo>
                      <a:pt x="2228" y="1337"/>
                    </a:lnTo>
                    <a:lnTo>
                      <a:pt x="2525" y="1189"/>
                    </a:lnTo>
                    <a:lnTo>
                      <a:pt x="2748" y="1040"/>
                    </a:lnTo>
                    <a:lnTo>
                      <a:pt x="2970" y="855"/>
                    </a:lnTo>
                    <a:lnTo>
                      <a:pt x="3082" y="669"/>
                    </a:lnTo>
                    <a:lnTo>
                      <a:pt x="3193" y="520"/>
                    </a:lnTo>
                    <a:lnTo>
                      <a:pt x="3193" y="372"/>
                    </a:lnTo>
                    <a:lnTo>
                      <a:pt x="3156" y="223"/>
                    </a:lnTo>
                    <a:lnTo>
                      <a:pt x="3045" y="149"/>
                    </a:lnTo>
                    <a:lnTo>
                      <a:pt x="2896" y="38"/>
                    </a:ln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5" name="Google Shape;2085;p28"/>
              <p:cNvSpPr/>
              <p:nvPr/>
            </p:nvSpPr>
            <p:spPr>
              <a:xfrm>
                <a:off x="2547275" y="2437500"/>
                <a:ext cx="798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9" extrusionOk="0">
                    <a:moveTo>
                      <a:pt x="2154" y="1"/>
                    </a:moveTo>
                    <a:lnTo>
                      <a:pt x="1857" y="38"/>
                    </a:lnTo>
                    <a:lnTo>
                      <a:pt x="1560" y="149"/>
                    </a:lnTo>
                    <a:lnTo>
                      <a:pt x="1226" y="223"/>
                    </a:lnTo>
                    <a:lnTo>
                      <a:pt x="929" y="372"/>
                    </a:lnTo>
                    <a:lnTo>
                      <a:pt x="669" y="520"/>
                    </a:lnTo>
                    <a:lnTo>
                      <a:pt x="446" y="669"/>
                    </a:lnTo>
                    <a:lnTo>
                      <a:pt x="223" y="855"/>
                    </a:lnTo>
                    <a:lnTo>
                      <a:pt x="75" y="1040"/>
                    </a:lnTo>
                    <a:lnTo>
                      <a:pt x="1" y="1189"/>
                    </a:lnTo>
                    <a:lnTo>
                      <a:pt x="1" y="1337"/>
                    </a:lnTo>
                    <a:lnTo>
                      <a:pt x="38" y="1448"/>
                    </a:lnTo>
                    <a:lnTo>
                      <a:pt x="112" y="1560"/>
                    </a:lnTo>
                    <a:lnTo>
                      <a:pt x="298" y="1634"/>
                    </a:lnTo>
                    <a:lnTo>
                      <a:pt x="483" y="1708"/>
                    </a:lnTo>
                    <a:lnTo>
                      <a:pt x="1040" y="1708"/>
                    </a:lnTo>
                    <a:lnTo>
                      <a:pt x="1337" y="1634"/>
                    </a:lnTo>
                    <a:lnTo>
                      <a:pt x="1671" y="1560"/>
                    </a:lnTo>
                    <a:lnTo>
                      <a:pt x="1968" y="1448"/>
                    </a:lnTo>
                    <a:lnTo>
                      <a:pt x="2265" y="1337"/>
                    </a:lnTo>
                    <a:lnTo>
                      <a:pt x="2525" y="1189"/>
                    </a:lnTo>
                    <a:lnTo>
                      <a:pt x="2748" y="1040"/>
                    </a:lnTo>
                    <a:lnTo>
                      <a:pt x="2971" y="855"/>
                    </a:lnTo>
                    <a:lnTo>
                      <a:pt x="3119" y="669"/>
                    </a:lnTo>
                    <a:lnTo>
                      <a:pt x="3193" y="520"/>
                    </a:lnTo>
                    <a:lnTo>
                      <a:pt x="3193" y="372"/>
                    </a:lnTo>
                    <a:lnTo>
                      <a:pt x="3156" y="223"/>
                    </a:lnTo>
                    <a:lnTo>
                      <a:pt x="3082" y="149"/>
                    </a:lnTo>
                    <a:lnTo>
                      <a:pt x="2896" y="38"/>
                    </a:lnTo>
                    <a:lnTo>
                      <a:pt x="2711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6" name="Google Shape;2086;p28"/>
              <p:cNvSpPr/>
              <p:nvPr/>
            </p:nvSpPr>
            <p:spPr>
              <a:xfrm>
                <a:off x="2163025" y="2551650"/>
                <a:ext cx="798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9" extrusionOk="0">
                    <a:moveTo>
                      <a:pt x="2154" y="1"/>
                    </a:moveTo>
                    <a:lnTo>
                      <a:pt x="1857" y="38"/>
                    </a:lnTo>
                    <a:lnTo>
                      <a:pt x="1523" y="149"/>
                    </a:lnTo>
                    <a:lnTo>
                      <a:pt x="1226" y="224"/>
                    </a:lnTo>
                    <a:lnTo>
                      <a:pt x="929" y="372"/>
                    </a:lnTo>
                    <a:lnTo>
                      <a:pt x="669" y="521"/>
                    </a:lnTo>
                    <a:lnTo>
                      <a:pt x="446" y="669"/>
                    </a:lnTo>
                    <a:lnTo>
                      <a:pt x="224" y="855"/>
                    </a:lnTo>
                    <a:lnTo>
                      <a:pt x="75" y="1040"/>
                    </a:lnTo>
                    <a:lnTo>
                      <a:pt x="1" y="1189"/>
                    </a:lnTo>
                    <a:lnTo>
                      <a:pt x="1" y="1337"/>
                    </a:lnTo>
                    <a:lnTo>
                      <a:pt x="38" y="1449"/>
                    </a:lnTo>
                    <a:lnTo>
                      <a:pt x="112" y="1560"/>
                    </a:lnTo>
                    <a:lnTo>
                      <a:pt x="261" y="1634"/>
                    </a:lnTo>
                    <a:lnTo>
                      <a:pt x="484" y="1709"/>
                    </a:lnTo>
                    <a:lnTo>
                      <a:pt x="1040" y="1709"/>
                    </a:lnTo>
                    <a:lnTo>
                      <a:pt x="1337" y="1634"/>
                    </a:lnTo>
                    <a:lnTo>
                      <a:pt x="1634" y="1560"/>
                    </a:lnTo>
                    <a:lnTo>
                      <a:pt x="1969" y="1449"/>
                    </a:lnTo>
                    <a:lnTo>
                      <a:pt x="2266" y="1337"/>
                    </a:lnTo>
                    <a:lnTo>
                      <a:pt x="2525" y="1189"/>
                    </a:lnTo>
                    <a:lnTo>
                      <a:pt x="2748" y="1040"/>
                    </a:lnTo>
                    <a:lnTo>
                      <a:pt x="2971" y="855"/>
                    </a:lnTo>
                    <a:lnTo>
                      <a:pt x="3119" y="669"/>
                    </a:lnTo>
                    <a:lnTo>
                      <a:pt x="3194" y="521"/>
                    </a:lnTo>
                    <a:lnTo>
                      <a:pt x="3194" y="372"/>
                    </a:lnTo>
                    <a:lnTo>
                      <a:pt x="3157" y="224"/>
                    </a:lnTo>
                    <a:lnTo>
                      <a:pt x="3045" y="149"/>
                    </a:lnTo>
                    <a:lnTo>
                      <a:pt x="2897" y="38"/>
                    </a:lnTo>
                    <a:lnTo>
                      <a:pt x="2711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7" name="Google Shape;2087;p28"/>
              <p:cNvSpPr/>
              <p:nvPr/>
            </p:nvSpPr>
            <p:spPr>
              <a:xfrm>
                <a:off x="2292050" y="2551650"/>
                <a:ext cx="798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9" extrusionOk="0">
                    <a:moveTo>
                      <a:pt x="2154" y="1"/>
                    </a:moveTo>
                    <a:lnTo>
                      <a:pt x="1857" y="38"/>
                    </a:lnTo>
                    <a:lnTo>
                      <a:pt x="1560" y="149"/>
                    </a:lnTo>
                    <a:lnTo>
                      <a:pt x="1225" y="224"/>
                    </a:lnTo>
                    <a:lnTo>
                      <a:pt x="928" y="372"/>
                    </a:lnTo>
                    <a:lnTo>
                      <a:pt x="669" y="521"/>
                    </a:lnTo>
                    <a:lnTo>
                      <a:pt x="446" y="669"/>
                    </a:lnTo>
                    <a:lnTo>
                      <a:pt x="223" y="855"/>
                    </a:lnTo>
                    <a:lnTo>
                      <a:pt x="75" y="1040"/>
                    </a:lnTo>
                    <a:lnTo>
                      <a:pt x="0" y="1189"/>
                    </a:lnTo>
                    <a:lnTo>
                      <a:pt x="0" y="1337"/>
                    </a:lnTo>
                    <a:lnTo>
                      <a:pt x="37" y="1449"/>
                    </a:lnTo>
                    <a:lnTo>
                      <a:pt x="112" y="1560"/>
                    </a:lnTo>
                    <a:lnTo>
                      <a:pt x="297" y="1634"/>
                    </a:lnTo>
                    <a:lnTo>
                      <a:pt x="483" y="1709"/>
                    </a:lnTo>
                    <a:lnTo>
                      <a:pt x="1040" y="1709"/>
                    </a:lnTo>
                    <a:lnTo>
                      <a:pt x="1337" y="1634"/>
                    </a:lnTo>
                    <a:lnTo>
                      <a:pt x="1671" y="1560"/>
                    </a:lnTo>
                    <a:lnTo>
                      <a:pt x="1968" y="1449"/>
                    </a:lnTo>
                    <a:lnTo>
                      <a:pt x="2265" y="1337"/>
                    </a:lnTo>
                    <a:lnTo>
                      <a:pt x="2525" y="1189"/>
                    </a:lnTo>
                    <a:lnTo>
                      <a:pt x="2748" y="1040"/>
                    </a:lnTo>
                    <a:lnTo>
                      <a:pt x="2970" y="855"/>
                    </a:lnTo>
                    <a:lnTo>
                      <a:pt x="3119" y="669"/>
                    </a:lnTo>
                    <a:lnTo>
                      <a:pt x="3193" y="521"/>
                    </a:lnTo>
                    <a:lnTo>
                      <a:pt x="3193" y="372"/>
                    </a:lnTo>
                    <a:lnTo>
                      <a:pt x="3156" y="224"/>
                    </a:lnTo>
                    <a:lnTo>
                      <a:pt x="3082" y="149"/>
                    </a:lnTo>
                    <a:lnTo>
                      <a:pt x="2933" y="38"/>
                    </a:lnTo>
                    <a:lnTo>
                      <a:pt x="2710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8" name="Google Shape;2088;p28"/>
              <p:cNvSpPr/>
              <p:nvPr/>
            </p:nvSpPr>
            <p:spPr>
              <a:xfrm>
                <a:off x="2421050" y="2551650"/>
                <a:ext cx="8077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9" extrusionOk="0">
                    <a:moveTo>
                      <a:pt x="2154" y="1"/>
                    </a:moveTo>
                    <a:lnTo>
                      <a:pt x="1857" y="38"/>
                    </a:lnTo>
                    <a:lnTo>
                      <a:pt x="1560" y="149"/>
                    </a:lnTo>
                    <a:lnTo>
                      <a:pt x="1263" y="224"/>
                    </a:lnTo>
                    <a:lnTo>
                      <a:pt x="966" y="372"/>
                    </a:lnTo>
                    <a:lnTo>
                      <a:pt x="669" y="521"/>
                    </a:lnTo>
                    <a:lnTo>
                      <a:pt x="446" y="669"/>
                    </a:lnTo>
                    <a:lnTo>
                      <a:pt x="261" y="855"/>
                    </a:lnTo>
                    <a:lnTo>
                      <a:pt x="112" y="1040"/>
                    </a:lnTo>
                    <a:lnTo>
                      <a:pt x="1" y="1189"/>
                    </a:lnTo>
                    <a:lnTo>
                      <a:pt x="1" y="1337"/>
                    </a:lnTo>
                    <a:lnTo>
                      <a:pt x="38" y="1449"/>
                    </a:lnTo>
                    <a:lnTo>
                      <a:pt x="149" y="1560"/>
                    </a:lnTo>
                    <a:lnTo>
                      <a:pt x="298" y="1634"/>
                    </a:lnTo>
                    <a:lnTo>
                      <a:pt x="483" y="1709"/>
                    </a:lnTo>
                    <a:lnTo>
                      <a:pt x="1040" y="1709"/>
                    </a:lnTo>
                    <a:lnTo>
                      <a:pt x="1337" y="1634"/>
                    </a:lnTo>
                    <a:lnTo>
                      <a:pt x="1671" y="1560"/>
                    </a:lnTo>
                    <a:lnTo>
                      <a:pt x="1968" y="1449"/>
                    </a:lnTo>
                    <a:lnTo>
                      <a:pt x="2265" y="1337"/>
                    </a:lnTo>
                    <a:lnTo>
                      <a:pt x="2525" y="1189"/>
                    </a:lnTo>
                    <a:lnTo>
                      <a:pt x="2785" y="1040"/>
                    </a:lnTo>
                    <a:lnTo>
                      <a:pt x="2971" y="855"/>
                    </a:lnTo>
                    <a:lnTo>
                      <a:pt x="3119" y="669"/>
                    </a:lnTo>
                    <a:lnTo>
                      <a:pt x="3193" y="521"/>
                    </a:lnTo>
                    <a:lnTo>
                      <a:pt x="3231" y="372"/>
                    </a:lnTo>
                    <a:lnTo>
                      <a:pt x="3156" y="224"/>
                    </a:lnTo>
                    <a:lnTo>
                      <a:pt x="3082" y="149"/>
                    </a:lnTo>
                    <a:lnTo>
                      <a:pt x="2934" y="38"/>
                    </a:lnTo>
                    <a:lnTo>
                      <a:pt x="2711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89" name="Google Shape;2089;p28"/>
              <p:cNvSpPr/>
              <p:nvPr/>
            </p:nvSpPr>
            <p:spPr>
              <a:xfrm>
                <a:off x="2039600" y="2665825"/>
                <a:ext cx="8077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9" extrusionOk="0">
                    <a:moveTo>
                      <a:pt x="2154" y="0"/>
                    </a:moveTo>
                    <a:lnTo>
                      <a:pt x="1857" y="37"/>
                    </a:lnTo>
                    <a:lnTo>
                      <a:pt x="1560" y="149"/>
                    </a:lnTo>
                    <a:lnTo>
                      <a:pt x="1263" y="223"/>
                    </a:lnTo>
                    <a:lnTo>
                      <a:pt x="966" y="372"/>
                    </a:lnTo>
                    <a:lnTo>
                      <a:pt x="669" y="520"/>
                    </a:lnTo>
                    <a:lnTo>
                      <a:pt x="446" y="669"/>
                    </a:lnTo>
                    <a:lnTo>
                      <a:pt x="260" y="854"/>
                    </a:lnTo>
                    <a:lnTo>
                      <a:pt x="112" y="1040"/>
                    </a:lnTo>
                    <a:lnTo>
                      <a:pt x="0" y="1188"/>
                    </a:lnTo>
                    <a:lnTo>
                      <a:pt x="0" y="1337"/>
                    </a:lnTo>
                    <a:lnTo>
                      <a:pt x="37" y="1448"/>
                    </a:lnTo>
                    <a:lnTo>
                      <a:pt x="149" y="1560"/>
                    </a:lnTo>
                    <a:lnTo>
                      <a:pt x="297" y="1634"/>
                    </a:lnTo>
                    <a:lnTo>
                      <a:pt x="483" y="1708"/>
                    </a:lnTo>
                    <a:lnTo>
                      <a:pt x="1040" y="1708"/>
                    </a:lnTo>
                    <a:lnTo>
                      <a:pt x="1337" y="1634"/>
                    </a:lnTo>
                    <a:lnTo>
                      <a:pt x="1671" y="1560"/>
                    </a:lnTo>
                    <a:lnTo>
                      <a:pt x="1968" y="1448"/>
                    </a:lnTo>
                    <a:lnTo>
                      <a:pt x="2265" y="1337"/>
                    </a:lnTo>
                    <a:lnTo>
                      <a:pt x="2525" y="1188"/>
                    </a:lnTo>
                    <a:lnTo>
                      <a:pt x="2785" y="1040"/>
                    </a:lnTo>
                    <a:lnTo>
                      <a:pt x="2970" y="854"/>
                    </a:lnTo>
                    <a:lnTo>
                      <a:pt x="3119" y="669"/>
                    </a:lnTo>
                    <a:lnTo>
                      <a:pt x="3193" y="520"/>
                    </a:lnTo>
                    <a:lnTo>
                      <a:pt x="3230" y="372"/>
                    </a:lnTo>
                    <a:lnTo>
                      <a:pt x="3193" y="223"/>
                    </a:lnTo>
                    <a:lnTo>
                      <a:pt x="3082" y="149"/>
                    </a:lnTo>
                    <a:lnTo>
                      <a:pt x="2933" y="37"/>
                    </a:lnTo>
                    <a:lnTo>
                      <a:pt x="2710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0" name="Google Shape;2090;p28"/>
              <p:cNvSpPr/>
              <p:nvPr/>
            </p:nvSpPr>
            <p:spPr>
              <a:xfrm>
                <a:off x="2168600" y="2665825"/>
                <a:ext cx="8077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9" extrusionOk="0">
                    <a:moveTo>
                      <a:pt x="2191" y="0"/>
                    </a:moveTo>
                    <a:lnTo>
                      <a:pt x="1857" y="37"/>
                    </a:lnTo>
                    <a:lnTo>
                      <a:pt x="1560" y="149"/>
                    </a:lnTo>
                    <a:lnTo>
                      <a:pt x="1263" y="223"/>
                    </a:lnTo>
                    <a:lnTo>
                      <a:pt x="966" y="372"/>
                    </a:lnTo>
                    <a:lnTo>
                      <a:pt x="706" y="520"/>
                    </a:lnTo>
                    <a:lnTo>
                      <a:pt x="446" y="669"/>
                    </a:lnTo>
                    <a:lnTo>
                      <a:pt x="261" y="854"/>
                    </a:lnTo>
                    <a:lnTo>
                      <a:pt x="112" y="1040"/>
                    </a:lnTo>
                    <a:lnTo>
                      <a:pt x="38" y="1188"/>
                    </a:lnTo>
                    <a:lnTo>
                      <a:pt x="1" y="1337"/>
                    </a:lnTo>
                    <a:lnTo>
                      <a:pt x="38" y="1448"/>
                    </a:lnTo>
                    <a:lnTo>
                      <a:pt x="149" y="1560"/>
                    </a:lnTo>
                    <a:lnTo>
                      <a:pt x="298" y="1634"/>
                    </a:lnTo>
                    <a:lnTo>
                      <a:pt x="520" y="1708"/>
                    </a:lnTo>
                    <a:lnTo>
                      <a:pt x="1040" y="1708"/>
                    </a:lnTo>
                    <a:lnTo>
                      <a:pt x="1374" y="1634"/>
                    </a:lnTo>
                    <a:lnTo>
                      <a:pt x="1671" y="1560"/>
                    </a:lnTo>
                    <a:lnTo>
                      <a:pt x="1968" y="1448"/>
                    </a:lnTo>
                    <a:lnTo>
                      <a:pt x="2265" y="1337"/>
                    </a:lnTo>
                    <a:lnTo>
                      <a:pt x="2525" y="1188"/>
                    </a:lnTo>
                    <a:lnTo>
                      <a:pt x="2785" y="1040"/>
                    </a:lnTo>
                    <a:lnTo>
                      <a:pt x="2971" y="854"/>
                    </a:lnTo>
                    <a:lnTo>
                      <a:pt x="3119" y="669"/>
                    </a:lnTo>
                    <a:lnTo>
                      <a:pt x="3193" y="520"/>
                    </a:lnTo>
                    <a:lnTo>
                      <a:pt x="3231" y="372"/>
                    </a:lnTo>
                    <a:lnTo>
                      <a:pt x="3193" y="223"/>
                    </a:lnTo>
                    <a:lnTo>
                      <a:pt x="3082" y="149"/>
                    </a:lnTo>
                    <a:lnTo>
                      <a:pt x="2934" y="37"/>
                    </a:lnTo>
                    <a:lnTo>
                      <a:pt x="2711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1" name="Google Shape;2091;p28"/>
              <p:cNvSpPr/>
              <p:nvPr/>
            </p:nvSpPr>
            <p:spPr>
              <a:xfrm>
                <a:off x="2297625" y="2665825"/>
                <a:ext cx="807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0" h="1709" extrusionOk="0">
                    <a:moveTo>
                      <a:pt x="2190" y="0"/>
                    </a:moveTo>
                    <a:lnTo>
                      <a:pt x="1893" y="37"/>
                    </a:lnTo>
                    <a:lnTo>
                      <a:pt x="1559" y="149"/>
                    </a:lnTo>
                    <a:lnTo>
                      <a:pt x="1262" y="223"/>
                    </a:lnTo>
                    <a:lnTo>
                      <a:pt x="965" y="372"/>
                    </a:lnTo>
                    <a:lnTo>
                      <a:pt x="705" y="520"/>
                    </a:lnTo>
                    <a:lnTo>
                      <a:pt x="446" y="669"/>
                    </a:lnTo>
                    <a:lnTo>
                      <a:pt x="260" y="854"/>
                    </a:lnTo>
                    <a:lnTo>
                      <a:pt x="111" y="1040"/>
                    </a:lnTo>
                    <a:lnTo>
                      <a:pt x="37" y="1188"/>
                    </a:lnTo>
                    <a:lnTo>
                      <a:pt x="0" y="1337"/>
                    </a:lnTo>
                    <a:lnTo>
                      <a:pt x="37" y="1448"/>
                    </a:lnTo>
                    <a:lnTo>
                      <a:pt x="149" y="1560"/>
                    </a:lnTo>
                    <a:lnTo>
                      <a:pt x="297" y="1634"/>
                    </a:lnTo>
                    <a:lnTo>
                      <a:pt x="520" y="1708"/>
                    </a:lnTo>
                    <a:lnTo>
                      <a:pt x="1077" y="1708"/>
                    </a:lnTo>
                    <a:lnTo>
                      <a:pt x="1374" y="1634"/>
                    </a:lnTo>
                    <a:lnTo>
                      <a:pt x="1671" y="1560"/>
                    </a:lnTo>
                    <a:lnTo>
                      <a:pt x="1968" y="1448"/>
                    </a:lnTo>
                    <a:lnTo>
                      <a:pt x="2265" y="1337"/>
                    </a:lnTo>
                    <a:lnTo>
                      <a:pt x="2562" y="1188"/>
                    </a:lnTo>
                    <a:lnTo>
                      <a:pt x="2784" y="1040"/>
                    </a:lnTo>
                    <a:lnTo>
                      <a:pt x="2970" y="854"/>
                    </a:lnTo>
                    <a:lnTo>
                      <a:pt x="3119" y="669"/>
                    </a:lnTo>
                    <a:lnTo>
                      <a:pt x="3193" y="520"/>
                    </a:lnTo>
                    <a:lnTo>
                      <a:pt x="3230" y="372"/>
                    </a:lnTo>
                    <a:lnTo>
                      <a:pt x="3193" y="223"/>
                    </a:lnTo>
                    <a:lnTo>
                      <a:pt x="3081" y="149"/>
                    </a:lnTo>
                    <a:lnTo>
                      <a:pt x="2933" y="37"/>
                    </a:lnTo>
                    <a:lnTo>
                      <a:pt x="2747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2" name="Google Shape;2092;p28"/>
              <p:cNvSpPr/>
              <p:nvPr/>
            </p:nvSpPr>
            <p:spPr>
              <a:xfrm>
                <a:off x="1680425" y="2436575"/>
                <a:ext cx="455725" cy="260825"/>
              </a:xfrm>
              <a:custGeom>
                <a:avLst/>
                <a:gdLst/>
                <a:ahLst/>
                <a:cxnLst/>
                <a:rect l="l" t="t" r="r" b="b"/>
                <a:pathLst>
                  <a:path w="18229" h="10433" extrusionOk="0">
                    <a:moveTo>
                      <a:pt x="13662" y="483"/>
                    </a:moveTo>
                    <a:lnTo>
                      <a:pt x="12585" y="1560"/>
                    </a:lnTo>
                    <a:lnTo>
                      <a:pt x="11991" y="1597"/>
                    </a:lnTo>
                    <a:lnTo>
                      <a:pt x="11397" y="1671"/>
                    </a:lnTo>
                    <a:lnTo>
                      <a:pt x="10766" y="1745"/>
                    </a:lnTo>
                    <a:lnTo>
                      <a:pt x="10135" y="1857"/>
                    </a:lnTo>
                    <a:lnTo>
                      <a:pt x="9504" y="2005"/>
                    </a:lnTo>
                    <a:lnTo>
                      <a:pt x="8836" y="2191"/>
                    </a:lnTo>
                    <a:lnTo>
                      <a:pt x="8205" y="2414"/>
                    </a:lnTo>
                    <a:lnTo>
                      <a:pt x="7573" y="2636"/>
                    </a:lnTo>
                    <a:lnTo>
                      <a:pt x="6979" y="2896"/>
                    </a:lnTo>
                    <a:lnTo>
                      <a:pt x="6386" y="3156"/>
                    </a:lnTo>
                    <a:lnTo>
                      <a:pt x="5792" y="3453"/>
                    </a:lnTo>
                    <a:lnTo>
                      <a:pt x="5272" y="3750"/>
                    </a:lnTo>
                    <a:lnTo>
                      <a:pt x="4752" y="4084"/>
                    </a:lnTo>
                    <a:lnTo>
                      <a:pt x="4269" y="4418"/>
                    </a:lnTo>
                    <a:lnTo>
                      <a:pt x="3824" y="4790"/>
                    </a:lnTo>
                    <a:lnTo>
                      <a:pt x="3416" y="5124"/>
                    </a:lnTo>
                    <a:lnTo>
                      <a:pt x="1708" y="5124"/>
                    </a:lnTo>
                    <a:lnTo>
                      <a:pt x="2228" y="4678"/>
                    </a:lnTo>
                    <a:lnTo>
                      <a:pt x="2784" y="4196"/>
                    </a:lnTo>
                    <a:lnTo>
                      <a:pt x="3416" y="3750"/>
                    </a:lnTo>
                    <a:lnTo>
                      <a:pt x="4084" y="3342"/>
                    </a:lnTo>
                    <a:lnTo>
                      <a:pt x="4789" y="2933"/>
                    </a:lnTo>
                    <a:lnTo>
                      <a:pt x="5569" y="2562"/>
                    </a:lnTo>
                    <a:lnTo>
                      <a:pt x="6348" y="2191"/>
                    </a:lnTo>
                    <a:lnTo>
                      <a:pt x="7128" y="1857"/>
                    </a:lnTo>
                    <a:lnTo>
                      <a:pt x="7945" y="1560"/>
                    </a:lnTo>
                    <a:lnTo>
                      <a:pt x="8761" y="1300"/>
                    </a:lnTo>
                    <a:lnTo>
                      <a:pt x="9615" y="1077"/>
                    </a:lnTo>
                    <a:lnTo>
                      <a:pt x="10432" y="854"/>
                    </a:lnTo>
                    <a:lnTo>
                      <a:pt x="11286" y="706"/>
                    </a:lnTo>
                    <a:lnTo>
                      <a:pt x="12103" y="595"/>
                    </a:lnTo>
                    <a:lnTo>
                      <a:pt x="12882" y="520"/>
                    </a:lnTo>
                    <a:lnTo>
                      <a:pt x="13662" y="483"/>
                    </a:lnTo>
                    <a:close/>
                    <a:moveTo>
                      <a:pt x="12437" y="1708"/>
                    </a:moveTo>
                    <a:lnTo>
                      <a:pt x="11360" y="2822"/>
                    </a:lnTo>
                    <a:lnTo>
                      <a:pt x="10581" y="2859"/>
                    </a:lnTo>
                    <a:lnTo>
                      <a:pt x="9764" y="3008"/>
                    </a:lnTo>
                    <a:lnTo>
                      <a:pt x="8947" y="3230"/>
                    </a:lnTo>
                    <a:lnTo>
                      <a:pt x="8093" y="3527"/>
                    </a:lnTo>
                    <a:lnTo>
                      <a:pt x="7314" y="3861"/>
                    </a:lnTo>
                    <a:lnTo>
                      <a:pt x="6608" y="4233"/>
                    </a:lnTo>
                    <a:lnTo>
                      <a:pt x="5940" y="4678"/>
                    </a:lnTo>
                    <a:lnTo>
                      <a:pt x="5643" y="4901"/>
                    </a:lnTo>
                    <a:lnTo>
                      <a:pt x="5383" y="5124"/>
                    </a:lnTo>
                    <a:lnTo>
                      <a:pt x="3675" y="5124"/>
                    </a:lnTo>
                    <a:lnTo>
                      <a:pt x="4047" y="4790"/>
                    </a:lnTo>
                    <a:lnTo>
                      <a:pt x="4492" y="4455"/>
                    </a:lnTo>
                    <a:lnTo>
                      <a:pt x="4938" y="4121"/>
                    </a:lnTo>
                    <a:lnTo>
                      <a:pt x="5420" y="3824"/>
                    </a:lnTo>
                    <a:lnTo>
                      <a:pt x="5940" y="3527"/>
                    </a:lnTo>
                    <a:lnTo>
                      <a:pt x="6497" y="3267"/>
                    </a:lnTo>
                    <a:lnTo>
                      <a:pt x="7054" y="3008"/>
                    </a:lnTo>
                    <a:lnTo>
                      <a:pt x="7648" y="2748"/>
                    </a:lnTo>
                    <a:lnTo>
                      <a:pt x="8242" y="2525"/>
                    </a:lnTo>
                    <a:lnTo>
                      <a:pt x="8873" y="2339"/>
                    </a:lnTo>
                    <a:lnTo>
                      <a:pt x="9467" y="2154"/>
                    </a:lnTo>
                    <a:lnTo>
                      <a:pt x="10098" y="2005"/>
                    </a:lnTo>
                    <a:lnTo>
                      <a:pt x="10692" y="1894"/>
                    </a:lnTo>
                    <a:lnTo>
                      <a:pt x="11286" y="1820"/>
                    </a:lnTo>
                    <a:lnTo>
                      <a:pt x="11880" y="1745"/>
                    </a:lnTo>
                    <a:lnTo>
                      <a:pt x="12437" y="1708"/>
                    </a:lnTo>
                    <a:close/>
                    <a:moveTo>
                      <a:pt x="11212" y="2970"/>
                    </a:moveTo>
                    <a:lnTo>
                      <a:pt x="9058" y="5124"/>
                    </a:lnTo>
                    <a:lnTo>
                      <a:pt x="5643" y="5124"/>
                    </a:lnTo>
                    <a:lnTo>
                      <a:pt x="6163" y="4715"/>
                    </a:lnTo>
                    <a:lnTo>
                      <a:pt x="6757" y="4307"/>
                    </a:lnTo>
                    <a:lnTo>
                      <a:pt x="7425" y="3936"/>
                    </a:lnTo>
                    <a:lnTo>
                      <a:pt x="8167" y="3639"/>
                    </a:lnTo>
                    <a:lnTo>
                      <a:pt x="8947" y="3379"/>
                    </a:lnTo>
                    <a:lnTo>
                      <a:pt x="9727" y="3156"/>
                    </a:lnTo>
                    <a:lnTo>
                      <a:pt x="10469" y="3008"/>
                    </a:lnTo>
                    <a:lnTo>
                      <a:pt x="11212" y="2970"/>
                    </a:lnTo>
                    <a:close/>
                    <a:moveTo>
                      <a:pt x="11806" y="2970"/>
                    </a:moveTo>
                    <a:lnTo>
                      <a:pt x="12103" y="3008"/>
                    </a:lnTo>
                    <a:lnTo>
                      <a:pt x="12363" y="3082"/>
                    </a:lnTo>
                    <a:lnTo>
                      <a:pt x="12585" y="3156"/>
                    </a:lnTo>
                    <a:lnTo>
                      <a:pt x="12808" y="3267"/>
                    </a:lnTo>
                    <a:lnTo>
                      <a:pt x="12957" y="3379"/>
                    </a:lnTo>
                    <a:lnTo>
                      <a:pt x="13105" y="3490"/>
                    </a:lnTo>
                    <a:lnTo>
                      <a:pt x="13216" y="3639"/>
                    </a:lnTo>
                    <a:lnTo>
                      <a:pt x="13291" y="3787"/>
                    </a:lnTo>
                    <a:lnTo>
                      <a:pt x="13328" y="3936"/>
                    </a:lnTo>
                    <a:lnTo>
                      <a:pt x="13328" y="4121"/>
                    </a:lnTo>
                    <a:lnTo>
                      <a:pt x="13291" y="4307"/>
                    </a:lnTo>
                    <a:lnTo>
                      <a:pt x="13216" y="4493"/>
                    </a:lnTo>
                    <a:lnTo>
                      <a:pt x="13105" y="4715"/>
                    </a:lnTo>
                    <a:lnTo>
                      <a:pt x="12957" y="4938"/>
                    </a:lnTo>
                    <a:lnTo>
                      <a:pt x="12771" y="5124"/>
                    </a:lnTo>
                    <a:lnTo>
                      <a:pt x="9318" y="5124"/>
                    </a:lnTo>
                    <a:lnTo>
                      <a:pt x="11472" y="2970"/>
                    </a:lnTo>
                    <a:close/>
                    <a:moveTo>
                      <a:pt x="12697" y="1708"/>
                    </a:moveTo>
                    <a:lnTo>
                      <a:pt x="13216" y="1745"/>
                    </a:lnTo>
                    <a:lnTo>
                      <a:pt x="13699" y="1820"/>
                    </a:lnTo>
                    <a:lnTo>
                      <a:pt x="14107" y="1894"/>
                    </a:lnTo>
                    <a:lnTo>
                      <a:pt x="14479" y="2005"/>
                    </a:lnTo>
                    <a:lnTo>
                      <a:pt x="14813" y="2154"/>
                    </a:lnTo>
                    <a:lnTo>
                      <a:pt x="15073" y="2339"/>
                    </a:lnTo>
                    <a:lnTo>
                      <a:pt x="15295" y="2525"/>
                    </a:lnTo>
                    <a:lnTo>
                      <a:pt x="15481" y="2748"/>
                    </a:lnTo>
                    <a:lnTo>
                      <a:pt x="15592" y="3008"/>
                    </a:lnTo>
                    <a:lnTo>
                      <a:pt x="15630" y="3267"/>
                    </a:lnTo>
                    <a:lnTo>
                      <a:pt x="15630" y="3527"/>
                    </a:lnTo>
                    <a:lnTo>
                      <a:pt x="15555" y="3824"/>
                    </a:lnTo>
                    <a:lnTo>
                      <a:pt x="15444" y="4121"/>
                    </a:lnTo>
                    <a:lnTo>
                      <a:pt x="15258" y="4455"/>
                    </a:lnTo>
                    <a:lnTo>
                      <a:pt x="15036" y="4790"/>
                    </a:lnTo>
                    <a:lnTo>
                      <a:pt x="14739" y="5124"/>
                    </a:lnTo>
                    <a:lnTo>
                      <a:pt x="12994" y="5124"/>
                    </a:lnTo>
                    <a:lnTo>
                      <a:pt x="13216" y="4901"/>
                    </a:lnTo>
                    <a:lnTo>
                      <a:pt x="13365" y="4678"/>
                    </a:lnTo>
                    <a:lnTo>
                      <a:pt x="13476" y="4455"/>
                    </a:lnTo>
                    <a:lnTo>
                      <a:pt x="13551" y="4233"/>
                    </a:lnTo>
                    <a:lnTo>
                      <a:pt x="13588" y="4047"/>
                    </a:lnTo>
                    <a:lnTo>
                      <a:pt x="13588" y="3861"/>
                    </a:lnTo>
                    <a:lnTo>
                      <a:pt x="13551" y="3676"/>
                    </a:lnTo>
                    <a:lnTo>
                      <a:pt x="13476" y="3527"/>
                    </a:lnTo>
                    <a:lnTo>
                      <a:pt x="13365" y="3379"/>
                    </a:lnTo>
                    <a:lnTo>
                      <a:pt x="13216" y="3230"/>
                    </a:lnTo>
                    <a:lnTo>
                      <a:pt x="13031" y="3119"/>
                    </a:lnTo>
                    <a:lnTo>
                      <a:pt x="12845" y="3008"/>
                    </a:lnTo>
                    <a:lnTo>
                      <a:pt x="12585" y="2933"/>
                    </a:lnTo>
                    <a:lnTo>
                      <a:pt x="12288" y="2859"/>
                    </a:lnTo>
                    <a:lnTo>
                      <a:pt x="11954" y="2822"/>
                    </a:lnTo>
                    <a:lnTo>
                      <a:pt x="11620" y="2822"/>
                    </a:lnTo>
                    <a:lnTo>
                      <a:pt x="12697" y="1708"/>
                    </a:lnTo>
                    <a:close/>
                    <a:moveTo>
                      <a:pt x="13922" y="483"/>
                    </a:moveTo>
                    <a:lnTo>
                      <a:pt x="14627" y="520"/>
                    </a:lnTo>
                    <a:lnTo>
                      <a:pt x="15295" y="595"/>
                    </a:lnTo>
                    <a:lnTo>
                      <a:pt x="15889" y="706"/>
                    </a:lnTo>
                    <a:lnTo>
                      <a:pt x="16372" y="854"/>
                    </a:lnTo>
                    <a:lnTo>
                      <a:pt x="16818" y="1077"/>
                    </a:lnTo>
                    <a:lnTo>
                      <a:pt x="17189" y="1300"/>
                    </a:lnTo>
                    <a:lnTo>
                      <a:pt x="17486" y="1560"/>
                    </a:lnTo>
                    <a:lnTo>
                      <a:pt x="17709" y="1857"/>
                    </a:lnTo>
                    <a:lnTo>
                      <a:pt x="17857" y="2191"/>
                    </a:lnTo>
                    <a:lnTo>
                      <a:pt x="17931" y="2562"/>
                    </a:lnTo>
                    <a:lnTo>
                      <a:pt x="17931" y="2933"/>
                    </a:lnTo>
                    <a:lnTo>
                      <a:pt x="17857" y="3342"/>
                    </a:lnTo>
                    <a:lnTo>
                      <a:pt x="17671" y="3750"/>
                    </a:lnTo>
                    <a:lnTo>
                      <a:pt x="17449" y="4196"/>
                    </a:lnTo>
                    <a:lnTo>
                      <a:pt x="17115" y="4678"/>
                    </a:lnTo>
                    <a:lnTo>
                      <a:pt x="16706" y="5124"/>
                    </a:lnTo>
                    <a:lnTo>
                      <a:pt x="14961" y="5124"/>
                    </a:lnTo>
                    <a:lnTo>
                      <a:pt x="15295" y="4790"/>
                    </a:lnTo>
                    <a:lnTo>
                      <a:pt x="15555" y="4418"/>
                    </a:lnTo>
                    <a:lnTo>
                      <a:pt x="15741" y="4084"/>
                    </a:lnTo>
                    <a:lnTo>
                      <a:pt x="15852" y="3750"/>
                    </a:lnTo>
                    <a:lnTo>
                      <a:pt x="15927" y="3453"/>
                    </a:lnTo>
                    <a:lnTo>
                      <a:pt x="15927" y="3156"/>
                    </a:lnTo>
                    <a:lnTo>
                      <a:pt x="15852" y="2896"/>
                    </a:lnTo>
                    <a:lnTo>
                      <a:pt x="15741" y="2636"/>
                    </a:lnTo>
                    <a:lnTo>
                      <a:pt x="15592" y="2414"/>
                    </a:lnTo>
                    <a:lnTo>
                      <a:pt x="15333" y="2191"/>
                    </a:lnTo>
                    <a:lnTo>
                      <a:pt x="15073" y="2005"/>
                    </a:lnTo>
                    <a:lnTo>
                      <a:pt x="14739" y="1857"/>
                    </a:lnTo>
                    <a:lnTo>
                      <a:pt x="14330" y="1745"/>
                    </a:lnTo>
                    <a:lnTo>
                      <a:pt x="13885" y="1671"/>
                    </a:lnTo>
                    <a:lnTo>
                      <a:pt x="13402" y="1597"/>
                    </a:lnTo>
                    <a:lnTo>
                      <a:pt x="12845" y="1560"/>
                    </a:lnTo>
                    <a:lnTo>
                      <a:pt x="13922" y="483"/>
                    </a:lnTo>
                    <a:close/>
                    <a:moveTo>
                      <a:pt x="12585" y="5309"/>
                    </a:moveTo>
                    <a:lnTo>
                      <a:pt x="12103" y="5718"/>
                    </a:lnTo>
                    <a:lnTo>
                      <a:pt x="11472" y="6126"/>
                    </a:lnTo>
                    <a:lnTo>
                      <a:pt x="10803" y="6497"/>
                    </a:lnTo>
                    <a:lnTo>
                      <a:pt x="10061" y="6794"/>
                    </a:lnTo>
                    <a:lnTo>
                      <a:pt x="9318" y="7091"/>
                    </a:lnTo>
                    <a:lnTo>
                      <a:pt x="8539" y="7277"/>
                    </a:lnTo>
                    <a:lnTo>
                      <a:pt x="7759" y="7425"/>
                    </a:lnTo>
                    <a:lnTo>
                      <a:pt x="7017" y="7463"/>
                    </a:lnTo>
                    <a:lnTo>
                      <a:pt x="7017" y="7463"/>
                    </a:lnTo>
                    <a:lnTo>
                      <a:pt x="9170" y="5309"/>
                    </a:lnTo>
                    <a:close/>
                    <a:moveTo>
                      <a:pt x="8910" y="5309"/>
                    </a:moveTo>
                    <a:lnTo>
                      <a:pt x="6794" y="7463"/>
                    </a:lnTo>
                    <a:lnTo>
                      <a:pt x="6460" y="7463"/>
                    </a:lnTo>
                    <a:lnTo>
                      <a:pt x="6163" y="7425"/>
                    </a:lnTo>
                    <a:lnTo>
                      <a:pt x="5903" y="7351"/>
                    </a:lnTo>
                    <a:lnTo>
                      <a:pt x="5643" y="7277"/>
                    </a:lnTo>
                    <a:lnTo>
                      <a:pt x="5457" y="7166"/>
                    </a:lnTo>
                    <a:lnTo>
                      <a:pt x="5272" y="7091"/>
                    </a:lnTo>
                    <a:lnTo>
                      <a:pt x="5123" y="6943"/>
                    </a:lnTo>
                    <a:lnTo>
                      <a:pt x="5049" y="6794"/>
                    </a:lnTo>
                    <a:lnTo>
                      <a:pt x="4975" y="6646"/>
                    </a:lnTo>
                    <a:lnTo>
                      <a:pt x="4938" y="6497"/>
                    </a:lnTo>
                    <a:lnTo>
                      <a:pt x="4938" y="6312"/>
                    </a:lnTo>
                    <a:lnTo>
                      <a:pt x="4975" y="6126"/>
                    </a:lnTo>
                    <a:lnTo>
                      <a:pt x="5049" y="5940"/>
                    </a:lnTo>
                    <a:lnTo>
                      <a:pt x="5160" y="5718"/>
                    </a:lnTo>
                    <a:lnTo>
                      <a:pt x="5309" y="5532"/>
                    </a:lnTo>
                    <a:lnTo>
                      <a:pt x="5495" y="5309"/>
                    </a:lnTo>
                    <a:close/>
                    <a:moveTo>
                      <a:pt x="5235" y="5309"/>
                    </a:moveTo>
                    <a:lnTo>
                      <a:pt x="5049" y="5532"/>
                    </a:lnTo>
                    <a:lnTo>
                      <a:pt x="4863" y="5755"/>
                    </a:lnTo>
                    <a:lnTo>
                      <a:pt x="4752" y="5978"/>
                    </a:lnTo>
                    <a:lnTo>
                      <a:pt x="4678" y="6200"/>
                    </a:lnTo>
                    <a:lnTo>
                      <a:pt x="4641" y="6386"/>
                    </a:lnTo>
                    <a:lnTo>
                      <a:pt x="4641" y="6572"/>
                    </a:lnTo>
                    <a:lnTo>
                      <a:pt x="4678" y="6757"/>
                    </a:lnTo>
                    <a:lnTo>
                      <a:pt x="4752" y="6906"/>
                    </a:lnTo>
                    <a:lnTo>
                      <a:pt x="4863" y="7054"/>
                    </a:lnTo>
                    <a:lnTo>
                      <a:pt x="5012" y="7203"/>
                    </a:lnTo>
                    <a:lnTo>
                      <a:pt x="5198" y="7314"/>
                    </a:lnTo>
                    <a:lnTo>
                      <a:pt x="5420" y="7425"/>
                    </a:lnTo>
                    <a:lnTo>
                      <a:pt x="5680" y="7500"/>
                    </a:lnTo>
                    <a:lnTo>
                      <a:pt x="5940" y="7574"/>
                    </a:lnTo>
                    <a:lnTo>
                      <a:pt x="6274" y="7611"/>
                    </a:lnTo>
                    <a:lnTo>
                      <a:pt x="6608" y="7611"/>
                    </a:lnTo>
                    <a:lnTo>
                      <a:pt x="5532" y="8725"/>
                    </a:lnTo>
                    <a:lnTo>
                      <a:pt x="5012" y="8688"/>
                    </a:lnTo>
                    <a:lnTo>
                      <a:pt x="4566" y="8613"/>
                    </a:lnTo>
                    <a:lnTo>
                      <a:pt x="4121" y="8539"/>
                    </a:lnTo>
                    <a:lnTo>
                      <a:pt x="3750" y="8428"/>
                    </a:lnTo>
                    <a:lnTo>
                      <a:pt x="3416" y="8279"/>
                    </a:lnTo>
                    <a:lnTo>
                      <a:pt x="3156" y="8094"/>
                    </a:lnTo>
                    <a:lnTo>
                      <a:pt x="2933" y="7908"/>
                    </a:lnTo>
                    <a:lnTo>
                      <a:pt x="2784" y="7685"/>
                    </a:lnTo>
                    <a:lnTo>
                      <a:pt x="2673" y="7463"/>
                    </a:lnTo>
                    <a:lnTo>
                      <a:pt x="2599" y="7203"/>
                    </a:lnTo>
                    <a:lnTo>
                      <a:pt x="2599" y="6906"/>
                    </a:lnTo>
                    <a:lnTo>
                      <a:pt x="2673" y="6609"/>
                    </a:lnTo>
                    <a:lnTo>
                      <a:pt x="2784" y="6312"/>
                    </a:lnTo>
                    <a:lnTo>
                      <a:pt x="2970" y="5978"/>
                    </a:lnTo>
                    <a:lnTo>
                      <a:pt x="3230" y="5643"/>
                    </a:lnTo>
                    <a:lnTo>
                      <a:pt x="3527" y="5309"/>
                    </a:lnTo>
                    <a:close/>
                    <a:moveTo>
                      <a:pt x="14553" y="5309"/>
                    </a:moveTo>
                    <a:lnTo>
                      <a:pt x="14182" y="5643"/>
                    </a:lnTo>
                    <a:lnTo>
                      <a:pt x="13773" y="5978"/>
                    </a:lnTo>
                    <a:lnTo>
                      <a:pt x="13291" y="6312"/>
                    </a:lnTo>
                    <a:lnTo>
                      <a:pt x="12808" y="6609"/>
                    </a:lnTo>
                    <a:lnTo>
                      <a:pt x="12288" y="6906"/>
                    </a:lnTo>
                    <a:lnTo>
                      <a:pt x="11731" y="7203"/>
                    </a:lnTo>
                    <a:lnTo>
                      <a:pt x="11175" y="7463"/>
                    </a:lnTo>
                    <a:lnTo>
                      <a:pt x="10581" y="7685"/>
                    </a:lnTo>
                    <a:lnTo>
                      <a:pt x="9987" y="7908"/>
                    </a:lnTo>
                    <a:lnTo>
                      <a:pt x="9393" y="8094"/>
                    </a:lnTo>
                    <a:lnTo>
                      <a:pt x="8761" y="8279"/>
                    </a:lnTo>
                    <a:lnTo>
                      <a:pt x="8167" y="8428"/>
                    </a:lnTo>
                    <a:lnTo>
                      <a:pt x="7536" y="8539"/>
                    </a:lnTo>
                    <a:lnTo>
                      <a:pt x="6942" y="8613"/>
                    </a:lnTo>
                    <a:lnTo>
                      <a:pt x="6348" y="8688"/>
                    </a:lnTo>
                    <a:lnTo>
                      <a:pt x="5792" y="8725"/>
                    </a:lnTo>
                    <a:lnTo>
                      <a:pt x="6868" y="7611"/>
                    </a:lnTo>
                    <a:lnTo>
                      <a:pt x="7648" y="7574"/>
                    </a:lnTo>
                    <a:lnTo>
                      <a:pt x="8464" y="7425"/>
                    </a:lnTo>
                    <a:lnTo>
                      <a:pt x="9318" y="7203"/>
                    </a:lnTo>
                    <a:lnTo>
                      <a:pt x="10135" y="6906"/>
                    </a:lnTo>
                    <a:lnTo>
                      <a:pt x="10915" y="6572"/>
                    </a:lnTo>
                    <a:lnTo>
                      <a:pt x="11657" y="6200"/>
                    </a:lnTo>
                    <a:lnTo>
                      <a:pt x="12288" y="5755"/>
                    </a:lnTo>
                    <a:lnTo>
                      <a:pt x="12585" y="5532"/>
                    </a:lnTo>
                    <a:lnTo>
                      <a:pt x="12845" y="5309"/>
                    </a:lnTo>
                    <a:close/>
                    <a:moveTo>
                      <a:pt x="16521" y="5309"/>
                    </a:moveTo>
                    <a:lnTo>
                      <a:pt x="16038" y="5755"/>
                    </a:lnTo>
                    <a:lnTo>
                      <a:pt x="15444" y="6237"/>
                    </a:lnTo>
                    <a:lnTo>
                      <a:pt x="14813" y="6683"/>
                    </a:lnTo>
                    <a:lnTo>
                      <a:pt x="14145" y="7091"/>
                    </a:lnTo>
                    <a:lnTo>
                      <a:pt x="13439" y="7500"/>
                    </a:lnTo>
                    <a:lnTo>
                      <a:pt x="12697" y="7871"/>
                    </a:lnTo>
                    <a:lnTo>
                      <a:pt x="11917" y="8242"/>
                    </a:lnTo>
                    <a:lnTo>
                      <a:pt x="11100" y="8576"/>
                    </a:lnTo>
                    <a:lnTo>
                      <a:pt x="10284" y="8873"/>
                    </a:lnTo>
                    <a:lnTo>
                      <a:pt x="9467" y="9133"/>
                    </a:lnTo>
                    <a:lnTo>
                      <a:pt x="8613" y="9356"/>
                    </a:lnTo>
                    <a:lnTo>
                      <a:pt x="7796" y="9579"/>
                    </a:lnTo>
                    <a:lnTo>
                      <a:pt x="6979" y="9727"/>
                    </a:lnTo>
                    <a:lnTo>
                      <a:pt x="6126" y="9839"/>
                    </a:lnTo>
                    <a:lnTo>
                      <a:pt x="5346" y="9913"/>
                    </a:lnTo>
                    <a:lnTo>
                      <a:pt x="4566" y="9950"/>
                    </a:lnTo>
                    <a:lnTo>
                      <a:pt x="4566" y="9950"/>
                    </a:lnTo>
                    <a:lnTo>
                      <a:pt x="5643" y="8873"/>
                    </a:lnTo>
                    <a:lnTo>
                      <a:pt x="6237" y="8836"/>
                    </a:lnTo>
                    <a:lnTo>
                      <a:pt x="6868" y="8799"/>
                    </a:lnTo>
                    <a:lnTo>
                      <a:pt x="7462" y="8688"/>
                    </a:lnTo>
                    <a:lnTo>
                      <a:pt x="8130" y="8576"/>
                    </a:lnTo>
                    <a:lnTo>
                      <a:pt x="8761" y="8428"/>
                    </a:lnTo>
                    <a:lnTo>
                      <a:pt x="9393" y="8242"/>
                    </a:lnTo>
                    <a:lnTo>
                      <a:pt x="10024" y="8019"/>
                    </a:lnTo>
                    <a:lnTo>
                      <a:pt x="10655" y="7797"/>
                    </a:lnTo>
                    <a:lnTo>
                      <a:pt x="11249" y="7537"/>
                    </a:lnTo>
                    <a:lnTo>
                      <a:pt x="11843" y="7277"/>
                    </a:lnTo>
                    <a:lnTo>
                      <a:pt x="12437" y="6980"/>
                    </a:lnTo>
                    <a:lnTo>
                      <a:pt x="12994" y="6683"/>
                    </a:lnTo>
                    <a:lnTo>
                      <a:pt x="13513" y="6349"/>
                    </a:lnTo>
                    <a:lnTo>
                      <a:pt x="13959" y="6015"/>
                    </a:lnTo>
                    <a:lnTo>
                      <a:pt x="14404" y="5643"/>
                    </a:lnTo>
                    <a:lnTo>
                      <a:pt x="14813" y="5309"/>
                    </a:lnTo>
                    <a:close/>
                    <a:moveTo>
                      <a:pt x="3267" y="5309"/>
                    </a:moveTo>
                    <a:lnTo>
                      <a:pt x="2970" y="5643"/>
                    </a:lnTo>
                    <a:lnTo>
                      <a:pt x="2710" y="6015"/>
                    </a:lnTo>
                    <a:lnTo>
                      <a:pt x="2525" y="6349"/>
                    </a:lnTo>
                    <a:lnTo>
                      <a:pt x="2376" y="6683"/>
                    </a:lnTo>
                    <a:lnTo>
                      <a:pt x="2339" y="6980"/>
                    </a:lnTo>
                    <a:lnTo>
                      <a:pt x="2339" y="7277"/>
                    </a:lnTo>
                    <a:lnTo>
                      <a:pt x="2376" y="7537"/>
                    </a:lnTo>
                    <a:lnTo>
                      <a:pt x="2487" y="7797"/>
                    </a:lnTo>
                    <a:lnTo>
                      <a:pt x="2673" y="8019"/>
                    </a:lnTo>
                    <a:lnTo>
                      <a:pt x="2896" y="8242"/>
                    </a:lnTo>
                    <a:lnTo>
                      <a:pt x="3193" y="8428"/>
                    </a:lnTo>
                    <a:lnTo>
                      <a:pt x="3527" y="8576"/>
                    </a:lnTo>
                    <a:lnTo>
                      <a:pt x="3898" y="8688"/>
                    </a:lnTo>
                    <a:lnTo>
                      <a:pt x="4344" y="8799"/>
                    </a:lnTo>
                    <a:lnTo>
                      <a:pt x="4863" y="8836"/>
                    </a:lnTo>
                    <a:lnTo>
                      <a:pt x="5383" y="8873"/>
                    </a:lnTo>
                    <a:lnTo>
                      <a:pt x="4307" y="9950"/>
                    </a:lnTo>
                    <a:lnTo>
                      <a:pt x="3601" y="9913"/>
                    </a:lnTo>
                    <a:lnTo>
                      <a:pt x="2970" y="9839"/>
                    </a:lnTo>
                    <a:lnTo>
                      <a:pt x="2376" y="9727"/>
                    </a:lnTo>
                    <a:lnTo>
                      <a:pt x="1856" y="9579"/>
                    </a:lnTo>
                    <a:lnTo>
                      <a:pt x="1411" y="9356"/>
                    </a:lnTo>
                    <a:lnTo>
                      <a:pt x="1040" y="9133"/>
                    </a:lnTo>
                    <a:lnTo>
                      <a:pt x="743" y="8873"/>
                    </a:lnTo>
                    <a:lnTo>
                      <a:pt x="520" y="8576"/>
                    </a:lnTo>
                    <a:lnTo>
                      <a:pt x="371" y="8242"/>
                    </a:lnTo>
                    <a:lnTo>
                      <a:pt x="297" y="7871"/>
                    </a:lnTo>
                    <a:lnTo>
                      <a:pt x="297" y="7500"/>
                    </a:lnTo>
                    <a:lnTo>
                      <a:pt x="371" y="7091"/>
                    </a:lnTo>
                    <a:lnTo>
                      <a:pt x="557" y="6683"/>
                    </a:lnTo>
                    <a:lnTo>
                      <a:pt x="817" y="6237"/>
                    </a:lnTo>
                    <a:lnTo>
                      <a:pt x="1151" y="5755"/>
                    </a:lnTo>
                    <a:lnTo>
                      <a:pt x="1559" y="5309"/>
                    </a:lnTo>
                    <a:close/>
                    <a:moveTo>
                      <a:pt x="14145" y="1"/>
                    </a:moveTo>
                    <a:lnTo>
                      <a:pt x="13848" y="335"/>
                    </a:lnTo>
                    <a:lnTo>
                      <a:pt x="13031" y="372"/>
                    </a:lnTo>
                    <a:lnTo>
                      <a:pt x="12214" y="446"/>
                    </a:lnTo>
                    <a:lnTo>
                      <a:pt x="11360" y="557"/>
                    </a:lnTo>
                    <a:lnTo>
                      <a:pt x="10506" y="706"/>
                    </a:lnTo>
                    <a:lnTo>
                      <a:pt x="9615" y="929"/>
                    </a:lnTo>
                    <a:lnTo>
                      <a:pt x="8761" y="1189"/>
                    </a:lnTo>
                    <a:lnTo>
                      <a:pt x="7908" y="1448"/>
                    </a:lnTo>
                    <a:lnTo>
                      <a:pt x="7054" y="1745"/>
                    </a:lnTo>
                    <a:lnTo>
                      <a:pt x="6237" y="2117"/>
                    </a:lnTo>
                    <a:lnTo>
                      <a:pt x="5420" y="2451"/>
                    </a:lnTo>
                    <a:lnTo>
                      <a:pt x="4678" y="2859"/>
                    </a:lnTo>
                    <a:lnTo>
                      <a:pt x="3935" y="3267"/>
                    </a:lnTo>
                    <a:lnTo>
                      <a:pt x="3230" y="3713"/>
                    </a:lnTo>
                    <a:lnTo>
                      <a:pt x="2599" y="4196"/>
                    </a:lnTo>
                    <a:lnTo>
                      <a:pt x="2005" y="4641"/>
                    </a:lnTo>
                    <a:lnTo>
                      <a:pt x="1448" y="5124"/>
                    </a:lnTo>
                    <a:lnTo>
                      <a:pt x="965" y="5124"/>
                    </a:lnTo>
                    <a:lnTo>
                      <a:pt x="817" y="5309"/>
                    </a:lnTo>
                    <a:lnTo>
                      <a:pt x="1299" y="5309"/>
                    </a:lnTo>
                    <a:lnTo>
                      <a:pt x="891" y="5792"/>
                    </a:lnTo>
                    <a:lnTo>
                      <a:pt x="520" y="6275"/>
                    </a:lnTo>
                    <a:lnTo>
                      <a:pt x="260" y="6720"/>
                    </a:lnTo>
                    <a:lnTo>
                      <a:pt x="111" y="7166"/>
                    </a:lnTo>
                    <a:lnTo>
                      <a:pt x="0" y="7574"/>
                    </a:lnTo>
                    <a:lnTo>
                      <a:pt x="0" y="7982"/>
                    </a:lnTo>
                    <a:lnTo>
                      <a:pt x="74" y="8354"/>
                    </a:lnTo>
                    <a:lnTo>
                      <a:pt x="223" y="8688"/>
                    </a:lnTo>
                    <a:lnTo>
                      <a:pt x="483" y="8985"/>
                    </a:lnTo>
                    <a:lnTo>
                      <a:pt x="780" y="9282"/>
                    </a:lnTo>
                    <a:lnTo>
                      <a:pt x="1151" y="9504"/>
                    </a:lnTo>
                    <a:lnTo>
                      <a:pt x="1634" y="9727"/>
                    </a:lnTo>
                    <a:lnTo>
                      <a:pt x="2153" y="9876"/>
                    </a:lnTo>
                    <a:lnTo>
                      <a:pt x="2747" y="9987"/>
                    </a:lnTo>
                    <a:lnTo>
                      <a:pt x="3416" y="10061"/>
                    </a:lnTo>
                    <a:lnTo>
                      <a:pt x="4158" y="10098"/>
                    </a:lnTo>
                    <a:lnTo>
                      <a:pt x="3861" y="10433"/>
                    </a:lnTo>
                    <a:lnTo>
                      <a:pt x="4121" y="10433"/>
                    </a:lnTo>
                    <a:lnTo>
                      <a:pt x="4418" y="10098"/>
                    </a:lnTo>
                    <a:lnTo>
                      <a:pt x="5198" y="10061"/>
                    </a:lnTo>
                    <a:lnTo>
                      <a:pt x="6051" y="9987"/>
                    </a:lnTo>
                    <a:lnTo>
                      <a:pt x="6905" y="9876"/>
                    </a:lnTo>
                    <a:lnTo>
                      <a:pt x="7759" y="9727"/>
                    </a:lnTo>
                    <a:lnTo>
                      <a:pt x="8613" y="9504"/>
                    </a:lnTo>
                    <a:lnTo>
                      <a:pt x="9467" y="9282"/>
                    </a:lnTo>
                    <a:lnTo>
                      <a:pt x="10321" y="8985"/>
                    </a:lnTo>
                    <a:lnTo>
                      <a:pt x="11175" y="8688"/>
                    </a:lnTo>
                    <a:lnTo>
                      <a:pt x="11991" y="8354"/>
                    </a:lnTo>
                    <a:lnTo>
                      <a:pt x="12808" y="7982"/>
                    </a:lnTo>
                    <a:lnTo>
                      <a:pt x="13588" y="7574"/>
                    </a:lnTo>
                    <a:lnTo>
                      <a:pt x="14330" y="7166"/>
                    </a:lnTo>
                    <a:lnTo>
                      <a:pt x="14998" y="6720"/>
                    </a:lnTo>
                    <a:lnTo>
                      <a:pt x="15667" y="6275"/>
                    </a:lnTo>
                    <a:lnTo>
                      <a:pt x="16261" y="5792"/>
                    </a:lnTo>
                    <a:lnTo>
                      <a:pt x="16780" y="5309"/>
                    </a:lnTo>
                    <a:lnTo>
                      <a:pt x="17263" y="5309"/>
                    </a:lnTo>
                    <a:lnTo>
                      <a:pt x="17412" y="5124"/>
                    </a:lnTo>
                    <a:lnTo>
                      <a:pt x="16929" y="5124"/>
                    </a:lnTo>
                    <a:lnTo>
                      <a:pt x="17374" y="4641"/>
                    </a:lnTo>
                    <a:lnTo>
                      <a:pt x="17709" y="4196"/>
                    </a:lnTo>
                    <a:lnTo>
                      <a:pt x="17968" y="3713"/>
                    </a:lnTo>
                    <a:lnTo>
                      <a:pt x="18154" y="3267"/>
                    </a:lnTo>
                    <a:lnTo>
                      <a:pt x="18228" y="2859"/>
                    </a:lnTo>
                    <a:lnTo>
                      <a:pt x="18228" y="2451"/>
                    </a:lnTo>
                    <a:lnTo>
                      <a:pt x="18154" y="2117"/>
                    </a:lnTo>
                    <a:lnTo>
                      <a:pt x="18006" y="1745"/>
                    </a:lnTo>
                    <a:lnTo>
                      <a:pt x="17783" y="1448"/>
                    </a:lnTo>
                    <a:lnTo>
                      <a:pt x="17449" y="1189"/>
                    </a:lnTo>
                    <a:lnTo>
                      <a:pt x="17077" y="929"/>
                    </a:lnTo>
                    <a:lnTo>
                      <a:pt x="16632" y="706"/>
                    </a:lnTo>
                    <a:lnTo>
                      <a:pt x="16075" y="557"/>
                    </a:lnTo>
                    <a:lnTo>
                      <a:pt x="15481" y="446"/>
                    </a:lnTo>
                    <a:lnTo>
                      <a:pt x="14813" y="372"/>
                    </a:lnTo>
                    <a:lnTo>
                      <a:pt x="14070" y="335"/>
                    </a:lnTo>
                    <a:lnTo>
                      <a:pt x="14367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3" name="Google Shape;2093;p28"/>
              <p:cNvSpPr/>
              <p:nvPr/>
            </p:nvSpPr>
            <p:spPr>
              <a:xfrm>
                <a:off x="4764550" y="2382750"/>
                <a:ext cx="2221950" cy="410250"/>
              </a:xfrm>
              <a:custGeom>
                <a:avLst/>
                <a:gdLst/>
                <a:ahLst/>
                <a:cxnLst/>
                <a:rect l="l" t="t" r="r" b="b"/>
                <a:pathLst>
                  <a:path w="88878" h="16410" extrusionOk="0">
                    <a:moveTo>
                      <a:pt x="1" y="0"/>
                    </a:moveTo>
                    <a:lnTo>
                      <a:pt x="16150" y="16409"/>
                    </a:lnTo>
                    <a:lnTo>
                      <a:pt x="88878" y="16409"/>
                    </a:lnTo>
                    <a:lnTo>
                      <a:pt x="72729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4" name="Google Shape;2094;p28"/>
              <p:cNvSpPr/>
              <p:nvPr/>
            </p:nvSpPr>
            <p:spPr>
              <a:xfrm>
                <a:off x="5806850" y="2427300"/>
                <a:ext cx="114175" cy="61275"/>
              </a:xfrm>
              <a:custGeom>
                <a:avLst/>
                <a:gdLst/>
                <a:ahLst/>
                <a:cxnLst/>
                <a:rect l="l" t="t" r="r" b="b"/>
                <a:pathLst>
                  <a:path w="4567" h="2451" extrusionOk="0">
                    <a:moveTo>
                      <a:pt x="706" y="0"/>
                    </a:moveTo>
                    <a:lnTo>
                      <a:pt x="446" y="75"/>
                    </a:lnTo>
                    <a:lnTo>
                      <a:pt x="223" y="186"/>
                    </a:lnTo>
                    <a:lnTo>
                      <a:pt x="74" y="334"/>
                    </a:lnTo>
                    <a:lnTo>
                      <a:pt x="0" y="520"/>
                    </a:lnTo>
                    <a:lnTo>
                      <a:pt x="37" y="743"/>
                    </a:lnTo>
                    <a:lnTo>
                      <a:pt x="149" y="966"/>
                    </a:lnTo>
                    <a:lnTo>
                      <a:pt x="371" y="1225"/>
                    </a:lnTo>
                    <a:lnTo>
                      <a:pt x="631" y="1448"/>
                    </a:lnTo>
                    <a:lnTo>
                      <a:pt x="965" y="1708"/>
                    </a:lnTo>
                    <a:lnTo>
                      <a:pt x="1374" y="1894"/>
                    </a:lnTo>
                    <a:lnTo>
                      <a:pt x="1782" y="2079"/>
                    </a:lnTo>
                    <a:lnTo>
                      <a:pt x="2228" y="2228"/>
                    </a:lnTo>
                    <a:lnTo>
                      <a:pt x="2636" y="2339"/>
                    </a:lnTo>
                    <a:lnTo>
                      <a:pt x="3081" y="2413"/>
                    </a:lnTo>
                    <a:lnTo>
                      <a:pt x="3490" y="2450"/>
                    </a:lnTo>
                    <a:lnTo>
                      <a:pt x="3861" y="2413"/>
                    </a:lnTo>
                    <a:lnTo>
                      <a:pt x="4158" y="2339"/>
                    </a:lnTo>
                    <a:lnTo>
                      <a:pt x="4381" y="2228"/>
                    </a:lnTo>
                    <a:lnTo>
                      <a:pt x="4529" y="2079"/>
                    </a:lnTo>
                    <a:lnTo>
                      <a:pt x="4566" y="1894"/>
                    </a:lnTo>
                    <a:lnTo>
                      <a:pt x="4529" y="1708"/>
                    </a:lnTo>
                    <a:lnTo>
                      <a:pt x="4418" y="1448"/>
                    </a:lnTo>
                    <a:lnTo>
                      <a:pt x="4232" y="1225"/>
                    </a:lnTo>
                    <a:lnTo>
                      <a:pt x="3935" y="966"/>
                    </a:lnTo>
                    <a:lnTo>
                      <a:pt x="3601" y="743"/>
                    </a:lnTo>
                    <a:lnTo>
                      <a:pt x="3230" y="520"/>
                    </a:lnTo>
                    <a:lnTo>
                      <a:pt x="2822" y="334"/>
                    </a:lnTo>
                    <a:lnTo>
                      <a:pt x="2376" y="186"/>
                    </a:lnTo>
                    <a:lnTo>
                      <a:pt x="1931" y="75"/>
                    </a:lnTo>
                    <a:lnTo>
                      <a:pt x="1485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5" name="Google Shape;2095;p28"/>
              <p:cNvSpPr/>
              <p:nvPr/>
            </p:nvSpPr>
            <p:spPr>
              <a:xfrm>
                <a:off x="5823550" y="2427300"/>
                <a:ext cx="7985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8" extrusionOk="0">
                    <a:moveTo>
                      <a:pt x="483" y="0"/>
                    </a:moveTo>
                    <a:lnTo>
                      <a:pt x="297" y="37"/>
                    </a:lnTo>
                    <a:lnTo>
                      <a:pt x="149" y="149"/>
                    </a:lnTo>
                    <a:lnTo>
                      <a:pt x="38" y="223"/>
                    </a:lnTo>
                    <a:lnTo>
                      <a:pt x="0" y="372"/>
                    </a:lnTo>
                    <a:lnTo>
                      <a:pt x="0" y="520"/>
                    </a:lnTo>
                    <a:lnTo>
                      <a:pt x="75" y="669"/>
                    </a:lnTo>
                    <a:lnTo>
                      <a:pt x="223" y="854"/>
                    </a:lnTo>
                    <a:lnTo>
                      <a:pt x="446" y="1003"/>
                    </a:lnTo>
                    <a:lnTo>
                      <a:pt x="669" y="1188"/>
                    </a:lnTo>
                    <a:lnTo>
                      <a:pt x="928" y="1337"/>
                    </a:lnTo>
                    <a:lnTo>
                      <a:pt x="1225" y="1448"/>
                    </a:lnTo>
                    <a:lnTo>
                      <a:pt x="1560" y="1560"/>
                    </a:lnTo>
                    <a:lnTo>
                      <a:pt x="1857" y="1634"/>
                    </a:lnTo>
                    <a:lnTo>
                      <a:pt x="2154" y="1708"/>
                    </a:lnTo>
                    <a:lnTo>
                      <a:pt x="2710" y="1708"/>
                    </a:lnTo>
                    <a:lnTo>
                      <a:pt x="2933" y="1634"/>
                    </a:lnTo>
                    <a:lnTo>
                      <a:pt x="3082" y="1560"/>
                    </a:lnTo>
                    <a:lnTo>
                      <a:pt x="3156" y="1448"/>
                    </a:lnTo>
                    <a:lnTo>
                      <a:pt x="3193" y="1337"/>
                    </a:lnTo>
                    <a:lnTo>
                      <a:pt x="3193" y="1188"/>
                    </a:lnTo>
                    <a:lnTo>
                      <a:pt x="3119" y="1003"/>
                    </a:lnTo>
                    <a:lnTo>
                      <a:pt x="2970" y="854"/>
                    </a:lnTo>
                    <a:lnTo>
                      <a:pt x="2785" y="669"/>
                    </a:lnTo>
                    <a:lnTo>
                      <a:pt x="2525" y="520"/>
                    </a:lnTo>
                    <a:lnTo>
                      <a:pt x="2265" y="372"/>
                    </a:lnTo>
                    <a:lnTo>
                      <a:pt x="1968" y="223"/>
                    </a:lnTo>
                    <a:lnTo>
                      <a:pt x="1671" y="149"/>
                    </a:lnTo>
                    <a:lnTo>
                      <a:pt x="1337" y="37"/>
                    </a:lnTo>
                    <a:lnTo>
                      <a:pt x="1040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6" name="Google Shape;2096;p28"/>
              <p:cNvSpPr/>
              <p:nvPr/>
            </p:nvSpPr>
            <p:spPr>
              <a:xfrm>
                <a:off x="5934925" y="2548875"/>
                <a:ext cx="113250" cy="61275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2451" extrusionOk="0">
                    <a:moveTo>
                      <a:pt x="1040" y="1"/>
                    </a:moveTo>
                    <a:lnTo>
                      <a:pt x="706" y="38"/>
                    </a:lnTo>
                    <a:lnTo>
                      <a:pt x="409" y="112"/>
                    </a:lnTo>
                    <a:lnTo>
                      <a:pt x="186" y="223"/>
                    </a:lnTo>
                    <a:lnTo>
                      <a:pt x="37" y="372"/>
                    </a:lnTo>
                    <a:lnTo>
                      <a:pt x="0" y="520"/>
                    </a:lnTo>
                    <a:lnTo>
                      <a:pt x="0" y="743"/>
                    </a:lnTo>
                    <a:lnTo>
                      <a:pt x="112" y="966"/>
                    </a:lnTo>
                    <a:lnTo>
                      <a:pt x="334" y="1226"/>
                    </a:lnTo>
                    <a:lnTo>
                      <a:pt x="631" y="1486"/>
                    </a:lnTo>
                    <a:lnTo>
                      <a:pt x="966" y="1708"/>
                    </a:lnTo>
                    <a:lnTo>
                      <a:pt x="1337" y="1894"/>
                    </a:lnTo>
                    <a:lnTo>
                      <a:pt x="1745" y="2080"/>
                    </a:lnTo>
                    <a:lnTo>
                      <a:pt x="2191" y="2228"/>
                    </a:lnTo>
                    <a:lnTo>
                      <a:pt x="2636" y="2339"/>
                    </a:lnTo>
                    <a:lnTo>
                      <a:pt x="3045" y="2414"/>
                    </a:lnTo>
                    <a:lnTo>
                      <a:pt x="3490" y="2451"/>
                    </a:lnTo>
                    <a:lnTo>
                      <a:pt x="3824" y="2414"/>
                    </a:lnTo>
                    <a:lnTo>
                      <a:pt x="4121" y="2339"/>
                    </a:lnTo>
                    <a:lnTo>
                      <a:pt x="4344" y="2228"/>
                    </a:lnTo>
                    <a:lnTo>
                      <a:pt x="4492" y="2080"/>
                    </a:lnTo>
                    <a:lnTo>
                      <a:pt x="4530" y="1894"/>
                    </a:lnTo>
                    <a:lnTo>
                      <a:pt x="4530" y="1708"/>
                    </a:lnTo>
                    <a:lnTo>
                      <a:pt x="4418" y="1486"/>
                    </a:lnTo>
                    <a:lnTo>
                      <a:pt x="4195" y="1226"/>
                    </a:lnTo>
                    <a:lnTo>
                      <a:pt x="3898" y="966"/>
                    </a:lnTo>
                    <a:lnTo>
                      <a:pt x="3564" y="743"/>
                    </a:lnTo>
                    <a:lnTo>
                      <a:pt x="3193" y="520"/>
                    </a:lnTo>
                    <a:lnTo>
                      <a:pt x="2785" y="372"/>
                    </a:lnTo>
                    <a:lnTo>
                      <a:pt x="2339" y="223"/>
                    </a:lnTo>
                    <a:lnTo>
                      <a:pt x="1894" y="112"/>
                    </a:lnTo>
                    <a:lnTo>
                      <a:pt x="1485" y="38"/>
                    </a:lnTo>
                    <a:lnTo>
                      <a:pt x="1040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7" name="Google Shape;2097;p28"/>
              <p:cNvSpPr/>
              <p:nvPr/>
            </p:nvSpPr>
            <p:spPr>
              <a:xfrm>
                <a:off x="5950700" y="2548875"/>
                <a:ext cx="80775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9" extrusionOk="0">
                    <a:moveTo>
                      <a:pt x="483" y="1"/>
                    </a:moveTo>
                    <a:lnTo>
                      <a:pt x="297" y="75"/>
                    </a:lnTo>
                    <a:lnTo>
                      <a:pt x="149" y="149"/>
                    </a:lnTo>
                    <a:lnTo>
                      <a:pt x="38" y="223"/>
                    </a:lnTo>
                    <a:lnTo>
                      <a:pt x="0" y="372"/>
                    </a:lnTo>
                    <a:lnTo>
                      <a:pt x="38" y="520"/>
                    </a:lnTo>
                    <a:lnTo>
                      <a:pt x="112" y="669"/>
                    </a:lnTo>
                    <a:lnTo>
                      <a:pt x="260" y="854"/>
                    </a:lnTo>
                    <a:lnTo>
                      <a:pt x="446" y="1040"/>
                    </a:lnTo>
                    <a:lnTo>
                      <a:pt x="669" y="1189"/>
                    </a:lnTo>
                    <a:lnTo>
                      <a:pt x="966" y="1337"/>
                    </a:lnTo>
                    <a:lnTo>
                      <a:pt x="1263" y="1448"/>
                    </a:lnTo>
                    <a:lnTo>
                      <a:pt x="1560" y="1560"/>
                    </a:lnTo>
                    <a:lnTo>
                      <a:pt x="1857" y="1634"/>
                    </a:lnTo>
                    <a:lnTo>
                      <a:pt x="2154" y="1708"/>
                    </a:lnTo>
                    <a:lnTo>
                      <a:pt x="2711" y="1708"/>
                    </a:lnTo>
                    <a:lnTo>
                      <a:pt x="2933" y="1634"/>
                    </a:lnTo>
                    <a:lnTo>
                      <a:pt x="3082" y="1560"/>
                    </a:lnTo>
                    <a:lnTo>
                      <a:pt x="3193" y="1448"/>
                    </a:lnTo>
                    <a:lnTo>
                      <a:pt x="3230" y="1337"/>
                    </a:lnTo>
                    <a:lnTo>
                      <a:pt x="3193" y="1189"/>
                    </a:lnTo>
                    <a:lnTo>
                      <a:pt x="3119" y="1040"/>
                    </a:lnTo>
                    <a:lnTo>
                      <a:pt x="2970" y="854"/>
                    </a:lnTo>
                    <a:lnTo>
                      <a:pt x="2785" y="669"/>
                    </a:lnTo>
                    <a:lnTo>
                      <a:pt x="2525" y="520"/>
                    </a:lnTo>
                    <a:lnTo>
                      <a:pt x="2265" y="372"/>
                    </a:lnTo>
                    <a:lnTo>
                      <a:pt x="1968" y="223"/>
                    </a:lnTo>
                    <a:lnTo>
                      <a:pt x="1671" y="149"/>
                    </a:lnTo>
                    <a:lnTo>
                      <a:pt x="1374" y="75"/>
                    </a:lnTo>
                    <a:lnTo>
                      <a:pt x="1040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8" name="Google Shape;2098;p28"/>
              <p:cNvSpPr/>
              <p:nvPr/>
            </p:nvSpPr>
            <p:spPr>
              <a:xfrm>
                <a:off x="6056500" y="2663025"/>
                <a:ext cx="113250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4530" h="2452" extrusionOk="0">
                    <a:moveTo>
                      <a:pt x="1077" y="1"/>
                    </a:moveTo>
                    <a:lnTo>
                      <a:pt x="706" y="38"/>
                    </a:lnTo>
                    <a:lnTo>
                      <a:pt x="409" y="112"/>
                    </a:lnTo>
                    <a:lnTo>
                      <a:pt x="186" y="224"/>
                    </a:lnTo>
                    <a:lnTo>
                      <a:pt x="38" y="372"/>
                    </a:lnTo>
                    <a:lnTo>
                      <a:pt x="1" y="558"/>
                    </a:lnTo>
                    <a:lnTo>
                      <a:pt x="38" y="781"/>
                    </a:lnTo>
                    <a:lnTo>
                      <a:pt x="149" y="1003"/>
                    </a:lnTo>
                    <a:lnTo>
                      <a:pt x="335" y="1226"/>
                    </a:lnTo>
                    <a:lnTo>
                      <a:pt x="632" y="1486"/>
                    </a:lnTo>
                    <a:lnTo>
                      <a:pt x="966" y="1709"/>
                    </a:lnTo>
                    <a:lnTo>
                      <a:pt x="1337" y="1931"/>
                    </a:lnTo>
                    <a:lnTo>
                      <a:pt x="1746" y="2117"/>
                    </a:lnTo>
                    <a:lnTo>
                      <a:pt x="2191" y="2266"/>
                    </a:lnTo>
                    <a:lnTo>
                      <a:pt x="2637" y="2377"/>
                    </a:lnTo>
                    <a:lnTo>
                      <a:pt x="3045" y="2451"/>
                    </a:lnTo>
                    <a:lnTo>
                      <a:pt x="3825" y="2451"/>
                    </a:lnTo>
                    <a:lnTo>
                      <a:pt x="4122" y="2377"/>
                    </a:lnTo>
                    <a:lnTo>
                      <a:pt x="4344" y="2266"/>
                    </a:lnTo>
                    <a:lnTo>
                      <a:pt x="4493" y="2117"/>
                    </a:lnTo>
                    <a:lnTo>
                      <a:pt x="4530" y="1931"/>
                    </a:lnTo>
                    <a:lnTo>
                      <a:pt x="4530" y="1709"/>
                    </a:lnTo>
                    <a:lnTo>
                      <a:pt x="4419" y="1486"/>
                    </a:lnTo>
                    <a:lnTo>
                      <a:pt x="4196" y="1226"/>
                    </a:lnTo>
                    <a:lnTo>
                      <a:pt x="3936" y="1003"/>
                    </a:lnTo>
                    <a:lnTo>
                      <a:pt x="3565" y="781"/>
                    </a:lnTo>
                    <a:lnTo>
                      <a:pt x="3193" y="558"/>
                    </a:lnTo>
                    <a:lnTo>
                      <a:pt x="2785" y="372"/>
                    </a:lnTo>
                    <a:lnTo>
                      <a:pt x="2340" y="224"/>
                    </a:lnTo>
                    <a:lnTo>
                      <a:pt x="1894" y="112"/>
                    </a:lnTo>
                    <a:lnTo>
                      <a:pt x="1486" y="3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099" name="Google Shape;2099;p28"/>
              <p:cNvSpPr/>
              <p:nvPr/>
            </p:nvSpPr>
            <p:spPr>
              <a:xfrm>
                <a:off x="6072275" y="2663025"/>
                <a:ext cx="80775" cy="4365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46" extrusionOk="0">
                    <a:moveTo>
                      <a:pt x="780" y="1"/>
                    </a:moveTo>
                    <a:lnTo>
                      <a:pt x="521" y="38"/>
                    </a:lnTo>
                    <a:lnTo>
                      <a:pt x="298" y="75"/>
                    </a:lnTo>
                    <a:lnTo>
                      <a:pt x="149" y="149"/>
                    </a:lnTo>
                    <a:lnTo>
                      <a:pt x="38" y="261"/>
                    </a:lnTo>
                    <a:lnTo>
                      <a:pt x="1" y="372"/>
                    </a:lnTo>
                    <a:lnTo>
                      <a:pt x="38" y="521"/>
                    </a:lnTo>
                    <a:lnTo>
                      <a:pt x="112" y="706"/>
                    </a:lnTo>
                    <a:lnTo>
                      <a:pt x="261" y="855"/>
                    </a:lnTo>
                    <a:lnTo>
                      <a:pt x="446" y="1040"/>
                    </a:lnTo>
                    <a:lnTo>
                      <a:pt x="706" y="1189"/>
                    </a:lnTo>
                    <a:lnTo>
                      <a:pt x="966" y="1337"/>
                    </a:lnTo>
                    <a:lnTo>
                      <a:pt x="1263" y="1486"/>
                    </a:lnTo>
                    <a:lnTo>
                      <a:pt x="1560" y="1597"/>
                    </a:lnTo>
                    <a:lnTo>
                      <a:pt x="1857" y="1672"/>
                    </a:lnTo>
                    <a:lnTo>
                      <a:pt x="2191" y="1709"/>
                    </a:lnTo>
                    <a:lnTo>
                      <a:pt x="2451" y="1746"/>
                    </a:lnTo>
                    <a:lnTo>
                      <a:pt x="2711" y="1709"/>
                    </a:lnTo>
                    <a:lnTo>
                      <a:pt x="2934" y="1672"/>
                    </a:lnTo>
                    <a:lnTo>
                      <a:pt x="3082" y="1597"/>
                    </a:lnTo>
                    <a:lnTo>
                      <a:pt x="3194" y="1486"/>
                    </a:lnTo>
                    <a:lnTo>
                      <a:pt x="3231" y="1337"/>
                    </a:lnTo>
                    <a:lnTo>
                      <a:pt x="3194" y="1189"/>
                    </a:lnTo>
                    <a:lnTo>
                      <a:pt x="3119" y="1040"/>
                    </a:lnTo>
                    <a:lnTo>
                      <a:pt x="2971" y="855"/>
                    </a:lnTo>
                    <a:lnTo>
                      <a:pt x="2785" y="706"/>
                    </a:lnTo>
                    <a:lnTo>
                      <a:pt x="2525" y="521"/>
                    </a:lnTo>
                    <a:lnTo>
                      <a:pt x="2265" y="372"/>
                    </a:lnTo>
                    <a:lnTo>
                      <a:pt x="1968" y="261"/>
                    </a:lnTo>
                    <a:lnTo>
                      <a:pt x="1671" y="149"/>
                    </a:lnTo>
                    <a:lnTo>
                      <a:pt x="1374" y="75"/>
                    </a:lnTo>
                    <a:lnTo>
                      <a:pt x="1040" y="38"/>
                    </a:lnTo>
                    <a:lnTo>
                      <a:pt x="780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0" name="Google Shape;2100;p28"/>
              <p:cNvSpPr/>
              <p:nvPr/>
            </p:nvSpPr>
            <p:spPr>
              <a:xfrm>
                <a:off x="5957200" y="2427300"/>
                <a:ext cx="114175" cy="61275"/>
              </a:xfrm>
              <a:custGeom>
                <a:avLst/>
                <a:gdLst/>
                <a:ahLst/>
                <a:cxnLst/>
                <a:rect l="l" t="t" r="r" b="b"/>
                <a:pathLst>
                  <a:path w="4567" h="2451" extrusionOk="0">
                    <a:moveTo>
                      <a:pt x="706" y="0"/>
                    </a:moveTo>
                    <a:lnTo>
                      <a:pt x="409" y="75"/>
                    </a:lnTo>
                    <a:lnTo>
                      <a:pt x="186" y="186"/>
                    </a:lnTo>
                    <a:lnTo>
                      <a:pt x="75" y="334"/>
                    </a:lnTo>
                    <a:lnTo>
                      <a:pt x="0" y="520"/>
                    </a:lnTo>
                    <a:lnTo>
                      <a:pt x="37" y="743"/>
                    </a:lnTo>
                    <a:lnTo>
                      <a:pt x="149" y="966"/>
                    </a:lnTo>
                    <a:lnTo>
                      <a:pt x="334" y="1225"/>
                    </a:lnTo>
                    <a:lnTo>
                      <a:pt x="631" y="1448"/>
                    </a:lnTo>
                    <a:lnTo>
                      <a:pt x="966" y="1708"/>
                    </a:lnTo>
                    <a:lnTo>
                      <a:pt x="1337" y="1894"/>
                    </a:lnTo>
                    <a:lnTo>
                      <a:pt x="1782" y="2079"/>
                    </a:lnTo>
                    <a:lnTo>
                      <a:pt x="2191" y="2228"/>
                    </a:lnTo>
                    <a:lnTo>
                      <a:pt x="2636" y="2339"/>
                    </a:lnTo>
                    <a:lnTo>
                      <a:pt x="3082" y="2413"/>
                    </a:lnTo>
                    <a:lnTo>
                      <a:pt x="3490" y="2450"/>
                    </a:lnTo>
                    <a:lnTo>
                      <a:pt x="3861" y="2413"/>
                    </a:lnTo>
                    <a:lnTo>
                      <a:pt x="4158" y="2339"/>
                    </a:lnTo>
                    <a:lnTo>
                      <a:pt x="4344" y="2228"/>
                    </a:lnTo>
                    <a:lnTo>
                      <a:pt x="4492" y="2079"/>
                    </a:lnTo>
                    <a:lnTo>
                      <a:pt x="4567" y="1894"/>
                    </a:lnTo>
                    <a:lnTo>
                      <a:pt x="4530" y="1708"/>
                    </a:lnTo>
                    <a:lnTo>
                      <a:pt x="4418" y="1448"/>
                    </a:lnTo>
                    <a:lnTo>
                      <a:pt x="4195" y="1225"/>
                    </a:lnTo>
                    <a:lnTo>
                      <a:pt x="3936" y="966"/>
                    </a:lnTo>
                    <a:lnTo>
                      <a:pt x="3601" y="743"/>
                    </a:lnTo>
                    <a:lnTo>
                      <a:pt x="3193" y="520"/>
                    </a:lnTo>
                    <a:lnTo>
                      <a:pt x="2785" y="334"/>
                    </a:lnTo>
                    <a:lnTo>
                      <a:pt x="2376" y="186"/>
                    </a:lnTo>
                    <a:lnTo>
                      <a:pt x="1931" y="75"/>
                    </a:lnTo>
                    <a:lnTo>
                      <a:pt x="1485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1" name="Google Shape;2101;p28"/>
              <p:cNvSpPr/>
              <p:nvPr/>
            </p:nvSpPr>
            <p:spPr>
              <a:xfrm>
                <a:off x="5972975" y="2427300"/>
                <a:ext cx="80775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3231" h="1708" extrusionOk="0">
                    <a:moveTo>
                      <a:pt x="520" y="0"/>
                    </a:moveTo>
                    <a:lnTo>
                      <a:pt x="297" y="37"/>
                    </a:lnTo>
                    <a:lnTo>
                      <a:pt x="149" y="149"/>
                    </a:lnTo>
                    <a:lnTo>
                      <a:pt x="75" y="223"/>
                    </a:lnTo>
                    <a:lnTo>
                      <a:pt x="0" y="372"/>
                    </a:lnTo>
                    <a:lnTo>
                      <a:pt x="38" y="520"/>
                    </a:lnTo>
                    <a:lnTo>
                      <a:pt x="112" y="669"/>
                    </a:lnTo>
                    <a:lnTo>
                      <a:pt x="260" y="854"/>
                    </a:lnTo>
                    <a:lnTo>
                      <a:pt x="446" y="1003"/>
                    </a:lnTo>
                    <a:lnTo>
                      <a:pt x="706" y="1188"/>
                    </a:lnTo>
                    <a:lnTo>
                      <a:pt x="966" y="1337"/>
                    </a:lnTo>
                    <a:lnTo>
                      <a:pt x="1263" y="1448"/>
                    </a:lnTo>
                    <a:lnTo>
                      <a:pt x="1560" y="1560"/>
                    </a:lnTo>
                    <a:lnTo>
                      <a:pt x="1894" y="1634"/>
                    </a:lnTo>
                    <a:lnTo>
                      <a:pt x="2191" y="1708"/>
                    </a:lnTo>
                    <a:lnTo>
                      <a:pt x="2748" y="1708"/>
                    </a:lnTo>
                    <a:lnTo>
                      <a:pt x="2933" y="1634"/>
                    </a:lnTo>
                    <a:lnTo>
                      <a:pt x="3082" y="1560"/>
                    </a:lnTo>
                    <a:lnTo>
                      <a:pt x="3193" y="1448"/>
                    </a:lnTo>
                    <a:lnTo>
                      <a:pt x="3230" y="1337"/>
                    </a:lnTo>
                    <a:lnTo>
                      <a:pt x="3230" y="1188"/>
                    </a:lnTo>
                    <a:lnTo>
                      <a:pt x="3119" y="1003"/>
                    </a:lnTo>
                    <a:lnTo>
                      <a:pt x="3008" y="854"/>
                    </a:lnTo>
                    <a:lnTo>
                      <a:pt x="2785" y="669"/>
                    </a:lnTo>
                    <a:lnTo>
                      <a:pt x="2562" y="520"/>
                    </a:lnTo>
                    <a:lnTo>
                      <a:pt x="2265" y="372"/>
                    </a:lnTo>
                    <a:lnTo>
                      <a:pt x="2005" y="223"/>
                    </a:lnTo>
                    <a:lnTo>
                      <a:pt x="1671" y="149"/>
                    </a:lnTo>
                    <a:lnTo>
                      <a:pt x="1374" y="37"/>
                    </a:lnTo>
                    <a:lnTo>
                      <a:pt x="1077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2" name="Google Shape;2102;p28"/>
              <p:cNvSpPr/>
              <p:nvPr/>
            </p:nvSpPr>
            <p:spPr>
              <a:xfrm>
                <a:off x="6084350" y="2548875"/>
                <a:ext cx="114175" cy="61275"/>
              </a:xfrm>
              <a:custGeom>
                <a:avLst/>
                <a:gdLst/>
                <a:ahLst/>
                <a:cxnLst/>
                <a:rect l="l" t="t" r="r" b="b"/>
                <a:pathLst>
                  <a:path w="4567" h="2451" extrusionOk="0">
                    <a:moveTo>
                      <a:pt x="1077" y="1"/>
                    </a:moveTo>
                    <a:lnTo>
                      <a:pt x="706" y="38"/>
                    </a:lnTo>
                    <a:lnTo>
                      <a:pt x="409" y="112"/>
                    </a:lnTo>
                    <a:lnTo>
                      <a:pt x="223" y="223"/>
                    </a:lnTo>
                    <a:lnTo>
                      <a:pt x="75" y="372"/>
                    </a:lnTo>
                    <a:lnTo>
                      <a:pt x="0" y="520"/>
                    </a:lnTo>
                    <a:lnTo>
                      <a:pt x="38" y="743"/>
                    </a:lnTo>
                    <a:lnTo>
                      <a:pt x="149" y="966"/>
                    </a:lnTo>
                    <a:lnTo>
                      <a:pt x="372" y="1226"/>
                    </a:lnTo>
                    <a:lnTo>
                      <a:pt x="632" y="1486"/>
                    </a:lnTo>
                    <a:lnTo>
                      <a:pt x="966" y="1708"/>
                    </a:lnTo>
                    <a:lnTo>
                      <a:pt x="1374" y="1894"/>
                    </a:lnTo>
                    <a:lnTo>
                      <a:pt x="1782" y="2080"/>
                    </a:lnTo>
                    <a:lnTo>
                      <a:pt x="2191" y="2228"/>
                    </a:lnTo>
                    <a:lnTo>
                      <a:pt x="2636" y="2339"/>
                    </a:lnTo>
                    <a:lnTo>
                      <a:pt x="3082" y="2414"/>
                    </a:lnTo>
                    <a:lnTo>
                      <a:pt x="3490" y="2451"/>
                    </a:lnTo>
                    <a:lnTo>
                      <a:pt x="3861" y="2414"/>
                    </a:lnTo>
                    <a:lnTo>
                      <a:pt x="4158" y="2339"/>
                    </a:lnTo>
                    <a:lnTo>
                      <a:pt x="4381" y="2228"/>
                    </a:lnTo>
                    <a:lnTo>
                      <a:pt x="4493" y="2080"/>
                    </a:lnTo>
                    <a:lnTo>
                      <a:pt x="4567" y="1894"/>
                    </a:lnTo>
                    <a:lnTo>
                      <a:pt x="4530" y="1708"/>
                    </a:lnTo>
                    <a:lnTo>
                      <a:pt x="4418" y="1486"/>
                    </a:lnTo>
                    <a:lnTo>
                      <a:pt x="4233" y="1226"/>
                    </a:lnTo>
                    <a:lnTo>
                      <a:pt x="3936" y="966"/>
                    </a:lnTo>
                    <a:lnTo>
                      <a:pt x="3602" y="743"/>
                    </a:lnTo>
                    <a:lnTo>
                      <a:pt x="3230" y="520"/>
                    </a:lnTo>
                    <a:lnTo>
                      <a:pt x="2785" y="372"/>
                    </a:lnTo>
                    <a:lnTo>
                      <a:pt x="2376" y="223"/>
                    </a:lnTo>
                    <a:lnTo>
                      <a:pt x="1931" y="112"/>
                    </a:lnTo>
                    <a:lnTo>
                      <a:pt x="1485" y="3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3" name="Google Shape;2103;p28"/>
              <p:cNvSpPr/>
              <p:nvPr/>
            </p:nvSpPr>
            <p:spPr>
              <a:xfrm>
                <a:off x="6101050" y="2548875"/>
                <a:ext cx="79850" cy="42725"/>
              </a:xfrm>
              <a:custGeom>
                <a:avLst/>
                <a:gdLst/>
                <a:ahLst/>
                <a:cxnLst/>
                <a:rect l="l" t="t" r="r" b="b"/>
                <a:pathLst>
                  <a:path w="3194" h="1709" extrusionOk="0">
                    <a:moveTo>
                      <a:pt x="483" y="1"/>
                    </a:moveTo>
                    <a:lnTo>
                      <a:pt x="298" y="75"/>
                    </a:lnTo>
                    <a:lnTo>
                      <a:pt x="112" y="149"/>
                    </a:lnTo>
                    <a:lnTo>
                      <a:pt x="38" y="223"/>
                    </a:lnTo>
                    <a:lnTo>
                      <a:pt x="1" y="372"/>
                    </a:lnTo>
                    <a:lnTo>
                      <a:pt x="1" y="520"/>
                    </a:lnTo>
                    <a:lnTo>
                      <a:pt x="75" y="669"/>
                    </a:lnTo>
                    <a:lnTo>
                      <a:pt x="223" y="854"/>
                    </a:lnTo>
                    <a:lnTo>
                      <a:pt x="446" y="1040"/>
                    </a:lnTo>
                    <a:lnTo>
                      <a:pt x="669" y="1189"/>
                    </a:lnTo>
                    <a:lnTo>
                      <a:pt x="929" y="1337"/>
                    </a:lnTo>
                    <a:lnTo>
                      <a:pt x="1226" y="1448"/>
                    </a:lnTo>
                    <a:lnTo>
                      <a:pt x="1523" y="1560"/>
                    </a:lnTo>
                    <a:lnTo>
                      <a:pt x="1857" y="1634"/>
                    </a:lnTo>
                    <a:lnTo>
                      <a:pt x="2154" y="1708"/>
                    </a:lnTo>
                    <a:lnTo>
                      <a:pt x="2711" y="1708"/>
                    </a:lnTo>
                    <a:lnTo>
                      <a:pt x="2896" y="1634"/>
                    </a:lnTo>
                    <a:lnTo>
                      <a:pt x="3082" y="1560"/>
                    </a:lnTo>
                    <a:lnTo>
                      <a:pt x="3156" y="1448"/>
                    </a:lnTo>
                    <a:lnTo>
                      <a:pt x="3193" y="1337"/>
                    </a:lnTo>
                    <a:lnTo>
                      <a:pt x="3193" y="1189"/>
                    </a:lnTo>
                    <a:lnTo>
                      <a:pt x="3119" y="1040"/>
                    </a:lnTo>
                    <a:lnTo>
                      <a:pt x="2971" y="854"/>
                    </a:lnTo>
                    <a:lnTo>
                      <a:pt x="2748" y="669"/>
                    </a:lnTo>
                    <a:lnTo>
                      <a:pt x="2525" y="520"/>
                    </a:lnTo>
                    <a:lnTo>
                      <a:pt x="2265" y="372"/>
                    </a:lnTo>
                    <a:lnTo>
                      <a:pt x="1968" y="223"/>
                    </a:lnTo>
                    <a:lnTo>
                      <a:pt x="1671" y="149"/>
                    </a:lnTo>
                    <a:lnTo>
                      <a:pt x="1337" y="75"/>
                    </a:lnTo>
                    <a:lnTo>
                      <a:pt x="1040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4" name="Google Shape;2104;p28"/>
              <p:cNvSpPr/>
              <p:nvPr/>
            </p:nvSpPr>
            <p:spPr>
              <a:xfrm>
                <a:off x="6205925" y="2663025"/>
                <a:ext cx="114200" cy="61300"/>
              </a:xfrm>
              <a:custGeom>
                <a:avLst/>
                <a:gdLst/>
                <a:ahLst/>
                <a:cxnLst/>
                <a:rect l="l" t="t" r="r" b="b"/>
                <a:pathLst>
                  <a:path w="4568" h="2452" extrusionOk="0">
                    <a:moveTo>
                      <a:pt x="1077" y="1"/>
                    </a:moveTo>
                    <a:lnTo>
                      <a:pt x="706" y="38"/>
                    </a:lnTo>
                    <a:lnTo>
                      <a:pt x="446" y="112"/>
                    </a:lnTo>
                    <a:lnTo>
                      <a:pt x="224" y="224"/>
                    </a:lnTo>
                    <a:lnTo>
                      <a:pt x="75" y="372"/>
                    </a:lnTo>
                    <a:lnTo>
                      <a:pt x="1" y="558"/>
                    </a:lnTo>
                    <a:lnTo>
                      <a:pt x="38" y="781"/>
                    </a:lnTo>
                    <a:lnTo>
                      <a:pt x="149" y="1003"/>
                    </a:lnTo>
                    <a:lnTo>
                      <a:pt x="372" y="1226"/>
                    </a:lnTo>
                    <a:lnTo>
                      <a:pt x="632" y="1486"/>
                    </a:lnTo>
                    <a:lnTo>
                      <a:pt x="966" y="1709"/>
                    </a:lnTo>
                    <a:lnTo>
                      <a:pt x="1374" y="1931"/>
                    </a:lnTo>
                    <a:lnTo>
                      <a:pt x="1783" y="2117"/>
                    </a:lnTo>
                    <a:lnTo>
                      <a:pt x="2228" y="2266"/>
                    </a:lnTo>
                    <a:lnTo>
                      <a:pt x="2637" y="2377"/>
                    </a:lnTo>
                    <a:lnTo>
                      <a:pt x="3082" y="2451"/>
                    </a:lnTo>
                    <a:lnTo>
                      <a:pt x="3862" y="2451"/>
                    </a:lnTo>
                    <a:lnTo>
                      <a:pt x="4159" y="2377"/>
                    </a:lnTo>
                    <a:lnTo>
                      <a:pt x="4382" y="2266"/>
                    </a:lnTo>
                    <a:lnTo>
                      <a:pt x="4530" y="2117"/>
                    </a:lnTo>
                    <a:lnTo>
                      <a:pt x="4567" y="1931"/>
                    </a:lnTo>
                    <a:lnTo>
                      <a:pt x="4530" y="1709"/>
                    </a:lnTo>
                    <a:lnTo>
                      <a:pt x="4419" y="1486"/>
                    </a:lnTo>
                    <a:lnTo>
                      <a:pt x="4233" y="1226"/>
                    </a:lnTo>
                    <a:lnTo>
                      <a:pt x="3936" y="1003"/>
                    </a:lnTo>
                    <a:lnTo>
                      <a:pt x="3602" y="781"/>
                    </a:lnTo>
                    <a:lnTo>
                      <a:pt x="3231" y="558"/>
                    </a:lnTo>
                    <a:lnTo>
                      <a:pt x="2822" y="372"/>
                    </a:lnTo>
                    <a:lnTo>
                      <a:pt x="2377" y="224"/>
                    </a:lnTo>
                    <a:lnTo>
                      <a:pt x="1931" y="112"/>
                    </a:lnTo>
                    <a:lnTo>
                      <a:pt x="1486" y="38"/>
                    </a:lnTo>
                    <a:lnTo>
                      <a:pt x="1077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5" name="Google Shape;2105;p28"/>
              <p:cNvSpPr/>
              <p:nvPr/>
            </p:nvSpPr>
            <p:spPr>
              <a:xfrm>
                <a:off x="6222650" y="2663025"/>
                <a:ext cx="79825" cy="43650"/>
              </a:xfrm>
              <a:custGeom>
                <a:avLst/>
                <a:gdLst/>
                <a:ahLst/>
                <a:cxnLst/>
                <a:rect l="l" t="t" r="r" b="b"/>
                <a:pathLst>
                  <a:path w="3193" h="1746" extrusionOk="0">
                    <a:moveTo>
                      <a:pt x="743" y="1"/>
                    </a:moveTo>
                    <a:lnTo>
                      <a:pt x="483" y="38"/>
                    </a:lnTo>
                    <a:lnTo>
                      <a:pt x="297" y="75"/>
                    </a:lnTo>
                    <a:lnTo>
                      <a:pt x="149" y="149"/>
                    </a:lnTo>
                    <a:lnTo>
                      <a:pt x="37" y="261"/>
                    </a:lnTo>
                    <a:lnTo>
                      <a:pt x="0" y="372"/>
                    </a:lnTo>
                    <a:lnTo>
                      <a:pt x="0" y="521"/>
                    </a:lnTo>
                    <a:lnTo>
                      <a:pt x="111" y="706"/>
                    </a:lnTo>
                    <a:lnTo>
                      <a:pt x="223" y="855"/>
                    </a:lnTo>
                    <a:lnTo>
                      <a:pt x="446" y="1040"/>
                    </a:lnTo>
                    <a:lnTo>
                      <a:pt x="668" y="1189"/>
                    </a:lnTo>
                    <a:lnTo>
                      <a:pt x="965" y="1337"/>
                    </a:lnTo>
                    <a:lnTo>
                      <a:pt x="1225" y="1486"/>
                    </a:lnTo>
                    <a:lnTo>
                      <a:pt x="1559" y="1597"/>
                    </a:lnTo>
                    <a:lnTo>
                      <a:pt x="1856" y="1672"/>
                    </a:lnTo>
                    <a:lnTo>
                      <a:pt x="2153" y="1709"/>
                    </a:lnTo>
                    <a:lnTo>
                      <a:pt x="2450" y="1746"/>
                    </a:lnTo>
                    <a:lnTo>
                      <a:pt x="2710" y="1709"/>
                    </a:lnTo>
                    <a:lnTo>
                      <a:pt x="2933" y="1672"/>
                    </a:lnTo>
                    <a:lnTo>
                      <a:pt x="3081" y="1597"/>
                    </a:lnTo>
                    <a:lnTo>
                      <a:pt x="3156" y="1486"/>
                    </a:lnTo>
                    <a:lnTo>
                      <a:pt x="3193" y="1337"/>
                    </a:lnTo>
                    <a:lnTo>
                      <a:pt x="3193" y="1189"/>
                    </a:lnTo>
                    <a:lnTo>
                      <a:pt x="3119" y="1040"/>
                    </a:lnTo>
                    <a:lnTo>
                      <a:pt x="2970" y="855"/>
                    </a:lnTo>
                    <a:lnTo>
                      <a:pt x="2784" y="706"/>
                    </a:lnTo>
                    <a:lnTo>
                      <a:pt x="2525" y="521"/>
                    </a:lnTo>
                    <a:lnTo>
                      <a:pt x="2265" y="372"/>
                    </a:lnTo>
                    <a:lnTo>
                      <a:pt x="1968" y="261"/>
                    </a:lnTo>
                    <a:lnTo>
                      <a:pt x="1671" y="149"/>
                    </a:lnTo>
                    <a:lnTo>
                      <a:pt x="1337" y="75"/>
                    </a:lnTo>
                    <a:lnTo>
                      <a:pt x="1040" y="38"/>
                    </a:lnTo>
                    <a:lnTo>
                      <a:pt x="743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6" name="Google Shape;2106;p28"/>
              <p:cNvSpPr/>
              <p:nvPr/>
            </p:nvSpPr>
            <p:spPr>
              <a:xfrm>
                <a:off x="4861075" y="2414300"/>
                <a:ext cx="1201025" cy="347150"/>
              </a:xfrm>
              <a:custGeom>
                <a:avLst/>
                <a:gdLst/>
                <a:ahLst/>
                <a:cxnLst/>
                <a:rect l="l" t="t" r="r" b="b"/>
                <a:pathLst>
                  <a:path w="48041" h="13886" extrusionOk="0">
                    <a:moveTo>
                      <a:pt x="1" y="1"/>
                    </a:moveTo>
                    <a:lnTo>
                      <a:pt x="13663" y="13885"/>
                    </a:lnTo>
                    <a:lnTo>
                      <a:pt x="48040" y="13885"/>
                    </a:lnTo>
                    <a:lnTo>
                      <a:pt x="34379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7" name="Google Shape;2107;p28"/>
              <p:cNvSpPr/>
              <p:nvPr/>
            </p:nvSpPr>
            <p:spPr>
              <a:xfrm>
                <a:off x="4876875" y="2430075"/>
                <a:ext cx="1162025" cy="331375"/>
              </a:xfrm>
              <a:custGeom>
                <a:avLst/>
                <a:gdLst/>
                <a:ahLst/>
                <a:cxnLst/>
                <a:rect l="l" t="t" r="r" b="b"/>
                <a:pathLst>
                  <a:path w="46481" h="13255" extrusionOk="0">
                    <a:moveTo>
                      <a:pt x="0" y="1"/>
                    </a:moveTo>
                    <a:lnTo>
                      <a:pt x="13031" y="13254"/>
                    </a:lnTo>
                    <a:lnTo>
                      <a:pt x="46480" y="13254"/>
                    </a:lnTo>
                    <a:lnTo>
                      <a:pt x="33450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8" name="Google Shape;2108;p28"/>
              <p:cNvSpPr/>
              <p:nvPr/>
            </p:nvSpPr>
            <p:spPr>
              <a:xfrm>
                <a:off x="4909350" y="2430075"/>
                <a:ext cx="1100775" cy="331375"/>
              </a:xfrm>
              <a:custGeom>
                <a:avLst/>
                <a:gdLst/>
                <a:ahLst/>
                <a:cxnLst/>
                <a:rect l="l" t="t" r="r" b="b"/>
                <a:pathLst>
                  <a:path w="44031" h="13255" extrusionOk="0">
                    <a:moveTo>
                      <a:pt x="6312" y="2042"/>
                    </a:moveTo>
                    <a:lnTo>
                      <a:pt x="9282" y="5087"/>
                    </a:lnTo>
                    <a:lnTo>
                      <a:pt x="5346" y="5087"/>
                    </a:lnTo>
                    <a:lnTo>
                      <a:pt x="2339" y="2042"/>
                    </a:lnTo>
                    <a:close/>
                    <a:moveTo>
                      <a:pt x="10581" y="2042"/>
                    </a:moveTo>
                    <a:lnTo>
                      <a:pt x="13551" y="5087"/>
                    </a:lnTo>
                    <a:lnTo>
                      <a:pt x="9616" y="5087"/>
                    </a:lnTo>
                    <a:lnTo>
                      <a:pt x="6609" y="2042"/>
                    </a:lnTo>
                    <a:close/>
                    <a:moveTo>
                      <a:pt x="14850" y="2042"/>
                    </a:moveTo>
                    <a:lnTo>
                      <a:pt x="17820" y="5087"/>
                    </a:lnTo>
                    <a:lnTo>
                      <a:pt x="13885" y="5087"/>
                    </a:lnTo>
                    <a:lnTo>
                      <a:pt x="10878" y="2042"/>
                    </a:lnTo>
                    <a:close/>
                    <a:moveTo>
                      <a:pt x="19083" y="2042"/>
                    </a:moveTo>
                    <a:lnTo>
                      <a:pt x="22090" y="5087"/>
                    </a:lnTo>
                    <a:lnTo>
                      <a:pt x="18154" y="5087"/>
                    </a:lnTo>
                    <a:lnTo>
                      <a:pt x="15147" y="2042"/>
                    </a:lnTo>
                    <a:close/>
                    <a:moveTo>
                      <a:pt x="23352" y="2042"/>
                    </a:moveTo>
                    <a:lnTo>
                      <a:pt x="26359" y="5087"/>
                    </a:lnTo>
                    <a:lnTo>
                      <a:pt x="22424" y="5087"/>
                    </a:lnTo>
                    <a:lnTo>
                      <a:pt x="19417" y="2042"/>
                    </a:lnTo>
                    <a:close/>
                    <a:moveTo>
                      <a:pt x="27621" y="2042"/>
                    </a:moveTo>
                    <a:lnTo>
                      <a:pt x="30628" y="5087"/>
                    </a:lnTo>
                    <a:lnTo>
                      <a:pt x="26693" y="5087"/>
                    </a:lnTo>
                    <a:lnTo>
                      <a:pt x="23686" y="2042"/>
                    </a:lnTo>
                    <a:close/>
                    <a:moveTo>
                      <a:pt x="31891" y="2042"/>
                    </a:moveTo>
                    <a:lnTo>
                      <a:pt x="34898" y="5087"/>
                    </a:lnTo>
                    <a:lnTo>
                      <a:pt x="30963" y="5087"/>
                    </a:lnTo>
                    <a:lnTo>
                      <a:pt x="27955" y="2042"/>
                    </a:lnTo>
                    <a:close/>
                    <a:moveTo>
                      <a:pt x="9579" y="5384"/>
                    </a:moveTo>
                    <a:lnTo>
                      <a:pt x="12586" y="8428"/>
                    </a:lnTo>
                    <a:lnTo>
                      <a:pt x="8613" y="8428"/>
                    </a:lnTo>
                    <a:lnTo>
                      <a:pt x="5643" y="5384"/>
                    </a:lnTo>
                    <a:close/>
                    <a:moveTo>
                      <a:pt x="13848" y="5384"/>
                    </a:moveTo>
                    <a:lnTo>
                      <a:pt x="16855" y="8428"/>
                    </a:lnTo>
                    <a:lnTo>
                      <a:pt x="12883" y="8428"/>
                    </a:lnTo>
                    <a:lnTo>
                      <a:pt x="9913" y="5384"/>
                    </a:lnTo>
                    <a:close/>
                    <a:moveTo>
                      <a:pt x="18117" y="5384"/>
                    </a:moveTo>
                    <a:lnTo>
                      <a:pt x="21124" y="8428"/>
                    </a:lnTo>
                    <a:lnTo>
                      <a:pt x="17152" y="8428"/>
                    </a:lnTo>
                    <a:lnTo>
                      <a:pt x="14182" y="5384"/>
                    </a:lnTo>
                    <a:close/>
                    <a:moveTo>
                      <a:pt x="22387" y="5384"/>
                    </a:moveTo>
                    <a:lnTo>
                      <a:pt x="25394" y="8428"/>
                    </a:lnTo>
                    <a:lnTo>
                      <a:pt x="21421" y="8428"/>
                    </a:lnTo>
                    <a:lnTo>
                      <a:pt x="18451" y="5384"/>
                    </a:lnTo>
                    <a:close/>
                    <a:moveTo>
                      <a:pt x="26656" y="5384"/>
                    </a:moveTo>
                    <a:lnTo>
                      <a:pt x="29663" y="8428"/>
                    </a:lnTo>
                    <a:lnTo>
                      <a:pt x="25691" y="8428"/>
                    </a:lnTo>
                    <a:lnTo>
                      <a:pt x="22684" y="5384"/>
                    </a:lnTo>
                    <a:close/>
                    <a:moveTo>
                      <a:pt x="30925" y="5384"/>
                    </a:moveTo>
                    <a:lnTo>
                      <a:pt x="33933" y="8428"/>
                    </a:lnTo>
                    <a:lnTo>
                      <a:pt x="29960" y="8428"/>
                    </a:lnTo>
                    <a:lnTo>
                      <a:pt x="26953" y="5384"/>
                    </a:lnTo>
                    <a:close/>
                    <a:moveTo>
                      <a:pt x="35195" y="5384"/>
                    </a:moveTo>
                    <a:lnTo>
                      <a:pt x="38202" y="8428"/>
                    </a:lnTo>
                    <a:lnTo>
                      <a:pt x="34230" y="8428"/>
                    </a:lnTo>
                    <a:lnTo>
                      <a:pt x="31222" y="5384"/>
                    </a:lnTo>
                    <a:close/>
                    <a:moveTo>
                      <a:pt x="12883" y="8725"/>
                    </a:moveTo>
                    <a:lnTo>
                      <a:pt x="15853" y="11769"/>
                    </a:lnTo>
                    <a:lnTo>
                      <a:pt x="11917" y="11769"/>
                    </a:lnTo>
                    <a:lnTo>
                      <a:pt x="8910" y="8725"/>
                    </a:lnTo>
                    <a:close/>
                    <a:moveTo>
                      <a:pt x="17115" y="8725"/>
                    </a:moveTo>
                    <a:lnTo>
                      <a:pt x="20122" y="11769"/>
                    </a:lnTo>
                    <a:lnTo>
                      <a:pt x="16187" y="11769"/>
                    </a:lnTo>
                    <a:lnTo>
                      <a:pt x="13180" y="8725"/>
                    </a:lnTo>
                    <a:close/>
                    <a:moveTo>
                      <a:pt x="21384" y="8725"/>
                    </a:moveTo>
                    <a:lnTo>
                      <a:pt x="24391" y="11769"/>
                    </a:lnTo>
                    <a:lnTo>
                      <a:pt x="20456" y="11769"/>
                    </a:lnTo>
                    <a:lnTo>
                      <a:pt x="17449" y="8725"/>
                    </a:lnTo>
                    <a:close/>
                    <a:moveTo>
                      <a:pt x="25654" y="8725"/>
                    </a:moveTo>
                    <a:lnTo>
                      <a:pt x="28661" y="11769"/>
                    </a:lnTo>
                    <a:lnTo>
                      <a:pt x="24726" y="11769"/>
                    </a:lnTo>
                    <a:lnTo>
                      <a:pt x="21718" y="8725"/>
                    </a:lnTo>
                    <a:close/>
                    <a:moveTo>
                      <a:pt x="29923" y="8725"/>
                    </a:moveTo>
                    <a:lnTo>
                      <a:pt x="32930" y="11769"/>
                    </a:lnTo>
                    <a:lnTo>
                      <a:pt x="28995" y="11769"/>
                    </a:lnTo>
                    <a:lnTo>
                      <a:pt x="25988" y="8725"/>
                    </a:lnTo>
                    <a:close/>
                    <a:moveTo>
                      <a:pt x="34192" y="8725"/>
                    </a:moveTo>
                    <a:lnTo>
                      <a:pt x="37200" y="11769"/>
                    </a:lnTo>
                    <a:lnTo>
                      <a:pt x="33264" y="11769"/>
                    </a:lnTo>
                    <a:lnTo>
                      <a:pt x="30257" y="8725"/>
                    </a:lnTo>
                    <a:close/>
                    <a:moveTo>
                      <a:pt x="38462" y="8725"/>
                    </a:moveTo>
                    <a:lnTo>
                      <a:pt x="41469" y="11769"/>
                    </a:lnTo>
                    <a:lnTo>
                      <a:pt x="37534" y="11769"/>
                    </a:lnTo>
                    <a:lnTo>
                      <a:pt x="34527" y="8725"/>
                    </a:lnTo>
                    <a:close/>
                    <a:moveTo>
                      <a:pt x="0" y="1"/>
                    </a:moveTo>
                    <a:lnTo>
                      <a:pt x="1745" y="1783"/>
                    </a:lnTo>
                    <a:lnTo>
                      <a:pt x="409" y="1783"/>
                    </a:lnTo>
                    <a:lnTo>
                      <a:pt x="706" y="2042"/>
                    </a:lnTo>
                    <a:lnTo>
                      <a:pt x="2042" y="2042"/>
                    </a:lnTo>
                    <a:lnTo>
                      <a:pt x="5049" y="5087"/>
                    </a:lnTo>
                    <a:lnTo>
                      <a:pt x="3713" y="5087"/>
                    </a:lnTo>
                    <a:lnTo>
                      <a:pt x="3973" y="5384"/>
                    </a:lnTo>
                    <a:lnTo>
                      <a:pt x="5309" y="5384"/>
                    </a:lnTo>
                    <a:lnTo>
                      <a:pt x="8316" y="8428"/>
                    </a:lnTo>
                    <a:lnTo>
                      <a:pt x="6980" y="8428"/>
                    </a:lnTo>
                    <a:lnTo>
                      <a:pt x="7277" y="8725"/>
                    </a:lnTo>
                    <a:lnTo>
                      <a:pt x="8613" y="8725"/>
                    </a:lnTo>
                    <a:lnTo>
                      <a:pt x="11583" y="11769"/>
                    </a:lnTo>
                    <a:lnTo>
                      <a:pt x="10432" y="11769"/>
                    </a:lnTo>
                    <a:lnTo>
                      <a:pt x="10692" y="12066"/>
                    </a:lnTo>
                    <a:lnTo>
                      <a:pt x="11880" y="12066"/>
                    </a:lnTo>
                    <a:lnTo>
                      <a:pt x="13068" y="13254"/>
                    </a:lnTo>
                    <a:lnTo>
                      <a:pt x="13365" y="13254"/>
                    </a:lnTo>
                    <a:lnTo>
                      <a:pt x="12214" y="12066"/>
                    </a:lnTo>
                    <a:lnTo>
                      <a:pt x="16150" y="12066"/>
                    </a:lnTo>
                    <a:lnTo>
                      <a:pt x="17338" y="13254"/>
                    </a:lnTo>
                    <a:lnTo>
                      <a:pt x="17635" y="13254"/>
                    </a:lnTo>
                    <a:lnTo>
                      <a:pt x="16447" y="12066"/>
                    </a:lnTo>
                    <a:lnTo>
                      <a:pt x="20419" y="12066"/>
                    </a:lnTo>
                    <a:lnTo>
                      <a:pt x="21570" y="13254"/>
                    </a:lnTo>
                    <a:lnTo>
                      <a:pt x="21904" y="13254"/>
                    </a:lnTo>
                    <a:lnTo>
                      <a:pt x="20716" y="12066"/>
                    </a:lnTo>
                    <a:lnTo>
                      <a:pt x="24688" y="12066"/>
                    </a:lnTo>
                    <a:lnTo>
                      <a:pt x="25839" y="13254"/>
                    </a:lnTo>
                    <a:lnTo>
                      <a:pt x="26173" y="13254"/>
                    </a:lnTo>
                    <a:lnTo>
                      <a:pt x="24985" y="12066"/>
                    </a:lnTo>
                    <a:lnTo>
                      <a:pt x="28958" y="12066"/>
                    </a:lnTo>
                    <a:lnTo>
                      <a:pt x="30109" y="13254"/>
                    </a:lnTo>
                    <a:lnTo>
                      <a:pt x="30443" y="13254"/>
                    </a:lnTo>
                    <a:lnTo>
                      <a:pt x="29255" y="12066"/>
                    </a:lnTo>
                    <a:lnTo>
                      <a:pt x="33227" y="12066"/>
                    </a:lnTo>
                    <a:lnTo>
                      <a:pt x="34378" y="13254"/>
                    </a:lnTo>
                    <a:lnTo>
                      <a:pt x="34712" y="13254"/>
                    </a:lnTo>
                    <a:lnTo>
                      <a:pt x="33524" y="12066"/>
                    </a:lnTo>
                    <a:lnTo>
                      <a:pt x="37496" y="12066"/>
                    </a:lnTo>
                    <a:lnTo>
                      <a:pt x="38647" y="13254"/>
                    </a:lnTo>
                    <a:lnTo>
                      <a:pt x="38981" y="13254"/>
                    </a:lnTo>
                    <a:lnTo>
                      <a:pt x="37793" y="12066"/>
                    </a:lnTo>
                    <a:lnTo>
                      <a:pt x="41766" y="12066"/>
                    </a:lnTo>
                    <a:lnTo>
                      <a:pt x="42917" y="13254"/>
                    </a:lnTo>
                    <a:lnTo>
                      <a:pt x="43251" y="13254"/>
                    </a:lnTo>
                    <a:lnTo>
                      <a:pt x="42063" y="12066"/>
                    </a:lnTo>
                    <a:lnTo>
                      <a:pt x="44030" y="12066"/>
                    </a:lnTo>
                    <a:lnTo>
                      <a:pt x="43733" y="11769"/>
                    </a:lnTo>
                    <a:lnTo>
                      <a:pt x="41766" y="11769"/>
                    </a:lnTo>
                    <a:lnTo>
                      <a:pt x="38796" y="8725"/>
                    </a:lnTo>
                    <a:lnTo>
                      <a:pt x="40726" y="8725"/>
                    </a:lnTo>
                    <a:lnTo>
                      <a:pt x="40466" y="8428"/>
                    </a:lnTo>
                    <a:lnTo>
                      <a:pt x="38499" y="8428"/>
                    </a:lnTo>
                    <a:lnTo>
                      <a:pt x="35492" y="5384"/>
                    </a:lnTo>
                    <a:lnTo>
                      <a:pt x="37459" y="5384"/>
                    </a:lnTo>
                    <a:lnTo>
                      <a:pt x="37162" y="5087"/>
                    </a:lnTo>
                    <a:lnTo>
                      <a:pt x="35232" y="5087"/>
                    </a:lnTo>
                    <a:lnTo>
                      <a:pt x="32225" y="2042"/>
                    </a:lnTo>
                    <a:lnTo>
                      <a:pt x="34155" y="2042"/>
                    </a:lnTo>
                    <a:lnTo>
                      <a:pt x="33895" y="1783"/>
                    </a:lnTo>
                    <a:lnTo>
                      <a:pt x="31928" y="1783"/>
                    </a:lnTo>
                    <a:lnTo>
                      <a:pt x="30183" y="1"/>
                    </a:lnTo>
                    <a:lnTo>
                      <a:pt x="29886" y="1"/>
                    </a:lnTo>
                    <a:lnTo>
                      <a:pt x="31631" y="1783"/>
                    </a:lnTo>
                    <a:lnTo>
                      <a:pt x="27658" y="1783"/>
                    </a:lnTo>
                    <a:lnTo>
                      <a:pt x="25951" y="1"/>
                    </a:lnTo>
                    <a:lnTo>
                      <a:pt x="25617" y="1"/>
                    </a:lnTo>
                    <a:lnTo>
                      <a:pt x="27361" y="1783"/>
                    </a:lnTo>
                    <a:lnTo>
                      <a:pt x="23389" y="1783"/>
                    </a:lnTo>
                    <a:lnTo>
                      <a:pt x="21681" y="1"/>
                    </a:lnTo>
                    <a:lnTo>
                      <a:pt x="21347" y="1"/>
                    </a:lnTo>
                    <a:lnTo>
                      <a:pt x="23092" y="1783"/>
                    </a:lnTo>
                    <a:lnTo>
                      <a:pt x="19120" y="1783"/>
                    </a:lnTo>
                    <a:lnTo>
                      <a:pt x="17412" y="1"/>
                    </a:lnTo>
                    <a:lnTo>
                      <a:pt x="17078" y="1"/>
                    </a:lnTo>
                    <a:lnTo>
                      <a:pt x="18823" y="1783"/>
                    </a:lnTo>
                    <a:lnTo>
                      <a:pt x="14850" y="1783"/>
                    </a:lnTo>
                    <a:lnTo>
                      <a:pt x="13143" y="1"/>
                    </a:lnTo>
                    <a:lnTo>
                      <a:pt x="12808" y="1"/>
                    </a:lnTo>
                    <a:lnTo>
                      <a:pt x="14553" y="1783"/>
                    </a:lnTo>
                    <a:lnTo>
                      <a:pt x="10581" y="1783"/>
                    </a:lnTo>
                    <a:lnTo>
                      <a:pt x="8873" y="1"/>
                    </a:lnTo>
                    <a:lnTo>
                      <a:pt x="8539" y="1"/>
                    </a:lnTo>
                    <a:lnTo>
                      <a:pt x="10284" y="1783"/>
                    </a:lnTo>
                    <a:lnTo>
                      <a:pt x="6349" y="1783"/>
                    </a:lnTo>
                    <a:lnTo>
                      <a:pt x="4604" y="1"/>
                    </a:lnTo>
                    <a:lnTo>
                      <a:pt x="4270" y="1"/>
                    </a:lnTo>
                    <a:lnTo>
                      <a:pt x="6015" y="1783"/>
                    </a:lnTo>
                    <a:lnTo>
                      <a:pt x="2079" y="1783"/>
                    </a:lnTo>
                    <a:lnTo>
                      <a:pt x="33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09" name="Google Shape;2109;p28"/>
              <p:cNvSpPr/>
              <p:nvPr/>
            </p:nvSpPr>
            <p:spPr>
              <a:xfrm>
                <a:off x="3616475" y="3822250"/>
                <a:ext cx="390775" cy="189350"/>
              </a:xfrm>
              <a:custGeom>
                <a:avLst/>
                <a:gdLst/>
                <a:ahLst/>
                <a:cxnLst/>
                <a:rect l="l" t="t" r="r" b="b"/>
                <a:pathLst>
                  <a:path w="15631" h="7574" extrusionOk="0">
                    <a:moveTo>
                      <a:pt x="7017" y="0"/>
                    </a:moveTo>
                    <a:lnTo>
                      <a:pt x="6237" y="38"/>
                    </a:lnTo>
                    <a:lnTo>
                      <a:pt x="5495" y="112"/>
                    </a:lnTo>
                    <a:lnTo>
                      <a:pt x="4790" y="223"/>
                    </a:lnTo>
                    <a:lnTo>
                      <a:pt x="4084" y="335"/>
                    </a:lnTo>
                    <a:lnTo>
                      <a:pt x="3453" y="483"/>
                    </a:lnTo>
                    <a:lnTo>
                      <a:pt x="2859" y="669"/>
                    </a:lnTo>
                    <a:lnTo>
                      <a:pt x="2302" y="854"/>
                    </a:lnTo>
                    <a:lnTo>
                      <a:pt x="1782" y="1114"/>
                    </a:lnTo>
                    <a:lnTo>
                      <a:pt x="1337" y="1374"/>
                    </a:lnTo>
                    <a:lnTo>
                      <a:pt x="929" y="1634"/>
                    </a:lnTo>
                    <a:lnTo>
                      <a:pt x="594" y="1968"/>
                    </a:lnTo>
                    <a:lnTo>
                      <a:pt x="335" y="2302"/>
                    </a:lnTo>
                    <a:lnTo>
                      <a:pt x="149" y="2673"/>
                    </a:lnTo>
                    <a:lnTo>
                      <a:pt x="38" y="3045"/>
                    </a:lnTo>
                    <a:lnTo>
                      <a:pt x="0" y="3453"/>
                    </a:lnTo>
                    <a:lnTo>
                      <a:pt x="38" y="3899"/>
                    </a:lnTo>
                    <a:lnTo>
                      <a:pt x="149" y="4307"/>
                    </a:lnTo>
                    <a:lnTo>
                      <a:pt x="335" y="4678"/>
                    </a:lnTo>
                    <a:lnTo>
                      <a:pt x="594" y="5087"/>
                    </a:lnTo>
                    <a:lnTo>
                      <a:pt x="929" y="5421"/>
                    </a:lnTo>
                    <a:lnTo>
                      <a:pt x="1337" y="5755"/>
                    </a:lnTo>
                    <a:lnTo>
                      <a:pt x="1782" y="6089"/>
                    </a:lnTo>
                    <a:lnTo>
                      <a:pt x="2302" y="6386"/>
                    </a:lnTo>
                    <a:lnTo>
                      <a:pt x="2859" y="6646"/>
                    </a:lnTo>
                    <a:lnTo>
                      <a:pt x="3453" y="6869"/>
                    </a:lnTo>
                    <a:lnTo>
                      <a:pt x="4084" y="7091"/>
                    </a:lnTo>
                    <a:lnTo>
                      <a:pt x="4790" y="7277"/>
                    </a:lnTo>
                    <a:lnTo>
                      <a:pt x="5495" y="7388"/>
                    </a:lnTo>
                    <a:lnTo>
                      <a:pt x="6237" y="7500"/>
                    </a:lnTo>
                    <a:lnTo>
                      <a:pt x="7017" y="7574"/>
                    </a:lnTo>
                    <a:lnTo>
                      <a:pt x="8613" y="7574"/>
                    </a:lnTo>
                    <a:lnTo>
                      <a:pt x="9393" y="7500"/>
                    </a:lnTo>
                    <a:lnTo>
                      <a:pt x="10136" y="7388"/>
                    </a:lnTo>
                    <a:lnTo>
                      <a:pt x="10878" y="7277"/>
                    </a:lnTo>
                    <a:lnTo>
                      <a:pt x="11546" y="7091"/>
                    </a:lnTo>
                    <a:lnTo>
                      <a:pt x="12177" y="6869"/>
                    </a:lnTo>
                    <a:lnTo>
                      <a:pt x="12809" y="6646"/>
                    </a:lnTo>
                    <a:lnTo>
                      <a:pt x="13365" y="6386"/>
                    </a:lnTo>
                    <a:lnTo>
                      <a:pt x="13848" y="6089"/>
                    </a:lnTo>
                    <a:lnTo>
                      <a:pt x="14294" y="5755"/>
                    </a:lnTo>
                    <a:lnTo>
                      <a:pt x="14702" y="5421"/>
                    </a:lnTo>
                    <a:lnTo>
                      <a:pt x="15036" y="5087"/>
                    </a:lnTo>
                    <a:lnTo>
                      <a:pt x="15296" y="4678"/>
                    </a:lnTo>
                    <a:lnTo>
                      <a:pt x="15482" y="4307"/>
                    </a:lnTo>
                    <a:lnTo>
                      <a:pt x="15593" y="3899"/>
                    </a:lnTo>
                    <a:lnTo>
                      <a:pt x="15630" y="3453"/>
                    </a:lnTo>
                    <a:lnTo>
                      <a:pt x="15593" y="3045"/>
                    </a:lnTo>
                    <a:lnTo>
                      <a:pt x="15482" y="2673"/>
                    </a:lnTo>
                    <a:lnTo>
                      <a:pt x="15296" y="2302"/>
                    </a:lnTo>
                    <a:lnTo>
                      <a:pt x="15036" y="1968"/>
                    </a:lnTo>
                    <a:lnTo>
                      <a:pt x="14702" y="1634"/>
                    </a:lnTo>
                    <a:lnTo>
                      <a:pt x="14294" y="1374"/>
                    </a:lnTo>
                    <a:lnTo>
                      <a:pt x="13848" y="1114"/>
                    </a:lnTo>
                    <a:lnTo>
                      <a:pt x="13365" y="854"/>
                    </a:lnTo>
                    <a:lnTo>
                      <a:pt x="12809" y="669"/>
                    </a:lnTo>
                    <a:lnTo>
                      <a:pt x="12177" y="483"/>
                    </a:lnTo>
                    <a:lnTo>
                      <a:pt x="11546" y="335"/>
                    </a:lnTo>
                    <a:lnTo>
                      <a:pt x="10878" y="223"/>
                    </a:lnTo>
                    <a:lnTo>
                      <a:pt x="10136" y="112"/>
                    </a:lnTo>
                    <a:lnTo>
                      <a:pt x="9393" y="38"/>
                    </a:lnTo>
                    <a:lnTo>
                      <a:pt x="8613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0" name="Google Shape;2110;p28"/>
              <p:cNvSpPr/>
              <p:nvPr/>
            </p:nvSpPr>
            <p:spPr>
              <a:xfrm>
                <a:off x="3704650" y="3825025"/>
                <a:ext cx="214425" cy="107700"/>
              </a:xfrm>
              <a:custGeom>
                <a:avLst/>
                <a:gdLst/>
                <a:ahLst/>
                <a:cxnLst/>
                <a:rect l="l" t="t" r="r" b="b"/>
                <a:pathLst>
                  <a:path w="8577" h="4308" extrusionOk="0">
                    <a:moveTo>
                      <a:pt x="3861" y="1"/>
                    </a:moveTo>
                    <a:lnTo>
                      <a:pt x="3416" y="38"/>
                    </a:lnTo>
                    <a:lnTo>
                      <a:pt x="3007" y="112"/>
                    </a:lnTo>
                    <a:lnTo>
                      <a:pt x="2636" y="186"/>
                    </a:lnTo>
                    <a:lnTo>
                      <a:pt x="2265" y="261"/>
                    </a:lnTo>
                    <a:lnTo>
                      <a:pt x="1894" y="409"/>
                    </a:lnTo>
                    <a:lnTo>
                      <a:pt x="1560" y="521"/>
                    </a:lnTo>
                    <a:lnTo>
                      <a:pt x="1263" y="669"/>
                    </a:lnTo>
                    <a:lnTo>
                      <a:pt x="966" y="855"/>
                    </a:lnTo>
                    <a:lnTo>
                      <a:pt x="743" y="1040"/>
                    </a:lnTo>
                    <a:lnTo>
                      <a:pt x="520" y="1226"/>
                    </a:lnTo>
                    <a:lnTo>
                      <a:pt x="334" y="1412"/>
                    </a:lnTo>
                    <a:lnTo>
                      <a:pt x="186" y="1634"/>
                    </a:lnTo>
                    <a:lnTo>
                      <a:pt x="75" y="1857"/>
                    </a:lnTo>
                    <a:lnTo>
                      <a:pt x="37" y="2080"/>
                    </a:lnTo>
                    <a:lnTo>
                      <a:pt x="0" y="2340"/>
                    </a:lnTo>
                    <a:lnTo>
                      <a:pt x="37" y="2562"/>
                    </a:lnTo>
                    <a:lnTo>
                      <a:pt x="75" y="2785"/>
                    </a:lnTo>
                    <a:lnTo>
                      <a:pt x="186" y="3008"/>
                    </a:lnTo>
                    <a:lnTo>
                      <a:pt x="334" y="3194"/>
                    </a:lnTo>
                    <a:lnTo>
                      <a:pt x="520" y="3342"/>
                    </a:lnTo>
                    <a:lnTo>
                      <a:pt x="743" y="3528"/>
                    </a:lnTo>
                    <a:lnTo>
                      <a:pt x="966" y="3676"/>
                    </a:lnTo>
                    <a:lnTo>
                      <a:pt x="1263" y="3788"/>
                    </a:lnTo>
                    <a:lnTo>
                      <a:pt x="1560" y="3899"/>
                    </a:lnTo>
                    <a:lnTo>
                      <a:pt x="1894" y="4010"/>
                    </a:lnTo>
                    <a:lnTo>
                      <a:pt x="2636" y="4159"/>
                    </a:lnTo>
                    <a:lnTo>
                      <a:pt x="3416" y="4270"/>
                    </a:lnTo>
                    <a:lnTo>
                      <a:pt x="4307" y="4307"/>
                    </a:lnTo>
                    <a:lnTo>
                      <a:pt x="5161" y="4270"/>
                    </a:lnTo>
                    <a:lnTo>
                      <a:pt x="5977" y="4159"/>
                    </a:lnTo>
                    <a:lnTo>
                      <a:pt x="6683" y="4010"/>
                    </a:lnTo>
                    <a:lnTo>
                      <a:pt x="7017" y="3899"/>
                    </a:lnTo>
                    <a:lnTo>
                      <a:pt x="7314" y="3788"/>
                    </a:lnTo>
                    <a:lnTo>
                      <a:pt x="7611" y="3676"/>
                    </a:lnTo>
                    <a:lnTo>
                      <a:pt x="7834" y="3528"/>
                    </a:lnTo>
                    <a:lnTo>
                      <a:pt x="8056" y="3342"/>
                    </a:lnTo>
                    <a:lnTo>
                      <a:pt x="8242" y="3194"/>
                    </a:lnTo>
                    <a:lnTo>
                      <a:pt x="8391" y="3008"/>
                    </a:lnTo>
                    <a:lnTo>
                      <a:pt x="8502" y="2785"/>
                    </a:lnTo>
                    <a:lnTo>
                      <a:pt x="8576" y="2562"/>
                    </a:lnTo>
                    <a:lnTo>
                      <a:pt x="8576" y="2340"/>
                    </a:lnTo>
                    <a:lnTo>
                      <a:pt x="8576" y="2080"/>
                    </a:lnTo>
                    <a:lnTo>
                      <a:pt x="8502" y="1857"/>
                    </a:lnTo>
                    <a:lnTo>
                      <a:pt x="8391" y="1634"/>
                    </a:lnTo>
                    <a:lnTo>
                      <a:pt x="8242" y="1412"/>
                    </a:lnTo>
                    <a:lnTo>
                      <a:pt x="8056" y="1226"/>
                    </a:lnTo>
                    <a:lnTo>
                      <a:pt x="7834" y="1040"/>
                    </a:lnTo>
                    <a:lnTo>
                      <a:pt x="7611" y="855"/>
                    </a:lnTo>
                    <a:lnTo>
                      <a:pt x="7314" y="669"/>
                    </a:lnTo>
                    <a:lnTo>
                      <a:pt x="7017" y="521"/>
                    </a:lnTo>
                    <a:lnTo>
                      <a:pt x="6683" y="409"/>
                    </a:lnTo>
                    <a:lnTo>
                      <a:pt x="6349" y="261"/>
                    </a:lnTo>
                    <a:lnTo>
                      <a:pt x="5977" y="186"/>
                    </a:lnTo>
                    <a:lnTo>
                      <a:pt x="5569" y="112"/>
                    </a:lnTo>
                    <a:lnTo>
                      <a:pt x="5161" y="38"/>
                    </a:lnTo>
                    <a:lnTo>
                      <a:pt x="471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1" name="Google Shape;2111;p28"/>
              <p:cNvSpPr/>
              <p:nvPr/>
            </p:nvSpPr>
            <p:spPr>
              <a:xfrm>
                <a:off x="3706500" y="3126175"/>
                <a:ext cx="209775" cy="766625"/>
              </a:xfrm>
              <a:custGeom>
                <a:avLst/>
                <a:gdLst/>
                <a:ahLst/>
                <a:cxnLst/>
                <a:rect l="l" t="t" r="r" b="b"/>
                <a:pathLst>
                  <a:path w="8391" h="30665" extrusionOk="0">
                    <a:moveTo>
                      <a:pt x="1189" y="0"/>
                    </a:moveTo>
                    <a:lnTo>
                      <a:pt x="929" y="37"/>
                    </a:lnTo>
                    <a:lnTo>
                      <a:pt x="706" y="111"/>
                    </a:lnTo>
                    <a:lnTo>
                      <a:pt x="483" y="260"/>
                    </a:lnTo>
                    <a:lnTo>
                      <a:pt x="298" y="408"/>
                    </a:lnTo>
                    <a:lnTo>
                      <a:pt x="186" y="594"/>
                    </a:lnTo>
                    <a:lnTo>
                      <a:pt x="75" y="817"/>
                    </a:lnTo>
                    <a:lnTo>
                      <a:pt x="1" y="1077"/>
                    </a:lnTo>
                    <a:lnTo>
                      <a:pt x="1" y="1337"/>
                    </a:lnTo>
                    <a:lnTo>
                      <a:pt x="3045" y="29625"/>
                    </a:lnTo>
                    <a:lnTo>
                      <a:pt x="3082" y="29811"/>
                    </a:lnTo>
                    <a:lnTo>
                      <a:pt x="3156" y="30034"/>
                    </a:lnTo>
                    <a:lnTo>
                      <a:pt x="3268" y="30219"/>
                    </a:lnTo>
                    <a:lnTo>
                      <a:pt x="3416" y="30368"/>
                    </a:lnTo>
                    <a:lnTo>
                      <a:pt x="3602" y="30479"/>
                    </a:lnTo>
                    <a:lnTo>
                      <a:pt x="3787" y="30591"/>
                    </a:lnTo>
                    <a:lnTo>
                      <a:pt x="3973" y="30665"/>
                    </a:lnTo>
                    <a:lnTo>
                      <a:pt x="4418" y="30665"/>
                    </a:lnTo>
                    <a:lnTo>
                      <a:pt x="4641" y="30591"/>
                    </a:lnTo>
                    <a:lnTo>
                      <a:pt x="4827" y="30479"/>
                    </a:lnTo>
                    <a:lnTo>
                      <a:pt x="5012" y="30368"/>
                    </a:lnTo>
                    <a:lnTo>
                      <a:pt x="5161" y="30219"/>
                    </a:lnTo>
                    <a:lnTo>
                      <a:pt x="5272" y="30034"/>
                    </a:lnTo>
                    <a:lnTo>
                      <a:pt x="5347" y="29811"/>
                    </a:lnTo>
                    <a:lnTo>
                      <a:pt x="5384" y="29625"/>
                    </a:lnTo>
                    <a:lnTo>
                      <a:pt x="8391" y="1337"/>
                    </a:lnTo>
                    <a:lnTo>
                      <a:pt x="8391" y="1077"/>
                    </a:lnTo>
                    <a:lnTo>
                      <a:pt x="8354" y="817"/>
                    </a:lnTo>
                    <a:lnTo>
                      <a:pt x="8242" y="594"/>
                    </a:lnTo>
                    <a:lnTo>
                      <a:pt x="8094" y="408"/>
                    </a:lnTo>
                    <a:lnTo>
                      <a:pt x="7945" y="260"/>
                    </a:lnTo>
                    <a:lnTo>
                      <a:pt x="7723" y="111"/>
                    </a:lnTo>
                    <a:lnTo>
                      <a:pt x="7463" y="37"/>
                    </a:lnTo>
                    <a:lnTo>
                      <a:pt x="7240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2" name="Google Shape;2112;p28"/>
              <p:cNvSpPr/>
              <p:nvPr/>
            </p:nvSpPr>
            <p:spPr>
              <a:xfrm>
                <a:off x="3160775" y="2822675"/>
                <a:ext cx="346200" cy="341575"/>
              </a:xfrm>
              <a:custGeom>
                <a:avLst/>
                <a:gdLst/>
                <a:ahLst/>
                <a:cxnLst/>
                <a:rect l="l" t="t" r="r" b="b"/>
                <a:pathLst>
                  <a:path w="13848" h="13663" extrusionOk="0">
                    <a:moveTo>
                      <a:pt x="0" y="0"/>
                    </a:moveTo>
                    <a:lnTo>
                      <a:pt x="0" y="7462"/>
                    </a:lnTo>
                    <a:lnTo>
                      <a:pt x="37" y="8279"/>
                    </a:lnTo>
                    <a:lnTo>
                      <a:pt x="149" y="9022"/>
                    </a:lnTo>
                    <a:lnTo>
                      <a:pt x="334" y="9727"/>
                    </a:lnTo>
                    <a:lnTo>
                      <a:pt x="557" y="10358"/>
                    </a:lnTo>
                    <a:lnTo>
                      <a:pt x="854" y="10915"/>
                    </a:lnTo>
                    <a:lnTo>
                      <a:pt x="1188" y="11398"/>
                    </a:lnTo>
                    <a:lnTo>
                      <a:pt x="1559" y="11880"/>
                    </a:lnTo>
                    <a:lnTo>
                      <a:pt x="1968" y="12251"/>
                    </a:lnTo>
                    <a:lnTo>
                      <a:pt x="2376" y="12586"/>
                    </a:lnTo>
                    <a:lnTo>
                      <a:pt x="2859" y="12883"/>
                    </a:lnTo>
                    <a:lnTo>
                      <a:pt x="3304" y="13142"/>
                    </a:lnTo>
                    <a:lnTo>
                      <a:pt x="3787" y="13328"/>
                    </a:lnTo>
                    <a:lnTo>
                      <a:pt x="4270" y="13477"/>
                    </a:lnTo>
                    <a:lnTo>
                      <a:pt x="4715" y="13588"/>
                    </a:lnTo>
                    <a:lnTo>
                      <a:pt x="5161" y="13625"/>
                    </a:lnTo>
                    <a:lnTo>
                      <a:pt x="5606" y="13662"/>
                    </a:lnTo>
                    <a:lnTo>
                      <a:pt x="13848" y="13662"/>
                    </a:lnTo>
                    <a:lnTo>
                      <a:pt x="13848" y="11732"/>
                    </a:lnTo>
                    <a:lnTo>
                      <a:pt x="5346" y="11732"/>
                    </a:lnTo>
                    <a:lnTo>
                      <a:pt x="5086" y="11695"/>
                    </a:lnTo>
                    <a:lnTo>
                      <a:pt x="4789" y="11657"/>
                    </a:lnTo>
                    <a:lnTo>
                      <a:pt x="4492" y="11546"/>
                    </a:lnTo>
                    <a:lnTo>
                      <a:pt x="4195" y="11435"/>
                    </a:lnTo>
                    <a:lnTo>
                      <a:pt x="3861" y="11286"/>
                    </a:lnTo>
                    <a:lnTo>
                      <a:pt x="3564" y="11101"/>
                    </a:lnTo>
                    <a:lnTo>
                      <a:pt x="3267" y="10878"/>
                    </a:lnTo>
                    <a:lnTo>
                      <a:pt x="3007" y="10618"/>
                    </a:lnTo>
                    <a:lnTo>
                      <a:pt x="2747" y="10321"/>
                    </a:lnTo>
                    <a:lnTo>
                      <a:pt x="2488" y="9950"/>
                    </a:lnTo>
                    <a:lnTo>
                      <a:pt x="2302" y="9578"/>
                    </a:lnTo>
                    <a:lnTo>
                      <a:pt x="2153" y="9133"/>
                    </a:lnTo>
                    <a:lnTo>
                      <a:pt x="2005" y="8613"/>
                    </a:lnTo>
                    <a:lnTo>
                      <a:pt x="1931" y="8056"/>
                    </a:lnTo>
                    <a:lnTo>
                      <a:pt x="1894" y="7462"/>
                    </a:lnTo>
                    <a:lnTo>
                      <a:pt x="1894" y="0"/>
                    </a:ln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3" name="Google Shape;2113;p28"/>
              <p:cNvSpPr/>
              <p:nvPr/>
            </p:nvSpPr>
            <p:spPr>
              <a:xfrm>
                <a:off x="2998350" y="2587850"/>
                <a:ext cx="376825" cy="265475"/>
              </a:xfrm>
              <a:custGeom>
                <a:avLst/>
                <a:gdLst/>
                <a:ahLst/>
                <a:cxnLst/>
                <a:rect l="l" t="t" r="r" b="b"/>
                <a:pathLst>
                  <a:path w="15073" h="10619" extrusionOk="0">
                    <a:moveTo>
                      <a:pt x="7537" y="1"/>
                    </a:moveTo>
                    <a:lnTo>
                      <a:pt x="6757" y="38"/>
                    </a:lnTo>
                    <a:lnTo>
                      <a:pt x="6015" y="149"/>
                    </a:lnTo>
                    <a:lnTo>
                      <a:pt x="5309" y="335"/>
                    </a:lnTo>
                    <a:lnTo>
                      <a:pt x="4604" y="595"/>
                    </a:lnTo>
                    <a:lnTo>
                      <a:pt x="3936" y="929"/>
                    </a:lnTo>
                    <a:lnTo>
                      <a:pt x="3342" y="1300"/>
                    </a:lnTo>
                    <a:lnTo>
                      <a:pt x="2748" y="1709"/>
                    </a:lnTo>
                    <a:lnTo>
                      <a:pt x="2228" y="2228"/>
                    </a:lnTo>
                    <a:lnTo>
                      <a:pt x="1745" y="2748"/>
                    </a:lnTo>
                    <a:lnTo>
                      <a:pt x="1300" y="3342"/>
                    </a:lnTo>
                    <a:lnTo>
                      <a:pt x="928" y="3936"/>
                    </a:lnTo>
                    <a:lnTo>
                      <a:pt x="594" y="4604"/>
                    </a:lnTo>
                    <a:lnTo>
                      <a:pt x="334" y="5310"/>
                    </a:lnTo>
                    <a:lnTo>
                      <a:pt x="149" y="6015"/>
                    </a:lnTo>
                    <a:lnTo>
                      <a:pt x="37" y="6757"/>
                    </a:lnTo>
                    <a:lnTo>
                      <a:pt x="0" y="7537"/>
                    </a:lnTo>
                    <a:lnTo>
                      <a:pt x="0" y="8874"/>
                    </a:lnTo>
                    <a:lnTo>
                      <a:pt x="37" y="9245"/>
                    </a:lnTo>
                    <a:lnTo>
                      <a:pt x="149" y="9542"/>
                    </a:lnTo>
                    <a:lnTo>
                      <a:pt x="297" y="9839"/>
                    </a:lnTo>
                    <a:lnTo>
                      <a:pt x="520" y="10099"/>
                    </a:lnTo>
                    <a:lnTo>
                      <a:pt x="780" y="10321"/>
                    </a:lnTo>
                    <a:lnTo>
                      <a:pt x="1077" y="10470"/>
                    </a:lnTo>
                    <a:lnTo>
                      <a:pt x="1411" y="10581"/>
                    </a:lnTo>
                    <a:lnTo>
                      <a:pt x="1745" y="10618"/>
                    </a:lnTo>
                    <a:lnTo>
                      <a:pt x="13328" y="10618"/>
                    </a:lnTo>
                    <a:lnTo>
                      <a:pt x="13662" y="10581"/>
                    </a:lnTo>
                    <a:lnTo>
                      <a:pt x="13996" y="10470"/>
                    </a:lnTo>
                    <a:lnTo>
                      <a:pt x="14293" y="10321"/>
                    </a:lnTo>
                    <a:lnTo>
                      <a:pt x="14553" y="10099"/>
                    </a:lnTo>
                    <a:lnTo>
                      <a:pt x="14776" y="9839"/>
                    </a:lnTo>
                    <a:lnTo>
                      <a:pt x="14925" y="9542"/>
                    </a:lnTo>
                    <a:lnTo>
                      <a:pt x="15036" y="9245"/>
                    </a:lnTo>
                    <a:lnTo>
                      <a:pt x="15073" y="8874"/>
                    </a:lnTo>
                    <a:lnTo>
                      <a:pt x="15073" y="7537"/>
                    </a:lnTo>
                    <a:lnTo>
                      <a:pt x="15036" y="6757"/>
                    </a:lnTo>
                    <a:lnTo>
                      <a:pt x="14925" y="6015"/>
                    </a:lnTo>
                    <a:lnTo>
                      <a:pt x="14739" y="5310"/>
                    </a:lnTo>
                    <a:lnTo>
                      <a:pt x="14479" y="4604"/>
                    </a:lnTo>
                    <a:lnTo>
                      <a:pt x="14145" y="3936"/>
                    </a:lnTo>
                    <a:lnTo>
                      <a:pt x="13774" y="3342"/>
                    </a:lnTo>
                    <a:lnTo>
                      <a:pt x="13365" y="2748"/>
                    </a:lnTo>
                    <a:lnTo>
                      <a:pt x="12846" y="2228"/>
                    </a:lnTo>
                    <a:lnTo>
                      <a:pt x="12326" y="1709"/>
                    </a:lnTo>
                    <a:lnTo>
                      <a:pt x="11732" y="1300"/>
                    </a:lnTo>
                    <a:lnTo>
                      <a:pt x="11138" y="929"/>
                    </a:lnTo>
                    <a:lnTo>
                      <a:pt x="10470" y="595"/>
                    </a:lnTo>
                    <a:lnTo>
                      <a:pt x="9764" y="335"/>
                    </a:lnTo>
                    <a:lnTo>
                      <a:pt x="9059" y="149"/>
                    </a:lnTo>
                    <a:lnTo>
                      <a:pt x="8316" y="38"/>
                    </a:lnTo>
                    <a:lnTo>
                      <a:pt x="7537" y="1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4" name="Google Shape;2114;p28"/>
              <p:cNvSpPr/>
              <p:nvPr/>
            </p:nvSpPr>
            <p:spPr>
              <a:xfrm>
                <a:off x="4116725" y="2822675"/>
                <a:ext cx="346225" cy="341575"/>
              </a:xfrm>
              <a:custGeom>
                <a:avLst/>
                <a:gdLst/>
                <a:ahLst/>
                <a:cxnLst/>
                <a:rect l="l" t="t" r="r" b="b"/>
                <a:pathLst>
                  <a:path w="13849" h="13663" extrusionOk="0">
                    <a:moveTo>
                      <a:pt x="11955" y="0"/>
                    </a:moveTo>
                    <a:lnTo>
                      <a:pt x="11955" y="7462"/>
                    </a:lnTo>
                    <a:lnTo>
                      <a:pt x="11918" y="8056"/>
                    </a:lnTo>
                    <a:lnTo>
                      <a:pt x="11844" y="8613"/>
                    </a:lnTo>
                    <a:lnTo>
                      <a:pt x="11695" y="9133"/>
                    </a:lnTo>
                    <a:lnTo>
                      <a:pt x="11547" y="9578"/>
                    </a:lnTo>
                    <a:lnTo>
                      <a:pt x="11324" y="9950"/>
                    </a:lnTo>
                    <a:lnTo>
                      <a:pt x="11101" y="10321"/>
                    </a:lnTo>
                    <a:lnTo>
                      <a:pt x="10841" y="10618"/>
                    </a:lnTo>
                    <a:lnTo>
                      <a:pt x="10581" y="10878"/>
                    </a:lnTo>
                    <a:lnTo>
                      <a:pt x="10284" y="11101"/>
                    </a:lnTo>
                    <a:lnTo>
                      <a:pt x="9950" y="11286"/>
                    </a:lnTo>
                    <a:lnTo>
                      <a:pt x="9653" y="11435"/>
                    </a:lnTo>
                    <a:lnTo>
                      <a:pt x="9356" y="11546"/>
                    </a:lnTo>
                    <a:lnTo>
                      <a:pt x="9059" y="11657"/>
                    </a:lnTo>
                    <a:lnTo>
                      <a:pt x="8762" y="11695"/>
                    </a:lnTo>
                    <a:lnTo>
                      <a:pt x="8502" y="11732"/>
                    </a:lnTo>
                    <a:lnTo>
                      <a:pt x="1" y="11732"/>
                    </a:lnTo>
                    <a:lnTo>
                      <a:pt x="1" y="13662"/>
                    </a:lnTo>
                    <a:lnTo>
                      <a:pt x="8242" y="13662"/>
                    </a:lnTo>
                    <a:lnTo>
                      <a:pt x="8651" y="13625"/>
                    </a:lnTo>
                    <a:lnTo>
                      <a:pt x="9133" y="13588"/>
                    </a:lnTo>
                    <a:lnTo>
                      <a:pt x="9579" y="13477"/>
                    </a:lnTo>
                    <a:lnTo>
                      <a:pt x="10062" y="13328"/>
                    </a:lnTo>
                    <a:lnTo>
                      <a:pt x="10544" y="13142"/>
                    </a:lnTo>
                    <a:lnTo>
                      <a:pt x="10990" y="12883"/>
                    </a:lnTo>
                    <a:lnTo>
                      <a:pt x="11435" y="12586"/>
                    </a:lnTo>
                    <a:lnTo>
                      <a:pt x="11881" y="12251"/>
                    </a:lnTo>
                    <a:lnTo>
                      <a:pt x="12289" y="11880"/>
                    </a:lnTo>
                    <a:lnTo>
                      <a:pt x="12660" y="11398"/>
                    </a:lnTo>
                    <a:lnTo>
                      <a:pt x="12994" y="10915"/>
                    </a:lnTo>
                    <a:lnTo>
                      <a:pt x="13291" y="10358"/>
                    </a:lnTo>
                    <a:lnTo>
                      <a:pt x="13514" y="9727"/>
                    </a:lnTo>
                    <a:lnTo>
                      <a:pt x="13700" y="9022"/>
                    </a:lnTo>
                    <a:lnTo>
                      <a:pt x="13811" y="8279"/>
                    </a:lnTo>
                    <a:lnTo>
                      <a:pt x="13848" y="7462"/>
                    </a:lnTo>
                    <a:lnTo>
                      <a:pt x="13848" y="0"/>
                    </a:lnTo>
                    <a:close/>
                  </a:path>
                </a:pathLst>
              </a:custGeom>
              <a:solidFill>
                <a:srgbClr val="A1A1A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5" name="Google Shape;2115;p28"/>
              <p:cNvSpPr/>
              <p:nvPr/>
            </p:nvSpPr>
            <p:spPr>
              <a:xfrm>
                <a:off x="4248525" y="2587850"/>
                <a:ext cx="375925" cy="265475"/>
              </a:xfrm>
              <a:custGeom>
                <a:avLst/>
                <a:gdLst/>
                <a:ahLst/>
                <a:cxnLst/>
                <a:rect l="l" t="t" r="r" b="b"/>
                <a:pathLst>
                  <a:path w="15037" h="10619" extrusionOk="0">
                    <a:moveTo>
                      <a:pt x="7537" y="1"/>
                    </a:moveTo>
                    <a:lnTo>
                      <a:pt x="6757" y="38"/>
                    </a:lnTo>
                    <a:lnTo>
                      <a:pt x="6015" y="149"/>
                    </a:lnTo>
                    <a:lnTo>
                      <a:pt x="5272" y="335"/>
                    </a:lnTo>
                    <a:lnTo>
                      <a:pt x="4604" y="595"/>
                    </a:lnTo>
                    <a:lnTo>
                      <a:pt x="3936" y="929"/>
                    </a:lnTo>
                    <a:lnTo>
                      <a:pt x="3305" y="1300"/>
                    </a:lnTo>
                    <a:lnTo>
                      <a:pt x="2748" y="1709"/>
                    </a:lnTo>
                    <a:lnTo>
                      <a:pt x="2191" y="2228"/>
                    </a:lnTo>
                    <a:lnTo>
                      <a:pt x="1708" y="2748"/>
                    </a:lnTo>
                    <a:lnTo>
                      <a:pt x="1300" y="3342"/>
                    </a:lnTo>
                    <a:lnTo>
                      <a:pt x="891" y="3936"/>
                    </a:lnTo>
                    <a:lnTo>
                      <a:pt x="594" y="4604"/>
                    </a:lnTo>
                    <a:lnTo>
                      <a:pt x="335" y="5310"/>
                    </a:lnTo>
                    <a:lnTo>
                      <a:pt x="149" y="6015"/>
                    </a:lnTo>
                    <a:lnTo>
                      <a:pt x="38" y="6757"/>
                    </a:lnTo>
                    <a:lnTo>
                      <a:pt x="1" y="7537"/>
                    </a:lnTo>
                    <a:lnTo>
                      <a:pt x="1" y="8874"/>
                    </a:lnTo>
                    <a:lnTo>
                      <a:pt x="38" y="9245"/>
                    </a:lnTo>
                    <a:lnTo>
                      <a:pt x="149" y="9542"/>
                    </a:lnTo>
                    <a:lnTo>
                      <a:pt x="298" y="9839"/>
                    </a:lnTo>
                    <a:lnTo>
                      <a:pt x="520" y="10099"/>
                    </a:lnTo>
                    <a:lnTo>
                      <a:pt x="780" y="10321"/>
                    </a:lnTo>
                    <a:lnTo>
                      <a:pt x="1077" y="10470"/>
                    </a:lnTo>
                    <a:lnTo>
                      <a:pt x="1374" y="10581"/>
                    </a:lnTo>
                    <a:lnTo>
                      <a:pt x="1745" y="10618"/>
                    </a:lnTo>
                    <a:lnTo>
                      <a:pt x="13328" y="10618"/>
                    </a:lnTo>
                    <a:lnTo>
                      <a:pt x="13662" y="10581"/>
                    </a:lnTo>
                    <a:lnTo>
                      <a:pt x="13997" y="10470"/>
                    </a:lnTo>
                    <a:lnTo>
                      <a:pt x="14294" y="10321"/>
                    </a:lnTo>
                    <a:lnTo>
                      <a:pt x="14553" y="10099"/>
                    </a:lnTo>
                    <a:lnTo>
                      <a:pt x="14739" y="9839"/>
                    </a:lnTo>
                    <a:lnTo>
                      <a:pt x="14925" y="9542"/>
                    </a:lnTo>
                    <a:lnTo>
                      <a:pt x="15036" y="9245"/>
                    </a:lnTo>
                    <a:lnTo>
                      <a:pt x="15036" y="8874"/>
                    </a:lnTo>
                    <a:lnTo>
                      <a:pt x="15036" y="7537"/>
                    </a:lnTo>
                    <a:lnTo>
                      <a:pt x="14999" y="6757"/>
                    </a:lnTo>
                    <a:lnTo>
                      <a:pt x="14888" y="6015"/>
                    </a:lnTo>
                    <a:lnTo>
                      <a:pt x="14702" y="5310"/>
                    </a:lnTo>
                    <a:lnTo>
                      <a:pt x="14479" y="4604"/>
                    </a:lnTo>
                    <a:lnTo>
                      <a:pt x="14145" y="3936"/>
                    </a:lnTo>
                    <a:lnTo>
                      <a:pt x="13774" y="3342"/>
                    </a:lnTo>
                    <a:lnTo>
                      <a:pt x="13328" y="2748"/>
                    </a:lnTo>
                    <a:lnTo>
                      <a:pt x="12846" y="2228"/>
                    </a:lnTo>
                    <a:lnTo>
                      <a:pt x="12326" y="1709"/>
                    </a:lnTo>
                    <a:lnTo>
                      <a:pt x="11732" y="1300"/>
                    </a:lnTo>
                    <a:lnTo>
                      <a:pt x="11101" y="929"/>
                    </a:lnTo>
                    <a:lnTo>
                      <a:pt x="10470" y="595"/>
                    </a:lnTo>
                    <a:lnTo>
                      <a:pt x="9764" y="335"/>
                    </a:lnTo>
                    <a:lnTo>
                      <a:pt x="9059" y="149"/>
                    </a:lnTo>
                    <a:lnTo>
                      <a:pt x="8279" y="38"/>
                    </a:lnTo>
                    <a:lnTo>
                      <a:pt x="7537" y="1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6" name="Google Shape;2116;p28"/>
              <p:cNvSpPr/>
              <p:nvPr/>
            </p:nvSpPr>
            <p:spPr>
              <a:xfrm>
                <a:off x="3213675" y="1680175"/>
                <a:ext cx="1196375" cy="1577800"/>
              </a:xfrm>
              <a:custGeom>
                <a:avLst/>
                <a:gdLst/>
                <a:ahLst/>
                <a:cxnLst/>
                <a:rect l="l" t="t" r="r" b="b"/>
                <a:pathLst>
                  <a:path w="47855" h="63112" extrusionOk="0">
                    <a:moveTo>
                      <a:pt x="22684" y="0"/>
                    </a:moveTo>
                    <a:lnTo>
                      <a:pt x="21458" y="37"/>
                    </a:lnTo>
                    <a:lnTo>
                      <a:pt x="20270" y="111"/>
                    </a:lnTo>
                    <a:lnTo>
                      <a:pt x="19082" y="223"/>
                    </a:lnTo>
                    <a:lnTo>
                      <a:pt x="17932" y="371"/>
                    </a:lnTo>
                    <a:lnTo>
                      <a:pt x="16818" y="520"/>
                    </a:lnTo>
                    <a:lnTo>
                      <a:pt x="15704" y="705"/>
                    </a:lnTo>
                    <a:lnTo>
                      <a:pt x="14590" y="928"/>
                    </a:lnTo>
                    <a:lnTo>
                      <a:pt x="13551" y="1151"/>
                    </a:lnTo>
                    <a:lnTo>
                      <a:pt x="12511" y="1411"/>
                    </a:lnTo>
                    <a:lnTo>
                      <a:pt x="11509" y="1708"/>
                    </a:lnTo>
                    <a:lnTo>
                      <a:pt x="10544" y="2005"/>
                    </a:lnTo>
                    <a:lnTo>
                      <a:pt x="9616" y="2339"/>
                    </a:lnTo>
                    <a:lnTo>
                      <a:pt x="8688" y="2673"/>
                    </a:lnTo>
                    <a:lnTo>
                      <a:pt x="7834" y="3044"/>
                    </a:lnTo>
                    <a:lnTo>
                      <a:pt x="7017" y="3453"/>
                    </a:lnTo>
                    <a:lnTo>
                      <a:pt x="6200" y="3861"/>
                    </a:lnTo>
                    <a:lnTo>
                      <a:pt x="5458" y="4269"/>
                    </a:lnTo>
                    <a:lnTo>
                      <a:pt x="4752" y="4715"/>
                    </a:lnTo>
                    <a:lnTo>
                      <a:pt x="4084" y="5197"/>
                    </a:lnTo>
                    <a:lnTo>
                      <a:pt x="3453" y="5643"/>
                    </a:lnTo>
                    <a:lnTo>
                      <a:pt x="2859" y="6163"/>
                    </a:lnTo>
                    <a:lnTo>
                      <a:pt x="2339" y="6645"/>
                    </a:lnTo>
                    <a:lnTo>
                      <a:pt x="1857" y="7165"/>
                    </a:lnTo>
                    <a:lnTo>
                      <a:pt x="1448" y="7722"/>
                    </a:lnTo>
                    <a:lnTo>
                      <a:pt x="1077" y="8279"/>
                    </a:lnTo>
                    <a:lnTo>
                      <a:pt x="743" y="8836"/>
                    </a:lnTo>
                    <a:lnTo>
                      <a:pt x="483" y="9393"/>
                    </a:lnTo>
                    <a:lnTo>
                      <a:pt x="260" y="9987"/>
                    </a:lnTo>
                    <a:lnTo>
                      <a:pt x="112" y="10543"/>
                    </a:lnTo>
                    <a:lnTo>
                      <a:pt x="37" y="11174"/>
                    </a:lnTo>
                    <a:lnTo>
                      <a:pt x="0" y="11768"/>
                    </a:lnTo>
                    <a:lnTo>
                      <a:pt x="0" y="12214"/>
                    </a:lnTo>
                    <a:lnTo>
                      <a:pt x="75" y="12622"/>
                    </a:lnTo>
                    <a:lnTo>
                      <a:pt x="37" y="12622"/>
                    </a:lnTo>
                    <a:lnTo>
                      <a:pt x="6349" y="57989"/>
                    </a:lnTo>
                    <a:lnTo>
                      <a:pt x="6460" y="58545"/>
                    </a:lnTo>
                    <a:lnTo>
                      <a:pt x="6609" y="59065"/>
                    </a:lnTo>
                    <a:lnTo>
                      <a:pt x="6794" y="59548"/>
                    </a:lnTo>
                    <a:lnTo>
                      <a:pt x="7054" y="60030"/>
                    </a:lnTo>
                    <a:lnTo>
                      <a:pt x="7314" y="60476"/>
                    </a:lnTo>
                    <a:lnTo>
                      <a:pt x="7611" y="60884"/>
                    </a:lnTo>
                    <a:lnTo>
                      <a:pt x="7945" y="61293"/>
                    </a:lnTo>
                    <a:lnTo>
                      <a:pt x="8353" y="61627"/>
                    </a:lnTo>
                    <a:lnTo>
                      <a:pt x="8762" y="61961"/>
                    </a:lnTo>
                    <a:lnTo>
                      <a:pt x="9170" y="62258"/>
                    </a:lnTo>
                    <a:lnTo>
                      <a:pt x="9653" y="62518"/>
                    </a:lnTo>
                    <a:lnTo>
                      <a:pt x="10135" y="62703"/>
                    </a:lnTo>
                    <a:lnTo>
                      <a:pt x="10618" y="62889"/>
                    </a:lnTo>
                    <a:lnTo>
                      <a:pt x="11138" y="63000"/>
                    </a:lnTo>
                    <a:lnTo>
                      <a:pt x="11657" y="63075"/>
                    </a:lnTo>
                    <a:lnTo>
                      <a:pt x="12214" y="63112"/>
                    </a:lnTo>
                    <a:lnTo>
                      <a:pt x="35603" y="63112"/>
                    </a:lnTo>
                    <a:lnTo>
                      <a:pt x="36160" y="63075"/>
                    </a:lnTo>
                    <a:lnTo>
                      <a:pt x="36717" y="63000"/>
                    </a:lnTo>
                    <a:lnTo>
                      <a:pt x="37199" y="62889"/>
                    </a:lnTo>
                    <a:lnTo>
                      <a:pt x="37719" y="62703"/>
                    </a:lnTo>
                    <a:lnTo>
                      <a:pt x="38202" y="62518"/>
                    </a:lnTo>
                    <a:lnTo>
                      <a:pt x="38647" y="62258"/>
                    </a:lnTo>
                    <a:lnTo>
                      <a:pt x="39093" y="61961"/>
                    </a:lnTo>
                    <a:lnTo>
                      <a:pt x="39501" y="61627"/>
                    </a:lnTo>
                    <a:lnTo>
                      <a:pt x="39872" y="61293"/>
                    </a:lnTo>
                    <a:lnTo>
                      <a:pt x="40207" y="60884"/>
                    </a:lnTo>
                    <a:lnTo>
                      <a:pt x="40541" y="60476"/>
                    </a:lnTo>
                    <a:lnTo>
                      <a:pt x="40801" y="60030"/>
                    </a:lnTo>
                    <a:lnTo>
                      <a:pt x="41023" y="59548"/>
                    </a:lnTo>
                    <a:lnTo>
                      <a:pt x="41209" y="59065"/>
                    </a:lnTo>
                    <a:lnTo>
                      <a:pt x="41357" y="58545"/>
                    </a:lnTo>
                    <a:lnTo>
                      <a:pt x="41469" y="57989"/>
                    </a:lnTo>
                    <a:lnTo>
                      <a:pt x="47780" y="12622"/>
                    </a:lnTo>
                    <a:lnTo>
                      <a:pt x="47854" y="12214"/>
                    </a:lnTo>
                    <a:lnTo>
                      <a:pt x="47854" y="11768"/>
                    </a:lnTo>
                    <a:lnTo>
                      <a:pt x="47817" y="11174"/>
                    </a:lnTo>
                    <a:lnTo>
                      <a:pt x="47743" y="10543"/>
                    </a:lnTo>
                    <a:lnTo>
                      <a:pt x="47594" y="9987"/>
                    </a:lnTo>
                    <a:lnTo>
                      <a:pt x="47372" y="9393"/>
                    </a:lnTo>
                    <a:lnTo>
                      <a:pt x="47112" y="8836"/>
                    </a:lnTo>
                    <a:lnTo>
                      <a:pt x="46778" y="8279"/>
                    </a:lnTo>
                    <a:lnTo>
                      <a:pt x="46406" y="7722"/>
                    </a:lnTo>
                    <a:lnTo>
                      <a:pt x="45961" y="7165"/>
                    </a:lnTo>
                    <a:lnTo>
                      <a:pt x="45515" y="6645"/>
                    </a:lnTo>
                    <a:lnTo>
                      <a:pt x="44958" y="6163"/>
                    </a:lnTo>
                    <a:lnTo>
                      <a:pt x="44402" y="5643"/>
                    </a:lnTo>
                    <a:lnTo>
                      <a:pt x="43770" y="5197"/>
                    </a:lnTo>
                    <a:lnTo>
                      <a:pt x="43102" y="4715"/>
                    </a:lnTo>
                    <a:lnTo>
                      <a:pt x="42397" y="4269"/>
                    </a:lnTo>
                    <a:lnTo>
                      <a:pt x="41654" y="3861"/>
                    </a:lnTo>
                    <a:lnTo>
                      <a:pt x="40838" y="3453"/>
                    </a:lnTo>
                    <a:lnTo>
                      <a:pt x="40021" y="3044"/>
                    </a:lnTo>
                    <a:lnTo>
                      <a:pt x="39130" y="2673"/>
                    </a:lnTo>
                    <a:lnTo>
                      <a:pt x="38239" y="2339"/>
                    </a:lnTo>
                    <a:lnTo>
                      <a:pt x="37311" y="2005"/>
                    </a:lnTo>
                    <a:lnTo>
                      <a:pt x="36346" y="1708"/>
                    </a:lnTo>
                    <a:lnTo>
                      <a:pt x="35343" y="1411"/>
                    </a:lnTo>
                    <a:lnTo>
                      <a:pt x="34304" y="1151"/>
                    </a:lnTo>
                    <a:lnTo>
                      <a:pt x="33227" y="928"/>
                    </a:lnTo>
                    <a:lnTo>
                      <a:pt x="32150" y="705"/>
                    </a:lnTo>
                    <a:lnTo>
                      <a:pt x="31037" y="520"/>
                    </a:lnTo>
                    <a:lnTo>
                      <a:pt x="29923" y="371"/>
                    </a:lnTo>
                    <a:lnTo>
                      <a:pt x="28735" y="223"/>
                    </a:lnTo>
                    <a:lnTo>
                      <a:pt x="27584" y="111"/>
                    </a:lnTo>
                    <a:lnTo>
                      <a:pt x="26359" y="37"/>
                    </a:lnTo>
                    <a:lnTo>
                      <a:pt x="25171" y="0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17" name="Google Shape;2117;p28"/>
              <p:cNvSpPr/>
              <p:nvPr/>
            </p:nvSpPr>
            <p:spPr>
              <a:xfrm>
                <a:off x="3299975" y="1861150"/>
                <a:ext cx="1023750" cy="1396825"/>
              </a:xfrm>
              <a:custGeom>
                <a:avLst/>
                <a:gdLst/>
                <a:ahLst/>
                <a:cxnLst/>
                <a:rect l="l" t="t" r="r" b="b"/>
                <a:pathLst>
                  <a:path w="40950" h="55873" extrusionOk="0">
                    <a:moveTo>
                      <a:pt x="19306" y="0"/>
                    </a:moveTo>
                    <a:lnTo>
                      <a:pt x="18192" y="37"/>
                    </a:lnTo>
                    <a:lnTo>
                      <a:pt x="17115" y="112"/>
                    </a:lnTo>
                    <a:lnTo>
                      <a:pt x="16039" y="223"/>
                    </a:lnTo>
                    <a:lnTo>
                      <a:pt x="14999" y="334"/>
                    </a:lnTo>
                    <a:lnTo>
                      <a:pt x="13997" y="446"/>
                    </a:lnTo>
                    <a:lnTo>
                      <a:pt x="12995" y="594"/>
                    </a:lnTo>
                    <a:lnTo>
                      <a:pt x="12066" y="780"/>
                    </a:lnTo>
                    <a:lnTo>
                      <a:pt x="11138" y="966"/>
                    </a:lnTo>
                    <a:lnTo>
                      <a:pt x="10247" y="1188"/>
                    </a:lnTo>
                    <a:lnTo>
                      <a:pt x="9393" y="1411"/>
                    </a:lnTo>
                    <a:lnTo>
                      <a:pt x="8577" y="1671"/>
                    </a:lnTo>
                    <a:lnTo>
                      <a:pt x="7760" y="1931"/>
                    </a:lnTo>
                    <a:lnTo>
                      <a:pt x="7017" y="2191"/>
                    </a:lnTo>
                    <a:lnTo>
                      <a:pt x="6312" y="2488"/>
                    </a:lnTo>
                    <a:lnTo>
                      <a:pt x="5607" y="2785"/>
                    </a:lnTo>
                    <a:lnTo>
                      <a:pt x="4976" y="3082"/>
                    </a:lnTo>
                    <a:lnTo>
                      <a:pt x="4345" y="3379"/>
                    </a:lnTo>
                    <a:lnTo>
                      <a:pt x="3788" y="3713"/>
                    </a:lnTo>
                    <a:lnTo>
                      <a:pt x="3231" y="4047"/>
                    </a:lnTo>
                    <a:lnTo>
                      <a:pt x="2748" y="4381"/>
                    </a:lnTo>
                    <a:lnTo>
                      <a:pt x="2303" y="4715"/>
                    </a:lnTo>
                    <a:lnTo>
                      <a:pt x="1857" y="5049"/>
                    </a:lnTo>
                    <a:lnTo>
                      <a:pt x="1486" y="5383"/>
                    </a:lnTo>
                    <a:lnTo>
                      <a:pt x="1152" y="5717"/>
                    </a:lnTo>
                    <a:lnTo>
                      <a:pt x="855" y="6052"/>
                    </a:lnTo>
                    <a:lnTo>
                      <a:pt x="595" y="6423"/>
                    </a:lnTo>
                    <a:lnTo>
                      <a:pt x="409" y="6757"/>
                    </a:lnTo>
                    <a:lnTo>
                      <a:pt x="224" y="7091"/>
                    </a:lnTo>
                    <a:lnTo>
                      <a:pt x="112" y="7388"/>
                    </a:lnTo>
                    <a:lnTo>
                      <a:pt x="38" y="7722"/>
                    </a:lnTo>
                    <a:lnTo>
                      <a:pt x="1" y="8019"/>
                    </a:lnTo>
                    <a:lnTo>
                      <a:pt x="75" y="8576"/>
                    </a:lnTo>
                    <a:lnTo>
                      <a:pt x="112" y="9096"/>
                    </a:lnTo>
                    <a:lnTo>
                      <a:pt x="6424" y="54611"/>
                    </a:lnTo>
                    <a:lnTo>
                      <a:pt x="6498" y="54870"/>
                    </a:lnTo>
                    <a:lnTo>
                      <a:pt x="6572" y="55093"/>
                    </a:lnTo>
                    <a:lnTo>
                      <a:pt x="6683" y="55316"/>
                    </a:lnTo>
                    <a:lnTo>
                      <a:pt x="6795" y="55502"/>
                    </a:lnTo>
                    <a:lnTo>
                      <a:pt x="7277" y="55650"/>
                    </a:lnTo>
                    <a:lnTo>
                      <a:pt x="7760" y="55761"/>
                    </a:lnTo>
                    <a:lnTo>
                      <a:pt x="8243" y="55836"/>
                    </a:lnTo>
                    <a:lnTo>
                      <a:pt x="8762" y="55873"/>
                    </a:lnTo>
                    <a:lnTo>
                      <a:pt x="32151" y="55873"/>
                    </a:lnTo>
                    <a:lnTo>
                      <a:pt x="32671" y="55836"/>
                    </a:lnTo>
                    <a:lnTo>
                      <a:pt x="33191" y="55761"/>
                    </a:lnTo>
                    <a:lnTo>
                      <a:pt x="33673" y="55650"/>
                    </a:lnTo>
                    <a:lnTo>
                      <a:pt x="34156" y="55502"/>
                    </a:lnTo>
                    <a:lnTo>
                      <a:pt x="34267" y="55316"/>
                    </a:lnTo>
                    <a:lnTo>
                      <a:pt x="34379" y="55093"/>
                    </a:lnTo>
                    <a:lnTo>
                      <a:pt x="34453" y="54870"/>
                    </a:lnTo>
                    <a:lnTo>
                      <a:pt x="34490" y="54611"/>
                    </a:lnTo>
                    <a:lnTo>
                      <a:pt x="40838" y="8984"/>
                    </a:lnTo>
                    <a:lnTo>
                      <a:pt x="40875" y="8539"/>
                    </a:lnTo>
                    <a:lnTo>
                      <a:pt x="40950" y="8056"/>
                    </a:lnTo>
                    <a:lnTo>
                      <a:pt x="40912" y="7759"/>
                    </a:lnTo>
                    <a:lnTo>
                      <a:pt x="40838" y="7425"/>
                    </a:lnTo>
                    <a:lnTo>
                      <a:pt x="40727" y="7091"/>
                    </a:lnTo>
                    <a:lnTo>
                      <a:pt x="40578" y="6757"/>
                    </a:lnTo>
                    <a:lnTo>
                      <a:pt x="40356" y="6423"/>
                    </a:lnTo>
                    <a:lnTo>
                      <a:pt x="40096" y="6089"/>
                    </a:lnTo>
                    <a:lnTo>
                      <a:pt x="39799" y="5755"/>
                    </a:lnTo>
                    <a:lnTo>
                      <a:pt x="39465" y="5420"/>
                    </a:lnTo>
                    <a:lnTo>
                      <a:pt x="39093" y="5086"/>
                    </a:lnTo>
                    <a:lnTo>
                      <a:pt x="38685" y="4715"/>
                    </a:lnTo>
                    <a:lnTo>
                      <a:pt x="38240" y="4381"/>
                    </a:lnTo>
                    <a:lnTo>
                      <a:pt x="37720" y="4047"/>
                    </a:lnTo>
                    <a:lnTo>
                      <a:pt x="37200" y="3750"/>
                    </a:lnTo>
                    <a:lnTo>
                      <a:pt x="36606" y="3416"/>
                    </a:lnTo>
                    <a:lnTo>
                      <a:pt x="36012" y="3082"/>
                    </a:lnTo>
                    <a:lnTo>
                      <a:pt x="35344" y="2785"/>
                    </a:lnTo>
                    <a:lnTo>
                      <a:pt x="34676" y="2488"/>
                    </a:lnTo>
                    <a:lnTo>
                      <a:pt x="33970" y="2228"/>
                    </a:lnTo>
                    <a:lnTo>
                      <a:pt x="33191" y="1931"/>
                    </a:lnTo>
                    <a:lnTo>
                      <a:pt x="32411" y="1671"/>
                    </a:lnTo>
                    <a:lnTo>
                      <a:pt x="31594" y="1448"/>
                    </a:lnTo>
                    <a:lnTo>
                      <a:pt x="30740" y="1188"/>
                    </a:lnTo>
                    <a:lnTo>
                      <a:pt x="29849" y="1003"/>
                    </a:lnTo>
                    <a:lnTo>
                      <a:pt x="28921" y="780"/>
                    </a:lnTo>
                    <a:lnTo>
                      <a:pt x="27956" y="631"/>
                    </a:lnTo>
                    <a:lnTo>
                      <a:pt x="26991" y="446"/>
                    </a:lnTo>
                    <a:lnTo>
                      <a:pt x="25951" y="334"/>
                    </a:lnTo>
                    <a:lnTo>
                      <a:pt x="24912" y="223"/>
                    </a:lnTo>
                    <a:lnTo>
                      <a:pt x="23835" y="112"/>
                    </a:lnTo>
                    <a:lnTo>
                      <a:pt x="22758" y="37"/>
                    </a:lnTo>
                    <a:lnTo>
                      <a:pt x="21608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2118" name="Google Shape;2118;p28"/>
            <p:cNvSpPr/>
            <p:nvPr/>
          </p:nvSpPr>
          <p:spPr>
            <a:xfrm>
              <a:off x="0" y="0"/>
              <a:ext cx="9144000" cy="4791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119" name="Google Shape;2119;p2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4">
  <p:cSld name="TITLE_1_1_11">
    <p:spTree>
      <p:nvGrpSpPr>
        <p:cNvPr id="1" name="Shape 2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21" name="Google Shape;2121;p29"/>
          <p:cNvGrpSpPr/>
          <p:nvPr/>
        </p:nvGrpSpPr>
        <p:grpSpPr>
          <a:xfrm>
            <a:off x="-142614" y="-1141796"/>
            <a:ext cx="9429229" cy="7083872"/>
            <a:chOff x="323375" y="238125"/>
            <a:chExt cx="6973250" cy="5238775"/>
          </a:xfrm>
        </p:grpSpPr>
        <p:sp>
          <p:nvSpPr>
            <p:cNvPr id="2122" name="Google Shape;2122;p29"/>
            <p:cNvSpPr/>
            <p:nvPr/>
          </p:nvSpPr>
          <p:spPr>
            <a:xfrm>
              <a:off x="592350" y="412400"/>
              <a:ext cx="6434475" cy="795225"/>
            </a:xfrm>
            <a:custGeom>
              <a:avLst/>
              <a:gdLst/>
              <a:ahLst/>
              <a:cxnLst/>
              <a:rect l="l" t="t" r="r" b="b"/>
              <a:pathLst>
                <a:path w="257379" h="31809" extrusionOk="0">
                  <a:moveTo>
                    <a:pt x="12167" y="1"/>
                  </a:moveTo>
                  <a:lnTo>
                    <a:pt x="0" y="9888"/>
                  </a:lnTo>
                  <a:lnTo>
                    <a:pt x="8279" y="20144"/>
                  </a:lnTo>
                  <a:lnTo>
                    <a:pt x="126259" y="31574"/>
                  </a:lnTo>
                  <a:lnTo>
                    <a:pt x="128706" y="31808"/>
                  </a:lnTo>
                  <a:lnTo>
                    <a:pt x="131119" y="31574"/>
                  </a:lnTo>
                  <a:lnTo>
                    <a:pt x="249100" y="20144"/>
                  </a:lnTo>
                  <a:lnTo>
                    <a:pt x="257378" y="9888"/>
                  </a:lnTo>
                  <a:lnTo>
                    <a:pt x="245212" y="1"/>
                  </a:lnTo>
                  <a:lnTo>
                    <a:pt x="128706" y="3151"/>
                  </a:lnTo>
                  <a:lnTo>
                    <a:pt x="1216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3" name="Google Shape;2123;p29"/>
            <p:cNvSpPr/>
            <p:nvPr/>
          </p:nvSpPr>
          <p:spPr>
            <a:xfrm>
              <a:off x="592350" y="412400"/>
              <a:ext cx="6434475" cy="795225"/>
            </a:xfrm>
            <a:custGeom>
              <a:avLst/>
              <a:gdLst/>
              <a:ahLst/>
              <a:cxnLst/>
              <a:rect l="l" t="t" r="r" b="b"/>
              <a:pathLst>
                <a:path w="257379" h="31809" fill="none" extrusionOk="0">
                  <a:moveTo>
                    <a:pt x="245212" y="1"/>
                  </a:moveTo>
                  <a:lnTo>
                    <a:pt x="128706" y="3151"/>
                  </a:lnTo>
                  <a:lnTo>
                    <a:pt x="12167" y="1"/>
                  </a:lnTo>
                  <a:lnTo>
                    <a:pt x="0" y="9888"/>
                  </a:lnTo>
                  <a:lnTo>
                    <a:pt x="8279" y="20144"/>
                  </a:lnTo>
                  <a:lnTo>
                    <a:pt x="126259" y="31574"/>
                  </a:lnTo>
                  <a:lnTo>
                    <a:pt x="128706" y="31808"/>
                  </a:lnTo>
                  <a:lnTo>
                    <a:pt x="131119" y="31574"/>
                  </a:lnTo>
                  <a:lnTo>
                    <a:pt x="249100" y="20144"/>
                  </a:lnTo>
                  <a:lnTo>
                    <a:pt x="257378" y="9888"/>
                  </a:lnTo>
                  <a:lnTo>
                    <a:pt x="24521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4" name="Google Shape;2124;p29"/>
            <p:cNvSpPr/>
            <p:nvPr/>
          </p:nvSpPr>
          <p:spPr>
            <a:xfrm>
              <a:off x="632550" y="412400"/>
              <a:ext cx="3159875" cy="793550"/>
            </a:xfrm>
            <a:custGeom>
              <a:avLst/>
              <a:gdLst/>
              <a:ahLst/>
              <a:cxnLst/>
              <a:rect l="l" t="t" r="r" b="b"/>
              <a:pathLst>
                <a:path w="126395" h="31742" extrusionOk="0">
                  <a:moveTo>
                    <a:pt x="124651" y="31574"/>
                  </a:moveTo>
                  <a:lnTo>
                    <a:pt x="126394" y="31741"/>
                  </a:lnTo>
                  <a:lnTo>
                    <a:pt x="124651" y="31574"/>
                  </a:lnTo>
                  <a:close/>
                  <a:moveTo>
                    <a:pt x="10559" y="1"/>
                  </a:moveTo>
                  <a:lnTo>
                    <a:pt x="1" y="8581"/>
                  </a:lnTo>
                  <a:lnTo>
                    <a:pt x="10559" y="1"/>
                  </a:lnTo>
                  <a:lnTo>
                    <a:pt x="126394" y="3118"/>
                  </a:lnTo>
                  <a:lnTo>
                    <a:pt x="126394" y="3118"/>
                  </a:lnTo>
                  <a:lnTo>
                    <a:pt x="10559" y="1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5" name="Google Shape;2125;p29"/>
            <p:cNvSpPr/>
            <p:nvPr/>
          </p:nvSpPr>
          <p:spPr>
            <a:xfrm>
              <a:off x="3748825" y="1201725"/>
              <a:ext cx="43600" cy="4225"/>
            </a:xfrm>
            <a:custGeom>
              <a:avLst/>
              <a:gdLst/>
              <a:ahLst/>
              <a:cxnLst/>
              <a:rect l="l" t="t" r="r" b="b"/>
              <a:pathLst>
                <a:path w="1744" h="169" fill="none" extrusionOk="0">
                  <a:moveTo>
                    <a:pt x="0" y="1"/>
                  </a:moveTo>
                  <a:lnTo>
                    <a:pt x="1743" y="168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6" name="Google Shape;2126;p29"/>
            <p:cNvSpPr/>
            <p:nvPr/>
          </p:nvSpPr>
          <p:spPr>
            <a:xfrm>
              <a:off x="632550" y="412400"/>
              <a:ext cx="3159875" cy="214550"/>
            </a:xfrm>
            <a:custGeom>
              <a:avLst/>
              <a:gdLst/>
              <a:ahLst/>
              <a:cxnLst/>
              <a:rect l="l" t="t" r="r" b="b"/>
              <a:pathLst>
                <a:path w="126395" h="8582" fill="none" extrusionOk="0">
                  <a:moveTo>
                    <a:pt x="10559" y="1"/>
                  </a:moveTo>
                  <a:lnTo>
                    <a:pt x="1" y="8581"/>
                  </a:lnTo>
                  <a:lnTo>
                    <a:pt x="10559" y="1"/>
                  </a:lnTo>
                  <a:lnTo>
                    <a:pt x="126394" y="3118"/>
                  </a:lnTo>
                  <a:lnTo>
                    <a:pt x="126394" y="3118"/>
                  </a:lnTo>
                  <a:lnTo>
                    <a:pt x="105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7" name="Google Shape;2127;p29"/>
            <p:cNvSpPr/>
            <p:nvPr/>
          </p:nvSpPr>
          <p:spPr>
            <a:xfrm>
              <a:off x="632550" y="412400"/>
              <a:ext cx="3159875" cy="793550"/>
            </a:xfrm>
            <a:custGeom>
              <a:avLst/>
              <a:gdLst/>
              <a:ahLst/>
              <a:cxnLst/>
              <a:rect l="l" t="t" r="r" b="b"/>
              <a:pathLst>
                <a:path w="126395" h="31742" extrusionOk="0">
                  <a:moveTo>
                    <a:pt x="10559" y="1"/>
                  </a:moveTo>
                  <a:lnTo>
                    <a:pt x="1" y="8581"/>
                  </a:lnTo>
                  <a:lnTo>
                    <a:pt x="34" y="8615"/>
                  </a:lnTo>
                  <a:lnTo>
                    <a:pt x="9252" y="20379"/>
                  </a:lnTo>
                  <a:lnTo>
                    <a:pt x="124651" y="31574"/>
                  </a:lnTo>
                  <a:lnTo>
                    <a:pt x="126394" y="31741"/>
                  </a:lnTo>
                  <a:lnTo>
                    <a:pt x="126394" y="3118"/>
                  </a:lnTo>
                  <a:lnTo>
                    <a:pt x="1055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8" name="Google Shape;2128;p29"/>
            <p:cNvSpPr/>
            <p:nvPr/>
          </p:nvSpPr>
          <p:spPr>
            <a:xfrm>
              <a:off x="632550" y="412400"/>
              <a:ext cx="3159875" cy="793550"/>
            </a:xfrm>
            <a:custGeom>
              <a:avLst/>
              <a:gdLst/>
              <a:ahLst/>
              <a:cxnLst/>
              <a:rect l="l" t="t" r="r" b="b"/>
              <a:pathLst>
                <a:path w="126395" h="31742" fill="none" extrusionOk="0">
                  <a:moveTo>
                    <a:pt x="10559" y="1"/>
                  </a:moveTo>
                  <a:lnTo>
                    <a:pt x="1" y="8581"/>
                  </a:lnTo>
                  <a:lnTo>
                    <a:pt x="34" y="8615"/>
                  </a:lnTo>
                  <a:lnTo>
                    <a:pt x="9252" y="20379"/>
                  </a:lnTo>
                  <a:lnTo>
                    <a:pt x="124651" y="31574"/>
                  </a:lnTo>
                  <a:lnTo>
                    <a:pt x="126394" y="31741"/>
                  </a:lnTo>
                  <a:lnTo>
                    <a:pt x="126394" y="3118"/>
                  </a:lnTo>
                  <a:lnTo>
                    <a:pt x="1055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9" name="Google Shape;2129;p29"/>
            <p:cNvSpPr/>
            <p:nvPr/>
          </p:nvSpPr>
          <p:spPr>
            <a:xfrm>
              <a:off x="323375" y="238125"/>
              <a:ext cx="1972500" cy="2560725"/>
            </a:xfrm>
            <a:custGeom>
              <a:avLst/>
              <a:gdLst/>
              <a:ahLst/>
              <a:cxnLst/>
              <a:rect l="l" t="t" r="r" b="b"/>
              <a:pathLst>
                <a:path w="78900" h="102429" extrusionOk="0">
                  <a:moveTo>
                    <a:pt x="2614" y="0"/>
                  </a:moveTo>
                  <a:lnTo>
                    <a:pt x="0" y="1642"/>
                  </a:lnTo>
                  <a:lnTo>
                    <a:pt x="9854" y="17362"/>
                  </a:lnTo>
                  <a:lnTo>
                    <a:pt x="76486" y="102429"/>
                  </a:lnTo>
                  <a:lnTo>
                    <a:pt x="78899" y="100518"/>
                  </a:lnTo>
                  <a:lnTo>
                    <a:pt x="12401" y="15586"/>
                  </a:lnTo>
                  <a:lnTo>
                    <a:pt x="26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0" name="Google Shape;2130;p29"/>
            <p:cNvSpPr/>
            <p:nvPr/>
          </p:nvSpPr>
          <p:spPr>
            <a:xfrm>
              <a:off x="323375" y="238125"/>
              <a:ext cx="1972500" cy="2560725"/>
            </a:xfrm>
            <a:custGeom>
              <a:avLst/>
              <a:gdLst/>
              <a:ahLst/>
              <a:cxnLst/>
              <a:rect l="l" t="t" r="r" b="b"/>
              <a:pathLst>
                <a:path w="78900" h="102429" fill="none" extrusionOk="0">
                  <a:moveTo>
                    <a:pt x="78899" y="100518"/>
                  </a:moveTo>
                  <a:lnTo>
                    <a:pt x="12401" y="15586"/>
                  </a:lnTo>
                  <a:lnTo>
                    <a:pt x="2614" y="0"/>
                  </a:lnTo>
                  <a:lnTo>
                    <a:pt x="0" y="1642"/>
                  </a:lnTo>
                  <a:lnTo>
                    <a:pt x="9854" y="17362"/>
                  </a:lnTo>
                  <a:lnTo>
                    <a:pt x="76486" y="102429"/>
                  </a:lnTo>
                  <a:lnTo>
                    <a:pt x="78899" y="1005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1" name="Google Shape;2131;p29"/>
            <p:cNvSpPr/>
            <p:nvPr/>
          </p:nvSpPr>
          <p:spPr>
            <a:xfrm>
              <a:off x="323375" y="238125"/>
              <a:ext cx="1931450" cy="2560725"/>
            </a:xfrm>
            <a:custGeom>
              <a:avLst/>
              <a:gdLst/>
              <a:ahLst/>
              <a:cxnLst/>
              <a:rect l="l" t="t" r="r" b="b"/>
              <a:pathLst>
                <a:path w="77258" h="102429" extrusionOk="0">
                  <a:moveTo>
                    <a:pt x="2614" y="0"/>
                  </a:moveTo>
                  <a:lnTo>
                    <a:pt x="838" y="1106"/>
                  </a:lnTo>
                  <a:lnTo>
                    <a:pt x="842" y="1113"/>
                  </a:lnTo>
                  <a:lnTo>
                    <a:pt x="842" y="1113"/>
                  </a:lnTo>
                  <a:lnTo>
                    <a:pt x="2614" y="0"/>
                  </a:lnTo>
                  <a:close/>
                  <a:moveTo>
                    <a:pt x="842" y="1113"/>
                  </a:moveTo>
                  <a:lnTo>
                    <a:pt x="0" y="1642"/>
                  </a:lnTo>
                  <a:lnTo>
                    <a:pt x="9854" y="17362"/>
                  </a:lnTo>
                  <a:lnTo>
                    <a:pt x="76486" y="102429"/>
                  </a:lnTo>
                  <a:lnTo>
                    <a:pt x="77257" y="101792"/>
                  </a:lnTo>
                  <a:lnTo>
                    <a:pt x="10725" y="16859"/>
                  </a:lnTo>
                  <a:lnTo>
                    <a:pt x="842" y="1113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2" name="Google Shape;2132;p29"/>
            <p:cNvSpPr/>
            <p:nvPr/>
          </p:nvSpPr>
          <p:spPr>
            <a:xfrm>
              <a:off x="323375" y="238125"/>
              <a:ext cx="1931450" cy="2560725"/>
            </a:xfrm>
            <a:custGeom>
              <a:avLst/>
              <a:gdLst/>
              <a:ahLst/>
              <a:cxnLst/>
              <a:rect l="l" t="t" r="r" b="b"/>
              <a:pathLst>
                <a:path w="77258" h="102429" fill="none" extrusionOk="0">
                  <a:moveTo>
                    <a:pt x="10725" y="16859"/>
                  </a:moveTo>
                  <a:lnTo>
                    <a:pt x="838" y="1106"/>
                  </a:lnTo>
                  <a:lnTo>
                    <a:pt x="2614" y="0"/>
                  </a:lnTo>
                  <a:lnTo>
                    <a:pt x="2614" y="0"/>
                  </a:lnTo>
                  <a:lnTo>
                    <a:pt x="0" y="1642"/>
                  </a:lnTo>
                  <a:lnTo>
                    <a:pt x="9854" y="17362"/>
                  </a:lnTo>
                  <a:lnTo>
                    <a:pt x="76486" y="102429"/>
                  </a:lnTo>
                  <a:lnTo>
                    <a:pt x="77257" y="101792"/>
                  </a:lnTo>
                  <a:lnTo>
                    <a:pt x="10725" y="16859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3" name="Google Shape;2133;p29"/>
            <p:cNvSpPr/>
            <p:nvPr/>
          </p:nvSpPr>
          <p:spPr>
            <a:xfrm>
              <a:off x="5323300" y="238125"/>
              <a:ext cx="1973325" cy="2560725"/>
            </a:xfrm>
            <a:custGeom>
              <a:avLst/>
              <a:gdLst/>
              <a:ahLst/>
              <a:cxnLst/>
              <a:rect l="l" t="t" r="r" b="b"/>
              <a:pathLst>
                <a:path w="78933" h="102429" extrusionOk="0">
                  <a:moveTo>
                    <a:pt x="76319" y="0"/>
                  </a:moveTo>
                  <a:lnTo>
                    <a:pt x="66498" y="15586"/>
                  </a:lnTo>
                  <a:lnTo>
                    <a:pt x="0" y="100518"/>
                  </a:lnTo>
                  <a:lnTo>
                    <a:pt x="2413" y="102429"/>
                  </a:lnTo>
                  <a:lnTo>
                    <a:pt x="69045" y="17362"/>
                  </a:lnTo>
                  <a:lnTo>
                    <a:pt x="78933" y="1642"/>
                  </a:lnTo>
                  <a:lnTo>
                    <a:pt x="7631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4" name="Google Shape;2134;p29"/>
            <p:cNvSpPr/>
            <p:nvPr/>
          </p:nvSpPr>
          <p:spPr>
            <a:xfrm>
              <a:off x="5364350" y="238125"/>
              <a:ext cx="1932275" cy="2560725"/>
            </a:xfrm>
            <a:custGeom>
              <a:avLst/>
              <a:gdLst/>
              <a:ahLst/>
              <a:cxnLst/>
              <a:rect l="l" t="t" r="r" b="b"/>
              <a:pathLst>
                <a:path w="77291" h="102429" extrusionOk="0">
                  <a:moveTo>
                    <a:pt x="74643" y="0"/>
                  </a:moveTo>
                  <a:lnTo>
                    <a:pt x="76420" y="1106"/>
                  </a:lnTo>
                  <a:lnTo>
                    <a:pt x="66532" y="16859"/>
                  </a:lnTo>
                  <a:lnTo>
                    <a:pt x="0" y="101792"/>
                  </a:lnTo>
                  <a:lnTo>
                    <a:pt x="771" y="102429"/>
                  </a:lnTo>
                  <a:lnTo>
                    <a:pt x="67403" y="17362"/>
                  </a:lnTo>
                  <a:lnTo>
                    <a:pt x="77291" y="1642"/>
                  </a:lnTo>
                  <a:lnTo>
                    <a:pt x="7467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5" name="Google Shape;2135;p29"/>
            <p:cNvSpPr/>
            <p:nvPr/>
          </p:nvSpPr>
          <p:spPr>
            <a:xfrm>
              <a:off x="420550" y="2473725"/>
              <a:ext cx="3397850" cy="3003150"/>
            </a:xfrm>
            <a:custGeom>
              <a:avLst/>
              <a:gdLst/>
              <a:ahLst/>
              <a:cxnLst/>
              <a:rect l="l" t="t" r="r" b="b"/>
              <a:pathLst>
                <a:path w="135914" h="120126" extrusionOk="0">
                  <a:moveTo>
                    <a:pt x="66365" y="0"/>
                  </a:moveTo>
                  <a:lnTo>
                    <a:pt x="75012" y="11094"/>
                  </a:lnTo>
                  <a:lnTo>
                    <a:pt x="73370" y="12368"/>
                  </a:lnTo>
                  <a:lnTo>
                    <a:pt x="72599" y="13005"/>
                  </a:lnTo>
                  <a:lnTo>
                    <a:pt x="63013" y="771"/>
                  </a:lnTo>
                  <a:lnTo>
                    <a:pt x="62678" y="1140"/>
                  </a:lnTo>
                  <a:lnTo>
                    <a:pt x="62812" y="2279"/>
                  </a:lnTo>
                  <a:lnTo>
                    <a:pt x="62946" y="3419"/>
                  </a:lnTo>
                  <a:lnTo>
                    <a:pt x="63013" y="4525"/>
                  </a:lnTo>
                  <a:lnTo>
                    <a:pt x="63047" y="5631"/>
                  </a:lnTo>
                  <a:lnTo>
                    <a:pt x="63080" y="6737"/>
                  </a:lnTo>
                  <a:lnTo>
                    <a:pt x="63047" y="7810"/>
                  </a:lnTo>
                  <a:lnTo>
                    <a:pt x="63013" y="8882"/>
                  </a:lnTo>
                  <a:lnTo>
                    <a:pt x="62946" y="9955"/>
                  </a:lnTo>
                  <a:lnTo>
                    <a:pt x="62846" y="11027"/>
                  </a:lnTo>
                  <a:lnTo>
                    <a:pt x="62745" y="12100"/>
                  </a:lnTo>
                  <a:lnTo>
                    <a:pt x="62578" y="13139"/>
                  </a:lnTo>
                  <a:lnTo>
                    <a:pt x="62410" y="14178"/>
                  </a:lnTo>
                  <a:lnTo>
                    <a:pt x="62209" y="15217"/>
                  </a:lnTo>
                  <a:lnTo>
                    <a:pt x="61974" y="16256"/>
                  </a:lnTo>
                  <a:lnTo>
                    <a:pt x="61740" y="17295"/>
                  </a:lnTo>
                  <a:lnTo>
                    <a:pt x="61472" y="18301"/>
                  </a:lnTo>
                  <a:lnTo>
                    <a:pt x="61170" y="19306"/>
                  </a:lnTo>
                  <a:lnTo>
                    <a:pt x="60868" y="20312"/>
                  </a:lnTo>
                  <a:lnTo>
                    <a:pt x="60533" y="21317"/>
                  </a:lnTo>
                  <a:lnTo>
                    <a:pt x="60164" y="22323"/>
                  </a:lnTo>
                  <a:lnTo>
                    <a:pt x="59796" y="23295"/>
                  </a:lnTo>
                  <a:lnTo>
                    <a:pt x="59393" y="24267"/>
                  </a:lnTo>
                  <a:lnTo>
                    <a:pt x="58556" y="26211"/>
                  </a:lnTo>
                  <a:lnTo>
                    <a:pt x="57617" y="28121"/>
                  </a:lnTo>
                  <a:lnTo>
                    <a:pt x="56645" y="30032"/>
                  </a:lnTo>
                  <a:lnTo>
                    <a:pt x="55606" y="31875"/>
                  </a:lnTo>
                  <a:lnTo>
                    <a:pt x="54500" y="33718"/>
                  </a:lnTo>
                  <a:lnTo>
                    <a:pt x="53327" y="35562"/>
                  </a:lnTo>
                  <a:lnTo>
                    <a:pt x="52120" y="37338"/>
                  </a:lnTo>
                  <a:lnTo>
                    <a:pt x="50880" y="39148"/>
                  </a:lnTo>
                  <a:lnTo>
                    <a:pt x="49606" y="40891"/>
                  </a:lnTo>
                  <a:lnTo>
                    <a:pt x="48266" y="42634"/>
                  </a:lnTo>
                  <a:lnTo>
                    <a:pt x="46925" y="44377"/>
                  </a:lnTo>
                  <a:lnTo>
                    <a:pt x="45551" y="46086"/>
                  </a:lnTo>
                  <a:lnTo>
                    <a:pt x="44177" y="47762"/>
                  </a:lnTo>
                  <a:lnTo>
                    <a:pt x="41361" y="51080"/>
                  </a:lnTo>
                  <a:lnTo>
                    <a:pt x="38546" y="54365"/>
                  </a:lnTo>
                  <a:lnTo>
                    <a:pt x="35730" y="57583"/>
                  </a:lnTo>
                  <a:lnTo>
                    <a:pt x="32982" y="60733"/>
                  </a:lnTo>
                  <a:lnTo>
                    <a:pt x="31105" y="62879"/>
                  </a:lnTo>
                  <a:lnTo>
                    <a:pt x="29194" y="64990"/>
                  </a:lnTo>
                  <a:lnTo>
                    <a:pt x="27284" y="67035"/>
                  </a:lnTo>
                  <a:lnTo>
                    <a:pt x="25306" y="69046"/>
                  </a:lnTo>
                  <a:lnTo>
                    <a:pt x="23329" y="71023"/>
                  </a:lnTo>
                  <a:lnTo>
                    <a:pt x="21351" y="72934"/>
                  </a:lnTo>
                  <a:lnTo>
                    <a:pt x="19307" y="74844"/>
                  </a:lnTo>
                  <a:lnTo>
                    <a:pt x="17262" y="76688"/>
                  </a:lnTo>
                  <a:lnTo>
                    <a:pt x="15184" y="78498"/>
                  </a:lnTo>
                  <a:lnTo>
                    <a:pt x="13073" y="80274"/>
                  </a:lnTo>
                  <a:lnTo>
                    <a:pt x="10961" y="82017"/>
                  </a:lnTo>
                  <a:lnTo>
                    <a:pt x="8816" y="83726"/>
                  </a:lnTo>
                  <a:lnTo>
                    <a:pt x="6637" y="85436"/>
                  </a:lnTo>
                  <a:lnTo>
                    <a:pt x="4425" y="87078"/>
                  </a:lnTo>
                  <a:lnTo>
                    <a:pt x="2213" y="88687"/>
                  </a:lnTo>
                  <a:lnTo>
                    <a:pt x="1" y="90262"/>
                  </a:lnTo>
                  <a:lnTo>
                    <a:pt x="1241" y="120126"/>
                  </a:lnTo>
                  <a:lnTo>
                    <a:pt x="135913" y="120126"/>
                  </a:lnTo>
                  <a:lnTo>
                    <a:pt x="135913" y="0"/>
                  </a:lnTo>
                  <a:close/>
                </a:path>
              </a:pathLst>
            </a:custGeom>
            <a:solidFill>
              <a:srgbClr val="E5E5E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6" name="Google Shape;2136;p29"/>
            <p:cNvSpPr/>
            <p:nvPr/>
          </p:nvSpPr>
          <p:spPr>
            <a:xfrm>
              <a:off x="420550" y="2473725"/>
              <a:ext cx="3397850" cy="3003150"/>
            </a:xfrm>
            <a:custGeom>
              <a:avLst/>
              <a:gdLst/>
              <a:ahLst/>
              <a:cxnLst/>
              <a:rect l="l" t="t" r="r" b="b"/>
              <a:pathLst>
                <a:path w="135914" h="120126" fill="none" extrusionOk="0">
                  <a:moveTo>
                    <a:pt x="135913" y="0"/>
                  </a:moveTo>
                  <a:lnTo>
                    <a:pt x="66365" y="0"/>
                  </a:lnTo>
                  <a:lnTo>
                    <a:pt x="75012" y="11094"/>
                  </a:lnTo>
                  <a:lnTo>
                    <a:pt x="73370" y="12368"/>
                  </a:lnTo>
                  <a:lnTo>
                    <a:pt x="73370" y="12368"/>
                  </a:lnTo>
                  <a:lnTo>
                    <a:pt x="72599" y="13005"/>
                  </a:lnTo>
                  <a:lnTo>
                    <a:pt x="63013" y="771"/>
                  </a:lnTo>
                  <a:lnTo>
                    <a:pt x="62678" y="1140"/>
                  </a:lnTo>
                  <a:lnTo>
                    <a:pt x="62678" y="1140"/>
                  </a:lnTo>
                  <a:lnTo>
                    <a:pt x="62812" y="2279"/>
                  </a:lnTo>
                  <a:lnTo>
                    <a:pt x="62946" y="3419"/>
                  </a:lnTo>
                  <a:lnTo>
                    <a:pt x="63013" y="4525"/>
                  </a:lnTo>
                  <a:lnTo>
                    <a:pt x="63047" y="5631"/>
                  </a:lnTo>
                  <a:lnTo>
                    <a:pt x="63080" y="6737"/>
                  </a:lnTo>
                  <a:lnTo>
                    <a:pt x="63047" y="7810"/>
                  </a:lnTo>
                  <a:lnTo>
                    <a:pt x="63013" y="8882"/>
                  </a:lnTo>
                  <a:lnTo>
                    <a:pt x="62946" y="9955"/>
                  </a:lnTo>
                  <a:lnTo>
                    <a:pt x="62846" y="11027"/>
                  </a:lnTo>
                  <a:lnTo>
                    <a:pt x="62745" y="12100"/>
                  </a:lnTo>
                  <a:lnTo>
                    <a:pt x="62578" y="13139"/>
                  </a:lnTo>
                  <a:lnTo>
                    <a:pt x="62410" y="14178"/>
                  </a:lnTo>
                  <a:lnTo>
                    <a:pt x="62209" y="15217"/>
                  </a:lnTo>
                  <a:lnTo>
                    <a:pt x="61974" y="16256"/>
                  </a:lnTo>
                  <a:lnTo>
                    <a:pt x="61740" y="17295"/>
                  </a:lnTo>
                  <a:lnTo>
                    <a:pt x="61472" y="18301"/>
                  </a:lnTo>
                  <a:lnTo>
                    <a:pt x="61170" y="19306"/>
                  </a:lnTo>
                  <a:lnTo>
                    <a:pt x="60868" y="20312"/>
                  </a:lnTo>
                  <a:lnTo>
                    <a:pt x="60533" y="21317"/>
                  </a:lnTo>
                  <a:lnTo>
                    <a:pt x="60164" y="22323"/>
                  </a:lnTo>
                  <a:lnTo>
                    <a:pt x="59796" y="23295"/>
                  </a:lnTo>
                  <a:lnTo>
                    <a:pt x="59393" y="24267"/>
                  </a:lnTo>
                  <a:lnTo>
                    <a:pt x="58556" y="26211"/>
                  </a:lnTo>
                  <a:lnTo>
                    <a:pt x="57617" y="28121"/>
                  </a:lnTo>
                  <a:lnTo>
                    <a:pt x="56645" y="30032"/>
                  </a:lnTo>
                  <a:lnTo>
                    <a:pt x="55606" y="31875"/>
                  </a:lnTo>
                  <a:lnTo>
                    <a:pt x="54500" y="33718"/>
                  </a:lnTo>
                  <a:lnTo>
                    <a:pt x="53327" y="35562"/>
                  </a:lnTo>
                  <a:lnTo>
                    <a:pt x="52120" y="37338"/>
                  </a:lnTo>
                  <a:lnTo>
                    <a:pt x="50880" y="39148"/>
                  </a:lnTo>
                  <a:lnTo>
                    <a:pt x="49606" y="40891"/>
                  </a:lnTo>
                  <a:lnTo>
                    <a:pt x="48266" y="42634"/>
                  </a:lnTo>
                  <a:lnTo>
                    <a:pt x="46925" y="44377"/>
                  </a:lnTo>
                  <a:lnTo>
                    <a:pt x="45551" y="46086"/>
                  </a:lnTo>
                  <a:lnTo>
                    <a:pt x="44177" y="47762"/>
                  </a:lnTo>
                  <a:lnTo>
                    <a:pt x="41361" y="51080"/>
                  </a:lnTo>
                  <a:lnTo>
                    <a:pt x="38546" y="54365"/>
                  </a:lnTo>
                  <a:lnTo>
                    <a:pt x="35730" y="57583"/>
                  </a:lnTo>
                  <a:lnTo>
                    <a:pt x="32982" y="60733"/>
                  </a:lnTo>
                  <a:lnTo>
                    <a:pt x="32982" y="60733"/>
                  </a:lnTo>
                  <a:lnTo>
                    <a:pt x="31105" y="62879"/>
                  </a:lnTo>
                  <a:lnTo>
                    <a:pt x="29194" y="64990"/>
                  </a:lnTo>
                  <a:lnTo>
                    <a:pt x="27284" y="67035"/>
                  </a:lnTo>
                  <a:lnTo>
                    <a:pt x="25306" y="69046"/>
                  </a:lnTo>
                  <a:lnTo>
                    <a:pt x="23329" y="71023"/>
                  </a:lnTo>
                  <a:lnTo>
                    <a:pt x="21351" y="72934"/>
                  </a:lnTo>
                  <a:lnTo>
                    <a:pt x="19307" y="74844"/>
                  </a:lnTo>
                  <a:lnTo>
                    <a:pt x="17262" y="76688"/>
                  </a:lnTo>
                  <a:lnTo>
                    <a:pt x="15184" y="78498"/>
                  </a:lnTo>
                  <a:lnTo>
                    <a:pt x="13073" y="80274"/>
                  </a:lnTo>
                  <a:lnTo>
                    <a:pt x="10961" y="82017"/>
                  </a:lnTo>
                  <a:lnTo>
                    <a:pt x="8816" y="83726"/>
                  </a:lnTo>
                  <a:lnTo>
                    <a:pt x="6637" y="85436"/>
                  </a:lnTo>
                  <a:lnTo>
                    <a:pt x="4425" y="87078"/>
                  </a:lnTo>
                  <a:lnTo>
                    <a:pt x="2213" y="88687"/>
                  </a:lnTo>
                  <a:lnTo>
                    <a:pt x="1" y="90262"/>
                  </a:lnTo>
                  <a:lnTo>
                    <a:pt x="1241" y="120126"/>
                  </a:lnTo>
                  <a:lnTo>
                    <a:pt x="135913" y="120126"/>
                  </a:lnTo>
                  <a:lnTo>
                    <a:pt x="13591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7" name="Google Shape;2137;p29"/>
            <p:cNvSpPr/>
            <p:nvPr/>
          </p:nvSpPr>
          <p:spPr>
            <a:xfrm>
              <a:off x="2012625" y="2473725"/>
              <a:ext cx="283250" cy="309200"/>
            </a:xfrm>
            <a:custGeom>
              <a:avLst/>
              <a:gdLst/>
              <a:ahLst/>
              <a:cxnLst/>
              <a:rect l="l" t="t" r="r" b="b"/>
              <a:pathLst>
                <a:path w="11330" h="12368" extrusionOk="0">
                  <a:moveTo>
                    <a:pt x="1" y="0"/>
                  </a:moveTo>
                  <a:lnTo>
                    <a:pt x="9687" y="12368"/>
                  </a:lnTo>
                  <a:lnTo>
                    <a:pt x="11329" y="11094"/>
                  </a:lnTo>
                  <a:lnTo>
                    <a:pt x="2682" y="0"/>
                  </a:lnTo>
                  <a:close/>
                </a:path>
              </a:pathLst>
            </a:custGeom>
            <a:solidFill>
              <a:srgbClr val="A7AE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8" name="Google Shape;2138;p29"/>
            <p:cNvSpPr/>
            <p:nvPr/>
          </p:nvSpPr>
          <p:spPr>
            <a:xfrm>
              <a:off x="1995875" y="2492975"/>
              <a:ext cx="239675" cy="305875"/>
            </a:xfrm>
            <a:custGeom>
              <a:avLst/>
              <a:gdLst/>
              <a:ahLst/>
              <a:cxnLst/>
              <a:rect l="l" t="t" r="r" b="b"/>
              <a:pathLst>
                <a:path w="9587" h="12235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9586" y="12235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9" name="Google Shape;2139;p29"/>
            <p:cNvSpPr/>
            <p:nvPr/>
          </p:nvSpPr>
          <p:spPr>
            <a:xfrm>
              <a:off x="2012625" y="2473725"/>
              <a:ext cx="283250" cy="309200"/>
            </a:xfrm>
            <a:custGeom>
              <a:avLst/>
              <a:gdLst/>
              <a:ahLst/>
              <a:cxnLst/>
              <a:rect l="l" t="t" r="r" b="b"/>
              <a:pathLst>
                <a:path w="11330" h="12368" fill="none" extrusionOk="0">
                  <a:moveTo>
                    <a:pt x="2682" y="0"/>
                  </a:moveTo>
                  <a:lnTo>
                    <a:pt x="1" y="0"/>
                  </a:lnTo>
                  <a:lnTo>
                    <a:pt x="9687" y="12368"/>
                  </a:lnTo>
                  <a:lnTo>
                    <a:pt x="11329" y="11094"/>
                  </a:lnTo>
                  <a:lnTo>
                    <a:pt x="268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0" name="Google Shape;2140;p29"/>
            <p:cNvSpPr/>
            <p:nvPr/>
          </p:nvSpPr>
          <p:spPr>
            <a:xfrm>
              <a:off x="1995875" y="2473725"/>
              <a:ext cx="258950" cy="325125"/>
            </a:xfrm>
            <a:custGeom>
              <a:avLst/>
              <a:gdLst/>
              <a:ahLst/>
              <a:cxnLst/>
              <a:rect l="l" t="t" r="r" b="b"/>
              <a:pathLst>
                <a:path w="10358" h="13005" extrusionOk="0">
                  <a:moveTo>
                    <a:pt x="671" y="0"/>
                  </a:moveTo>
                  <a:lnTo>
                    <a:pt x="0" y="771"/>
                  </a:lnTo>
                  <a:lnTo>
                    <a:pt x="9586" y="13005"/>
                  </a:lnTo>
                  <a:lnTo>
                    <a:pt x="10357" y="12368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7B837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1" name="Google Shape;2141;p29"/>
            <p:cNvSpPr/>
            <p:nvPr/>
          </p:nvSpPr>
          <p:spPr>
            <a:xfrm>
              <a:off x="1995875" y="2473725"/>
              <a:ext cx="258950" cy="325125"/>
            </a:xfrm>
            <a:custGeom>
              <a:avLst/>
              <a:gdLst/>
              <a:ahLst/>
              <a:cxnLst/>
              <a:rect l="l" t="t" r="r" b="b"/>
              <a:pathLst>
                <a:path w="10358" h="13005" fill="none" extrusionOk="0">
                  <a:moveTo>
                    <a:pt x="671" y="0"/>
                  </a:moveTo>
                  <a:lnTo>
                    <a:pt x="671" y="0"/>
                  </a:lnTo>
                  <a:lnTo>
                    <a:pt x="0" y="771"/>
                  </a:lnTo>
                  <a:lnTo>
                    <a:pt x="9586" y="13005"/>
                  </a:lnTo>
                  <a:lnTo>
                    <a:pt x="10357" y="12368"/>
                  </a:lnTo>
                  <a:lnTo>
                    <a:pt x="67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2" name="Google Shape;2142;p29"/>
            <p:cNvSpPr/>
            <p:nvPr/>
          </p:nvSpPr>
          <p:spPr>
            <a:xfrm>
              <a:off x="486750" y="2473725"/>
              <a:ext cx="1525900" cy="1793200"/>
            </a:xfrm>
            <a:custGeom>
              <a:avLst/>
              <a:gdLst/>
              <a:ahLst/>
              <a:cxnLst/>
              <a:rect l="l" t="t" r="r" b="b"/>
              <a:pathLst>
                <a:path w="61036" h="71728" extrusionOk="0">
                  <a:moveTo>
                    <a:pt x="59762" y="0"/>
                  </a:moveTo>
                  <a:lnTo>
                    <a:pt x="1" y="68744"/>
                  </a:lnTo>
                  <a:lnTo>
                    <a:pt x="2414" y="71727"/>
                  </a:lnTo>
                  <a:lnTo>
                    <a:pt x="54332" y="14077"/>
                  </a:lnTo>
                  <a:lnTo>
                    <a:pt x="6103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3" name="Google Shape;2143;p29"/>
            <p:cNvSpPr/>
            <p:nvPr/>
          </p:nvSpPr>
          <p:spPr>
            <a:xfrm>
              <a:off x="5606500" y="2473725"/>
              <a:ext cx="1525900" cy="1793200"/>
            </a:xfrm>
            <a:custGeom>
              <a:avLst/>
              <a:gdLst/>
              <a:ahLst/>
              <a:cxnLst/>
              <a:rect l="l" t="t" r="r" b="b"/>
              <a:pathLst>
                <a:path w="61036" h="71728" extrusionOk="0">
                  <a:moveTo>
                    <a:pt x="1" y="0"/>
                  </a:moveTo>
                  <a:lnTo>
                    <a:pt x="6704" y="14077"/>
                  </a:lnTo>
                  <a:lnTo>
                    <a:pt x="58622" y="71727"/>
                  </a:lnTo>
                  <a:lnTo>
                    <a:pt x="61036" y="68744"/>
                  </a:lnTo>
                  <a:lnTo>
                    <a:pt x="127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4" name="Google Shape;2144;p29"/>
            <p:cNvSpPr/>
            <p:nvPr/>
          </p:nvSpPr>
          <p:spPr>
            <a:xfrm>
              <a:off x="2012625" y="2113400"/>
              <a:ext cx="3593900" cy="802775"/>
            </a:xfrm>
            <a:custGeom>
              <a:avLst/>
              <a:gdLst/>
              <a:ahLst/>
              <a:cxnLst/>
              <a:rect l="l" t="t" r="r" b="b"/>
              <a:pathLst>
                <a:path w="143756" h="32111" extrusionOk="0">
                  <a:moveTo>
                    <a:pt x="54131" y="1"/>
                  </a:moveTo>
                  <a:lnTo>
                    <a:pt x="53394" y="34"/>
                  </a:lnTo>
                  <a:lnTo>
                    <a:pt x="52623" y="68"/>
                  </a:lnTo>
                  <a:lnTo>
                    <a:pt x="51885" y="135"/>
                  </a:lnTo>
                  <a:lnTo>
                    <a:pt x="51148" y="202"/>
                  </a:lnTo>
                  <a:lnTo>
                    <a:pt x="50410" y="302"/>
                  </a:lnTo>
                  <a:lnTo>
                    <a:pt x="49673" y="436"/>
                  </a:lnTo>
                  <a:lnTo>
                    <a:pt x="48936" y="604"/>
                  </a:lnTo>
                  <a:lnTo>
                    <a:pt x="48198" y="772"/>
                  </a:lnTo>
                  <a:lnTo>
                    <a:pt x="1" y="13408"/>
                  </a:lnTo>
                  <a:lnTo>
                    <a:pt x="1" y="14413"/>
                  </a:lnTo>
                  <a:lnTo>
                    <a:pt x="1" y="31239"/>
                  </a:lnTo>
                  <a:lnTo>
                    <a:pt x="70688" y="32077"/>
                  </a:lnTo>
                  <a:lnTo>
                    <a:pt x="70688" y="32110"/>
                  </a:lnTo>
                  <a:lnTo>
                    <a:pt x="71861" y="32077"/>
                  </a:lnTo>
                  <a:lnTo>
                    <a:pt x="73068" y="32110"/>
                  </a:lnTo>
                  <a:lnTo>
                    <a:pt x="73068" y="32077"/>
                  </a:lnTo>
                  <a:lnTo>
                    <a:pt x="143756" y="31239"/>
                  </a:lnTo>
                  <a:lnTo>
                    <a:pt x="143756" y="13408"/>
                  </a:lnTo>
                  <a:lnTo>
                    <a:pt x="95558" y="772"/>
                  </a:lnTo>
                  <a:lnTo>
                    <a:pt x="94821" y="604"/>
                  </a:lnTo>
                  <a:lnTo>
                    <a:pt x="94083" y="436"/>
                  </a:lnTo>
                  <a:lnTo>
                    <a:pt x="93346" y="302"/>
                  </a:lnTo>
                  <a:lnTo>
                    <a:pt x="92609" y="202"/>
                  </a:lnTo>
                  <a:lnTo>
                    <a:pt x="91871" y="135"/>
                  </a:lnTo>
                  <a:lnTo>
                    <a:pt x="91134" y="68"/>
                  </a:lnTo>
                  <a:lnTo>
                    <a:pt x="90363" y="34"/>
                  </a:lnTo>
                  <a:lnTo>
                    <a:pt x="8962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5" name="Google Shape;2145;p29"/>
            <p:cNvSpPr/>
            <p:nvPr/>
          </p:nvSpPr>
          <p:spPr>
            <a:xfrm>
              <a:off x="403800" y="2139375"/>
              <a:ext cx="6811550" cy="3337525"/>
            </a:xfrm>
            <a:custGeom>
              <a:avLst/>
              <a:gdLst/>
              <a:ahLst/>
              <a:cxnLst/>
              <a:rect l="l" t="t" r="r" b="b"/>
              <a:pathLst>
                <a:path w="272462" h="133501" extrusionOk="0">
                  <a:moveTo>
                    <a:pt x="118484" y="1"/>
                  </a:moveTo>
                  <a:lnTo>
                    <a:pt x="117747" y="34"/>
                  </a:lnTo>
                  <a:lnTo>
                    <a:pt x="116976" y="68"/>
                  </a:lnTo>
                  <a:lnTo>
                    <a:pt x="116238" y="101"/>
                  </a:lnTo>
                  <a:lnTo>
                    <a:pt x="115501" y="202"/>
                  </a:lnTo>
                  <a:lnTo>
                    <a:pt x="114763" y="302"/>
                  </a:lnTo>
                  <a:lnTo>
                    <a:pt x="114026" y="436"/>
                  </a:lnTo>
                  <a:lnTo>
                    <a:pt x="113289" y="604"/>
                  </a:lnTo>
                  <a:lnTo>
                    <a:pt x="112551" y="772"/>
                  </a:lnTo>
                  <a:lnTo>
                    <a:pt x="64354" y="13374"/>
                  </a:lnTo>
                  <a:lnTo>
                    <a:pt x="1" y="87682"/>
                  </a:lnTo>
                  <a:lnTo>
                    <a:pt x="1911" y="133500"/>
                  </a:lnTo>
                  <a:lnTo>
                    <a:pt x="270551" y="133500"/>
                  </a:lnTo>
                  <a:lnTo>
                    <a:pt x="272462" y="87682"/>
                  </a:lnTo>
                  <a:lnTo>
                    <a:pt x="208109" y="13374"/>
                  </a:lnTo>
                  <a:lnTo>
                    <a:pt x="159911" y="772"/>
                  </a:lnTo>
                  <a:lnTo>
                    <a:pt x="159174" y="604"/>
                  </a:lnTo>
                  <a:lnTo>
                    <a:pt x="158436" y="436"/>
                  </a:lnTo>
                  <a:lnTo>
                    <a:pt x="157699" y="302"/>
                  </a:lnTo>
                  <a:lnTo>
                    <a:pt x="156962" y="202"/>
                  </a:lnTo>
                  <a:lnTo>
                    <a:pt x="156224" y="101"/>
                  </a:lnTo>
                  <a:lnTo>
                    <a:pt x="155487" y="68"/>
                  </a:lnTo>
                  <a:lnTo>
                    <a:pt x="154716" y="34"/>
                  </a:lnTo>
                  <a:lnTo>
                    <a:pt x="15397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6" name="Google Shape;2146;p29"/>
            <p:cNvSpPr/>
            <p:nvPr/>
          </p:nvSpPr>
          <p:spPr>
            <a:xfrm>
              <a:off x="2029375" y="2491300"/>
              <a:ext cx="3560400" cy="368725"/>
            </a:xfrm>
            <a:custGeom>
              <a:avLst/>
              <a:gdLst/>
              <a:ahLst/>
              <a:cxnLst/>
              <a:rect l="l" t="t" r="r" b="b"/>
              <a:pathLst>
                <a:path w="142416" h="14749" extrusionOk="0">
                  <a:moveTo>
                    <a:pt x="1945" y="1"/>
                  </a:moveTo>
                  <a:lnTo>
                    <a:pt x="1710" y="34"/>
                  </a:lnTo>
                  <a:lnTo>
                    <a:pt x="1509" y="102"/>
                  </a:lnTo>
                  <a:lnTo>
                    <a:pt x="1308" y="169"/>
                  </a:lnTo>
                  <a:lnTo>
                    <a:pt x="1141" y="269"/>
                  </a:lnTo>
                  <a:lnTo>
                    <a:pt x="939" y="370"/>
                  </a:lnTo>
                  <a:lnTo>
                    <a:pt x="638" y="638"/>
                  </a:lnTo>
                  <a:lnTo>
                    <a:pt x="370" y="939"/>
                  </a:lnTo>
                  <a:lnTo>
                    <a:pt x="269" y="1107"/>
                  </a:lnTo>
                  <a:lnTo>
                    <a:pt x="169" y="1308"/>
                  </a:lnTo>
                  <a:lnTo>
                    <a:pt x="102" y="1509"/>
                  </a:lnTo>
                  <a:lnTo>
                    <a:pt x="68" y="1710"/>
                  </a:lnTo>
                  <a:lnTo>
                    <a:pt x="35" y="1911"/>
                  </a:lnTo>
                  <a:lnTo>
                    <a:pt x="1" y="2146"/>
                  </a:lnTo>
                  <a:lnTo>
                    <a:pt x="1" y="14749"/>
                  </a:lnTo>
                  <a:lnTo>
                    <a:pt x="142416" y="14749"/>
                  </a:lnTo>
                  <a:lnTo>
                    <a:pt x="142416" y="2146"/>
                  </a:lnTo>
                  <a:lnTo>
                    <a:pt x="142382" y="1911"/>
                  </a:lnTo>
                  <a:lnTo>
                    <a:pt x="142348" y="1710"/>
                  </a:lnTo>
                  <a:lnTo>
                    <a:pt x="142315" y="1509"/>
                  </a:lnTo>
                  <a:lnTo>
                    <a:pt x="142248" y="1308"/>
                  </a:lnTo>
                  <a:lnTo>
                    <a:pt x="142147" y="1107"/>
                  </a:lnTo>
                  <a:lnTo>
                    <a:pt x="142047" y="939"/>
                  </a:lnTo>
                  <a:lnTo>
                    <a:pt x="141779" y="638"/>
                  </a:lnTo>
                  <a:lnTo>
                    <a:pt x="141477" y="370"/>
                  </a:lnTo>
                  <a:lnTo>
                    <a:pt x="141276" y="269"/>
                  </a:lnTo>
                  <a:lnTo>
                    <a:pt x="141108" y="169"/>
                  </a:lnTo>
                  <a:lnTo>
                    <a:pt x="140907" y="102"/>
                  </a:lnTo>
                  <a:lnTo>
                    <a:pt x="140706" y="34"/>
                  </a:lnTo>
                  <a:lnTo>
                    <a:pt x="14047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7" name="Google Shape;2147;p29"/>
            <p:cNvSpPr/>
            <p:nvPr/>
          </p:nvSpPr>
          <p:spPr>
            <a:xfrm>
              <a:off x="1778000" y="2860000"/>
              <a:ext cx="2178650" cy="1789850"/>
            </a:xfrm>
            <a:custGeom>
              <a:avLst/>
              <a:gdLst/>
              <a:ahLst/>
              <a:cxnLst/>
              <a:rect l="l" t="t" r="r" b="b"/>
              <a:pathLst>
                <a:path w="87146" h="71594" extrusionOk="0">
                  <a:moveTo>
                    <a:pt x="10056" y="1"/>
                  </a:moveTo>
                  <a:lnTo>
                    <a:pt x="1" y="71593"/>
                  </a:lnTo>
                  <a:lnTo>
                    <a:pt x="87146" y="71593"/>
                  </a:lnTo>
                  <a:lnTo>
                    <a:pt x="8714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8" name="Google Shape;2148;p29"/>
            <p:cNvSpPr/>
            <p:nvPr/>
          </p:nvSpPr>
          <p:spPr>
            <a:xfrm>
              <a:off x="2136650" y="3420575"/>
              <a:ext cx="599125" cy="617575"/>
            </a:xfrm>
            <a:custGeom>
              <a:avLst/>
              <a:gdLst/>
              <a:ahLst/>
              <a:cxnLst/>
              <a:rect l="l" t="t" r="r" b="b"/>
              <a:pathLst>
                <a:path w="23965" h="24703" extrusionOk="0">
                  <a:moveTo>
                    <a:pt x="1542" y="1"/>
                  </a:moveTo>
                  <a:lnTo>
                    <a:pt x="34" y="16391"/>
                  </a:lnTo>
                  <a:lnTo>
                    <a:pt x="0" y="16826"/>
                  </a:lnTo>
                  <a:lnTo>
                    <a:pt x="0" y="17228"/>
                  </a:lnTo>
                  <a:lnTo>
                    <a:pt x="34" y="17631"/>
                  </a:lnTo>
                  <a:lnTo>
                    <a:pt x="67" y="18033"/>
                  </a:lnTo>
                  <a:lnTo>
                    <a:pt x="101" y="18435"/>
                  </a:lnTo>
                  <a:lnTo>
                    <a:pt x="201" y="18804"/>
                  </a:lnTo>
                  <a:lnTo>
                    <a:pt x="302" y="19206"/>
                  </a:lnTo>
                  <a:lnTo>
                    <a:pt x="402" y="19575"/>
                  </a:lnTo>
                  <a:lnTo>
                    <a:pt x="536" y="19943"/>
                  </a:lnTo>
                  <a:lnTo>
                    <a:pt x="704" y="20312"/>
                  </a:lnTo>
                  <a:lnTo>
                    <a:pt x="1073" y="20982"/>
                  </a:lnTo>
                  <a:lnTo>
                    <a:pt x="1508" y="21619"/>
                  </a:lnTo>
                  <a:lnTo>
                    <a:pt x="1978" y="22223"/>
                  </a:lnTo>
                  <a:lnTo>
                    <a:pt x="2547" y="22759"/>
                  </a:lnTo>
                  <a:lnTo>
                    <a:pt x="3151" y="23262"/>
                  </a:lnTo>
                  <a:lnTo>
                    <a:pt x="3788" y="23664"/>
                  </a:lnTo>
                  <a:lnTo>
                    <a:pt x="4123" y="23865"/>
                  </a:lnTo>
                  <a:lnTo>
                    <a:pt x="4491" y="24033"/>
                  </a:lnTo>
                  <a:lnTo>
                    <a:pt x="4827" y="24200"/>
                  </a:lnTo>
                  <a:lnTo>
                    <a:pt x="5195" y="24334"/>
                  </a:lnTo>
                  <a:lnTo>
                    <a:pt x="5598" y="24435"/>
                  </a:lnTo>
                  <a:lnTo>
                    <a:pt x="5966" y="24535"/>
                  </a:lnTo>
                  <a:lnTo>
                    <a:pt x="6368" y="24602"/>
                  </a:lnTo>
                  <a:lnTo>
                    <a:pt x="6771" y="24669"/>
                  </a:lnTo>
                  <a:lnTo>
                    <a:pt x="7206" y="24703"/>
                  </a:lnTo>
                  <a:lnTo>
                    <a:pt x="12133" y="24703"/>
                  </a:lnTo>
                  <a:lnTo>
                    <a:pt x="12770" y="24669"/>
                  </a:lnTo>
                  <a:lnTo>
                    <a:pt x="13407" y="24602"/>
                  </a:lnTo>
                  <a:lnTo>
                    <a:pt x="14044" y="24468"/>
                  </a:lnTo>
                  <a:lnTo>
                    <a:pt x="14647" y="24267"/>
                  </a:lnTo>
                  <a:lnTo>
                    <a:pt x="15217" y="24033"/>
                  </a:lnTo>
                  <a:lnTo>
                    <a:pt x="15787" y="23764"/>
                  </a:lnTo>
                  <a:lnTo>
                    <a:pt x="16323" y="23429"/>
                  </a:lnTo>
                  <a:lnTo>
                    <a:pt x="16826" y="23061"/>
                  </a:lnTo>
                  <a:lnTo>
                    <a:pt x="17295" y="22658"/>
                  </a:lnTo>
                  <a:lnTo>
                    <a:pt x="17764" y="22223"/>
                  </a:lnTo>
                  <a:lnTo>
                    <a:pt x="18167" y="21720"/>
                  </a:lnTo>
                  <a:lnTo>
                    <a:pt x="18502" y="21217"/>
                  </a:lnTo>
                  <a:lnTo>
                    <a:pt x="18837" y="20647"/>
                  </a:lnTo>
                  <a:lnTo>
                    <a:pt x="19105" y="20077"/>
                  </a:lnTo>
                  <a:lnTo>
                    <a:pt x="19340" y="19474"/>
                  </a:lnTo>
                  <a:lnTo>
                    <a:pt x="19507" y="18837"/>
                  </a:lnTo>
                  <a:lnTo>
                    <a:pt x="23965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9" name="Google Shape;2149;p29"/>
            <p:cNvSpPr/>
            <p:nvPr/>
          </p:nvSpPr>
          <p:spPr>
            <a:xfrm>
              <a:off x="3270350" y="2162000"/>
              <a:ext cx="1095200" cy="698025"/>
            </a:xfrm>
            <a:custGeom>
              <a:avLst/>
              <a:gdLst/>
              <a:ahLst/>
              <a:cxnLst/>
              <a:rect l="l" t="t" r="r" b="b"/>
              <a:pathLst>
                <a:path w="43808" h="27921" extrusionOk="0">
                  <a:moveTo>
                    <a:pt x="2012" y="1"/>
                  </a:moveTo>
                  <a:lnTo>
                    <a:pt x="1811" y="34"/>
                  </a:lnTo>
                  <a:lnTo>
                    <a:pt x="1610" y="68"/>
                  </a:lnTo>
                  <a:lnTo>
                    <a:pt x="1241" y="168"/>
                  </a:lnTo>
                  <a:lnTo>
                    <a:pt x="906" y="369"/>
                  </a:lnTo>
                  <a:lnTo>
                    <a:pt x="604" y="604"/>
                  </a:lnTo>
                  <a:lnTo>
                    <a:pt x="336" y="906"/>
                  </a:lnTo>
                  <a:lnTo>
                    <a:pt x="169" y="1241"/>
                  </a:lnTo>
                  <a:lnTo>
                    <a:pt x="34" y="1609"/>
                  </a:lnTo>
                  <a:lnTo>
                    <a:pt x="34" y="1811"/>
                  </a:lnTo>
                  <a:lnTo>
                    <a:pt x="1" y="2012"/>
                  </a:lnTo>
                  <a:lnTo>
                    <a:pt x="1" y="27921"/>
                  </a:lnTo>
                  <a:lnTo>
                    <a:pt x="43808" y="27921"/>
                  </a:lnTo>
                  <a:lnTo>
                    <a:pt x="43808" y="2012"/>
                  </a:lnTo>
                  <a:lnTo>
                    <a:pt x="43808" y="1811"/>
                  </a:lnTo>
                  <a:lnTo>
                    <a:pt x="43774" y="1609"/>
                  </a:lnTo>
                  <a:lnTo>
                    <a:pt x="43674" y="1241"/>
                  </a:lnTo>
                  <a:lnTo>
                    <a:pt x="43473" y="906"/>
                  </a:lnTo>
                  <a:lnTo>
                    <a:pt x="43238" y="604"/>
                  </a:lnTo>
                  <a:lnTo>
                    <a:pt x="42936" y="369"/>
                  </a:lnTo>
                  <a:lnTo>
                    <a:pt x="42601" y="168"/>
                  </a:lnTo>
                  <a:lnTo>
                    <a:pt x="42233" y="68"/>
                  </a:lnTo>
                  <a:lnTo>
                    <a:pt x="42031" y="34"/>
                  </a:lnTo>
                  <a:lnTo>
                    <a:pt x="41797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0" name="Google Shape;2150;p29"/>
            <p:cNvSpPr/>
            <p:nvPr/>
          </p:nvSpPr>
          <p:spPr>
            <a:xfrm>
              <a:off x="3355825" y="2216475"/>
              <a:ext cx="924275" cy="589075"/>
            </a:xfrm>
            <a:custGeom>
              <a:avLst/>
              <a:gdLst/>
              <a:ahLst/>
              <a:cxnLst/>
              <a:rect l="l" t="t" r="r" b="b"/>
              <a:pathLst>
                <a:path w="36971" h="23563" extrusionOk="0">
                  <a:moveTo>
                    <a:pt x="1" y="0"/>
                  </a:moveTo>
                  <a:lnTo>
                    <a:pt x="1" y="23563"/>
                  </a:lnTo>
                  <a:lnTo>
                    <a:pt x="36970" y="23563"/>
                  </a:lnTo>
                  <a:lnTo>
                    <a:pt x="36970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1" name="Google Shape;2151;p29"/>
            <p:cNvSpPr/>
            <p:nvPr/>
          </p:nvSpPr>
          <p:spPr>
            <a:xfrm>
              <a:off x="3355825" y="2216475"/>
              <a:ext cx="924275" cy="589075"/>
            </a:xfrm>
            <a:custGeom>
              <a:avLst/>
              <a:gdLst/>
              <a:ahLst/>
              <a:cxnLst/>
              <a:rect l="l" t="t" r="r" b="b"/>
              <a:pathLst>
                <a:path w="36971" h="23563" fill="none" extrusionOk="0">
                  <a:moveTo>
                    <a:pt x="36970" y="23563"/>
                  </a:moveTo>
                  <a:lnTo>
                    <a:pt x="36970" y="0"/>
                  </a:lnTo>
                  <a:lnTo>
                    <a:pt x="1" y="0"/>
                  </a:lnTo>
                  <a:lnTo>
                    <a:pt x="1" y="2356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2" name="Google Shape;2152;p29"/>
            <p:cNvSpPr/>
            <p:nvPr/>
          </p:nvSpPr>
          <p:spPr>
            <a:xfrm>
              <a:off x="1755375" y="2860000"/>
              <a:ext cx="777625" cy="574850"/>
            </a:xfrm>
            <a:custGeom>
              <a:avLst/>
              <a:gdLst/>
              <a:ahLst/>
              <a:cxnLst/>
              <a:rect l="l" t="t" r="r" b="b"/>
              <a:pathLst>
                <a:path w="31105" h="22994" extrusionOk="0">
                  <a:moveTo>
                    <a:pt x="10961" y="1"/>
                  </a:moveTo>
                  <a:lnTo>
                    <a:pt x="1" y="22993"/>
                  </a:lnTo>
                  <a:lnTo>
                    <a:pt x="23966" y="22993"/>
                  </a:lnTo>
                  <a:lnTo>
                    <a:pt x="31105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3" name="Google Shape;2153;p29"/>
            <p:cNvSpPr/>
            <p:nvPr/>
          </p:nvSpPr>
          <p:spPr>
            <a:xfrm>
              <a:off x="2354500" y="2860000"/>
              <a:ext cx="734900" cy="574850"/>
            </a:xfrm>
            <a:custGeom>
              <a:avLst/>
              <a:gdLst/>
              <a:ahLst/>
              <a:cxnLst/>
              <a:rect l="l" t="t" r="r" b="b"/>
              <a:pathLst>
                <a:path w="29396" h="22994" extrusionOk="0">
                  <a:moveTo>
                    <a:pt x="7140" y="1"/>
                  </a:moveTo>
                  <a:lnTo>
                    <a:pt x="1" y="22993"/>
                  </a:lnTo>
                  <a:lnTo>
                    <a:pt x="26111" y="22993"/>
                  </a:lnTo>
                  <a:lnTo>
                    <a:pt x="29395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4" name="Google Shape;2154;p29"/>
            <p:cNvSpPr/>
            <p:nvPr/>
          </p:nvSpPr>
          <p:spPr>
            <a:xfrm>
              <a:off x="2354500" y="2860000"/>
              <a:ext cx="186875" cy="574850"/>
            </a:xfrm>
            <a:custGeom>
              <a:avLst/>
              <a:gdLst/>
              <a:ahLst/>
              <a:cxnLst/>
              <a:rect l="l" t="t" r="r" b="b"/>
              <a:pathLst>
                <a:path w="7475" h="22994" extrusionOk="0">
                  <a:moveTo>
                    <a:pt x="7140" y="1"/>
                  </a:moveTo>
                  <a:lnTo>
                    <a:pt x="1" y="22993"/>
                  </a:lnTo>
                  <a:lnTo>
                    <a:pt x="336" y="22993"/>
                  </a:lnTo>
                  <a:lnTo>
                    <a:pt x="747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5" name="Google Shape;2155;p29"/>
            <p:cNvSpPr/>
            <p:nvPr/>
          </p:nvSpPr>
          <p:spPr>
            <a:xfrm>
              <a:off x="1755375" y="3434825"/>
              <a:ext cx="1250225" cy="72925"/>
            </a:xfrm>
            <a:custGeom>
              <a:avLst/>
              <a:gdLst/>
              <a:ahLst/>
              <a:cxnLst/>
              <a:rect l="l" t="t" r="r" b="b"/>
              <a:pathLst>
                <a:path w="50009" h="2917" extrusionOk="0">
                  <a:moveTo>
                    <a:pt x="1" y="0"/>
                  </a:moveTo>
                  <a:lnTo>
                    <a:pt x="1275" y="2916"/>
                  </a:lnTo>
                  <a:lnTo>
                    <a:pt x="50009" y="2916"/>
                  </a:lnTo>
                  <a:lnTo>
                    <a:pt x="50009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6" name="Google Shape;2156;p29"/>
            <p:cNvSpPr/>
            <p:nvPr/>
          </p:nvSpPr>
          <p:spPr>
            <a:xfrm>
              <a:off x="1755375" y="3430625"/>
              <a:ext cx="1250225" cy="8400"/>
            </a:xfrm>
            <a:custGeom>
              <a:avLst/>
              <a:gdLst/>
              <a:ahLst/>
              <a:cxnLst/>
              <a:rect l="l" t="t" r="r" b="b"/>
              <a:pathLst>
                <a:path w="50009" h="336" extrusionOk="0">
                  <a:moveTo>
                    <a:pt x="25005" y="1"/>
                  </a:moveTo>
                  <a:lnTo>
                    <a:pt x="15821" y="34"/>
                  </a:lnTo>
                  <a:lnTo>
                    <a:pt x="7810" y="68"/>
                  </a:lnTo>
                  <a:lnTo>
                    <a:pt x="1" y="168"/>
                  </a:lnTo>
                  <a:lnTo>
                    <a:pt x="7810" y="269"/>
                  </a:lnTo>
                  <a:lnTo>
                    <a:pt x="15821" y="302"/>
                  </a:lnTo>
                  <a:lnTo>
                    <a:pt x="25005" y="336"/>
                  </a:lnTo>
                  <a:lnTo>
                    <a:pt x="34188" y="302"/>
                  </a:lnTo>
                  <a:lnTo>
                    <a:pt x="42199" y="269"/>
                  </a:lnTo>
                  <a:lnTo>
                    <a:pt x="50009" y="168"/>
                  </a:lnTo>
                  <a:lnTo>
                    <a:pt x="42199" y="68"/>
                  </a:lnTo>
                  <a:lnTo>
                    <a:pt x="34188" y="34"/>
                  </a:lnTo>
                  <a:lnTo>
                    <a:pt x="2500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7" name="Google Shape;2157;p29"/>
            <p:cNvSpPr/>
            <p:nvPr/>
          </p:nvSpPr>
          <p:spPr>
            <a:xfrm>
              <a:off x="1885275" y="3385375"/>
              <a:ext cx="994625" cy="614250"/>
            </a:xfrm>
            <a:custGeom>
              <a:avLst/>
              <a:gdLst/>
              <a:ahLst/>
              <a:cxnLst/>
              <a:rect l="l" t="t" r="r" b="b"/>
              <a:pathLst>
                <a:path w="39785" h="24570" extrusionOk="0">
                  <a:moveTo>
                    <a:pt x="3687" y="1"/>
                  </a:moveTo>
                  <a:lnTo>
                    <a:pt x="0" y="18368"/>
                  </a:lnTo>
                  <a:lnTo>
                    <a:pt x="14949" y="23698"/>
                  </a:lnTo>
                  <a:lnTo>
                    <a:pt x="15552" y="23899"/>
                  </a:lnTo>
                  <a:lnTo>
                    <a:pt x="16155" y="24100"/>
                  </a:lnTo>
                  <a:lnTo>
                    <a:pt x="16792" y="24234"/>
                  </a:lnTo>
                  <a:lnTo>
                    <a:pt x="17395" y="24368"/>
                  </a:lnTo>
                  <a:lnTo>
                    <a:pt x="18032" y="24435"/>
                  </a:lnTo>
                  <a:lnTo>
                    <a:pt x="18636" y="24502"/>
                  </a:lnTo>
                  <a:lnTo>
                    <a:pt x="19272" y="24569"/>
                  </a:lnTo>
                  <a:lnTo>
                    <a:pt x="20513" y="24569"/>
                  </a:lnTo>
                  <a:lnTo>
                    <a:pt x="21149" y="24502"/>
                  </a:lnTo>
                  <a:lnTo>
                    <a:pt x="21786" y="24435"/>
                  </a:lnTo>
                  <a:lnTo>
                    <a:pt x="22390" y="24368"/>
                  </a:lnTo>
                  <a:lnTo>
                    <a:pt x="23026" y="24234"/>
                  </a:lnTo>
                  <a:lnTo>
                    <a:pt x="23630" y="24100"/>
                  </a:lnTo>
                  <a:lnTo>
                    <a:pt x="24233" y="23899"/>
                  </a:lnTo>
                  <a:lnTo>
                    <a:pt x="24836" y="23698"/>
                  </a:lnTo>
                  <a:lnTo>
                    <a:pt x="39785" y="18368"/>
                  </a:lnTo>
                  <a:lnTo>
                    <a:pt x="36098" y="1"/>
                  </a:lnTo>
                  <a:lnTo>
                    <a:pt x="34221" y="269"/>
                  </a:lnTo>
                  <a:lnTo>
                    <a:pt x="37472" y="15620"/>
                  </a:lnTo>
                  <a:lnTo>
                    <a:pt x="29093" y="16290"/>
                  </a:lnTo>
                  <a:lnTo>
                    <a:pt x="23864" y="9386"/>
                  </a:lnTo>
                  <a:lnTo>
                    <a:pt x="23462" y="8916"/>
                  </a:lnTo>
                  <a:lnTo>
                    <a:pt x="23026" y="8514"/>
                  </a:lnTo>
                  <a:lnTo>
                    <a:pt x="22557" y="8179"/>
                  </a:lnTo>
                  <a:lnTo>
                    <a:pt x="22054" y="7877"/>
                  </a:lnTo>
                  <a:lnTo>
                    <a:pt x="21552" y="7676"/>
                  </a:lnTo>
                  <a:lnTo>
                    <a:pt x="21015" y="7509"/>
                  </a:lnTo>
                  <a:lnTo>
                    <a:pt x="20446" y="7442"/>
                  </a:lnTo>
                  <a:lnTo>
                    <a:pt x="19909" y="7408"/>
                  </a:lnTo>
                  <a:lnTo>
                    <a:pt x="19339" y="7442"/>
                  </a:lnTo>
                  <a:lnTo>
                    <a:pt x="18803" y="7509"/>
                  </a:lnTo>
                  <a:lnTo>
                    <a:pt x="18267" y="7676"/>
                  </a:lnTo>
                  <a:lnTo>
                    <a:pt x="17731" y="7877"/>
                  </a:lnTo>
                  <a:lnTo>
                    <a:pt x="17228" y="8179"/>
                  </a:lnTo>
                  <a:lnTo>
                    <a:pt x="16759" y="8514"/>
                  </a:lnTo>
                  <a:lnTo>
                    <a:pt x="16323" y="8916"/>
                  </a:lnTo>
                  <a:lnTo>
                    <a:pt x="15954" y="9386"/>
                  </a:lnTo>
                  <a:lnTo>
                    <a:pt x="10726" y="16290"/>
                  </a:lnTo>
                  <a:lnTo>
                    <a:pt x="2313" y="15620"/>
                  </a:lnTo>
                  <a:lnTo>
                    <a:pt x="5564" y="269"/>
                  </a:lnTo>
                  <a:lnTo>
                    <a:pt x="368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8" name="Google Shape;2158;p29"/>
            <p:cNvSpPr/>
            <p:nvPr/>
          </p:nvSpPr>
          <p:spPr>
            <a:xfrm>
              <a:off x="1886100" y="3400475"/>
              <a:ext cx="153375" cy="352775"/>
            </a:xfrm>
            <a:custGeom>
              <a:avLst/>
              <a:gdLst/>
              <a:ahLst/>
              <a:cxnLst/>
              <a:rect l="l" t="t" r="r" b="b"/>
              <a:pathLst>
                <a:path w="6135" h="14111" extrusionOk="0">
                  <a:moveTo>
                    <a:pt x="3252" y="0"/>
                  </a:moveTo>
                  <a:lnTo>
                    <a:pt x="3151" y="67"/>
                  </a:lnTo>
                  <a:lnTo>
                    <a:pt x="3017" y="134"/>
                  </a:lnTo>
                  <a:lnTo>
                    <a:pt x="2917" y="201"/>
                  </a:lnTo>
                  <a:lnTo>
                    <a:pt x="2850" y="302"/>
                  </a:lnTo>
                  <a:lnTo>
                    <a:pt x="2782" y="402"/>
                  </a:lnTo>
                  <a:lnTo>
                    <a:pt x="2749" y="536"/>
                  </a:lnTo>
                  <a:lnTo>
                    <a:pt x="1" y="13005"/>
                  </a:lnTo>
                  <a:lnTo>
                    <a:pt x="1" y="13172"/>
                  </a:lnTo>
                  <a:lnTo>
                    <a:pt x="1" y="13307"/>
                  </a:lnTo>
                  <a:lnTo>
                    <a:pt x="34" y="13441"/>
                  </a:lnTo>
                  <a:lnTo>
                    <a:pt x="101" y="13575"/>
                  </a:lnTo>
                  <a:lnTo>
                    <a:pt x="202" y="13675"/>
                  </a:lnTo>
                  <a:lnTo>
                    <a:pt x="336" y="13776"/>
                  </a:lnTo>
                  <a:lnTo>
                    <a:pt x="470" y="13843"/>
                  </a:lnTo>
                  <a:lnTo>
                    <a:pt x="604" y="13876"/>
                  </a:lnTo>
                  <a:lnTo>
                    <a:pt x="2715" y="14111"/>
                  </a:lnTo>
                  <a:lnTo>
                    <a:pt x="2984" y="14111"/>
                  </a:lnTo>
                  <a:lnTo>
                    <a:pt x="3084" y="14044"/>
                  </a:lnTo>
                  <a:lnTo>
                    <a:pt x="3218" y="13977"/>
                  </a:lnTo>
                  <a:lnTo>
                    <a:pt x="3319" y="13910"/>
                  </a:lnTo>
                  <a:lnTo>
                    <a:pt x="3386" y="13809"/>
                  </a:lnTo>
                  <a:lnTo>
                    <a:pt x="3453" y="13675"/>
                  </a:lnTo>
                  <a:lnTo>
                    <a:pt x="3486" y="13575"/>
                  </a:lnTo>
                  <a:lnTo>
                    <a:pt x="6101" y="1106"/>
                  </a:lnTo>
                  <a:lnTo>
                    <a:pt x="6134" y="939"/>
                  </a:lnTo>
                  <a:lnTo>
                    <a:pt x="6101" y="805"/>
                  </a:lnTo>
                  <a:lnTo>
                    <a:pt x="6067" y="671"/>
                  </a:lnTo>
                  <a:lnTo>
                    <a:pt x="6000" y="536"/>
                  </a:lnTo>
                  <a:lnTo>
                    <a:pt x="5900" y="436"/>
                  </a:lnTo>
                  <a:lnTo>
                    <a:pt x="5799" y="335"/>
                  </a:lnTo>
                  <a:lnTo>
                    <a:pt x="5665" y="268"/>
                  </a:lnTo>
                  <a:lnTo>
                    <a:pt x="5497" y="23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9" name="Google Shape;2159;p29"/>
            <p:cNvSpPr/>
            <p:nvPr/>
          </p:nvSpPr>
          <p:spPr>
            <a:xfrm>
              <a:off x="2266525" y="3652675"/>
              <a:ext cx="233800" cy="233825"/>
            </a:xfrm>
            <a:custGeom>
              <a:avLst/>
              <a:gdLst/>
              <a:ahLst/>
              <a:cxnLst/>
              <a:rect l="l" t="t" r="r" b="b"/>
              <a:pathLst>
                <a:path w="9352" h="9353" extrusionOk="0">
                  <a:moveTo>
                    <a:pt x="4224" y="1"/>
                  </a:moveTo>
                  <a:lnTo>
                    <a:pt x="3754" y="101"/>
                  </a:lnTo>
                  <a:lnTo>
                    <a:pt x="3285" y="202"/>
                  </a:lnTo>
                  <a:lnTo>
                    <a:pt x="2883" y="370"/>
                  </a:lnTo>
                  <a:lnTo>
                    <a:pt x="2447" y="571"/>
                  </a:lnTo>
                  <a:lnTo>
                    <a:pt x="2078" y="805"/>
                  </a:lnTo>
                  <a:lnTo>
                    <a:pt x="1710" y="1073"/>
                  </a:lnTo>
                  <a:lnTo>
                    <a:pt x="1375" y="1375"/>
                  </a:lnTo>
                  <a:lnTo>
                    <a:pt x="1073" y="1677"/>
                  </a:lnTo>
                  <a:lnTo>
                    <a:pt x="805" y="2045"/>
                  </a:lnTo>
                  <a:lnTo>
                    <a:pt x="570" y="2448"/>
                  </a:lnTo>
                  <a:lnTo>
                    <a:pt x="369" y="2850"/>
                  </a:lnTo>
                  <a:lnTo>
                    <a:pt x="235" y="3286"/>
                  </a:lnTo>
                  <a:lnTo>
                    <a:pt x="101" y="3721"/>
                  </a:lnTo>
                  <a:lnTo>
                    <a:pt x="34" y="4191"/>
                  </a:lnTo>
                  <a:lnTo>
                    <a:pt x="0" y="4660"/>
                  </a:lnTo>
                  <a:lnTo>
                    <a:pt x="34" y="5129"/>
                  </a:lnTo>
                  <a:lnTo>
                    <a:pt x="101" y="5598"/>
                  </a:lnTo>
                  <a:lnTo>
                    <a:pt x="235" y="6068"/>
                  </a:lnTo>
                  <a:lnTo>
                    <a:pt x="369" y="6470"/>
                  </a:lnTo>
                  <a:lnTo>
                    <a:pt x="570" y="6905"/>
                  </a:lnTo>
                  <a:lnTo>
                    <a:pt x="805" y="7274"/>
                  </a:lnTo>
                  <a:lnTo>
                    <a:pt x="1073" y="7643"/>
                  </a:lnTo>
                  <a:lnTo>
                    <a:pt x="1375" y="7978"/>
                  </a:lnTo>
                  <a:lnTo>
                    <a:pt x="1710" y="8280"/>
                  </a:lnTo>
                  <a:lnTo>
                    <a:pt x="2078" y="8548"/>
                  </a:lnTo>
                  <a:lnTo>
                    <a:pt x="2447" y="8782"/>
                  </a:lnTo>
                  <a:lnTo>
                    <a:pt x="2883" y="8984"/>
                  </a:lnTo>
                  <a:lnTo>
                    <a:pt x="3285" y="9118"/>
                  </a:lnTo>
                  <a:lnTo>
                    <a:pt x="3754" y="9252"/>
                  </a:lnTo>
                  <a:lnTo>
                    <a:pt x="4224" y="9319"/>
                  </a:lnTo>
                  <a:lnTo>
                    <a:pt x="4693" y="9352"/>
                  </a:lnTo>
                  <a:lnTo>
                    <a:pt x="5162" y="9319"/>
                  </a:lnTo>
                  <a:lnTo>
                    <a:pt x="5631" y="9252"/>
                  </a:lnTo>
                  <a:lnTo>
                    <a:pt x="6067" y="9118"/>
                  </a:lnTo>
                  <a:lnTo>
                    <a:pt x="6503" y="8984"/>
                  </a:lnTo>
                  <a:lnTo>
                    <a:pt x="6905" y="8782"/>
                  </a:lnTo>
                  <a:lnTo>
                    <a:pt x="7307" y="8548"/>
                  </a:lnTo>
                  <a:lnTo>
                    <a:pt x="7676" y="8280"/>
                  </a:lnTo>
                  <a:lnTo>
                    <a:pt x="8011" y="7978"/>
                  </a:lnTo>
                  <a:lnTo>
                    <a:pt x="8313" y="7643"/>
                  </a:lnTo>
                  <a:lnTo>
                    <a:pt x="8581" y="7274"/>
                  </a:lnTo>
                  <a:lnTo>
                    <a:pt x="8815" y="6905"/>
                  </a:lnTo>
                  <a:lnTo>
                    <a:pt x="8983" y="6470"/>
                  </a:lnTo>
                  <a:lnTo>
                    <a:pt x="9151" y="6068"/>
                  </a:lnTo>
                  <a:lnTo>
                    <a:pt x="9285" y="5598"/>
                  </a:lnTo>
                  <a:lnTo>
                    <a:pt x="9352" y="5129"/>
                  </a:lnTo>
                  <a:lnTo>
                    <a:pt x="9352" y="4660"/>
                  </a:lnTo>
                  <a:lnTo>
                    <a:pt x="9352" y="4191"/>
                  </a:lnTo>
                  <a:lnTo>
                    <a:pt x="9285" y="3721"/>
                  </a:lnTo>
                  <a:lnTo>
                    <a:pt x="9151" y="3286"/>
                  </a:lnTo>
                  <a:lnTo>
                    <a:pt x="8983" y="2850"/>
                  </a:lnTo>
                  <a:lnTo>
                    <a:pt x="8815" y="2448"/>
                  </a:lnTo>
                  <a:lnTo>
                    <a:pt x="8581" y="2045"/>
                  </a:lnTo>
                  <a:lnTo>
                    <a:pt x="8313" y="1677"/>
                  </a:lnTo>
                  <a:lnTo>
                    <a:pt x="8011" y="1375"/>
                  </a:lnTo>
                  <a:lnTo>
                    <a:pt x="7676" y="1073"/>
                  </a:lnTo>
                  <a:lnTo>
                    <a:pt x="7307" y="805"/>
                  </a:lnTo>
                  <a:lnTo>
                    <a:pt x="6905" y="571"/>
                  </a:lnTo>
                  <a:lnTo>
                    <a:pt x="6503" y="370"/>
                  </a:lnTo>
                  <a:lnTo>
                    <a:pt x="6067" y="202"/>
                  </a:lnTo>
                  <a:lnTo>
                    <a:pt x="5631" y="101"/>
                  </a:lnTo>
                  <a:lnTo>
                    <a:pt x="516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0" name="Google Shape;2160;p29"/>
            <p:cNvSpPr/>
            <p:nvPr/>
          </p:nvSpPr>
          <p:spPr>
            <a:xfrm>
              <a:off x="2279925" y="3657725"/>
              <a:ext cx="207000" cy="206975"/>
            </a:xfrm>
            <a:custGeom>
              <a:avLst/>
              <a:gdLst/>
              <a:ahLst/>
              <a:cxnLst/>
              <a:rect l="l" t="t" r="r" b="b"/>
              <a:pathLst>
                <a:path w="8280" h="8279" extrusionOk="0">
                  <a:moveTo>
                    <a:pt x="4157" y="0"/>
                  </a:moveTo>
                  <a:lnTo>
                    <a:pt x="3721" y="34"/>
                  </a:lnTo>
                  <a:lnTo>
                    <a:pt x="3319" y="101"/>
                  </a:lnTo>
                  <a:lnTo>
                    <a:pt x="2917" y="201"/>
                  </a:lnTo>
                  <a:lnTo>
                    <a:pt x="2548" y="335"/>
                  </a:lnTo>
                  <a:lnTo>
                    <a:pt x="2179" y="503"/>
                  </a:lnTo>
                  <a:lnTo>
                    <a:pt x="1844" y="704"/>
                  </a:lnTo>
                  <a:lnTo>
                    <a:pt x="1509" y="938"/>
                  </a:lnTo>
                  <a:lnTo>
                    <a:pt x="1241" y="1207"/>
                  </a:lnTo>
                  <a:lnTo>
                    <a:pt x="973" y="1508"/>
                  </a:lnTo>
                  <a:lnTo>
                    <a:pt x="738" y="1843"/>
                  </a:lnTo>
                  <a:lnTo>
                    <a:pt x="503" y="2179"/>
                  </a:lnTo>
                  <a:lnTo>
                    <a:pt x="336" y="2547"/>
                  </a:lnTo>
                  <a:lnTo>
                    <a:pt x="202" y="2916"/>
                  </a:lnTo>
                  <a:lnTo>
                    <a:pt x="101" y="3318"/>
                  </a:lnTo>
                  <a:lnTo>
                    <a:pt x="34" y="3720"/>
                  </a:lnTo>
                  <a:lnTo>
                    <a:pt x="1" y="4156"/>
                  </a:lnTo>
                  <a:lnTo>
                    <a:pt x="34" y="4558"/>
                  </a:lnTo>
                  <a:lnTo>
                    <a:pt x="101" y="4961"/>
                  </a:lnTo>
                  <a:lnTo>
                    <a:pt x="202" y="5363"/>
                  </a:lnTo>
                  <a:lnTo>
                    <a:pt x="336" y="5765"/>
                  </a:lnTo>
                  <a:lnTo>
                    <a:pt x="503" y="6100"/>
                  </a:lnTo>
                  <a:lnTo>
                    <a:pt x="738" y="6469"/>
                  </a:lnTo>
                  <a:lnTo>
                    <a:pt x="973" y="6770"/>
                  </a:lnTo>
                  <a:lnTo>
                    <a:pt x="1241" y="7072"/>
                  </a:lnTo>
                  <a:lnTo>
                    <a:pt x="1509" y="7340"/>
                  </a:lnTo>
                  <a:lnTo>
                    <a:pt x="1844" y="7575"/>
                  </a:lnTo>
                  <a:lnTo>
                    <a:pt x="2179" y="7776"/>
                  </a:lnTo>
                  <a:lnTo>
                    <a:pt x="2548" y="7944"/>
                  </a:lnTo>
                  <a:lnTo>
                    <a:pt x="2917" y="8111"/>
                  </a:lnTo>
                  <a:lnTo>
                    <a:pt x="3319" y="8212"/>
                  </a:lnTo>
                  <a:lnTo>
                    <a:pt x="3721" y="8245"/>
                  </a:lnTo>
                  <a:lnTo>
                    <a:pt x="4157" y="8279"/>
                  </a:lnTo>
                  <a:lnTo>
                    <a:pt x="4592" y="8245"/>
                  </a:lnTo>
                  <a:lnTo>
                    <a:pt x="4995" y="8212"/>
                  </a:lnTo>
                  <a:lnTo>
                    <a:pt x="5397" y="8111"/>
                  </a:lnTo>
                  <a:lnTo>
                    <a:pt x="5766" y="7944"/>
                  </a:lnTo>
                  <a:lnTo>
                    <a:pt x="6134" y="7776"/>
                  </a:lnTo>
                  <a:lnTo>
                    <a:pt x="6469" y="7575"/>
                  </a:lnTo>
                  <a:lnTo>
                    <a:pt x="6805" y="7340"/>
                  </a:lnTo>
                  <a:lnTo>
                    <a:pt x="7073" y="7072"/>
                  </a:lnTo>
                  <a:lnTo>
                    <a:pt x="7341" y="6770"/>
                  </a:lnTo>
                  <a:lnTo>
                    <a:pt x="7576" y="6469"/>
                  </a:lnTo>
                  <a:lnTo>
                    <a:pt x="7810" y="6100"/>
                  </a:lnTo>
                  <a:lnTo>
                    <a:pt x="7978" y="5765"/>
                  </a:lnTo>
                  <a:lnTo>
                    <a:pt x="8112" y="5363"/>
                  </a:lnTo>
                  <a:lnTo>
                    <a:pt x="8212" y="4961"/>
                  </a:lnTo>
                  <a:lnTo>
                    <a:pt x="8279" y="4558"/>
                  </a:lnTo>
                  <a:lnTo>
                    <a:pt x="8279" y="4156"/>
                  </a:lnTo>
                  <a:lnTo>
                    <a:pt x="8279" y="3720"/>
                  </a:lnTo>
                  <a:lnTo>
                    <a:pt x="8212" y="3318"/>
                  </a:lnTo>
                  <a:lnTo>
                    <a:pt x="8112" y="2916"/>
                  </a:lnTo>
                  <a:lnTo>
                    <a:pt x="7978" y="2547"/>
                  </a:lnTo>
                  <a:lnTo>
                    <a:pt x="7810" y="2179"/>
                  </a:lnTo>
                  <a:lnTo>
                    <a:pt x="7576" y="1843"/>
                  </a:lnTo>
                  <a:lnTo>
                    <a:pt x="7341" y="1508"/>
                  </a:lnTo>
                  <a:lnTo>
                    <a:pt x="7073" y="1207"/>
                  </a:lnTo>
                  <a:lnTo>
                    <a:pt x="6805" y="938"/>
                  </a:lnTo>
                  <a:lnTo>
                    <a:pt x="6469" y="704"/>
                  </a:lnTo>
                  <a:lnTo>
                    <a:pt x="6134" y="503"/>
                  </a:lnTo>
                  <a:lnTo>
                    <a:pt x="5766" y="335"/>
                  </a:lnTo>
                  <a:lnTo>
                    <a:pt x="5397" y="201"/>
                  </a:lnTo>
                  <a:lnTo>
                    <a:pt x="4995" y="101"/>
                  </a:lnTo>
                  <a:lnTo>
                    <a:pt x="4592" y="34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1" name="Google Shape;2161;p29"/>
            <p:cNvSpPr/>
            <p:nvPr/>
          </p:nvSpPr>
          <p:spPr>
            <a:xfrm>
              <a:off x="2726550" y="3400475"/>
              <a:ext cx="153350" cy="352775"/>
            </a:xfrm>
            <a:custGeom>
              <a:avLst/>
              <a:gdLst/>
              <a:ahLst/>
              <a:cxnLst/>
              <a:rect l="l" t="t" r="r" b="b"/>
              <a:pathLst>
                <a:path w="6134" h="14111" extrusionOk="0">
                  <a:moveTo>
                    <a:pt x="2581" y="0"/>
                  </a:moveTo>
                  <a:lnTo>
                    <a:pt x="604" y="235"/>
                  </a:lnTo>
                  <a:lnTo>
                    <a:pt x="470" y="268"/>
                  </a:lnTo>
                  <a:lnTo>
                    <a:pt x="335" y="335"/>
                  </a:lnTo>
                  <a:lnTo>
                    <a:pt x="201" y="436"/>
                  </a:lnTo>
                  <a:lnTo>
                    <a:pt x="134" y="536"/>
                  </a:lnTo>
                  <a:lnTo>
                    <a:pt x="34" y="671"/>
                  </a:lnTo>
                  <a:lnTo>
                    <a:pt x="0" y="805"/>
                  </a:lnTo>
                  <a:lnTo>
                    <a:pt x="0" y="939"/>
                  </a:lnTo>
                  <a:lnTo>
                    <a:pt x="0" y="1106"/>
                  </a:lnTo>
                  <a:lnTo>
                    <a:pt x="2615" y="13575"/>
                  </a:lnTo>
                  <a:lnTo>
                    <a:pt x="2682" y="13675"/>
                  </a:lnTo>
                  <a:lnTo>
                    <a:pt x="2715" y="13809"/>
                  </a:lnTo>
                  <a:lnTo>
                    <a:pt x="2816" y="13910"/>
                  </a:lnTo>
                  <a:lnTo>
                    <a:pt x="2916" y="13977"/>
                  </a:lnTo>
                  <a:lnTo>
                    <a:pt x="3017" y="14044"/>
                  </a:lnTo>
                  <a:lnTo>
                    <a:pt x="3151" y="14111"/>
                  </a:lnTo>
                  <a:lnTo>
                    <a:pt x="3419" y="14111"/>
                  </a:lnTo>
                  <a:lnTo>
                    <a:pt x="5497" y="13876"/>
                  </a:lnTo>
                  <a:lnTo>
                    <a:pt x="5665" y="13843"/>
                  </a:lnTo>
                  <a:lnTo>
                    <a:pt x="5799" y="13776"/>
                  </a:lnTo>
                  <a:lnTo>
                    <a:pt x="5899" y="13675"/>
                  </a:lnTo>
                  <a:lnTo>
                    <a:pt x="6000" y="13575"/>
                  </a:lnTo>
                  <a:lnTo>
                    <a:pt x="6067" y="13441"/>
                  </a:lnTo>
                  <a:lnTo>
                    <a:pt x="6100" y="13307"/>
                  </a:lnTo>
                  <a:lnTo>
                    <a:pt x="6134" y="13172"/>
                  </a:lnTo>
                  <a:lnTo>
                    <a:pt x="6100" y="13005"/>
                  </a:lnTo>
                  <a:lnTo>
                    <a:pt x="3386" y="536"/>
                  </a:lnTo>
                  <a:lnTo>
                    <a:pt x="3318" y="402"/>
                  </a:lnTo>
                  <a:lnTo>
                    <a:pt x="3251" y="302"/>
                  </a:lnTo>
                  <a:lnTo>
                    <a:pt x="3184" y="201"/>
                  </a:lnTo>
                  <a:lnTo>
                    <a:pt x="3084" y="134"/>
                  </a:lnTo>
                  <a:lnTo>
                    <a:pt x="2983" y="67"/>
                  </a:lnTo>
                  <a:lnTo>
                    <a:pt x="2849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2" name="Google Shape;2162;p29"/>
            <p:cNvSpPr/>
            <p:nvPr/>
          </p:nvSpPr>
          <p:spPr>
            <a:xfrm>
              <a:off x="2473500" y="3005800"/>
              <a:ext cx="508650" cy="356150"/>
            </a:xfrm>
            <a:custGeom>
              <a:avLst/>
              <a:gdLst/>
              <a:ahLst/>
              <a:cxnLst/>
              <a:rect l="l" t="t" r="r" b="b"/>
              <a:pathLst>
                <a:path w="20346" h="14246" extrusionOk="0">
                  <a:moveTo>
                    <a:pt x="4123" y="1"/>
                  </a:moveTo>
                  <a:lnTo>
                    <a:pt x="0" y="14245"/>
                  </a:lnTo>
                  <a:lnTo>
                    <a:pt x="18099" y="14245"/>
                  </a:lnTo>
                  <a:lnTo>
                    <a:pt x="20345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3" name="Google Shape;2163;p29"/>
            <p:cNvSpPr/>
            <p:nvPr/>
          </p:nvSpPr>
          <p:spPr>
            <a:xfrm>
              <a:off x="2473500" y="3005800"/>
              <a:ext cx="508650" cy="356150"/>
            </a:xfrm>
            <a:custGeom>
              <a:avLst/>
              <a:gdLst/>
              <a:ahLst/>
              <a:cxnLst/>
              <a:rect l="l" t="t" r="r" b="b"/>
              <a:pathLst>
                <a:path w="20346" h="14246" extrusionOk="0">
                  <a:moveTo>
                    <a:pt x="19809" y="1"/>
                  </a:moveTo>
                  <a:lnTo>
                    <a:pt x="17664" y="13743"/>
                  </a:lnTo>
                  <a:lnTo>
                    <a:pt x="134" y="13743"/>
                  </a:lnTo>
                  <a:lnTo>
                    <a:pt x="0" y="14245"/>
                  </a:lnTo>
                  <a:lnTo>
                    <a:pt x="18099" y="14245"/>
                  </a:lnTo>
                  <a:lnTo>
                    <a:pt x="2034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4" name="Google Shape;2164;p29"/>
            <p:cNvSpPr/>
            <p:nvPr/>
          </p:nvSpPr>
          <p:spPr>
            <a:xfrm>
              <a:off x="2640250" y="3022550"/>
              <a:ext cx="255575" cy="223775"/>
            </a:xfrm>
            <a:custGeom>
              <a:avLst/>
              <a:gdLst/>
              <a:ahLst/>
              <a:cxnLst/>
              <a:rect l="l" t="t" r="r" b="b"/>
              <a:pathLst>
                <a:path w="10223" h="8951" extrusionOk="0">
                  <a:moveTo>
                    <a:pt x="5463" y="1"/>
                  </a:moveTo>
                  <a:lnTo>
                    <a:pt x="4961" y="34"/>
                  </a:lnTo>
                  <a:lnTo>
                    <a:pt x="4424" y="68"/>
                  </a:lnTo>
                  <a:lnTo>
                    <a:pt x="3922" y="168"/>
                  </a:lnTo>
                  <a:lnTo>
                    <a:pt x="3419" y="336"/>
                  </a:lnTo>
                  <a:lnTo>
                    <a:pt x="2950" y="504"/>
                  </a:lnTo>
                  <a:lnTo>
                    <a:pt x="2514" y="738"/>
                  </a:lnTo>
                  <a:lnTo>
                    <a:pt x="2078" y="973"/>
                  </a:lnTo>
                  <a:lnTo>
                    <a:pt x="1709" y="1275"/>
                  </a:lnTo>
                  <a:lnTo>
                    <a:pt x="1374" y="1576"/>
                  </a:lnTo>
                  <a:lnTo>
                    <a:pt x="1039" y="1945"/>
                  </a:lnTo>
                  <a:lnTo>
                    <a:pt x="771" y="2280"/>
                  </a:lnTo>
                  <a:lnTo>
                    <a:pt x="536" y="2682"/>
                  </a:lnTo>
                  <a:lnTo>
                    <a:pt x="335" y="3084"/>
                  </a:lnTo>
                  <a:lnTo>
                    <a:pt x="168" y="3487"/>
                  </a:lnTo>
                  <a:lnTo>
                    <a:pt x="67" y="3922"/>
                  </a:lnTo>
                  <a:lnTo>
                    <a:pt x="0" y="4358"/>
                  </a:lnTo>
                  <a:lnTo>
                    <a:pt x="0" y="4827"/>
                  </a:lnTo>
                  <a:lnTo>
                    <a:pt x="34" y="5263"/>
                  </a:lnTo>
                  <a:lnTo>
                    <a:pt x="134" y="5732"/>
                  </a:lnTo>
                  <a:lnTo>
                    <a:pt x="302" y="6135"/>
                  </a:lnTo>
                  <a:lnTo>
                    <a:pt x="469" y="6537"/>
                  </a:lnTo>
                  <a:lnTo>
                    <a:pt x="704" y="6939"/>
                  </a:lnTo>
                  <a:lnTo>
                    <a:pt x="972" y="7274"/>
                  </a:lnTo>
                  <a:lnTo>
                    <a:pt x="1307" y="7609"/>
                  </a:lnTo>
                  <a:lnTo>
                    <a:pt x="1642" y="7911"/>
                  </a:lnTo>
                  <a:lnTo>
                    <a:pt x="2011" y="8146"/>
                  </a:lnTo>
                  <a:lnTo>
                    <a:pt x="2413" y="8380"/>
                  </a:lnTo>
                  <a:lnTo>
                    <a:pt x="2849" y="8581"/>
                  </a:lnTo>
                  <a:lnTo>
                    <a:pt x="3285" y="8749"/>
                  </a:lnTo>
                  <a:lnTo>
                    <a:pt x="3787" y="8849"/>
                  </a:lnTo>
                  <a:lnTo>
                    <a:pt x="4257" y="8917"/>
                  </a:lnTo>
                  <a:lnTo>
                    <a:pt x="4759" y="8950"/>
                  </a:lnTo>
                  <a:lnTo>
                    <a:pt x="5262" y="8950"/>
                  </a:lnTo>
                  <a:lnTo>
                    <a:pt x="5798" y="8883"/>
                  </a:lnTo>
                  <a:lnTo>
                    <a:pt x="6301" y="8782"/>
                  </a:lnTo>
                  <a:lnTo>
                    <a:pt x="6804" y="8648"/>
                  </a:lnTo>
                  <a:lnTo>
                    <a:pt x="7273" y="8447"/>
                  </a:lnTo>
                  <a:lnTo>
                    <a:pt x="7709" y="8246"/>
                  </a:lnTo>
                  <a:lnTo>
                    <a:pt x="8145" y="7978"/>
                  </a:lnTo>
                  <a:lnTo>
                    <a:pt x="8513" y="7710"/>
                  </a:lnTo>
                  <a:lnTo>
                    <a:pt x="8849" y="7375"/>
                  </a:lnTo>
                  <a:lnTo>
                    <a:pt x="9184" y="7040"/>
                  </a:lnTo>
                  <a:lnTo>
                    <a:pt x="9452" y="6671"/>
                  </a:lnTo>
                  <a:lnTo>
                    <a:pt x="9686" y="6302"/>
                  </a:lnTo>
                  <a:lnTo>
                    <a:pt x="9888" y="5900"/>
                  </a:lnTo>
                  <a:lnTo>
                    <a:pt x="10055" y="5464"/>
                  </a:lnTo>
                  <a:lnTo>
                    <a:pt x="10156" y="5062"/>
                  </a:lnTo>
                  <a:lnTo>
                    <a:pt x="10223" y="4593"/>
                  </a:lnTo>
                  <a:lnTo>
                    <a:pt x="10223" y="4157"/>
                  </a:lnTo>
                  <a:lnTo>
                    <a:pt x="10189" y="3688"/>
                  </a:lnTo>
                  <a:lnTo>
                    <a:pt x="10089" y="3252"/>
                  </a:lnTo>
                  <a:lnTo>
                    <a:pt x="9921" y="2816"/>
                  </a:lnTo>
                  <a:lnTo>
                    <a:pt x="9754" y="2414"/>
                  </a:lnTo>
                  <a:lnTo>
                    <a:pt x="9519" y="2045"/>
                  </a:lnTo>
                  <a:lnTo>
                    <a:pt x="9251" y="1710"/>
                  </a:lnTo>
                  <a:lnTo>
                    <a:pt x="8916" y="1375"/>
                  </a:lnTo>
                  <a:lnTo>
                    <a:pt x="8580" y="1073"/>
                  </a:lnTo>
                  <a:lnTo>
                    <a:pt x="8212" y="805"/>
                  </a:lnTo>
                  <a:lnTo>
                    <a:pt x="7810" y="571"/>
                  </a:lnTo>
                  <a:lnTo>
                    <a:pt x="7374" y="403"/>
                  </a:lnTo>
                  <a:lnTo>
                    <a:pt x="6938" y="236"/>
                  </a:lnTo>
                  <a:lnTo>
                    <a:pt x="6469" y="135"/>
                  </a:lnTo>
                  <a:lnTo>
                    <a:pt x="5966" y="34"/>
                  </a:lnTo>
                  <a:lnTo>
                    <a:pt x="546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5" name="Google Shape;2165;p29"/>
            <p:cNvSpPr/>
            <p:nvPr/>
          </p:nvSpPr>
          <p:spPr>
            <a:xfrm>
              <a:off x="2560625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extrusionOk="0">
                  <a:moveTo>
                    <a:pt x="939" y="0"/>
                  </a:moveTo>
                  <a:lnTo>
                    <a:pt x="1" y="3084"/>
                  </a:lnTo>
                  <a:lnTo>
                    <a:pt x="3956" y="3084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6" name="Google Shape;2166;p29"/>
            <p:cNvSpPr/>
            <p:nvPr/>
          </p:nvSpPr>
          <p:spPr>
            <a:xfrm>
              <a:off x="2676275" y="2883475"/>
              <a:ext cx="122350" cy="77100"/>
            </a:xfrm>
            <a:custGeom>
              <a:avLst/>
              <a:gdLst/>
              <a:ahLst/>
              <a:cxnLst/>
              <a:rect l="l" t="t" r="r" b="b"/>
              <a:pathLst>
                <a:path w="4894" h="3084" extrusionOk="0">
                  <a:moveTo>
                    <a:pt x="939" y="0"/>
                  </a:moveTo>
                  <a:lnTo>
                    <a:pt x="0" y="3084"/>
                  </a:lnTo>
                  <a:lnTo>
                    <a:pt x="3955" y="3084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7" name="Google Shape;2167;p29"/>
            <p:cNvSpPr/>
            <p:nvPr/>
          </p:nvSpPr>
          <p:spPr>
            <a:xfrm>
              <a:off x="2791900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extrusionOk="0">
                  <a:moveTo>
                    <a:pt x="973" y="0"/>
                  </a:moveTo>
                  <a:lnTo>
                    <a:pt x="1" y="3084"/>
                  </a:lnTo>
                  <a:lnTo>
                    <a:pt x="3956" y="3084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8" name="Google Shape;2168;p29"/>
            <p:cNvSpPr/>
            <p:nvPr/>
          </p:nvSpPr>
          <p:spPr>
            <a:xfrm>
              <a:off x="2907525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extrusionOk="0">
                  <a:moveTo>
                    <a:pt x="973" y="0"/>
                  </a:moveTo>
                  <a:lnTo>
                    <a:pt x="1" y="3084"/>
                  </a:lnTo>
                  <a:lnTo>
                    <a:pt x="3956" y="3084"/>
                  </a:lnTo>
                  <a:lnTo>
                    <a:pt x="4895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9" name="Google Shape;2169;p29"/>
            <p:cNvSpPr/>
            <p:nvPr/>
          </p:nvSpPr>
          <p:spPr>
            <a:xfrm>
              <a:off x="2791900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extrusionOk="0">
                  <a:moveTo>
                    <a:pt x="4592" y="0"/>
                  </a:moveTo>
                  <a:lnTo>
                    <a:pt x="3755" y="2681"/>
                  </a:lnTo>
                  <a:lnTo>
                    <a:pt x="135" y="2681"/>
                  </a:lnTo>
                  <a:lnTo>
                    <a:pt x="1" y="3084"/>
                  </a:lnTo>
                  <a:lnTo>
                    <a:pt x="3956" y="3084"/>
                  </a:lnTo>
                  <a:lnTo>
                    <a:pt x="489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0" name="Google Shape;2170;p29"/>
            <p:cNvSpPr/>
            <p:nvPr/>
          </p:nvSpPr>
          <p:spPr>
            <a:xfrm>
              <a:off x="2791900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fill="none" extrusionOk="0">
                  <a:moveTo>
                    <a:pt x="3956" y="3084"/>
                  </a:moveTo>
                  <a:lnTo>
                    <a:pt x="4894" y="0"/>
                  </a:lnTo>
                  <a:lnTo>
                    <a:pt x="4592" y="0"/>
                  </a:lnTo>
                  <a:lnTo>
                    <a:pt x="3755" y="2681"/>
                  </a:lnTo>
                  <a:lnTo>
                    <a:pt x="135" y="2681"/>
                  </a:lnTo>
                  <a:lnTo>
                    <a:pt x="1" y="308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1" name="Google Shape;2171;p29"/>
            <p:cNvSpPr/>
            <p:nvPr/>
          </p:nvSpPr>
          <p:spPr>
            <a:xfrm>
              <a:off x="2514550" y="3216950"/>
              <a:ext cx="136600" cy="119850"/>
            </a:xfrm>
            <a:custGeom>
              <a:avLst/>
              <a:gdLst/>
              <a:ahLst/>
              <a:cxnLst/>
              <a:rect l="l" t="t" r="r" b="b"/>
              <a:pathLst>
                <a:path w="5464" h="4794" extrusionOk="0">
                  <a:moveTo>
                    <a:pt x="2648" y="1"/>
                  </a:moveTo>
                  <a:lnTo>
                    <a:pt x="2380" y="34"/>
                  </a:lnTo>
                  <a:lnTo>
                    <a:pt x="2112" y="101"/>
                  </a:lnTo>
                  <a:lnTo>
                    <a:pt x="1844" y="169"/>
                  </a:lnTo>
                  <a:lnTo>
                    <a:pt x="1576" y="269"/>
                  </a:lnTo>
                  <a:lnTo>
                    <a:pt x="1341" y="370"/>
                  </a:lnTo>
                  <a:lnTo>
                    <a:pt x="1140" y="537"/>
                  </a:lnTo>
                  <a:lnTo>
                    <a:pt x="939" y="671"/>
                  </a:lnTo>
                  <a:lnTo>
                    <a:pt x="738" y="839"/>
                  </a:lnTo>
                  <a:lnTo>
                    <a:pt x="570" y="1040"/>
                  </a:lnTo>
                  <a:lnTo>
                    <a:pt x="436" y="1208"/>
                  </a:lnTo>
                  <a:lnTo>
                    <a:pt x="302" y="1409"/>
                  </a:lnTo>
                  <a:lnTo>
                    <a:pt x="202" y="1643"/>
                  </a:lnTo>
                  <a:lnTo>
                    <a:pt x="101" y="1878"/>
                  </a:lnTo>
                  <a:lnTo>
                    <a:pt x="67" y="2079"/>
                  </a:lnTo>
                  <a:lnTo>
                    <a:pt x="34" y="2314"/>
                  </a:lnTo>
                  <a:lnTo>
                    <a:pt x="0" y="2582"/>
                  </a:lnTo>
                  <a:lnTo>
                    <a:pt x="34" y="2816"/>
                  </a:lnTo>
                  <a:lnTo>
                    <a:pt x="101" y="3051"/>
                  </a:lnTo>
                  <a:lnTo>
                    <a:pt x="168" y="3286"/>
                  </a:lnTo>
                  <a:lnTo>
                    <a:pt x="269" y="3487"/>
                  </a:lnTo>
                  <a:lnTo>
                    <a:pt x="403" y="3688"/>
                  </a:lnTo>
                  <a:lnTo>
                    <a:pt x="537" y="3889"/>
                  </a:lnTo>
                  <a:lnTo>
                    <a:pt x="704" y="4057"/>
                  </a:lnTo>
                  <a:lnTo>
                    <a:pt x="905" y="4224"/>
                  </a:lnTo>
                  <a:lnTo>
                    <a:pt x="1107" y="4358"/>
                  </a:lnTo>
                  <a:lnTo>
                    <a:pt x="1308" y="4459"/>
                  </a:lnTo>
                  <a:lnTo>
                    <a:pt x="1542" y="4593"/>
                  </a:lnTo>
                  <a:lnTo>
                    <a:pt x="1777" y="4660"/>
                  </a:lnTo>
                  <a:lnTo>
                    <a:pt x="2045" y="4727"/>
                  </a:lnTo>
                  <a:lnTo>
                    <a:pt x="2280" y="4760"/>
                  </a:lnTo>
                  <a:lnTo>
                    <a:pt x="2548" y="4794"/>
                  </a:lnTo>
                  <a:lnTo>
                    <a:pt x="2849" y="4760"/>
                  </a:lnTo>
                  <a:lnTo>
                    <a:pt x="3118" y="4760"/>
                  </a:lnTo>
                  <a:lnTo>
                    <a:pt x="3386" y="4693"/>
                  </a:lnTo>
                  <a:lnTo>
                    <a:pt x="3654" y="4626"/>
                  </a:lnTo>
                  <a:lnTo>
                    <a:pt x="3888" y="4526"/>
                  </a:lnTo>
                  <a:lnTo>
                    <a:pt x="4123" y="4392"/>
                  </a:lnTo>
                  <a:lnTo>
                    <a:pt x="4358" y="4258"/>
                  </a:lnTo>
                  <a:lnTo>
                    <a:pt x="4559" y="4124"/>
                  </a:lnTo>
                  <a:lnTo>
                    <a:pt x="4760" y="3956"/>
                  </a:lnTo>
                  <a:lnTo>
                    <a:pt x="4927" y="3755"/>
                  </a:lnTo>
                  <a:lnTo>
                    <a:pt x="5062" y="3554"/>
                  </a:lnTo>
                  <a:lnTo>
                    <a:pt x="5196" y="3353"/>
                  </a:lnTo>
                  <a:lnTo>
                    <a:pt x="5296" y="3152"/>
                  </a:lnTo>
                  <a:lnTo>
                    <a:pt x="5397" y="2917"/>
                  </a:lnTo>
                  <a:lnTo>
                    <a:pt x="5430" y="2682"/>
                  </a:lnTo>
                  <a:lnTo>
                    <a:pt x="5464" y="2448"/>
                  </a:lnTo>
                  <a:lnTo>
                    <a:pt x="5464" y="2213"/>
                  </a:lnTo>
                  <a:lnTo>
                    <a:pt x="5464" y="1978"/>
                  </a:lnTo>
                  <a:lnTo>
                    <a:pt x="5397" y="1744"/>
                  </a:lnTo>
                  <a:lnTo>
                    <a:pt x="5330" y="1509"/>
                  </a:lnTo>
                  <a:lnTo>
                    <a:pt x="5229" y="1275"/>
                  </a:lnTo>
                  <a:lnTo>
                    <a:pt x="5095" y="1073"/>
                  </a:lnTo>
                  <a:lnTo>
                    <a:pt x="4961" y="906"/>
                  </a:lnTo>
                  <a:lnTo>
                    <a:pt x="4793" y="738"/>
                  </a:lnTo>
                  <a:lnTo>
                    <a:pt x="4592" y="571"/>
                  </a:lnTo>
                  <a:lnTo>
                    <a:pt x="4391" y="437"/>
                  </a:lnTo>
                  <a:lnTo>
                    <a:pt x="4190" y="303"/>
                  </a:lnTo>
                  <a:lnTo>
                    <a:pt x="3955" y="202"/>
                  </a:lnTo>
                  <a:lnTo>
                    <a:pt x="3721" y="135"/>
                  </a:lnTo>
                  <a:lnTo>
                    <a:pt x="3453" y="68"/>
                  </a:lnTo>
                  <a:lnTo>
                    <a:pt x="318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2" name="Google Shape;2172;p29"/>
            <p:cNvSpPr/>
            <p:nvPr/>
          </p:nvSpPr>
          <p:spPr>
            <a:xfrm>
              <a:off x="1943075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1610" y="0"/>
                  </a:moveTo>
                  <a:lnTo>
                    <a:pt x="1308" y="34"/>
                  </a:lnTo>
                  <a:lnTo>
                    <a:pt x="1006" y="101"/>
                  </a:lnTo>
                  <a:lnTo>
                    <a:pt x="738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5" y="805"/>
                  </a:lnTo>
                  <a:lnTo>
                    <a:pt x="34" y="1039"/>
                  </a:lnTo>
                  <a:lnTo>
                    <a:pt x="1" y="1307"/>
                  </a:lnTo>
                  <a:lnTo>
                    <a:pt x="1" y="1575"/>
                  </a:lnTo>
                  <a:lnTo>
                    <a:pt x="68" y="1810"/>
                  </a:lnTo>
                  <a:lnTo>
                    <a:pt x="202" y="2045"/>
                  </a:lnTo>
                  <a:lnTo>
                    <a:pt x="369" y="2246"/>
                  </a:lnTo>
                  <a:lnTo>
                    <a:pt x="571" y="2413"/>
                  </a:lnTo>
                  <a:lnTo>
                    <a:pt x="839" y="2547"/>
                  </a:lnTo>
                  <a:lnTo>
                    <a:pt x="1107" y="2614"/>
                  </a:lnTo>
                  <a:lnTo>
                    <a:pt x="1408" y="2648"/>
                  </a:lnTo>
                  <a:lnTo>
                    <a:pt x="1710" y="2648"/>
                  </a:lnTo>
                  <a:lnTo>
                    <a:pt x="2012" y="2581"/>
                  </a:lnTo>
                  <a:lnTo>
                    <a:pt x="2280" y="2447"/>
                  </a:lnTo>
                  <a:lnTo>
                    <a:pt x="2515" y="2279"/>
                  </a:lnTo>
                  <a:lnTo>
                    <a:pt x="2716" y="2078"/>
                  </a:lnTo>
                  <a:lnTo>
                    <a:pt x="2850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3017" y="1106"/>
                  </a:lnTo>
                  <a:lnTo>
                    <a:pt x="2917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34"/>
                  </a:lnTo>
                  <a:lnTo>
                    <a:pt x="1911" y="34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3" name="Google Shape;2173;p29"/>
            <p:cNvSpPr/>
            <p:nvPr/>
          </p:nvSpPr>
          <p:spPr>
            <a:xfrm>
              <a:off x="1943075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939" y="134"/>
                  </a:moveTo>
                  <a:lnTo>
                    <a:pt x="738" y="235"/>
                  </a:lnTo>
                  <a:lnTo>
                    <a:pt x="939" y="134"/>
                  </a:lnTo>
                  <a:close/>
                  <a:moveTo>
                    <a:pt x="1610" y="0"/>
                  </a:moveTo>
                  <a:lnTo>
                    <a:pt x="1308" y="34"/>
                  </a:lnTo>
                  <a:lnTo>
                    <a:pt x="1006" y="101"/>
                  </a:lnTo>
                  <a:lnTo>
                    <a:pt x="939" y="134"/>
                  </a:lnTo>
                  <a:lnTo>
                    <a:pt x="939" y="134"/>
                  </a:lnTo>
                  <a:lnTo>
                    <a:pt x="1207" y="67"/>
                  </a:lnTo>
                  <a:lnTo>
                    <a:pt x="1677" y="67"/>
                  </a:lnTo>
                  <a:lnTo>
                    <a:pt x="1878" y="134"/>
                  </a:lnTo>
                  <a:lnTo>
                    <a:pt x="2079" y="235"/>
                  </a:lnTo>
                  <a:lnTo>
                    <a:pt x="2246" y="369"/>
                  </a:lnTo>
                  <a:lnTo>
                    <a:pt x="2380" y="536"/>
                  </a:lnTo>
                  <a:lnTo>
                    <a:pt x="2481" y="737"/>
                  </a:lnTo>
                  <a:lnTo>
                    <a:pt x="2548" y="939"/>
                  </a:lnTo>
                  <a:lnTo>
                    <a:pt x="2548" y="1140"/>
                  </a:lnTo>
                  <a:lnTo>
                    <a:pt x="2515" y="1341"/>
                  </a:lnTo>
                  <a:lnTo>
                    <a:pt x="2447" y="1542"/>
                  </a:lnTo>
                  <a:lnTo>
                    <a:pt x="2313" y="1709"/>
                  </a:lnTo>
                  <a:lnTo>
                    <a:pt x="2146" y="1877"/>
                  </a:lnTo>
                  <a:lnTo>
                    <a:pt x="1978" y="2011"/>
                  </a:lnTo>
                  <a:lnTo>
                    <a:pt x="1744" y="2078"/>
                  </a:lnTo>
                  <a:lnTo>
                    <a:pt x="1509" y="2145"/>
                  </a:lnTo>
                  <a:lnTo>
                    <a:pt x="1274" y="2179"/>
                  </a:lnTo>
                  <a:lnTo>
                    <a:pt x="1040" y="2145"/>
                  </a:lnTo>
                  <a:lnTo>
                    <a:pt x="805" y="2078"/>
                  </a:lnTo>
                  <a:lnTo>
                    <a:pt x="638" y="1978"/>
                  </a:lnTo>
                  <a:lnTo>
                    <a:pt x="470" y="1844"/>
                  </a:lnTo>
                  <a:lnTo>
                    <a:pt x="302" y="1676"/>
                  </a:lnTo>
                  <a:lnTo>
                    <a:pt x="202" y="1508"/>
                  </a:lnTo>
                  <a:lnTo>
                    <a:pt x="168" y="1307"/>
                  </a:lnTo>
                  <a:lnTo>
                    <a:pt x="135" y="1073"/>
                  </a:lnTo>
                  <a:lnTo>
                    <a:pt x="202" y="872"/>
                  </a:lnTo>
                  <a:lnTo>
                    <a:pt x="269" y="670"/>
                  </a:lnTo>
                  <a:lnTo>
                    <a:pt x="403" y="503"/>
                  </a:lnTo>
                  <a:lnTo>
                    <a:pt x="537" y="369"/>
                  </a:lnTo>
                  <a:lnTo>
                    <a:pt x="738" y="235"/>
                  </a:lnTo>
                  <a:lnTo>
                    <a:pt x="738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5" y="805"/>
                  </a:lnTo>
                  <a:lnTo>
                    <a:pt x="34" y="1039"/>
                  </a:lnTo>
                  <a:lnTo>
                    <a:pt x="1" y="1307"/>
                  </a:lnTo>
                  <a:lnTo>
                    <a:pt x="1" y="1575"/>
                  </a:lnTo>
                  <a:lnTo>
                    <a:pt x="68" y="1810"/>
                  </a:lnTo>
                  <a:lnTo>
                    <a:pt x="202" y="2045"/>
                  </a:lnTo>
                  <a:lnTo>
                    <a:pt x="369" y="2246"/>
                  </a:lnTo>
                  <a:lnTo>
                    <a:pt x="571" y="2413"/>
                  </a:lnTo>
                  <a:lnTo>
                    <a:pt x="839" y="2547"/>
                  </a:lnTo>
                  <a:lnTo>
                    <a:pt x="1107" y="2614"/>
                  </a:lnTo>
                  <a:lnTo>
                    <a:pt x="1408" y="2648"/>
                  </a:lnTo>
                  <a:lnTo>
                    <a:pt x="1710" y="2648"/>
                  </a:lnTo>
                  <a:lnTo>
                    <a:pt x="2012" y="2581"/>
                  </a:lnTo>
                  <a:lnTo>
                    <a:pt x="2280" y="2447"/>
                  </a:lnTo>
                  <a:lnTo>
                    <a:pt x="2515" y="2279"/>
                  </a:lnTo>
                  <a:lnTo>
                    <a:pt x="2716" y="2078"/>
                  </a:lnTo>
                  <a:lnTo>
                    <a:pt x="2850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3017" y="1106"/>
                  </a:lnTo>
                  <a:lnTo>
                    <a:pt x="2917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34"/>
                  </a:lnTo>
                  <a:lnTo>
                    <a:pt x="1911" y="34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4" name="Google Shape;2174;p29"/>
            <p:cNvSpPr/>
            <p:nvPr/>
          </p:nvSpPr>
          <p:spPr>
            <a:xfrm>
              <a:off x="2103975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609" y="0"/>
                  </a:moveTo>
                  <a:lnTo>
                    <a:pt x="1307" y="34"/>
                  </a:lnTo>
                  <a:lnTo>
                    <a:pt x="1006" y="101"/>
                  </a:lnTo>
                  <a:lnTo>
                    <a:pt x="737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805"/>
                  </a:lnTo>
                  <a:lnTo>
                    <a:pt x="34" y="1039"/>
                  </a:lnTo>
                  <a:lnTo>
                    <a:pt x="0" y="1307"/>
                  </a:lnTo>
                  <a:lnTo>
                    <a:pt x="0" y="1575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47"/>
                  </a:lnTo>
                  <a:lnTo>
                    <a:pt x="1106" y="2614"/>
                  </a:lnTo>
                  <a:lnTo>
                    <a:pt x="1408" y="2648"/>
                  </a:lnTo>
                  <a:lnTo>
                    <a:pt x="1709" y="2648"/>
                  </a:lnTo>
                  <a:lnTo>
                    <a:pt x="2011" y="2581"/>
                  </a:lnTo>
                  <a:lnTo>
                    <a:pt x="2279" y="2447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2983" y="1106"/>
                  </a:lnTo>
                  <a:lnTo>
                    <a:pt x="2916" y="838"/>
                  </a:lnTo>
                  <a:lnTo>
                    <a:pt x="2815" y="603"/>
                  </a:lnTo>
                  <a:lnTo>
                    <a:pt x="2614" y="402"/>
                  </a:lnTo>
                  <a:lnTo>
                    <a:pt x="2413" y="235"/>
                  </a:lnTo>
                  <a:lnTo>
                    <a:pt x="2179" y="134"/>
                  </a:lnTo>
                  <a:lnTo>
                    <a:pt x="1910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5" name="Google Shape;2175;p29"/>
            <p:cNvSpPr/>
            <p:nvPr/>
          </p:nvSpPr>
          <p:spPr>
            <a:xfrm>
              <a:off x="2103975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609" y="0"/>
                  </a:moveTo>
                  <a:lnTo>
                    <a:pt x="1307" y="34"/>
                  </a:lnTo>
                  <a:lnTo>
                    <a:pt x="1006" y="101"/>
                  </a:lnTo>
                  <a:lnTo>
                    <a:pt x="938" y="134"/>
                  </a:lnTo>
                  <a:lnTo>
                    <a:pt x="1173" y="67"/>
                  </a:lnTo>
                  <a:lnTo>
                    <a:pt x="1676" y="67"/>
                  </a:lnTo>
                  <a:lnTo>
                    <a:pt x="1877" y="134"/>
                  </a:lnTo>
                  <a:lnTo>
                    <a:pt x="2078" y="235"/>
                  </a:lnTo>
                  <a:lnTo>
                    <a:pt x="2246" y="369"/>
                  </a:lnTo>
                  <a:lnTo>
                    <a:pt x="2380" y="536"/>
                  </a:lnTo>
                  <a:lnTo>
                    <a:pt x="2480" y="737"/>
                  </a:lnTo>
                  <a:lnTo>
                    <a:pt x="2547" y="939"/>
                  </a:lnTo>
                  <a:lnTo>
                    <a:pt x="2547" y="1140"/>
                  </a:lnTo>
                  <a:lnTo>
                    <a:pt x="2514" y="1341"/>
                  </a:lnTo>
                  <a:lnTo>
                    <a:pt x="2447" y="1542"/>
                  </a:lnTo>
                  <a:lnTo>
                    <a:pt x="2313" y="1709"/>
                  </a:lnTo>
                  <a:lnTo>
                    <a:pt x="2145" y="1877"/>
                  </a:lnTo>
                  <a:lnTo>
                    <a:pt x="1978" y="2011"/>
                  </a:lnTo>
                  <a:lnTo>
                    <a:pt x="1743" y="2078"/>
                  </a:lnTo>
                  <a:lnTo>
                    <a:pt x="1508" y="2145"/>
                  </a:lnTo>
                  <a:lnTo>
                    <a:pt x="1274" y="2179"/>
                  </a:lnTo>
                  <a:lnTo>
                    <a:pt x="1039" y="2145"/>
                  </a:lnTo>
                  <a:lnTo>
                    <a:pt x="804" y="2078"/>
                  </a:lnTo>
                  <a:lnTo>
                    <a:pt x="637" y="1978"/>
                  </a:lnTo>
                  <a:lnTo>
                    <a:pt x="436" y="1844"/>
                  </a:lnTo>
                  <a:lnTo>
                    <a:pt x="302" y="1676"/>
                  </a:lnTo>
                  <a:lnTo>
                    <a:pt x="201" y="1508"/>
                  </a:lnTo>
                  <a:lnTo>
                    <a:pt x="168" y="1307"/>
                  </a:lnTo>
                  <a:lnTo>
                    <a:pt x="134" y="1073"/>
                  </a:lnTo>
                  <a:lnTo>
                    <a:pt x="201" y="872"/>
                  </a:lnTo>
                  <a:lnTo>
                    <a:pt x="268" y="670"/>
                  </a:lnTo>
                  <a:lnTo>
                    <a:pt x="402" y="503"/>
                  </a:lnTo>
                  <a:lnTo>
                    <a:pt x="536" y="369"/>
                  </a:lnTo>
                  <a:lnTo>
                    <a:pt x="737" y="235"/>
                  </a:lnTo>
                  <a:lnTo>
                    <a:pt x="737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805"/>
                  </a:lnTo>
                  <a:lnTo>
                    <a:pt x="34" y="1039"/>
                  </a:lnTo>
                  <a:lnTo>
                    <a:pt x="0" y="1307"/>
                  </a:lnTo>
                  <a:lnTo>
                    <a:pt x="0" y="1575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47"/>
                  </a:lnTo>
                  <a:lnTo>
                    <a:pt x="1106" y="2614"/>
                  </a:lnTo>
                  <a:lnTo>
                    <a:pt x="1408" y="2648"/>
                  </a:lnTo>
                  <a:lnTo>
                    <a:pt x="1709" y="2648"/>
                  </a:lnTo>
                  <a:lnTo>
                    <a:pt x="2011" y="2581"/>
                  </a:lnTo>
                  <a:lnTo>
                    <a:pt x="2279" y="2447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2983" y="1106"/>
                  </a:lnTo>
                  <a:lnTo>
                    <a:pt x="2916" y="838"/>
                  </a:lnTo>
                  <a:lnTo>
                    <a:pt x="2815" y="603"/>
                  </a:lnTo>
                  <a:lnTo>
                    <a:pt x="2614" y="402"/>
                  </a:lnTo>
                  <a:lnTo>
                    <a:pt x="2413" y="235"/>
                  </a:lnTo>
                  <a:lnTo>
                    <a:pt x="2179" y="134"/>
                  </a:lnTo>
                  <a:lnTo>
                    <a:pt x="1910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6" name="Google Shape;2176;p29"/>
            <p:cNvSpPr/>
            <p:nvPr/>
          </p:nvSpPr>
          <p:spPr>
            <a:xfrm>
              <a:off x="2264850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609" y="0"/>
                  </a:moveTo>
                  <a:lnTo>
                    <a:pt x="1307" y="34"/>
                  </a:lnTo>
                  <a:lnTo>
                    <a:pt x="1006" y="101"/>
                  </a:lnTo>
                  <a:lnTo>
                    <a:pt x="738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805"/>
                  </a:lnTo>
                  <a:lnTo>
                    <a:pt x="34" y="1039"/>
                  </a:lnTo>
                  <a:lnTo>
                    <a:pt x="0" y="1307"/>
                  </a:lnTo>
                  <a:lnTo>
                    <a:pt x="0" y="1575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47"/>
                  </a:lnTo>
                  <a:lnTo>
                    <a:pt x="1106" y="2614"/>
                  </a:lnTo>
                  <a:lnTo>
                    <a:pt x="1408" y="2648"/>
                  </a:lnTo>
                  <a:lnTo>
                    <a:pt x="1710" y="2648"/>
                  </a:lnTo>
                  <a:lnTo>
                    <a:pt x="2011" y="2581"/>
                  </a:lnTo>
                  <a:lnTo>
                    <a:pt x="2279" y="2447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2983" y="1106"/>
                  </a:lnTo>
                  <a:lnTo>
                    <a:pt x="2916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34"/>
                  </a:lnTo>
                  <a:lnTo>
                    <a:pt x="1911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7" name="Google Shape;2177;p29"/>
            <p:cNvSpPr/>
            <p:nvPr/>
          </p:nvSpPr>
          <p:spPr>
            <a:xfrm>
              <a:off x="2264850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609" y="0"/>
                  </a:moveTo>
                  <a:lnTo>
                    <a:pt x="1307" y="34"/>
                  </a:lnTo>
                  <a:lnTo>
                    <a:pt x="1006" y="101"/>
                  </a:lnTo>
                  <a:lnTo>
                    <a:pt x="939" y="134"/>
                  </a:lnTo>
                  <a:lnTo>
                    <a:pt x="939" y="134"/>
                  </a:lnTo>
                  <a:lnTo>
                    <a:pt x="1173" y="67"/>
                  </a:lnTo>
                  <a:lnTo>
                    <a:pt x="1676" y="67"/>
                  </a:lnTo>
                  <a:lnTo>
                    <a:pt x="1877" y="134"/>
                  </a:lnTo>
                  <a:lnTo>
                    <a:pt x="2078" y="235"/>
                  </a:lnTo>
                  <a:lnTo>
                    <a:pt x="2246" y="369"/>
                  </a:lnTo>
                  <a:lnTo>
                    <a:pt x="2380" y="536"/>
                  </a:lnTo>
                  <a:lnTo>
                    <a:pt x="2481" y="737"/>
                  </a:lnTo>
                  <a:lnTo>
                    <a:pt x="2548" y="939"/>
                  </a:lnTo>
                  <a:lnTo>
                    <a:pt x="2548" y="1140"/>
                  </a:lnTo>
                  <a:lnTo>
                    <a:pt x="2514" y="1341"/>
                  </a:lnTo>
                  <a:lnTo>
                    <a:pt x="2447" y="1542"/>
                  </a:lnTo>
                  <a:lnTo>
                    <a:pt x="2313" y="1709"/>
                  </a:lnTo>
                  <a:lnTo>
                    <a:pt x="2145" y="1877"/>
                  </a:lnTo>
                  <a:lnTo>
                    <a:pt x="1978" y="2011"/>
                  </a:lnTo>
                  <a:lnTo>
                    <a:pt x="1743" y="2078"/>
                  </a:lnTo>
                  <a:lnTo>
                    <a:pt x="1509" y="2145"/>
                  </a:lnTo>
                  <a:lnTo>
                    <a:pt x="1274" y="2179"/>
                  </a:lnTo>
                  <a:lnTo>
                    <a:pt x="1039" y="2145"/>
                  </a:lnTo>
                  <a:lnTo>
                    <a:pt x="805" y="2078"/>
                  </a:lnTo>
                  <a:lnTo>
                    <a:pt x="604" y="1978"/>
                  </a:lnTo>
                  <a:lnTo>
                    <a:pt x="436" y="1844"/>
                  </a:lnTo>
                  <a:lnTo>
                    <a:pt x="302" y="1676"/>
                  </a:lnTo>
                  <a:lnTo>
                    <a:pt x="201" y="1508"/>
                  </a:lnTo>
                  <a:lnTo>
                    <a:pt x="168" y="1307"/>
                  </a:lnTo>
                  <a:lnTo>
                    <a:pt x="134" y="1073"/>
                  </a:lnTo>
                  <a:lnTo>
                    <a:pt x="201" y="872"/>
                  </a:lnTo>
                  <a:lnTo>
                    <a:pt x="268" y="670"/>
                  </a:lnTo>
                  <a:lnTo>
                    <a:pt x="403" y="503"/>
                  </a:lnTo>
                  <a:lnTo>
                    <a:pt x="537" y="369"/>
                  </a:lnTo>
                  <a:lnTo>
                    <a:pt x="738" y="235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805"/>
                  </a:lnTo>
                  <a:lnTo>
                    <a:pt x="34" y="1039"/>
                  </a:lnTo>
                  <a:lnTo>
                    <a:pt x="0" y="1307"/>
                  </a:lnTo>
                  <a:lnTo>
                    <a:pt x="0" y="1575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47"/>
                  </a:lnTo>
                  <a:lnTo>
                    <a:pt x="1106" y="2614"/>
                  </a:lnTo>
                  <a:lnTo>
                    <a:pt x="1408" y="2648"/>
                  </a:lnTo>
                  <a:lnTo>
                    <a:pt x="1710" y="2648"/>
                  </a:lnTo>
                  <a:lnTo>
                    <a:pt x="2011" y="2581"/>
                  </a:lnTo>
                  <a:lnTo>
                    <a:pt x="2279" y="2447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77"/>
                  </a:lnTo>
                  <a:lnTo>
                    <a:pt x="2950" y="1642"/>
                  </a:lnTo>
                  <a:lnTo>
                    <a:pt x="3017" y="1374"/>
                  </a:lnTo>
                  <a:lnTo>
                    <a:pt x="2983" y="1106"/>
                  </a:lnTo>
                  <a:lnTo>
                    <a:pt x="2916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34"/>
                  </a:lnTo>
                  <a:lnTo>
                    <a:pt x="1911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8" name="Google Shape;2178;p29"/>
            <p:cNvSpPr/>
            <p:nvPr/>
          </p:nvSpPr>
          <p:spPr>
            <a:xfrm>
              <a:off x="1899500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308" y="0"/>
                  </a:moveTo>
                  <a:lnTo>
                    <a:pt x="1006" y="101"/>
                  </a:lnTo>
                  <a:lnTo>
                    <a:pt x="738" y="201"/>
                  </a:lnTo>
                  <a:lnTo>
                    <a:pt x="504" y="369"/>
                  </a:lnTo>
                  <a:lnTo>
                    <a:pt x="302" y="570"/>
                  </a:lnTo>
                  <a:lnTo>
                    <a:pt x="135" y="771"/>
                  </a:lnTo>
                  <a:lnTo>
                    <a:pt x="34" y="1039"/>
                  </a:lnTo>
                  <a:lnTo>
                    <a:pt x="1" y="1274"/>
                  </a:lnTo>
                  <a:lnTo>
                    <a:pt x="1" y="1542"/>
                  </a:lnTo>
                  <a:lnTo>
                    <a:pt x="68" y="1810"/>
                  </a:lnTo>
                  <a:lnTo>
                    <a:pt x="202" y="2045"/>
                  </a:lnTo>
                  <a:lnTo>
                    <a:pt x="370" y="2246"/>
                  </a:lnTo>
                  <a:lnTo>
                    <a:pt x="571" y="2413"/>
                  </a:lnTo>
                  <a:lnTo>
                    <a:pt x="839" y="2514"/>
                  </a:lnTo>
                  <a:lnTo>
                    <a:pt x="1107" y="2615"/>
                  </a:lnTo>
                  <a:lnTo>
                    <a:pt x="1409" y="2648"/>
                  </a:lnTo>
                  <a:lnTo>
                    <a:pt x="1710" y="2615"/>
                  </a:lnTo>
                  <a:lnTo>
                    <a:pt x="2012" y="2547"/>
                  </a:lnTo>
                  <a:lnTo>
                    <a:pt x="2280" y="2413"/>
                  </a:lnTo>
                  <a:lnTo>
                    <a:pt x="2515" y="2279"/>
                  </a:lnTo>
                  <a:lnTo>
                    <a:pt x="2716" y="2078"/>
                  </a:lnTo>
                  <a:lnTo>
                    <a:pt x="2850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4" y="1073"/>
                  </a:lnTo>
                  <a:lnTo>
                    <a:pt x="2917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01"/>
                  </a:lnTo>
                  <a:lnTo>
                    <a:pt x="1911" y="34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79" name="Google Shape;2179;p29"/>
            <p:cNvSpPr/>
            <p:nvPr/>
          </p:nvSpPr>
          <p:spPr>
            <a:xfrm>
              <a:off x="1899500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057" y="84"/>
                  </a:moveTo>
                  <a:lnTo>
                    <a:pt x="939" y="101"/>
                  </a:lnTo>
                  <a:lnTo>
                    <a:pt x="738" y="201"/>
                  </a:lnTo>
                  <a:lnTo>
                    <a:pt x="1006" y="101"/>
                  </a:lnTo>
                  <a:lnTo>
                    <a:pt x="1057" y="84"/>
                  </a:lnTo>
                  <a:close/>
                  <a:moveTo>
                    <a:pt x="738" y="201"/>
                  </a:moveTo>
                  <a:lnTo>
                    <a:pt x="537" y="335"/>
                  </a:lnTo>
                  <a:lnTo>
                    <a:pt x="519" y="358"/>
                  </a:lnTo>
                  <a:lnTo>
                    <a:pt x="738" y="201"/>
                  </a:lnTo>
                  <a:close/>
                  <a:moveTo>
                    <a:pt x="1308" y="0"/>
                  </a:moveTo>
                  <a:lnTo>
                    <a:pt x="1057" y="84"/>
                  </a:lnTo>
                  <a:lnTo>
                    <a:pt x="1057" y="84"/>
                  </a:lnTo>
                  <a:lnTo>
                    <a:pt x="1174" y="67"/>
                  </a:lnTo>
                  <a:lnTo>
                    <a:pt x="1442" y="34"/>
                  </a:lnTo>
                  <a:lnTo>
                    <a:pt x="1677" y="67"/>
                  </a:lnTo>
                  <a:lnTo>
                    <a:pt x="1878" y="134"/>
                  </a:lnTo>
                  <a:lnTo>
                    <a:pt x="2079" y="235"/>
                  </a:lnTo>
                  <a:lnTo>
                    <a:pt x="2246" y="369"/>
                  </a:lnTo>
                  <a:lnTo>
                    <a:pt x="2381" y="503"/>
                  </a:lnTo>
                  <a:lnTo>
                    <a:pt x="2481" y="704"/>
                  </a:lnTo>
                  <a:lnTo>
                    <a:pt x="2548" y="905"/>
                  </a:lnTo>
                  <a:lnTo>
                    <a:pt x="2548" y="1106"/>
                  </a:lnTo>
                  <a:lnTo>
                    <a:pt x="2515" y="1341"/>
                  </a:lnTo>
                  <a:lnTo>
                    <a:pt x="2448" y="1508"/>
                  </a:lnTo>
                  <a:lnTo>
                    <a:pt x="2314" y="1710"/>
                  </a:lnTo>
                  <a:lnTo>
                    <a:pt x="2146" y="1844"/>
                  </a:lnTo>
                  <a:lnTo>
                    <a:pt x="1978" y="1978"/>
                  </a:lnTo>
                  <a:lnTo>
                    <a:pt x="1744" y="2078"/>
                  </a:lnTo>
                  <a:lnTo>
                    <a:pt x="1509" y="2145"/>
                  </a:lnTo>
                  <a:lnTo>
                    <a:pt x="1274" y="2145"/>
                  </a:lnTo>
                  <a:lnTo>
                    <a:pt x="1040" y="2112"/>
                  </a:lnTo>
                  <a:lnTo>
                    <a:pt x="805" y="2045"/>
                  </a:lnTo>
                  <a:lnTo>
                    <a:pt x="638" y="1944"/>
                  </a:lnTo>
                  <a:lnTo>
                    <a:pt x="437" y="1844"/>
                  </a:lnTo>
                  <a:lnTo>
                    <a:pt x="302" y="1676"/>
                  </a:lnTo>
                  <a:lnTo>
                    <a:pt x="202" y="1475"/>
                  </a:lnTo>
                  <a:lnTo>
                    <a:pt x="168" y="1274"/>
                  </a:lnTo>
                  <a:lnTo>
                    <a:pt x="135" y="1073"/>
                  </a:lnTo>
                  <a:lnTo>
                    <a:pt x="202" y="872"/>
                  </a:lnTo>
                  <a:lnTo>
                    <a:pt x="269" y="671"/>
                  </a:lnTo>
                  <a:lnTo>
                    <a:pt x="403" y="503"/>
                  </a:lnTo>
                  <a:lnTo>
                    <a:pt x="519" y="358"/>
                  </a:lnTo>
                  <a:lnTo>
                    <a:pt x="504" y="369"/>
                  </a:lnTo>
                  <a:lnTo>
                    <a:pt x="302" y="570"/>
                  </a:lnTo>
                  <a:lnTo>
                    <a:pt x="135" y="771"/>
                  </a:lnTo>
                  <a:lnTo>
                    <a:pt x="34" y="1039"/>
                  </a:lnTo>
                  <a:lnTo>
                    <a:pt x="1" y="1274"/>
                  </a:lnTo>
                  <a:lnTo>
                    <a:pt x="1" y="1542"/>
                  </a:lnTo>
                  <a:lnTo>
                    <a:pt x="68" y="1810"/>
                  </a:lnTo>
                  <a:lnTo>
                    <a:pt x="202" y="2045"/>
                  </a:lnTo>
                  <a:lnTo>
                    <a:pt x="370" y="2246"/>
                  </a:lnTo>
                  <a:lnTo>
                    <a:pt x="571" y="2413"/>
                  </a:lnTo>
                  <a:lnTo>
                    <a:pt x="839" y="2514"/>
                  </a:lnTo>
                  <a:lnTo>
                    <a:pt x="1107" y="2615"/>
                  </a:lnTo>
                  <a:lnTo>
                    <a:pt x="1409" y="2648"/>
                  </a:lnTo>
                  <a:lnTo>
                    <a:pt x="1710" y="2615"/>
                  </a:lnTo>
                  <a:lnTo>
                    <a:pt x="2012" y="2547"/>
                  </a:lnTo>
                  <a:lnTo>
                    <a:pt x="2280" y="2413"/>
                  </a:lnTo>
                  <a:lnTo>
                    <a:pt x="2515" y="2279"/>
                  </a:lnTo>
                  <a:lnTo>
                    <a:pt x="2716" y="2078"/>
                  </a:lnTo>
                  <a:lnTo>
                    <a:pt x="2850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4" y="1073"/>
                  </a:lnTo>
                  <a:lnTo>
                    <a:pt x="2917" y="838"/>
                  </a:lnTo>
                  <a:lnTo>
                    <a:pt x="2816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01"/>
                  </a:lnTo>
                  <a:lnTo>
                    <a:pt x="1911" y="34"/>
                  </a:lnTo>
                  <a:lnTo>
                    <a:pt x="161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0" name="Google Shape;2180;p29"/>
            <p:cNvSpPr/>
            <p:nvPr/>
          </p:nvSpPr>
          <p:spPr>
            <a:xfrm>
              <a:off x="2060400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307" y="0"/>
                  </a:moveTo>
                  <a:lnTo>
                    <a:pt x="1006" y="101"/>
                  </a:lnTo>
                  <a:lnTo>
                    <a:pt x="738" y="201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771"/>
                  </a:lnTo>
                  <a:lnTo>
                    <a:pt x="34" y="1039"/>
                  </a:lnTo>
                  <a:lnTo>
                    <a:pt x="0" y="1274"/>
                  </a:lnTo>
                  <a:lnTo>
                    <a:pt x="0" y="1542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14"/>
                  </a:lnTo>
                  <a:lnTo>
                    <a:pt x="1106" y="2615"/>
                  </a:lnTo>
                  <a:lnTo>
                    <a:pt x="1408" y="2648"/>
                  </a:lnTo>
                  <a:lnTo>
                    <a:pt x="1710" y="2615"/>
                  </a:lnTo>
                  <a:lnTo>
                    <a:pt x="2011" y="2547"/>
                  </a:lnTo>
                  <a:lnTo>
                    <a:pt x="2279" y="2413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3" y="1073"/>
                  </a:lnTo>
                  <a:lnTo>
                    <a:pt x="2916" y="838"/>
                  </a:lnTo>
                  <a:lnTo>
                    <a:pt x="2816" y="603"/>
                  </a:lnTo>
                  <a:lnTo>
                    <a:pt x="2614" y="402"/>
                  </a:lnTo>
                  <a:lnTo>
                    <a:pt x="2413" y="235"/>
                  </a:lnTo>
                  <a:lnTo>
                    <a:pt x="2179" y="101"/>
                  </a:lnTo>
                  <a:lnTo>
                    <a:pt x="1911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1" name="Google Shape;2181;p29"/>
            <p:cNvSpPr/>
            <p:nvPr/>
          </p:nvSpPr>
          <p:spPr>
            <a:xfrm>
              <a:off x="2060400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056" y="84"/>
                  </a:moveTo>
                  <a:lnTo>
                    <a:pt x="939" y="101"/>
                  </a:lnTo>
                  <a:lnTo>
                    <a:pt x="738" y="201"/>
                  </a:lnTo>
                  <a:lnTo>
                    <a:pt x="738" y="201"/>
                  </a:lnTo>
                  <a:lnTo>
                    <a:pt x="1006" y="101"/>
                  </a:lnTo>
                  <a:lnTo>
                    <a:pt x="1056" y="84"/>
                  </a:lnTo>
                  <a:close/>
                  <a:moveTo>
                    <a:pt x="738" y="201"/>
                  </a:moveTo>
                  <a:lnTo>
                    <a:pt x="536" y="335"/>
                  </a:lnTo>
                  <a:lnTo>
                    <a:pt x="519" y="358"/>
                  </a:lnTo>
                  <a:lnTo>
                    <a:pt x="738" y="201"/>
                  </a:lnTo>
                  <a:close/>
                  <a:moveTo>
                    <a:pt x="1307" y="0"/>
                  </a:moveTo>
                  <a:lnTo>
                    <a:pt x="1056" y="84"/>
                  </a:lnTo>
                  <a:lnTo>
                    <a:pt x="1056" y="84"/>
                  </a:lnTo>
                  <a:lnTo>
                    <a:pt x="1173" y="67"/>
                  </a:lnTo>
                  <a:lnTo>
                    <a:pt x="1441" y="34"/>
                  </a:lnTo>
                  <a:lnTo>
                    <a:pt x="1676" y="67"/>
                  </a:lnTo>
                  <a:lnTo>
                    <a:pt x="1877" y="134"/>
                  </a:lnTo>
                  <a:lnTo>
                    <a:pt x="2078" y="235"/>
                  </a:lnTo>
                  <a:lnTo>
                    <a:pt x="2246" y="369"/>
                  </a:lnTo>
                  <a:lnTo>
                    <a:pt x="2380" y="503"/>
                  </a:lnTo>
                  <a:lnTo>
                    <a:pt x="2480" y="704"/>
                  </a:lnTo>
                  <a:lnTo>
                    <a:pt x="2547" y="905"/>
                  </a:lnTo>
                  <a:lnTo>
                    <a:pt x="2547" y="1106"/>
                  </a:lnTo>
                  <a:lnTo>
                    <a:pt x="2514" y="1341"/>
                  </a:lnTo>
                  <a:lnTo>
                    <a:pt x="2447" y="1508"/>
                  </a:lnTo>
                  <a:lnTo>
                    <a:pt x="2313" y="1710"/>
                  </a:lnTo>
                  <a:lnTo>
                    <a:pt x="2145" y="1844"/>
                  </a:lnTo>
                  <a:lnTo>
                    <a:pt x="1978" y="1978"/>
                  </a:lnTo>
                  <a:lnTo>
                    <a:pt x="1743" y="2078"/>
                  </a:lnTo>
                  <a:lnTo>
                    <a:pt x="1508" y="2145"/>
                  </a:lnTo>
                  <a:lnTo>
                    <a:pt x="1274" y="2145"/>
                  </a:lnTo>
                  <a:lnTo>
                    <a:pt x="1039" y="2112"/>
                  </a:lnTo>
                  <a:lnTo>
                    <a:pt x="805" y="2045"/>
                  </a:lnTo>
                  <a:lnTo>
                    <a:pt x="603" y="1944"/>
                  </a:lnTo>
                  <a:lnTo>
                    <a:pt x="436" y="1844"/>
                  </a:lnTo>
                  <a:lnTo>
                    <a:pt x="302" y="1676"/>
                  </a:lnTo>
                  <a:lnTo>
                    <a:pt x="201" y="1475"/>
                  </a:lnTo>
                  <a:lnTo>
                    <a:pt x="168" y="1274"/>
                  </a:lnTo>
                  <a:lnTo>
                    <a:pt x="134" y="1073"/>
                  </a:lnTo>
                  <a:lnTo>
                    <a:pt x="201" y="872"/>
                  </a:lnTo>
                  <a:lnTo>
                    <a:pt x="268" y="671"/>
                  </a:lnTo>
                  <a:lnTo>
                    <a:pt x="402" y="503"/>
                  </a:lnTo>
                  <a:lnTo>
                    <a:pt x="519" y="358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771"/>
                  </a:lnTo>
                  <a:lnTo>
                    <a:pt x="34" y="1039"/>
                  </a:lnTo>
                  <a:lnTo>
                    <a:pt x="0" y="1274"/>
                  </a:lnTo>
                  <a:lnTo>
                    <a:pt x="0" y="1542"/>
                  </a:lnTo>
                  <a:lnTo>
                    <a:pt x="67" y="1810"/>
                  </a:lnTo>
                  <a:lnTo>
                    <a:pt x="201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14"/>
                  </a:lnTo>
                  <a:lnTo>
                    <a:pt x="1106" y="2615"/>
                  </a:lnTo>
                  <a:lnTo>
                    <a:pt x="1408" y="2648"/>
                  </a:lnTo>
                  <a:lnTo>
                    <a:pt x="1710" y="2615"/>
                  </a:lnTo>
                  <a:lnTo>
                    <a:pt x="2011" y="2547"/>
                  </a:lnTo>
                  <a:lnTo>
                    <a:pt x="2279" y="2413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3" y="1073"/>
                  </a:lnTo>
                  <a:lnTo>
                    <a:pt x="2916" y="838"/>
                  </a:lnTo>
                  <a:lnTo>
                    <a:pt x="2816" y="603"/>
                  </a:lnTo>
                  <a:lnTo>
                    <a:pt x="2614" y="402"/>
                  </a:lnTo>
                  <a:lnTo>
                    <a:pt x="2413" y="235"/>
                  </a:lnTo>
                  <a:lnTo>
                    <a:pt x="2179" y="101"/>
                  </a:lnTo>
                  <a:lnTo>
                    <a:pt x="1911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2" name="Google Shape;2182;p29"/>
            <p:cNvSpPr/>
            <p:nvPr/>
          </p:nvSpPr>
          <p:spPr>
            <a:xfrm>
              <a:off x="2221275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308" y="0"/>
                  </a:moveTo>
                  <a:lnTo>
                    <a:pt x="1006" y="101"/>
                  </a:lnTo>
                  <a:lnTo>
                    <a:pt x="738" y="201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771"/>
                  </a:lnTo>
                  <a:lnTo>
                    <a:pt x="34" y="1039"/>
                  </a:lnTo>
                  <a:lnTo>
                    <a:pt x="0" y="1274"/>
                  </a:lnTo>
                  <a:lnTo>
                    <a:pt x="0" y="1542"/>
                  </a:lnTo>
                  <a:lnTo>
                    <a:pt x="67" y="1810"/>
                  </a:lnTo>
                  <a:lnTo>
                    <a:pt x="202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14"/>
                  </a:lnTo>
                  <a:lnTo>
                    <a:pt x="1106" y="2615"/>
                  </a:lnTo>
                  <a:lnTo>
                    <a:pt x="1408" y="2648"/>
                  </a:lnTo>
                  <a:lnTo>
                    <a:pt x="1710" y="2615"/>
                  </a:lnTo>
                  <a:lnTo>
                    <a:pt x="2011" y="2547"/>
                  </a:lnTo>
                  <a:lnTo>
                    <a:pt x="2280" y="2413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3" y="1073"/>
                  </a:lnTo>
                  <a:lnTo>
                    <a:pt x="2916" y="838"/>
                  </a:lnTo>
                  <a:lnTo>
                    <a:pt x="2782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01"/>
                  </a:lnTo>
                  <a:lnTo>
                    <a:pt x="1877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3" name="Google Shape;2183;p29"/>
            <p:cNvSpPr/>
            <p:nvPr/>
          </p:nvSpPr>
          <p:spPr>
            <a:xfrm>
              <a:off x="2221275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056" y="84"/>
                  </a:moveTo>
                  <a:lnTo>
                    <a:pt x="939" y="101"/>
                  </a:lnTo>
                  <a:lnTo>
                    <a:pt x="738" y="201"/>
                  </a:lnTo>
                  <a:lnTo>
                    <a:pt x="1006" y="101"/>
                  </a:lnTo>
                  <a:lnTo>
                    <a:pt x="1056" y="84"/>
                  </a:lnTo>
                  <a:close/>
                  <a:moveTo>
                    <a:pt x="738" y="201"/>
                  </a:moveTo>
                  <a:lnTo>
                    <a:pt x="537" y="335"/>
                  </a:lnTo>
                  <a:lnTo>
                    <a:pt x="519" y="358"/>
                  </a:lnTo>
                  <a:lnTo>
                    <a:pt x="738" y="201"/>
                  </a:lnTo>
                  <a:close/>
                  <a:moveTo>
                    <a:pt x="1308" y="0"/>
                  </a:moveTo>
                  <a:lnTo>
                    <a:pt x="1056" y="84"/>
                  </a:lnTo>
                  <a:lnTo>
                    <a:pt x="1056" y="84"/>
                  </a:lnTo>
                  <a:lnTo>
                    <a:pt x="1174" y="67"/>
                  </a:lnTo>
                  <a:lnTo>
                    <a:pt x="1442" y="34"/>
                  </a:lnTo>
                  <a:lnTo>
                    <a:pt x="1676" y="67"/>
                  </a:lnTo>
                  <a:lnTo>
                    <a:pt x="1877" y="134"/>
                  </a:lnTo>
                  <a:lnTo>
                    <a:pt x="2078" y="235"/>
                  </a:lnTo>
                  <a:lnTo>
                    <a:pt x="2246" y="369"/>
                  </a:lnTo>
                  <a:lnTo>
                    <a:pt x="2380" y="503"/>
                  </a:lnTo>
                  <a:lnTo>
                    <a:pt x="2481" y="704"/>
                  </a:lnTo>
                  <a:lnTo>
                    <a:pt x="2548" y="905"/>
                  </a:lnTo>
                  <a:lnTo>
                    <a:pt x="2548" y="1106"/>
                  </a:lnTo>
                  <a:lnTo>
                    <a:pt x="2514" y="1341"/>
                  </a:lnTo>
                  <a:lnTo>
                    <a:pt x="2414" y="1508"/>
                  </a:lnTo>
                  <a:lnTo>
                    <a:pt x="2313" y="1710"/>
                  </a:lnTo>
                  <a:lnTo>
                    <a:pt x="2146" y="1844"/>
                  </a:lnTo>
                  <a:lnTo>
                    <a:pt x="1978" y="1978"/>
                  </a:lnTo>
                  <a:lnTo>
                    <a:pt x="1743" y="2078"/>
                  </a:lnTo>
                  <a:lnTo>
                    <a:pt x="1509" y="2145"/>
                  </a:lnTo>
                  <a:lnTo>
                    <a:pt x="1274" y="2145"/>
                  </a:lnTo>
                  <a:lnTo>
                    <a:pt x="1039" y="2112"/>
                  </a:lnTo>
                  <a:lnTo>
                    <a:pt x="805" y="2045"/>
                  </a:lnTo>
                  <a:lnTo>
                    <a:pt x="604" y="1944"/>
                  </a:lnTo>
                  <a:lnTo>
                    <a:pt x="436" y="1844"/>
                  </a:lnTo>
                  <a:lnTo>
                    <a:pt x="302" y="1676"/>
                  </a:lnTo>
                  <a:lnTo>
                    <a:pt x="202" y="1475"/>
                  </a:lnTo>
                  <a:lnTo>
                    <a:pt x="168" y="1274"/>
                  </a:lnTo>
                  <a:lnTo>
                    <a:pt x="134" y="1073"/>
                  </a:lnTo>
                  <a:lnTo>
                    <a:pt x="202" y="872"/>
                  </a:lnTo>
                  <a:lnTo>
                    <a:pt x="269" y="671"/>
                  </a:lnTo>
                  <a:lnTo>
                    <a:pt x="403" y="503"/>
                  </a:lnTo>
                  <a:lnTo>
                    <a:pt x="519" y="358"/>
                  </a:lnTo>
                  <a:lnTo>
                    <a:pt x="503" y="369"/>
                  </a:lnTo>
                  <a:lnTo>
                    <a:pt x="302" y="570"/>
                  </a:lnTo>
                  <a:lnTo>
                    <a:pt x="134" y="771"/>
                  </a:lnTo>
                  <a:lnTo>
                    <a:pt x="34" y="1039"/>
                  </a:lnTo>
                  <a:lnTo>
                    <a:pt x="0" y="1274"/>
                  </a:lnTo>
                  <a:lnTo>
                    <a:pt x="0" y="1542"/>
                  </a:lnTo>
                  <a:lnTo>
                    <a:pt x="67" y="1810"/>
                  </a:lnTo>
                  <a:lnTo>
                    <a:pt x="202" y="2045"/>
                  </a:lnTo>
                  <a:lnTo>
                    <a:pt x="369" y="2246"/>
                  </a:lnTo>
                  <a:lnTo>
                    <a:pt x="570" y="2413"/>
                  </a:lnTo>
                  <a:lnTo>
                    <a:pt x="838" y="2514"/>
                  </a:lnTo>
                  <a:lnTo>
                    <a:pt x="1106" y="2615"/>
                  </a:lnTo>
                  <a:lnTo>
                    <a:pt x="1408" y="2648"/>
                  </a:lnTo>
                  <a:lnTo>
                    <a:pt x="1710" y="2615"/>
                  </a:lnTo>
                  <a:lnTo>
                    <a:pt x="2011" y="2547"/>
                  </a:lnTo>
                  <a:lnTo>
                    <a:pt x="2280" y="2413"/>
                  </a:lnTo>
                  <a:lnTo>
                    <a:pt x="2514" y="2279"/>
                  </a:lnTo>
                  <a:lnTo>
                    <a:pt x="2715" y="2078"/>
                  </a:lnTo>
                  <a:lnTo>
                    <a:pt x="2849" y="1844"/>
                  </a:lnTo>
                  <a:lnTo>
                    <a:pt x="2950" y="1609"/>
                  </a:lnTo>
                  <a:lnTo>
                    <a:pt x="3017" y="1341"/>
                  </a:lnTo>
                  <a:lnTo>
                    <a:pt x="2983" y="1073"/>
                  </a:lnTo>
                  <a:lnTo>
                    <a:pt x="2916" y="838"/>
                  </a:lnTo>
                  <a:lnTo>
                    <a:pt x="2782" y="603"/>
                  </a:lnTo>
                  <a:lnTo>
                    <a:pt x="2615" y="402"/>
                  </a:lnTo>
                  <a:lnTo>
                    <a:pt x="2414" y="235"/>
                  </a:lnTo>
                  <a:lnTo>
                    <a:pt x="2179" y="101"/>
                  </a:lnTo>
                  <a:lnTo>
                    <a:pt x="1877" y="34"/>
                  </a:lnTo>
                  <a:lnTo>
                    <a:pt x="160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4" name="Google Shape;2184;p29"/>
            <p:cNvSpPr/>
            <p:nvPr/>
          </p:nvSpPr>
          <p:spPr>
            <a:xfrm>
              <a:off x="845400" y="3833675"/>
              <a:ext cx="772600" cy="192750"/>
            </a:xfrm>
            <a:custGeom>
              <a:avLst/>
              <a:gdLst/>
              <a:ahLst/>
              <a:cxnLst/>
              <a:rect l="l" t="t" r="r" b="b"/>
              <a:pathLst>
                <a:path w="30904" h="7710" extrusionOk="0">
                  <a:moveTo>
                    <a:pt x="8312" y="1"/>
                  </a:moveTo>
                  <a:lnTo>
                    <a:pt x="0" y="7710"/>
                  </a:lnTo>
                  <a:lnTo>
                    <a:pt x="25306" y="7710"/>
                  </a:lnTo>
                  <a:lnTo>
                    <a:pt x="3090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5" name="Google Shape;2185;p29"/>
            <p:cNvSpPr/>
            <p:nvPr/>
          </p:nvSpPr>
          <p:spPr>
            <a:xfrm>
              <a:off x="845400" y="3529500"/>
              <a:ext cx="2072225" cy="1694325"/>
            </a:xfrm>
            <a:custGeom>
              <a:avLst/>
              <a:gdLst/>
              <a:ahLst/>
              <a:cxnLst/>
              <a:rect l="l" t="t" r="r" b="b"/>
              <a:pathLst>
                <a:path w="82889" h="67773" extrusionOk="0">
                  <a:moveTo>
                    <a:pt x="11698" y="1"/>
                  </a:moveTo>
                  <a:lnTo>
                    <a:pt x="2749" y="7710"/>
                  </a:lnTo>
                  <a:lnTo>
                    <a:pt x="6301" y="19877"/>
                  </a:lnTo>
                  <a:lnTo>
                    <a:pt x="0" y="19877"/>
                  </a:lnTo>
                  <a:lnTo>
                    <a:pt x="14010" y="62008"/>
                  </a:lnTo>
                  <a:lnTo>
                    <a:pt x="82888" y="67773"/>
                  </a:lnTo>
                  <a:lnTo>
                    <a:pt x="82888" y="33619"/>
                  </a:lnTo>
                  <a:lnTo>
                    <a:pt x="81179" y="27954"/>
                  </a:lnTo>
                  <a:lnTo>
                    <a:pt x="74140" y="52992"/>
                  </a:lnTo>
                  <a:lnTo>
                    <a:pt x="53360" y="12168"/>
                  </a:lnTo>
                  <a:lnTo>
                    <a:pt x="42902" y="12168"/>
                  </a:lnTo>
                  <a:lnTo>
                    <a:pt x="36567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6" name="Google Shape;2186;p29"/>
            <p:cNvSpPr/>
            <p:nvPr/>
          </p:nvSpPr>
          <p:spPr>
            <a:xfrm>
              <a:off x="2445850" y="4228350"/>
              <a:ext cx="429025" cy="737400"/>
            </a:xfrm>
            <a:custGeom>
              <a:avLst/>
              <a:gdLst/>
              <a:ahLst/>
              <a:cxnLst/>
              <a:rect l="l" t="t" r="r" b="b"/>
              <a:pathLst>
                <a:path w="17161" h="29496" extrusionOk="0">
                  <a:moveTo>
                    <a:pt x="9385" y="0"/>
                  </a:moveTo>
                  <a:lnTo>
                    <a:pt x="0" y="22256"/>
                  </a:lnTo>
                  <a:lnTo>
                    <a:pt x="8044" y="29495"/>
                  </a:lnTo>
                  <a:lnTo>
                    <a:pt x="14111" y="26412"/>
                  </a:lnTo>
                  <a:lnTo>
                    <a:pt x="16759" y="6905"/>
                  </a:lnTo>
                  <a:lnTo>
                    <a:pt x="17161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7" name="Google Shape;2187;p29"/>
            <p:cNvSpPr/>
            <p:nvPr/>
          </p:nvSpPr>
          <p:spPr>
            <a:xfrm>
              <a:off x="1957325" y="3833675"/>
              <a:ext cx="960300" cy="1390150"/>
            </a:xfrm>
            <a:custGeom>
              <a:avLst/>
              <a:gdLst/>
              <a:ahLst/>
              <a:cxnLst/>
              <a:rect l="l" t="t" r="r" b="b"/>
              <a:pathLst>
                <a:path w="38412" h="55606" extrusionOk="0">
                  <a:moveTo>
                    <a:pt x="8883" y="1"/>
                  </a:moveTo>
                  <a:lnTo>
                    <a:pt x="1" y="7710"/>
                  </a:lnTo>
                  <a:lnTo>
                    <a:pt x="20748" y="48534"/>
                  </a:lnTo>
                  <a:lnTo>
                    <a:pt x="24334" y="54600"/>
                  </a:lnTo>
                  <a:lnTo>
                    <a:pt x="38411" y="55606"/>
                  </a:lnTo>
                  <a:lnTo>
                    <a:pt x="38411" y="21452"/>
                  </a:lnTo>
                  <a:lnTo>
                    <a:pt x="36702" y="15787"/>
                  </a:lnTo>
                  <a:lnTo>
                    <a:pt x="29663" y="40825"/>
                  </a:lnTo>
                  <a:lnTo>
                    <a:pt x="888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8" name="Google Shape;2188;p29"/>
            <p:cNvSpPr/>
            <p:nvPr/>
          </p:nvSpPr>
          <p:spPr>
            <a:xfrm>
              <a:off x="1536675" y="3529500"/>
              <a:ext cx="381300" cy="496925"/>
            </a:xfrm>
            <a:custGeom>
              <a:avLst/>
              <a:gdLst/>
              <a:ahLst/>
              <a:cxnLst/>
              <a:rect l="l" t="t" r="r" b="b"/>
              <a:pathLst>
                <a:path w="15252" h="19877" extrusionOk="0">
                  <a:moveTo>
                    <a:pt x="8916" y="1"/>
                  </a:moveTo>
                  <a:lnTo>
                    <a:pt x="1" y="7710"/>
                  </a:lnTo>
                  <a:lnTo>
                    <a:pt x="6336" y="19877"/>
                  </a:lnTo>
                  <a:lnTo>
                    <a:pt x="15251" y="12168"/>
                  </a:lnTo>
                  <a:lnTo>
                    <a:pt x="891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89" name="Google Shape;2189;p29"/>
            <p:cNvSpPr/>
            <p:nvPr/>
          </p:nvSpPr>
          <p:spPr>
            <a:xfrm>
              <a:off x="914950" y="3529500"/>
              <a:ext cx="844650" cy="192750"/>
            </a:xfrm>
            <a:custGeom>
              <a:avLst/>
              <a:gdLst/>
              <a:ahLst/>
              <a:cxnLst/>
              <a:rect l="l" t="t" r="r" b="b"/>
              <a:pathLst>
                <a:path w="33786" h="7710" extrusionOk="0">
                  <a:moveTo>
                    <a:pt x="8916" y="1"/>
                  </a:moveTo>
                  <a:lnTo>
                    <a:pt x="0" y="7710"/>
                  </a:lnTo>
                  <a:lnTo>
                    <a:pt x="24870" y="7710"/>
                  </a:lnTo>
                  <a:lnTo>
                    <a:pt x="33785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0" name="Google Shape;2190;p29"/>
            <p:cNvSpPr/>
            <p:nvPr/>
          </p:nvSpPr>
          <p:spPr>
            <a:xfrm>
              <a:off x="1695050" y="3833675"/>
              <a:ext cx="484350" cy="192750"/>
            </a:xfrm>
            <a:custGeom>
              <a:avLst/>
              <a:gdLst/>
              <a:ahLst/>
              <a:cxnLst/>
              <a:rect l="l" t="t" r="r" b="b"/>
              <a:pathLst>
                <a:path w="19374" h="7710" extrusionOk="0">
                  <a:moveTo>
                    <a:pt x="8916" y="1"/>
                  </a:moveTo>
                  <a:lnTo>
                    <a:pt x="1" y="7710"/>
                  </a:lnTo>
                  <a:lnTo>
                    <a:pt x="10492" y="7710"/>
                  </a:lnTo>
                  <a:lnTo>
                    <a:pt x="19374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1" name="Google Shape;2191;p29"/>
            <p:cNvSpPr/>
            <p:nvPr/>
          </p:nvSpPr>
          <p:spPr>
            <a:xfrm>
              <a:off x="3679275" y="2860000"/>
              <a:ext cx="2179475" cy="1789850"/>
            </a:xfrm>
            <a:custGeom>
              <a:avLst/>
              <a:gdLst/>
              <a:ahLst/>
              <a:cxnLst/>
              <a:rect l="l" t="t" r="r" b="b"/>
              <a:pathLst>
                <a:path w="87179" h="71594" extrusionOk="0">
                  <a:moveTo>
                    <a:pt x="0" y="1"/>
                  </a:moveTo>
                  <a:lnTo>
                    <a:pt x="0" y="71593"/>
                  </a:lnTo>
                  <a:lnTo>
                    <a:pt x="87179" y="71593"/>
                  </a:lnTo>
                  <a:lnTo>
                    <a:pt x="770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2" name="Google Shape;2192;p29"/>
            <p:cNvSpPr/>
            <p:nvPr/>
          </p:nvSpPr>
          <p:spPr>
            <a:xfrm>
              <a:off x="4900125" y="3420575"/>
              <a:ext cx="599150" cy="617575"/>
            </a:xfrm>
            <a:custGeom>
              <a:avLst/>
              <a:gdLst/>
              <a:ahLst/>
              <a:cxnLst/>
              <a:rect l="l" t="t" r="r" b="b"/>
              <a:pathLst>
                <a:path w="23966" h="24703" extrusionOk="0">
                  <a:moveTo>
                    <a:pt x="1" y="1"/>
                  </a:moveTo>
                  <a:lnTo>
                    <a:pt x="4459" y="18837"/>
                  </a:lnTo>
                  <a:lnTo>
                    <a:pt x="4626" y="19474"/>
                  </a:lnTo>
                  <a:lnTo>
                    <a:pt x="4861" y="20077"/>
                  </a:lnTo>
                  <a:lnTo>
                    <a:pt x="5129" y="20647"/>
                  </a:lnTo>
                  <a:lnTo>
                    <a:pt x="5464" y="21217"/>
                  </a:lnTo>
                  <a:lnTo>
                    <a:pt x="5833" y="21720"/>
                  </a:lnTo>
                  <a:lnTo>
                    <a:pt x="6235" y="22223"/>
                  </a:lnTo>
                  <a:lnTo>
                    <a:pt x="6671" y="22658"/>
                  </a:lnTo>
                  <a:lnTo>
                    <a:pt x="7140" y="23061"/>
                  </a:lnTo>
                  <a:lnTo>
                    <a:pt x="7643" y="23429"/>
                  </a:lnTo>
                  <a:lnTo>
                    <a:pt x="8179" y="23764"/>
                  </a:lnTo>
                  <a:lnTo>
                    <a:pt x="8749" y="24033"/>
                  </a:lnTo>
                  <a:lnTo>
                    <a:pt x="9352" y="24267"/>
                  </a:lnTo>
                  <a:lnTo>
                    <a:pt x="9955" y="24468"/>
                  </a:lnTo>
                  <a:lnTo>
                    <a:pt x="10559" y="24602"/>
                  </a:lnTo>
                  <a:lnTo>
                    <a:pt x="11196" y="24669"/>
                  </a:lnTo>
                  <a:lnTo>
                    <a:pt x="11866" y="24703"/>
                  </a:lnTo>
                  <a:lnTo>
                    <a:pt x="16793" y="24703"/>
                  </a:lnTo>
                  <a:lnTo>
                    <a:pt x="17195" y="24669"/>
                  </a:lnTo>
                  <a:lnTo>
                    <a:pt x="17597" y="24602"/>
                  </a:lnTo>
                  <a:lnTo>
                    <a:pt x="18000" y="24535"/>
                  </a:lnTo>
                  <a:lnTo>
                    <a:pt x="18402" y="24435"/>
                  </a:lnTo>
                  <a:lnTo>
                    <a:pt x="18770" y="24334"/>
                  </a:lnTo>
                  <a:lnTo>
                    <a:pt x="19139" y="24200"/>
                  </a:lnTo>
                  <a:lnTo>
                    <a:pt x="19508" y="24033"/>
                  </a:lnTo>
                  <a:lnTo>
                    <a:pt x="19843" y="23865"/>
                  </a:lnTo>
                  <a:lnTo>
                    <a:pt x="20212" y="23664"/>
                  </a:lnTo>
                  <a:lnTo>
                    <a:pt x="20849" y="23262"/>
                  </a:lnTo>
                  <a:lnTo>
                    <a:pt x="21452" y="22759"/>
                  </a:lnTo>
                  <a:lnTo>
                    <a:pt x="21988" y="22223"/>
                  </a:lnTo>
                  <a:lnTo>
                    <a:pt x="22491" y="21619"/>
                  </a:lnTo>
                  <a:lnTo>
                    <a:pt x="22927" y="20982"/>
                  </a:lnTo>
                  <a:lnTo>
                    <a:pt x="23262" y="20312"/>
                  </a:lnTo>
                  <a:lnTo>
                    <a:pt x="23429" y="19943"/>
                  </a:lnTo>
                  <a:lnTo>
                    <a:pt x="23563" y="19575"/>
                  </a:lnTo>
                  <a:lnTo>
                    <a:pt x="23698" y="19206"/>
                  </a:lnTo>
                  <a:lnTo>
                    <a:pt x="23798" y="18804"/>
                  </a:lnTo>
                  <a:lnTo>
                    <a:pt x="23865" y="18435"/>
                  </a:lnTo>
                  <a:lnTo>
                    <a:pt x="23932" y="18033"/>
                  </a:lnTo>
                  <a:lnTo>
                    <a:pt x="23966" y="17631"/>
                  </a:lnTo>
                  <a:lnTo>
                    <a:pt x="23966" y="17228"/>
                  </a:lnTo>
                  <a:lnTo>
                    <a:pt x="23966" y="16826"/>
                  </a:lnTo>
                  <a:lnTo>
                    <a:pt x="23966" y="16391"/>
                  </a:lnTo>
                  <a:lnTo>
                    <a:pt x="22424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3" name="Google Shape;2193;p29"/>
            <p:cNvSpPr/>
            <p:nvPr/>
          </p:nvSpPr>
          <p:spPr>
            <a:xfrm>
              <a:off x="1995025" y="2884300"/>
              <a:ext cx="475975" cy="200300"/>
            </a:xfrm>
            <a:custGeom>
              <a:avLst/>
              <a:gdLst/>
              <a:ahLst/>
              <a:cxnLst/>
              <a:rect l="l" t="t" r="r" b="b"/>
              <a:pathLst>
                <a:path w="19039" h="8012" extrusionOk="0">
                  <a:moveTo>
                    <a:pt x="3621" y="1"/>
                  </a:moveTo>
                  <a:lnTo>
                    <a:pt x="1" y="8011"/>
                  </a:lnTo>
                  <a:lnTo>
                    <a:pt x="16491" y="8011"/>
                  </a:lnTo>
                  <a:lnTo>
                    <a:pt x="1903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4" name="Google Shape;2194;p29"/>
            <p:cNvSpPr/>
            <p:nvPr/>
          </p:nvSpPr>
          <p:spPr>
            <a:xfrm>
              <a:off x="5087000" y="2860000"/>
              <a:ext cx="778450" cy="574850"/>
            </a:xfrm>
            <a:custGeom>
              <a:avLst/>
              <a:gdLst/>
              <a:ahLst/>
              <a:cxnLst/>
              <a:rect l="l" t="t" r="r" b="b"/>
              <a:pathLst>
                <a:path w="31138" h="22994" extrusionOk="0">
                  <a:moveTo>
                    <a:pt x="0" y="1"/>
                  </a:moveTo>
                  <a:lnTo>
                    <a:pt x="7173" y="22993"/>
                  </a:lnTo>
                  <a:lnTo>
                    <a:pt x="31138" y="22993"/>
                  </a:lnTo>
                  <a:lnTo>
                    <a:pt x="20144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5" name="Google Shape;2195;p29"/>
            <p:cNvSpPr/>
            <p:nvPr/>
          </p:nvSpPr>
          <p:spPr>
            <a:xfrm>
              <a:off x="4531450" y="2860000"/>
              <a:ext cx="734875" cy="574850"/>
            </a:xfrm>
            <a:custGeom>
              <a:avLst/>
              <a:gdLst/>
              <a:ahLst/>
              <a:cxnLst/>
              <a:rect l="l" t="t" r="r" b="b"/>
              <a:pathLst>
                <a:path w="29395" h="22994" extrusionOk="0">
                  <a:moveTo>
                    <a:pt x="0" y="1"/>
                  </a:moveTo>
                  <a:lnTo>
                    <a:pt x="3251" y="22993"/>
                  </a:lnTo>
                  <a:lnTo>
                    <a:pt x="29395" y="22993"/>
                  </a:lnTo>
                  <a:lnTo>
                    <a:pt x="2222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6" name="Google Shape;2196;p29"/>
            <p:cNvSpPr/>
            <p:nvPr/>
          </p:nvSpPr>
          <p:spPr>
            <a:xfrm>
              <a:off x="5079450" y="2860000"/>
              <a:ext cx="186875" cy="574850"/>
            </a:xfrm>
            <a:custGeom>
              <a:avLst/>
              <a:gdLst/>
              <a:ahLst/>
              <a:cxnLst/>
              <a:rect l="l" t="t" r="r" b="b"/>
              <a:pathLst>
                <a:path w="7475" h="22994" extrusionOk="0">
                  <a:moveTo>
                    <a:pt x="1" y="1"/>
                  </a:moveTo>
                  <a:lnTo>
                    <a:pt x="7140" y="22993"/>
                  </a:lnTo>
                  <a:lnTo>
                    <a:pt x="7475" y="22993"/>
                  </a:lnTo>
                  <a:lnTo>
                    <a:pt x="30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7" name="Google Shape;2197;p29"/>
            <p:cNvSpPr/>
            <p:nvPr/>
          </p:nvSpPr>
          <p:spPr>
            <a:xfrm>
              <a:off x="4615250" y="3434825"/>
              <a:ext cx="1250200" cy="72925"/>
            </a:xfrm>
            <a:custGeom>
              <a:avLst/>
              <a:gdLst/>
              <a:ahLst/>
              <a:cxnLst/>
              <a:rect l="l" t="t" r="r" b="b"/>
              <a:pathLst>
                <a:path w="50008" h="2917" extrusionOk="0">
                  <a:moveTo>
                    <a:pt x="0" y="0"/>
                  </a:moveTo>
                  <a:lnTo>
                    <a:pt x="0" y="2916"/>
                  </a:lnTo>
                  <a:lnTo>
                    <a:pt x="48700" y="2916"/>
                  </a:lnTo>
                  <a:lnTo>
                    <a:pt x="5000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8" name="Google Shape;2198;p29"/>
            <p:cNvSpPr/>
            <p:nvPr/>
          </p:nvSpPr>
          <p:spPr>
            <a:xfrm>
              <a:off x="4615250" y="3430625"/>
              <a:ext cx="1250200" cy="8400"/>
            </a:xfrm>
            <a:custGeom>
              <a:avLst/>
              <a:gdLst/>
              <a:ahLst/>
              <a:cxnLst/>
              <a:rect l="l" t="t" r="r" b="b"/>
              <a:pathLst>
                <a:path w="50008" h="336" extrusionOk="0">
                  <a:moveTo>
                    <a:pt x="25004" y="1"/>
                  </a:moveTo>
                  <a:lnTo>
                    <a:pt x="15820" y="34"/>
                  </a:lnTo>
                  <a:lnTo>
                    <a:pt x="7810" y="68"/>
                  </a:lnTo>
                  <a:lnTo>
                    <a:pt x="0" y="168"/>
                  </a:lnTo>
                  <a:lnTo>
                    <a:pt x="7810" y="269"/>
                  </a:lnTo>
                  <a:lnTo>
                    <a:pt x="15820" y="302"/>
                  </a:lnTo>
                  <a:lnTo>
                    <a:pt x="25004" y="336"/>
                  </a:lnTo>
                  <a:lnTo>
                    <a:pt x="34188" y="302"/>
                  </a:lnTo>
                  <a:lnTo>
                    <a:pt x="42198" y="269"/>
                  </a:lnTo>
                  <a:lnTo>
                    <a:pt x="50008" y="168"/>
                  </a:lnTo>
                  <a:lnTo>
                    <a:pt x="42198" y="68"/>
                  </a:lnTo>
                  <a:lnTo>
                    <a:pt x="34188" y="34"/>
                  </a:lnTo>
                  <a:lnTo>
                    <a:pt x="250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9" name="Google Shape;2199;p29"/>
            <p:cNvSpPr/>
            <p:nvPr/>
          </p:nvSpPr>
          <p:spPr>
            <a:xfrm>
              <a:off x="4756000" y="3385375"/>
              <a:ext cx="995500" cy="614250"/>
            </a:xfrm>
            <a:custGeom>
              <a:avLst/>
              <a:gdLst/>
              <a:ahLst/>
              <a:cxnLst/>
              <a:rect l="l" t="t" r="r" b="b"/>
              <a:pathLst>
                <a:path w="39820" h="24570" extrusionOk="0">
                  <a:moveTo>
                    <a:pt x="3688" y="1"/>
                  </a:moveTo>
                  <a:lnTo>
                    <a:pt x="1" y="18368"/>
                  </a:lnTo>
                  <a:lnTo>
                    <a:pt x="14950" y="23698"/>
                  </a:lnTo>
                  <a:lnTo>
                    <a:pt x="15553" y="23899"/>
                  </a:lnTo>
                  <a:lnTo>
                    <a:pt x="16190" y="24100"/>
                  </a:lnTo>
                  <a:lnTo>
                    <a:pt x="16793" y="24234"/>
                  </a:lnTo>
                  <a:lnTo>
                    <a:pt x="17396" y="24368"/>
                  </a:lnTo>
                  <a:lnTo>
                    <a:pt x="18033" y="24435"/>
                  </a:lnTo>
                  <a:lnTo>
                    <a:pt x="18636" y="24502"/>
                  </a:lnTo>
                  <a:lnTo>
                    <a:pt x="19273" y="24569"/>
                  </a:lnTo>
                  <a:lnTo>
                    <a:pt x="20547" y="24569"/>
                  </a:lnTo>
                  <a:lnTo>
                    <a:pt x="21150" y="24502"/>
                  </a:lnTo>
                  <a:lnTo>
                    <a:pt x="21787" y="24435"/>
                  </a:lnTo>
                  <a:lnTo>
                    <a:pt x="22390" y="24368"/>
                  </a:lnTo>
                  <a:lnTo>
                    <a:pt x="23027" y="24234"/>
                  </a:lnTo>
                  <a:lnTo>
                    <a:pt x="23631" y="24100"/>
                  </a:lnTo>
                  <a:lnTo>
                    <a:pt x="24234" y="23899"/>
                  </a:lnTo>
                  <a:lnTo>
                    <a:pt x="24837" y="23698"/>
                  </a:lnTo>
                  <a:lnTo>
                    <a:pt x="39819" y="18368"/>
                  </a:lnTo>
                  <a:lnTo>
                    <a:pt x="36132" y="1"/>
                  </a:lnTo>
                  <a:lnTo>
                    <a:pt x="34222" y="269"/>
                  </a:lnTo>
                  <a:lnTo>
                    <a:pt x="37473" y="15620"/>
                  </a:lnTo>
                  <a:lnTo>
                    <a:pt x="29094" y="16290"/>
                  </a:lnTo>
                  <a:lnTo>
                    <a:pt x="23865" y="9386"/>
                  </a:lnTo>
                  <a:lnTo>
                    <a:pt x="23463" y="8916"/>
                  </a:lnTo>
                  <a:lnTo>
                    <a:pt x="23027" y="8514"/>
                  </a:lnTo>
                  <a:lnTo>
                    <a:pt x="22558" y="8179"/>
                  </a:lnTo>
                  <a:lnTo>
                    <a:pt x="22055" y="7877"/>
                  </a:lnTo>
                  <a:lnTo>
                    <a:pt x="21552" y="7676"/>
                  </a:lnTo>
                  <a:lnTo>
                    <a:pt x="21016" y="7509"/>
                  </a:lnTo>
                  <a:lnTo>
                    <a:pt x="20446" y="7442"/>
                  </a:lnTo>
                  <a:lnTo>
                    <a:pt x="19910" y="7408"/>
                  </a:lnTo>
                  <a:lnTo>
                    <a:pt x="19340" y="7442"/>
                  </a:lnTo>
                  <a:lnTo>
                    <a:pt x="18804" y="7509"/>
                  </a:lnTo>
                  <a:lnTo>
                    <a:pt x="18268" y="7676"/>
                  </a:lnTo>
                  <a:lnTo>
                    <a:pt x="17731" y="7877"/>
                  </a:lnTo>
                  <a:lnTo>
                    <a:pt x="17229" y="8179"/>
                  </a:lnTo>
                  <a:lnTo>
                    <a:pt x="16759" y="8514"/>
                  </a:lnTo>
                  <a:lnTo>
                    <a:pt x="16324" y="8916"/>
                  </a:lnTo>
                  <a:lnTo>
                    <a:pt x="15955" y="9386"/>
                  </a:lnTo>
                  <a:lnTo>
                    <a:pt x="10726" y="16290"/>
                  </a:lnTo>
                  <a:lnTo>
                    <a:pt x="2314" y="15620"/>
                  </a:lnTo>
                  <a:lnTo>
                    <a:pt x="5565" y="269"/>
                  </a:lnTo>
                  <a:lnTo>
                    <a:pt x="3688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0" name="Google Shape;2200;p29"/>
            <p:cNvSpPr/>
            <p:nvPr/>
          </p:nvSpPr>
          <p:spPr>
            <a:xfrm>
              <a:off x="5597300" y="3400475"/>
              <a:ext cx="153350" cy="352775"/>
            </a:xfrm>
            <a:custGeom>
              <a:avLst/>
              <a:gdLst/>
              <a:ahLst/>
              <a:cxnLst/>
              <a:rect l="l" t="t" r="r" b="b"/>
              <a:pathLst>
                <a:path w="6134" h="14111" extrusionOk="0">
                  <a:moveTo>
                    <a:pt x="2581" y="0"/>
                  </a:moveTo>
                  <a:lnTo>
                    <a:pt x="603" y="235"/>
                  </a:lnTo>
                  <a:lnTo>
                    <a:pt x="469" y="268"/>
                  </a:lnTo>
                  <a:lnTo>
                    <a:pt x="335" y="335"/>
                  </a:lnTo>
                  <a:lnTo>
                    <a:pt x="201" y="436"/>
                  </a:lnTo>
                  <a:lnTo>
                    <a:pt x="134" y="536"/>
                  </a:lnTo>
                  <a:lnTo>
                    <a:pt x="67" y="671"/>
                  </a:lnTo>
                  <a:lnTo>
                    <a:pt x="0" y="805"/>
                  </a:lnTo>
                  <a:lnTo>
                    <a:pt x="0" y="939"/>
                  </a:lnTo>
                  <a:lnTo>
                    <a:pt x="0" y="1106"/>
                  </a:lnTo>
                  <a:lnTo>
                    <a:pt x="2648" y="13575"/>
                  </a:lnTo>
                  <a:lnTo>
                    <a:pt x="2682" y="13675"/>
                  </a:lnTo>
                  <a:lnTo>
                    <a:pt x="2749" y="13809"/>
                  </a:lnTo>
                  <a:lnTo>
                    <a:pt x="2816" y="13910"/>
                  </a:lnTo>
                  <a:lnTo>
                    <a:pt x="2916" y="13977"/>
                  </a:lnTo>
                  <a:lnTo>
                    <a:pt x="3017" y="14044"/>
                  </a:lnTo>
                  <a:lnTo>
                    <a:pt x="3151" y="14111"/>
                  </a:lnTo>
                  <a:lnTo>
                    <a:pt x="3419" y="14111"/>
                  </a:lnTo>
                  <a:lnTo>
                    <a:pt x="5497" y="13876"/>
                  </a:lnTo>
                  <a:lnTo>
                    <a:pt x="5665" y="13843"/>
                  </a:lnTo>
                  <a:lnTo>
                    <a:pt x="5799" y="13776"/>
                  </a:lnTo>
                  <a:lnTo>
                    <a:pt x="5899" y="13675"/>
                  </a:lnTo>
                  <a:lnTo>
                    <a:pt x="6000" y="13575"/>
                  </a:lnTo>
                  <a:lnTo>
                    <a:pt x="6067" y="13441"/>
                  </a:lnTo>
                  <a:lnTo>
                    <a:pt x="6100" y="13307"/>
                  </a:lnTo>
                  <a:lnTo>
                    <a:pt x="6134" y="13172"/>
                  </a:lnTo>
                  <a:lnTo>
                    <a:pt x="6100" y="13005"/>
                  </a:lnTo>
                  <a:lnTo>
                    <a:pt x="3385" y="536"/>
                  </a:lnTo>
                  <a:lnTo>
                    <a:pt x="3318" y="402"/>
                  </a:lnTo>
                  <a:lnTo>
                    <a:pt x="3285" y="302"/>
                  </a:lnTo>
                  <a:lnTo>
                    <a:pt x="3184" y="201"/>
                  </a:lnTo>
                  <a:lnTo>
                    <a:pt x="3084" y="134"/>
                  </a:lnTo>
                  <a:lnTo>
                    <a:pt x="2983" y="67"/>
                  </a:lnTo>
                  <a:lnTo>
                    <a:pt x="2849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1" name="Google Shape;2201;p29"/>
            <p:cNvSpPr/>
            <p:nvPr/>
          </p:nvSpPr>
          <p:spPr>
            <a:xfrm>
              <a:off x="5135600" y="3652675"/>
              <a:ext cx="233800" cy="233825"/>
            </a:xfrm>
            <a:custGeom>
              <a:avLst/>
              <a:gdLst/>
              <a:ahLst/>
              <a:cxnLst/>
              <a:rect l="l" t="t" r="r" b="b"/>
              <a:pathLst>
                <a:path w="9352" h="9353" extrusionOk="0">
                  <a:moveTo>
                    <a:pt x="4190" y="1"/>
                  </a:moveTo>
                  <a:lnTo>
                    <a:pt x="3721" y="101"/>
                  </a:lnTo>
                  <a:lnTo>
                    <a:pt x="3285" y="202"/>
                  </a:lnTo>
                  <a:lnTo>
                    <a:pt x="2849" y="370"/>
                  </a:lnTo>
                  <a:lnTo>
                    <a:pt x="2447" y="571"/>
                  </a:lnTo>
                  <a:lnTo>
                    <a:pt x="2078" y="805"/>
                  </a:lnTo>
                  <a:lnTo>
                    <a:pt x="1710" y="1073"/>
                  </a:lnTo>
                  <a:lnTo>
                    <a:pt x="1374" y="1375"/>
                  </a:lnTo>
                  <a:lnTo>
                    <a:pt x="1073" y="1677"/>
                  </a:lnTo>
                  <a:lnTo>
                    <a:pt x="805" y="2045"/>
                  </a:lnTo>
                  <a:lnTo>
                    <a:pt x="570" y="2448"/>
                  </a:lnTo>
                  <a:lnTo>
                    <a:pt x="369" y="2850"/>
                  </a:lnTo>
                  <a:lnTo>
                    <a:pt x="201" y="3286"/>
                  </a:lnTo>
                  <a:lnTo>
                    <a:pt x="101" y="3721"/>
                  </a:lnTo>
                  <a:lnTo>
                    <a:pt x="34" y="4191"/>
                  </a:lnTo>
                  <a:lnTo>
                    <a:pt x="0" y="4660"/>
                  </a:lnTo>
                  <a:lnTo>
                    <a:pt x="34" y="5129"/>
                  </a:lnTo>
                  <a:lnTo>
                    <a:pt x="101" y="5598"/>
                  </a:lnTo>
                  <a:lnTo>
                    <a:pt x="201" y="6068"/>
                  </a:lnTo>
                  <a:lnTo>
                    <a:pt x="369" y="6470"/>
                  </a:lnTo>
                  <a:lnTo>
                    <a:pt x="570" y="6905"/>
                  </a:lnTo>
                  <a:lnTo>
                    <a:pt x="805" y="7274"/>
                  </a:lnTo>
                  <a:lnTo>
                    <a:pt x="1073" y="7643"/>
                  </a:lnTo>
                  <a:lnTo>
                    <a:pt x="1374" y="7978"/>
                  </a:lnTo>
                  <a:lnTo>
                    <a:pt x="1710" y="8280"/>
                  </a:lnTo>
                  <a:lnTo>
                    <a:pt x="2078" y="8548"/>
                  </a:lnTo>
                  <a:lnTo>
                    <a:pt x="2447" y="8782"/>
                  </a:lnTo>
                  <a:lnTo>
                    <a:pt x="2849" y="8984"/>
                  </a:lnTo>
                  <a:lnTo>
                    <a:pt x="3285" y="9118"/>
                  </a:lnTo>
                  <a:lnTo>
                    <a:pt x="3721" y="9252"/>
                  </a:lnTo>
                  <a:lnTo>
                    <a:pt x="4190" y="9319"/>
                  </a:lnTo>
                  <a:lnTo>
                    <a:pt x="4693" y="9352"/>
                  </a:lnTo>
                  <a:lnTo>
                    <a:pt x="5162" y="9319"/>
                  </a:lnTo>
                  <a:lnTo>
                    <a:pt x="5631" y="9252"/>
                  </a:lnTo>
                  <a:lnTo>
                    <a:pt x="6067" y="9118"/>
                  </a:lnTo>
                  <a:lnTo>
                    <a:pt x="6503" y="8984"/>
                  </a:lnTo>
                  <a:lnTo>
                    <a:pt x="6905" y="8782"/>
                  </a:lnTo>
                  <a:lnTo>
                    <a:pt x="7307" y="8548"/>
                  </a:lnTo>
                  <a:lnTo>
                    <a:pt x="7642" y="8280"/>
                  </a:lnTo>
                  <a:lnTo>
                    <a:pt x="7977" y="7978"/>
                  </a:lnTo>
                  <a:lnTo>
                    <a:pt x="8279" y="7643"/>
                  </a:lnTo>
                  <a:lnTo>
                    <a:pt x="8547" y="7274"/>
                  </a:lnTo>
                  <a:lnTo>
                    <a:pt x="8782" y="6905"/>
                  </a:lnTo>
                  <a:lnTo>
                    <a:pt x="8983" y="6470"/>
                  </a:lnTo>
                  <a:lnTo>
                    <a:pt x="9150" y="6068"/>
                  </a:lnTo>
                  <a:lnTo>
                    <a:pt x="9251" y="5598"/>
                  </a:lnTo>
                  <a:lnTo>
                    <a:pt x="9318" y="5129"/>
                  </a:lnTo>
                  <a:lnTo>
                    <a:pt x="9351" y="4660"/>
                  </a:lnTo>
                  <a:lnTo>
                    <a:pt x="9318" y="4191"/>
                  </a:lnTo>
                  <a:lnTo>
                    <a:pt x="9251" y="3721"/>
                  </a:lnTo>
                  <a:lnTo>
                    <a:pt x="9150" y="3286"/>
                  </a:lnTo>
                  <a:lnTo>
                    <a:pt x="8983" y="2850"/>
                  </a:lnTo>
                  <a:lnTo>
                    <a:pt x="8782" y="2448"/>
                  </a:lnTo>
                  <a:lnTo>
                    <a:pt x="8547" y="2045"/>
                  </a:lnTo>
                  <a:lnTo>
                    <a:pt x="8279" y="1677"/>
                  </a:lnTo>
                  <a:lnTo>
                    <a:pt x="7977" y="1375"/>
                  </a:lnTo>
                  <a:lnTo>
                    <a:pt x="7642" y="1073"/>
                  </a:lnTo>
                  <a:lnTo>
                    <a:pt x="7307" y="805"/>
                  </a:lnTo>
                  <a:lnTo>
                    <a:pt x="6905" y="571"/>
                  </a:lnTo>
                  <a:lnTo>
                    <a:pt x="6503" y="370"/>
                  </a:lnTo>
                  <a:lnTo>
                    <a:pt x="6067" y="202"/>
                  </a:lnTo>
                  <a:lnTo>
                    <a:pt x="5631" y="101"/>
                  </a:lnTo>
                  <a:lnTo>
                    <a:pt x="516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2" name="Google Shape;2202;p29"/>
            <p:cNvSpPr/>
            <p:nvPr/>
          </p:nvSpPr>
          <p:spPr>
            <a:xfrm>
              <a:off x="5149000" y="3657725"/>
              <a:ext cx="207000" cy="206975"/>
            </a:xfrm>
            <a:custGeom>
              <a:avLst/>
              <a:gdLst/>
              <a:ahLst/>
              <a:cxnLst/>
              <a:rect l="l" t="t" r="r" b="b"/>
              <a:pathLst>
                <a:path w="8280" h="8279" extrusionOk="0">
                  <a:moveTo>
                    <a:pt x="4157" y="0"/>
                  </a:moveTo>
                  <a:lnTo>
                    <a:pt x="3721" y="34"/>
                  </a:lnTo>
                  <a:lnTo>
                    <a:pt x="3319" y="101"/>
                  </a:lnTo>
                  <a:lnTo>
                    <a:pt x="2916" y="201"/>
                  </a:lnTo>
                  <a:lnTo>
                    <a:pt x="2514" y="335"/>
                  </a:lnTo>
                  <a:lnTo>
                    <a:pt x="2179" y="503"/>
                  </a:lnTo>
                  <a:lnTo>
                    <a:pt x="1810" y="704"/>
                  </a:lnTo>
                  <a:lnTo>
                    <a:pt x="1509" y="938"/>
                  </a:lnTo>
                  <a:lnTo>
                    <a:pt x="1207" y="1207"/>
                  </a:lnTo>
                  <a:lnTo>
                    <a:pt x="939" y="1508"/>
                  </a:lnTo>
                  <a:lnTo>
                    <a:pt x="704" y="1843"/>
                  </a:lnTo>
                  <a:lnTo>
                    <a:pt x="503" y="2179"/>
                  </a:lnTo>
                  <a:lnTo>
                    <a:pt x="336" y="2547"/>
                  </a:lnTo>
                  <a:lnTo>
                    <a:pt x="202" y="2916"/>
                  </a:lnTo>
                  <a:lnTo>
                    <a:pt x="101" y="3318"/>
                  </a:lnTo>
                  <a:lnTo>
                    <a:pt x="34" y="3720"/>
                  </a:lnTo>
                  <a:lnTo>
                    <a:pt x="0" y="4156"/>
                  </a:lnTo>
                  <a:lnTo>
                    <a:pt x="34" y="4558"/>
                  </a:lnTo>
                  <a:lnTo>
                    <a:pt x="101" y="4961"/>
                  </a:lnTo>
                  <a:lnTo>
                    <a:pt x="202" y="5363"/>
                  </a:lnTo>
                  <a:lnTo>
                    <a:pt x="336" y="5765"/>
                  </a:lnTo>
                  <a:lnTo>
                    <a:pt x="503" y="6100"/>
                  </a:lnTo>
                  <a:lnTo>
                    <a:pt x="704" y="6469"/>
                  </a:lnTo>
                  <a:lnTo>
                    <a:pt x="939" y="6770"/>
                  </a:lnTo>
                  <a:lnTo>
                    <a:pt x="1207" y="7072"/>
                  </a:lnTo>
                  <a:lnTo>
                    <a:pt x="1509" y="7340"/>
                  </a:lnTo>
                  <a:lnTo>
                    <a:pt x="1810" y="7575"/>
                  </a:lnTo>
                  <a:lnTo>
                    <a:pt x="2179" y="7776"/>
                  </a:lnTo>
                  <a:lnTo>
                    <a:pt x="2514" y="7944"/>
                  </a:lnTo>
                  <a:lnTo>
                    <a:pt x="2916" y="8111"/>
                  </a:lnTo>
                  <a:lnTo>
                    <a:pt x="3319" y="8212"/>
                  </a:lnTo>
                  <a:lnTo>
                    <a:pt x="3721" y="8245"/>
                  </a:lnTo>
                  <a:lnTo>
                    <a:pt x="4157" y="8279"/>
                  </a:lnTo>
                  <a:lnTo>
                    <a:pt x="4559" y="8245"/>
                  </a:lnTo>
                  <a:lnTo>
                    <a:pt x="4961" y="8212"/>
                  </a:lnTo>
                  <a:lnTo>
                    <a:pt x="5363" y="8111"/>
                  </a:lnTo>
                  <a:lnTo>
                    <a:pt x="5765" y="7944"/>
                  </a:lnTo>
                  <a:lnTo>
                    <a:pt x="6101" y="7776"/>
                  </a:lnTo>
                  <a:lnTo>
                    <a:pt x="6469" y="7575"/>
                  </a:lnTo>
                  <a:lnTo>
                    <a:pt x="6771" y="7340"/>
                  </a:lnTo>
                  <a:lnTo>
                    <a:pt x="7073" y="7072"/>
                  </a:lnTo>
                  <a:lnTo>
                    <a:pt x="7341" y="6770"/>
                  </a:lnTo>
                  <a:lnTo>
                    <a:pt x="7575" y="6469"/>
                  </a:lnTo>
                  <a:lnTo>
                    <a:pt x="7776" y="6100"/>
                  </a:lnTo>
                  <a:lnTo>
                    <a:pt x="7944" y="5765"/>
                  </a:lnTo>
                  <a:lnTo>
                    <a:pt x="8078" y="5363"/>
                  </a:lnTo>
                  <a:lnTo>
                    <a:pt x="8212" y="4961"/>
                  </a:lnTo>
                  <a:lnTo>
                    <a:pt x="8246" y="4558"/>
                  </a:lnTo>
                  <a:lnTo>
                    <a:pt x="8279" y="4156"/>
                  </a:lnTo>
                  <a:lnTo>
                    <a:pt x="8246" y="3720"/>
                  </a:lnTo>
                  <a:lnTo>
                    <a:pt x="8212" y="3318"/>
                  </a:lnTo>
                  <a:lnTo>
                    <a:pt x="8078" y="2916"/>
                  </a:lnTo>
                  <a:lnTo>
                    <a:pt x="7944" y="2547"/>
                  </a:lnTo>
                  <a:lnTo>
                    <a:pt x="7776" y="2179"/>
                  </a:lnTo>
                  <a:lnTo>
                    <a:pt x="7575" y="1843"/>
                  </a:lnTo>
                  <a:lnTo>
                    <a:pt x="7341" y="1508"/>
                  </a:lnTo>
                  <a:lnTo>
                    <a:pt x="7073" y="1207"/>
                  </a:lnTo>
                  <a:lnTo>
                    <a:pt x="6771" y="938"/>
                  </a:lnTo>
                  <a:lnTo>
                    <a:pt x="6469" y="704"/>
                  </a:lnTo>
                  <a:lnTo>
                    <a:pt x="6101" y="503"/>
                  </a:lnTo>
                  <a:lnTo>
                    <a:pt x="5765" y="335"/>
                  </a:lnTo>
                  <a:lnTo>
                    <a:pt x="5363" y="201"/>
                  </a:lnTo>
                  <a:lnTo>
                    <a:pt x="4961" y="101"/>
                  </a:lnTo>
                  <a:lnTo>
                    <a:pt x="4559" y="34"/>
                  </a:lnTo>
                  <a:lnTo>
                    <a:pt x="415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3" name="Google Shape;2203;p29"/>
            <p:cNvSpPr/>
            <p:nvPr/>
          </p:nvSpPr>
          <p:spPr>
            <a:xfrm>
              <a:off x="4756850" y="3400475"/>
              <a:ext cx="153375" cy="352775"/>
            </a:xfrm>
            <a:custGeom>
              <a:avLst/>
              <a:gdLst/>
              <a:ahLst/>
              <a:cxnLst/>
              <a:rect l="l" t="t" r="r" b="b"/>
              <a:pathLst>
                <a:path w="6135" h="14111" extrusionOk="0">
                  <a:moveTo>
                    <a:pt x="3252" y="0"/>
                  </a:moveTo>
                  <a:lnTo>
                    <a:pt x="3151" y="67"/>
                  </a:lnTo>
                  <a:lnTo>
                    <a:pt x="3017" y="134"/>
                  </a:lnTo>
                  <a:lnTo>
                    <a:pt x="2916" y="201"/>
                  </a:lnTo>
                  <a:lnTo>
                    <a:pt x="2849" y="302"/>
                  </a:lnTo>
                  <a:lnTo>
                    <a:pt x="2782" y="402"/>
                  </a:lnTo>
                  <a:lnTo>
                    <a:pt x="2749" y="536"/>
                  </a:lnTo>
                  <a:lnTo>
                    <a:pt x="0" y="13005"/>
                  </a:lnTo>
                  <a:lnTo>
                    <a:pt x="0" y="13172"/>
                  </a:lnTo>
                  <a:lnTo>
                    <a:pt x="0" y="13307"/>
                  </a:lnTo>
                  <a:lnTo>
                    <a:pt x="34" y="13441"/>
                  </a:lnTo>
                  <a:lnTo>
                    <a:pt x="134" y="13575"/>
                  </a:lnTo>
                  <a:lnTo>
                    <a:pt x="202" y="13675"/>
                  </a:lnTo>
                  <a:lnTo>
                    <a:pt x="336" y="13776"/>
                  </a:lnTo>
                  <a:lnTo>
                    <a:pt x="470" y="13843"/>
                  </a:lnTo>
                  <a:lnTo>
                    <a:pt x="604" y="13876"/>
                  </a:lnTo>
                  <a:lnTo>
                    <a:pt x="2715" y="14111"/>
                  </a:lnTo>
                  <a:lnTo>
                    <a:pt x="2983" y="14111"/>
                  </a:lnTo>
                  <a:lnTo>
                    <a:pt x="3084" y="14044"/>
                  </a:lnTo>
                  <a:lnTo>
                    <a:pt x="3218" y="13977"/>
                  </a:lnTo>
                  <a:lnTo>
                    <a:pt x="3319" y="13910"/>
                  </a:lnTo>
                  <a:lnTo>
                    <a:pt x="3386" y="13809"/>
                  </a:lnTo>
                  <a:lnTo>
                    <a:pt x="3453" y="13675"/>
                  </a:lnTo>
                  <a:lnTo>
                    <a:pt x="3486" y="13575"/>
                  </a:lnTo>
                  <a:lnTo>
                    <a:pt x="6101" y="1106"/>
                  </a:lnTo>
                  <a:lnTo>
                    <a:pt x="6134" y="939"/>
                  </a:lnTo>
                  <a:lnTo>
                    <a:pt x="6101" y="805"/>
                  </a:lnTo>
                  <a:lnTo>
                    <a:pt x="6067" y="671"/>
                  </a:lnTo>
                  <a:lnTo>
                    <a:pt x="6000" y="536"/>
                  </a:lnTo>
                  <a:lnTo>
                    <a:pt x="5899" y="436"/>
                  </a:lnTo>
                  <a:lnTo>
                    <a:pt x="5799" y="335"/>
                  </a:lnTo>
                  <a:lnTo>
                    <a:pt x="5665" y="268"/>
                  </a:lnTo>
                  <a:lnTo>
                    <a:pt x="5497" y="235"/>
                  </a:lnTo>
                  <a:lnTo>
                    <a:pt x="352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4" name="Google Shape;2204;p29"/>
            <p:cNvSpPr/>
            <p:nvPr/>
          </p:nvSpPr>
          <p:spPr>
            <a:xfrm>
              <a:off x="6018775" y="3833675"/>
              <a:ext cx="772600" cy="192750"/>
            </a:xfrm>
            <a:custGeom>
              <a:avLst/>
              <a:gdLst/>
              <a:ahLst/>
              <a:cxnLst/>
              <a:rect l="l" t="t" r="r" b="b"/>
              <a:pathLst>
                <a:path w="30904" h="7710" extrusionOk="0">
                  <a:moveTo>
                    <a:pt x="0" y="1"/>
                  </a:moveTo>
                  <a:lnTo>
                    <a:pt x="5598" y="7710"/>
                  </a:lnTo>
                  <a:lnTo>
                    <a:pt x="30903" y="7710"/>
                  </a:lnTo>
                  <a:lnTo>
                    <a:pt x="2259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5" name="Google Shape;2205;p29"/>
            <p:cNvSpPr/>
            <p:nvPr/>
          </p:nvSpPr>
          <p:spPr>
            <a:xfrm>
              <a:off x="4719150" y="3529500"/>
              <a:ext cx="2072225" cy="1694325"/>
            </a:xfrm>
            <a:custGeom>
              <a:avLst/>
              <a:gdLst/>
              <a:ahLst/>
              <a:cxnLst/>
              <a:rect l="l" t="t" r="r" b="b"/>
              <a:pathLst>
                <a:path w="82889" h="67773" extrusionOk="0">
                  <a:moveTo>
                    <a:pt x="46321" y="1"/>
                  </a:moveTo>
                  <a:lnTo>
                    <a:pt x="39953" y="12168"/>
                  </a:lnTo>
                  <a:lnTo>
                    <a:pt x="29495" y="12168"/>
                  </a:lnTo>
                  <a:lnTo>
                    <a:pt x="8748" y="52992"/>
                  </a:lnTo>
                  <a:lnTo>
                    <a:pt x="1710" y="27954"/>
                  </a:lnTo>
                  <a:lnTo>
                    <a:pt x="0" y="33619"/>
                  </a:lnTo>
                  <a:lnTo>
                    <a:pt x="0" y="67773"/>
                  </a:lnTo>
                  <a:lnTo>
                    <a:pt x="68878" y="62008"/>
                  </a:lnTo>
                  <a:lnTo>
                    <a:pt x="82888" y="19877"/>
                  </a:lnTo>
                  <a:lnTo>
                    <a:pt x="76587" y="19877"/>
                  </a:lnTo>
                  <a:lnTo>
                    <a:pt x="80106" y="7710"/>
                  </a:lnTo>
                  <a:lnTo>
                    <a:pt x="71191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6" name="Google Shape;2206;p29"/>
            <p:cNvSpPr/>
            <p:nvPr/>
          </p:nvSpPr>
          <p:spPr>
            <a:xfrm>
              <a:off x="4761875" y="4228350"/>
              <a:ext cx="429050" cy="737400"/>
            </a:xfrm>
            <a:custGeom>
              <a:avLst/>
              <a:gdLst/>
              <a:ahLst/>
              <a:cxnLst/>
              <a:rect l="l" t="t" r="r" b="b"/>
              <a:pathLst>
                <a:path w="17162" h="29496" extrusionOk="0">
                  <a:moveTo>
                    <a:pt x="1" y="0"/>
                  </a:moveTo>
                  <a:lnTo>
                    <a:pt x="403" y="6905"/>
                  </a:lnTo>
                  <a:lnTo>
                    <a:pt x="3017" y="26412"/>
                  </a:lnTo>
                  <a:lnTo>
                    <a:pt x="9084" y="29495"/>
                  </a:lnTo>
                  <a:lnTo>
                    <a:pt x="17161" y="22256"/>
                  </a:lnTo>
                  <a:lnTo>
                    <a:pt x="7777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7" name="Google Shape;2207;p29"/>
            <p:cNvSpPr/>
            <p:nvPr/>
          </p:nvSpPr>
          <p:spPr>
            <a:xfrm>
              <a:off x="4719150" y="3833675"/>
              <a:ext cx="960275" cy="1390150"/>
            </a:xfrm>
            <a:custGeom>
              <a:avLst/>
              <a:gdLst/>
              <a:ahLst/>
              <a:cxnLst/>
              <a:rect l="l" t="t" r="r" b="b"/>
              <a:pathLst>
                <a:path w="38411" h="55606" extrusionOk="0">
                  <a:moveTo>
                    <a:pt x="29495" y="1"/>
                  </a:moveTo>
                  <a:lnTo>
                    <a:pt x="8748" y="40825"/>
                  </a:lnTo>
                  <a:lnTo>
                    <a:pt x="1710" y="15787"/>
                  </a:lnTo>
                  <a:lnTo>
                    <a:pt x="0" y="21452"/>
                  </a:lnTo>
                  <a:lnTo>
                    <a:pt x="0" y="55606"/>
                  </a:lnTo>
                  <a:lnTo>
                    <a:pt x="14077" y="54600"/>
                  </a:lnTo>
                  <a:lnTo>
                    <a:pt x="17664" y="48534"/>
                  </a:lnTo>
                  <a:lnTo>
                    <a:pt x="38411" y="7710"/>
                  </a:lnTo>
                  <a:lnTo>
                    <a:pt x="2949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8" name="Google Shape;2208;p29"/>
            <p:cNvSpPr/>
            <p:nvPr/>
          </p:nvSpPr>
          <p:spPr>
            <a:xfrm>
              <a:off x="5717950" y="3529500"/>
              <a:ext cx="382125" cy="496925"/>
            </a:xfrm>
            <a:custGeom>
              <a:avLst/>
              <a:gdLst/>
              <a:ahLst/>
              <a:cxnLst/>
              <a:rect l="l" t="t" r="r" b="b"/>
              <a:pathLst>
                <a:path w="15285" h="19877" extrusionOk="0">
                  <a:moveTo>
                    <a:pt x="6369" y="1"/>
                  </a:moveTo>
                  <a:lnTo>
                    <a:pt x="1" y="12168"/>
                  </a:lnTo>
                  <a:lnTo>
                    <a:pt x="8916" y="19877"/>
                  </a:lnTo>
                  <a:lnTo>
                    <a:pt x="15284" y="7710"/>
                  </a:lnTo>
                  <a:lnTo>
                    <a:pt x="636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9" name="Google Shape;2209;p29"/>
            <p:cNvSpPr/>
            <p:nvPr/>
          </p:nvSpPr>
          <p:spPr>
            <a:xfrm>
              <a:off x="5877150" y="3529500"/>
              <a:ext cx="844675" cy="192750"/>
            </a:xfrm>
            <a:custGeom>
              <a:avLst/>
              <a:gdLst/>
              <a:ahLst/>
              <a:cxnLst/>
              <a:rect l="l" t="t" r="r" b="b"/>
              <a:pathLst>
                <a:path w="33787" h="7710" extrusionOk="0">
                  <a:moveTo>
                    <a:pt x="1" y="1"/>
                  </a:moveTo>
                  <a:lnTo>
                    <a:pt x="8916" y="7710"/>
                  </a:lnTo>
                  <a:lnTo>
                    <a:pt x="33786" y="7710"/>
                  </a:lnTo>
                  <a:lnTo>
                    <a:pt x="24871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0" name="Google Shape;2210;p29"/>
            <p:cNvSpPr/>
            <p:nvPr/>
          </p:nvSpPr>
          <p:spPr>
            <a:xfrm>
              <a:off x="5456525" y="3833675"/>
              <a:ext cx="484350" cy="192750"/>
            </a:xfrm>
            <a:custGeom>
              <a:avLst/>
              <a:gdLst/>
              <a:ahLst/>
              <a:cxnLst/>
              <a:rect l="l" t="t" r="r" b="b"/>
              <a:pathLst>
                <a:path w="19374" h="7710" extrusionOk="0">
                  <a:moveTo>
                    <a:pt x="0" y="1"/>
                  </a:moveTo>
                  <a:lnTo>
                    <a:pt x="8916" y="7710"/>
                  </a:lnTo>
                  <a:lnTo>
                    <a:pt x="19373" y="7710"/>
                  </a:lnTo>
                  <a:lnTo>
                    <a:pt x="10458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1" name="Google Shape;2211;p29"/>
            <p:cNvSpPr/>
            <p:nvPr/>
          </p:nvSpPr>
          <p:spPr>
            <a:xfrm>
              <a:off x="2822900" y="2860000"/>
              <a:ext cx="1974200" cy="2084800"/>
            </a:xfrm>
            <a:custGeom>
              <a:avLst/>
              <a:gdLst/>
              <a:ahLst/>
              <a:cxnLst/>
              <a:rect l="l" t="t" r="r" b="b"/>
              <a:pathLst>
                <a:path w="78968" h="83392" extrusionOk="0">
                  <a:moveTo>
                    <a:pt x="10659" y="1"/>
                  </a:moveTo>
                  <a:lnTo>
                    <a:pt x="7308" y="22993"/>
                  </a:lnTo>
                  <a:lnTo>
                    <a:pt x="1" y="83392"/>
                  </a:lnTo>
                  <a:lnTo>
                    <a:pt x="78967" y="83392"/>
                  </a:lnTo>
                  <a:lnTo>
                    <a:pt x="71694" y="22993"/>
                  </a:lnTo>
                  <a:lnTo>
                    <a:pt x="6834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2" name="Google Shape;2212;p29"/>
            <p:cNvSpPr/>
            <p:nvPr/>
          </p:nvSpPr>
          <p:spPr>
            <a:xfrm>
              <a:off x="2969550" y="2881800"/>
              <a:ext cx="1681750" cy="1520025"/>
            </a:xfrm>
            <a:custGeom>
              <a:avLst/>
              <a:gdLst/>
              <a:ahLst/>
              <a:cxnLst/>
              <a:rect l="l" t="t" r="r" b="b"/>
              <a:pathLst>
                <a:path w="67270" h="60801" extrusionOk="0">
                  <a:moveTo>
                    <a:pt x="7743" y="0"/>
                  </a:moveTo>
                  <a:lnTo>
                    <a:pt x="0" y="60800"/>
                  </a:lnTo>
                  <a:lnTo>
                    <a:pt x="67269" y="60800"/>
                  </a:lnTo>
                  <a:lnTo>
                    <a:pt x="5949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3" name="Google Shape;2213;p29"/>
            <p:cNvSpPr/>
            <p:nvPr/>
          </p:nvSpPr>
          <p:spPr>
            <a:xfrm>
              <a:off x="4638700" y="3005800"/>
              <a:ext cx="507800" cy="356150"/>
            </a:xfrm>
            <a:custGeom>
              <a:avLst/>
              <a:gdLst/>
              <a:ahLst/>
              <a:cxnLst/>
              <a:rect l="l" t="t" r="r" b="b"/>
              <a:pathLst>
                <a:path w="20312" h="14246" extrusionOk="0">
                  <a:moveTo>
                    <a:pt x="1" y="1"/>
                  </a:moveTo>
                  <a:lnTo>
                    <a:pt x="2213" y="14245"/>
                  </a:lnTo>
                  <a:lnTo>
                    <a:pt x="20312" y="14245"/>
                  </a:lnTo>
                  <a:lnTo>
                    <a:pt x="1618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4" name="Google Shape;2214;p29"/>
            <p:cNvSpPr/>
            <p:nvPr/>
          </p:nvSpPr>
          <p:spPr>
            <a:xfrm>
              <a:off x="4638700" y="3005800"/>
              <a:ext cx="507800" cy="356150"/>
            </a:xfrm>
            <a:custGeom>
              <a:avLst/>
              <a:gdLst/>
              <a:ahLst/>
              <a:cxnLst/>
              <a:rect l="l" t="t" r="r" b="b"/>
              <a:pathLst>
                <a:path w="20312" h="14246" extrusionOk="0">
                  <a:moveTo>
                    <a:pt x="1" y="1"/>
                  </a:moveTo>
                  <a:lnTo>
                    <a:pt x="2213" y="14245"/>
                  </a:lnTo>
                  <a:lnTo>
                    <a:pt x="20312" y="14245"/>
                  </a:lnTo>
                  <a:lnTo>
                    <a:pt x="20178" y="13743"/>
                  </a:lnTo>
                  <a:lnTo>
                    <a:pt x="2648" y="13743"/>
                  </a:lnTo>
                  <a:lnTo>
                    <a:pt x="50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5" name="Google Shape;2215;p29"/>
            <p:cNvSpPr/>
            <p:nvPr/>
          </p:nvSpPr>
          <p:spPr>
            <a:xfrm>
              <a:off x="4724175" y="3022550"/>
              <a:ext cx="255575" cy="223775"/>
            </a:xfrm>
            <a:custGeom>
              <a:avLst/>
              <a:gdLst/>
              <a:ahLst/>
              <a:cxnLst/>
              <a:rect l="l" t="t" r="r" b="b"/>
              <a:pathLst>
                <a:path w="10223" h="8951" extrusionOk="0">
                  <a:moveTo>
                    <a:pt x="4760" y="1"/>
                  </a:moveTo>
                  <a:lnTo>
                    <a:pt x="4257" y="34"/>
                  </a:lnTo>
                  <a:lnTo>
                    <a:pt x="3788" y="135"/>
                  </a:lnTo>
                  <a:lnTo>
                    <a:pt x="3318" y="236"/>
                  </a:lnTo>
                  <a:lnTo>
                    <a:pt x="2849" y="403"/>
                  </a:lnTo>
                  <a:lnTo>
                    <a:pt x="2413" y="571"/>
                  </a:lnTo>
                  <a:lnTo>
                    <a:pt x="2011" y="805"/>
                  </a:lnTo>
                  <a:lnTo>
                    <a:pt x="1643" y="1073"/>
                  </a:lnTo>
                  <a:lnTo>
                    <a:pt x="1307" y="1375"/>
                  </a:lnTo>
                  <a:lnTo>
                    <a:pt x="1006" y="1710"/>
                  </a:lnTo>
                  <a:lnTo>
                    <a:pt x="704" y="2045"/>
                  </a:lnTo>
                  <a:lnTo>
                    <a:pt x="503" y="2414"/>
                  </a:lnTo>
                  <a:lnTo>
                    <a:pt x="302" y="2816"/>
                  </a:lnTo>
                  <a:lnTo>
                    <a:pt x="168" y="3252"/>
                  </a:lnTo>
                  <a:lnTo>
                    <a:pt x="67" y="3688"/>
                  </a:lnTo>
                  <a:lnTo>
                    <a:pt x="0" y="4157"/>
                  </a:lnTo>
                  <a:lnTo>
                    <a:pt x="34" y="4593"/>
                  </a:lnTo>
                  <a:lnTo>
                    <a:pt x="67" y="5062"/>
                  </a:lnTo>
                  <a:lnTo>
                    <a:pt x="201" y="5464"/>
                  </a:lnTo>
                  <a:lnTo>
                    <a:pt x="335" y="5900"/>
                  </a:lnTo>
                  <a:lnTo>
                    <a:pt x="537" y="6302"/>
                  </a:lnTo>
                  <a:lnTo>
                    <a:pt x="771" y="6671"/>
                  </a:lnTo>
                  <a:lnTo>
                    <a:pt x="1039" y="7040"/>
                  </a:lnTo>
                  <a:lnTo>
                    <a:pt x="1374" y="7375"/>
                  </a:lnTo>
                  <a:lnTo>
                    <a:pt x="1710" y="7710"/>
                  </a:lnTo>
                  <a:lnTo>
                    <a:pt x="2112" y="7978"/>
                  </a:lnTo>
                  <a:lnTo>
                    <a:pt x="2514" y="8246"/>
                  </a:lnTo>
                  <a:lnTo>
                    <a:pt x="2950" y="8447"/>
                  </a:lnTo>
                  <a:lnTo>
                    <a:pt x="3419" y="8648"/>
                  </a:lnTo>
                  <a:lnTo>
                    <a:pt x="3922" y="8782"/>
                  </a:lnTo>
                  <a:lnTo>
                    <a:pt x="4425" y="8883"/>
                  </a:lnTo>
                  <a:lnTo>
                    <a:pt x="4961" y="8950"/>
                  </a:lnTo>
                  <a:lnTo>
                    <a:pt x="5464" y="8950"/>
                  </a:lnTo>
                  <a:lnTo>
                    <a:pt x="5966" y="8917"/>
                  </a:lnTo>
                  <a:lnTo>
                    <a:pt x="6469" y="8849"/>
                  </a:lnTo>
                  <a:lnTo>
                    <a:pt x="6938" y="8749"/>
                  </a:lnTo>
                  <a:lnTo>
                    <a:pt x="7374" y="8581"/>
                  </a:lnTo>
                  <a:lnTo>
                    <a:pt x="7810" y="8380"/>
                  </a:lnTo>
                  <a:lnTo>
                    <a:pt x="8212" y="8146"/>
                  </a:lnTo>
                  <a:lnTo>
                    <a:pt x="8581" y="7911"/>
                  </a:lnTo>
                  <a:lnTo>
                    <a:pt x="8949" y="7609"/>
                  </a:lnTo>
                  <a:lnTo>
                    <a:pt x="9251" y="7274"/>
                  </a:lnTo>
                  <a:lnTo>
                    <a:pt x="9519" y="6939"/>
                  </a:lnTo>
                  <a:lnTo>
                    <a:pt x="9754" y="6537"/>
                  </a:lnTo>
                  <a:lnTo>
                    <a:pt x="9955" y="6135"/>
                  </a:lnTo>
                  <a:lnTo>
                    <a:pt x="10089" y="5732"/>
                  </a:lnTo>
                  <a:lnTo>
                    <a:pt x="10189" y="5263"/>
                  </a:lnTo>
                  <a:lnTo>
                    <a:pt x="10223" y="4827"/>
                  </a:lnTo>
                  <a:lnTo>
                    <a:pt x="10223" y="4358"/>
                  </a:lnTo>
                  <a:lnTo>
                    <a:pt x="10156" y="3922"/>
                  </a:lnTo>
                  <a:lnTo>
                    <a:pt x="10055" y="3487"/>
                  </a:lnTo>
                  <a:lnTo>
                    <a:pt x="9888" y="3084"/>
                  </a:lnTo>
                  <a:lnTo>
                    <a:pt x="9720" y="2682"/>
                  </a:lnTo>
                  <a:lnTo>
                    <a:pt x="9452" y="2280"/>
                  </a:lnTo>
                  <a:lnTo>
                    <a:pt x="9184" y="1945"/>
                  </a:lnTo>
                  <a:lnTo>
                    <a:pt x="8882" y="1576"/>
                  </a:lnTo>
                  <a:lnTo>
                    <a:pt x="8514" y="1275"/>
                  </a:lnTo>
                  <a:lnTo>
                    <a:pt x="8145" y="973"/>
                  </a:lnTo>
                  <a:lnTo>
                    <a:pt x="7709" y="738"/>
                  </a:lnTo>
                  <a:lnTo>
                    <a:pt x="7273" y="504"/>
                  </a:lnTo>
                  <a:lnTo>
                    <a:pt x="6804" y="336"/>
                  </a:lnTo>
                  <a:lnTo>
                    <a:pt x="6335" y="168"/>
                  </a:lnTo>
                  <a:lnTo>
                    <a:pt x="5799" y="68"/>
                  </a:lnTo>
                  <a:lnTo>
                    <a:pt x="5296" y="34"/>
                  </a:lnTo>
                  <a:lnTo>
                    <a:pt x="47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6" name="Google Shape;2216;p29"/>
            <p:cNvSpPr/>
            <p:nvPr/>
          </p:nvSpPr>
          <p:spPr>
            <a:xfrm>
              <a:off x="4937850" y="2883475"/>
              <a:ext cx="122350" cy="77100"/>
            </a:xfrm>
            <a:custGeom>
              <a:avLst/>
              <a:gdLst/>
              <a:ahLst/>
              <a:cxnLst/>
              <a:rect l="l" t="t" r="r" b="b"/>
              <a:pathLst>
                <a:path w="4894" h="3084" extrusionOk="0">
                  <a:moveTo>
                    <a:pt x="0" y="0"/>
                  </a:moveTo>
                  <a:lnTo>
                    <a:pt x="939" y="3084"/>
                  </a:lnTo>
                  <a:lnTo>
                    <a:pt x="4894" y="3084"/>
                  </a:lnTo>
                  <a:lnTo>
                    <a:pt x="3922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7" name="Google Shape;2217;p29"/>
            <p:cNvSpPr/>
            <p:nvPr/>
          </p:nvSpPr>
          <p:spPr>
            <a:xfrm>
              <a:off x="4821375" y="2883475"/>
              <a:ext cx="122350" cy="77100"/>
            </a:xfrm>
            <a:custGeom>
              <a:avLst/>
              <a:gdLst/>
              <a:ahLst/>
              <a:cxnLst/>
              <a:rect l="l" t="t" r="r" b="b"/>
              <a:pathLst>
                <a:path w="4894" h="3084" extrusionOk="0">
                  <a:moveTo>
                    <a:pt x="0" y="0"/>
                  </a:moveTo>
                  <a:lnTo>
                    <a:pt x="972" y="3084"/>
                  </a:lnTo>
                  <a:lnTo>
                    <a:pt x="4894" y="3084"/>
                  </a:lnTo>
                  <a:lnTo>
                    <a:pt x="3955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8" name="Google Shape;2218;p29"/>
            <p:cNvSpPr/>
            <p:nvPr/>
          </p:nvSpPr>
          <p:spPr>
            <a:xfrm>
              <a:off x="4705725" y="2883475"/>
              <a:ext cx="122375" cy="77100"/>
            </a:xfrm>
            <a:custGeom>
              <a:avLst/>
              <a:gdLst/>
              <a:ahLst/>
              <a:cxnLst/>
              <a:rect l="l" t="t" r="r" b="b"/>
              <a:pathLst>
                <a:path w="4895" h="3084" extrusionOk="0">
                  <a:moveTo>
                    <a:pt x="1" y="0"/>
                  </a:moveTo>
                  <a:lnTo>
                    <a:pt x="939" y="3084"/>
                  </a:lnTo>
                  <a:lnTo>
                    <a:pt x="4894" y="3084"/>
                  </a:lnTo>
                  <a:lnTo>
                    <a:pt x="395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9" name="Google Shape;2219;p29"/>
            <p:cNvSpPr/>
            <p:nvPr/>
          </p:nvSpPr>
          <p:spPr>
            <a:xfrm>
              <a:off x="4590100" y="2883475"/>
              <a:ext cx="122350" cy="77100"/>
            </a:xfrm>
            <a:custGeom>
              <a:avLst/>
              <a:gdLst/>
              <a:ahLst/>
              <a:cxnLst/>
              <a:rect l="l" t="t" r="r" b="b"/>
              <a:pathLst>
                <a:path w="4894" h="3084" extrusionOk="0">
                  <a:moveTo>
                    <a:pt x="1" y="0"/>
                  </a:moveTo>
                  <a:lnTo>
                    <a:pt x="939" y="3084"/>
                  </a:lnTo>
                  <a:lnTo>
                    <a:pt x="4894" y="3084"/>
                  </a:lnTo>
                  <a:lnTo>
                    <a:pt x="395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0" name="Google Shape;2220;p29"/>
            <p:cNvSpPr/>
            <p:nvPr/>
          </p:nvSpPr>
          <p:spPr>
            <a:xfrm>
              <a:off x="4968850" y="3216950"/>
              <a:ext cx="136600" cy="119850"/>
            </a:xfrm>
            <a:custGeom>
              <a:avLst/>
              <a:gdLst/>
              <a:ahLst/>
              <a:cxnLst/>
              <a:rect l="l" t="t" r="r" b="b"/>
              <a:pathLst>
                <a:path w="5464" h="4794" extrusionOk="0">
                  <a:moveTo>
                    <a:pt x="2279" y="1"/>
                  </a:moveTo>
                  <a:lnTo>
                    <a:pt x="2011" y="68"/>
                  </a:lnTo>
                  <a:lnTo>
                    <a:pt x="1777" y="135"/>
                  </a:lnTo>
                  <a:lnTo>
                    <a:pt x="1509" y="202"/>
                  </a:lnTo>
                  <a:lnTo>
                    <a:pt x="1274" y="303"/>
                  </a:lnTo>
                  <a:lnTo>
                    <a:pt x="1073" y="437"/>
                  </a:lnTo>
                  <a:lnTo>
                    <a:pt x="872" y="571"/>
                  </a:lnTo>
                  <a:lnTo>
                    <a:pt x="704" y="738"/>
                  </a:lnTo>
                  <a:lnTo>
                    <a:pt x="537" y="906"/>
                  </a:lnTo>
                  <a:lnTo>
                    <a:pt x="369" y="1073"/>
                  </a:lnTo>
                  <a:lnTo>
                    <a:pt x="268" y="1275"/>
                  </a:lnTo>
                  <a:lnTo>
                    <a:pt x="168" y="1509"/>
                  </a:lnTo>
                  <a:lnTo>
                    <a:pt x="67" y="1744"/>
                  </a:lnTo>
                  <a:lnTo>
                    <a:pt x="34" y="1978"/>
                  </a:lnTo>
                  <a:lnTo>
                    <a:pt x="0" y="2213"/>
                  </a:lnTo>
                  <a:lnTo>
                    <a:pt x="0" y="2448"/>
                  </a:lnTo>
                  <a:lnTo>
                    <a:pt x="34" y="2682"/>
                  </a:lnTo>
                  <a:lnTo>
                    <a:pt x="101" y="2917"/>
                  </a:lnTo>
                  <a:lnTo>
                    <a:pt x="168" y="3152"/>
                  </a:lnTo>
                  <a:lnTo>
                    <a:pt x="268" y="3353"/>
                  </a:lnTo>
                  <a:lnTo>
                    <a:pt x="402" y="3554"/>
                  </a:lnTo>
                  <a:lnTo>
                    <a:pt x="570" y="3755"/>
                  </a:lnTo>
                  <a:lnTo>
                    <a:pt x="738" y="3956"/>
                  </a:lnTo>
                  <a:lnTo>
                    <a:pt x="905" y="4124"/>
                  </a:lnTo>
                  <a:lnTo>
                    <a:pt x="1106" y="4258"/>
                  </a:lnTo>
                  <a:lnTo>
                    <a:pt x="1341" y="4392"/>
                  </a:lnTo>
                  <a:lnTo>
                    <a:pt x="1576" y="4526"/>
                  </a:lnTo>
                  <a:lnTo>
                    <a:pt x="1810" y="4626"/>
                  </a:lnTo>
                  <a:lnTo>
                    <a:pt x="2078" y="4693"/>
                  </a:lnTo>
                  <a:lnTo>
                    <a:pt x="2346" y="4760"/>
                  </a:lnTo>
                  <a:lnTo>
                    <a:pt x="2648" y="4760"/>
                  </a:lnTo>
                  <a:lnTo>
                    <a:pt x="2916" y="4794"/>
                  </a:lnTo>
                  <a:lnTo>
                    <a:pt x="3184" y="4760"/>
                  </a:lnTo>
                  <a:lnTo>
                    <a:pt x="3453" y="4727"/>
                  </a:lnTo>
                  <a:lnTo>
                    <a:pt x="3687" y="4660"/>
                  </a:lnTo>
                  <a:lnTo>
                    <a:pt x="3922" y="4593"/>
                  </a:lnTo>
                  <a:lnTo>
                    <a:pt x="4156" y="4459"/>
                  </a:lnTo>
                  <a:lnTo>
                    <a:pt x="4391" y="4358"/>
                  </a:lnTo>
                  <a:lnTo>
                    <a:pt x="4592" y="4224"/>
                  </a:lnTo>
                  <a:lnTo>
                    <a:pt x="4760" y="4057"/>
                  </a:lnTo>
                  <a:lnTo>
                    <a:pt x="4927" y="3889"/>
                  </a:lnTo>
                  <a:lnTo>
                    <a:pt x="5095" y="3688"/>
                  </a:lnTo>
                  <a:lnTo>
                    <a:pt x="5195" y="3487"/>
                  </a:lnTo>
                  <a:lnTo>
                    <a:pt x="5296" y="3286"/>
                  </a:lnTo>
                  <a:lnTo>
                    <a:pt x="5397" y="3051"/>
                  </a:lnTo>
                  <a:lnTo>
                    <a:pt x="5430" y="2816"/>
                  </a:lnTo>
                  <a:lnTo>
                    <a:pt x="5464" y="2582"/>
                  </a:lnTo>
                  <a:lnTo>
                    <a:pt x="5464" y="2314"/>
                  </a:lnTo>
                  <a:lnTo>
                    <a:pt x="5430" y="2079"/>
                  </a:lnTo>
                  <a:lnTo>
                    <a:pt x="5363" y="1878"/>
                  </a:lnTo>
                  <a:lnTo>
                    <a:pt x="5296" y="1643"/>
                  </a:lnTo>
                  <a:lnTo>
                    <a:pt x="5162" y="1409"/>
                  </a:lnTo>
                  <a:lnTo>
                    <a:pt x="5061" y="1208"/>
                  </a:lnTo>
                  <a:lnTo>
                    <a:pt x="4894" y="1040"/>
                  </a:lnTo>
                  <a:lnTo>
                    <a:pt x="4726" y="839"/>
                  </a:lnTo>
                  <a:lnTo>
                    <a:pt x="4559" y="671"/>
                  </a:lnTo>
                  <a:lnTo>
                    <a:pt x="4324" y="537"/>
                  </a:lnTo>
                  <a:lnTo>
                    <a:pt x="4123" y="370"/>
                  </a:lnTo>
                  <a:lnTo>
                    <a:pt x="3888" y="269"/>
                  </a:lnTo>
                  <a:lnTo>
                    <a:pt x="3620" y="169"/>
                  </a:lnTo>
                  <a:lnTo>
                    <a:pt x="3386" y="101"/>
                  </a:lnTo>
                  <a:lnTo>
                    <a:pt x="3084" y="34"/>
                  </a:lnTo>
                  <a:lnTo>
                    <a:pt x="281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1" name="Google Shape;2221;p29"/>
            <p:cNvSpPr/>
            <p:nvPr/>
          </p:nvSpPr>
          <p:spPr>
            <a:xfrm>
              <a:off x="5602325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374" y="0"/>
                  </a:moveTo>
                  <a:lnTo>
                    <a:pt x="1106" y="34"/>
                  </a:lnTo>
                  <a:lnTo>
                    <a:pt x="838" y="134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1" y="603"/>
                  </a:lnTo>
                  <a:lnTo>
                    <a:pt x="67" y="838"/>
                  </a:lnTo>
                  <a:lnTo>
                    <a:pt x="0" y="1106"/>
                  </a:lnTo>
                  <a:lnTo>
                    <a:pt x="0" y="1374"/>
                  </a:lnTo>
                  <a:lnTo>
                    <a:pt x="34" y="1642"/>
                  </a:lnTo>
                  <a:lnTo>
                    <a:pt x="134" y="1877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274" y="2648"/>
                  </a:lnTo>
                  <a:lnTo>
                    <a:pt x="1609" y="2648"/>
                  </a:lnTo>
                  <a:lnTo>
                    <a:pt x="1877" y="2614"/>
                  </a:lnTo>
                  <a:lnTo>
                    <a:pt x="2179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2" y="2045"/>
                  </a:lnTo>
                  <a:lnTo>
                    <a:pt x="2916" y="1810"/>
                  </a:lnTo>
                  <a:lnTo>
                    <a:pt x="2983" y="1575"/>
                  </a:lnTo>
                  <a:lnTo>
                    <a:pt x="3017" y="1307"/>
                  </a:lnTo>
                  <a:lnTo>
                    <a:pt x="2950" y="1039"/>
                  </a:lnTo>
                  <a:lnTo>
                    <a:pt x="2849" y="805"/>
                  </a:lnTo>
                  <a:lnTo>
                    <a:pt x="2682" y="570"/>
                  </a:lnTo>
                  <a:lnTo>
                    <a:pt x="2514" y="369"/>
                  </a:lnTo>
                  <a:lnTo>
                    <a:pt x="2279" y="235"/>
                  </a:lnTo>
                  <a:lnTo>
                    <a:pt x="1978" y="101"/>
                  </a:lnTo>
                  <a:lnTo>
                    <a:pt x="1710" y="34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2" name="Google Shape;2222;p29"/>
            <p:cNvSpPr/>
            <p:nvPr/>
          </p:nvSpPr>
          <p:spPr>
            <a:xfrm>
              <a:off x="5602325" y="3176750"/>
              <a:ext cx="75425" cy="66200"/>
            </a:xfrm>
            <a:custGeom>
              <a:avLst/>
              <a:gdLst/>
              <a:ahLst/>
              <a:cxnLst/>
              <a:rect l="l" t="t" r="r" b="b"/>
              <a:pathLst>
                <a:path w="3017" h="2648" extrusionOk="0">
                  <a:moveTo>
                    <a:pt x="1810" y="67"/>
                  </a:moveTo>
                  <a:lnTo>
                    <a:pt x="2045" y="134"/>
                  </a:lnTo>
                  <a:lnTo>
                    <a:pt x="2246" y="235"/>
                  </a:lnTo>
                  <a:lnTo>
                    <a:pt x="2447" y="369"/>
                  </a:lnTo>
                  <a:lnTo>
                    <a:pt x="2615" y="503"/>
                  </a:lnTo>
                  <a:lnTo>
                    <a:pt x="2715" y="670"/>
                  </a:lnTo>
                  <a:lnTo>
                    <a:pt x="2816" y="872"/>
                  </a:lnTo>
                  <a:lnTo>
                    <a:pt x="2849" y="1073"/>
                  </a:lnTo>
                  <a:lnTo>
                    <a:pt x="2849" y="1307"/>
                  </a:lnTo>
                  <a:lnTo>
                    <a:pt x="2782" y="1508"/>
                  </a:lnTo>
                  <a:lnTo>
                    <a:pt x="2682" y="1676"/>
                  </a:lnTo>
                  <a:lnTo>
                    <a:pt x="2548" y="1844"/>
                  </a:lnTo>
                  <a:lnTo>
                    <a:pt x="2380" y="1978"/>
                  </a:lnTo>
                  <a:lnTo>
                    <a:pt x="2179" y="2078"/>
                  </a:lnTo>
                  <a:lnTo>
                    <a:pt x="1944" y="2145"/>
                  </a:lnTo>
                  <a:lnTo>
                    <a:pt x="1710" y="2179"/>
                  </a:lnTo>
                  <a:lnTo>
                    <a:pt x="1475" y="2145"/>
                  </a:lnTo>
                  <a:lnTo>
                    <a:pt x="1240" y="2078"/>
                  </a:lnTo>
                  <a:lnTo>
                    <a:pt x="1039" y="2011"/>
                  </a:lnTo>
                  <a:lnTo>
                    <a:pt x="838" y="1877"/>
                  </a:lnTo>
                  <a:lnTo>
                    <a:pt x="671" y="1709"/>
                  </a:lnTo>
                  <a:lnTo>
                    <a:pt x="570" y="1542"/>
                  </a:lnTo>
                  <a:lnTo>
                    <a:pt x="470" y="1341"/>
                  </a:lnTo>
                  <a:lnTo>
                    <a:pt x="436" y="1140"/>
                  </a:lnTo>
                  <a:lnTo>
                    <a:pt x="436" y="939"/>
                  </a:lnTo>
                  <a:lnTo>
                    <a:pt x="503" y="737"/>
                  </a:lnTo>
                  <a:lnTo>
                    <a:pt x="604" y="536"/>
                  </a:lnTo>
                  <a:lnTo>
                    <a:pt x="738" y="369"/>
                  </a:lnTo>
                  <a:lnTo>
                    <a:pt x="905" y="235"/>
                  </a:lnTo>
                  <a:lnTo>
                    <a:pt x="1106" y="134"/>
                  </a:lnTo>
                  <a:lnTo>
                    <a:pt x="1341" y="67"/>
                  </a:lnTo>
                  <a:close/>
                  <a:moveTo>
                    <a:pt x="1374" y="0"/>
                  </a:moveTo>
                  <a:lnTo>
                    <a:pt x="1106" y="34"/>
                  </a:lnTo>
                  <a:lnTo>
                    <a:pt x="838" y="134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1" y="603"/>
                  </a:lnTo>
                  <a:lnTo>
                    <a:pt x="67" y="838"/>
                  </a:lnTo>
                  <a:lnTo>
                    <a:pt x="0" y="1106"/>
                  </a:lnTo>
                  <a:lnTo>
                    <a:pt x="0" y="1374"/>
                  </a:lnTo>
                  <a:lnTo>
                    <a:pt x="34" y="1642"/>
                  </a:lnTo>
                  <a:lnTo>
                    <a:pt x="134" y="1877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274" y="2648"/>
                  </a:lnTo>
                  <a:lnTo>
                    <a:pt x="1609" y="2648"/>
                  </a:lnTo>
                  <a:lnTo>
                    <a:pt x="1877" y="2614"/>
                  </a:lnTo>
                  <a:lnTo>
                    <a:pt x="2179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2" y="2045"/>
                  </a:lnTo>
                  <a:lnTo>
                    <a:pt x="2916" y="1810"/>
                  </a:lnTo>
                  <a:lnTo>
                    <a:pt x="2983" y="1575"/>
                  </a:lnTo>
                  <a:lnTo>
                    <a:pt x="3017" y="1307"/>
                  </a:lnTo>
                  <a:lnTo>
                    <a:pt x="2950" y="1039"/>
                  </a:lnTo>
                  <a:lnTo>
                    <a:pt x="2849" y="805"/>
                  </a:lnTo>
                  <a:lnTo>
                    <a:pt x="2682" y="570"/>
                  </a:lnTo>
                  <a:lnTo>
                    <a:pt x="2514" y="369"/>
                  </a:lnTo>
                  <a:lnTo>
                    <a:pt x="2279" y="235"/>
                  </a:lnTo>
                  <a:lnTo>
                    <a:pt x="1978" y="101"/>
                  </a:lnTo>
                  <a:lnTo>
                    <a:pt x="1710" y="34"/>
                  </a:lnTo>
                  <a:lnTo>
                    <a:pt x="137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3" name="Google Shape;2223;p29"/>
            <p:cNvSpPr/>
            <p:nvPr/>
          </p:nvSpPr>
          <p:spPr>
            <a:xfrm>
              <a:off x="5441425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1375" y="0"/>
                  </a:moveTo>
                  <a:lnTo>
                    <a:pt x="1107" y="34"/>
                  </a:lnTo>
                  <a:lnTo>
                    <a:pt x="839" y="134"/>
                  </a:lnTo>
                  <a:lnTo>
                    <a:pt x="571" y="235"/>
                  </a:lnTo>
                  <a:lnTo>
                    <a:pt x="370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106"/>
                  </a:lnTo>
                  <a:lnTo>
                    <a:pt x="1" y="1374"/>
                  </a:lnTo>
                  <a:lnTo>
                    <a:pt x="34" y="1642"/>
                  </a:lnTo>
                  <a:lnTo>
                    <a:pt x="135" y="1877"/>
                  </a:lnTo>
                  <a:lnTo>
                    <a:pt x="303" y="2078"/>
                  </a:lnTo>
                  <a:lnTo>
                    <a:pt x="504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308" y="2648"/>
                  </a:lnTo>
                  <a:lnTo>
                    <a:pt x="1610" y="2648"/>
                  </a:lnTo>
                  <a:lnTo>
                    <a:pt x="1878" y="2614"/>
                  </a:lnTo>
                  <a:lnTo>
                    <a:pt x="2180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75"/>
                  </a:lnTo>
                  <a:lnTo>
                    <a:pt x="3018" y="1307"/>
                  </a:lnTo>
                  <a:lnTo>
                    <a:pt x="2950" y="1039"/>
                  </a:lnTo>
                  <a:lnTo>
                    <a:pt x="2850" y="805"/>
                  </a:lnTo>
                  <a:lnTo>
                    <a:pt x="2682" y="570"/>
                  </a:lnTo>
                  <a:lnTo>
                    <a:pt x="2515" y="369"/>
                  </a:lnTo>
                  <a:lnTo>
                    <a:pt x="2280" y="235"/>
                  </a:lnTo>
                  <a:lnTo>
                    <a:pt x="2012" y="101"/>
                  </a:lnTo>
                  <a:lnTo>
                    <a:pt x="1710" y="3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4" name="Google Shape;2224;p29"/>
            <p:cNvSpPr/>
            <p:nvPr/>
          </p:nvSpPr>
          <p:spPr>
            <a:xfrm>
              <a:off x="5441425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1811" y="67"/>
                  </a:moveTo>
                  <a:lnTo>
                    <a:pt x="2046" y="134"/>
                  </a:lnTo>
                  <a:lnTo>
                    <a:pt x="2247" y="235"/>
                  </a:lnTo>
                  <a:lnTo>
                    <a:pt x="2448" y="369"/>
                  </a:lnTo>
                  <a:lnTo>
                    <a:pt x="2615" y="503"/>
                  </a:lnTo>
                  <a:lnTo>
                    <a:pt x="2716" y="670"/>
                  </a:lnTo>
                  <a:lnTo>
                    <a:pt x="2816" y="872"/>
                  </a:lnTo>
                  <a:lnTo>
                    <a:pt x="2850" y="1073"/>
                  </a:lnTo>
                  <a:lnTo>
                    <a:pt x="2850" y="1307"/>
                  </a:lnTo>
                  <a:lnTo>
                    <a:pt x="2783" y="1508"/>
                  </a:lnTo>
                  <a:lnTo>
                    <a:pt x="2682" y="1676"/>
                  </a:lnTo>
                  <a:lnTo>
                    <a:pt x="2548" y="1844"/>
                  </a:lnTo>
                  <a:lnTo>
                    <a:pt x="2381" y="1978"/>
                  </a:lnTo>
                  <a:lnTo>
                    <a:pt x="2180" y="2078"/>
                  </a:lnTo>
                  <a:lnTo>
                    <a:pt x="1945" y="2145"/>
                  </a:lnTo>
                  <a:lnTo>
                    <a:pt x="1710" y="2179"/>
                  </a:lnTo>
                  <a:lnTo>
                    <a:pt x="1476" y="2145"/>
                  </a:lnTo>
                  <a:lnTo>
                    <a:pt x="1241" y="2078"/>
                  </a:lnTo>
                  <a:lnTo>
                    <a:pt x="1040" y="2011"/>
                  </a:lnTo>
                  <a:lnTo>
                    <a:pt x="839" y="1877"/>
                  </a:lnTo>
                  <a:lnTo>
                    <a:pt x="671" y="1709"/>
                  </a:lnTo>
                  <a:lnTo>
                    <a:pt x="571" y="1542"/>
                  </a:lnTo>
                  <a:lnTo>
                    <a:pt x="470" y="1341"/>
                  </a:lnTo>
                  <a:lnTo>
                    <a:pt x="437" y="1140"/>
                  </a:lnTo>
                  <a:lnTo>
                    <a:pt x="437" y="939"/>
                  </a:lnTo>
                  <a:lnTo>
                    <a:pt x="504" y="737"/>
                  </a:lnTo>
                  <a:lnTo>
                    <a:pt x="604" y="536"/>
                  </a:lnTo>
                  <a:lnTo>
                    <a:pt x="738" y="369"/>
                  </a:lnTo>
                  <a:lnTo>
                    <a:pt x="906" y="235"/>
                  </a:lnTo>
                  <a:lnTo>
                    <a:pt x="1107" y="134"/>
                  </a:lnTo>
                  <a:lnTo>
                    <a:pt x="1342" y="67"/>
                  </a:lnTo>
                  <a:close/>
                  <a:moveTo>
                    <a:pt x="1375" y="0"/>
                  </a:moveTo>
                  <a:lnTo>
                    <a:pt x="1107" y="34"/>
                  </a:lnTo>
                  <a:lnTo>
                    <a:pt x="839" y="134"/>
                  </a:lnTo>
                  <a:lnTo>
                    <a:pt x="571" y="235"/>
                  </a:lnTo>
                  <a:lnTo>
                    <a:pt x="370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106"/>
                  </a:lnTo>
                  <a:lnTo>
                    <a:pt x="1" y="1374"/>
                  </a:lnTo>
                  <a:lnTo>
                    <a:pt x="34" y="1642"/>
                  </a:lnTo>
                  <a:lnTo>
                    <a:pt x="135" y="1877"/>
                  </a:lnTo>
                  <a:lnTo>
                    <a:pt x="303" y="2078"/>
                  </a:lnTo>
                  <a:lnTo>
                    <a:pt x="504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308" y="2648"/>
                  </a:lnTo>
                  <a:lnTo>
                    <a:pt x="1610" y="2648"/>
                  </a:lnTo>
                  <a:lnTo>
                    <a:pt x="1878" y="2614"/>
                  </a:lnTo>
                  <a:lnTo>
                    <a:pt x="2180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75"/>
                  </a:lnTo>
                  <a:lnTo>
                    <a:pt x="3018" y="1307"/>
                  </a:lnTo>
                  <a:lnTo>
                    <a:pt x="2950" y="1039"/>
                  </a:lnTo>
                  <a:lnTo>
                    <a:pt x="2850" y="805"/>
                  </a:lnTo>
                  <a:lnTo>
                    <a:pt x="2682" y="570"/>
                  </a:lnTo>
                  <a:lnTo>
                    <a:pt x="2515" y="369"/>
                  </a:lnTo>
                  <a:lnTo>
                    <a:pt x="2280" y="235"/>
                  </a:lnTo>
                  <a:lnTo>
                    <a:pt x="2012" y="101"/>
                  </a:lnTo>
                  <a:lnTo>
                    <a:pt x="1710" y="34"/>
                  </a:lnTo>
                  <a:lnTo>
                    <a:pt x="137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5" name="Google Shape;2225;p29"/>
            <p:cNvSpPr/>
            <p:nvPr/>
          </p:nvSpPr>
          <p:spPr>
            <a:xfrm>
              <a:off x="5280550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1408" y="0"/>
                  </a:moveTo>
                  <a:lnTo>
                    <a:pt x="1107" y="34"/>
                  </a:lnTo>
                  <a:lnTo>
                    <a:pt x="839" y="134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106"/>
                  </a:lnTo>
                  <a:lnTo>
                    <a:pt x="1" y="1374"/>
                  </a:lnTo>
                  <a:lnTo>
                    <a:pt x="34" y="1642"/>
                  </a:lnTo>
                  <a:lnTo>
                    <a:pt x="135" y="1877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308" y="2648"/>
                  </a:lnTo>
                  <a:lnTo>
                    <a:pt x="1609" y="2648"/>
                  </a:lnTo>
                  <a:lnTo>
                    <a:pt x="1878" y="2614"/>
                  </a:lnTo>
                  <a:lnTo>
                    <a:pt x="2179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75"/>
                  </a:lnTo>
                  <a:lnTo>
                    <a:pt x="3017" y="1307"/>
                  </a:lnTo>
                  <a:lnTo>
                    <a:pt x="2950" y="1039"/>
                  </a:lnTo>
                  <a:lnTo>
                    <a:pt x="2850" y="805"/>
                  </a:lnTo>
                  <a:lnTo>
                    <a:pt x="2716" y="570"/>
                  </a:lnTo>
                  <a:lnTo>
                    <a:pt x="2514" y="369"/>
                  </a:lnTo>
                  <a:lnTo>
                    <a:pt x="2280" y="235"/>
                  </a:lnTo>
                  <a:lnTo>
                    <a:pt x="2012" y="101"/>
                  </a:lnTo>
                  <a:lnTo>
                    <a:pt x="1710" y="34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6" name="Google Shape;2226;p29"/>
            <p:cNvSpPr/>
            <p:nvPr/>
          </p:nvSpPr>
          <p:spPr>
            <a:xfrm>
              <a:off x="5280550" y="3176750"/>
              <a:ext cx="75450" cy="66200"/>
            </a:xfrm>
            <a:custGeom>
              <a:avLst/>
              <a:gdLst/>
              <a:ahLst/>
              <a:cxnLst/>
              <a:rect l="l" t="t" r="r" b="b"/>
              <a:pathLst>
                <a:path w="3018" h="2648" extrusionOk="0">
                  <a:moveTo>
                    <a:pt x="1811" y="67"/>
                  </a:moveTo>
                  <a:lnTo>
                    <a:pt x="2045" y="134"/>
                  </a:lnTo>
                  <a:lnTo>
                    <a:pt x="2246" y="235"/>
                  </a:lnTo>
                  <a:lnTo>
                    <a:pt x="2447" y="369"/>
                  </a:lnTo>
                  <a:lnTo>
                    <a:pt x="2615" y="503"/>
                  </a:lnTo>
                  <a:lnTo>
                    <a:pt x="2716" y="670"/>
                  </a:lnTo>
                  <a:lnTo>
                    <a:pt x="2816" y="872"/>
                  </a:lnTo>
                  <a:lnTo>
                    <a:pt x="2850" y="1073"/>
                  </a:lnTo>
                  <a:lnTo>
                    <a:pt x="2850" y="1307"/>
                  </a:lnTo>
                  <a:lnTo>
                    <a:pt x="2783" y="1508"/>
                  </a:lnTo>
                  <a:lnTo>
                    <a:pt x="2682" y="1676"/>
                  </a:lnTo>
                  <a:lnTo>
                    <a:pt x="2548" y="1844"/>
                  </a:lnTo>
                  <a:lnTo>
                    <a:pt x="2380" y="1978"/>
                  </a:lnTo>
                  <a:lnTo>
                    <a:pt x="2179" y="2078"/>
                  </a:lnTo>
                  <a:lnTo>
                    <a:pt x="1945" y="2145"/>
                  </a:lnTo>
                  <a:lnTo>
                    <a:pt x="1744" y="2179"/>
                  </a:lnTo>
                  <a:lnTo>
                    <a:pt x="1475" y="2145"/>
                  </a:lnTo>
                  <a:lnTo>
                    <a:pt x="1241" y="2078"/>
                  </a:lnTo>
                  <a:lnTo>
                    <a:pt x="1040" y="2011"/>
                  </a:lnTo>
                  <a:lnTo>
                    <a:pt x="839" y="1877"/>
                  </a:lnTo>
                  <a:lnTo>
                    <a:pt x="671" y="1709"/>
                  </a:lnTo>
                  <a:lnTo>
                    <a:pt x="570" y="1542"/>
                  </a:lnTo>
                  <a:lnTo>
                    <a:pt x="470" y="1341"/>
                  </a:lnTo>
                  <a:lnTo>
                    <a:pt x="436" y="1140"/>
                  </a:lnTo>
                  <a:lnTo>
                    <a:pt x="436" y="939"/>
                  </a:lnTo>
                  <a:lnTo>
                    <a:pt x="503" y="737"/>
                  </a:lnTo>
                  <a:lnTo>
                    <a:pt x="604" y="536"/>
                  </a:lnTo>
                  <a:lnTo>
                    <a:pt x="738" y="369"/>
                  </a:lnTo>
                  <a:lnTo>
                    <a:pt x="906" y="235"/>
                  </a:lnTo>
                  <a:lnTo>
                    <a:pt x="1107" y="134"/>
                  </a:lnTo>
                  <a:lnTo>
                    <a:pt x="1341" y="67"/>
                  </a:lnTo>
                  <a:close/>
                  <a:moveTo>
                    <a:pt x="1408" y="0"/>
                  </a:moveTo>
                  <a:lnTo>
                    <a:pt x="1107" y="34"/>
                  </a:lnTo>
                  <a:lnTo>
                    <a:pt x="839" y="134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106"/>
                  </a:lnTo>
                  <a:lnTo>
                    <a:pt x="1" y="1374"/>
                  </a:lnTo>
                  <a:lnTo>
                    <a:pt x="34" y="1642"/>
                  </a:lnTo>
                  <a:lnTo>
                    <a:pt x="135" y="1877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47"/>
                  </a:lnTo>
                  <a:lnTo>
                    <a:pt x="1006" y="2581"/>
                  </a:lnTo>
                  <a:lnTo>
                    <a:pt x="1308" y="2648"/>
                  </a:lnTo>
                  <a:lnTo>
                    <a:pt x="1609" y="2648"/>
                  </a:lnTo>
                  <a:lnTo>
                    <a:pt x="1878" y="2614"/>
                  </a:lnTo>
                  <a:lnTo>
                    <a:pt x="2179" y="2547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75"/>
                  </a:lnTo>
                  <a:lnTo>
                    <a:pt x="3017" y="1307"/>
                  </a:lnTo>
                  <a:lnTo>
                    <a:pt x="2950" y="1039"/>
                  </a:lnTo>
                  <a:lnTo>
                    <a:pt x="2850" y="805"/>
                  </a:lnTo>
                  <a:lnTo>
                    <a:pt x="2716" y="570"/>
                  </a:lnTo>
                  <a:lnTo>
                    <a:pt x="2514" y="369"/>
                  </a:lnTo>
                  <a:lnTo>
                    <a:pt x="2280" y="235"/>
                  </a:lnTo>
                  <a:lnTo>
                    <a:pt x="2012" y="101"/>
                  </a:lnTo>
                  <a:lnTo>
                    <a:pt x="1710" y="34"/>
                  </a:lnTo>
                  <a:lnTo>
                    <a:pt x="140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7" name="Google Shape;2227;p29"/>
            <p:cNvSpPr/>
            <p:nvPr/>
          </p:nvSpPr>
          <p:spPr>
            <a:xfrm>
              <a:off x="5645900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374" y="0"/>
                  </a:moveTo>
                  <a:lnTo>
                    <a:pt x="1106" y="34"/>
                  </a:lnTo>
                  <a:lnTo>
                    <a:pt x="838" y="101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1" y="603"/>
                  </a:lnTo>
                  <a:lnTo>
                    <a:pt x="67" y="838"/>
                  </a:lnTo>
                  <a:lnTo>
                    <a:pt x="0" y="1073"/>
                  </a:lnTo>
                  <a:lnTo>
                    <a:pt x="0" y="1341"/>
                  </a:lnTo>
                  <a:lnTo>
                    <a:pt x="34" y="1609"/>
                  </a:lnTo>
                  <a:lnTo>
                    <a:pt x="134" y="1844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7" y="2615"/>
                  </a:lnTo>
                  <a:lnTo>
                    <a:pt x="1609" y="2648"/>
                  </a:lnTo>
                  <a:lnTo>
                    <a:pt x="1877" y="2615"/>
                  </a:lnTo>
                  <a:lnTo>
                    <a:pt x="2179" y="2514"/>
                  </a:lnTo>
                  <a:lnTo>
                    <a:pt x="2413" y="2413"/>
                  </a:lnTo>
                  <a:lnTo>
                    <a:pt x="2614" y="2246"/>
                  </a:lnTo>
                  <a:lnTo>
                    <a:pt x="2782" y="2045"/>
                  </a:lnTo>
                  <a:lnTo>
                    <a:pt x="2916" y="1810"/>
                  </a:lnTo>
                  <a:lnTo>
                    <a:pt x="2983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49" y="771"/>
                  </a:lnTo>
                  <a:lnTo>
                    <a:pt x="2682" y="570"/>
                  </a:lnTo>
                  <a:lnTo>
                    <a:pt x="2514" y="369"/>
                  </a:lnTo>
                  <a:lnTo>
                    <a:pt x="2279" y="201"/>
                  </a:lnTo>
                  <a:lnTo>
                    <a:pt x="2011" y="101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8" name="Google Shape;2228;p29"/>
            <p:cNvSpPr/>
            <p:nvPr/>
          </p:nvSpPr>
          <p:spPr>
            <a:xfrm>
              <a:off x="5645900" y="3301600"/>
              <a:ext cx="75425" cy="66225"/>
            </a:xfrm>
            <a:custGeom>
              <a:avLst/>
              <a:gdLst/>
              <a:ahLst/>
              <a:cxnLst/>
              <a:rect l="l" t="t" r="r" b="b"/>
              <a:pathLst>
                <a:path w="3017" h="2649" extrusionOk="0">
                  <a:moveTo>
                    <a:pt x="1986" y="92"/>
                  </a:moveTo>
                  <a:lnTo>
                    <a:pt x="2011" y="101"/>
                  </a:lnTo>
                  <a:lnTo>
                    <a:pt x="2145" y="151"/>
                  </a:lnTo>
                  <a:lnTo>
                    <a:pt x="2045" y="101"/>
                  </a:lnTo>
                  <a:lnTo>
                    <a:pt x="1986" y="92"/>
                  </a:lnTo>
                  <a:close/>
                  <a:moveTo>
                    <a:pt x="1374" y="0"/>
                  </a:moveTo>
                  <a:lnTo>
                    <a:pt x="1106" y="34"/>
                  </a:lnTo>
                  <a:lnTo>
                    <a:pt x="838" y="101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1" y="603"/>
                  </a:lnTo>
                  <a:lnTo>
                    <a:pt x="67" y="838"/>
                  </a:lnTo>
                  <a:lnTo>
                    <a:pt x="0" y="1073"/>
                  </a:lnTo>
                  <a:lnTo>
                    <a:pt x="0" y="1341"/>
                  </a:lnTo>
                  <a:lnTo>
                    <a:pt x="34" y="1609"/>
                  </a:lnTo>
                  <a:lnTo>
                    <a:pt x="134" y="1844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7" y="2615"/>
                  </a:lnTo>
                  <a:lnTo>
                    <a:pt x="1609" y="2648"/>
                  </a:lnTo>
                  <a:lnTo>
                    <a:pt x="1877" y="2615"/>
                  </a:lnTo>
                  <a:lnTo>
                    <a:pt x="2179" y="2514"/>
                  </a:lnTo>
                  <a:lnTo>
                    <a:pt x="2413" y="2413"/>
                  </a:lnTo>
                  <a:lnTo>
                    <a:pt x="2614" y="2246"/>
                  </a:lnTo>
                  <a:lnTo>
                    <a:pt x="2782" y="2045"/>
                  </a:lnTo>
                  <a:lnTo>
                    <a:pt x="2916" y="1810"/>
                  </a:lnTo>
                  <a:lnTo>
                    <a:pt x="2983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49" y="771"/>
                  </a:lnTo>
                  <a:lnTo>
                    <a:pt x="2682" y="570"/>
                  </a:lnTo>
                  <a:lnTo>
                    <a:pt x="2514" y="369"/>
                  </a:lnTo>
                  <a:lnTo>
                    <a:pt x="2279" y="201"/>
                  </a:lnTo>
                  <a:lnTo>
                    <a:pt x="2145" y="151"/>
                  </a:lnTo>
                  <a:lnTo>
                    <a:pt x="2246" y="201"/>
                  </a:lnTo>
                  <a:lnTo>
                    <a:pt x="2447" y="335"/>
                  </a:lnTo>
                  <a:lnTo>
                    <a:pt x="2614" y="503"/>
                  </a:lnTo>
                  <a:lnTo>
                    <a:pt x="2715" y="671"/>
                  </a:lnTo>
                  <a:lnTo>
                    <a:pt x="2816" y="872"/>
                  </a:lnTo>
                  <a:lnTo>
                    <a:pt x="2849" y="1073"/>
                  </a:lnTo>
                  <a:lnTo>
                    <a:pt x="2849" y="1274"/>
                  </a:lnTo>
                  <a:lnTo>
                    <a:pt x="2782" y="1475"/>
                  </a:lnTo>
                  <a:lnTo>
                    <a:pt x="2682" y="1676"/>
                  </a:lnTo>
                  <a:lnTo>
                    <a:pt x="2547" y="1844"/>
                  </a:lnTo>
                  <a:lnTo>
                    <a:pt x="2380" y="1944"/>
                  </a:lnTo>
                  <a:lnTo>
                    <a:pt x="2179" y="2045"/>
                  </a:lnTo>
                  <a:lnTo>
                    <a:pt x="1944" y="2112"/>
                  </a:lnTo>
                  <a:lnTo>
                    <a:pt x="1710" y="2145"/>
                  </a:lnTo>
                  <a:lnTo>
                    <a:pt x="1475" y="2145"/>
                  </a:lnTo>
                  <a:lnTo>
                    <a:pt x="1240" y="2078"/>
                  </a:lnTo>
                  <a:lnTo>
                    <a:pt x="1039" y="1978"/>
                  </a:lnTo>
                  <a:lnTo>
                    <a:pt x="838" y="1844"/>
                  </a:lnTo>
                  <a:lnTo>
                    <a:pt x="671" y="1710"/>
                  </a:lnTo>
                  <a:lnTo>
                    <a:pt x="570" y="1508"/>
                  </a:lnTo>
                  <a:lnTo>
                    <a:pt x="469" y="1341"/>
                  </a:lnTo>
                  <a:lnTo>
                    <a:pt x="436" y="1106"/>
                  </a:lnTo>
                  <a:lnTo>
                    <a:pt x="436" y="905"/>
                  </a:lnTo>
                  <a:lnTo>
                    <a:pt x="503" y="704"/>
                  </a:lnTo>
                  <a:lnTo>
                    <a:pt x="603" y="503"/>
                  </a:lnTo>
                  <a:lnTo>
                    <a:pt x="738" y="369"/>
                  </a:lnTo>
                  <a:lnTo>
                    <a:pt x="905" y="235"/>
                  </a:lnTo>
                  <a:lnTo>
                    <a:pt x="1106" y="134"/>
                  </a:lnTo>
                  <a:lnTo>
                    <a:pt x="1341" y="67"/>
                  </a:lnTo>
                  <a:lnTo>
                    <a:pt x="1575" y="34"/>
                  </a:lnTo>
                  <a:lnTo>
                    <a:pt x="1810" y="67"/>
                  </a:lnTo>
                  <a:lnTo>
                    <a:pt x="1986" y="92"/>
                  </a:lnTo>
                  <a:lnTo>
                    <a:pt x="1986" y="92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9" name="Google Shape;2229;p29"/>
            <p:cNvSpPr/>
            <p:nvPr/>
          </p:nvSpPr>
          <p:spPr>
            <a:xfrm>
              <a:off x="5485000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409" y="0"/>
                  </a:moveTo>
                  <a:lnTo>
                    <a:pt x="1107" y="34"/>
                  </a:lnTo>
                  <a:lnTo>
                    <a:pt x="839" y="101"/>
                  </a:lnTo>
                  <a:lnTo>
                    <a:pt x="571" y="235"/>
                  </a:lnTo>
                  <a:lnTo>
                    <a:pt x="370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073"/>
                  </a:lnTo>
                  <a:lnTo>
                    <a:pt x="1" y="1341"/>
                  </a:lnTo>
                  <a:lnTo>
                    <a:pt x="34" y="1609"/>
                  </a:lnTo>
                  <a:lnTo>
                    <a:pt x="135" y="1844"/>
                  </a:lnTo>
                  <a:lnTo>
                    <a:pt x="303" y="2078"/>
                  </a:lnTo>
                  <a:lnTo>
                    <a:pt x="504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8" y="2615"/>
                  </a:lnTo>
                  <a:lnTo>
                    <a:pt x="1610" y="2648"/>
                  </a:lnTo>
                  <a:lnTo>
                    <a:pt x="1878" y="2615"/>
                  </a:lnTo>
                  <a:lnTo>
                    <a:pt x="2179" y="2514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50" y="771"/>
                  </a:lnTo>
                  <a:lnTo>
                    <a:pt x="2716" y="570"/>
                  </a:lnTo>
                  <a:lnTo>
                    <a:pt x="2515" y="369"/>
                  </a:lnTo>
                  <a:lnTo>
                    <a:pt x="2280" y="201"/>
                  </a:lnTo>
                  <a:lnTo>
                    <a:pt x="2012" y="101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0" name="Google Shape;2230;p29"/>
            <p:cNvSpPr/>
            <p:nvPr/>
          </p:nvSpPr>
          <p:spPr>
            <a:xfrm>
              <a:off x="5485000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987" y="92"/>
                  </a:moveTo>
                  <a:lnTo>
                    <a:pt x="2012" y="101"/>
                  </a:lnTo>
                  <a:lnTo>
                    <a:pt x="2146" y="151"/>
                  </a:lnTo>
                  <a:lnTo>
                    <a:pt x="2146" y="151"/>
                  </a:lnTo>
                  <a:lnTo>
                    <a:pt x="2045" y="101"/>
                  </a:lnTo>
                  <a:lnTo>
                    <a:pt x="1987" y="92"/>
                  </a:lnTo>
                  <a:close/>
                  <a:moveTo>
                    <a:pt x="1409" y="0"/>
                  </a:moveTo>
                  <a:lnTo>
                    <a:pt x="1107" y="34"/>
                  </a:lnTo>
                  <a:lnTo>
                    <a:pt x="839" y="101"/>
                  </a:lnTo>
                  <a:lnTo>
                    <a:pt x="571" y="235"/>
                  </a:lnTo>
                  <a:lnTo>
                    <a:pt x="370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073"/>
                  </a:lnTo>
                  <a:lnTo>
                    <a:pt x="1" y="1341"/>
                  </a:lnTo>
                  <a:lnTo>
                    <a:pt x="34" y="1609"/>
                  </a:lnTo>
                  <a:lnTo>
                    <a:pt x="135" y="1844"/>
                  </a:lnTo>
                  <a:lnTo>
                    <a:pt x="303" y="2078"/>
                  </a:lnTo>
                  <a:lnTo>
                    <a:pt x="504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8" y="2615"/>
                  </a:lnTo>
                  <a:lnTo>
                    <a:pt x="1610" y="2648"/>
                  </a:lnTo>
                  <a:lnTo>
                    <a:pt x="1878" y="2615"/>
                  </a:lnTo>
                  <a:lnTo>
                    <a:pt x="2179" y="2514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783" y="2045"/>
                  </a:lnTo>
                  <a:lnTo>
                    <a:pt x="2917" y="1810"/>
                  </a:lnTo>
                  <a:lnTo>
                    <a:pt x="2984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50" y="771"/>
                  </a:lnTo>
                  <a:lnTo>
                    <a:pt x="2716" y="570"/>
                  </a:lnTo>
                  <a:lnTo>
                    <a:pt x="2515" y="369"/>
                  </a:lnTo>
                  <a:lnTo>
                    <a:pt x="2280" y="201"/>
                  </a:lnTo>
                  <a:lnTo>
                    <a:pt x="2146" y="151"/>
                  </a:lnTo>
                  <a:lnTo>
                    <a:pt x="2146" y="151"/>
                  </a:lnTo>
                  <a:lnTo>
                    <a:pt x="2247" y="201"/>
                  </a:lnTo>
                  <a:lnTo>
                    <a:pt x="2448" y="335"/>
                  </a:lnTo>
                  <a:lnTo>
                    <a:pt x="2615" y="503"/>
                  </a:lnTo>
                  <a:lnTo>
                    <a:pt x="2716" y="671"/>
                  </a:lnTo>
                  <a:lnTo>
                    <a:pt x="2816" y="872"/>
                  </a:lnTo>
                  <a:lnTo>
                    <a:pt x="2850" y="1073"/>
                  </a:lnTo>
                  <a:lnTo>
                    <a:pt x="2850" y="1274"/>
                  </a:lnTo>
                  <a:lnTo>
                    <a:pt x="2783" y="1475"/>
                  </a:lnTo>
                  <a:lnTo>
                    <a:pt x="2682" y="1676"/>
                  </a:lnTo>
                  <a:lnTo>
                    <a:pt x="2548" y="1844"/>
                  </a:lnTo>
                  <a:lnTo>
                    <a:pt x="2381" y="1944"/>
                  </a:lnTo>
                  <a:lnTo>
                    <a:pt x="2179" y="2045"/>
                  </a:lnTo>
                  <a:lnTo>
                    <a:pt x="1945" y="2112"/>
                  </a:lnTo>
                  <a:lnTo>
                    <a:pt x="1744" y="2145"/>
                  </a:lnTo>
                  <a:lnTo>
                    <a:pt x="1476" y="2145"/>
                  </a:lnTo>
                  <a:lnTo>
                    <a:pt x="1241" y="2078"/>
                  </a:lnTo>
                  <a:lnTo>
                    <a:pt x="1040" y="1978"/>
                  </a:lnTo>
                  <a:lnTo>
                    <a:pt x="839" y="1844"/>
                  </a:lnTo>
                  <a:lnTo>
                    <a:pt x="671" y="1710"/>
                  </a:lnTo>
                  <a:lnTo>
                    <a:pt x="571" y="1508"/>
                  </a:lnTo>
                  <a:lnTo>
                    <a:pt x="470" y="1341"/>
                  </a:lnTo>
                  <a:lnTo>
                    <a:pt x="437" y="1106"/>
                  </a:lnTo>
                  <a:lnTo>
                    <a:pt x="437" y="905"/>
                  </a:lnTo>
                  <a:lnTo>
                    <a:pt x="504" y="704"/>
                  </a:lnTo>
                  <a:lnTo>
                    <a:pt x="604" y="503"/>
                  </a:lnTo>
                  <a:lnTo>
                    <a:pt x="738" y="369"/>
                  </a:lnTo>
                  <a:lnTo>
                    <a:pt x="906" y="235"/>
                  </a:lnTo>
                  <a:lnTo>
                    <a:pt x="1107" y="134"/>
                  </a:lnTo>
                  <a:lnTo>
                    <a:pt x="1342" y="67"/>
                  </a:lnTo>
                  <a:lnTo>
                    <a:pt x="1576" y="34"/>
                  </a:lnTo>
                  <a:lnTo>
                    <a:pt x="1811" y="67"/>
                  </a:lnTo>
                  <a:lnTo>
                    <a:pt x="1987" y="92"/>
                  </a:lnTo>
                  <a:lnTo>
                    <a:pt x="1987" y="92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1" name="Google Shape;2231;p29"/>
            <p:cNvSpPr/>
            <p:nvPr/>
          </p:nvSpPr>
          <p:spPr>
            <a:xfrm>
              <a:off x="5324125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408" y="0"/>
                  </a:moveTo>
                  <a:lnTo>
                    <a:pt x="1107" y="34"/>
                  </a:lnTo>
                  <a:lnTo>
                    <a:pt x="838" y="101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073"/>
                  </a:lnTo>
                  <a:lnTo>
                    <a:pt x="1" y="1341"/>
                  </a:lnTo>
                  <a:lnTo>
                    <a:pt x="34" y="1609"/>
                  </a:lnTo>
                  <a:lnTo>
                    <a:pt x="135" y="1844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8" y="2615"/>
                  </a:lnTo>
                  <a:lnTo>
                    <a:pt x="1609" y="2648"/>
                  </a:lnTo>
                  <a:lnTo>
                    <a:pt x="1911" y="2615"/>
                  </a:lnTo>
                  <a:lnTo>
                    <a:pt x="2179" y="2514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816" y="2045"/>
                  </a:lnTo>
                  <a:lnTo>
                    <a:pt x="2917" y="1810"/>
                  </a:lnTo>
                  <a:lnTo>
                    <a:pt x="2984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50" y="771"/>
                  </a:lnTo>
                  <a:lnTo>
                    <a:pt x="2715" y="570"/>
                  </a:lnTo>
                  <a:lnTo>
                    <a:pt x="2514" y="369"/>
                  </a:lnTo>
                  <a:lnTo>
                    <a:pt x="2280" y="201"/>
                  </a:lnTo>
                  <a:lnTo>
                    <a:pt x="2012" y="101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2" name="Google Shape;2232;p29"/>
            <p:cNvSpPr/>
            <p:nvPr/>
          </p:nvSpPr>
          <p:spPr>
            <a:xfrm>
              <a:off x="5324125" y="3301600"/>
              <a:ext cx="75450" cy="66225"/>
            </a:xfrm>
            <a:custGeom>
              <a:avLst/>
              <a:gdLst/>
              <a:ahLst/>
              <a:cxnLst/>
              <a:rect l="l" t="t" r="r" b="b"/>
              <a:pathLst>
                <a:path w="3018" h="2649" extrusionOk="0">
                  <a:moveTo>
                    <a:pt x="1986" y="92"/>
                  </a:moveTo>
                  <a:lnTo>
                    <a:pt x="2012" y="101"/>
                  </a:lnTo>
                  <a:lnTo>
                    <a:pt x="2146" y="151"/>
                  </a:lnTo>
                  <a:lnTo>
                    <a:pt x="2045" y="101"/>
                  </a:lnTo>
                  <a:lnTo>
                    <a:pt x="1986" y="92"/>
                  </a:lnTo>
                  <a:close/>
                  <a:moveTo>
                    <a:pt x="1408" y="0"/>
                  </a:moveTo>
                  <a:lnTo>
                    <a:pt x="1107" y="34"/>
                  </a:lnTo>
                  <a:lnTo>
                    <a:pt x="838" y="101"/>
                  </a:lnTo>
                  <a:lnTo>
                    <a:pt x="570" y="235"/>
                  </a:lnTo>
                  <a:lnTo>
                    <a:pt x="369" y="402"/>
                  </a:lnTo>
                  <a:lnTo>
                    <a:pt x="202" y="603"/>
                  </a:lnTo>
                  <a:lnTo>
                    <a:pt x="68" y="838"/>
                  </a:lnTo>
                  <a:lnTo>
                    <a:pt x="1" y="1073"/>
                  </a:lnTo>
                  <a:lnTo>
                    <a:pt x="1" y="1341"/>
                  </a:lnTo>
                  <a:lnTo>
                    <a:pt x="34" y="1609"/>
                  </a:lnTo>
                  <a:lnTo>
                    <a:pt x="135" y="1844"/>
                  </a:lnTo>
                  <a:lnTo>
                    <a:pt x="302" y="2078"/>
                  </a:lnTo>
                  <a:lnTo>
                    <a:pt x="503" y="2279"/>
                  </a:lnTo>
                  <a:lnTo>
                    <a:pt x="738" y="2413"/>
                  </a:lnTo>
                  <a:lnTo>
                    <a:pt x="1006" y="2547"/>
                  </a:lnTo>
                  <a:lnTo>
                    <a:pt x="1308" y="2615"/>
                  </a:lnTo>
                  <a:lnTo>
                    <a:pt x="1609" y="2648"/>
                  </a:lnTo>
                  <a:lnTo>
                    <a:pt x="1911" y="2615"/>
                  </a:lnTo>
                  <a:lnTo>
                    <a:pt x="2179" y="2514"/>
                  </a:lnTo>
                  <a:lnTo>
                    <a:pt x="2414" y="2413"/>
                  </a:lnTo>
                  <a:lnTo>
                    <a:pt x="2615" y="2246"/>
                  </a:lnTo>
                  <a:lnTo>
                    <a:pt x="2816" y="2045"/>
                  </a:lnTo>
                  <a:lnTo>
                    <a:pt x="2917" y="1810"/>
                  </a:lnTo>
                  <a:lnTo>
                    <a:pt x="2984" y="1542"/>
                  </a:lnTo>
                  <a:lnTo>
                    <a:pt x="3017" y="1274"/>
                  </a:lnTo>
                  <a:lnTo>
                    <a:pt x="2950" y="1039"/>
                  </a:lnTo>
                  <a:lnTo>
                    <a:pt x="2850" y="771"/>
                  </a:lnTo>
                  <a:lnTo>
                    <a:pt x="2715" y="570"/>
                  </a:lnTo>
                  <a:lnTo>
                    <a:pt x="2514" y="369"/>
                  </a:lnTo>
                  <a:lnTo>
                    <a:pt x="2280" y="201"/>
                  </a:lnTo>
                  <a:lnTo>
                    <a:pt x="2146" y="151"/>
                  </a:lnTo>
                  <a:lnTo>
                    <a:pt x="2246" y="201"/>
                  </a:lnTo>
                  <a:lnTo>
                    <a:pt x="2447" y="335"/>
                  </a:lnTo>
                  <a:lnTo>
                    <a:pt x="2615" y="503"/>
                  </a:lnTo>
                  <a:lnTo>
                    <a:pt x="2715" y="671"/>
                  </a:lnTo>
                  <a:lnTo>
                    <a:pt x="2816" y="872"/>
                  </a:lnTo>
                  <a:lnTo>
                    <a:pt x="2850" y="1073"/>
                  </a:lnTo>
                  <a:lnTo>
                    <a:pt x="2850" y="1274"/>
                  </a:lnTo>
                  <a:lnTo>
                    <a:pt x="2782" y="1475"/>
                  </a:lnTo>
                  <a:lnTo>
                    <a:pt x="2682" y="1676"/>
                  </a:lnTo>
                  <a:lnTo>
                    <a:pt x="2548" y="1844"/>
                  </a:lnTo>
                  <a:lnTo>
                    <a:pt x="2380" y="1944"/>
                  </a:lnTo>
                  <a:lnTo>
                    <a:pt x="2179" y="2045"/>
                  </a:lnTo>
                  <a:lnTo>
                    <a:pt x="1978" y="2112"/>
                  </a:lnTo>
                  <a:lnTo>
                    <a:pt x="1743" y="2145"/>
                  </a:lnTo>
                  <a:lnTo>
                    <a:pt x="1475" y="2145"/>
                  </a:lnTo>
                  <a:lnTo>
                    <a:pt x="1241" y="2078"/>
                  </a:lnTo>
                  <a:lnTo>
                    <a:pt x="1040" y="1978"/>
                  </a:lnTo>
                  <a:lnTo>
                    <a:pt x="838" y="1844"/>
                  </a:lnTo>
                  <a:lnTo>
                    <a:pt x="671" y="1710"/>
                  </a:lnTo>
                  <a:lnTo>
                    <a:pt x="570" y="1508"/>
                  </a:lnTo>
                  <a:lnTo>
                    <a:pt x="470" y="1341"/>
                  </a:lnTo>
                  <a:lnTo>
                    <a:pt x="436" y="1106"/>
                  </a:lnTo>
                  <a:lnTo>
                    <a:pt x="436" y="905"/>
                  </a:lnTo>
                  <a:lnTo>
                    <a:pt x="503" y="704"/>
                  </a:lnTo>
                  <a:lnTo>
                    <a:pt x="604" y="503"/>
                  </a:lnTo>
                  <a:lnTo>
                    <a:pt x="738" y="369"/>
                  </a:lnTo>
                  <a:lnTo>
                    <a:pt x="906" y="235"/>
                  </a:lnTo>
                  <a:lnTo>
                    <a:pt x="1107" y="134"/>
                  </a:lnTo>
                  <a:lnTo>
                    <a:pt x="1341" y="67"/>
                  </a:lnTo>
                  <a:lnTo>
                    <a:pt x="1576" y="34"/>
                  </a:lnTo>
                  <a:lnTo>
                    <a:pt x="1810" y="67"/>
                  </a:lnTo>
                  <a:lnTo>
                    <a:pt x="1986" y="92"/>
                  </a:lnTo>
                  <a:lnTo>
                    <a:pt x="1986" y="92"/>
                  </a:lnTo>
                  <a:lnTo>
                    <a:pt x="171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3" name="Google Shape;2233;p29"/>
            <p:cNvSpPr/>
            <p:nvPr/>
          </p:nvSpPr>
          <p:spPr>
            <a:xfrm>
              <a:off x="5149000" y="2884300"/>
              <a:ext cx="475975" cy="200300"/>
            </a:xfrm>
            <a:custGeom>
              <a:avLst/>
              <a:gdLst/>
              <a:ahLst/>
              <a:cxnLst/>
              <a:rect l="l" t="t" r="r" b="b"/>
              <a:pathLst>
                <a:path w="19039" h="8012" extrusionOk="0">
                  <a:moveTo>
                    <a:pt x="0" y="1"/>
                  </a:moveTo>
                  <a:lnTo>
                    <a:pt x="2581" y="8011"/>
                  </a:lnTo>
                  <a:lnTo>
                    <a:pt x="19038" y="8011"/>
                  </a:lnTo>
                  <a:lnTo>
                    <a:pt x="1545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4" name="Google Shape;2234;p29"/>
            <p:cNvSpPr/>
            <p:nvPr/>
          </p:nvSpPr>
          <p:spPr>
            <a:xfrm>
              <a:off x="2784350" y="2526500"/>
              <a:ext cx="300025" cy="300000"/>
            </a:xfrm>
            <a:custGeom>
              <a:avLst/>
              <a:gdLst/>
              <a:ahLst/>
              <a:cxnLst/>
              <a:rect l="l" t="t" r="r" b="b"/>
              <a:pathLst>
                <a:path w="12001" h="12000" extrusionOk="0">
                  <a:moveTo>
                    <a:pt x="6001" y="1"/>
                  </a:moveTo>
                  <a:lnTo>
                    <a:pt x="5397" y="34"/>
                  </a:lnTo>
                  <a:lnTo>
                    <a:pt x="4794" y="135"/>
                  </a:lnTo>
                  <a:lnTo>
                    <a:pt x="4224" y="269"/>
                  </a:lnTo>
                  <a:lnTo>
                    <a:pt x="3688" y="470"/>
                  </a:lnTo>
                  <a:lnTo>
                    <a:pt x="3152" y="738"/>
                  </a:lnTo>
                  <a:lnTo>
                    <a:pt x="2649" y="1040"/>
                  </a:lnTo>
                  <a:lnTo>
                    <a:pt x="2180" y="1375"/>
                  </a:lnTo>
                  <a:lnTo>
                    <a:pt x="1777" y="1777"/>
                  </a:lnTo>
                  <a:lnTo>
                    <a:pt x="1375" y="2179"/>
                  </a:lnTo>
                  <a:lnTo>
                    <a:pt x="1040" y="2649"/>
                  </a:lnTo>
                  <a:lnTo>
                    <a:pt x="738" y="3151"/>
                  </a:lnTo>
                  <a:lnTo>
                    <a:pt x="470" y="3654"/>
                  </a:lnTo>
                  <a:lnTo>
                    <a:pt x="269" y="4224"/>
                  </a:lnTo>
                  <a:lnTo>
                    <a:pt x="135" y="4794"/>
                  </a:lnTo>
                  <a:lnTo>
                    <a:pt x="34" y="5397"/>
                  </a:lnTo>
                  <a:lnTo>
                    <a:pt x="1" y="6000"/>
                  </a:lnTo>
                  <a:lnTo>
                    <a:pt x="34" y="6604"/>
                  </a:lnTo>
                  <a:lnTo>
                    <a:pt x="135" y="7207"/>
                  </a:lnTo>
                  <a:lnTo>
                    <a:pt x="269" y="7777"/>
                  </a:lnTo>
                  <a:lnTo>
                    <a:pt x="470" y="8346"/>
                  </a:lnTo>
                  <a:lnTo>
                    <a:pt x="738" y="8849"/>
                  </a:lnTo>
                  <a:lnTo>
                    <a:pt x="1040" y="9352"/>
                  </a:lnTo>
                  <a:lnTo>
                    <a:pt x="1375" y="9821"/>
                  </a:lnTo>
                  <a:lnTo>
                    <a:pt x="1777" y="10257"/>
                  </a:lnTo>
                  <a:lnTo>
                    <a:pt x="2180" y="10626"/>
                  </a:lnTo>
                  <a:lnTo>
                    <a:pt x="2649" y="10961"/>
                  </a:lnTo>
                  <a:lnTo>
                    <a:pt x="3152" y="11262"/>
                  </a:lnTo>
                  <a:lnTo>
                    <a:pt x="3688" y="11531"/>
                  </a:lnTo>
                  <a:lnTo>
                    <a:pt x="4224" y="11732"/>
                  </a:lnTo>
                  <a:lnTo>
                    <a:pt x="4794" y="11866"/>
                  </a:lnTo>
                  <a:lnTo>
                    <a:pt x="5397" y="11966"/>
                  </a:lnTo>
                  <a:lnTo>
                    <a:pt x="6001" y="12000"/>
                  </a:lnTo>
                  <a:lnTo>
                    <a:pt x="6637" y="11966"/>
                  </a:lnTo>
                  <a:lnTo>
                    <a:pt x="7207" y="11866"/>
                  </a:lnTo>
                  <a:lnTo>
                    <a:pt x="7810" y="11732"/>
                  </a:lnTo>
                  <a:lnTo>
                    <a:pt x="8347" y="11531"/>
                  </a:lnTo>
                  <a:lnTo>
                    <a:pt x="8883" y="11262"/>
                  </a:lnTo>
                  <a:lnTo>
                    <a:pt x="9352" y="10961"/>
                  </a:lnTo>
                  <a:lnTo>
                    <a:pt x="9822" y="10626"/>
                  </a:lnTo>
                  <a:lnTo>
                    <a:pt x="10257" y="10257"/>
                  </a:lnTo>
                  <a:lnTo>
                    <a:pt x="10626" y="9821"/>
                  </a:lnTo>
                  <a:lnTo>
                    <a:pt x="10995" y="9352"/>
                  </a:lnTo>
                  <a:lnTo>
                    <a:pt x="11296" y="8849"/>
                  </a:lnTo>
                  <a:lnTo>
                    <a:pt x="11531" y="8346"/>
                  </a:lnTo>
                  <a:lnTo>
                    <a:pt x="11732" y="7777"/>
                  </a:lnTo>
                  <a:lnTo>
                    <a:pt x="11900" y="7207"/>
                  </a:lnTo>
                  <a:lnTo>
                    <a:pt x="11967" y="6604"/>
                  </a:lnTo>
                  <a:lnTo>
                    <a:pt x="12000" y="6000"/>
                  </a:lnTo>
                  <a:lnTo>
                    <a:pt x="11967" y="5397"/>
                  </a:lnTo>
                  <a:lnTo>
                    <a:pt x="11900" y="4794"/>
                  </a:lnTo>
                  <a:lnTo>
                    <a:pt x="11732" y="4224"/>
                  </a:lnTo>
                  <a:lnTo>
                    <a:pt x="11531" y="3654"/>
                  </a:lnTo>
                  <a:lnTo>
                    <a:pt x="11296" y="3151"/>
                  </a:lnTo>
                  <a:lnTo>
                    <a:pt x="10995" y="2649"/>
                  </a:lnTo>
                  <a:lnTo>
                    <a:pt x="10626" y="2179"/>
                  </a:lnTo>
                  <a:lnTo>
                    <a:pt x="10257" y="1777"/>
                  </a:lnTo>
                  <a:lnTo>
                    <a:pt x="9822" y="1375"/>
                  </a:lnTo>
                  <a:lnTo>
                    <a:pt x="9352" y="1040"/>
                  </a:lnTo>
                  <a:lnTo>
                    <a:pt x="8883" y="738"/>
                  </a:lnTo>
                  <a:lnTo>
                    <a:pt x="8347" y="470"/>
                  </a:lnTo>
                  <a:lnTo>
                    <a:pt x="7810" y="269"/>
                  </a:lnTo>
                  <a:lnTo>
                    <a:pt x="7207" y="135"/>
                  </a:lnTo>
                  <a:lnTo>
                    <a:pt x="6637" y="34"/>
                  </a:lnTo>
                  <a:lnTo>
                    <a:pt x="600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5" name="Google Shape;2235;p29"/>
            <p:cNvSpPr/>
            <p:nvPr/>
          </p:nvSpPr>
          <p:spPr>
            <a:xfrm>
              <a:off x="2805300" y="2546625"/>
              <a:ext cx="258950" cy="259775"/>
            </a:xfrm>
            <a:custGeom>
              <a:avLst/>
              <a:gdLst/>
              <a:ahLst/>
              <a:cxnLst/>
              <a:rect l="l" t="t" r="r" b="b"/>
              <a:pathLst>
                <a:path w="10358" h="10391" extrusionOk="0">
                  <a:moveTo>
                    <a:pt x="5163" y="0"/>
                  </a:moveTo>
                  <a:lnTo>
                    <a:pt x="4626" y="34"/>
                  </a:lnTo>
                  <a:lnTo>
                    <a:pt x="4124" y="134"/>
                  </a:lnTo>
                  <a:lnTo>
                    <a:pt x="3621" y="235"/>
                  </a:lnTo>
                  <a:lnTo>
                    <a:pt x="3152" y="436"/>
                  </a:lnTo>
                  <a:lnTo>
                    <a:pt x="2716" y="637"/>
                  </a:lnTo>
                  <a:lnTo>
                    <a:pt x="2280" y="905"/>
                  </a:lnTo>
                  <a:lnTo>
                    <a:pt x="1878" y="1207"/>
                  </a:lnTo>
                  <a:lnTo>
                    <a:pt x="1509" y="1542"/>
                  </a:lnTo>
                  <a:lnTo>
                    <a:pt x="1174" y="1911"/>
                  </a:lnTo>
                  <a:lnTo>
                    <a:pt x="872" y="2313"/>
                  </a:lnTo>
                  <a:lnTo>
                    <a:pt x="604" y="2715"/>
                  </a:lnTo>
                  <a:lnTo>
                    <a:pt x="403" y="3184"/>
                  </a:lnTo>
                  <a:lnTo>
                    <a:pt x="236" y="3653"/>
                  </a:lnTo>
                  <a:lnTo>
                    <a:pt x="101" y="4156"/>
                  </a:lnTo>
                  <a:lnTo>
                    <a:pt x="1" y="4659"/>
                  </a:lnTo>
                  <a:lnTo>
                    <a:pt x="1" y="5195"/>
                  </a:lnTo>
                  <a:lnTo>
                    <a:pt x="1" y="5732"/>
                  </a:lnTo>
                  <a:lnTo>
                    <a:pt x="101" y="6234"/>
                  </a:lnTo>
                  <a:lnTo>
                    <a:pt x="236" y="6737"/>
                  </a:lnTo>
                  <a:lnTo>
                    <a:pt x="403" y="7206"/>
                  </a:lnTo>
                  <a:lnTo>
                    <a:pt x="604" y="7676"/>
                  </a:lnTo>
                  <a:lnTo>
                    <a:pt x="872" y="8111"/>
                  </a:lnTo>
                  <a:lnTo>
                    <a:pt x="1174" y="8480"/>
                  </a:lnTo>
                  <a:lnTo>
                    <a:pt x="1509" y="8849"/>
                  </a:lnTo>
                  <a:lnTo>
                    <a:pt x="1878" y="9184"/>
                  </a:lnTo>
                  <a:lnTo>
                    <a:pt x="2280" y="9485"/>
                  </a:lnTo>
                  <a:lnTo>
                    <a:pt x="2716" y="9754"/>
                  </a:lnTo>
                  <a:lnTo>
                    <a:pt x="3152" y="9988"/>
                  </a:lnTo>
                  <a:lnTo>
                    <a:pt x="3621" y="10156"/>
                  </a:lnTo>
                  <a:lnTo>
                    <a:pt x="4124" y="10290"/>
                  </a:lnTo>
                  <a:lnTo>
                    <a:pt x="4626" y="10357"/>
                  </a:lnTo>
                  <a:lnTo>
                    <a:pt x="5163" y="10390"/>
                  </a:lnTo>
                  <a:lnTo>
                    <a:pt x="5699" y="10357"/>
                  </a:lnTo>
                  <a:lnTo>
                    <a:pt x="6202" y="10290"/>
                  </a:lnTo>
                  <a:lnTo>
                    <a:pt x="6704" y="10156"/>
                  </a:lnTo>
                  <a:lnTo>
                    <a:pt x="7174" y="9988"/>
                  </a:lnTo>
                  <a:lnTo>
                    <a:pt x="7643" y="9754"/>
                  </a:lnTo>
                  <a:lnTo>
                    <a:pt x="8079" y="9485"/>
                  </a:lnTo>
                  <a:lnTo>
                    <a:pt x="8481" y="9184"/>
                  </a:lnTo>
                  <a:lnTo>
                    <a:pt x="8849" y="8849"/>
                  </a:lnTo>
                  <a:lnTo>
                    <a:pt x="9185" y="8480"/>
                  </a:lnTo>
                  <a:lnTo>
                    <a:pt x="9486" y="8111"/>
                  </a:lnTo>
                  <a:lnTo>
                    <a:pt x="9721" y="7676"/>
                  </a:lnTo>
                  <a:lnTo>
                    <a:pt x="9956" y="7206"/>
                  </a:lnTo>
                  <a:lnTo>
                    <a:pt x="10123" y="6737"/>
                  </a:lnTo>
                  <a:lnTo>
                    <a:pt x="10257" y="6234"/>
                  </a:lnTo>
                  <a:lnTo>
                    <a:pt x="10324" y="5732"/>
                  </a:lnTo>
                  <a:lnTo>
                    <a:pt x="10358" y="5195"/>
                  </a:lnTo>
                  <a:lnTo>
                    <a:pt x="10324" y="4659"/>
                  </a:lnTo>
                  <a:lnTo>
                    <a:pt x="10257" y="4156"/>
                  </a:lnTo>
                  <a:lnTo>
                    <a:pt x="10123" y="3653"/>
                  </a:lnTo>
                  <a:lnTo>
                    <a:pt x="9956" y="3184"/>
                  </a:lnTo>
                  <a:lnTo>
                    <a:pt x="9721" y="2715"/>
                  </a:lnTo>
                  <a:lnTo>
                    <a:pt x="9486" y="2313"/>
                  </a:lnTo>
                  <a:lnTo>
                    <a:pt x="9185" y="1911"/>
                  </a:lnTo>
                  <a:lnTo>
                    <a:pt x="8849" y="1542"/>
                  </a:lnTo>
                  <a:lnTo>
                    <a:pt x="8481" y="1207"/>
                  </a:lnTo>
                  <a:lnTo>
                    <a:pt x="8079" y="905"/>
                  </a:lnTo>
                  <a:lnTo>
                    <a:pt x="7643" y="637"/>
                  </a:lnTo>
                  <a:lnTo>
                    <a:pt x="7174" y="436"/>
                  </a:lnTo>
                  <a:lnTo>
                    <a:pt x="6704" y="235"/>
                  </a:lnTo>
                  <a:lnTo>
                    <a:pt x="6202" y="134"/>
                  </a:lnTo>
                  <a:lnTo>
                    <a:pt x="5699" y="34"/>
                  </a:lnTo>
                  <a:lnTo>
                    <a:pt x="5163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6" name="Google Shape;2236;p29"/>
            <p:cNvSpPr/>
            <p:nvPr/>
          </p:nvSpPr>
          <p:spPr>
            <a:xfrm>
              <a:off x="2818725" y="2560850"/>
              <a:ext cx="231275" cy="231300"/>
            </a:xfrm>
            <a:custGeom>
              <a:avLst/>
              <a:gdLst/>
              <a:ahLst/>
              <a:cxnLst/>
              <a:rect l="l" t="t" r="r" b="b"/>
              <a:pathLst>
                <a:path w="9251" h="9252" extrusionOk="0">
                  <a:moveTo>
                    <a:pt x="4626" y="1"/>
                  </a:moveTo>
                  <a:lnTo>
                    <a:pt x="4156" y="34"/>
                  </a:lnTo>
                  <a:lnTo>
                    <a:pt x="3687" y="101"/>
                  </a:lnTo>
                  <a:lnTo>
                    <a:pt x="3251" y="202"/>
                  </a:lnTo>
                  <a:lnTo>
                    <a:pt x="2849" y="370"/>
                  </a:lnTo>
                  <a:lnTo>
                    <a:pt x="2447" y="571"/>
                  </a:lnTo>
                  <a:lnTo>
                    <a:pt x="2045" y="805"/>
                  </a:lnTo>
                  <a:lnTo>
                    <a:pt x="1710" y="1073"/>
                  </a:lnTo>
                  <a:lnTo>
                    <a:pt x="1374" y="1375"/>
                  </a:lnTo>
                  <a:lnTo>
                    <a:pt x="1073" y="1677"/>
                  </a:lnTo>
                  <a:lnTo>
                    <a:pt x="805" y="2045"/>
                  </a:lnTo>
                  <a:lnTo>
                    <a:pt x="570" y="2414"/>
                  </a:lnTo>
                  <a:lnTo>
                    <a:pt x="369" y="2816"/>
                  </a:lnTo>
                  <a:lnTo>
                    <a:pt x="235" y="3252"/>
                  </a:lnTo>
                  <a:lnTo>
                    <a:pt x="101" y="3688"/>
                  </a:lnTo>
                  <a:lnTo>
                    <a:pt x="34" y="4157"/>
                  </a:lnTo>
                  <a:lnTo>
                    <a:pt x="0" y="4626"/>
                  </a:lnTo>
                  <a:lnTo>
                    <a:pt x="34" y="5096"/>
                  </a:lnTo>
                  <a:lnTo>
                    <a:pt x="101" y="5565"/>
                  </a:lnTo>
                  <a:lnTo>
                    <a:pt x="235" y="6000"/>
                  </a:lnTo>
                  <a:lnTo>
                    <a:pt x="369" y="6436"/>
                  </a:lnTo>
                  <a:lnTo>
                    <a:pt x="570" y="6838"/>
                  </a:lnTo>
                  <a:lnTo>
                    <a:pt x="805" y="7207"/>
                  </a:lnTo>
                  <a:lnTo>
                    <a:pt x="1073" y="7576"/>
                  </a:lnTo>
                  <a:lnTo>
                    <a:pt x="1374" y="7911"/>
                  </a:lnTo>
                  <a:lnTo>
                    <a:pt x="1710" y="8213"/>
                  </a:lnTo>
                  <a:lnTo>
                    <a:pt x="2045" y="8481"/>
                  </a:lnTo>
                  <a:lnTo>
                    <a:pt x="2447" y="8682"/>
                  </a:lnTo>
                  <a:lnTo>
                    <a:pt x="2849" y="8883"/>
                  </a:lnTo>
                  <a:lnTo>
                    <a:pt x="3251" y="9051"/>
                  </a:lnTo>
                  <a:lnTo>
                    <a:pt x="3687" y="9151"/>
                  </a:lnTo>
                  <a:lnTo>
                    <a:pt x="4156" y="9218"/>
                  </a:lnTo>
                  <a:lnTo>
                    <a:pt x="4626" y="9252"/>
                  </a:lnTo>
                  <a:lnTo>
                    <a:pt x="5095" y="9218"/>
                  </a:lnTo>
                  <a:lnTo>
                    <a:pt x="5564" y="9151"/>
                  </a:lnTo>
                  <a:lnTo>
                    <a:pt x="6000" y="9051"/>
                  </a:lnTo>
                  <a:lnTo>
                    <a:pt x="6435" y="8883"/>
                  </a:lnTo>
                  <a:lnTo>
                    <a:pt x="6838" y="8682"/>
                  </a:lnTo>
                  <a:lnTo>
                    <a:pt x="7206" y="8481"/>
                  </a:lnTo>
                  <a:lnTo>
                    <a:pt x="7575" y="8213"/>
                  </a:lnTo>
                  <a:lnTo>
                    <a:pt x="7910" y="7911"/>
                  </a:lnTo>
                  <a:lnTo>
                    <a:pt x="8212" y="7576"/>
                  </a:lnTo>
                  <a:lnTo>
                    <a:pt x="8480" y="7207"/>
                  </a:lnTo>
                  <a:lnTo>
                    <a:pt x="8715" y="6838"/>
                  </a:lnTo>
                  <a:lnTo>
                    <a:pt x="8882" y="6436"/>
                  </a:lnTo>
                  <a:lnTo>
                    <a:pt x="9050" y="6000"/>
                  </a:lnTo>
                  <a:lnTo>
                    <a:pt x="9150" y="5565"/>
                  </a:lnTo>
                  <a:lnTo>
                    <a:pt x="9251" y="5096"/>
                  </a:lnTo>
                  <a:lnTo>
                    <a:pt x="9251" y="4626"/>
                  </a:lnTo>
                  <a:lnTo>
                    <a:pt x="9251" y="4157"/>
                  </a:lnTo>
                  <a:lnTo>
                    <a:pt x="9150" y="3688"/>
                  </a:lnTo>
                  <a:lnTo>
                    <a:pt x="9050" y="3252"/>
                  </a:lnTo>
                  <a:lnTo>
                    <a:pt x="8882" y="2816"/>
                  </a:lnTo>
                  <a:lnTo>
                    <a:pt x="8715" y="2414"/>
                  </a:lnTo>
                  <a:lnTo>
                    <a:pt x="8480" y="2045"/>
                  </a:lnTo>
                  <a:lnTo>
                    <a:pt x="8212" y="1677"/>
                  </a:lnTo>
                  <a:lnTo>
                    <a:pt x="7910" y="1375"/>
                  </a:lnTo>
                  <a:lnTo>
                    <a:pt x="7575" y="1073"/>
                  </a:lnTo>
                  <a:lnTo>
                    <a:pt x="7206" y="805"/>
                  </a:lnTo>
                  <a:lnTo>
                    <a:pt x="6838" y="571"/>
                  </a:lnTo>
                  <a:lnTo>
                    <a:pt x="6435" y="370"/>
                  </a:lnTo>
                  <a:lnTo>
                    <a:pt x="6000" y="202"/>
                  </a:lnTo>
                  <a:lnTo>
                    <a:pt x="5564" y="101"/>
                  </a:lnTo>
                  <a:lnTo>
                    <a:pt x="5095" y="34"/>
                  </a:lnTo>
                  <a:lnTo>
                    <a:pt x="462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7" name="Google Shape;2237;p29"/>
            <p:cNvSpPr/>
            <p:nvPr/>
          </p:nvSpPr>
          <p:spPr>
            <a:xfrm>
              <a:off x="2104800" y="2533200"/>
              <a:ext cx="41925" cy="41925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" y="1"/>
                  </a:moveTo>
                  <a:lnTo>
                    <a:pt x="1" y="1677"/>
                  </a:lnTo>
                  <a:lnTo>
                    <a:pt x="1676" y="1677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8" name="Google Shape;2238;p29"/>
            <p:cNvSpPr/>
            <p:nvPr/>
          </p:nvSpPr>
          <p:spPr>
            <a:xfrm>
              <a:off x="2104800" y="2617000"/>
              <a:ext cx="41925" cy="41925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" y="1"/>
                  </a:moveTo>
                  <a:lnTo>
                    <a:pt x="1" y="1676"/>
                  </a:lnTo>
                  <a:lnTo>
                    <a:pt x="1676" y="1676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9" name="Google Shape;2239;p29"/>
            <p:cNvSpPr/>
            <p:nvPr/>
          </p:nvSpPr>
          <p:spPr>
            <a:xfrm>
              <a:off x="2104800" y="2699950"/>
              <a:ext cx="41925" cy="41925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" y="1"/>
                  </a:moveTo>
                  <a:lnTo>
                    <a:pt x="1" y="1677"/>
                  </a:lnTo>
                  <a:lnTo>
                    <a:pt x="1676" y="1677"/>
                  </a:lnTo>
                  <a:lnTo>
                    <a:pt x="1676" y="1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0" name="Google Shape;2240;p29"/>
            <p:cNvSpPr/>
            <p:nvPr/>
          </p:nvSpPr>
          <p:spPr>
            <a:xfrm>
              <a:off x="2104800" y="2783750"/>
              <a:ext cx="41925" cy="41925"/>
            </a:xfrm>
            <a:custGeom>
              <a:avLst/>
              <a:gdLst/>
              <a:ahLst/>
              <a:cxnLst/>
              <a:rect l="l" t="t" r="r" b="b"/>
              <a:pathLst>
                <a:path w="1677" h="1677" extrusionOk="0">
                  <a:moveTo>
                    <a:pt x="1" y="0"/>
                  </a:moveTo>
                  <a:lnTo>
                    <a:pt x="1" y="1676"/>
                  </a:lnTo>
                  <a:lnTo>
                    <a:pt x="1676" y="1676"/>
                  </a:lnTo>
                  <a:lnTo>
                    <a:pt x="1676" y="0"/>
                  </a:lnTo>
                  <a:close/>
                </a:path>
              </a:pathLst>
            </a:custGeom>
            <a:solidFill>
              <a:srgbClr val="AAAAA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1" name="Google Shape;2241;p29"/>
            <p:cNvSpPr/>
            <p:nvPr/>
          </p:nvSpPr>
          <p:spPr>
            <a:xfrm>
              <a:off x="2222950" y="2539900"/>
              <a:ext cx="498600" cy="272375"/>
            </a:xfrm>
            <a:custGeom>
              <a:avLst/>
              <a:gdLst/>
              <a:ahLst/>
              <a:cxnLst/>
              <a:rect l="l" t="t" r="r" b="b"/>
              <a:pathLst>
                <a:path w="19944" h="10895" extrusionOk="0">
                  <a:moveTo>
                    <a:pt x="0" y="1"/>
                  </a:moveTo>
                  <a:lnTo>
                    <a:pt x="0" y="10894"/>
                  </a:lnTo>
                  <a:lnTo>
                    <a:pt x="19943" y="10894"/>
                  </a:lnTo>
                  <a:lnTo>
                    <a:pt x="19943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2" name="Google Shape;2242;p29"/>
            <p:cNvSpPr/>
            <p:nvPr/>
          </p:nvSpPr>
          <p:spPr>
            <a:xfrm>
              <a:off x="2252275" y="2555825"/>
              <a:ext cx="439950" cy="239675"/>
            </a:xfrm>
            <a:custGeom>
              <a:avLst/>
              <a:gdLst/>
              <a:ahLst/>
              <a:cxnLst/>
              <a:rect l="l" t="t" r="r" b="b"/>
              <a:pathLst>
                <a:path w="17598" h="9587" extrusionOk="0">
                  <a:moveTo>
                    <a:pt x="1" y="1"/>
                  </a:moveTo>
                  <a:lnTo>
                    <a:pt x="1" y="9587"/>
                  </a:lnTo>
                  <a:lnTo>
                    <a:pt x="17597" y="9587"/>
                  </a:lnTo>
                  <a:lnTo>
                    <a:pt x="17597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3" name="Google Shape;2243;p29"/>
            <p:cNvSpPr/>
            <p:nvPr/>
          </p:nvSpPr>
          <p:spPr>
            <a:xfrm>
              <a:off x="4561600" y="2545775"/>
              <a:ext cx="8425" cy="267325"/>
            </a:xfrm>
            <a:custGeom>
              <a:avLst/>
              <a:gdLst/>
              <a:ahLst/>
              <a:cxnLst/>
              <a:rect l="l" t="t" r="r" b="b"/>
              <a:pathLst>
                <a:path w="337" h="10693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4" name="Google Shape;2244;p29"/>
            <p:cNvSpPr/>
            <p:nvPr/>
          </p:nvSpPr>
          <p:spPr>
            <a:xfrm>
              <a:off x="4561600" y="2545775"/>
              <a:ext cx="8425" cy="267325"/>
            </a:xfrm>
            <a:custGeom>
              <a:avLst/>
              <a:gdLst/>
              <a:ahLst/>
              <a:cxnLst/>
              <a:rect l="l" t="t" r="r" b="b"/>
              <a:pathLst>
                <a:path w="337" h="10693" fill="none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5" name="Google Shape;2245;p29"/>
            <p:cNvSpPr/>
            <p:nvPr/>
          </p:nvSpPr>
          <p:spPr>
            <a:xfrm>
              <a:off x="4657125" y="2545775"/>
              <a:ext cx="8425" cy="267325"/>
            </a:xfrm>
            <a:custGeom>
              <a:avLst/>
              <a:gdLst/>
              <a:ahLst/>
              <a:cxnLst/>
              <a:rect l="l" t="t" r="r" b="b"/>
              <a:pathLst>
                <a:path w="337" h="10693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6" name="Google Shape;2246;p29"/>
            <p:cNvSpPr/>
            <p:nvPr/>
          </p:nvSpPr>
          <p:spPr>
            <a:xfrm>
              <a:off x="4657125" y="2545775"/>
              <a:ext cx="8425" cy="267325"/>
            </a:xfrm>
            <a:custGeom>
              <a:avLst/>
              <a:gdLst/>
              <a:ahLst/>
              <a:cxnLst/>
              <a:rect l="l" t="t" r="r" b="b"/>
              <a:pathLst>
                <a:path w="337" h="10693" fill="none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7" name="Google Shape;2247;p29"/>
            <p:cNvSpPr/>
            <p:nvPr/>
          </p:nvSpPr>
          <p:spPr>
            <a:xfrm>
              <a:off x="4752650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8" name="Google Shape;2248;p29"/>
            <p:cNvSpPr/>
            <p:nvPr/>
          </p:nvSpPr>
          <p:spPr>
            <a:xfrm>
              <a:off x="4752650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fill="none" extrusionOk="0">
                  <a:moveTo>
                    <a:pt x="1" y="1"/>
                  </a:moveTo>
                  <a:lnTo>
                    <a:pt x="1" y="10693"/>
                  </a:lnTo>
                  <a:lnTo>
                    <a:pt x="336" y="10693"/>
                  </a:lnTo>
                  <a:lnTo>
                    <a:pt x="33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9" name="Google Shape;2249;p29"/>
            <p:cNvSpPr/>
            <p:nvPr/>
          </p:nvSpPr>
          <p:spPr>
            <a:xfrm>
              <a:off x="4849025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0" name="Google Shape;2250;p29"/>
            <p:cNvSpPr/>
            <p:nvPr/>
          </p:nvSpPr>
          <p:spPr>
            <a:xfrm>
              <a:off x="4849025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fill="none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1" name="Google Shape;2251;p29"/>
            <p:cNvSpPr/>
            <p:nvPr/>
          </p:nvSpPr>
          <p:spPr>
            <a:xfrm>
              <a:off x="4944550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2" name="Google Shape;2252;p29"/>
            <p:cNvSpPr/>
            <p:nvPr/>
          </p:nvSpPr>
          <p:spPr>
            <a:xfrm>
              <a:off x="4944550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fill="none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3" name="Google Shape;2253;p29"/>
            <p:cNvSpPr/>
            <p:nvPr/>
          </p:nvSpPr>
          <p:spPr>
            <a:xfrm>
              <a:off x="5040075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4" name="Google Shape;2254;p29"/>
            <p:cNvSpPr/>
            <p:nvPr/>
          </p:nvSpPr>
          <p:spPr>
            <a:xfrm>
              <a:off x="5040075" y="2545775"/>
              <a:ext cx="8400" cy="267325"/>
            </a:xfrm>
            <a:custGeom>
              <a:avLst/>
              <a:gdLst/>
              <a:ahLst/>
              <a:cxnLst/>
              <a:rect l="l" t="t" r="r" b="b"/>
              <a:pathLst>
                <a:path w="336" h="10693" fill="none" extrusionOk="0">
                  <a:moveTo>
                    <a:pt x="0" y="1"/>
                  </a:moveTo>
                  <a:lnTo>
                    <a:pt x="0" y="10693"/>
                  </a:lnTo>
                  <a:lnTo>
                    <a:pt x="335" y="10693"/>
                  </a:lnTo>
                  <a:lnTo>
                    <a:pt x="33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5" name="Google Shape;2255;p29"/>
            <p:cNvSpPr/>
            <p:nvPr/>
          </p:nvSpPr>
          <p:spPr>
            <a:xfrm>
              <a:off x="4542350" y="2575950"/>
              <a:ext cx="46100" cy="45275"/>
            </a:xfrm>
            <a:custGeom>
              <a:avLst/>
              <a:gdLst/>
              <a:ahLst/>
              <a:cxnLst/>
              <a:rect l="l" t="t" r="r" b="b"/>
              <a:pathLst>
                <a:path w="1844" h="1811" extrusionOk="0">
                  <a:moveTo>
                    <a:pt x="737" y="0"/>
                  </a:moveTo>
                  <a:lnTo>
                    <a:pt x="570" y="67"/>
                  </a:lnTo>
                  <a:lnTo>
                    <a:pt x="402" y="134"/>
                  </a:lnTo>
                  <a:lnTo>
                    <a:pt x="268" y="268"/>
                  </a:lnTo>
                  <a:lnTo>
                    <a:pt x="168" y="402"/>
                  </a:lnTo>
                  <a:lnTo>
                    <a:pt x="67" y="536"/>
                  </a:lnTo>
                  <a:lnTo>
                    <a:pt x="34" y="704"/>
                  </a:lnTo>
                  <a:lnTo>
                    <a:pt x="0" y="905"/>
                  </a:lnTo>
                  <a:lnTo>
                    <a:pt x="34" y="1073"/>
                  </a:lnTo>
                  <a:lnTo>
                    <a:pt x="67" y="1274"/>
                  </a:lnTo>
                  <a:lnTo>
                    <a:pt x="168" y="1408"/>
                  </a:lnTo>
                  <a:lnTo>
                    <a:pt x="268" y="1542"/>
                  </a:lnTo>
                  <a:lnTo>
                    <a:pt x="402" y="1676"/>
                  </a:lnTo>
                  <a:lnTo>
                    <a:pt x="570" y="1743"/>
                  </a:lnTo>
                  <a:lnTo>
                    <a:pt x="737" y="1810"/>
                  </a:lnTo>
                  <a:lnTo>
                    <a:pt x="1106" y="1810"/>
                  </a:lnTo>
                  <a:lnTo>
                    <a:pt x="1274" y="1743"/>
                  </a:lnTo>
                  <a:lnTo>
                    <a:pt x="1441" y="1676"/>
                  </a:lnTo>
                  <a:lnTo>
                    <a:pt x="1575" y="1542"/>
                  </a:lnTo>
                  <a:lnTo>
                    <a:pt x="1676" y="1408"/>
                  </a:lnTo>
                  <a:lnTo>
                    <a:pt x="1776" y="1274"/>
                  </a:lnTo>
                  <a:lnTo>
                    <a:pt x="1810" y="1073"/>
                  </a:lnTo>
                  <a:lnTo>
                    <a:pt x="1843" y="905"/>
                  </a:lnTo>
                  <a:lnTo>
                    <a:pt x="1810" y="704"/>
                  </a:lnTo>
                  <a:lnTo>
                    <a:pt x="1776" y="536"/>
                  </a:lnTo>
                  <a:lnTo>
                    <a:pt x="1676" y="402"/>
                  </a:lnTo>
                  <a:lnTo>
                    <a:pt x="1575" y="268"/>
                  </a:lnTo>
                  <a:lnTo>
                    <a:pt x="1441" y="134"/>
                  </a:lnTo>
                  <a:lnTo>
                    <a:pt x="1274" y="67"/>
                  </a:lnTo>
                  <a:lnTo>
                    <a:pt x="110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6" name="Google Shape;2256;p29"/>
            <p:cNvSpPr/>
            <p:nvPr/>
          </p:nvSpPr>
          <p:spPr>
            <a:xfrm>
              <a:off x="4638700" y="2618675"/>
              <a:ext cx="45275" cy="45275"/>
            </a:xfrm>
            <a:custGeom>
              <a:avLst/>
              <a:gdLst/>
              <a:ahLst/>
              <a:cxnLst/>
              <a:rect l="l" t="t" r="r" b="b"/>
              <a:pathLst>
                <a:path w="1811" h="1811" extrusionOk="0">
                  <a:moveTo>
                    <a:pt x="738" y="1"/>
                  </a:moveTo>
                  <a:lnTo>
                    <a:pt x="537" y="68"/>
                  </a:lnTo>
                  <a:lnTo>
                    <a:pt x="403" y="135"/>
                  </a:lnTo>
                  <a:lnTo>
                    <a:pt x="269" y="269"/>
                  </a:lnTo>
                  <a:lnTo>
                    <a:pt x="135" y="403"/>
                  </a:lnTo>
                  <a:lnTo>
                    <a:pt x="68" y="537"/>
                  </a:lnTo>
                  <a:lnTo>
                    <a:pt x="1" y="738"/>
                  </a:lnTo>
                  <a:lnTo>
                    <a:pt x="1" y="906"/>
                  </a:lnTo>
                  <a:lnTo>
                    <a:pt x="1" y="1107"/>
                  </a:lnTo>
                  <a:lnTo>
                    <a:pt x="68" y="1274"/>
                  </a:lnTo>
                  <a:lnTo>
                    <a:pt x="135" y="1408"/>
                  </a:lnTo>
                  <a:lnTo>
                    <a:pt x="269" y="1542"/>
                  </a:lnTo>
                  <a:lnTo>
                    <a:pt x="403" y="1676"/>
                  </a:lnTo>
                  <a:lnTo>
                    <a:pt x="537" y="1743"/>
                  </a:lnTo>
                  <a:lnTo>
                    <a:pt x="738" y="1811"/>
                  </a:lnTo>
                  <a:lnTo>
                    <a:pt x="1107" y="1811"/>
                  </a:lnTo>
                  <a:lnTo>
                    <a:pt x="1274" y="1743"/>
                  </a:lnTo>
                  <a:lnTo>
                    <a:pt x="1408" y="1676"/>
                  </a:lnTo>
                  <a:lnTo>
                    <a:pt x="1542" y="1542"/>
                  </a:lnTo>
                  <a:lnTo>
                    <a:pt x="1676" y="1408"/>
                  </a:lnTo>
                  <a:lnTo>
                    <a:pt x="1743" y="1274"/>
                  </a:lnTo>
                  <a:lnTo>
                    <a:pt x="1810" y="1107"/>
                  </a:lnTo>
                  <a:lnTo>
                    <a:pt x="1810" y="906"/>
                  </a:lnTo>
                  <a:lnTo>
                    <a:pt x="1810" y="738"/>
                  </a:lnTo>
                  <a:lnTo>
                    <a:pt x="1743" y="537"/>
                  </a:lnTo>
                  <a:lnTo>
                    <a:pt x="1676" y="403"/>
                  </a:lnTo>
                  <a:lnTo>
                    <a:pt x="1542" y="269"/>
                  </a:lnTo>
                  <a:lnTo>
                    <a:pt x="1408" y="135"/>
                  </a:lnTo>
                  <a:lnTo>
                    <a:pt x="1274" y="68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7" name="Google Shape;2257;p29"/>
            <p:cNvSpPr/>
            <p:nvPr/>
          </p:nvSpPr>
          <p:spPr>
            <a:xfrm>
              <a:off x="4734225" y="2671475"/>
              <a:ext cx="46100" cy="46100"/>
            </a:xfrm>
            <a:custGeom>
              <a:avLst/>
              <a:gdLst/>
              <a:ahLst/>
              <a:cxnLst/>
              <a:rect l="l" t="t" r="r" b="b"/>
              <a:pathLst>
                <a:path w="1844" h="1844" extrusionOk="0">
                  <a:moveTo>
                    <a:pt x="738" y="0"/>
                  </a:moveTo>
                  <a:lnTo>
                    <a:pt x="570" y="67"/>
                  </a:lnTo>
                  <a:lnTo>
                    <a:pt x="403" y="168"/>
                  </a:lnTo>
                  <a:lnTo>
                    <a:pt x="269" y="268"/>
                  </a:lnTo>
                  <a:lnTo>
                    <a:pt x="168" y="402"/>
                  </a:lnTo>
                  <a:lnTo>
                    <a:pt x="67" y="570"/>
                  </a:lnTo>
                  <a:lnTo>
                    <a:pt x="34" y="738"/>
                  </a:lnTo>
                  <a:lnTo>
                    <a:pt x="0" y="905"/>
                  </a:lnTo>
                  <a:lnTo>
                    <a:pt x="34" y="1106"/>
                  </a:lnTo>
                  <a:lnTo>
                    <a:pt x="67" y="1274"/>
                  </a:lnTo>
                  <a:lnTo>
                    <a:pt x="168" y="1441"/>
                  </a:lnTo>
                  <a:lnTo>
                    <a:pt x="269" y="1575"/>
                  </a:lnTo>
                  <a:lnTo>
                    <a:pt x="403" y="1676"/>
                  </a:lnTo>
                  <a:lnTo>
                    <a:pt x="570" y="1743"/>
                  </a:lnTo>
                  <a:lnTo>
                    <a:pt x="738" y="1810"/>
                  </a:lnTo>
                  <a:lnTo>
                    <a:pt x="905" y="1844"/>
                  </a:lnTo>
                  <a:lnTo>
                    <a:pt x="1107" y="1810"/>
                  </a:lnTo>
                  <a:lnTo>
                    <a:pt x="1274" y="1743"/>
                  </a:lnTo>
                  <a:lnTo>
                    <a:pt x="1442" y="1676"/>
                  </a:lnTo>
                  <a:lnTo>
                    <a:pt x="1576" y="1575"/>
                  </a:lnTo>
                  <a:lnTo>
                    <a:pt x="1676" y="1441"/>
                  </a:lnTo>
                  <a:lnTo>
                    <a:pt x="1777" y="1274"/>
                  </a:lnTo>
                  <a:lnTo>
                    <a:pt x="1810" y="1106"/>
                  </a:lnTo>
                  <a:lnTo>
                    <a:pt x="1844" y="905"/>
                  </a:lnTo>
                  <a:lnTo>
                    <a:pt x="1810" y="738"/>
                  </a:lnTo>
                  <a:lnTo>
                    <a:pt x="1777" y="570"/>
                  </a:lnTo>
                  <a:lnTo>
                    <a:pt x="1676" y="402"/>
                  </a:lnTo>
                  <a:lnTo>
                    <a:pt x="1576" y="268"/>
                  </a:lnTo>
                  <a:lnTo>
                    <a:pt x="1442" y="168"/>
                  </a:lnTo>
                  <a:lnTo>
                    <a:pt x="1274" y="67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8" name="Google Shape;2258;p29"/>
            <p:cNvSpPr/>
            <p:nvPr/>
          </p:nvSpPr>
          <p:spPr>
            <a:xfrm>
              <a:off x="4829750" y="2621200"/>
              <a:ext cx="46100" cy="46100"/>
            </a:xfrm>
            <a:custGeom>
              <a:avLst/>
              <a:gdLst/>
              <a:ahLst/>
              <a:cxnLst/>
              <a:rect l="l" t="t" r="r" b="b"/>
              <a:pathLst>
                <a:path w="1844" h="1844" extrusionOk="0">
                  <a:moveTo>
                    <a:pt x="939" y="0"/>
                  </a:moveTo>
                  <a:lnTo>
                    <a:pt x="738" y="34"/>
                  </a:lnTo>
                  <a:lnTo>
                    <a:pt x="570" y="67"/>
                  </a:lnTo>
                  <a:lnTo>
                    <a:pt x="403" y="168"/>
                  </a:lnTo>
                  <a:lnTo>
                    <a:pt x="269" y="268"/>
                  </a:lnTo>
                  <a:lnTo>
                    <a:pt x="168" y="402"/>
                  </a:lnTo>
                  <a:lnTo>
                    <a:pt x="67" y="570"/>
                  </a:lnTo>
                  <a:lnTo>
                    <a:pt x="34" y="738"/>
                  </a:lnTo>
                  <a:lnTo>
                    <a:pt x="0" y="939"/>
                  </a:lnTo>
                  <a:lnTo>
                    <a:pt x="34" y="1106"/>
                  </a:lnTo>
                  <a:lnTo>
                    <a:pt x="67" y="1274"/>
                  </a:lnTo>
                  <a:lnTo>
                    <a:pt x="168" y="1441"/>
                  </a:lnTo>
                  <a:lnTo>
                    <a:pt x="269" y="1575"/>
                  </a:lnTo>
                  <a:lnTo>
                    <a:pt x="403" y="1676"/>
                  </a:lnTo>
                  <a:lnTo>
                    <a:pt x="570" y="1777"/>
                  </a:lnTo>
                  <a:lnTo>
                    <a:pt x="738" y="1810"/>
                  </a:lnTo>
                  <a:lnTo>
                    <a:pt x="939" y="1844"/>
                  </a:lnTo>
                  <a:lnTo>
                    <a:pt x="1106" y="1810"/>
                  </a:lnTo>
                  <a:lnTo>
                    <a:pt x="1274" y="1777"/>
                  </a:lnTo>
                  <a:lnTo>
                    <a:pt x="1442" y="1676"/>
                  </a:lnTo>
                  <a:lnTo>
                    <a:pt x="1576" y="1575"/>
                  </a:lnTo>
                  <a:lnTo>
                    <a:pt x="1676" y="1441"/>
                  </a:lnTo>
                  <a:lnTo>
                    <a:pt x="1777" y="1274"/>
                  </a:lnTo>
                  <a:lnTo>
                    <a:pt x="1810" y="1106"/>
                  </a:lnTo>
                  <a:lnTo>
                    <a:pt x="1844" y="939"/>
                  </a:lnTo>
                  <a:lnTo>
                    <a:pt x="1810" y="738"/>
                  </a:lnTo>
                  <a:lnTo>
                    <a:pt x="1777" y="570"/>
                  </a:lnTo>
                  <a:lnTo>
                    <a:pt x="1676" y="402"/>
                  </a:lnTo>
                  <a:lnTo>
                    <a:pt x="1576" y="268"/>
                  </a:lnTo>
                  <a:lnTo>
                    <a:pt x="1442" y="168"/>
                  </a:lnTo>
                  <a:lnTo>
                    <a:pt x="1274" y="67"/>
                  </a:lnTo>
                  <a:lnTo>
                    <a:pt x="1106" y="34"/>
                  </a:lnTo>
                  <a:lnTo>
                    <a:pt x="93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59" name="Google Shape;2259;p29"/>
            <p:cNvSpPr/>
            <p:nvPr/>
          </p:nvSpPr>
          <p:spPr>
            <a:xfrm>
              <a:off x="4926100" y="2606100"/>
              <a:ext cx="45275" cy="46125"/>
            </a:xfrm>
            <a:custGeom>
              <a:avLst/>
              <a:gdLst/>
              <a:ahLst/>
              <a:cxnLst/>
              <a:rect l="l" t="t" r="r" b="b"/>
              <a:pathLst>
                <a:path w="1811" h="1845" extrusionOk="0">
                  <a:moveTo>
                    <a:pt x="906" y="1"/>
                  </a:moveTo>
                  <a:lnTo>
                    <a:pt x="705" y="34"/>
                  </a:lnTo>
                  <a:lnTo>
                    <a:pt x="537" y="68"/>
                  </a:lnTo>
                  <a:lnTo>
                    <a:pt x="403" y="168"/>
                  </a:lnTo>
                  <a:lnTo>
                    <a:pt x="269" y="269"/>
                  </a:lnTo>
                  <a:lnTo>
                    <a:pt x="135" y="403"/>
                  </a:lnTo>
                  <a:lnTo>
                    <a:pt x="68" y="571"/>
                  </a:lnTo>
                  <a:lnTo>
                    <a:pt x="1" y="738"/>
                  </a:lnTo>
                  <a:lnTo>
                    <a:pt x="1" y="939"/>
                  </a:lnTo>
                  <a:lnTo>
                    <a:pt x="1" y="1107"/>
                  </a:lnTo>
                  <a:lnTo>
                    <a:pt x="68" y="1274"/>
                  </a:lnTo>
                  <a:lnTo>
                    <a:pt x="135" y="1442"/>
                  </a:lnTo>
                  <a:lnTo>
                    <a:pt x="269" y="1576"/>
                  </a:lnTo>
                  <a:lnTo>
                    <a:pt x="403" y="1677"/>
                  </a:lnTo>
                  <a:lnTo>
                    <a:pt x="537" y="1777"/>
                  </a:lnTo>
                  <a:lnTo>
                    <a:pt x="705" y="1811"/>
                  </a:lnTo>
                  <a:lnTo>
                    <a:pt x="906" y="1844"/>
                  </a:lnTo>
                  <a:lnTo>
                    <a:pt x="1073" y="1811"/>
                  </a:lnTo>
                  <a:lnTo>
                    <a:pt x="1275" y="1777"/>
                  </a:lnTo>
                  <a:lnTo>
                    <a:pt x="1409" y="1677"/>
                  </a:lnTo>
                  <a:lnTo>
                    <a:pt x="1543" y="1576"/>
                  </a:lnTo>
                  <a:lnTo>
                    <a:pt x="1677" y="1442"/>
                  </a:lnTo>
                  <a:lnTo>
                    <a:pt x="1744" y="1274"/>
                  </a:lnTo>
                  <a:lnTo>
                    <a:pt x="1811" y="1107"/>
                  </a:lnTo>
                  <a:lnTo>
                    <a:pt x="1811" y="939"/>
                  </a:lnTo>
                  <a:lnTo>
                    <a:pt x="1811" y="738"/>
                  </a:lnTo>
                  <a:lnTo>
                    <a:pt x="1744" y="571"/>
                  </a:lnTo>
                  <a:lnTo>
                    <a:pt x="1677" y="403"/>
                  </a:lnTo>
                  <a:lnTo>
                    <a:pt x="1543" y="269"/>
                  </a:lnTo>
                  <a:lnTo>
                    <a:pt x="1409" y="168"/>
                  </a:lnTo>
                  <a:lnTo>
                    <a:pt x="1275" y="68"/>
                  </a:lnTo>
                  <a:lnTo>
                    <a:pt x="1073" y="34"/>
                  </a:lnTo>
                  <a:lnTo>
                    <a:pt x="90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0" name="Google Shape;2260;p29"/>
            <p:cNvSpPr/>
            <p:nvPr/>
          </p:nvSpPr>
          <p:spPr>
            <a:xfrm>
              <a:off x="5021625" y="2575950"/>
              <a:ext cx="46125" cy="45275"/>
            </a:xfrm>
            <a:custGeom>
              <a:avLst/>
              <a:gdLst/>
              <a:ahLst/>
              <a:cxnLst/>
              <a:rect l="l" t="t" r="r" b="b"/>
              <a:pathLst>
                <a:path w="1845" h="1811" extrusionOk="0">
                  <a:moveTo>
                    <a:pt x="738" y="0"/>
                  </a:moveTo>
                  <a:lnTo>
                    <a:pt x="571" y="67"/>
                  </a:lnTo>
                  <a:lnTo>
                    <a:pt x="403" y="134"/>
                  </a:lnTo>
                  <a:lnTo>
                    <a:pt x="269" y="268"/>
                  </a:lnTo>
                  <a:lnTo>
                    <a:pt x="168" y="402"/>
                  </a:lnTo>
                  <a:lnTo>
                    <a:pt x="68" y="536"/>
                  </a:lnTo>
                  <a:lnTo>
                    <a:pt x="1" y="704"/>
                  </a:lnTo>
                  <a:lnTo>
                    <a:pt x="1" y="905"/>
                  </a:lnTo>
                  <a:lnTo>
                    <a:pt x="1" y="1073"/>
                  </a:lnTo>
                  <a:lnTo>
                    <a:pt x="68" y="1274"/>
                  </a:lnTo>
                  <a:lnTo>
                    <a:pt x="168" y="1408"/>
                  </a:lnTo>
                  <a:lnTo>
                    <a:pt x="269" y="1542"/>
                  </a:lnTo>
                  <a:lnTo>
                    <a:pt x="403" y="1676"/>
                  </a:lnTo>
                  <a:lnTo>
                    <a:pt x="571" y="1743"/>
                  </a:lnTo>
                  <a:lnTo>
                    <a:pt x="738" y="1810"/>
                  </a:lnTo>
                  <a:lnTo>
                    <a:pt x="1107" y="1810"/>
                  </a:lnTo>
                  <a:lnTo>
                    <a:pt x="1275" y="1743"/>
                  </a:lnTo>
                  <a:lnTo>
                    <a:pt x="1442" y="1676"/>
                  </a:lnTo>
                  <a:lnTo>
                    <a:pt x="1576" y="1542"/>
                  </a:lnTo>
                  <a:lnTo>
                    <a:pt x="1677" y="1408"/>
                  </a:lnTo>
                  <a:lnTo>
                    <a:pt x="1744" y="1274"/>
                  </a:lnTo>
                  <a:lnTo>
                    <a:pt x="1811" y="1073"/>
                  </a:lnTo>
                  <a:lnTo>
                    <a:pt x="1844" y="905"/>
                  </a:lnTo>
                  <a:lnTo>
                    <a:pt x="1811" y="704"/>
                  </a:lnTo>
                  <a:lnTo>
                    <a:pt x="1744" y="536"/>
                  </a:lnTo>
                  <a:lnTo>
                    <a:pt x="1677" y="402"/>
                  </a:lnTo>
                  <a:lnTo>
                    <a:pt x="1576" y="268"/>
                  </a:lnTo>
                  <a:lnTo>
                    <a:pt x="1442" y="134"/>
                  </a:lnTo>
                  <a:lnTo>
                    <a:pt x="1275" y="67"/>
                  </a:lnTo>
                  <a:lnTo>
                    <a:pt x="110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1" name="Google Shape;2261;p29"/>
            <p:cNvSpPr/>
            <p:nvPr/>
          </p:nvSpPr>
          <p:spPr>
            <a:xfrm>
              <a:off x="4551550" y="2584325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436" y="0"/>
                  </a:moveTo>
                  <a:lnTo>
                    <a:pt x="336" y="34"/>
                  </a:lnTo>
                  <a:lnTo>
                    <a:pt x="235" y="101"/>
                  </a:lnTo>
                  <a:lnTo>
                    <a:pt x="168" y="168"/>
                  </a:lnTo>
                  <a:lnTo>
                    <a:pt x="68" y="235"/>
                  </a:lnTo>
                  <a:lnTo>
                    <a:pt x="34" y="336"/>
                  </a:lnTo>
                  <a:lnTo>
                    <a:pt x="1" y="436"/>
                  </a:lnTo>
                  <a:lnTo>
                    <a:pt x="1" y="570"/>
                  </a:lnTo>
                  <a:lnTo>
                    <a:pt x="1" y="671"/>
                  </a:lnTo>
                  <a:lnTo>
                    <a:pt x="34" y="805"/>
                  </a:lnTo>
                  <a:lnTo>
                    <a:pt x="68" y="872"/>
                  </a:lnTo>
                  <a:lnTo>
                    <a:pt x="168" y="972"/>
                  </a:lnTo>
                  <a:lnTo>
                    <a:pt x="235" y="1039"/>
                  </a:lnTo>
                  <a:lnTo>
                    <a:pt x="336" y="1106"/>
                  </a:lnTo>
                  <a:lnTo>
                    <a:pt x="436" y="1140"/>
                  </a:lnTo>
                  <a:lnTo>
                    <a:pt x="671" y="1140"/>
                  </a:lnTo>
                  <a:lnTo>
                    <a:pt x="772" y="1106"/>
                  </a:lnTo>
                  <a:lnTo>
                    <a:pt x="872" y="1039"/>
                  </a:lnTo>
                  <a:lnTo>
                    <a:pt x="973" y="972"/>
                  </a:lnTo>
                  <a:lnTo>
                    <a:pt x="1040" y="872"/>
                  </a:lnTo>
                  <a:lnTo>
                    <a:pt x="1073" y="805"/>
                  </a:lnTo>
                  <a:lnTo>
                    <a:pt x="1107" y="671"/>
                  </a:lnTo>
                  <a:lnTo>
                    <a:pt x="1140" y="570"/>
                  </a:lnTo>
                  <a:lnTo>
                    <a:pt x="1107" y="436"/>
                  </a:lnTo>
                  <a:lnTo>
                    <a:pt x="1073" y="336"/>
                  </a:lnTo>
                  <a:lnTo>
                    <a:pt x="1040" y="235"/>
                  </a:lnTo>
                  <a:lnTo>
                    <a:pt x="973" y="168"/>
                  </a:lnTo>
                  <a:lnTo>
                    <a:pt x="872" y="101"/>
                  </a:lnTo>
                  <a:lnTo>
                    <a:pt x="772" y="34"/>
                  </a:lnTo>
                  <a:lnTo>
                    <a:pt x="67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2" name="Google Shape;2262;p29"/>
            <p:cNvSpPr/>
            <p:nvPr/>
          </p:nvSpPr>
          <p:spPr>
            <a:xfrm>
              <a:off x="4647075" y="2627050"/>
              <a:ext cx="28525" cy="28525"/>
            </a:xfrm>
            <a:custGeom>
              <a:avLst/>
              <a:gdLst/>
              <a:ahLst/>
              <a:cxnLst/>
              <a:rect l="l" t="t" r="r" b="b"/>
              <a:pathLst>
                <a:path w="1141" h="1141" extrusionOk="0">
                  <a:moveTo>
                    <a:pt x="470" y="1"/>
                  </a:moveTo>
                  <a:lnTo>
                    <a:pt x="336" y="34"/>
                  </a:lnTo>
                  <a:lnTo>
                    <a:pt x="235" y="101"/>
                  </a:lnTo>
                  <a:lnTo>
                    <a:pt x="168" y="168"/>
                  </a:lnTo>
                  <a:lnTo>
                    <a:pt x="101" y="269"/>
                  </a:lnTo>
                  <a:lnTo>
                    <a:pt x="34" y="336"/>
                  </a:lnTo>
                  <a:lnTo>
                    <a:pt x="1" y="470"/>
                  </a:lnTo>
                  <a:lnTo>
                    <a:pt x="1" y="571"/>
                  </a:lnTo>
                  <a:lnTo>
                    <a:pt x="1" y="705"/>
                  </a:lnTo>
                  <a:lnTo>
                    <a:pt x="34" y="805"/>
                  </a:lnTo>
                  <a:lnTo>
                    <a:pt x="101" y="906"/>
                  </a:lnTo>
                  <a:lnTo>
                    <a:pt x="168" y="973"/>
                  </a:lnTo>
                  <a:lnTo>
                    <a:pt x="235" y="1040"/>
                  </a:lnTo>
                  <a:lnTo>
                    <a:pt x="336" y="1107"/>
                  </a:lnTo>
                  <a:lnTo>
                    <a:pt x="470" y="1140"/>
                  </a:lnTo>
                  <a:lnTo>
                    <a:pt x="671" y="1140"/>
                  </a:lnTo>
                  <a:lnTo>
                    <a:pt x="805" y="1107"/>
                  </a:lnTo>
                  <a:lnTo>
                    <a:pt x="906" y="1040"/>
                  </a:lnTo>
                  <a:lnTo>
                    <a:pt x="973" y="973"/>
                  </a:lnTo>
                  <a:lnTo>
                    <a:pt x="1040" y="906"/>
                  </a:lnTo>
                  <a:lnTo>
                    <a:pt x="1107" y="805"/>
                  </a:lnTo>
                  <a:lnTo>
                    <a:pt x="1140" y="705"/>
                  </a:lnTo>
                  <a:lnTo>
                    <a:pt x="1140" y="571"/>
                  </a:lnTo>
                  <a:lnTo>
                    <a:pt x="1140" y="470"/>
                  </a:lnTo>
                  <a:lnTo>
                    <a:pt x="1107" y="336"/>
                  </a:lnTo>
                  <a:lnTo>
                    <a:pt x="1040" y="269"/>
                  </a:lnTo>
                  <a:lnTo>
                    <a:pt x="973" y="168"/>
                  </a:lnTo>
                  <a:lnTo>
                    <a:pt x="906" y="101"/>
                  </a:lnTo>
                  <a:lnTo>
                    <a:pt x="805" y="34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3" name="Google Shape;2263;p29"/>
            <p:cNvSpPr/>
            <p:nvPr/>
          </p:nvSpPr>
          <p:spPr>
            <a:xfrm>
              <a:off x="4742600" y="2679850"/>
              <a:ext cx="28525" cy="28500"/>
            </a:xfrm>
            <a:custGeom>
              <a:avLst/>
              <a:gdLst/>
              <a:ahLst/>
              <a:cxnLst/>
              <a:rect l="l" t="t" r="r" b="b"/>
              <a:pathLst>
                <a:path w="1141" h="1140" extrusionOk="0">
                  <a:moveTo>
                    <a:pt x="470" y="0"/>
                  </a:moveTo>
                  <a:lnTo>
                    <a:pt x="369" y="34"/>
                  </a:lnTo>
                  <a:lnTo>
                    <a:pt x="269" y="101"/>
                  </a:lnTo>
                  <a:lnTo>
                    <a:pt x="168" y="168"/>
                  </a:lnTo>
                  <a:lnTo>
                    <a:pt x="101" y="268"/>
                  </a:lnTo>
                  <a:lnTo>
                    <a:pt x="68" y="369"/>
                  </a:lnTo>
                  <a:lnTo>
                    <a:pt x="34" y="470"/>
                  </a:lnTo>
                  <a:lnTo>
                    <a:pt x="1" y="570"/>
                  </a:lnTo>
                  <a:lnTo>
                    <a:pt x="34" y="704"/>
                  </a:lnTo>
                  <a:lnTo>
                    <a:pt x="68" y="805"/>
                  </a:lnTo>
                  <a:lnTo>
                    <a:pt x="101" y="905"/>
                  </a:lnTo>
                  <a:lnTo>
                    <a:pt x="168" y="972"/>
                  </a:lnTo>
                  <a:lnTo>
                    <a:pt x="269" y="1039"/>
                  </a:lnTo>
                  <a:lnTo>
                    <a:pt x="369" y="1106"/>
                  </a:lnTo>
                  <a:lnTo>
                    <a:pt x="470" y="1140"/>
                  </a:lnTo>
                  <a:lnTo>
                    <a:pt x="704" y="1140"/>
                  </a:lnTo>
                  <a:lnTo>
                    <a:pt x="805" y="1106"/>
                  </a:lnTo>
                  <a:lnTo>
                    <a:pt x="906" y="1039"/>
                  </a:lnTo>
                  <a:lnTo>
                    <a:pt x="973" y="972"/>
                  </a:lnTo>
                  <a:lnTo>
                    <a:pt x="1073" y="905"/>
                  </a:lnTo>
                  <a:lnTo>
                    <a:pt x="1107" y="805"/>
                  </a:lnTo>
                  <a:lnTo>
                    <a:pt x="1140" y="704"/>
                  </a:lnTo>
                  <a:lnTo>
                    <a:pt x="1140" y="570"/>
                  </a:lnTo>
                  <a:lnTo>
                    <a:pt x="1140" y="470"/>
                  </a:lnTo>
                  <a:lnTo>
                    <a:pt x="1107" y="369"/>
                  </a:lnTo>
                  <a:lnTo>
                    <a:pt x="1073" y="268"/>
                  </a:lnTo>
                  <a:lnTo>
                    <a:pt x="973" y="168"/>
                  </a:lnTo>
                  <a:lnTo>
                    <a:pt x="906" y="101"/>
                  </a:lnTo>
                  <a:lnTo>
                    <a:pt x="805" y="3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4" name="Google Shape;2264;p29"/>
            <p:cNvSpPr/>
            <p:nvPr/>
          </p:nvSpPr>
          <p:spPr>
            <a:xfrm>
              <a:off x="4838975" y="2629575"/>
              <a:ext cx="28500" cy="29350"/>
            </a:xfrm>
            <a:custGeom>
              <a:avLst/>
              <a:gdLst/>
              <a:ahLst/>
              <a:cxnLst/>
              <a:rect l="l" t="t" r="r" b="b"/>
              <a:pathLst>
                <a:path w="1140" h="1174" extrusionOk="0">
                  <a:moveTo>
                    <a:pt x="570" y="0"/>
                  </a:moveTo>
                  <a:lnTo>
                    <a:pt x="436" y="34"/>
                  </a:lnTo>
                  <a:lnTo>
                    <a:pt x="335" y="67"/>
                  </a:lnTo>
                  <a:lnTo>
                    <a:pt x="235" y="101"/>
                  </a:lnTo>
                  <a:lnTo>
                    <a:pt x="168" y="168"/>
                  </a:lnTo>
                  <a:lnTo>
                    <a:pt x="67" y="268"/>
                  </a:lnTo>
                  <a:lnTo>
                    <a:pt x="34" y="369"/>
                  </a:lnTo>
                  <a:lnTo>
                    <a:pt x="0" y="470"/>
                  </a:lnTo>
                  <a:lnTo>
                    <a:pt x="0" y="604"/>
                  </a:lnTo>
                  <a:lnTo>
                    <a:pt x="0" y="704"/>
                  </a:lnTo>
                  <a:lnTo>
                    <a:pt x="34" y="805"/>
                  </a:lnTo>
                  <a:lnTo>
                    <a:pt x="67" y="905"/>
                  </a:lnTo>
                  <a:lnTo>
                    <a:pt x="168" y="1006"/>
                  </a:lnTo>
                  <a:lnTo>
                    <a:pt x="235" y="1073"/>
                  </a:lnTo>
                  <a:lnTo>
                    <a:pt x="335" y="1106"/>
                  </a:lnTo>
                  <a:lnTo>
                    <a:pt x="436" y="1140"/>
                  </a:lnTo>
                  <a:lnTo>
                    <a:pt x="570" y="1173"/>
                  </a:lnTo>
                  <a:lnTo>
                    <a:pt x="670" y="1140"/>
                  </a:lnTo>
                  <a:lnTo>
                    <a:pt x="771" y="1106"/>
                  </a:lnTo>
                  <a:lnTo>
                    <a:pt x="872" y="1073"/>
                  </a:lnTo>
                  <a:lnTo>
                    <a:pt x="972" y="1006"/>
                  </a:lnTo>
                  <a:lnTo>
                    <a:pt x="1039" y="905"/>
                  </a:lnTo>
                  <a:lnTo>
                    <a:pt x="1073" y="805"/>
                  </a:lnTo>
                  <a:lnTo>
                    <a:pt x="1106" y="704"/>
                  </a:lnTo>
                  <a:lnTo>
                    <a:pt x="1140" y="604"/>
                  </a:lnTo>
                  <a:lnTo>
                    <a:pt x="1106" y="470"/>
                  </a:lnTo>
                  <a:lnTo>
                    <a:pt x="1073" y="369"/>
                  </a:lnTo>
                  <a:lnTo>
                    <a:pt x="1039" y="268"/>
                  </a:lnTo>
                  <a:lnTo>
                    <a:pt x="972" y="168"/>
                  </a:lnTo>
                  <a:lnTo>
                    <a:pt x="872" y="101"/>
                  </a:lnTo>
                  <a:lnTo>
                    <a:pt x="771" y="67"/>
                  </a:lnTo>
                  <a:lnTo>
                    <a:pt x="670" y="34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5" name="Google Shape;2265;p29"/>
            <p:cNvSpPr/>
            <p:nvPr/>
          </p:nvSpPr>
          <p:spPr>
            <a:xfrm>
              <a:off x="4934500" y="2614475"/>
              <a:ext cx="28500" cy="29375"/>
            </a:xfrm>
            <a:custGeom>
              <a:avLst/>
              <a:gdLst/>
              <a:ahLst/>
              <a:cxnLst/>
              <a:rect l="l" t="t" r="r" b="b"/>
              <a:pathLst>
                <a:path w="1140" h="1175" extrusionOk="0">
                  <a:moveTo>
                    <a:pt x="570" y="1"/>
                  </a:moveTo>
                  <a:lnTo>
                    <a:pt x="469" y="35"/>
                  </a:lnTo>
                  <a:lnTo>
                    <a:pt x="335" y="68"/>
                  </a:lnTo>
                  <a:lnTo>
                    <a:pt x="235" y="102"/>
                  </a:lnTo>
                  <a:lnTo>
                    <a:pt x="168" y="169"/>
                  </a:lnTo>
                  <a:lnTo>
                    <a:pt x="101" y="269"/>
                  </a:lnTo>
                  <a:lnTo>
                    <a:pt x="34" y="370"/>
                  </a:lnTo>
                  <a:lnTo>
                    <a:pt x="0" y="470"/>
                  </a:lnTo>
                  <a:lnTo>
                    <a:pt x="0" y="604"/>
                  </a:lnTo>
                  <a:lnTo>
                    <a:pt x="0" y="705"/>
                  </a:lnTo>
                  <a:lnTo>
                    <a:pt x="34" y="805"/>
                  </a:lnTo>
                  <a:lnTo>
                    <a:pt x="101" y="906"/>
                  </a:lnTo>
                  <a:lnTo>
                    <a:pt x="168" y="1007"/>
                  </a:lnTo>
                  <a:lnTo>
                    <a:pt x="235" y="1074"/>
                  </a:lnTo>
                  <a:lnTo>
                    <a:pt x="335" y="1107"/>
                  </a:lnTo>
                  <a:lnTo>
                    <a:pt x="469" y="1141"/>
                  </a:lnTo>
                  <a:lnTo>
                    <a:pt x="570" y="1174"/>
                  </a:lnTo>
                  <a:lnTo>
                    <a:pt x="670" y="1141"/>
                  </a:lnTo>
                  <a:lnTo>
                    <a:pt x="804" y="1107"/>
                  </a:lnTo>
                  <a:lnTo>
                    <a:pt x="905" y="1074"/>
                  </a:lnTo>
                  <a:lnTo>
                    <a:pt x="972" y="1007"/>
                  </a:lnTo>
                  <a:lnTo>
                    <a:pt x="1039" y="906"/>
                  </a:lnTo>
                  <a:lnTo>
                    <a:pt x="1106" y="805"/>
                  </a:lnTo>
                  <a:lnTo>
                    <a:pt x="1140" y="705"/>
                  </a:lnTo>
                  <a:lnTo>
                    <a:pt x="1140" y="604"/>
                  </a:lnTo>
                  <a:lnTo>
                    <a:pt x="1140" y="470"/>
                  </a:lnTo>
                  <a:lnTo>
                    <a:pt x="1106" y="370"/>
                  </a:lnTo>
                  <a:lnTo>
                    <a:pt x="1039" y="269"/>
                  </a:lnTo>
                  <a:lnTo>
                    <a:pt x="972" y="169"/>
                  </a:lnTo>
                  <a:lnTo>
                    <a:pt x="905" y="102"/>
                  </a:lnTo>
                  <a:lnTo>
                    <a:pt x="804" y="68"/>
                  </a:lnTo>
                  <a:lnTo>
                    <a:pt x="670" y="35"/>
                  </a:lnTo>
                  <a:lnTo>
                    <a:pt x="570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6" name="Google Shape;2266;p29"/>
            <p:cNvSpPr/>
            <p:nvPr/>
          </p:nvSpPr>
          <p:spPr>
            <a:xfrm>
              <a:off x="5030025" y="2584325"/>
              <a:ext cx="28500" cy="28500"/>
            </a:xfrm>
            <a:custGeom>
              <a:avLst/>
              <a:gdLst/>
              <a:ahLst/>
              <a:cxnLst/>
              <a:rect l="l" t="t" r="r" b="b"/>
              <a:pathLst>
                <a:path w="1140" h="1140" extrusionOk="0">
                  <a:moveTo>
                    <a:pt x="469" y="0"/>
                  </a:moveTo>
                  <a:lnTo>
                    <a:pt x="369" y="34"/>
                  </a:lnTo>
                  <a:lnTo>
                    <a:pt x="268" y="101"/>
                  </a:lnTo>
                  <a:lnTo>
                    <a:pt x="168" y="168"/>
                  </a:lnTo>
                  <a:lnTo>
                    <a:pt x="101" y="235"/>
                  </a:lnTo>
                  <a:lnTo>
                    <a:pt x="67" y="336"/>
                  </a:lnTo>
                  <a:lnTo>
                    <a:pt x="34" y="436"/>
                  </a:lnTo>
                  <a:lnTo>
                    <a:pt x="0" y="570"/>
                  </a:lnTo>
                  <a:lnTo>
                    <a:pt x="34" y="671"/>
                  </a:lnTo>
                  <a:lnTo>
                    <a:pt x="67" y="805"/>
                  </a:lnTo>
                  <a:lnTo>
                    <a:pt x="101" y="872"/>
                  </a:lnTo>
                  <a:lnTo>
                    <a:pt x="168" y="972"/>
                  </a:lnTo>
                  <a:lnTo>
                    <a:pt x="268" y="1039"/>
                  </a:lnTo>
                  <a:lnTo>
                    <a:pt x="369" y="1106"/>
                  </a:lnTo>
                  <a:lnTo>
                    <a:pt x="469" y="1140"/>
                  </a:lnTo>
                  <a:lnTo>
                    <a:pt x="704" y="1140"/>
                  </a:lnTo>
                  <a:lnTo>
                    <a:pt x="804" y="1106"/>
                  </a:lnTo>
                  <a:lnTo>
                    <a:pt x="905" y="1039"/>
                  </a:lnTo>
                  <a:lnTo>
                    <a:pt x="972" y="972"/>
                  </a:lnTo>
                  <a:lnTo>
                    <a:pt x="1039" y="872"/>
                  </a:lnTo>
                  <a:lnTo>
                    <a:pt x="1106" y="805"/>
                  </a:lnTo>
                  <a:lnTo>
                    <a:pt x="1140" y="671"/>
                  </a:lnTo>
                  <a:lnTo>
                    <a:pt x="1140" y="570"/>
                  </a:lnTo>
                  <a:lnTo>
                    <a:pt x="1140" y="436"/>
                  </a:lnTo>
                  <a:lnTo>
                    <a:pt x="1106" y="336"/>
                  </a:lnTo>
                  <a:lnTo>
                    <a:pt x="1039" y="235"/>
                  </a:lnTo>
                  <a:lnTo>
                    <a:pt x="972" y="168"/>
                  </a:lnTo>
                  <a:lnTo>
                    <a:pt x="905" y="101"/>
                  </a:lnTo>
                  <a:lnTo>
                    <a:pt x="804" y="34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7" name="Google Shape;2267;p29"/>
            <p:cNvSpPr/>
            <p:nvPr/>
          </p:nvSpPr>
          <p:spPr>
            <a:xfrm>
              <a:off x="5113800" y="2545775"/>
              <a:ext cx="425700" cy="184375"/>
            </a:xfrm>
            <a:custGeom>
              <a:avLst/>
              <a:gdLst/>
              <a:ahLst/>
              <a:cxnLst/>
              <a:rect l="l" t="t" r="r" b="b"/>
              <a:pathLst>
                <a:path w="17028" h="7375" extrusionOk="0">
                  <a:moveTo>
                    <a:pt x="671" y="1"/>
                  </a:moveTo>
                  <a:lnTo>
                    <a:pt x="537" y="34"/>
                  </a:lnTo>
                  <a:lnTo>
                    <a:pt x="403" y="68"/>
                  </a:lnTo>
                  <a:lnTo>
                    <a:pt x="302" y="135"/>
                  </a:lnTo>
                  <a:lnTo>
                    <a:pt x="202" y="202"/>
                  </a:lnTo>
                  <a:lnTo>
                    <a:pt x="101" y="302"/>
                  </a:lnTo>
                  <a:lnTo>
                    <a:pt x="34" y="436"/>
                  </a:lnTo>
                  <a:lnTo>
                    <a:pt x="1" y="570"/>
                  </a:lnTo>
                  <a:lnTo>
                    <a:pt x="1" y="704"/>
                  </a:lnTo>
                  <a:lnTo>
                    <a:pt x="1" y="6704"/>
                  </a:lnTo>
                  <a:lnTo>
                    <a:pt x="1" y="6838"/>
                  </a:lnTo>
                  <a:lnTo>
                    <a:pt x="34" y="6972"/>
                  </a:lnTo>
                  <a:lnTo>
                    <a:pt x="101" y="7073"/>
                  </a:lnTo>
                  <a:lnTo>
                    <a:pt x="202" y="7173"/>
                  </a:lnTo>
                  <a:lnTo>
                    <a:pt x="302" y="7274"/>
                  </a:lnTo>
                  <a:lnTo>
                    <a:pt x="403" y="7341"/>
                  </a:lnTo>
                  <a:lnTo>
                    <a:pt x="537" y="7374"/>
                  </a:lnTo>
                  <a:lnTo>
                    <a:pt x="16458" y="7374"/>
                  </a:lnTo>
                  <a:lnTo>
                    <a:pt x="16592" y="7341"/>
                  </a:lnTo>
                  <a:lnTo>
                    <a:pt x="16726" y="7274"/>
                  </a:lnTo>
                  <a:lnTo>
                    <a:pt x="16826" y="7173"/>
                  </a:lnTo>
                  <a:lnTo>
                    <a:pt x="16893" y="7073"/>
                  </a:lnTo>
                  <a:lnTo>
                    <a:pt x="16960" y="6972"/>
                  </a:lnTo>
                  <a:lnTo>
                    <a:pt x="16994" y="6838"/>
                  </a:lnTo>
                  <a:lnTo>
                    <a:pt x="17027" y="6704"/>
                  </a:lnTo>
                  <a:lnTo>
                    <a:pt x="17027" y="704"/>
                  </a:lnTo>
                  <a:lnTo>
                    <a:pt x="16994" y="570"/>
                  </a:lnTo>
                  <a:lnTo>
                    <a:pt x="16960" y="436"/>
                  </a:lnTo>
                  <a:lnTo>
                    <a:pt x="16893" y="302"/>
                  </a:lnTo>
                  <a:lnTo>
                    <a:pt x="16826" y="202"/>
                  </a:lnTo>
                  <a:lnTo>
                    <a:pt x="16726" y="135"/>
                  </a:lnTo>
                  <a:lnTo>
                    <a:pt x="16592" y="68"/>
                  </a:lnTo>
                  <a:lnTo>
                    <a:pt x="16458" y="34"/>
                  </a:lnTo>
                  <a:lnTo>
                    <a:pt x="16324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8" name="Google Shape;2268;p29"/>
            <p:cNvSpPr/>
            <p:nvPr/>
          </p:nvSpPr>
          <p:spPr>
            <a:xfrm>
              <a:off x="5131400" y="2561700"/>
              <a:ext cx="390500" cy="152525"/>
            </a:xfrm>
            <a:custGeom>
              <a:avLst/>
              <a:gdLst/>
              <a:ahLst/>
              <a:cxnLst/>
              <a:rect l="l" t="t" r="r" b="b"/>
              <a:pathLst>
                <a:path w="15620" h="6101" extrusionOk="0">
                  <a:moveTo>
                    <a:pt x="1" y="0"/>
                  </a:moveTo>
                  <a:lnTo>
                    <a:pt x="1" y="6101"/>
                  </a:lnTo>
                  <a:lnTo>
                    <a:pt x="15620" y="6101"/>
                  </a:lnTo>
                  <a:lnTo>
                    <a:pt x="1562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69" name="Google Shape;2269;p29"/>
            <p:cNvSpPr/>
            <p:nvPr/>
          </p:nvSpPr>
          <p:spPr>
            <a:xfrm>
              <a:off x="5127225" y="2772025"/>
              <a:ext cx="30175" cy="41075"/>
            </a:xfrm>
            <a:custGeom>
              <a:avLst/>
              <a:gdLst/>
              <a:ahLst/>
              <a:cxnLst/>
              <a:rect l="l" t="t" r="r" b="b"/>
              <a:pathLst>
                <a:path w="1207" h="1643" extrusionOk="0">
                  <a:moveTo>
                    <a:pt x="0" y="0"/>
                  </a:moveTo>
                  <a:lnTo>
                    <a:pt x="0" y="1643"/>
                  </a:lnTo>
                  <a:lnTo>
                    <a:pt x="1207" y="1643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0" name="Google Shape;2270;p29"/>
            <p:cNvSpPr/>
            <p:nvPr/>
          </p:nvSpPr>
          <p:spPr>
            <a:xfrm>
              <a:off x="5200950" y="2772025"/>
              <a:ext cx="30200" cy="41075"/>
            </a:xfrm>
            <a:custGeom>
              <a:avLst/>
              <a:gdLst/>
              <a:ahLst/>
              <a:cxnLst/>
              <a:rect l="l" t="t" r="r" b="b"/>
              <a:pathLst>
                <a:path w="1208" h="1643" extrusionOk="0">
                  <a:moveTo>
                    <a:pt x="1" y="0"/>
                  </a:moveTo>
                  <a:lnTo>
                    <a:pt x="1" y="1643"/>
                  </a:lnTo>
                  <a:lnTo>
                    <a:pt x="1207" y="1643"/>
                  </a:lnTo>
                  <a:lnTo>
                    <a:pt x="120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1" name="Google Shape;2271;p29"/>
            <p:cNvSpPr/>
            <p:nvPr/>
          </p:nvSpPr>
          <p:spPr>
            <a:xfrm>
              <a:off x="5273850" y="2772025"/>
              <a:ext cx="31025" cy="41075"/>
            </a:xfrm>
            <a:custGeom>
              <a:avLst/>
              <a:gdLst/>
              <a:ahLst/>
              <a:cxnLst/>
              <a:rect l="l" t="t" r="r" b="b"/>
              <a:pathLst>
                <a:path w="1241" h="1643" extrusionOk="0">
                  <a:moveTo>
                    <a:pt x="1" y="0"/>
                  </a:moveTo>
                  <a:lnTo>
                    <a:pt x="1" y="1643"/>
                  </a:lnTo>
                  <a:lnTo>
                    <a:pt x="1241" y="1643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2" name="Google Shape;2272;p29"/>
            <p:cNvSpPr/>
            <p:nvPr/>
          </p:nvSpPr>
          <p:spPr>
            <a:xfrm>
              <a:off x="5347600" y="2772025"/>
              <a:ext cx="31025" cy="41075"/>
            </a:xfrm>
            <a:custGeom>
              <a:avLst/>
              <a:gdLst/>
              <a:ahLst/>
              <a:cxnLst/>
              <a:rect l="l" t="t" r="r" b="b"/>
              <a:pathLst>
                <a:path w="1241" h="1643" extrusionOk="0">
                  <a:moveTo>
                    <a:pt x="0" y="0"/>
                  </a:moveTo>
                  <a:lnTo>
                    <a:pt x="0" y="1643"/>
                  </a:lnTo>
                  <a:lnTo>
                    <a:pt x="1240" y="1643"/>
                  </a:lnTo>
                  <a:lnTo>
                    <a:pt x="124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3" name="Google Shape;2273;p29"/>
            <p:cNvSpPr/>
            <p:nvPr/>
          </p:nvSpPr>
          <p:spPr>
            <a:xfrm>
              <a:off x="5421325" y="2772025"/>
              <a:ext cx="31025" cy="41075"/>
            </a:xfrm>
            <a:custGeom>
              <a:avLst/>
              <a:gdLst/>
              <a:ahLst/>
              <a:cxnLst/>
              <a:rect l="l" t="t" r="r" b="b"/>
              <a:pathLst>
                <a:path w="1241" h="1643" extrusionOk="0">
                  <a:moveTo>
                    <a:pt x="1" y="0"/>
                  </a:moveTo>
                  <a:lnTo>
                    <a:pt x="1" y="1643"/>
                  </a:lnTo>
                  <a:lnTo>
                    <a:pt x="1241" y="1643"/>
                  </a:lnTo>
                  <a:lnTo>
                    <a:pt x="124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4" name="Google Shape;2274;p29"/>
            <p:cNvSpPr/>
            <p:nvPr/>
          </p:nvSpPr>
          <p:spPr>
            <a:xfrm>
              <a:off x="5495075" y="2772025"/>
              <a:ext cx="31025" cy="41075"/>
            </a:xfrm>
            <a:custGeom>
              <a:avLst/>
              <a:gdLst/>
              <a:ahLst/>
              <a:cxnLst/>
              <a:rect l="l" t="t" r="r" b="b"/>
              <a:pathLst>
                <a:path w="1241" h="1643" extrusionOk="0">
                  <a:moveTo>
                    <a:pt x="0" y="0"/>
                  </a:moveTo>
                  <a:lnTo>
                    <a:pt x="0" y="1643"/>
                  </a:lnTo>
                  <a:lnTo>
                    <a:pt x="1240" y="1643"/>
                  </a:lnTo>
                  <a:lnTo>
                    <a:pt x="124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5" name="Google Shape;2275;p29"/>
            <p:cNvSpPr/>
            <p:nvPr/>
          </p:nvSpPr>
          <p:spPr>
            <a:xfrm>
              <a:off x="3230975" y="2924525"/>
              <a:ext cx="899975" cy="460875"/>
            </a:xfrm>
            <a:custGeom>
              <a:avLst/>
              <a:gdLst/>
              <a:ahLst/>
              <a:cxnLst/>
              <a:rect l="l" t="t" r="r" b="b"/>
              <a:pathLst>
                <a:path w="35999" h="18435" extrusionOk="0">
                  <a:moveTo>
                    <a:pt x="2615" y="0"/>
                  </a:moveTo>
                  <a:lnTo>
                    <a:pt x="235" y="16357"/>
                  </a:lnTo>
                  <a:lnTo>
                    <a:pt x="1" y="18435"/>
                  </a:lnTo>
                  <a:lnTo>
                    <a:pt x="35998" y="18435"/>
                  </a:lnTo>
                  <a:lnTo>
                    <a:pt x="35328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6" name="Google Shape;2276;p29"/>
            <p:cNvSpPr/>
            <p:nvPr/>
          </p:nvSpPr>
          <p:spPr>
            <a:xfrm>
              <a:off x="3264500" y="2954700"/>
              <a:ext cx="835425" cy="400550"/>
            </a:xfrm>
            <a:custGeom>
              <a:avLst/>
              <a:gdLst/>
              <a:ahLst/>
              <a:cxnLst/>
              <a:rect l="l" t="t" r="r" b="b"/>
              <a:pathLst>
                <a:path w="33417" h="16022" extrusionOk="0">
                  <a:moveTo>
                    <a:pt x="2313" y="0"/>
                  </a:moveTo>
                  <a:lnTo>
                    <a:pt x="101" y="15317"/>
                  </a:lnTo>
                  <a:lnTo>
                    <a:pt x="0" y="16021"/>
                  </a:lnTo>
                  <a:lnTo>
                    <a:pt x="33417" y="16021"/>
                  </a:lnTo>
                  <a:lnTo>
                    <a:pt x="32814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7" name="Google Shape;2277;p29"/>
            <p:cNvSpPr/>
            <p:nvPr/>
          </p:nvSpPr>
          <p:spPr>
            <a:xfrm>
              <a:off x="4247375" y="3126475"/>
              <a:ext cx="111475" cy="41075"/>
            </a:xfrm>
            <a:custGeom>
              <a:avLst/>
              <a:gdLst/>
              <a:ahLst/>
              <a:cxnLst/>
              <a:rect l="l" t="t" r="r" b="b"/>
              <a:pathLst>
                <a:path w="4459" h="1643" extrusionOk="0">
                  <a:moveTo>
                    <a:pt x="1" y="0"/>
                  </a:moveTo>
                  <a:lnTo>
                    <a:pt x="169" y="1642"/>
                  </a:lnTo>
                  <a:lnTo>
                    <a:pt x="4459" y="1642"/>
                  </a:lnTo>
                  <a:lnTo>
                    <a:pt x="422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8" name="Google Shape;2278;p29"/>
            <p:cNvSpPr/>
            <p:nvPr/>
          </p:nvSpPr>
          <p:spPr>
            <a:xfrm>
              <a:off x="4263300" y="3268900"/>
              <a:ext cx="116500" cy="41925"/>
            </a:xfrm>
            <a:custGeom>
              <a:avLst/>
              <a:gdLst/>
              <a:ahLst/>
              <a:cxnLst/>
              <a:rect l="l" t="t" r="r" b="b"/>
              <a:pathLst>
                <a:path w="4660" h="1677" extrusionOk="0">
                  <a:moveTo>
                    <a:pt x="1" y="1"/>
                  </a:moveTo>
                  <a:lnTo>
                    <a:pt x="202" y="1677"/>
                  </a:lnTo>
                  <a:lnTo>
                    <a:pt x="4660" y="1677"/>
                  </a:lnTo>
                  <a:lnTo>
                    <a:pt x="442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9" name="Google Shape;2279;p29"/>
            <p:cNvSpPr/>
            <p:nvPr/>
          </p:nvSpPr>
          <p:spPr>
            <a:xfrm>
              <a:off x="4223925" y="2924525"/>
              <a:ext cx="103925" cy="28500"/>
            </a:xfrm>
            <a:custGeom>
              <a:avLst/>
              <a:gdLst/>
              <a:ahLst/>
              <a:cxnLst/>
              <a:rect l="l" t="t" r="r" b="b"/>
              <a:pathLst>
                <a:path w="4157" h="1140" extrusionOk="0">
                  <a:moveTo>
                    <a:pt x="0" y="0"/>
                  </a:moveTo>
                  <a:lnTo>
                    <a:pt x="135" y="1140"/>
                  </a:lnTo>
                  <a:lnTo>
                    <a:pt x="4157" y="1140"/>
                  </a:lnTo>
                  <a:lnTo>
                    <a:pt x="398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0" name="Google Shape;2280;p29"/>
            <p:cNvSpPr/>
            <p:nvPr/>
          </p:nvSpPr>
          <p:spPr>
            <a:xfrm>
              <a:off x="4254925" y="3197700"/>
              <a:ext cx="113975" cy="41075"/>
            </a:xfrm>
            <a:custGeom>
              <a:avLst/>
              <a:gdLst/>
              <a:ahLst/>
              <a:cxnLst/>
              <a:rect l="l" t="t" r="r" b="b"/>
              <a:pathLst>
                <a:path w="4559" h="1643" extrusionOk="0">
                  <a:moveTo>
                    <a:pt x="1" y="0"/>
                  </a:moveTo>
                  <a:lnTo>
                    <a:pt x="202" y="1642"/>
                  </a:lnTo>
                  <a:lnTo>
                    <a:pt x="4559" y="1642"/>
                  </a:lnTo>
                  <a:lnTo>
                    <a:pt x="432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1" name="Google Shape;2281;p29"/>
            <p:cNvSpPr/>
            <p:nvPr/>
          </p:nvSpPr>
          <p:spPr>
            <a:xfrm>
              <a:off x="4271675" y="3340125"/>
              <a:ext cx="117350" cy="45275"/>
            </a:xfrm>
            <a:custGeom>
              <a:avLst/>
              <a:gdLst/>
              <a:ahLst/>
              <a:cxnLst/>
              <a:rect l="l" t="t" r="r" b="b"/>
              <a:pathLst>
                <a:path w="4694" h="1811" extrusionOk="0">
                  <a:moveTo>
                    <a:pt x="1" y="1"/>
                  </a:moveTo>
                  <a:lnTo>
                    <a:pt x="202" y="1811"/>
                  </a:lnTo>
                  <a:lnTo>
                    <a:pt x="4693" y="1811"/>
                  </a:lnTo>
                  <a:lnTo>
                    <a:pt x="449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2" name="Google Shape;2282;p29"/>
            <p:cNvSpPr/>
            <p:nvPr/>
          </p:nvSpPr>
          <p:spPr>
            <a:xfrm>
              <a:off x="4239000" y="3054400"/>
              <a:ext cx="109800" cy="41925"/>
            </a:xfrm>
            <a:custGeom>
              <a:avLst/>
              <a:gdLst/>
              <a:ahLst/>
              <a:cxnLst/>
              <a:rect l="l" t="t" r="r" b="b"/>
              <a:pathLst>
                <a:path w="4392" h="1677" extrusionOk="0">
                  <a:moveTo>
                    <a:pt x="1" y="1"/>
                  </a:moveTo>
                  <a:lnTo>
                    <a:pt x="202" y="1676"/>
                  </a:lnTo>
                  <a:lnTo>
                    <a:pt x="4392" y="1676"/>
                  </a:lnTo>
                  <a:lnTo>
                    <a:pt x="412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3" name="Google Shape;2283;p29"/>
            <p:cNvSpPr/>
            <p:nvPr/>
          </p:nvSpPr>
          <p:spPr>
            <a:xfrm>
              <a:off x="4230625" y="2983175"/>
              <a:ext cx="107275" cy="41075"/>
            </a:xfrm>
            <a:custGeom>
              <a:avLst/>
              <a:gdLst/>
              <a:ahLst/>
              <a:cxnLst/>
              <a:rect l="l" t="t" r="r" b="b"/>
              <a:pathLst>
                <a:path w="4291" h="1643" extrusionOk="0">
                  <a:moveTo>
                    <a:pt x="1" y="1"/>
                  </a:moveTo>
                  <a:lnTo>
                    <a:pt x="202" y="1643"/>
                  </a:lnTo>
                  <a:lnTo>
                    <a:pt x="4291" y="1643"/>
                  </a:lnTo>
                  <a:lnTo>
                    <a:pt x="405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4" name="Google Shape;2284;p29"/>
            <p:cNvSpPr/>
            <p:nvPr/>
          </p:nvSpPr>
          <p:spPr>
            <a:xfrm>
              <a:off x="3430400" y="3487600"/>
              <a:ext cx="251400" cy="233825"/>
            </a:xfrm>
            <a:custGeom>
              <a:avLst/>
              <a:gdLst/>
              <a:ahLst/>
              <a:cxnLst/>
              <a:rect l="l" t="t" r="r" b="b"/>
              <a:pathLst>
                <a:path w="10056" h="9353" extrusionOk="0">
                  <a:moveTo>
                    <a:pt x="4727" y="1"/>
                  </a:moveTo>
                  <a:lnTo>
                    <a:pt x="4190" y="68"/>
                  </a:lnTo>
                  <a:lnTo>
                    <a:pt x="3721" y="169"/>
                  </a:lnTo>
                  <a:lnTo>
                    <a:pt x="3218" y="303"/>
                  </a:lnTo>
                  <a:lnTo>
                    <a:pt x="2783" y="504"/>
                  </a:lnTo>
                  <a:lnTo>
                    <a:pt x="2347" y="738"/>
                  </a:lnTo>
                  <a:lnTo>
                    <a:pt x="1945" y="1007"/>
                  </a:lnTo>
                  <a:lnTo>
                    <a:pt x="1610" y="1275"/>
                  </a:lnTo>
                  <a:lnTo>
                    <a:pt x="1241" y="1610"/>
                  </a:lnTo>
                  <a:lnTo>
                    <a:pt x="973" y="1979"/>
                  </a:lnTo>
                  <a:lnTo>
                    <a:pt x="705" y="2347"/>
                  </a:lnTo>
                  <a:lnTo>
                    <a:pt x="470" y="2749"/>
                  </a:lnTo>
                  <a:lnTo>
                    <a:pt x="269" y="3185"/>
                  </a:lnTo>
                  <a:lnTo>
                    <a:pt x="135" y="3621"/>
                  </a:lnTo>
                  <a:lnTo>
                    <a:pt x="34" y="4057"/>
                  </a:lnTo>
                  <a:lnTo>
                    <a:pt x="1" y="4526"/>
                  </a:lnTo>
                  <a:lnTo>
                    <a:pt x="1" y="5029"/>
                  </a:lnTo>
                  <a:lnTo>
                    <a:pt x="68" y="5498"/>
                  </a:lnTo>
                  <a:lnTo>
                    <a:pt x="168" y="5967"/>
                  </a:lnTo>
                  <a:lnTo>
                    <a:pt x="336" y="6403"/>
                  </a:lnTo>
                  <a:lnTo>
                    <a:pt x="537" y="6805"/>
                  </a:lnTo>
                  <a:lnTo>
                    <a:pt x="772" y="7207"/>
                  </a:lnTo>
                  <a:lnTo>
                    <a:pt x="1040" y="7576"/>
                  </a:lnTo>
                  <a:lnTo>
                    <a:pt x="1375" y="7911"/>
                  </a:lnTo>
                  <a:lnTo>
                    <a:pt x="1710" y="8213"/>
                  </a:lnTo>
                  <a:lnTo>
                    <a:pt x="2079" y="8481"/>
                  </a:lnTo>
                  <a:lnTo>
                    <a:pt x="2481" y="8749"/>
                  </a:lnTo>
                  <a:lnTo>
                    <a:pt x="2917" y="8950"/>
                  </a:lnTo>
                  <a:lnTo>
                    <a:pt x="3386" y="9118"/>
                  </a:lnTo>
                  <a:lnTo>
                    <a:pt x="3855" y="9252"/>
                  </a:lnTo>
                  <a:lnTo>
                    <a:pt x="4324" y="9319"/>
                  </a:lnTo>
                  <a:lnTo>
                    <a:pt x="4827" y="9352"/>
                  </a:lnTo>
                  <a:lnTo>
                    <a:pt x="5363" y="9352"/>
                  </a:lnTo>
                  <a:lnTo>
                    <a:pt x="5866" y="9285"/>
                  </a:lnTo>
                  <a:lnTo>
                    <a:pt x="6369" y="9185"/>
                  </a:lnTo>
                  <a:lnTo>
                    <a:pt x="6838" y="9017"/>
                  </a:lnTo>
                  <a:lnTo>
                    <a:pt x="7274" y="8850"/>
                  </a:lnTo>
                  <a:lnTo>
                    <a:pt x="7710" y="8615"/>
                  </a:lnTo>
                  <a:lnTo>
                    <a:pt x="8112" y="8347"/>
                  </a:lnTo>
                  <a:lnTo>
                    <a:pt x="8481" y="8045"/>
                  </a:lnTo>
                  <a:lnTo>
                    <a:pt x="8816" y="7743"/>
                  </a:lnTo>
                  <a:lnTo>
                    <a:pt x="9117" y="7375"/>
                  </a:lnTo>
                  <a:lnTo>
                    <a:pt x="9352" y="7006"/>
                  </a:lnTo>
                  <a:lnTo>
                    <a:pt x="9587" y="6604"/>
                  </a:lnTo>
                  <a:lnTo>
                    <a:pt x="9788" y="6168"/>
                  </a:lnTo>
                  <a:lnTo>
                    <a:pt x="9922" y="5732"/>
                  </a:lnTo>
                  <a:lnTo>
                    <a:pt x="10022" y="5297"/>
                  </a:lnTo>
                  <a:lnTo>
                    <a:pt x="10056" y="4827"/>
                  </a:lnTo>
                  <a:lnTo>
                    <a:pt x="10056" y="4325"/>
                  </a:lnTo>
                  <a:lnTo>
                    <a:pt x="9989" y="3855"/>
                  </a:lnTo>
                  <a:lnTo>
                    <a:pt x="9888" y="3386"/>
                  </a:lnTo>
                  <a:lnTo>
                    <a:pt x="9721" y="2951"/>
                  </a:lnTo>
                  <a:lnTo>
                    <a:pt x="9520" y="2548"/>
                  </a:lnTo>
                  <a:lnTo>
                    <a:pt x="9285" y="2146"/>
                  </a:lnTo>
                  <a:lnTo>
                    <a:pt x="9017" y="1777"/>
                  </a:lnTo>
                  <a:lnTo>
                    <a:pt x="8715" y="1442"/>
                  </a:lnTo>
                  <a:lnTo>
                    <a:pt x="8347" y="1141"/>
                  </a:lnTo>
                  <a:lnTo>
                    <a:pt x="7978" y="839"/>
                  </a:lnTo>
                  <a:lnTo>
                    <a:pt x="7576" y="604"/>
                  </a:lnTo>
                  <a:lnTo>
                    <a:pt x="7140" y="403"/>
                  </a:lnTo>
                  <a:lnTo>
                    <a:pt x="6704" y="236"/>
                  </a:lnTo>
                  <a:lnTo>
                    <a:pt x="6201" y="102"/>
                  </a:lnTo>
                  <a:lnTo>
                    <a:pt x="5732" y="35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5" name="Google Shape;2285;p29"/>
            <p:cNvSpPr/>
            <p:nvPr/>
          </p:nvSpPr>
          <p:spPr>
            <a:xfrm>
              <a:off x="3430400" y="3487600"/>
              <a:ext cx="251400" cy="233825"/>
            </a:xfrm>
            <a:custGeom>
              <a:avLst/>
              <a:gdLst/>
              <a:ahLst/>
              <a:cxnLst/>
              <a:rect l="l" t="t" r="r" b="b"/>
              <a:pathLst>
                <a:path w="10056" h="9353" extrusionOk="0">
                  <a:moveTo>
                    <a:pt x="4727" y="1"/>
                  </a:moveTo>
                  <a:lnTo>
                    <a:pt x="4190" y="68"/>
                  </a:lnTo>
                  <a:lnTo>
                    <a:pt x="3721" y="169"/>
                  </a:lnTo>
                  <a:lnTo>
                    <a:pt x="3218" y="303"/>
                  </a:lnTo>
                  <a:lnTo>
                    <a:pt x="2783" y="504"/>
                  </a:lnTo>
                  <a:lnTo>
                    <a:pt x="2347" y="738"/>
                  </a:lnTo>
                  <a:lnTo>
                    <a:pt x="1945" y="1007"/>
                  </a:lnTo>
                  <a:lnTo>
                    <a:pt x="1610" y="1275"/>
                  </a:lnTo>
                  <a:lnTo>
                    <a:pt x="1241" y="1610"/>
                  </a:lnTo>
                  <a:lnTo>
                    <a:pt x="973" y="1979"/>
                  </a:lnTo>
                  <a:lnTo>
                    <a:pt x="705" y="2347"/>
                  </a:lnTo>
                  <a:lnTo>
                    <a:pt x="470" y="2749"/>
                  </a:lnTo>
                  <a:lnTo>
                    <a:pt x="269" y="3185"/>
                  </a:lnTo>
                  <a:lnTo>
                    <a:pt x="135" y="3621"/>
                  </a:lnTo>
                  <a:lnTo>
                    <a:pt x="34" y="4057"/>
                  </a:lnTo>
                  <a:lnTo>
                    <a:pt x="1" y="4526"/>
                  </a:lnTo>
                  <a:lnTo>
                    <a:pt x="1" y="5029"/>
                  </a:lnTo>
                  <a:lnTo>
                    <a:pt x="68" y="5498"/>
                  </a:lnTo>
                  <a:lnTo>
                    <a:pt x="168" y="5967"/>
                  </a:lnTo>
                  <a:lnTo>
                    <a:pt x="336" y="6403"/>
                  </a:lnTo>
                  <a:lnTo>
                    <a:pt x="537" y="6805"/>
                  </a:lnTo>
                  <a:lnTo>
                    <a:pt x="772" y="7207"/>
                  </a:lnTo>
                  <a:lnTo>
                    <a:pt x="1040" y="7576"/>
                  </a:lnTo>
                  <a:lnTo>
                    <a:pt x="1375" y="7911"/>
                  </a:lnTo>
                  <a:lnTo>
                    <a:pt x="1710" y="8213"/>
                  </a:lnTo>
                  <a:lnTo>
                    <a:pt x="2079" y="8481"/>
                  </a:lnTo>
                  <a:lnTo>
                    <a:pt x="2481" y="8749"/>
                  </a:lnTo>
                  <a:lnTo>
                    <a:pt x="2917" y="8950"/>
                  </a:lnTo>
                  <a:lnTo>
                    <a:pt x="3386" y="9118"/>
                  </a:lnTo>
                  <a:lnTo>
                    <a:pt x="3855" y="9252"/>
                  </a:lnTo>
                  <a:lnTo>
                    <a:pt x="4324" y="9319"/>
                  </a:lnTo>
                  <a:lnTo>
                    <a:pt x="4827" y="9352"/>
                  </a:lnTo>
                  <a:lnTo>
                    <a:pt x="5363" y="9352"/>
                  </a:lnTo>
                  <a:lnTo>
                    <a:pt x="5866" y="9285"/>
                  </a:lnTo>
                  <a:lnTo>
                    <a:pt x="6369" y="9185"/>
                  </a:lnTo>
                  <a:lnTo>
                    <a:pt x="6838" y="9017"/>
                  </a:lnTo>
                  <a:lnTo>
                    <a:pt x="7274" y="8850"/>
                  </a:lnTo>
                  <a:lnTo>
                    <a:pt x="7710" y="8615"/>
                  </a:lnTo>
                  <a:lnTo>
                    <a:pt x="8112" y="8347"/>
                  </a:lnTo>
                  <a:lnTo>
                    <a:pt x="8481" y="8045"/>
                  </a:lnTo>
                  <a:lnTo>
                    <a:pt x="8816" y="7743"/>
                  </a:lnTo>
                  <a:lnTo>
                    <a:pt x="9117" y="7375"/>
                  </a:lnTo>
                  <a:lnTo>
                    <a:pt x="9352" y="7006"/>
                  </a:lnTo>
                  <a:lnTo>
                    <a:pt x="9587" y="6604"/>
                  </a:lnTo>
                  <a:lnTo>
                    <a:pt x="9788" y="6168"/>
                  </a:lnTo>
                  <a:lnTo>
                    <a:pt x="9922" y="5732"/>
                  </a:lnTo>
                  <a:lnTo>
                    <a:pt x="10022" y="5297"/>
                  </a:lnTo>
                  <a:lnTo>
                    <a:pt x="10056" y="4827"/>
                  </a:lnTo>
                  <a:lnTo>
                    <a:pt x="10056" y="4325"/>
                  </a:lnTo>
                  <a:lnTo>
                    <a:pt x="9989" y="3855"/>
                  </a:lnTo>
                  <a:lnTo>
                    <a:pt x="9888" y="3386"/>
                  </a:lnTo>
                  <a:lnTo>
                    <a:pt x="9721" y="2951"/>
                  </a:lnTo>
                  <a:lnTo>
                    <a:pt x="9520" y="2548"/>
                  </a:lnTo>
                  <a:lnTo>
                    <a:pt x="9285" y="2146"/>
                  </a:lnTo>
                  <a:lnTo>
                    <a:pt x="9017" y="1777"/>
                  </a:lnTo>
                  <a:lnTo>
                    <a:pt x="8715" y="1442"/>
                  </a:lnTo>
                  <a:lnTo>
                    <a:pt x="8347" y="1141"/>
                  </a:lnTo>
                  <a:lnTo>
                    <a:pt x="7978" y="839"/>
                  </a:lnTo>
                  <a:lnTo>
                    <a:pt x="7576" y="604"/>
                  </a:lnTo>
                  <a:lnTo>
                    <a:pt x="7140" y="403"/>
                  </a:lnTo>
                  <a:lnTo>
                    <a:pt x="6704" y="236"/>
                  </a:lnTo>
                  <a:lnTo>
                    <a:pt x="6201" y="102"/>
                  </a:lnTo>
                  <a:lnTo>
                    <a:pt x="5732" y="35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6" name="Google Shape;2286;p29"/>
            <p:cNvSpPr/>
            <p:nvPr/>
          </p:nvSpPr>
          <p:spPr>
            <a:xfrm>
              <a:off x="3436275" y="3491800"/>
              <a:ext cx="238000" cy="207825"/>
            </a:xfrm>
            <a:custGeom>
              <a:avLst/>
              <a:gdLst/>
              <a:ahLst/>
              <a:cxnLst/>
              <a:rect l="l" t="t" r="r" b="b"/>
              <a:pathLst>
                <a:path w="9520" h="8313" extrusionOk="0">
                  <a:moveTo>
                    <a:pt x="4961" y="1"/>
                  </a:moveTo>
                  <a:lnTo>
                    <a:pt x="4492" y="34"/>
                  </a:lnTo>
                  <a:lnTo>
                    <a:pt x="3989" y="68"/>
                  </a:lnTo>
                  <a:lnTo>
                    <a:pt x="3520" y="168"/>
                  </a:lnTo>
                  <a:lnTo>
                    <a:pt x="3084" y="302"/>
                  </a:lnTo>
                  <a:lnTo>
                    <a:pt x="2648" y="470"/>
                  </a:lnTo>
                  <a:lnTo>
                    <a:pt x="2246" y="671"/>
                  </a:lnTo>
                  <a:lnTo>
                    <a:pt x="1877" y="906"/>
                  </a:lnTo>
                  <a:lnTo>
                    <a:pt x="1542" y="1174"/>
                  </a:lnTo>
                  <a:lnTo>
                    <a:pt x="1207" y="1475"/>
                  </a:lnTo>
                  <a:lnTo>
                    <a:pt x="905" y="1777"/>
                  </a:lnTo>
                  <a:lnTo>
                    <a:pt x="671" y="2112"/>
                  </a:lnTo>
                  <a:lnTo>
                    <a:pt x="436" y="2481"/>
                  </a:lnTo>
                  <a:lnTo>
                    <a:pt x="268" y="2850"/>
                  </a:lnTo>
                  <a:lnTo>
                    <a:pt x="134" y="3252"/>
                  </a:lnTo>
                  <a:lnTo>
                    <a:pt x="67" y="3654"/>
                  </a:lnTo>
                  <a:lnTo>
                    <a:pt x="0" y="4056"/>
                  </a:lnTo>
                  <a:lnTo>
                    <a:pt x="0" y="4492"/>
                  </a:lnTo>
                  <a:lnTo>
                    <a:pt x="67" y="4894"/>
                  </a:lnTo>
                  <a:lnTo>
                    <a:pt x="168" y="5296"/>
                  </a:lnTo>
                  <a:lnTo>
                    <a:pt x="302" y="5699"/>
                  </a:lnTo>
                  <a:lnTo>
                    <a:pt x="503" y="6067"/>
                  </a:lnTo>
                  <a:lnTo>
                    <a:pt x="704" y="6402"/>
                  </a:lnTo>
                  <a:lnTo>
                    <a:pt x="972" y="6738"/>
                  </a:lnTo>
                  <a:lnTo>
                    <a:pt x="1274" y="7039"/>
                  </a:lnTo>
                  <a:lnTo>
                    <a:pt x="1609" y="7307"/>
                  </a:lnTo>
                  <a:lnTo>
                    <a:pt x="1944" y="7575"/>
                  </a:lnTo>
                  <a:lnTo>
                    <a:pt x="2347" y="7777"/>
                  </a:lnTo>
                  <a:lnTo>
                    <a:pt x="2749" y="7944"/>
                  </a:lnTo>
                  <a:lnTo>
                    <a:pt x="3184" y="8112"/>
                  </a:lnTo>
                  <a:lnTo>
                    <a:pt x="3620" y="8212"/>
                  </a:lnTo>
                  <a:lnTo>
                    <a:pt x="4089" y="8279"/>
                  </a:lnTo>
                  <a:lnTo>
                    <a:pt x="4559" y="8313"/>
                  </a:lnTo>
                  <a:lnTo>
                    <a:pt x="5061" y="8313"/>
                  </a:lnTo>
                  <a:lnTo>
                    <a:pt x="5531" y="8246"/>
                  </a:lnTo>
                  <a:lnTo>
                    <a:pt x="6000" y="8145"/>
                  </a:lnTo>
                  <a:lnTo>
                    <a:pt x="6469" y="8011"/>
                  </a:lnTo>
                  <a:lnTo>
                    <a:pt x="6871" y="7844"/>
                  </a:lnTo>
                  <a:lnTo>
                    <a:pt x="7274" y="7643"/>
                  </a:lnTo>
                  <a:lnTo>
                    <a:pt x="7676" y="7408"/>
                  </a:lnTo>
                  <a:lnTo>
                    <a:pt x="8011" y="7140"/>
                  </a:lnTo>
                  <a:lnTo>
                    <a:pt x="8346" y="6872"/>
                  </a:lnTo>
                  <a:lnTo>
                    <a:pt x="8614" y="6536"/>
                  </a:lnTo>
                  <a:lnTo>
                    <a:pt x="8882" y="6201"/>
                  </a:lnTo>
                  <a:lnTo>
                    <a:pt x="9084" y="5833"/>
                  </a:lnTo>
                  <a:lnTo>
                    <a:pt x="9251" y="5464"/>
                  </a:lnTo>
                  <a:lnTo>
                    <a:pt x="9385" y="5095"/>
                  </a:lnTo>
                  <a:lnTo>
                    <a:pt x="9486" y="4659"/>
                  </a:lnTo>
                  <a:lnTo>
                    <a:pt x="9519" y="4257"/>
                  </a:lnTo>
                  <a:lnTo>
                    <a:pt x="9519" y="3822"/>
                  </a:lnTo>
                  <a:lnTo>
                    <a:pt x="9486" y="3419"/>
                  </a:lnTo>
                  <a:lnTo>
                    <a:pt x="9385" y="3017"/>
                  </a:lnTo>
                  <a:lnTo>
                    <a:pt x="9218" y="2615"/>
                  </a:lnTo>
                  <a:lnTo>
                    <a:pt x="9050" y="2246"/>
                  </a:lnTo>
                  <a:lnTo>
                    <a:pt x="8815" y="1911"/>
                  </a:lnTo>
                  <a:lnTo>
                    <a:pt x="8547" y="1576"/>
                  </a:lnTo>
                  <a:lnTo>
                    <a:pt x="8279" y="1274"/>
                  </a:lnTo>
                  <a:lnTo>
                    <a:pt x="7944" y="1006"/>
                  </a:lnTo>
                  <a:lnTo>
                    <a:pt x="7575" y="771"/>
                  </a:lnTo>
                  <a:lnTo>
                    <a:pt x="7207" y="537"/>
                  </a:lnTo>
                  <a:lnTo>
                    <a:pt x="6804" y="369"/>
                  </a:lnTo>
                  <a:lnTo>
                    <a:pt x="6369" y="202"/>
                  </a:lnTo>
                  <a:lnTo>
                    <a:pt x="5933" y="101"/>
                  </a:lnTo>
                  <a:lnTo>
                    <a:pt x="5464" y="34"/>
                  </a:lnTo>
                  <a:lnTo>
                    <a:pt x="496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7" name="Google Shape;2287;p29"/>
            <p:cNvSpPr/>
            <p:nvPr/>
          </p:nvSpPr>
          <p:spPr>
            <a:xfrm>
              <a:off x="3453875" y="3506875"/>
              <a:ext cx="203625" cy="177675"/>
            </a:xfrm>
            <a:custGeom>
              <a:avLst/>
              <a:gdLst/>
              <a:ahLst/>
              <a:cxnLst/>
              <a:rect l="l" t="t" r="r" b="b"/>
              <a:pathLst>
                <a:path w="8145" h="7107" extrusionOk="0">
                  <a:moveTo>
                    <a:pt x="3821" y="1"/>
                  </a:moveTo>
                  <a:lnTo>
                    <a:pt x="3419" y="68"/>
                  </a:lnTo>
                  <a:lnTo>
                    <a:pt x="3017" y="135"/>
                  </a:lnTo>
                  <a:lnTo>
                    <a:pt x="2615" y="269"/>
                  </a:lnTo>
                  <a:lnTo>
                    <a:pt x="2246" y="403"/>
                  </a:lnTo>
                  <a:lnTo>
                    <a:pt x="1911" y="571"/>
                  </a:lnTo>
                  <a:lnTo>
                    <a:pt x="1576" y="772"/>
                  </a:lnTo>
                  <a:lnTo>
                    <a:pt x="1274" y="1006"/>
                  </a:lnTo>
                  <a:lnTo>
                    <a:pt x="1006" y="1241"/>
                  </a:lnTo>
                  <a:lnTo>
                    <a:pt x="771" y="1509"/>
                  </a:lnTo>
                  <a:lnTo>
                    <a:pt x="570" y="1811"/>
                  </a:lnTo>
                  <a:lnTo>
                    <a:pt x="369" y="2112"/>
                  </a:lnTo>
                  <a:lnTo>
                    <a:pt x="235" y="2448"/>
                  </a:lnTo>
                  <a:lnTo>
                    <a:pt x="101" y="2783"/>
                  </a:lnTo>
                  <a:lnTo>
                    <a:pt x="34" y="3118"/>
                  </a:lnTo>
                  <a:lnTo>
                    <a:pt x="0" y="3453"/>
                  </a:lnTo>
                  <a:lnTo>
                    <a:pt x="0" y="3822"/>
                  </a:lnTo>
                  <a:lnTo>
                    <a:pt x="34" y="4191"/>
                  </a:lnTo>
                  <a:lnTo>
                    <a:pt x="134" y="4526"/>
                  </a:lnTo>
                  <a:lnTo>
                    <a:pt x="235" y="4861"/>
                  </a:lnTo>
                  <a:lnTo>
                    <a:pt x="402" y="5196"/>
                  </a:lnTo>
                  <a:lnTo>
                    <a:pt x="604" y="5498"/>
                  </a:lnTo>
                  <a:lnTo>
                    <a:pt x="838" y="5766"/>
                  </a:lnTo>
                  <a:lnTo>
                    <a:pt x="1073" y="6034"/>
                  </a:lnTo>
                  <a:lnTo>
                    <a:pt x="1341" y="6269"/>
                  </a:lnTo>
                  <a:lnTo>
                    <a:pt x="1676" y="6470"/>
                  </a:lnTo>
                  <a:lnTo>
                    <a:pt x="1978" y="6637"/>
                  </a:lnTo>
                  <a:lnTo>
                    <a:pt x="2346" y="6805"/>
                  </a:lnTo>
                  <a:lnTo>
                    <a:pt x="2715" y="6939"/>
                  </a:lnTo>
                  <a:lnTo>
                    <a:pt x="3084" y="7040"/>
                  </a:lnTo>
                  <a:lnTo>
                    <a:pt x="3486" y="7073"/>
                  </a:lnTo>
                  <a:lnTo>
                    <a:pt x="3888" y="7107"/>
                  </a:lnTo>
                  <a:lnTo>
                    <a:pt x="4324" y="7107"/>
                  </a:lnTo>
                  <a:lnTo>
                    <a:pt x="4726" y="7040"/>
                  </a:lnTo>
                  <a:lnTo>
                    <a:pt x="5128" y="6972"/>
                  </a:lnTo>
                  <a:lnTo>
                    <a:pt x="5497" y="6872"/>
                  </a:lnTo>
                  <a:lnTo>
                    <a:pt x="5866" y="6704"/>
                  </a:lnTo>
                  <a:lnTo>
                    <a:pt x="6234" y="6537"/>
                  </a:lnTo>
                  <a:lnTo>
                    <a:pt x="6536" y="6336"/>
                  </a:lnTo>
                  <a:lnTo>
                    <a:pt x="6838" y="6101"/>
                  </a:lnTo>
                  <a:lnTo>
                    <a:pt x="7106" y="5866"/>
                  </a:lnTo>
                  <a:lnTo>
                    <a:pt x="7374" y="5598"/>
                  </a:lnTo>
                  <a:lnTo>
                    <a:pt x="7575" y="5297"/>
                  </a:lnTo>
                  <a:lnTo>
                    <a:pt x="7776" y="4995"/>
                  </a:lnTo>
                  <a:lnTo>
                    <a:pt x="7910" y="4693"/>
                  </a:lnTo>
                  <a:lnTo>
                    <a:pt x="8044" y="4358"/>
                  </a:lnTo>
                  <a:lnTo>
                    <a:pt x="8111" y="3989"/>
                  </a:lnTo>
                  <a:lnTo>
                    <a:pt x="8145" y="3654"/>
                  </a:lnTo>
                  <a:lnTo>
                    <a:pt x="8145" y="3286"/>
                  </a:lnTo>
                  <a:lnTo>
                    <a:pt x="8111" y="2917"/>
                  </a:lnTo>
                  <a:lnTo>
                    <a:pt x="8011" y="2582"/>
                  </a:lnTo>
                  <a:lnTo>
                    <a:pt x="7877" y="2247"/>
                  </a:lnTo>
                  <a:lnTo>
                    <a:pt x="7743" y="1911"/>
                  </a:lnTo>
                  <a:lnTo>
                    <a:pt x="7542" y="1610"/>
                  </a:lnTo>
                  <a:lnTo>
                    <a:pt x="7307" y="1342"/>
                  </a:lnTo>
                  <a:lnTo>
                    <a:pt x="7072" y="1073"/>
                  </a:lnTo>
                  <a:lnTo>
                    <a:pt x="6771" y="839"/>
                  </a:lnTo>
                  <a:lnTo>
                    <a:pt x="6469" y="638"/>
                  </a:lnTo>
                  <a:lnTo>
                    <a:pt x="6134" y="470"/>
                  </a:lnTo>
                  <a:lnTo>
                    <a:pt x="5799" y="303"/>
                  </a:lnTo>
                  <a:lnTo>
                    <a:pt x="5430" y="168"/>
                  </a:lnTo>
                  <a:lnTo>
                    <a:pt x="5061" y="101"/>
                  </a:lnTo>
                  <a:lnTo>
                    <a:pt x="4659" y="34"/>
                  </a:lnTo>
                  <a:lnTo>
                    <a:pt x="4257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8" name="Google Shape;2288;p29"/>
            <p:cNvSpPr/>
            <p:nvPr/>
          </p:nvSpPr>
          <p:spPr>
            <a:xfrm>
              <a:off x="3405275" y="3781725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693" y="1"/>
                  </a:moveTo>
                  <a:lnTo>
                    <a:pt x="4190" y="68"/>
                  </a:lnTo>
                  <a:lnTo>
                    <a:pt x="3687" y="168"/>
                  </a:lnTo>
                  <a:lnTo>
                    <a:pt x="3218" y="302"/>
                  </a:lnTo>
                  <a:lnTo>
                    <a:pt x="2782" y="503"/>
                  </a:lnTo>
                  <a:lnTo>
                    <a:pt x="2346" y="738"/>
                  </a:lnTo>
                  <a:lnTo>
                    <a:pt x="1944" y="1006"/>
                  </a:lnTo>
                  <a:lnTo>
                    <a:pt x="1576" y="1274"/>
                  </a:lnTo>
                  <a:lnTo>
                    <a:pt x="1240" y="1609"/>
                  </a:lnTo>
                  <a:lnTo>
                    <a:pt x="939" y="1978"/>
                  </a:lnTo>
                  <a:lnTo>
                    <a:pt x="671" y="2347"/>
                  </a:lnTo>
                  <a:lnTo>
                    <a:pt x="469" y="2749"/>
                  </a:lnTo>
                  <a:lnTo>
                    <a:pt x="268" y="3185"/>
                  </a:lnTo>
                  <a:lnTo>
                    <a:pt x="134" y="3620"/>
                  </a:lnTo>
                  <a:lnTo>
                    <a:pt x="34" y="4056"/>
                  </a:lnTo>
                  <a:lnTo>
                    <a:pt x="0" y="4525"/>
                  </a:lnTo>
                  <a:lnTo>
                    <a:pt x="0" y="5028"/>
                  </a:lnTo>
                  <a:lnTo>
                    <a:pt x="67" y="5497"/>
                  </a:lnTo>
                  <a:lnTo>
                    <a:pt x="168" y="5933"/>
                  </a:lnTo>
                  <a:lnTo>
                    <a:pt x="335" y="6369"/>
                  </a:lnTo>
                  <a:lnTo>
                    <a:pt x="536" y="6805"/>
                  </a:lnTo>
                  <a:lnTo>
                    <a:pt x="771" y="7207"/>
                  </a:lnTo>
                  <a:lnTo>
                    <a:pt x="1039" y="7575"/>
                  </a:lnTo>
                  <a:lnTo>
                    <a:pt x="1341" y="7911"/>
                  </a:lnTo>
                  <a:lnTo>
                    <a:pt x="1710" y="8212"/>
                  </a:lnTo>
                  <a:lnTo>
                    <a:pt x="2078" y="8480"/>
                  </a:lnTo>
                  <a:lnTo>
                    <a:pt x="2480" y="8749"/>
                  </a:lnTo>
                  <a:lnTo>
                    <a:pt x="2916" y="8950"/>
                  </a:lnTo>
                  <a:lnTo>
                    <a:pt x="3352" y="9117"/>
                  </a:lnTo>
                  <a:lnTo>
                    <a:pt x="3821" y="9218"/>
                  </a:lnTo>
                  <a:lnTo>
                    <a:pt x="4324" y="9318"/>
                  </a:lnTo>
                  <a:lnTo>
                    <a:pt x="4827" y="9352"/>
                  </a:lnTo>
                  <a:lnTo>
                    <a:pt x="5329" y="9352"/>
                  </a:lnTo>
                  <a:lnTo>
                    <a:pt x="5866" y="9285"/>
                  </a:lnTo>
                  <a:lnTo>
                    <a:pt x="6335" y="9184"/>
                  </a:lnTo>
                  <a:lnTo>
                    <a:pt x="6804" y="9017"/>
                  </a:lnTo>
                  <a:lnTo>
                    <a:pt x="7273" y="8849"/>
                  </a:lnTo>
                  <a:lnTo>
                    <a:pt x="7709" y="8615"/>
                  </a:lnTo>
                  <a:lnTo>
                    <a:pt x="8078" y="8346"/>
                  </a:lnTo>
                  <a:lnTo>
                    <a:pt x="8447" y="8045"/>
                  </a:lnTo>
                  <a:lnTo>
                    <a:pt x="8782" y="7743"/>
                  </a:lnTo>
                  <a:lnTo>
                    <a:pt x="9083" y="7374"/>
                  </a:lnTo>
                  <a:lnTo>
                    <a:pt x="9352" y="7006"/>
                  </a:lnTo>
                  <a:lnTo>
                    <a:pt x="9586" y="6603"/>
                  </a:lnTo>
                  <a:lnTo>
                    <a:pt x="9787" y="6168"/>
                  </a:lnTo>
                  <a:lnTo>
                    <a:pt x="9921" y="5732"/>
                  </a:lnTo>
                  <a:lnTo>
                    <a:pt x="9988" y="5263"/>
                  </a:lnTo>
                  <a:lnTo>
                    <a:pt x="10055" y="4794"/>
                  </a:lnTo>
                  <a:lnTo>
                    <a:pt x="10055" y="4324"/>
                  </a:lnTo>
                  <a:lnTo>
                    <a:pt x="9988" y="3855"/>
                  </a:lnTo>
                  <a:lnTo>
                    <a:pt x="9888" y="3386"/>
                  </a:lnTo>
                  <a:lnTo>
                    <a:pt x="9720" y="2950"/>
                  </a:lnTo>
                  <a:lnTo>
                    <a:pt x="9519" y="2548"/>
                  </a:lnTo>
                  <a:lnTo>
                    <a:pt x="9284" y="2146"/>
                  </a:lnTo>
                  <a:lnTo>
                    <a:pt x="9016" y="1777"/>
                  </a:lnTo>
                  <a:lnTo>
                    <a:pt x="8681" y="1442"/>
                  </a:lnTo>
                  <a:lnTo>
                    <a:pt x="8346" y="1140"/>
                  </a:lnTo>
                  <a:lnTo>
                    <a:pt x="7977" y="838"/>
                  </a:lnTo>
                  <a:lnTo>
                    <a:pt x="7575" y="604"/>
                  </a:lnTo>
                  <a:lnTo>
                    <a:pt x="7139" y="403"/>
                  </a:lnTo>
                  <a:lnTo>
                    <a:pt x="6670" y="235"/>
                  </a:lnTo>
                  <a:lnTo>
                    <a:pt x="6201" y="101"/>
                  </a:lnTo>
                  <a:lnTo>
                    <a:pt x="5732" y="34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9" name="Google Shape;2289;p29"/>
            <p:cNvSpPr/>
            <p:nvPr/>
          </p:nvSpPr>
          <p:spPr>
            <a:xfrm>
              <a:off x="3405275" y="3781725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693" y="1"/>
                  </a:moveTo>
                  <a:lnTo>
                    <a:pt x="4190" y="68"/>
                  </a:lnTo>
                  <a:lnTo>
                    <a:pt x="3687" y="168"/>
                  </a:lnTo>
                  <a:lnTo>
                    <a:pt x="3218" y="302"/>
                  </a:lnTo>
                  <a:lnTo>
                    <a:pt x="2782" y="503"/>
                  </a:lnTo>
                  <a:lnTo>
                    <a:pt x="2346" y="738"/>
                  </a:lnTo>
                  <a:lnTo>
                    <a:pt x="1944" y="1006"/>
                  </a:lnTo>
                  <a:lnTo>
                    <a:pt x="1576" y="1274"/>
                  </a:lnTo>
                  <a:lnTo>
                    <a:pt x="1240" y="1609"/>
                  </a:lnTo>
                  <a:lnTo>
                    <a:pt x="939" y="1978"/>
                  </a:lnTo>
                  <a:lnTo>
                    <a:pt x="671" y="2347"/>
                  </a:lnTo>
                  <a:lnTo>
                    <a:pt x="469" y="2749"/>
                  </a:lnTo>
                  <a:lnTo>
                    <a:pt x="268" y="3185"/>
                  </a:lnTo>
                  <a:lnTo>
                    <a:pt x="134" y="3620"/>
                  </a:lnTo>
                  <a:lnTo>
                    <a:pt x="34" y="4056"/>
                  </a:lnTo>
                  <a:lnTo>
                    <a:pt x="0" y="4525"/>
                  </a:lnTo>
                  <a:lnTo>
                    <a:pt x="0" y="5028"/>
                  </a:lnTo>
                  <a:lnTo>
                    <a:pt x="67" y="5497"/>
                  </a:lnTo>
                  <a:lnTo>
                    <a:pt x="168" y="5933"/>
                  </a:lnTo>
                  <a:lnTo>
                    <a:pt x="335" y="6369"/>
                  </a:lnTo>
                  <a:lnTo>
                    <a:pt x="536" y="6805"/>
                  </a:lnTo>
                  <a:lnTo>
                    <a:pt x="771" y="7207"/>
                  </a:lnTo>
                  <a:lnTo>
                    <a:pt x="1039" y="7575"/>
                  </a:lnTo>
                  <a:lnTo>
                    <a:pt x="1341" y="7911"/>
                  </a:lnTo>
                  <a:lnTo>
                    <a:pt x="1710" y="8212"/>
                  </a:lnTo>
                  <a:lnTo>
                    <a:pt x="2078" y="8480"/>
                  </a:lnTo>
                  <a:lnTo>
                    <a:pt x="2480" y="8749"/>
                  </a:lnTo>
                  <a:lnTo>
                    <a:pt x="2916" y="8950"/>
                  </a:lnTo>
                  <a:lnTo>
                    <a:pt x="3352" y="9117"/>
                  </a:lnTo>
                  <a:lnTo>
                    <a:pt x="3821" y="9218"/>
                  </a:lnTo>
                  <a:lnTo>
                    <a:pt x="4324" y="9318"/>
                  </a:lnTo>
                  <a:lnTo>
                    <a:pt x="4827" y="9352"/>
                  </a:lnTo>
                  <a:lnTo>
                    <a:pt x="5329" y="9352"/>
                  </a:lnTo>
                  <a:lnTo>
                    <a:pt x="5866" y="9285"/>
                  </a:lnTo>
                  <a:lnTo>
                    <a:pt x="6335" y="9184"/>
                  </a:lnTo>
                  <a:lnTo>
                    <a:pt x="6804" y="9017"/>
                  </a:lnTo>
                  <a:lnTo>
                    <a:pt x="7273" y="8849"/>
                  </a:lnTo>
                  <a:lnTo>
                    <a:pt x="7709" y="8615"/>
                  </a:lnTo>
                  <a:lnTo>
                    <a:pt x="8078" y="8346"/>
                  </a:lnTo>
                  <a:lnTo>
                    <a:pt x="8447" y="8045"/>
                  </a:lnTo>
                  <a:lnTo>
                    <a:pt x="8782" y="7743"/>
                  </a:lnTo>
                  <a:lnTo>
                    <a:pt x="9083" y="7374"/>
                  </a:lnTo>
                  <a:lnTo>
                    <a:pt x="9352" y="7006"/>
                  </a:lnTo>
                  <a:lnTo>
                    <a:pt x="9586" y="6603"/>
                  </a:lnTo>
                  <a:lnTo>
                    <a:pt x="9787" y="6168"/>
                  </a:lnTo>
                  <a:lnTo>
                    <a:pt x="9921" y="5732"/>
                  </a:lnTo>
                  <a:lnTo>
                    <a:pt x="9988" y="5263"/>
                  </a:lnTo>
                  <a:lnTo>
                    <a:pt x="10055" y="4794"/>
                  </a:lnTo>
                  <a:lnTo>
                    <a:pt x="10055" y="4324"/>
                  </a:lnTo>
                  <a:lnTo>
                    <a:pt x="9988" y="3855"/>
                  </a:lnTo>
                  <a:lnTo>
                    <a:pt x="9888" y="3386"/>
                  </a:lnTo>
                  <a:lnTo>
                    <a:pt x="9720" y="2950"/>
                  </a:lnTo>
                  <a:lnTo>
                    <a:pt x="9519" y="2548"/>
                  </a:lnTo>
                  <a:lnTo>
                    <a:pt x="9284" y="2146"/>
                  </a:lnTo>
                  <a:lnTo>
                    <a:pt x="9016" y="1777"/>
                  </a:lnTo>
                  <a:lnTo>
                    <a:pt x="8681" y="1442"/>
                  </a:lnTo>
                  <a:lnTo>
                    <a:pt x="8346" y="1140"/>
                  </a:lnTo>
                  <a:lnTo>
                    <a:pt x="7977" y="838"/>
                  </a:lnTo>
                  <a:lnTo>
                    <a:pt x="7575" y="604"/>
                  </a:lnTo>
                  <a:lnTo>
                    <a:pt x="7139" y="403"/>
                  </a:lnTo>
                  <a:lnTo>
                    <a:pt x="6670" y="235"/>
                  </a:lnTo>
                  <a:lnTo>
                    <a:pt x="6201" y="101"/>
                  </a:lnTo>
                  <a:lnTo>
                    <a:pt x="5732" y="34"/>
                  </a:lnTo>
                  <a:lnTo>
                    <a:pt x="52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0" name="Google Shape;2290;p29"/>
            <p:cNvSpPr/>
            <p:nvPr/>
          </p:nvSpPr>
          <p:spPr>
            <a:xfrm>
              <a:off x="3411125" y="3785925"/>
              <a:ext cx="238000" cy="207825"/>
            </a:xfrm>
            <a:custGeom>
              <a:avLst/>
              <a:gdLst/>
              <a:ahLst/>
              <a:cxnLst/>
              <a:rect l="l" t="t" r="r" b="b"/>
              <a:pathLst>
                <a:path w="9520" h="8313" extrusionOk="0">
                  <a:moveTo>
                    <a:pt x="4492" y="0"/>
                  </a:moveTo>
                  <a:lnTo>
                    <a:pt x="3989" y="67"/>
                  </a:lnTo>
                  <a:lnTo>
                    <a:pt x="3520" y="168"/>
                  </a:lnTo>
                  <a:lnTo>
                    <a:pt x="3084" y="302"/>
                  </a:lnTo>
                  <a:lnTo>
                    <a:pt x="2649" y="469"/>
                  </a:lnTo>
                  <a:lnTo>
                    <a:pt x="2246" y="670"/>
                  </a:lnTo>
                  <a:lnTo>
                    <a:pt x="1878" y="905"/>
                  </a:lnTo>
                  <a:lnTo>
                    <a:pt x="1509" y="1173"/>
                  </a:lnTo>
                  <a:lnTo>
                    <a:pt x="1207" y="1441"/>
                  </a:lnTo>
                  <a:lnTo>
                    <a:pt x="906" y="1777"/>
                  </a:lnTo>
                  <a:lnTo>
                    <a:pt x="671" y="2112"/>
                  </a:lnTo>
                  <a:lnTo>
                    <a:pt x="437" y="2480"/>
                  </a:lnTo>
                  <a:lnTo>
                    <a:pt x="269" y="2849"/>
                  </a:lnTo>
                  <a:lnTo>
                    <a:pt x="135" y="3218"/>
                  </a:lnTo>
                  <a:lnTo>
                    <a:pt x="34" y="3654"/>
                  </a:lnTo>
                  <a:lnTo>
                    <a:pt x="1" y="4056"/>
                  </a:lnTo>
                  <a:lnTo>
                    <a:pt x="1" y="4491"/>
                  </a:lnTo>
                  <a:lnTo>
                    <a:pt x="68" y="4894"/>
                  </a:lnTo>
                  <a:lnTo>
                    <a:pt x="168" y="5296"/>
                  </a:lnTo>
                  <a:lnTo>
                    <a:pt x="302" y="5698"/>
                  </a:lnTo>
                  <a:lnTo>
                    <a:pt x="504" y="6067"/>
                  </a:lnTo>
                  <a:lnTo>
                    <a:pt x="705" y="6402"/>
                  </a:lnTo>
                  <a:lnTo>
                    <a:pt x="973" y="6737"/>
                  </a:lnTo>
                  <a:lnTo>
                    <a:pt x="1274" y="7039"/>
                  </a:lnTo>
                  <a:lnTo>
                    <a:pt x="1610" y="7307"/>
                  </a:lnTo>
                  <a:lnTo>
                    <a:pt x="1945" y="7542"/>
                  </a:lnTo>
                  <a:lnTo>
                    <a:pt x="2347" y="7776"/>
                  </a:lnTo>
                  <a:lnTo>
                    <a:pt x="2749" y="7944"/>
                  </a:lnTo>
                  <a:lnTo>
                    <a:pt x="3185" y="8111"/>
                  </a:lnTo>
                  <a:lnTo>
                    <a:pt x="3621" y="8212"/>
                  </a:lnTo>
                  <a:lnTo>
                    <a:pt x="4090" y="8279"/>
                  </a:lnTo>
                  <a:lnTo>
                    <a:pt x="4559" y="8312"/>
                  </a:lnTo>
                  <a:lnTo>
                    <a:pt x="5062" y="8279"/>
                  </a:lnTo>
                  <a:lnTo>
                    <a:pt x="5531" y="8245"/>
                  </a:lnTo>
                  <a:lnTo>
                    <a:pt x="6000" y="8145"/>
                  </a:lnTo>
                  <a:lnTo>
                    <a:pt x="6436" y="8011"/>
                  </a:lnTo>
                  <a:lnTo>
                    <a:pt x="6872" y="7843"/>
                  </a:lnTo>
                  <a:lnTo>
                    <a:pt x="7274" y="7642"/>
                  </a:lnTo>
                  <a:lnTo>
                    <a:pt x="7676" y="7407"/>
                  </a:lnTo>
                  <a:lnTo>
                    <a:pt x="8011" y="7139"/>
                  </a:lnTo>
                  <a:lnTo>
                    <a:pt x="8347" y="6838"/>
                  </a:lnTo>
                  <a:lnTo>
                    <a:pt x="8615" y="6536"/>
                  </a:lnTo>
                  <a:lnTo>
                    <a:pt x="8883" y="6201"/>
                  </a:lnTo>
                  <a:lnTo>
                    <a:pt x="9084" y="5832"/>
                  </a:lnTo>
                  <a:lnTo>
                    <a:pt x="9252" y="5463"/>
                  </a:lnTo>
                  <a:lnTo>
                    <a:pt x="9386" y="5061"/>
                  </a:lnTo>
                  <a:lnTo>
                    <a:pt x="9486" y="4659"/>
                  </a:lnTo>
                  <a:lnTo>
                    <a:pt x="9520" y="4257"/>
                  </a:lnTo>
                  <a:lnTo>
                    <a:pt x="9520" y="3821"/>
                  </a:lnTo>
                  <a:lnTo>
                    <a:pt x="9486" y="3419"/>
                  </a:lnTo>
                  <a:lnTo>
                    <a:pt x="9386" y="3017"/>
                  </a:lnTo>
                  <a:lnTo>
                    <a:pt x="9218" y="2614"/>
                  </a:lnTo>
                  <a:lnTo>
                    <a:pt x="9050" y="2246"/>
                  </a:lnTo>
                  <a:lnTo>
                    <a:pt x="8816" y="1911"/>
                  </a:lnTo>
                  <a:lnTo>
                    <a:pt x="8548" y="1575"/>
                  </a:lnTo>
                  <a:lnTo>
                    <a:pt x="8246" y="1274"/>
                  </a:lnTo>
                  <a:lnTo>
                    <a:pt x="7944" y="1006"/>
                  </a:lnTo>
                  <a:lnTo>
                    <a:pt x="7576" y="738"/>
                  </a:lnTo>
                  <a:lnTo>
                    <a:pt x="7207" y="536"/>
                  </a:lnTo>
                  <a:lnTo>
                    <a:pt x="6771" y="369"/>
                  </a:lnTo>
                  <a:lnTo>
                    <a:pt x="6369" y="201"/>
                  </a:lnTo>
                  <a:lnTo>
                    <a:pt x="5900" y="101"/>
                  </a:lnTo>
                  <a:lnTo>
                    <a:pt x="5464" y="34"/>
                  </a:lnTo>
                  <a:lnTo>
                    <a:pt x="496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1" name="Google Shape;2291;p29"/>
            <p:cNvSpPr/>
            <p:nvPr/>
          </p:nvSpPr>
          <p:spPr>
            <a:xfrm>
              <a:off x="3428725" y="3801000"/>
              <a:ext cx="203650" cy="177675"/>
            </a:xfrm>
            <a:custGeom>
              <a:avLst/>
              <a:gdLst/>
              <a:ahLst/>
              <a:cxnLst/>
              <a:rect l="l" t="t" r="r" b="b"/>
              <a:pathLst>
                <a:path w="8146" h="7107" extrusionOk="0">
                  <a:moveTo>
                    <a:pt x="3822" y="0"/>
                  </a:moveTo>
                  <a:lnTo>
                    <a:pt x="3419" y="67"/>
                  </a:lnTo>
                  <a:lnTo>
                    <a:pt x="3017" y="135"/>
                  </a:lnTo>
                  <a:lnTo>
                    <a:pt x="2615" y="235"/>
                  </a:lnTo>
                  <a:lnTo>
                    <a:pt x="2246" y="403"/>
                  </a:lnTo>
                  <a:lnTo>
                    <a:pt x="1911" y="570"/>
                  </a:lnTo>
                  <a:lnTo>
                    <a:pt x="1576" y="771"/>
                  </a:lnTo>
                  <a:lnTo>
                    <a:pt x="1274" y="1006"/>
                  </a:lnTo>
                  <a:lnTo>
                    <a:pt x="1006" y="1241"/>
                  </a:lnTo>
                  <a:lnTo>
                    <a:pt x="772" y="1509"/>
                  </a:lnTo>
                  <a:lnTo>
                    <a:pt x="537" y="1810"/>
                  </a:lnTo>
                  <a:lnTo>
                    <a:pt x="369" y="2112"/>
                  </a:lnTo>
                  <a:lnTo>
                    <a:pt x="202" y="2414"/>
                  </a:lnTo>
                  <a:lnTo>
                    <a:pt x="101" y="2749"/>
                  </a:lnTo>
                  <a:lnTo>
                    <a:pt x="34" y="3118"/>
                  </a:lnTo>
                  <a:lnTo>
                    <a:pt x="1" y="3453"/>
                  </a:lnTo>
                  <a:lnTo>
                    <a:pt x="1" y="3821"/>
                  </a:lnTo>
                  <a:lnTo>
                    <a:pt x="34" y="4190"/>
                  </a:lnTo>
                  <a:lnTo>
                    <a:pt x="135" y="4525"/>
                  </a:lnTo>
                  <a:lnTo>
                    <a:pt x="235" y="4860"/>
                  </a:lnTo>
                  <a:lnTo>
                    <a:pt x="403" y="5196"/>
                  </a:lnTo>
                  <a:lnTo>
                    <a:pt x="604" y="5497"/>
                  </a:lnTo>
                  <a:lnTo>
                    <a:pt x="805" y="5765"/>
                  </a:lnTo>
                  <a:lnTo>
                    <a:pt x="1073" y="6034"/>
                  </a:lnTo>
                  <a:lnTo>
                    <a:pt x="1341" y="6268"/>
                  </a:lnTo>
                  <a:lnTo>
                    <a:pt x="1643" y="6469"/>
                  </a:lnTo>
                  <a:lnTo>
                    <a:pt x="1978" y="6637"/>
                  </a:lnTo>
                  <a:lnTo>
                    <a:pt x="2347" y="6804"/>
                  </a:lnTo>
                  <a:lnTo>
                    <a:pt x="2716" y="6939"/>
                  </a:lnTo>
                  <a:lnTo>
                    <a:pt x="3084" y="7006"/>
                  </a:lnTo>
                  <a:lnTo>
                    <a:pt x="3486" y="7073"/>
                  </a:lnTo>
                  <a:lnTo>
                    <a:pt x="3889" y="7106"/>
                  </a:lnTo>
                  <a:lnTo>
                    <a:pt x="4291" y="7106"/>
                  </a:lnTo>
                  <a:lnTo>
                    <a:pt x="4727" y="7039"/>
                  </a:lnTo>
                  <a:lnTo>
                    <a:pt x="5129" y="6972"/>
                  </a:lnTo>
                  <a:lnTo>
                    <a:pt x="5498" y="6838"/>
                  </a:lnTo>
                  <a:lnTo>
                    <a:pt x="5866" y="6704"/>
                  </a:lnTo>
                  <a:lnTo>
                    <a:pt x="6201" y="6536"/>
                  </a:lnTo>
                  <a:lnTo>
                    <a:pt x="6537" y="6335"/>
                  </a:lnTo>
                  <a:lnTo>
                    <a:pt x="6838" y="6101"/>
                  </a:lnTo>
                  <a:lnTo>
                    <a:pt x="7106" y="5866"/>
                  </a:lnTo>
                  <a:lnTo>
                    <a:pt x="7374" y="5598"/>
                  </a:lnTo>
                  <a:lnTo>
                    <a:pt x="7576" y="5296"/>
                  </a:lnTo>
                  <a:lnTo>
                    <a:pt x="7743" y="4995"/>
                  </a:lnTo>
                  <a:lnTo>
                    <a:pt x="7911" y="4659"/>
                  </a:lnTo>
                  <a:lnTo>
                    <a:pt x="8011" y="4324"/>
                  </a:lnTo>
                  <a:lnTo>
                    <a:pt x="8112" y="3989"/>
                  </a:lnTo>
                  <a:lnTo>
                    <a:pt x="8145" y="3654"/>
                  </a:lnTo>
                  <a:lnTo>
                    <a:pt x="8145" y="3285"/>
                  </a:lnTo>
                  <a:lnTo>
                    <a:pt x="8078" y="2916"/>
                  </a:lnTo>
                  <a:lnTo>
                    <a:pt x="8011" y="2581"/>
                  </a:lnTo>
                  <a:lnTo>
                    <a:pt x="7877" y="2246"/>
                  </a:lnTo>
                  <a:lnTo>
                    <a:pt x="7710" y="1911"/>
                  </a:lnTo>
                  <a:lnTo>
                    <a:pt x="7542" y="1609"/>
                  </a:lnTo>
                  <a:lnTo>
                    <a:pt x="7307" y="1341"/>
                  </a:lnTo>
                  <a:lnTo>
                    <a:pt x="7039" y="1073"/>
                  </a:lnTo>
                  <a:lnTo>
                    <a:pt x="6771" y="838"/>
                  </a:lnTo>
                  <a:lnTo>
                    <a:pt x="6470" y="637"/>
                  </a:lnTo>
                  <a:lnTo>
                    <a:pt x="6134" y="470"/>
                  </a:lnTo>
                  <a:lnTo>
                    <a:pt x="5799" y="302"/>
                  </a:lnTo>
                  <a:lnTo>
                    <a:pt x="5430" y="168"/>
                  </a:lnTo>
                  <a:lnTo>
                    <a:pt x="5028" y="67"/>
                  </a:lnTo>
                  <a:lnTo>
                    <a:pt x="4660" y="34"/>
                  </a:lnTo>
                  <a:lnTo>
                    <a:pt x="422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2" name="Google Shape;2292;p29"/>
            <p:cNvSpPr/>
            <p:nvPr/>
          </p:nvSpPr>
          <p:spPr>
            <a:xfrm>
              <a:off x="3380125" y="4075850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693" y="0"/>
                  </a:moveTo>
                  <a:lnTo>
                    <a:pt x="4190" y="67"/>
                  </a:lnTo>
                  <a:lnTo>
                    <a:pt x="3688" y="168"/>
                  </a:lnTo>
                  <a:lnTo>
                    <a:pt x="3218" y="302"/>
                  </a:lnTo>
                  <a:lnTo>
                    <a:pt x="2783" y="503"/>
                  </a:lnTo>
                  <a:lnTo>
                    <a:pt x="2347" y="738"/>
                  </a:lnTo>
                  <a:lnTo>
                    <a:pt x="1945" y="972"/>
                  </a:lnTo>
                  <a:lnTo>
                    <a:pt x="1576" y="1274"/>
                  </a:lnTo>
                  <a:lnTo>
                    <a:pt x="1241" y="1609"/>
                  </a:lnTo>
                  <a:lnTo>
                    <a:pt x="939" y="1944"/>
                  </a:lnTo>
                  <a:lnTo>
                    <a:pt x="671" y="2346"/>
                  </a:lnTo>
                  <a:lnTo>
                    <a:pt x="470" y="2749"/>
                  </a:lnTo>
                  <a:lnTo>
                    <a:pt x="269" y="3151"/>
                  </a:lnTo>
                  <a:lnTo>
                    <a:pt x="135" y="3620"/>
                  </a:lnTo>
                  <a:lnTo>
                    <a:pt x="34" y="4056"/>
                  </a:lnTo>
                  <a:lnTo>
                    <a:pt x="1" y="4525"/>
                  </a:lnTo>
                  <a:lnTo>
                    <a:pt x="1" y="4994"/>
                  </a:lnTo>
                  <a:lnTo>
                    <a:pt x="68" y="5497"/>
                  </a:lnTo>
                  <a:lnTo>
                    <a:pt x="168" y="5933"/>
                  </a:lnTo>
                  <a:lnTo>
                    <a:pt x="336" y="6368"/>
                  </a:lnTo>
                  <a:lnTo>
                    <a:pt x="503" y="6804"/>
                  </a:lnTo>
                  <a:lnTo>
                    <a:pt x="772" y="7206"/>
                  </a:lnTo>
                  <a:lnTo>
                    <a:pt x="1040" y="7575"/>
                  </a:lnTo>
                  <a:lnTo>
                    <a:pt x="1341" y="7910"/>
                  </a:lnTo>
                  <a:lnTo>
                    <a:pt x="1710" y="8212"/>
                  </a:lnTo>
                  <a:lnTo>
                    <a:pt x="2079" y="8480"/>
                  </a:lnTo>
                  <a:lnTo>
                    <a:pt x="2481" y="8715"/>
                  </a:lnTo>
                  <a:lnTo>
                    <a:pt x="2917" y="8949"/>
                  </a:lnTo>
                  <a:lnTo>
                    <a:pt x="3352" y="9117"/>
                  </a:lnTo>
                  <a:lnTo>
                    <a:pt x="3822" y="9217"/>
                  </a:lnTo>
                  <a:lnTo>
                    <a:pt x="4324" y="9318"/>
                  </a:lnTo>
                  <a:lnTo>
                    <a:pt x="4827" y="9351"/>
                  </a:lnTo>
                  <a:lnTo>
                    <a:pt x="5330" y="9318"/>
                  </a:lnTo>
                  <a:lnTo>
                    <a:pt x="5833" y="9284"/>
                  </a:lnTo>
                  <a:lnTo>
                    <a:pt x="6335" y="9184"/>
                  </a:lnTo>
                  <a:lnTo>
                    <a:pt x="6805" y="9016"/>
                  </a:lnTo>
                  <a:lnTo>
                    <a:pt x="7274" y="8849"/>
                  </a:lnTo>
                  <a:lnTo>
                    <a:pt x="7676" y="8614"/>
                  </a:lnTo>
                  <a:lnTo>
                    <a:pt x="8078" y="8346"/>
                  </a:lnTo>
                  <a:lnTo>
                    <a:pt x="8447" y="8044"/>
                  </a:lnTo>
                  <a:lnTo>
                    <a:pt x="8782" y="7709"/>
                  </a:lnTo>
                  <a:lnTo>
                    <a:pt x="9084" y="7374"/>
                  </a:lnTo>
                  <a:lnTo>
                    <a:pt x="9352" y="7005"/>
                  </a:lnTo>
                  <a:lnTo>
                    <a:pt x="9587" y="6603"/>
                  </a:lnTo>
                  <a:lnTo>
                    <a:pt x="9754" y="6167"/>
                  </a:lnTo>
                  <a:lnTo>
                    <a:pt x="9922" y="5732"/>
                  </a:lnTo>
                  <a:lnTo>
                    <a:pt x="9989" y="5262"/>
                  </a:lnTo>
                  <a:lnTo>
                    <a:pt x="10056" y="4793"/>
                  </a:lnTo>
                  <a:lnTo>
                    <a:pt x="10022" y="4324"/>
                  </a:lnTo>
                  <a:lnTo>
                    <a:pt x="9989" y="3855"/>
                  </a:lnTo>
                  <a:lnTo>
                    <a:pt x="9855" y="3385"/>
                  </a:lnTo>
                  <a:lnTo>
                    <a:pt x="9721" y="2950"/>
                  </a:lnTo>
                  <a:lnTo>
                    <a:pt x="9520" y="2547"/>
                  </a:lnTo>
                  <a:lnTo>
                    <a:pt x="9285" y="2145"/>
                  </a:lnTo>
                  <a:lnTo>
                    <a:pt x="9017" y="1777"/>
                  </a:lnTo>
                  <a:lnTo>
                    <a:pt x="8682" y="1441"/>
                  </a:lnTo>
                  <a:lnTo>
                    <a:pt x="8346" y="1106"/>
                  </a:lnTo>
                  <a:lnTo>
                    <a:pt x="7978" y="838"/>
                  </a:lnTo>
                  <a:lnTo>
                    <a:pt x="7576" y="603"/>
                  </a:lnTo>
                  <a:lnTo>
                    <a:pt x="7140" y="402"/>
                  </a:lnTo>
                  <a:lnTo>
                    <a:pt x="6671" y="235"/>
                  </a:lnTo>
                  <a:lnTo>
                    <a:pt x="6201" y="101"/>
                  </a:lnTo>
                  <a:lnTo>
                    <a:pt x="5732" y="3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3" name="Google Shape;2293;p29"/>
            <p:cNvSpPr/>
            <p:nvPr/>
          </p:nvSpPr>
          <p:spPr>
            <a:xfrm>
              <a:off x="3380125" y="4075850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693" y="0"/>
                  </a:moveTo>
                  <a:lnTo>
                    <a:pt x="4190" y="67"/>
                  </a:lnTo>
                  <a:lnTo>
                    <a:pt x="3688" y="168"/>
                  </a:lnTo>
                  <a:lnTo>
                    <a:pt x="3218" y="302"/>
                  </a:lnTo>
                  <a:lnTo>
                    <a:pt x="2783" y="503"/>
                  </a:lnTo>
                  <a:lnTo>
                    <a:pt x="2347" y="738"/>
                  </a:lnTo>
                  <a:lnTo>
                    <a:pt x="1945" y="972"/>
                  </a:lnTo>
                  <a:lnTo>
                    <a:pt x="1576" y="1274"/>
                  </a:lnTo>
                  <a:lnTo>
                    <a:pt x="1241" y="1609"/>
                  </a:lnTo>
                  <a:lnTo>
                    <a:pt x="939" y="1944"/>
                  </a:lnTo>
                  <a:lnTo>
                    <a:pt x="671" y="2346"/>
                  </a:lnTo>
                  <a:lnTo>
                    <a:pt x="470" y="2749"/>
                  </a:lnTo>
                  <a:lnTo>
                    <a:pt x="269" y="3151"/>
                  </a:lnTo>
                  <a:lnTo>
                    <a:pt x="135" y="3620"/>
                  </a:lnTo>
                  <a:lnTo>
                    <a:pt x="34" y="4056"/>
                  </a:lnTo>
                  <a:lnTo>
                    <a:pt x="1" y="4525"/>
                  </a:lnTo>
                  <a:lnTo>
                    <a:pt x="1" y="4994"/>
                  </a:lnTo>
                  <a:lnTo>
                    <a:pt x="68" y="5497"/>
                  </a:lnTo>
                  <a:lnTo>
                    <a:pt x="168" y="5933"/>
                  </a:lnTo>
                  <a:lnTo>
                    <a:pt x="336" y="6368"/>
                  </a:lnTo>
                  <a:lnTo>
                    <a:pt x="503" y="6804"/>
                  </a:lnTo>
                  <a:lnTo>
                    <a:pt x="772" y="7206"/>
                  </a:lnTo>
                  <a:lnTo>
                    <a:pt x="1040" y="7575"/>
                  </a:lnTo>
                  <a:lnTo>
                    <a:pt x="1341" y="7910"/>
                  </a:lnTo>
                  <a:lnTo>
                    <a:pt x="1710" y="8212"/>
                  </a:lnTo>
                  <a:lnTo>
                    <a:pt x="2079" y="8480"/>
                  </a:lnTo>
                  <a:lnTo>
                    <a:pt x="2481" y="8715"/>
                  </a:lnTo>
                  <a:lnTo>
                    <a:pt x="2917" y="8949"/>
                  </a:lnTo>
                  <a:lnTo>
                    <a:pt x="3352" y="9117"/>
                  </a:lnTo>
                  <a:lnTo>
                    <a:pt x="3822" y="9217"/>
                  </a:lnTo>
                  <a:lnTo>
                    <a:pt x="4324" y="9318"/>
                  </a:lnTo>
                  <a:lnTo>
                    <a:pt x="4827" y="9351"/>
                  </a:lnTo>
                  <a:lnTo>
                    <a:pt x="5330" y="9318"/>
                  </a:lnTo>
                  <a:lnTo>
                    <a:pt x="5833" y="9284"/>
                  </a:lnTo>
                  <a:lnTo>
                    <a:pt x="6335" y="9184"/>
                  </a:lnTo>
                  <a:lnTo>
                    <a:pt x="6805" y="9016"/>
                  </a:lnTo>
                  <a:lnTo>
                    <a:pt x="7274" y="8849"/>
                  </a:lnTo>
                  <a:lnTo>
                    <a:pt x="7676" y="8614"/>
                  </a:lnTo>
                  <a:lnTo>
                    <a:pt x="8078" y="8346"/>
                  </a:lnTo>
                  <a:lnTo>
                    <a:pt x="8447" y="8044"/>
                  </a:lnTo>
                  <a:lnTo>
                    <a:pt x="8782" y="7709"/>
                  </a:lnTo>
                  <a:lnTo>
                    <a:pt x="9084" y="7374"/>
                  </a:lnTo>
                  <a:lnTo>
                    <a:pt x="9352" y="7005"/>
                  </a:lnTo>
                  <a:lnTo>
                    <a:pt x="9587" y="6603"/>
                  </a:lnTo>
                  <a:lnTo>
                    <a:pt x="9754" y="6167"/>
                  </a:lnTo>
                  <a:lnTo>
                    <a:pt x="9922" y="5732"/>
                  </a:lnTo>
                  <a:lnTo>
                    <a:pt x="9989" y="5262"/>
                  </a:lnTo>
                  <a:lnTo>
                    <a:pt x="10056" y="4793"/>
                  </a:lnTo>
                  <a:lnTo>
                    <a:pt x="10022" y="4324"/>
                  </a:lnTo>
                  <a:lnTo>
                    <a:pt x="9989" y="3855"/>
                  </a:lnTo>
                  <a:lnTo>
                    <a:pt x="9855" y="3385"/>
                  </a:lnTo>
                  <a:lnTo>
                    <a:pt x="9721" y="2950"/>
                  </a:lnTo>
                  <a:lnTo>
                    <a:pt x="9520" y="2547"/>
                  </a:lnTo>
                  <a:lnTo>
                    <a:pt x="9285" y="2145"/>
                  </a:lnTo>
                  <a:lnTo>
                    <a:pt x="9017" y="1777"/>
                  </a:lnTo>
                  <a:lnTo>
                    <a:pt x="8682" y="1441"/>
                  </a:lnTo>
                  <a:lnTo>
                    <a:pt x="8346" y="1106"/>
                  </a:lnTo>
                  <a:lnTo>
                    <a:pt x="7978" y="838"/>
                  </a:lnTo>
                  <a:lnTo>
                    <a:pt x="7576" y="603"/>
                  </a:lnTo>
                  <a:lnTo>
                    <a:pt x="7140" y="402"/>
                  </a:lnTo>
                  <a:lnTo>
                    <a:pt x="6671" y="235"/>
                  </a:lnTo>
                  <a:lnTo>
                    <a:pt x="6201" y="101"/>
                  </a:lnTo>
                  <a:lnTo>
                    <a:pt x="5732" y="34"/>
                  </a:lnTo>
                  <a:lnTo>
                    <a:pt x="5229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4" name="Google Shape;2294;p29"/>
            <p:cNvSpPr/>
            <p:nvPr/>
          </p:nvSpPr>
          <p:spPr>
            <a:xfrm>
              <a:off x="3386000" y="4080025"/>
              <a:ext cx="238000" cy="207825"/>
            </a:xfrm>
            <a:custGeom>
              <a:avLst/>
              <a:gdLst/>
              <a:ahLst/>
              <a:cxnLst/>
              <a:rect l="l" t="t" r="r" b="b"/>
              <a:pathLst>
                <a:path w="9520" h="8313" extrusionOk="0">
                  <a:moveTo>
                    <a:pt x="4492" y="1"/>
                  </a:moveTo>
                  <a:lnTo>
                    <a:pt x="3989" y="68"/>
                  </a:lnTo>
                  <a:lnTo>
                    <a:pt x="3520" y="168"/>
                  </a:lnTo>
                  <a:lnTo>
                    <a:pt x="3084" y="302"/>
                  </a:lnTo>
                  <a:lnTo>
                    <a:pt x="2648" y="470"/>
                  </a:lnTo>
                  <a:lnTo>
                    <a:pt x="2246" y="671"/>
                  </a:lnTo>
                  <a:lnTo>
                    <a:pt x="1877" y="906"/>
                  </a:lnTo>
                  <a:lnTo>
                    <a:pt x="1509" y="1174"/>
                  </a:lnTo>
                  <a:lnTo>
                    <a:pt x="1207" y="1442"/>
                  </a:lnTo>
                  <a:lnTo>
                    <a:pt x="905" y="1777"/>
                  </a:lnTo>
                  <a:lnTo>
                    <a:pt x="671" y="2112"/>
                  </a:lnTo>
                  <a:lnTo>
                    <a:pt x="436" y="2447"/>
                  </a:lnTo>
                  <a:lnTo>
                    <a:pt x="268" y="2850"/>
                  </a:lnTo>
                  <a:lnTo>
                    <a:pt x="134" y="3218"/>
                  </a:lnTo>
                  <a:lnTo>
                    <a:pt x="34" y="3621"/>
                  </a:lnTo>
                  <a:lnTo>
                    <a:pt x="0" y="4056"/>
                  </a:lnTo>
                  <a:lnTo>
                    <a:pt x="0" y="4459"/>
                  </a:lnTo>
                  <a:lnTo>
                    <a:pt x="67" y="4894"/>
                  </a:lnTo>
                  <a:lnTo>
                    <a:pt x="168" y="5296"/>
                  </a:lnTo>
                  <a:lnTo>
                    <a:pt x="302" y="5699"/>
                  </a:lnTo>
                  <a:lnTo>
                    <a:pt x="470" y="6067"/>
                  </a:lnTo>
                  <a:lnTo>
                    <a:pt x="704" y="6403"/>
                  </a:lnTo>
                  <a:lnTo>
                    <a:pt x="972" y="6738"/>
                  </a:lnTo>
                  <a:lnTo>
                    <a:pt x="1274" y="7039"/>
                  </a:lnTo>
                  <a:lnTo>
                    <a:pt x="1609" y="7307"/>
                  </a:lnTo>
                  <a:lnTo>
                    <a:pt x="1944" y="7542"/>
                  </a:lnTo>
                  <a:lnTo>
                    <a:pt x="2347" y="7777"/>
                  </a:lnTo>
                  <a:lnTo>
                    <a:pt x="2749" y="7944"/>
                  </a:lnTo>
                  <a:lnTo>
                    <a:pt x="3151" y="8078"/>
                  </a:lnTo>
                  <a:lnTo>
                    <a:pt x="3620" y="8212"/>
                  </a:lnTo>
                  <a:lnTo>
                    <a:pt x="4089" y="8279"/>
                  </a:lnTo>
                  <a:lnTo>
                    <a:pt x="4559" y="8313"/>
                  </a:lnTo>
                  <a:lnTo>
                    <a:pt x="5028" y="8279"/>
                  </a:lnTo>
                  <a:lnTo>
                    <a:pt x="5531" y="8246"/>
                  </a:lnTo>
                  <a:lnTo>
                    <a:pt x="6000" y="8145"/>
                  </a:lnTo>
                  <a:lnTo>
                    <a:pt x="6436" y="8011"/>
                  </a:lnTo>
                  <a:lnTo>
                    <a:pt x="6871" y="7844"/>
                  </a:lnTo>
                  <a:lnTo>
                    <a:pt x="7274" y="7643"/>
                  </a:lnTo>
                  <a:lnTo>
                    <a:pt x="7642" y="7408"/>
                  </a:lnTo>
                  <a:lnTo>
                    <a:pt x="8011" y="7140"/>
                  </a:lnTo>
                  <a:lnTo>
                    <a:pt x="8313" y="6838"/>
                  </a:lnTo>
                  <a:lnTo>
                    <a:pt x="8614" y="6537"/>
                  </a:lnTo>
                  <a:lnTo>
                    <a:pt x="8849" y="6201"/>
                  </a:lnTo>
                  <a:lnTo>
                    <a:pt x="9083" y="5833"/>
                  </a:lnTo>
                  <a:lnTo>
                    <a:pt x="9251" y="5464"/>
                  </a:lnTo>
                  <a:lnTo>
                    <a:pt x="9385" y="5062"/>
                  </a:lnTo>
                  <a:lnTo>
                    <a:pt x="9486" y="4660"/>
                  </a:lnTo>
                  <a:lnTo>
                    <a:pt x="9519" y="4257"/>
                  </a:lnTo>
                  <a:lnTo>
                    <a:pt x="9519" y="3822"/>
                  </a:lnTo>
                  <a:lnTo>
                    <a:pt x="9452" y="3419"/>
                  </a:lnTo>
                  <a:lnTo>
                    <a:pt x="9352" y="2984"/>
                  </a:lnTo>
                  <a:lnTo>
                    <a:pt x="9218" y="2615"/>
                  </a:lnTo>
                  <a:lnTo>
                    <a:pt x="9050" y="2246"/>
                  </a:lnTo>
                  <a:lnTo>
                    <a:pt x="8815" y="1878"/>
                  </a:lnTo>
                  <a:lnTo>
                    <a:pt x="8547" y="1576"/>
                  </a:lnTo>
                  <a:lnTo>
                    <a:pt x="8246" y="1274"/>
                  </a:lnTo>
                  <a:lnTo>
                    <a:pt x="7910" y="1006"/>
                  </a:lnTo>
                  <a:lnTo>
                    <a:pt x="7575" y="738"/>
                  </a:lnTo>
                  <a:lnTo>
                    <a:pt x="7173" y="537"/>
                  </a:lnTo>
                  <a:lnTo>
                    <a:pt x="6771" y="369"/>
                  </a:lnTo>
                  <a:lnTo>
                    <a:pt x="6369" y="202"/>
                  </a:lnTo>
                  <a:lnTo>
                    <a:pt x="5899" y="101"/>
                  </a:lnTo>
                  <a:lnTo>
                    <a:pt x="5430" y="34"/>
                  </a:lnTo>
                  <a:lnTo>
                    <a:pt x="496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5" name="Google Shape;2295;p29"/>
            <p:cNvSpPr/>
            <p:nvPr/>
          </p:nvSpPr>
          <p:spPr>
            <a:xfrm>
              <a:off x="3402750" y="4095125"/>
              <a:ext cx="204475" cy="177650"/>
            </a:xfrm>
            <a:custGeom>
              <a:avLst/>
              <a:gdLst/>
              <a:ahLst/>
              <a:cxnLst/>
              <a:rect l="l" t="t" r="r" b="b"/>
              <a:pathLst>
                <a:path w="8179" h="7106" extrusionOk="0">
                  <a:moveTo>
                    <a:pt x="3855" y="0"/>
                  </a:moveTo>
                  <a:lnTo>
                    <a:pt x="3419" y="34"/>
                  </a:lnTo>
                  <a:lnTo>
                    <a:pt x="3017" y="134"/>
                  </a:lnTo>
                  <a:lnTo>
                    <a:pt x="2649" y="235"/>
                  </a:lnTo>
                  <a:lnTo>
                    <a:pt x="2280" y="402"/>
                  </a:lnTo>
                  <a:lnTo>
                    <a:pt x="1945" y="570"/>
                  </a:lnTo>
                  <a:lnTo>
                    <a:pt x="1609" y="771"/>
                  </a:lnTo>
                  <a:lnTo>
                    <a:pt x="1308" y="972"/>
                  </a:lnTo>
                  <a:lnTo>
                    <a:pt x="1040" y="1240"/>
                  </a:lnTo>
                  <a:lnTo>
                    <a:pt x="805" y="1508"/>
                  </a:lnTo>
                  <a:lnTo>
                    <a:pt x="570" y="1810"/>
                  </a:lnTo>
                  <a:lnTo>
                    <a:pt x="403" y="2112"/>
                  </a:lnTo>
                  <a:lnTo>
                    <a:pt x="235" y="2413"/>
                  </a:lnTo>
                  <a:lnTo>
                    <a:pt x="135" y="2748"/>
                  </a:lnTo>
                  <a:lnTo>
                    <a:pt x="34" y="3117"/>
                  </a:lnTo>
                  <a:lnTo>
                    <a:pt x="1" y="3452"/>
                  </a:lnTo>
                  <a:lnTo>
                    <a:pt x="1" y="3821"/>
                  </a:lnTo>
                  <a:lnTo>
                    <a:pt x="68" y="4190"/>
                  </a:lnTo>
                  <a:lnTo>
                    <a:pt x="135" y="4525"/>
                  </a:lnTo>
                  <a:lnTo>
                    <a:pt x="269" y="4860"/>
                  </a:lnTo>
                  <a:lnTo>
                    <a:pt x="436" y="5195"/>
                  </a:lnTo>
                  <a:lnTo>
                    <a:pt x="637" y="5463"/>
                  </a:lnTo>
                  <a:lnTo>
                    <a:pt x="839" y="5765"/>
                  </a:lnTo>
                  <a:lnTo>
                    <a:pt x="1107" y="6000"/>
                  </a:lnTo>
                  <a:lnTo>
                    <a:pt x="1375" y="6234"/>
                  </a:lnTo>
                  <a:lnTo>
                    <a:pt x="1677" y="6469"/>
                  </a:lnTo>
                  <a:lnTo>
                    <a:pt x="2012" y="6636"/>
                  </a:lnTo>
                  <a:lnTo>
                    <a:pt x="2347" y="6804"/>
                  </a:lnTo>
                  <a:lnTo>
                    <a:pt x="2716" y="6905"/>
                  </a:lnTo>
                  <a:lnTo>
                    <a:pt x="3118" y="7005"/>
                  </a:lnTo>
                  <a:lnTo>
                    <a:pt x="3520" y="7072"/>
                  </a:lnTo>
                  <a:lnTo>
                    <a:pt x="3922" y="7106"/>
                  </a:lnTo>
                  <a:lnTo>
                    <a:pt x="4324" y="7106"/>
                  </a:lnTo>
                  <a:lnTo>
                    <a:pt x="4760" y="7039"/>
                  </a:lnTo>
                  <a:lnTo>
                    <a:pt x="5162" y="6972"/>
                  </a:lnTo>
                  <a:lnTo>
                    <a:pt x="5531" y="6838"/>
                  </a:lnTo>
                  <a:lnTo>
                    <a:pt x="5900" y="6703"/>
                  </a:lnTo>
                  <a:lnTo>
                    <a:pt x="6235" y="6536"/>
                  </a:lnTo>
                  <a:lnTo>
                    <a:pt x="6570" y="6335"/>
                  </a:lnTo>
                  <a:lnTo>
                    <a:pt x="6872" y="6100"/>
                  </a:lnTo>
                  <a:lnTo>
                    <a:pt x="7140" y="5866"/>
                  </a:lnTo>
                  <a:lnTo>
                    <a:pt x="7374" y="5597"/>
                  </a:lnTo>
                  <a:lnTo>
                    <a:pt x="7609" y="5296"/>
                  </a:lnTo>
                  <a:lnTo>
                    <a:pt x="7777" y="4994"/>
                  </a:lnTo>
                  <a:lnTo>
                    <a:pt x="7944" y="4659"/>
                  </a:lnTo>
                  <a:lnTo>
                    <a:pt x="8045" y="4324"/>
                  </a:lnTo>
                  <a:lnTo>
                    <a:pt x="8145" y="3989"/>
                  </a:lnTo>
                  <a:lnTo>
                    <a:pt x="8179" y="3620"/>
                  </a:lnTo>
                  <a:lnTo>
                    <a:pt x="8179" y="3285"/>
                  </a:lnTo>
                  <a:lnTo>
                    <a:pt x="8112" y="2916"/>
                  </a:lnTo>
                  <a:lnTo>
                    <a:pt x="8045" y="2547"/>
                  </a:lnTo>
                  <a:lnTo>
                    <a:pt x="7911" y="2212"/>
                  </a:lnTo>
                  <a:lnTo>
                    <a:pt x="7743" y="1911"/>
                  </a:lnTo>
                  <a:lnTo>
                    <a:pt x="7542" y="1609"/>
                  </a:lnTo>
                  <a:lnTo>
                    <a:pt x="7341" y="1341"/>
                  </a:lnTo>
                  <a:lnTo>
                    <a:pt x="7073" y="1073"/>
                  </a:lnTo>
                  <a:lnTo>
                    <a:pt x="6805" y="838"/>
                  </a:lnTo>
                  <a:lnTo>
                    <a:pt x="6503" y="637"/>
                  </a:lnTo>
                  <a:lnTo>
                    <a:pt x="6168" y="469"/>
                  </a:lnTo>
                  <a:lnTo>
                    <a:pt x="5833" y="302"/>
                  </a:lnTo>
                  <a:lnTo>
                    <a:pt x="5464" y="168"/>
                  </a:lnTo>
                  <a:lnTo>
                    <a:pt x="5062" y="67"/>
                  </a:lnTo>
                  <a:lnTo>
                    <a:pt x="4660" y="34"/>
                  </a:lnTo>
                  <a:lnTo>
                    <a:pt x="4257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6" name="Google Shape;2296;p29"/>
            <p:cNvSpPr/>
            <p:nvPr/>
          </p:nvSpPr>
          <p:spPr>
            <a:xfrm>
              <a:off x="3148850" y="3480900"/>
              <a:ext cx="120700" cy="827075"/>
            </a:xfrm>
            <a:custGeom>
              <a:avLst/>
              <a:gdLst/>
              <a:ahLst/>
              <a:cxnLst/>
              <a:rect l="l" t="t" r="r" b="b"/>
              <a:pathLst>
                <a:path w="4828" h="33083" extrusionOk="0">
                  <a:moveTo>
                    <a:pt x="3453" y="1"/>
                  </a:moveTo>
                  <a:lnTo>
                    <a:pt x="1" y="33082"/>
                  </a:lnTo>
                  <a:lnTo>
                    <a:pt x="1375" y="33082"/>
                  </a:lnTo>
                  <a:lnTo>
                    <a:pt x="4827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7" name="Google Shape;2297;p29"/>
            <p:cNvSpPr/>
            <p:nvPr/>
          </p:nvSpPr>
          <p:spPr>
            <a:xfrm>
              <a:off x="3222600" y="3480900"/>
              <a:ext cx="121525" cy="827075"/>
            </a:xfrm>
            <a:custGeom>
              <a:avLst/>
              <a:gdLst/>
              <a:ahLst/>
              <a:cxnLst/>
              <a:rect l="l" t="t" r="r" b="b"/>
              <a:pathLst>
                <a:path w="4861" h="33083" extrusionOk="0">
                  <a:moveTo>
                    <a:pt x="3453" y="1"/>
                  </a:moveTo>
                  <a:lnTo>
                    <a:pt x="0" y="33082"/>
                  </a:lnTo>
                  <a:lnTo>
                    <a:pt x="1375" y="33082"/>
                  </a:lnTo>
                  <a:lnTo>
                    <a:pt x="4860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8" name="Google Shape;2298;p29"/>
            <p:cNvSpPr/>
            <p:nvPr/>
          </p:nvSpPr>
          <p:spPr>
            <a:xfrm>
              <a:off x="3093550" y="4038975"/>
              <a:ext cx="266500" cy="46100"/>
            </a:xfrm>
            <a:custGeom>
              <a:avLst/>
              <a:gdLst/>
              <a:ahLst/>
              <a:cxnLst/>
              <a:rect l="l" t="t" r="r" b="b"/>
              <a:pathLst>
                <a:path w="10660" h="1844" extrusionOk="0">
                  <a:moveTo>
                    <a:pt x="1" y="0"/>
                  </a:moveTo>
                  <a:lnTo>
                    <a:pt x="1" y="1844"/>
                  </a:lnTo>
                  <a:lnTo>
                    <a:pt x="10659" y="1844"/>
                  </a:lnTo>
                  <a:lnTo>
                    <a:pt x="1065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9" name="Google Shape;2299;p29"/>
            <p:cNvSpPr/>
            <p:nvPr/>
          </p:nvSpPr>
          <p:spPr>
            <a:xfrm>
              <a:off x="3933175" y="3487600"/>
              <a:ext cx="251400" cy="233825"/>
            </a:xfrm>
            <a:custGeom>
              <a:avLst/>
              <a:gdLst/>
              <a:ahLst/>
              <a:cxnLst/>
              <a:rect l="l" t="t" r="r" b="b"/>
              <a:pathLst>
                <a:path w="10056" h="9353" extrusionOk="0">
                  <a:moveTo>
                    <a:pt x="4827" y="1"/>
                  </a:moveTo>
                  <a:lnTo>
                    <a:pt x="4324" y="35"/>
                  </a:lnTo>
                  <a:lnTo>
                    <a:pt x="3821" y="102"/>
                  </a:lnTo>
                  <a:lnTo>
                    <a:pt x="3352" y="236"/>
                  </a:lnTo>
                  <a:lnTo>
                    <a:pt x="2916" y="403"/>
                  </a:lnTo>
                  <a:lnTo>
                    <a:pt x="2480" y="604"/>
                  </a:lnTo>
                  <a:lnTo>
                    <a:pt x="2078" y="839"/>
                  </a:lnTo>
                  <a:lnTo>
                    <a:pt x="1709" y="1141"/>
                  </a:lnTo>
                  <a:lnTo>
                    <a:pt x="1341" y="1442"/>
                  </a:lnTo>
                  <a:lnTo>
                    <a:pt x="1039" y="1777"/>
                  </a:lnTo>
                  <a:lnTo>
                    <a:pt x="771" y="2146"/>
                  </a:lnTo>
                  <a:lnTo>
                    <a:pt x="536" y="2548"/>
                  </a:lnTo>
                  <a:lnTo>
                    <a:pt x="335" y="2951"/>
                  </a:lnTo>
                  <a:lnTo>
                    <a:pt x="168" y="3386"/>
                  </a:lnTo>
                  <a:lnTo>
                    <a:pt x="67" y="3855"/>
                  </a:lnTo>
                  <a:lnTo>
                    <a:pt x="0" y="4325"/>
                  </a:lnTo>
                  <a:lnTo>
                    <a:pt x="0" y="4827"/>
                  </a:lnTo>
                  <a:lnTo>
                    <a:pt x="34" y="5297"/>
                  </a:lnTo>
                  <a:lnTo>
                    <a:pt x="134" y="5732"/>
                  </a:lnTo>
                  <a:lnTo>
                    <a:pt x="268" y="6168"/>
                  </a:lnTo>
                  <a:lnTo>
                    <a:pt x="469" y="6604"/>
                  </a:lnTo>
                  <a:lnTo>
                    <a:pt x="670" y="7006"/>
                  </a:lnTo>
                  <a:lnTo>
                    <a:pt x="939" y="7375"/>
                  </a:lnTo>
                  <a:lnTo>
                    <a:pt x="1240" y="7743"/>
                  </a:lnTo>
                  <a:lnTo>
                    <a:pt x="1575" y="8045"/>
                  </a:lnTo>
                  <a:lnTo>
                    <a:pt x="1944" y="8347"/>
                  </a:lnTo>
                  <a:lnTo>
                    <a:pt x="2346" y="8615"/>
                  </a:lnTo>
                  <a:lnTo>
                    <a:pt x="2782" y="8850"/>
                  </a:lnTo>
                  <a:lnTo>
                    <a:pt x="3218" y="9017"/>
                  </a:lnTo>
                  <a:lnTo>
                    <a:pt x="3687" y="9185"/>
                  </a:lnTo>
                  <a:lnTo>
                    <a:pt x="4190" y="9285"/>
                  </a:lnTo>
                  <a:lnTo>
                    <a:pt x="4692" y="9352"/>
                  </a:lnTo>
                  <a:lnTo>
                    <a:pt x="5229" y="9352"/>
                  </a:lnTo>
                  <a:lnTo>
                    <a:pt x="5731" y="9319"/>
                  </a:lnTo>
                  <a:lnTo>
                    <a:pt x="6201" y="9252"/>
                  </a:lnTo>
                  <a:lnTo>
                    <a:pt x="6670" y="9118"/>
                  </a:lnTo>
                  <a:lnTo>
                    <a:pt x="7139" y="8950"/>
                  </a:lnTo>
                  <a:lnTo>
                    <a:pt x="7575" y="8749"/>
                  </a:lnTo>
                  <a:lnTo>
                    <a:pt x="7977" y="8481"/>
                  </a:lnTo>
                  <a:lnTo>
                    <a:pt x="8346" y="8213"/>
                  </a:lnTo>
                  <a:lnTo>
                    <a:pt x="8681" y="7911"/>
                  </a:lnTo>
                  <a:lnTo>
                    <a:pt x="9016" y="7576"/>
                  </a:lnTo>
                  <a:lnTo>
                    <a:pt x="9284" y="7207"/>
                  </a:lnTo>
                  <a:lnTo>
                    <a:pt x="9519" y="6805"/>
                  </a:lnTo>
                  <a:lnTo>
                    <a:pt x="9720" y="6403"/>
                  </a:lnTo>
                  <a:lnTo>
                    <a:pt x="9888" y="5967"/>
                  </a:lnTo>
                  <a:lnTo>
                    <a:pt x="9988" y="5498"/>
                  </a:lnTo>
                  <a:lnTo>
                    <a:pt x="10055" y="5029"/>
                  </a:lnTo>
                  <a:lnTo>
                    <a:pt x="10055" y="4526"/>
                  </a:lnTo>
                  <a:lnTo>
                    <a:pt x="9988" y="4057"/>
                  </a:lnTo>
                  <a:lnTo>
                    <a:pt x="9921" y="3621"/>
                  </a:lnTo>
                  <a:lnTo>
                    <a:pt x="9754" y="3185"/>
                  </a:lnTo>
                  <a:lnTo>
                    <a:pt x="9586" y="2749"/>
                  </a:lnTo>
                  <a:lnTo>
                    <a:pt x="9351" y="2347"/>
                  </a:lnTo>
                  <a:lnTo>
                    <a:pt x="9083" y="1979"/>
                  </a:lnTo>
                  <a:lnTo>
                    <a:pt x="8782" y="1610"/>
                  </a:lnTo>
                  <a:lnTo>
                    <a:pt x="8446" y="1275"/>
                  </a:lnTo>
                  <a:lnTo>
                    <a:pt x="8078" y="1007"/>
                  </a:lnTo>
                  <a:lnTo>
                    <a:pt x="7709" y="738"/>
                  </a:lnTo>
                  <a:lnTo>
                    <a:pt x="7273" y="504"/>
                  </a:lnTo>
                  <a:lnTo>
                    <a:pt x="6804" y="303"/>
                  </a:lnTo>
                  <a:lnTo>
                    <a:pt x="6335" y="169"/>
                  </a:lnTo>
                  <a:lnTo>
                    <a:pt x="5866" y="68"/>
                  </a:lnTo>
                  <a:lnTo>
                    <a:pt x="53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0" name="Google Shape;2300;p29"/>
            <p:cNvSpPr/>
            <p:nvPr/>
          </p:nvSpPr>
          <p:spPr>
            <a:xfrm>
              <a:off x="3933175" y="3487600"/>
              <a:ext cx="251400" cy="233825"/>
            </a:xfrm>
            <a:custGeom>
              <a:avLst/>
              <a:gdLst/>
              <a:ahLst/>
              <a:cxnLst/>
              <a:rect l="l" t="t" r="r" b="b"/>
              <a:pathLst>
                <a:path w="10056" h="9353" extrusionOk="0">
                  <a:moveTo>
                    <a:pt x="4827" y="1"/>
                  </a:moveTo>
                  <a:lnTo>
                    <a:pt x="4324" y="35"/>
                  </a:lnTo>
                  <a:lnTo>
                    <a:pt x="3821" y="102"/>
                  </a:lnTo>
                  <a:lnTo>
                    <a:pt x="3352" y="236"/>
                  </a:lnTo>
                  <a:lnTo>
                    <a:pt x="2916" y="403"/>
                  </a:lnTo>
                  <a:lnTo>
                    <a:pt x="2480" y="604"/>
                  </a:lnTo>
                  <a:lnTo>
                    <a:pt x="2078" y="839"/>
                  </a:lnTo>
                  <a:lnTo>
                    <a:pt x="1709" y="1141"/>
                  </a:lnTo>
                  <a:lnTo>
                    <a:pt x="1341" y="1442"/>
                  </a:lnTo>
                  <a:lnTo>
                    <a:pt x="1039" y="1777"/>
                  </a:lnTo>
                  <a:lnTo>
                    <a:pt x="771" y="2146"/>
                  </a:lnTo>
                  <a:lnTo>
                    <a:pt x="536" y="2548"/>
                  </a:lnTo>
                  <a:lnTo>
                    <a:pt x="335" y="2951"/>
                  </a:lnTo>
                  <a:lnTo>
                    <a:pt x="168" y="3386"/>
                  </a:lnTo>
                  <a:lnTo>
                    <a:pt x="67" y="3855"/>
                  </a:lnTo>
                  <a:lnTo>
                    <a:pt x="0" y="4325"/>
                  </a:lnTo>
                  <a:lnTo>
                    <a:pt x="0" y="4827"/>
                  </a:lnTo>
                  <a:lnTo>
                    <a:pt x="34" y="5297"/>
                  </a:lnTo>
                  <a:lnTo>
                    <a:pt x="134" y="5732"/>
                  </a:lnTo>
                  <a:lnTo>
                    <a:pt x="268" y="6168"/>
                  </a:lnTo>
                  <a:lnTo>
                    <a:pt x="469" y="6604"/>
                  </a:lnTo>
                  <a:lnTo>
                    <a:pt x="670" y="7006"/>
                  </a:lnTo>
                  <a:lnTo>
                    <a:pt x="939" y="7375"/>
                  </a:lnTo>
                  <a:lnTo>
                    <a:pt x="1240" y="7743"/>
                  </a:lnTo>
                  <a:lnTo>
                    <a:pt x="1575" y="8045"/>
                  </a:lnTo>
                  <a:lnTo>
                    <a:pt x="1944" y="8347"/>
                  </a:lnTo>
                  <a:lnTo>
                    <a:pt x="2346" y="8615"/>
                  </a:lnTo>
                  <a:lnTo>
                    <a:pt x="2782" y="8850"/>
                  </a:lnTo>
                  <a:lnTo>
                    <a:pt x="3218" y="9017"/>
                  </a:lnTo>
                  <a:lnTo>
                    <a:pt x="3687" y="9185"/>
                  </a:lnTo>
                  <a:lnTo>
                    <a:pt x="4190" y="9285"/>
                  </a:lnTo>
                  <a:lnTo>
                    <a:pt x="4692" y="9352"/>
                  </a:lnTo>
                  <a:lnTo>
                    <a:pt x="5229" y="9352"/>
                  </a:lnTo>
                  <a:lnTo>
                    <a:pt x="5731" y="9319"/>
                  </a:lnTo>
                  <a:lnTo>
                    <a:pt x="6201" y="9252"/>
                  </a:lnTo>
                  <a:lnTo>
                    <a:pt x="6670" y="9118"/>
                  </a:lnTo>
                  <a:lnTo>
                    <a:pt x="7139" y="8950"/>
                  </a:lnTo>
                  <a:lnTo>
                    <a:pt x="7575" y="8749"/>
                  </a:lnTo>
                  <a:lnTo>
                    <a:pt x="7977" y="8481"/>
                  </a:lnTo>
                  <a:lnTo>
                    <a:pt x="8346" y="8213"/>
                  </a:lnTo>
                  <a:lnTo>
                    <a:pt x="8681" y="7911"/>
                  </a:lnTo>
                  <a:lnTo>
                    <a:pt x="9016" y="7576"/>
                  </a:lnTo>
                  <a:lnTo>
                    <a:pt x="9284" y="7207"/>
                  </a:lnTo>
                  <a:lnTo>
                    <a:pt x="9519" y="6805"/>
                  </a:lnTo>
                  <a:lnTo>
                    <a:pt x="9720" y="6403"/>
                  </a:lnTo>
                  <a:lnTo>
                    <a:pt x="9888" y="5967"/>
                  </a:lnTo>
                  <a:lnTo>
                    <a:pt x="9988" y="5498"/>
                  </a:lnTo>
                  <a:lnTo>
                    <a:pt x="10055" y="5029"/>
                  </a:lnTo>
                  <a:lnTo>
                    <a:pt x="10055" y="4526"/>
                  </a:lnTo>
                  <a:lnTo>
                    <a:pt x="9988" y="4057"/>
                  </a:lnTo>
                  <a:lnTo>
                    <a:pt x="9921" y="3621"/>
                  </a:lnTo>
                  <a:lnTo>
                    <a:pt x="9754" y="3185"/>
                  </a:lnTo>
                  <a:lnTo>
                    <a:pt x="9586" y="2749"/>
                  </a:lnTo>
                  <a:lnTo>
                    <a:pt x="9351" y="2347"/>
                  </a:lnTo>
                  <a:lnTo>
                    <a:pt x="9083" y="1979"/>
                  </a:lnTo>
                  <a:lnTo>
                    <a:pt x="8782" y="1610"/>
                  </a:lnTo>
                  <a:lnTo>
                    <a:pt x="8446" y="1275"/>
                  </a:lnTo>
                  <a:lnTo>
                    <a:pt x="8078" y="1007"/>
                  </a:lnTo>
                  <a:lnTo>
                    <a:pt x="7709" y="738"/>
                  </a:lnTo>
                  <a:lnTo>
                    <a:pt x="7273" y="504"/>
                  </a:lnTo>
                  <a:lnTo>
                    <a:pt x="6804" y="303"/>
                  </a:lnTo>
                  <a:lnTo>
                    <a:pt x="6335" y="169"/>
                  </a:lnTo>
                  <a:lnTo>
                    <a:pt x="5866" y="68"/>
                  </a:lnTo>
                  <a:lnTo>
                    <a:pt x="53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1" name="Google Shape;2301;p29"/>
            <p:cNvSpPr/>
            <p:nvPr/>
          </p:nvSpPr>
          <p:spPr>
            <a:xfrm>
              <a:off x="3939875" y="3491800"/>
              <a:ext cx="238825" cy="207825"/>
            </a:xfrm>
            <a:custGeom>
              <a:avLst/>
              <a:gdLst/>
              <a:ahLst/>
              <a:cxnLst/>
              <a:rect l="l" t="t" r="r" b="b"/>
              <a:pathLst>
                <a:path w="9553" h="8313" extrusionOk="0">
                  <a:moveTo>
                    <a:pt x="4559" y="1"/>
                  </a:moveTo>
                  <a:lnTo>
                    <a:pt x="4089" y="34"/>
                  </a:lnTo>
                  <a:lnTo>
                    <a:pt x="3620" y="101"/>
                  </a:lnTo>
                  <a:lnTo>
                    <a:pt x="3184" y="202"/>
                  </a:lnTo>
                  <a:lnTo>
                    <a:pt x="2749" y="369"/>
                  </a:lnTo>
                  <a:lnTo>
                    <a:pt x="2346" y="537"/>
                  </a:lnTo>
                  <a:lnTo>
                    <a:pt x="1978" y="771"/>
                  </a:lnTo>
                  <a:lnTo>
                    <a:pt x="1609" y="1006"/>
                  </a:lnTo>
                  <a:lnTo>
                    <a:pt x="1274" y="1274"/>
                  </a:lnTo>
                  <a:lnTo>
                    <a:pt x="1006" y="1576"/>
                  </a:lnTo>
                  <a:lnTo>
                    <a:pt x="738" y="1911"/>
                  </a:lnTo>
                  <a:lnTo>
                    <a:pt x="503" y="2246"/>
                  </a:lnTo>
                  <a:lnTo>
                    <a:pt x="302" y="2615"/>
                  </a:lnTo>
                  <a:lnTo>
                    <a:pt x="168" y="3017"/>
                  </a:lnTo>
                  <a:lnTo>
                    <a:pt x="67" y="3419"/>
                  </a:lnTo>
                  <a:lnTo>
                    <a:pt x="34" y="3822"/>
                  </a:lnTo>
                  <a:lnTo>
                    <a:pt x="0" y="4257"/>
                  </a:lnTo>
                  <a:lnTo>
                    <a:pt x="67" y="4659"/>
                  </a:lnTo>
                  <a:lnTo>
                    <a:pt x="134" y="5095"/>
                  </a:lnTo>
                  <a:lnTo>
                    <a:pt x="268" y="5464"/>
                  </a:lnTo>
                  <a:lnTo>
                    <a:pt x="469" y="5833"/>
                  </a:lnTo>
                  <a:lnTo>
                    <a:pt x="671" y="6201"/>
                  </a:lnTo>
                  <a:lnTo>
                    <a:pt x="939" y="6536"/>
                  </a:lnTo>
                  <a:lnTo>
                    <a:pt x="1207" y="6872"/>
                  </a:lnTo>
                  <a:lnTo>
                    <a:pt x="1542" y="7140"/>
                  </a:lnTo>
                  <a:lnTo>
                    <a:pt x="1877" y="7408"/>
                  </a:lnTo>
                  <a:lnTo>
                    <a:pt x="2246" y="7643"/>
                  </a:lnTo>
                  <a:lnTo>
                    <a:pt x="2682" y="7844"/>
                  </a:lnTo>
                  <a:lnTo>
                    <a:pt x="3084" y="8011"/>
                  </a:lnTo>
                  <a:lnTo>
                    <a:pt x="3553" y="8145"/>
                  </a:lnTo>
                  <a:lnTo>
                    <a:pt x="4022" y="8246"/>
                  </a:lnTo>
                  <a:lnTo>
                    <a:pt x="4491" y="8313"/>
                  </a:lnTo>
                  <a:lnTo>
                    <a:pt x="4994" y="8313"/>
                  </a:lnTo>
                  <a:lnTo>
                    <a:pt x="5463" y="8279"/>
                  </a:lnTo>
                  <a:lnTo>
                    <a:pt x="5933" y="8212"/>
                  </a:lnTo>
                  <a:lnTo>
                    <a:pt x="6368" y="8112"/>
                  </a:lnTo>
                  <a:lnTo>
                    <a:pt x="6804" y="7944"/>
                  </a:lnTo>
                  <a:lnTo>
                    <a:pt x="7206" y="7777"/>
                  </a:lnTo>
                  <a:lnTo>
                    <a:pt x="7575" y="7575"/>
                  </a:lnTo>
                  <a:lnTo>
                    <a:pt x="7944" y="7307"/>
                  </a:lnTo>
                  <a:lnTo>
                    <a:pt x="8279" y="7039"/>
                  </a:lnTo>
                  <a:lnTo>
                    <a:pt x="8581" y="6738"/>
                  </a:lnTo>
                  <a:lnTo>
                    <a:pt x="8815" y="6402"/>
                  </a:lnTo>
                  <a:lnTo>
                    <a:pt x="9050" y="6067"/>
                  </a:lnTo>
                  <a:lnTo>
                    <a:pt x="9251" y="5699"/>
                  </a:lnTo>
                  <a:lnTo>
                    <a:pt x="9385" y="5296"/>
                  </a:lnTo>
                  <a:lnTo>
                    <a:pt x="9486" y="4894"/>
                  </a:lnTo>
                  <a:lnTo>
                    <a:pt x="9553" y="4492"/>
                  </a:lnTo>
                  <a:lnTo>
                    <a:pt x="9553" y="4056"/>
                  </a:lnTo>
                  <a:lnTo>
                    <a:pt x="9486" y="3654"/>
                  </a:lnTo>
                  <a:lnTo>
                    <a:pt x="9418" y="3252"/>
                  </a:lnTo>
                  <a:lnTo>
                    <a:pt x="9284" y="2850"/>
                  </a:lnTo>
                  <a:lnTo>
                    <a:pt x="9083" y="2481"/>
                  </a:lnTo>
                  <a:lnTo>
                    <a:pt x="8882" y="2112"/>
                  </a:lnTo>
                  <a:lnTo>
                    <a:pt x="8648" y="1777"/>
                  </a:lnTo>
                  <a:lnTo>
                    <a:pt x="8346" y="1475"/>
                  </a:lnTo>
                  <a:lnTo>
                    <a:pt x="8011" y="1174"/>
                  </a:lnTo>
                  <a:lnTo>
                    <a:pt x="7676" y="906"/>
                  </a:lnTo>
                  <a:lnTo>
                    <a:pt x="7307" y="671"/>
                  </a:lnTo>
                  <a:lnTo>
                    <a:pt x="6905" y="470"/>
                  </a:lnTo>
                  <a:lnTo>
                    <a:pt x="6469" y="302"/>
                  </a:lnTo>
                  <a:lnTo>
                    <a:pt x="6000" y="168"/>
                  </a:lnTo>
                  <a:lnTo>
                    <a:pt x="5531" y="68"/>
                  </a:lnTo>
                  <a:lnTo>
                    <a:pt x="5061" y="34"/>
                  </a:lnTo>
                  <a:lnTo>
                    <a:pt x="45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2" name="Google Shape;2302;p29"/>
            <p:cNvSpPr/>
            <p:nvPr/>
          </p:nvSpPr>
          <p:spPr>
            <a:xfrm>
              <a:off x="3957475" y="3506875"/>
              <a:ext cx="203625" cy="177675"/>
            </a:xfrm>
            <a:custGeom>
              <a:avLst/>
              <a:gdLst/>
              <a:ahLst/>
              <a:cxnLst/>
              <a:rect l="l" t="t" r="r" b="b"/>
              <a:pathLst>
                <a:path w="8145" h="7107" extrusionOk="0">
                  <a:moveTo>
                    <a:pt x="3888" y="1"/>
                  </a:moveTo>
                  <a:lnTo>
                    <a:pt x="3486" y="34"/>
                  </a:lnTo>
                  <a:lnTo>
                    <a:pt x="3084" y="101"/>
                  </a:lnTo>
                  <a:lnTo>
                    <a:pt x="2715" y="168"/>
                  </a:lnTo>
                  <a:lnTo>
                    <a:pt x="2346" y="303"/>
                  </a:lnTo>
                  <a:lnTo>
                    <a:pt x="2011" y="470"/>
                  </a:lnTo>
                  <a:lnTo>
                    <a:pt x="1676" y="638"/>
                  </a:lnTo>
                  <a:lnTo>
                    <a:pt x="1374" y="839"/>
                  </a:lnTo>
                  <a:lnTo>
                    <a:pt x="1073" y="1073"/>
                  </a:lnTo>
                  <a:lnTo>
                    <a:pt x="838" y="1342"/>
                  </a:lnTo>
                  <a:lnTo>
                    <a:pt x="603" y="1610"/>
                  </a:lnTo>
                  <a:lnTo>
                    <a:pt x="402" y="1911"/>
                  </a:lnTo>
                  <a:lnTo>
                    <a:pt x="268" y="2247"/>
                  </a:lnTo>
                  <a:lnTo>
                    <a:pt x="134" y="2582"/>
                  </a:lnTo>
                  <a:lnTo>
                    <a:pt x="34" y="2917"/>
                  </a:lnTo>
                  <a:lnTo>
                    <a:pt x="0" y="3286"/>
                  </a:lnTo>
                  <a:lnTo>
                    <a:pt x="0" y="3654"/>
                  </a:lnTo>
                  <a:lnTo>
                    <a:pt x="34" y="3989"/>
                  </a:lnTo>
                  <a:lnTo>
                    <a:pt x="101" y="4358"/>
                  </a:lnTo>
                  <a:lnTo>
                    <a:pt x="235" y="4693"/>
                  </a:lnTo>
                  <a:lnTo>
                    <a:pt x="369" y="4995"/>
                  </a:lnTo>
                  <a:lnTo>
                    <a:pt x="570" y="5297"/>
                  </a:lnTo>
                  <a:lnTo>
                    <a:pt x="771" y="5598"/>
                  </a:lnTo>
                  <a:lnTo>
                    <a:pt x="1039" y="5866"/>
                  </a:lnTo>
                  <a:lnTo>
                    <a:pt x="1307" y="6101"/>
                  </a:lnTo>
                  <a:lnTo>
                    <a:pt x="1609" y="6336"/>
                  </a:lnTo>
                  <a:lnTo>
                    <a:pt x="1911" y="6537"/>
                  </a:lnTo>
                  <a:lnTo>
                    <a:pt x="2279" y="6704"/>
                  </a:lnTo>
                  <a:lnTo>
                    <a:pt x="2648" y="6872"/>
                  </a:lnTo>
                  <a:lnTo>
                    <a:pt x="3017" y="6972"/>
                  </a:lnTo>
                  <a:lnTo>
                    <a:pt x="3419" y="7040"/>
                  </a:lnTo>
                  <a:lnTo>
                    <a:pt x="3821" y="7107"/>
                  </a:lnTo>
                  <a:lnTo>
                    <a:pt x="4257" y="7107"/>
                  </a:lnTo>
                  <a:lnTo>
                    <a:pt x="4659" y="7073"/>
                  </a:lnTo>
                  <a:lnTo>
                    <a:pt x="5061" y="7040"/>
                  </a:lnTo>
                  <a:lnTo>
                    <a:pt x="5430" y="6939"/>
                  </a:lnTo>
                  <a:lnTo>
                    <a:pt x="5799" y="6805"/>
                  </a:lnTo>
                  <a:lnTo>
                    <a:pt x="6167" y="6637"/>
                  </a:lnTo>
                  <a:lnTo>
                    <a:pt x="6469" y="6470"/>
                  </a:lnTo>
                  <a:lnTo>
                    <a:pt x="6771" y="6269"/>
                  </a:lnTo>
                  <a:lnTo>
                    <a:pt x="7072" y="6034"/>
                  </a:lnTo>
                  <a:lnTo>
                    <a:pt x="7307" y="5766"/>
                  </a:lnTo>
                  <a:lnTo>
                    <a:pt x="7541" y="5498"/>
                  </a:lnTo>
                  <a:lnTo>
                    <a:pt x="7743" y="5196"/>
                  </a:lnTo>
                  <a:lnTo>
                    <a:pt x="7910" y="4861"/>
                  </a:lnTo>
                  <a:lnTo>
                    <a:pt x="8011" y="4526"/>
                  </a:lnTo>
                  <a:lnTo>
                    <a:pt x="8111" y="4191"/>
                  </a:lnTo>
                  <a:lnTo>
                    <a:pt x="8145" y="3822"/>
                  </a:lnTo>
                  <a:lnTo>
                    <a:pt x="8145" y="3453"/>
                  </a:lnTo>
                  <a:lnTo>
                    <a:pt x="8111" y="3118"/>
                  </a:lnTo>
                  <a:lnTo>
                    <a:pt x="8044" y="2783"/>
                  </a:lnTo>
                  <a:lnTo>
                    <a:pt x="7910" y="2448"/>
                  </a:lnTo>
                  <a:lnTo>
                    <a:pt x="7776" y="2112"/>
                  </a:lnTo>
                  <a:lnTo>
                    <a:pt x="7575" y="1811"/>
                  </a:lnTo>
                  <a:lnTo>
                    <a:pt x="7374" y="1509"/>
                  </a:lnTo>
                  <a:lnTo>
                    <a:pt x="7139" y="1241"/>
                  </a:lnTo>
                  <a:lnTo>
                    <a:pt x="6838" y="1006"/>
                  </a:lnTo>
                  <a:lnTo>
                    <a:pt x="6569" y="772"/>
                  </a:lnTo>
                  <a:lnTo>
                    <a:pt x="6234" y="571"/>
                  </a:lnTo>
                  <a:lnTo>
                    <a:pt x="5899" y="403"/>
                  </a:lnTo>
                  <a:lnTo>
                    <a:pt x="5530" y="269"/>
                  </a:lnTo>
                  <a:lnTo>
                    <a:pt x="5128" y="135"/>
                  </a:lnTo>
                  <a:lnTo>
                    <a:pt x="4726" y="68"/>
                  </a:lnTo>
                  <a:lnTo>
                    <a:pt x="4324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3" name="Google Shape;2303;p29"/>
            <p:cNvSpPr/>
            <p:nvPr/>
          </p:nvSpPr>
          <p:spPr>
            <a:xfrm>
              <a:off x="3958300" y="3781725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827" y="1"/>
                  </a:moveTo>
                  <a:lnTo>
                    <a:pt x="4324" y="34"/>
                  </a:lnTo>
                  <a:lnTo>
                    <a:pt x="3855" y="101"/>
                  </a:lnTo>
                  <a:lnTo>
                    <a:pt x="3386" y="235"/>
                  </a:lnTo>
                  <a:lnTo>
                    <a:pt x="2917" y="403"/>
                  </a:lnTo>
                  <a:lnTo>
                    <a:pt x="2481" y="604"/>
                  </a:lnTo>
                  <a:lnTo>
                    <a:pt x="2079" y="838"/>
                  </a:lnTo>
                  <a:lnTo>
                    <a:pt x="1710" y="1140"/>
                  </a:lnTo>
                  <a:lnTo>
                    <a:pt x="1375" y="1442"/>
                  </a:lnTo>
                  <a:lnTo>
                    <a:pt x="1040" y="1777"/>
                  </a:lnTo>
                  <a:lnTo>
                    <a:pt x="771" y="2146"/>
                  </a:lnTo>
                  <a:lnTo>
                    <a:pt x="537" y="2548"/>
                  </a:lnTo>
                  <a:lnTo>
                    <a:pt x="336" y="2950"/>
                  </a:lnTo>
                  <a:lnTo>
                    <a:pt x="168" y="3386"/>
                  </a:lnTo>
                  <a:lnTo>
                    <a:pt x="68" y="3855"/>
                  </a:lnTo>
                  <a:lnTo>
                    <a:pt x="1" y="4324"/>
                  </a:lnTo>
                  <a:lnTo>
                    <a:pt x="1" y="4794"/>
                  </a:lnTo>
                  <a:lnTo>
                    <a:pt x="34" y="5263"/>
                  </a:lnTo>
                  <a:lnTo>
                    <a:pt x="135" y="5732"/>
                  </a:lnTo>
                  <a:lnTo>
                    <a:pt x="269" y="6168"/>
                  </a:lnTo>
                  <a:lnTo>
                    <a:pt x="470" y="6603"/>
                  </a:lnTo>
                  <a:lnTo>
                    <a:pt x="704" y="7006"/>
                  </a:lnTo>
                  <a:lnTo>
                    <a:pt x="939" y="7374"/>
                  </a:lnTo>
                  <a:lnTo>
                    <a:pt x="1241" y="7743"/>
                  </a:lnTo>
                  <a:lnTo>
                    <a:pt x="1576" y="8045"/>
                  </a:lnTo>
                  <a:lnTo>
                    <a:pt x="1945" y="8346"/>
                  </a:lnTo>
                  <a:lnTo>
                    <a:pt x="2347" y="8615"/>
                  </a:lnTo>
                  <a:lnTo>
                    <a:pt x="2782" y="8849"/>
                  </a:lnTo>
                  <a:lnTo>
                    <a:pt x="3218" y="9017"/>
                  </a:lnTo>
                  <a:lnTo>
                    <a:pt x="3721" y="9184"/>
                  </a:lnTo>
                  <a:lnTo>
                    <a:pt x="4190" y="9285"/>
                  </a:lnTo>
                  <a:lnTo>
                    <a:pt x="4726" y="9352"/>
                  </a:lnTo>
                  <a:lnTo>
                    <a:pt x="5229" y="9352"/>
                  </a:lnTo>
                  <a:lnTo>
                    <a:pt x="5732" y="9318"/>
                  </a:lnTo>
                  <a:lnTo>
                    <a:pt x="6201" y="9218"/>
                  </a:lnTo>
                  <a:lnTo>
                    <a:pt x="6704" y="9117"/>
                  </a:lnTo>
                  <a:lnTo>
                    <a:pt x="7140" y="8950"/>
                  </a:lnTo>
                  <a:lnTo>
                    <a:pt x="7575" y="8749"/>
                  </a:lnTo>
                  <a:lnTo>
                    <a:pt x="7978" y="8480"/>
                  </a:lnTo>
                  <a:lnTo>
                    <a:pt x="8346" y="8212"/>
                  </a:lnTo>
                  <a:lnTo>
                    <a:pt x="8715" y="7911"/>
                  </a:lnTo>
                  <a:lnTo>
                    <a:pt x="9017" y="7575"/>
                  </a:lnTo>
                  <a:lnTo>
                    <a:pt x="9285" y="7207"/>
                  </a:lnTo>
                  <a:lnTo>
                    <a:pt x="9519" y="6805"/>
                  </a:lnTo>
                  <a:lnTo>
                    <a:pt x="9721" y="6369"/>
                  </a:lnTo>
                  <a:lnTo>
                    <a:pt x="9888" y="5933"/>
                  </a:lnTo>
                  <a:lnTo>
                    <a:pt x="9989" y="5497"/>
                  </a:lnTo>
                  <a:lnTo>
                    <a:pt x="10056" y="5028"/>
                  </a:lnTo>
                  <a:lnTo>
                    <a:pt x="10056" y="4525"/>
                  </a:lnTo>
                  <a:lnTo>
                    <a:pt x="10022" y="4056"/>
                  </a:lnTo>
                  <a:lnTo>
                    <a:pt x="9922" y="3620"/>
                  </a:lnTo>
                  <a:lnTo>
                    <a:pt x="9788" y="3185"/>
                  </a:lnTo>
                  <a:lnTo>
                    <a:pt x="9586" y="2749"/>
                  </a:lnTo>
                  <a:lnTo>
                    <a:pt x="9352" y="2347"/>
                  </a:lnTo>
                  <a:lnTo>
                    <a:pt x="9117" y="1978"/>
                  </a:lnTo>
                  <a:lnTo>
                    <a:pt x="8816" y="1609"/>
                  </a:lnTo>
                  <a:lnTo>
                    <a:pt x="8480" y="1274"/>
                  </a:lnTo>
                  <a:lnTo>
                    <a:pt x="8112" y="1006"/>
                  </a:lnTo>
                  <a:lnTo>
                    <a:pt x="7710" y="738"/>
                  </a:lnTo>
                  <a:lnTo>
                    <a:pt x="7274" y="503"/>
                  </a:lnTo>
                  <a:lnTo>
                    <a:pt x="6838" y="302"/>
                  </a:lnTo>
                  <a:lnTo>
                    <a:pt x="6335" y="168"/>
                  </a:lnTo>
                  <a:lnTo>
                    <a:pt x="5866" y="68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4" name="Google Shape;2304;p29"/>
            <p:cNvSpPr/>
            <p:nvPr/>
          </p:nvSpPr>
          <p:spPr>
            <a:xfrm>
              <a:off x="3958300" y="3781725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827" y="1"/>
                  </a:moveTo>
                  <a:lnTo>
                    <a:pt x="4324" y="34"/>
                  </a:lnTo>
                  <a:lnTo>
                    <a:pt x="3855" y="101"/>
                  </a:lnTo>
                  <a:lnTo>
                    <a:pt x="3386" y="235"/>
                  </a:lnTo>
                  <a:lnTo>
                    <a:pt x="2917" y="403"/>
                  </a:lnTo>
                  <a:lnTo>
                    <a:pt x="2481" y="604"/>
                  </a:lnTo>
                  <a:lnTo>
                    <a:pt x="2079" y="838"/>
                  </a:lnTo>
                  <a:lnTo>
                    <a:pt x="1710" y="1140"/>
                  </a:lnTo>
                  <a:lnTo>
                    <a:pt x="1375" y="1442"/>
                  </a:lnTo>
                  <a:lnTo>
                    <a:pt x="1040" y="1777"/>
                  </a:lnTo>
                  <a:lnTo>
                    <a:pt x="771" y="2146"/>
                  </a:lnTo>
                  <a:lnTo>
                    <a:pt x="537" y="2548"/>
                  </a:lnTo>
                  <a:lnTo>
                    <a:pt x="336" y="2950"/>
                  </a:lnTo>
                  <a:lnTo>
                    <a:pt x="168" y="3386"/>
                  </a:lnTo>
                  <a:lnTo>
                    <a:pt x="68" y="3855"/>
                  </a:lnTo>
                  <a:lnTo>
                    <a:pt x="1" y="4324"/>
                  </a:lnTo>
                  <a:lnTo>
                    <a:pt x="1" y="4794"/>
                  </a:lnTo>
                  <a:lnTo>
                    <a:pt x="34" y="5263"/>
                  </a:lnTo>
                  <a:lnTo>
                    <a:pt x="135" y="5732"/>
                  </a:lnTo>
                  <a:lnTo>
                    <a:pt x="269" y="6168"/>
                  </a:lnTo>
                  <a:lnTo>
                    <a:pt x="470" y="6603"/>
                  </a:lnTo>
                  <a:lnTo>
                    <a:pt x="704" y="7006"/>
                  </a:lnTo>
                  <a:lnTo>
                    <a:pt x="939" y="7374"/>
                  </a:lnTo>
                  <a:lnTo>
                    <a:pt x="1241" y="7743"/>
                  </a:lnTo>
                  <a:lnTo>
                    <a:pt x="1576" y="8045"/>
                  </a:lnTo>
                  <a:lnTo>
                    <a:pt x="1945" y="8346"/>
                  </a:lnTo>
                  <a:lnTo>
                    <a:pt x="2347" y="8615"/>
                  </a:lnTo>
                  <a:lnTo>
                    <a:pt x="2782" y="8849"/>
                  </a:lnTo>
                  <a:lnTo>
                    <a:pt x="3218" y="9017"/>
                  </a:lnTo>
                  <a:lnTo>
                    <a:pt x="3721" y="9184"/>
                  </a:lnTo>
                  <a:lnTo>
                    <a:pt x="4190" y="9285"/>
                  </a:lnTo>
                  <a:lnTo>
                    <a:pt x="4726" y="9352"/>
                  </a:lnTo>
                  <a:lnTo>
                    <a:pt x="5229" y="9352"/>
                  </a:lnTo>
                  <a:lnTo>
                    <a:pt x="5732" y="9318"/>
                  </a:lnTo>
                  <a:lnTo>
                    <a:pt x="6201" y="9218"/>
                  </a:lnTo>
                  <a:lnTo>
                    <a:pt x="6704" y="9117"/>
                  </a:lnTo>
                  <a:lnTo>
                    <a:pt x="7140" y="8950"/>
                  </a:lnTo>
                  <a:lnTo>
                    <a:pt x="7575" y="8749"/>
                  </a:lnTo>
                  <a:lnTo>
                    <a:pt x="7978" y="8480"/>
                  </a:lnTo>
                  <a:lnTo>
                    <a:pt x="8346" y="8212"/>
                  </a:lnTo>
                  <a:lnTo>
                    <a:pt x="8715" y="7911"/>
                  </a:lnTo>
                  <a:lnTo>
                    <a:pt x="9017" y="7575"/>
                  </a:lnTo>
                  <a:lnTo>
                    <a:pt x="9285" y="7207"/>
                  </a:lnTo>
                  <a:lnTo>
                    <a:pt x="9519" y="6805"/>
                  </a:lnTo>
                  <a:lnTo>
                    <a:pt x="9721" y="6369"/>
                  </a:lnTo>
                  <a:lnTo>
                    <a:pt x="9888" y="5933"/>
                  </a:lnTo>
                  <a:lnTo>
                    <a:pt x="9989" y="5497"/>
                  </a:lnTo>
                  <a:lnTo>
                    <a:pt x="10056" y="5028"/>
                  </a:lnTo>
                  <a:lnTo>
                    <a:pt x="10056" y="4525"/>
                  </a:lnTo>
                  <a:lnTo>
                    <a:pt x="10022" y="4056"/>
                  </a:lnTo>
                  <a:lnTo>
                    <a:pt x="9922" y="3620"/>
                  </a:lnTo>
                  <a:lnTo>
                    <a:pt x="9788" y="3185"/>
                  </a:lnTo>
                  <a:lnTo>
                    <a:pt x="9586" y="2749"/>
                  </a:lnTo>
                  <a:lnTo>
                    <a:pt x="9352" y="2347"/>
                  </a:lnTo>
                  <a:lnTo>
                    <a:pt x="9117" y="1978"/>
                  </a:lnTo>
                  <a:lnTo>
                    <a:pt x="8816" y="1609"/>
                  </a:lnTo>
                  <a:lnTo>
                    <a:pt x="8480" y="1274"/>
                  </a:lnTo>
                  <a:lnTo>
                    <a:pt x="8112" y="1006"/>
                  </a:lnTo>
                  <a:lnTo>
                    <a:pt x="7710" y="738"/>
                  </a:lnTo>
                  <a:lnTo>
                    <a:pt x="7274" y="503"/>
                  </a:lnTo>
                  <a:lnTo>
                    <a:pt x="6838" y="302"/>
                  </a:lnTo>
                  <a:lnTo>
                    <a:pt x="6335" y="168"/>
                  </a:lnTo>
                  <a:lnTo>
                    <a:pt x="5866" y="68"/>
                  </a:lnTo>
                  <a:lnTo>
                    <a:pt x="536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5" name="Google Shape;2305;p29"/>
            <p:cNvSpPr/>
            <p:nvPr/>
          </p:nvSpPr>
          <p:spPr>
            <a:xfrm>
              <a:off x="3965850" y="3785925"/>
              <a:ext cx="238000" cy="207825"/>
            </a:xfrm>
            <a:custGeom>
              <a:avLst/>
              <a:gdLst/>
              <a:ahLst/>
              <a:cxnLst/>
              <a:rect l="l" t="t" r="r" b="b"/>
              <a:pathLst>
                <a:path w="9520" h="8313" extrusionOk="0">
                  <a:moveTo>
                    <a:pt x="4559" y="0"/>
                  </a:moveTo>
                  <a:lnTo>
                    <a:pt x="4056" y="34"/>
                  </a:lnTo>
                  <a:lnTo>
                    <a:pt x="3620" y="101"/>
                  </a:lnTo>
                  <a:lnTo>
                    <a:pt x="3151" y="201"/>
                  </a:lnTo>
                  <a:lnTo>
                    <a:pt x="2715" y="369"/>
                  </a:lnTo>
                  <a:lnTo>
                    <a:pt x="2313" y="536"/>
                  </a:lnTo>
                  <a:lnTo>
                    <a:pt x="1944" y="738"/>
                  </a:lnTo>
                  <a:lnTo>
                    <a:pt x="1576" y="1006"/>
                  </a:lnTo>
                  <a:lnTo>
                    <a:pt x="1274" y="1274"/>
                  </a:lnTo>
                  <a:lnTo>
                    <a:pt x="972" y="1575"/>
                  </a:lnTo>
                  <a:lnTo>
                    <a:pt x="704" y="1911"/>
                  </a:lnTo>
                  <a:lnTo>
                    <a:pt x="469" y="2246"/>
                  </a:lnTo>
                  <a:lnTo>
                    <a:pt x="302" y="2614"/>
                  </a:lnTo>
                  <a:lnTo>
                    <a:pt x="134" y="3017"/>
                  </a:lnTo>
                  <a:lnTo>
                    <a:pt x="34" y="3419"/>
                  </a:lnTo>
                  <a:lnTo>
                    <a:pt x="0" y="3821"/>
                  </a:lnTo>
                  <a:lnTo>
                    <a:pt x="0" y="4257"/>
                  </a:lnTo>
                  <a:lnTo>
                    <a:pt x="34" y="4659"/>
                  </a:lnTo>
                  <a:lnTo>
                    <a:pt x="134" y="5061"/>
                  </a:lnTo>
                  <a:lnTo>
                    <a:pt x="268" y="5463"/>
                  </a:lnTo>
                  <a:lnTo>
                    <a:pt x="436" y="5832"/>
                  </a:lnTo>
                  <a:lnTo>
                    <a:pt x="637" y="6201"/>
                  </a:lnTo>
                  <a:lnTo>
                    <a:pt x="905" y="6536"/>
                  </a:lnTo>
                  <a:lnTo>
                    <a:pt x="1173" y="6838"/>
                  </a:lnTo>
                  <a:lnTo>
                    <a:pt x="1508" y="7139"/>
                  </a:lnTo>
                  <a:lnTo>
                    <a:pt x="1844" y="7407"/>
                  </a:lnTo>
                  <a:lnTo>
                    <a:pt x="2246" y="7642"/>
                  </a:lnTo>
                  <a:lnTo>
                    <a:pt x="2648" y="7843"/>
                  </a:lnTo>
                  <a:lnTo>
                    <a:pt x="3050" y="8011"/>
                  </a:lnTo>
                  <a:lnTo>
                    <a:pt x="3520" y="8145"/>
                  </a:lnTo>
                  <a:lnTo>
                    <a:pt x="3989" y="8245"/>
                  </a:lnTo>
                  <a:lnTo>
                    <a:pt x="4458" y="8279"/>
                  </a:lnTo>
                  <a:lnTo>
                    <a:pt x="4961" y="8312"/>
                  </a:lnTo>
                  <a:lnTo>
                    <a:pt x="5430" y="8279"/>
                  </a:lnTo>
                  <a:lnTo>
                    <a:pt x="5899" y="8212"/>
                  </a:lnTo>
                  <a:lnTo>
                    <a:pt x="6335" y="8111"/>
                  </a:lnTo>
                  <a:lnTo>
                    <a:pt x="6771" y="7944"/>
                  </a:lnTo>
                  <a:lnTo>
                    <a:pt x="7173" y="7776"/>
                  </a:lnTo>
                  <a:lnTo>
                    <a:pt x="7575" y="7542"/>
                  </a:lnTo>
                  <a:lnTo>
                    <a:pt x="7910" y="7307"/>
                  </a:lnTo>
                  <a:lnTo>
                    <a:pt x="8245" y="7039"/>
                  </a:lnTo>
                  <a:lnTo>
                    <a:pt x="8547" y="6737"/>
                  </a:lnTo>
                  <a:lnTo>
                    <a:pt x="8815" y="6402"/>
                  </a:lnTo>
                  <a:lnTo>
                    <a:pt x="9016" y="6067"/>
                  </a:lnTo>
                  <a:lnTo>
                    <a:pt x="9217" y="5698"/>
                  </a:lnTo>
                  <a:lnTo>
                    <a:pt x="9351" y="5296"/>
                  </a:lnTo>
                  <a:lnTo>
                    <a:pt x="9452" y="4894"/>
                  </a:lnTo>
                  <a:lnTo>
                    <a:pt x="9519" y="4491"/>
                  </a:lnTo>
                  <a:lnTo>
                    <a:pt x="9519" y="4056"/>
                  </a:lnTo>
                  <a:lnTo>
                    <a:pt x="9486" y="3654"/>
                  </a:lnTo>
                  <a:lnTo>
                    <a:pt x="9385" y="3218"/>
                  </a:lnTo>
                  <a:lnTo>
                    <a:pt x="9251" y="2849"/>
                  </a:lnTo>
                  <a:lnTo>
                    <a:pt x="9083" y="2480"/>
                  </a:lnTo>
                  <a:lnTo>
                    <a:pt x="8849" y="2112"/>
                  </a:lnTo>
                  <a:lnTo>
                    <a:pt x="8614" y="1777"/>
                  </a:lnTo>
                  <a:lnTo>
                    <a:pt x="8312" y="1441"/>
                  </a:lnTo>
                  <a:lnTo>
                    <a:pt x="8011" y="1173"/>
                  </a:lnTo>
                  <a:lnTo>
                    <a:pt x="7642" y="905"/>
                  </a:lnTo>
                  <a:lnTo>
                    <a:pt x="7273" y="670"/>
                  </a:lnTo>
                  <a:lnTo>
                    <a:pt x="6871" y="469"/>
                  </a:lnTo>
                  <a:lnTo>
                    <a:pt x="6436" y="302"/>
                  </a:lnTo>
                  <a:lnTo>
                    <a:pt x="6000" y="168"/>
                  </a:lnTo>
                  <a:lnTo>
                    <a:pt x="5531" y="67"/>
                  </a:lnTo>
                  <a:lnTo>
                    <a:pt x="502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6" name="Google Shape;2306;p29"/>
            <p:cNvSpPr/>
            <p:nvPr/>
          </p:nvSpPr>
          <p:spPr>
            <a:xfrm>
              <a:off x="3982600" y="3801000"/>
              <a:ext cx="203650" cy="177675"/>
            </a:xfrm>
            <a:custGeom>
              <a:avLst/>
              <a:gdLst/>
              <a:ahLst/>
              <a:cxnLst/>
              <a:rect l="l" t="t" r="r" b="b"/>
              <a:pathLst>
                <a:path w="8146" h="7107" extrusionOk="0">
                  <a:moveTo>
                    <a:pt x="3889" y="0"/>
                  </a:moveTo>
                  <a:lnTo>
                    <a:pt x="3486" y="34"/>
                  </a:lnTo>
                  <a:lnTo>
                    <a:pt x="3084" y="67"/>
                  </a:lnTo>
                  <a:lnTo>
                    <a:pt x="2715" y="168"/>
                  </a:lnTo>
                  <a:lnTo>
                    <a:pt x="2347" y="302"/>
                  </a:lnTo>
                  <a:lnTo>
                    <a:pt x="2012" y="470"/>
                  </a:lnTo>
                  <a:lnTo>
                    <a:pt x="1676" y="637"/>
                  </a:lnTo>
                  <a:lnTo>
                    <a:pt x="1375" y="838"/>
                  </a:lnTo>
                  <a:lnTo>
                    <a:pt x="1107" y="1073"/>
                  </a:lnTo>
                  <a:lnTo>
                    <a:pt x="838" y="1341"/>
                  </a:lnTo>
                  <a:lnTo>
                    <a:pt x="604" y="1609"/>
                  </a:lnTo>
                  <a:lnTo>
                    <a:pt x="436" y="1911"/>
                  </a:lnTo>
                  <a:lnTo>
                    <a:pt x="269" y="2246"/>
                  </a:lnTo>
                  <a:lnTo>
                    <a:pt x="135" y="2581"/>
                  </a:lnTo>
                  <a:lnTo>
                    <a:pt x="68" y="2916"/>
                  </a:lnTo>
                  <a:lnTo>
                    <a:pt x="1" y="3285"/>
                  </a:lnTo>
                  <a:lnTo>
                    <a:pt x="1" y="3654"/>
                  </a:lnTo>
                  <a:lnTo>
                    <a:pt x="34" y="3989"/>
                  </a:lnTo>
                  <a:lnTo>
                    <a:pt x="135" y="4324"/>
                  </a:lnTo>
                  <a:lnTo>
                    <a:pt x="235" y="4659"/>
                  </a:lnTo>
                  <a:lnTo>
                    <a:pt x="369" y="4995"/>
                  </a:lnTo>
                  <a:lnTo>
                    <a:pt x="570" y="5296"/>
                  </a:lnTo>
                  <a:lnTo>
                    <a:pt x="771" y="5598"/>
                  </a:lnTo>
                  <a:lnTo>
                    <a:pt x="1040" y="5866"/>
                  </a:lnTo>
                  <a:lnTo>
                    <a:pt x="1308" y="6101"/>
                  </a:lnTo>
                  <a:lnTo>
                    <a:pt x="1609" y="6335"/>
                  </a:lnTo>
                  <a:lnTo>
                    <a:pt x="1911" y="6536"/>
                  </a:lnTo>
                  <a:lnTo>
                    <a:pt x="2280" y="6704"/>
                  </a:lnTo>
                  <a:lnTo>
                    <a:pt x="2648" y="6838"/>
                  </a:lnTo>
                  <a:lnTo>
                    <a:pt x="3017" y="6972"/>
                  </a:lnTo>
                  <a:lnTo>
                    <a:pt x="3419" y="7039"/>
                  </a:lnTo>
                  <a:lnTo>
                    <a:pt x="3855" y="7106"/>
                  </a:lnTo>
                  <a:lnTo>
                    <a:pt x="4257" y="7106"/>
                  </a:lnTo>
                  <a:lnTo>
                    <a:pt x="4659" y="7073"/>
                  </a:lnTo>
                  <a:lnTo>
                    <a:pt x="5062" y="7006"/>
                  </a:lnTo>
                  <a:lnTo>
                    <a:pt x="5430" y="6939"/>
                  </a:lnTo>
                  <a:lnTo>
                    <a:pt x="5799" y="6804"/>
                  </a:lnTo>
                  <a:lnTo>
                    <a:pt x="6168" y="6637"/>
                  </a:lnTo>
                  <a:lnTo>
                    <a:pt x="6469" y="6469"/>
                  </a:lnTo>
                  <a:lnTo>
                    <a:pt x="6805" y="6268"/>
                  </a:lnTo>
                  <a:lnTo>
                    <a:pt x="7073" y="6034"/>
                  </a:lnTo>
                  <a:lnTo>
                    <a:pt x="7307" y="5765"/>
                  </a:lnTo>
                  <a:lnTo>
                    <a:pt x="7542" y="5497"/>
                  </a:lnTo>
                  <a:lnTo>
                    <a:pt x="7743" y="5196"/>
                  </a:lnTo>
                  <a:lnTo>
                    <a:pt x="7911" y="4860"/>
                  </a:lnTo>
                  <a:lnTo>
                    <a:pt x="8011" y="4525"/>
                  </a:lnTo>
                  <a:lnTo>
                    <a:pt x="8112" y="4190"/>
                  </a:lnTo>
                  <a:lnTo>
                    <a:pt x="8145" y="3821"/>
                  </a:lnTo>
                  <a:lnTo>
                    <a:pt x="8145" y="3453"/>
                  </a:lnTo>
                  <a:lnTo>
                    <a:pt x="8112" y="3118"/>
                  </a:lnTo>
                  <a:lnTo>
                    <a:pt x="8045" y="2749"/>
                  </a:lnTo>
                  <a:lnTo>
                    <a:pt x="7944" y="2414"/>
                  </a:lnTo>
                  <a:lnTo>
                    <a:pt x="7777" y="2112"/>
                  </a:lnTo>
                  <a:lnTo>
                    <a:pt x="7609" y="1810"/>
                  </a:lnTo>
                  <a:lnTo>
                    <a:pt x="7374" y="1509"/>
                  </a:lnTo>
                  <a:lnTo>
                    <a:pt x="7140" y="1241"/>
                  </a:lnTo>
                  <a:lnTo>
                    <a:pt x="6872" y="1006"/>
                  </a:lnTo>
                  <a:lnTo>
                    <a:pt x="6570" y="771"/>
                  </a:lnTo>
                  <a:lnTo>
                    <a:pt x="6235" y="570"/>
                  </a:lnTo>
                  <a:lnTo>
                    <a:pt x="5900" y="403"/>
                  </a:lnTo>
                  <a:lnTo>
                    <a:pt x="5531" y="235"/>
                  </a:lnTo>
                  <a:lnTo>
                    <a:pt x="5129" y="135"/>
                  </a:lnTo>
                  <a:lnTo>
                    <a:pt x="4726" y="67"/>
                  </a:lnTo>
                  <a:lnTo>
                    <a:pt x="4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7" name="Google Shape;2307;p29"/>
            <p:cNvSpPr/>
            <p:nvPr/>
          </p:nvSpPr>
          <p:spPr>
            <a:xfrm>
              <a:off x="3983450" y="4075850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827" y="0"/>
                  </a:moveTo>
                  <a:lnTo>
                    <a:pt x="4324" y="34"/>
                  </a:lnTo>
                  <a:lnTo>
                    <a:pt x="3855" y="101"/>
                  </a:lnTo>
                  <a:lnTo>
                    <a:pt x="3385" y="235"/>
                  </a:lnTo>
                  <a:lnTo>
                    <a:pt x="2916" y="402"/>
                  </a:lnTo>
                  <a:lnTo>
                    <a:pt x="2480" y="603"/>
                  </a:lnTo>
                  <a:lnTo>
                    <a:pt x="2078" y="838"/>
                  </a:lnTo>
                  <a:lnTo>
                    <a:pt x="1709" y="1106"/>
                  </a:lnTo>
                  <a:lnTo>
                    <a:pt x="1374" y="1441"/>
                  </a:lnTo>
                  <a:lnTo>
                    <a:pt x="1039" y="1777"/>
                  </a:lnTo>
                  <a:lnTo>
                    <a:pt x="771" y="2145"/>
                  </a:lnTo>
                  <a:lnTo>
                    <a:pt x="536" y="2547"/>
                  </a:lnTo>
                  <a:lnTo>
                    <a:pt x="335" y="2950"/>
                  </a:lnTo>
                  <a:lnTo>
                    <a:pt x="168" y="3385"/>
                  </a:lnTo>
                  <a:lnTo>
                    <a:pt x="67" y="3855"/>
                  </a:lnTo>
                  <a:lnTo>
                    <a:pt x="34" y="4324"/>
                  </a:lnTo>
                  <a:lnTo>
                    <a:pt x="0" y="4793"/>
                  </a:lnTo>
                  <a:lnTo>
                    <a:pt x="67" y="5262"/>
                  </a:lnTo>
                  <a:lnTo>
                    <a:pt x="134" y="5732"/>
                  </a:lnTo>
                  <a:lnTo>
                    <a:pt x="302" y="6167"/>
                  </a:lnTo>
                  <a:lnTo>
                    <a:pt x="469" y="6603"/>
                  </a:lnTo>
                  <a:lnTo>
                    <a:pt x="704" y="7005"/>
                  </a:lnTo>
                  <a:lnTo>
                    <a:pt x="972" y="7374"/>
                  </a:lnTo>
                  <a:lnTo>
                    <a:pt x="1274" y="7709"/>
                  </a:lnTo>
                  <a:lnTo>
                    <a:pt x="1609" y="8044"/>
                  </a:lnTo>
                  <a:lnTo>
                    <a:pt x="1978" y="8346"/>
                  </a:lnTo>
                  <a:lnTo>
                    <a:pt x="2380" y="8614"/>
                  </a:lnTo>
                  <a:lnTo>
                    <a:pt x="2782" y="8849"/>
                  </a:lnTo>
                  <a:lnTo>
                    <a:pt x="3251" y="9016"/>
                  </a:lnTo>
                  <a:lnTo>
                    <a:pt x="3720" y="9184"/>
                  </a:lnTo>
                  <a:lnTo>
                    <a:pt x="4190" y="9284"/>
                  </a:lnTo>
                  <a:lnTo>
                    <a:pt x="4726" y="9318"/>
                  </a:lnTo>
                  <a:lnTo>
                    <a:pt x="5229" y="9351"/>
                  </a:lnTo>
                  <a:lnTo>
                    <a:pt x="5732" y="9318"/>
                  </a:lnTo>
                  <a:lnTo>
                    <a:pt x="6234" y="9217"/>
                  </a:lnTo>
                  <a:lnTo>
                    <a:pt x="6704" y="9117"/>
                  </a:lnTo>
                  <a:lnTo>
                    <a:pt x="7139" y="8949"/>
                  </a:lnTo>
                  <a:lnTo>
                    <a:pt x="7575" y="8715"/>
                  </a:lnTo>
                  <a:lnTo>
                    <a:pt x="7977" y="8480"/>
                  </a:lnTo>
                  <a:lnTo>
                    <a:pt x="8346" y="8212"/>
                  </a:lnTo>
                  <a:lnTo>
                    <a:pt x="8715" y="7910"/>
                  </a:lnTo>
                  <a:lnTo>
                    <a:pt x="9016" y="7575"/>
                  </a:lnTo>
                  <a:lnTo>
                    <a:pt x="9284" y="7206"/>
                  </a:lnTo>
                  <a:lnTo>
                    <a:pt x="9519" y="6804"/>
                  </a:lnTo>
                  <a:lnTo>
                    <a:pt x="9720" y="6368"/>
                  </a:lnTo>
                  <a:lnTo>
                    <a:pt x="9888" y="5933"/>
                  </a:lnTo>
                  <a:lnTo>
                    <a:pt x="9988" y="5497"/>
                  </a:lnTo>
                  <a:lnTo>
                    <a:pt x="10055" y="4994"/>
                  </a:lnTo>
                  <a:lnTo>
                    <a:pt x="10055" y="4525"/>
                  </a:lnTo>
                  <a:lnTo>
                    <a:pt x="10022" y="4056"/>
                  </a:lnTo>
                  <a:lnTo>
                    <a:pt x="9921" y="3620"/>
                  </a:lnTo>
                  <a:lnTo>
                    <a:pt x="9787" y="3151"/>
                  </a:lnTo>
                  <a:lnTo>
                    <a:pt x="9586" y="2749"/>
                  </a:lnTo>
                  <a:lnTo>
                    <a:pt x="9385" y="2346"/>
                  </a:lnTo>
                  <a:lnTo>
                    <a:pt x="9117" y="1944"/>
                  </a:lnTo>
                  <a:lnTo>
                    <a:pt x="8815" y="1609"/>
                  </a:lnTo>
                  <a:lnTo>
                    <a:pt x="8480" y="1274"/>
                  </a:lnTo>
                  <a:lnTo>
                    <a:pt x="8111" y="972"/>
                  </a:lnTo>
                  <a:lnTo>
                    <a:pt x="7709" y="738"/>
                  </a:lnTo>
                  <a:lnTo>
                    <a:pt x="7273" y="503"/>
                  </a:lnTo>
                  <a:lnTo>
                    <a:pt x="6838" y="302"/>
                  </a:lnTo>
                  <a:lnTo>
                    <a:pt x="6368" y="168"/>
                  </a:lnTo>
                  <a:lnTo>
                    <a:pt x="5866" y="67"/>
                  </a:lnTo>
                  <a:lnTo>
                    <a:pt x="536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8" name="Google Shape;2308;p29"/>
            <p:cNvSpPr/>
            <p:nvPr/>
          </p:nvSpPr>
          <p:spPr>
            <a:xfrm>
              <a:off x="3983450" y="4075850"/>
              <a:ext cx="251400" cy="233800"/>
            </a:xfrm>
            <a:custGeom>
              <a:avLst/>
              <a:gdLst/>
              <a:ahLst/>
              <a:cxnLst/>
              <a:rect l="l" t="t" r="r" b="b"/>
              <a:pathLst>
                <a:path w="10056" h="9352" extrusionOk="0">
                  <a:moveTo>
                    <a:pt x="4827" y="0"/>
                  </a:moveTo>
                  <a:lnTo>
                    <a:pt x="4324" y="34"/>
                  </a:lnTo>
                  <a:lnTo>
                    <a:pt x="3855" y="101"/>
                  </a:lnTo>
                  <a:lnTo>
                    <a:pt x="3385" y="235"/>
                  </a:lnTo>
                  <a:lnTo>
                    <a:pt x="2916" y="402"/>
                  </a:lnTo>
                  <a:lnTo>
                    <a:pt x="2480" y="603"/>
                  </a:lnTo>
                  <a:lnTo>
                    <a:pt x="2078" y="838"/>
                  </a:lnTo>
                  <a:lnTo>
                    <a:pt x="1709" y="1106"/>
                  </a:lnTo>
                  <a:lnTo>
                    <a:pt x="1374" y="1441"/>
                  </a:lnTo>
                  <a:lnTo>
                    <a:pt x="1039" y="1777"/>
                  </a:lnTo>
                  <a:lnTo>
                    <a:pt x="771" y="2145"/>
                  </a:lnTo>
                  <a:lnTo>
                    <a:pt x="536" y="2547"/>
                  </a:lnTo>
                  <a:lnTo>
                    <a:pt x="335" y="2950"/>
                  </a:lnTo>
                  <a:lnTo>
                    <a:pt x="168" y="3385"/>
                  </a:lnTo>
                  <a:lnTo>
                    <a:pt x="67" y="3855"/>
                  </a:lnTo>
                  <a:lnTo>
                    <a:pt x="34" y="4324"/>
                  </a:lnTo>
                  <a:lnTo>
                    <a:pt x="0" y="4793"/>
                  </a:lnTo>
                  <a:lnTo>
                    <a:pt x="67" y="5262"/>
                  </a:lnTo>
                  <a:lnTo>
                    <a:pt x="134" y="5732"/>
                  </a:lnTo>
                  <a:lnTo>
                    <a:pt x="302" y="6167"/>
                  </a:lnTo>
                  <a:lnTo>
                    <a:pt x="469" y="6603"/>
                  </a:lnTo>
                  <a:lnTo>
                    <a:pt x="704" y="7005"/>
                  </a:lnTo>
                  <a:lnTo>
                    <a:pt x="972" y="7374"/>
                  </a:lnTo>
                  <a:lnTo>
                    <a:pt x="1274" y="7709"/>
                  </a:lnTo>
                  <a:lnTo>
                    <a:pt x="1609" y="8044"/>
                  </a:lnTo>
                  <a:lnTo>
                    <a:pt x="1978" y="8346"/>
                  </a:lnTo>
                  <a:lnTo>
                    <a:pt x="2380" y="8614"/>
                  </a:lnTo>
                  <a:lnTo>
                    <a:pt x="2782" y="8849"/>
                  </a:lnTo>
                  <a:lnTo>
                    <a:pt x="3251" y="9016"/>
                  </a:lnTo>
                  <a:lnTo>
                    <a:pt x="3720" y="9184"/>
                  </a:lnTo>
                  <a:lnTo>
                    <a:pt x="4190" y="9284"/>
                  </a:lnTo>
                  <a:lnTo>
                    <a:pt x="4726" y="9318"/>
                  </a:lnTo>
                  <a:lnTo>
                    <a:pt x="5229" y="9351"/>
                  </a:lnTo>
                  <a:lnTo>
                    <a:pt x="5732" y="9318"/>
                  </a:lnTo>
                  <a:lnTo>
                    <a:pt x="6234" y="9217"/>
                  </a:lnTo>
                  <a:lnTo>
                    <a:pt x="6704" y="9117"/>
                  </a:lnTo>
                  <a:lnTo>
                    <a:pt x="7139" y="8949"/>
                  </a:lnTo>
                  <a:lnTo>
                    <a:pt x="7575" y="8715"/>
                  </a:lnTo>
                  <a:lnTo>
                    <a:pt x="7977" y="8480"/>
                  </a:lnTo>
                  <a:lnTo>
                    <a:pt x="8346" y="8212"/>
                  </a:lnTo>
                  <a:lnTo>
                    <a:pt x="8715" y="7910"/>
                  </a:lnTo>
                  <a:lnTo>
                    <a:pt x="9016" y="7575"/>
                  </a:lnTo>
                  <a:lnTo>
                    <a:pt x="9284" y="7206"/>
                  </a:lnTo>
                  <a:lnTo>
                    <a:pt x="9519" y="6804"/>
                  </a:lnTo>
                  <a:lnTo>
                    <a:pt x="9720" y="6368"/>
                  </a:lnTo>
                  <a:lnTo>
                    <a:pt x="9888" y="5933"/>
                  </a:lnTo>
                  <a:lnTo>
                    <a:pt x="9988" y="5497"/>
                  </a:lnTo>
                  <a:lnTo>
                    <a:pt x="10055" y="4994"/>
                  </a:lnTo>
                  <a:lnTo>
                    <a:pt x="10055" y="4525"/>
                  </a:lnTo>
                  <a:lnTo>
                    <a:pt x="10022" y="4056"/>
                  </a:lnTo>
                  <a:lnTo>
                    <a:pt x="9921" y="3620"/>
                  </a:lnTo>
                  <a:lnTo>
                    <a:pt x="9787" y="3151"/>
                  </a:lnTo>
                  <a:lnTo>
                    <a:pt x="9586" y="2749"/>
                  </a:lnTo>
                  <a:lnTo>
                    <a:pt x="9385" y="2346"/>
                  </a:lnTo>
                  <a:lnTo>
                    <a:pt x="9117" y="1944"/>
                  </a:lnTo>
                  <a:lnTo>
                    <a:pt x="8815" y="1609"/>
                  </a:lnTo>
                  <a:lnTo>
                    <a:pt x="8480" y="1274"/>
                  </a:lnTo>
                  <a:lnTo>
                    <a:pt x="8111" y="972"/>
                  </a:lnTo>
                  <a:lnTo>
                    <a:pt x="7709" y="738"/>
                  </a:lnTo>
                  <a:lnTo>
                    <a:pt x="7273" y="503"/>
                  </a:lnTo>
                  <a:lnTo>
                    <a:pt x="6838" y="302"/>
                  </a:lnTo>
                  <a:lnTo>
                    <a:pt x="6368" y="168"/>
                  </a:lnTo>
                  <a:lnTo>
                    <a:pt x="5866" y="67"/>
                  </a:lnTo>
                  <a:lnTo>
                    <a:pt x="536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9" name="Google Shape;2309;p29"/>
            <p:cNvSpPr/>
            <p:nvPr/>
          </p:nvSpPr>
          <p:spPr>
            <a:xfrm>
              <a:off x="3990975" y="4080025"/>
              <a:ext cx="238000" cy="207825"/>
            </a:xfrm>
            <a:custGeom>
              <a:avLst/>
              <a:gdLst/>
              <a:ahLst/>
              <a:cxnLst/>
              <a:rect l="l" t="t" r="r" b="b"/>
              <a:pathLst>
                <a:path w="9520" h="8313" extrusionOk="0">
                  <a:moveTo>
                    <a:pt x="4559" y="1"/>
                  </a:moveTo>
                  <a:lnTo>
                    <a:pt x="4090" y="34"/>
                  </a:lnTo>
                  <a:lnTo>
                    <a:pt x="3621" y="101"/>
                  </a:lnTo>
                  <a:lnTo>
                    <a:pt x="3151" y="202"/>
                  </a:lnTo>
                  <a:lnTo>
                    <a:pt x="2749" y="369"/>
                  </a:lnTo>
                  <a:lnTo>
                    <a:pt x="2313" y="537"/>
                  </a:lnTo>
                  <a:lnTo>
                    <a:pt x="1945" y="738"/>
                  </a:lnTo>
                  <a:lnTo>
                    <a:pt x="1576" y="1006"/>
                  </a:lnTo>
                  <a:lnTo>
                    <a:pt x="1274" y="1274"/>
                  </a:lnTo>
                  <a:lnTo>
                    <a:pt x="973" y="1576"/>
                  </a:lnTo>
                  <a:lnTo>
                    <a:pt x="705" y="1878"/>
                  </a:lnTo>
                  <a:lnTo>
                    <a:pt x="470" y="2246"/>
                  </a:lnTo>
                  <a:lnTo>
                    <a:pt x="302" y="2615"/>
                  </a:lnTo>
                  <a:lnTo>
                    <a:pt x="135" y="2984"/>
                  </a:lnTo>
                  <a:lnTo>
                    <a:pt x="34" y="3419"/>
                  </a:lnTo>
                  <a:lnTo>
                    <a:pt x="1" y="3822"/>
                  </a:lnTo>
                  <a:lnTo>
                    <a:pt x="1" y="4257"/>
                  </a:lnTo>
                  <a:lnTo>
                    <a:pt x="34" y="4660"/>
                  </a:lnTo>
                  <a:lnTo>
                    <a:pt x="135" y="5062"/>
                  </a:lnTo>
                  <a:lnTo>
                    <a:pt x="269" y="5464"/>
                  </a:lnTo>
                  <a:lnTo>
                    <a:pt x="436" y="5833"/>
                  </a:lnTo>
                  <a:lnTo>
                    <a:pt x="638" y="6201"/>
                  </a:lnTo>
                  <a:lnTo>
                    <a:pt x="906" y="6537"/>
                  </a:lnTo>
                  <a:lnTo>
                    <a:pt x="1207" y="6838"/>
                  </a:lnTo>
                  <a:lnTo>
                    <a:pt x="1509" y="7140"/>
                  </a:lnTo>
                  <a:lnTo>
                    <a:pt x="1878" y="7408"/>
                  </a:lnTo>
                  <a:lnTo>
                    <a:pt x="2246" y="7643"/>
                  </a:lnTo>
                  <a:lnTo>
                    <a:pt x="2649" y="7844"/>
                  </a:lnTo>
                  <a:lnTo>
                    <a:pt x="3084" y="8011"/>
                  </a:lnTo>
                  <a:lnTo>
                    <a:pt x="3520" y="8145"/>
                  </a:lnTo>
                  <a:lnTo>
                    <a:pt x="3989" y="8246"/>
                  </a:lnTo>
                  <a:lnTo>
                    <a:pt x="4459" y="8279"/>
                  </a:lnTo>
                  <a:lnTo>
                    <a:pt x="4961" y="8313"/>
                  </a:lnTo>
                  <a:lnTo>
                    <a:pt x="5431" y="8279"/>
                  </a:lnTo>
                  <a:lnTo>
                    <a:pt x="5900" y="8212"/>
                  </a:lnTo>
                  <a:lnTo>
                    <a:pt x="6335" y="8078"/>
                  </a:lnTo>
                  <a:lnTo>
                    <a:pt x="6771" y="7944"/>
                  </a:lnTo>
                  <a:lnTo>
                    <a:pt x="7173" y="7777"/>
                  </a:lnTo>
                  <a:lnTo>
                    <a:pt x="7576" y="7542"/>
                  </a:lnTo>
                  <a:lnTo>
                    <a:pt x="7911" y="7307"/>
                  </a:lnTo>
                  <a:lnTo>
                    <a:pt x="8246" y="7039"/>
                  </a:lnTo>
                  <a:lnTo>
                    <a:pt x="8548" y="6738"/>
                  </a:lnTo>
                  <a:lnTo>
                    <a:pt x="8816" y="6403"/>
                  </a:lnTo>
                  <a:lnTo>
                    <a:pt x="9017" y="6067"/>
                  </a:lnTo>
                  <a:lnTo>
                    <a:pt x="9218" y="5699"/>
                  </a:lnTo>
                  <a:lnTo>
                    <a:pt x="9352" y="5296"/>
                  </a:lnTo>
                  <a:lnTo>
                    <a:pt x="9453" y="4894"/>
                  </a:lnTo>
                  <a:lnTo>
                    <a:pt x="9520" y="4459"/>
                  </a:lnTo>
                  <a:lnTo>
                    <a:pt x="9520" y="4056"/>
                  </a:lnTo>
                  <a:lnTo>
                    <a:pt x="9486" y="3621"/>
                  </a:lnTo>
                  <a:lnTo>
                    <a:pt x="9386" y="3218"/>
                  </a:lnTo>
                  <a:lnTo>
                    <a:pt x="9251" y="2850"/>
                  </a:lnTo>
                  <a:lnTo>
                    <a:pt x="9084" y="2447"/>
                  </a:lnTo>
                  <a:lnTo>
                    <a:pt x="8849" y="2112"/>
                  </a:lnTo>
                  <a:lnTo>
                    <a:pt x="8615" y="1777"/>
                  </a:lnTo>
                  <a:lnTo>
                    <a:pt x="8313" y="1442"/>
                  </a:lnTo>
                  <a:lnTo>
                    <a:pt x="8011" y="1174"/>
                  </a:lnTo>
                  <a:lnTo>
                    <a:pt x="7643" y="906"/>
                  </a:lnTo>
                  <a:lnTo>
                    <a:pt x="7274" y="671"/>
                  </a:lnTo>
                  <a:lnTo>
                    <a:pt x="6872" y="470"/>
                  </a:lnTo>
                  <a:lnTo>
                    <a:pt x="6436" y="302"/>
                  </a:lnTo>
                  <a:lnTo>
                    <a:pt x="6000" y="168"/>
                  </a:lnTo>
                  <a:lnTo>
                    <a:pt x="5531" y="68"/>
                  </a:lnTo>
                  <a:lnTo>
                    <a:pt x="502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0" name="Google Shape;2310;p29"/>
            <p:cNvSpPr/>
            <p:nvPr/>
          </p:nvSpPr>
          <p:spPr>
            <a:xfrm>
              <a:off x="4007750" y="4095125"/>
              <a:ext cx="204475" cy="177650"/>
            </a:xfrm>
            <a:custGeom>
              <a:avLst/>
              <a:gdLst/>
              <a:ahLst/>
              <a:cxnLst/>
              <a:rect l="l" t="t" r="r" b="b"/>
              <a:pathLst>
                <a:path w="8179" h="7106" extrusionOk="0">
                  <a:moveTo>
                    <a:pt x="3922" y="0"/>
                  </a:moveTo>
                  <a:lnTo>
                    <a:pt x="3486" y="34"/>
                  </a:lnTo>
                  <a:lnTo>
                    <a:pt x="3117" y="67"/>
                  </a:lnTo>
                  <a:lnTo>
                    <a:pt x="2715" y="168"/>
                  </a:lnTo>
                  <a:lnTo>
                    <a:pt x="2346" y="302"/>
                  </a:lnTo>
                  <a:lnTo>
                    <a:pt x="2011" y="469"/>
                  </a:lnTo>
                  <a:lnTo>
                    <a:pt x="1676" y="637"/>
                  </a:lnTo>
                  <a:lnTo>
                    <a:pt x="1374" y="838"/>
                  </a:lnTo>
                  <a:lnTo>
                    <a:pt x="1106" y="1073"/>
                  </a:lnTo>
                  <a:lnTo>
                    <a:pt x="838" y="1341"/>
                  </a:lnTo>
                  <a:lnTo>
                    <a:pt x="603" y="1609"/>
                  </a:lnTo>
                  <a:lnTo>
                    <a:pt x="436" y="1911"/>
                  </a:lnTo>
                  <a:lnTo>
                    <a:pt x="268" y="2212"/>
                  </a:lnTo>
                  <a:lnTo>
                    <a:pt x="134" y="2547"/>
                  </a:lnTo>
                  <a:lnTo>
                    <a:pt x="67" y="2916"/>
                  </a:lnTo>
                  <a:lnTo>
                    <a:pt x="0" y="3285"/>
                  </a:lnTo>
                  <a:lnTo>
                    <a:pt x="0" y="3620"/>
                  </a:lnTo>
                  <a:lnTo>
                    <a:pt x="34" y="3989"/>
                  </a:lnTo>
                  <a:lnTo>
                    <a:pt x="134" y="4324"/>
                  </a:lnTo>
                  <a:lnTo>
                    <a:pt x="235" y="4659"/>
                  </a:lnTo>
                  <a:lnTo>
                    <a:pt x="402" y="4994"/>
                  </a:lnTo>
                  <a:lnTo>
                    <a:pt x="570" y="5296"/>
                  </a:lnTo>
                  <a:lnTo>
                    <a:pt x="804" y="5597"/>
                  </a:lnTo>
                  <a:lnTo>
                    <a:pt x="1039" y="5866"/>
                  </a:lnTo>
                  <a:lnTo>
                    <a:pt x="1307" y="6100"/>
                  </a:lnTo>
                  <a:lnTo>
                    <a:pt x="1609" y="6335"/>
                  </a:lnTo>
                  <a:lnTo>
                    <a:pt x="1944" y="6536"/>
                  </a:lnTo>
                  <a:lnTo>
                    <a:pt x="2279" y="6703"/>
                  </a:lnTo>
                  <a:lnTo>
                    <a:pt x="2648" y="6838"/>
                  </a:lnTo>
                  <a:lnTo>
                    <a:pt x="3017" y="6972"/>
                  </a:lnTo>
                  <a:lnTo>
                    <a:pt x="3419" y="7039"/>
                  </a:lnTo>
                  <a:lnTo>
                    <a:pt x="3855" y="7106"/>
                  </a:lnTo>
                  <a:lnTo>
                    <a:pt x="4257" y="7106"/>
                  </a:lnTo>
                  <a:lnTo>
                    <a:pt x="4659" y="7072"/>
                  </a:lnTo>
                  <a:lnTo>
                    <a:pt x="5061" y="7005"/>
                  </a:lnTo>
                  <a:lnTo>
                    <a:pt x="5463" y="6905"/>
                  </a:lnTo>
                  <a:lnTo>
                    <a:pt x="5832" y="6804"/>
                  </a:lnTo>
                  <a:lnTo>
                    <a:pt x="6167" y="6636"/>
                  </a:lnTo>
                  <a:lnTo>
                    <a:pt x="6502" y="6469"/>
                  </a:lnTo>
                  <a:lnTo>
                    <a:pt x="6804" y="6234"/>
                  </a:lnTo>
                  <a:lnTo>
                    <a:pt x="7072" y="6000"/>
                  </a:lnTo>
                  <a:lnTo>
                    <a:pt x="7340" y="5765"/>
                  </a:lnTo>
                  <a:lnTo>
                    <a:pt x="7541" y="5463"/>
                  </a:lnTo>
                  <a:lnTo>
                    <a:pt x="7743" y="5195"/>
                  </a:lnTo>
                  <a:lnTo>
                    <a:pt x="7910" y="4860"/>
                  </a:lnTo>
                  <a:lnTo>
                    <a:pt x="8044" y="4525"/>
                  </a:lnTo>
                  <a:lnTo>
                    <a:pt x="8111" y="4190"/>
                  </a:lnTo>
                  <a:lnTo>
                    <a:pt x="8145" y="3821"/>
                  </a:lnTo>
                  <a:lnTo>
                    <a:pt x="8178" y="3452"/>
                  </a:lnTo>
                  <a:lnTo>
                    <a:pt x="8111" y="3117"/>
                  </a:lnTo>
                  <a:lnTo>
                    <a:pt x="8044" y="2748"/>
                  </a:lnTo>
                  <a:lnTo>
                    <a:pt x="7944" y="2413"/>
                  </a:lnTo>
                  <a:lnTo>
                    <a:pt x="7776" y="2112"/>
                  </a:lnTo>
                  <a:lnTo>
                    <a:pt x="7608" y="1810"/>
                  </a:lnTo>
                  <a:lnTo>
                    <a:pt x="7374" y="1508"/>
                  </a:lnTo>
                  <a:lnTo>
                    <a:pt x="7139" y="1240"/>
                  </a:lnTo>
                  <a:lnTo>
                    <a:pt x="6871" y="972"/>
                  </a:lnTo>
                  <a:lnTo>
                    <a:pt x="6569" y="771"/>
                  </a:lnTo>
                  <a:lnTo>
                    <a:pt x="6234" y="570"/>
                  </a:lnTo>
                  <a:lnTo>
                    <a:pt x="5899" y="402"/>
                  </a:lnTo>
                  <a:lnTo>
                    <a:pt x="5530" y="235"/>
                  </a:lnTo>
                  <a:lnTo>
                    <a:pt x="5128" y="134"/>
                  </a:lnTo>
                  <a:lnTo>
                    <a:pt x="4760" y="34"/>
                  </a:lnTo>
                  <a:lnTo>
                    <a:pt x="432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1" name="Google Shape;2311;p29"/>
            <p:cNvSpPr/>
            <p:nvPr/>
          </p:nvSpPr>
          <p:spPr>
            <a:xfrm>
              <a:off x="4345425" y="3480900"/>
              <a:ext cx="120675" cy="827075"/>
            </a:xfrm>
            <a:custGeom>
              <a:avLst/>
              <a:gdLst/>
              <a:ahLst/>
              <a:cxnLst/>
              <a:rect l="l" t="t" r="r" b="b"/>
              <a:pathLst>
                <a:path w="4827" h="33083" extrusionOk="0">
                  <a:moveTo>
                    <a:pt x="0" y="1"/>
                  </a:moveTo>
                  <a:lnTo>
                    <a:pt x="3453" y="33082"/>
                  </a:lnTo>
                  <a:lnTo>
                    <a:pt x="4827" y="33082"/>
                  </a:lnTo>
                  <a:lnTo>
                    <a:pt x="137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2" name="Google Shape;2312;p29"/>
            <p:cNvSpPr/>
            <p:nvPr/>
          </p:nvSpPr>
          <p:spPr>
            <a:xfrm>
              <a:off x="4270850" y="3480900"/>
              <a:ext cx="121525" cy="827075"/>
            </a:xfrm>
            <a:custGeom>
              <a:avLst/>
              <a:gdLst/>
              <a:ahLst/>
              <a:cxnLst/>
              <a:rect l="l" t="t" r="r" b="b"/>
              <a:pathLst>
                <a:path w="4861" h="33083" extrusionOk="0">
                  <a:moveTo>
                    <a:pt x="0" y="1"/>
                  </a:moveTo>
                  <a:lnTo>
                    <a:pt x="3486" y="33082"/>
                  </a:lnTo>
                  <a:lnTo>
                    <a:pt x="4860" y="33082"/>
                  </a:lnTo>
                  <a:lnTo>
                    <a:pt x="1408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3" name="Google Shape;2313;p29"/>
            <p:cNvSpPr/>
            <p:nvPr/>
          </p:nvSpPr>
          <p:spPr>
            <a:xfrm>
              <a:off x="4218900" y="3702950"/>
              <a:ext cx="267325" cy="46125"/>
            </a:xfrm>
            <a:custGeom>
              <a:avLst/>
              <a:gdLst/>
              <a:ahLst/>
              <a:cxnLst/>
              <a:rect l="l" t="t" r="r" b="b"/>
              <a:pathLst>
                <a:path w="10693" h="1845" extrusionOk="0">
                  <a:moveTo>
                    <a:pt x="0" y="1"/>
                  </a:moveTo>
                  <a:lnTo>
                    <a:pt x="0" y="1844"/>
                  </a:lnTo>
                  <a:lnTo>
                    <a:pt x="10692" y="1844"/>
                  </a:lnTo>
                  <a:lnTo>
                    <a:pt x="1069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14" name="Google Shape;2314;p2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5">
  <p:cSld name="TITLE_1_1_12">
    <p:spTree>
      <p:nvGrpSpPr>
        <p:cNvPr id="1" name="Shape 2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16" name="Google Shape;2316;p30"/>
          <p:cNvGrpSpPr/>
          <p:nvPr/>
        </p:nvGrpSpPr>
        <p:grpSpPr>
          <a:xfrm>
            <a:off x="-1098495" y="-1358480"/>
            <a:ext cx="11471434" cy="6989726"/>
            <a:chOff x="238125" y="673600"/>
            <a:chExt cx="7143750" cy="4352800"/>
          </a:xfrm>
        </p:grpSpPr>
        <p:sp>
          <p:nvSpPr>
            <p:cNvPr id="2317" name="Google Shape;2317;p30"/>
            <p:cNvSpPr/>
            <p:nvPr/>
          </p:nvSpPr>
          <p:spPr>
            <a:xfrm>
              <a:off x="2183675" y="1121750"/>
              <a:ext cx="3176950" cy="391250"/>
            </a:xfrm>
            <a:custGeom>
              <a:avLst/>
              <a:gdLst/>
              <a:ahLst/>
              <a:cxnLst/>
              <a:rect l="l" t="t" r="r" b="b"/>
              <a:pathLst>
                <a:path w="127078" h="15650" extrusionOk="0">
                  <a:moveTo>
                    <a:pt x="1" y="1"/>
                  </a:moveTo>
                  <a:lnTo>
                    <a:pt x="12442" y="12681"/>
                  </a:lnTo>
                  <a:lnTo>
                    <a:pt x="12801" y="13041"/>
                  </a:lnTo>
                  <a:lnTo>
                    <a:pt x="13161" y="13371"/>
                  </a:lnTo>
                  <a:lnTo>
                    <a:pt x="13551" y="13671"/>
                  </a:lnTo>
                  <a:lnTo>
                    <a:pt x="13971" y="13940"/>
                  </a:lnTo>
                  <a:lnTo>
                    <a:pt x="14360" y="14210"/>
                  </a:lnTo>
                  <a:lnTo>
                    <a:pt x="14780" y="14450"/>
                  </a:lnTo>
                  <a:lnTo>
                    <a:pt x="15230" y="14690"/>
                  </a:lnTo>
                  <a:lnTo>
                    <a:pt x="15679" y="14870"/>
                  </a:lnTo>
                  <a:lnTo>
                    <a:pt x="16129" y="15050"/>
                  </a:lnTo>
                  <a:lnTo>
                    <a:pt x="16579" y="15230"/>
                  </a:lnTo>
                  <a:lnTo>
                    <a:pt x="17058" y="15349"/>
                  </a:lnTo>
                  <a:lnTo>
                    <a:pt x="17538" y="15469"/>
                  </a:lnTo>
                  <a:lnTo>
                    <a:pt x="18018" y="15529"/>
                  </a:lnTo>
                  <a:lnTo>
                    <a:pt x="18497" y="15589"/>
                  </a:lnTo>
                  <a:lnTo>
                    <a:pt x="19007" y="15649"/>
                  </a:lnTo>
                  <a:lnTo>
                    <a:pt x="108071" y="15649"/>
                  </a:lnTo>
                  <a:lnTo>
                    <a:pt x="108551" y="15589"/>
                  </a:lnTo>
                  <a:lnTo>
                    <a:pt x="109061" y="15529"/>
                  </a:lnTo>
                  <a:lnTo>
                    <a:pt x="109540" y="15469"/>
                  </a:lnTo>
                  <a:lnTo>
                    <a:pt x="110020" y="15349"/>
                  </a:lnTo>
                  <a:lnTo>
                    <a:pt x="110470" y="15230"/>
                  </a:lnTo>
                  <a:lnTo>
                    <a:pt x="110949" y="15050"/>
                  </a:lnTo>
                  <a:lnTo>
                    <a:pt x="111399" y="14870"/>
                  </a:lnTo>
                  <a:lnTo>
                    <a:pt x="111849" y="14690"/>
                  </a:lnTo>
                  <a:lnTo>
                    <a:pt x="112268" y="14450"/>
                  </a:lnTo>
                  <a:lnTo>
                    <a:pt x="112688" y="14210"/>
                  </a:lnTo>
                  <a:lnTo>
                    <a:pt x="113108" y="13940"/>
                  </a:lnTo>
                  <a:lnTo>
                    <a:pt x="113497" y="13671"/>
                  </a:lnTo>
                  <a:lnTo>
                    <a:pt x="113887" y="13371"/>
                  </a:lnTo>
                  <a:lnTo>
                    <a:pt x="114277" y="13041"/>
                  </a:lnTo>
                  <a:lnTo>
                    <a:pt x="114637" y="12681"/>
                  </a:lnTo>
                  <a:lnTo>
                    <a:pt x="12707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8" name="Google Shape;2318;p30"/>
            <p:cNvSpPr/>
            <p:nvPr/>
          </p:nvSpPr>
          <p:spPr>
            <a:xfrm>
              <a:off x="2183675" y="1121750"/>
              <a:ext cx="3176950" cy="391250"/>
            </a:xfrm>
            <a:custGeom>
              <a:avLst/>
              <a:gdLst/>
              <a:ahLst/>
              <a:cxnLst/>
              <a:rect l="l" t="t" r="r" b="b"/>
              <a:pathLst>
                <a:path w="127078" h="15650" extrusionOk="0">
                  <a:moveTo>
                    <a:pt x="127077" y="1"/>
                  </a:moveTo>
                  <a:lnTo>
                    <a:pt x="127077" y="1"/>
                  </a:lnTo>
                  <a:lnTo>
                    <a:pt x="127077" y="1"/>
                  </a:lnTo>
                  <a:close/>
                  <a:moveTo>
                    <a:pt x="1" y="1"/>
                  </a:moveTo>
                  <a:lnTo>
                    <a:pt x="12442" y="12681"/>
                  </a:lnTo>
                  <a:lnTo>
                    <a:pt x="12801" y="13041"/>
                  </a:lnTo>
                  <a:lnTo>
                    <a:pt x="13161" y="13371"/>
                  </a:lnTo>
                  <a:lnTo>
                    <a:pt x="13551" y="13671"/>
                  </a:lnTo>
                  <a:lnTo>
                    <a:pt x="13971" y="13940"/>
                  </a:lnTo>
                  <a:lnTo>
                    <a:pt x="14360" y="14210"/>
                  </a:lnTo>
                  <a:lnTo>
                    <a:pt x="14780" y="14450"/>
                  </a:lnTo>
                  <a:lnTo>
                    <a:pt x="15230" y="14690"/>
                  </a:lnTo>
                  <a:lnTo>
                    <a:pt x="15679" y="14870"/>
                  </a:lnTo>
                  <a:lnTo>
                    <a:pt x="16129" y="15050"/>
                  </a:lnTo>
                  <a:lnTo>
                    <a:pt x="16579" y="15230"/>
                  </a:lnTo>
                  <a:lnTo>
                    <a:pt x="17058" y="15349"/>
                  </a:lnTo>
                  <a:lnTo>
                    <a:pt x="17538" y="15469"/>
                  </a:lnTo>
                  <a:lnTo>
                    <a:pt x="18018" y="15529"/>
                  </a:lnTo>
                  <a:lnTo>
                    <a:pt x="18497" y="15589"/>
                  </a:lnTo>
                  <a:lnTo>
                    <a:pt x="19007" y="15649"/>
                  </a:lnTo>
                  <a:lnTo>
                    <a:pt x="108071" y="15649"/>
                  </a:lnTo>
                  <a:lnTo>
                    <a:pt x="108551" y="15589"/>
                  </a:lnTo>
                  <a:lnTo>
                    <a:pt x="109061" y="15529"/>
                  </a:lnTo>
                  <a:lnTo>
                    <a:pt x="109540" y="15469"/>
                  </a:lnTo>
                  <a:lnTo>
                    <a:pt x="110020" y="15349"/>
                  </a:lnTo>
                  <a:lnTo>
                    <a:pt x="110470" y="15230"/>
                  </a:lnTo>
                  <a:lnTo>
                    <a:pt x="110949" y="15050"/>
                  </a:lnTo>
                  <a:lnTo>
                    <a:pt x="111399" y="14870"/>
                  </a:lnTo>
                  <a:lnTo>
                    <a:pt x="111849" y="14690"/>
                  </a:lnTo>
                  <a:lnTo>
                    <a:pt x="112268" y="14450"/>
                  </a:lnTo>
                  <a:lnTo>
                    <a:pt x="112688" y="14210"/>
                  </a:lnTo>
                  <a:lnTo>
                    <a:pt x="113108" y="13940"/>
                  </a:lnTo>
                  <a:lnTo>
                    <a:pt x="113497" y="13671"/>
                  </a:lnTo>
                  <a:lnTo>
                    <a:pt x="113887" y="13371"/>
                  </a:lnTo>
                  <a:lnTo>
                    <a:pt x="114277" y="13041"/>
                  </a:lnTo>
                  <a:lnTo>
                    <a:pt x="114607" y="12681"/>
                  </a:lnTo>
                  <a:lnTo>
                    <a:pt x="127077" y="1"/>
                  </a:lnTo>
                  <a:lnTo>
                    <a:pt x="112628" y="11752"/>
                  </a:lnTo>
                  <a:lnTo>
                    <a:pt x="112088" y="12142"/>
                  </a:lnTo>
                  <a:lnTo>
                    <a:pt x="111519" y="12502"/>
                  </a:lnTo>
                  <a:lnTo>
                    <a:pt x="110919" y="12801"/>
                  </a:lnTo>
                  <a:lnTo>
                    <a:pt x="110290" y="13071"/>
                  </a:lnTo>
                  <a:lnTo>
                    <a:pt x="109660" y="13251"/>
                  </a:lnTo>
                  <a:lnTo>
                    <a:pt x="109001" y="13401"/>
                  </a:lnTo>
                  <a:lnTo>
                    <a:pt x="108341" y="13491"/>
                  </a:lnTo>
                  <a:lnTo>
                    <a:pt x="107652" y="13521"/>
                  </a:lnTo>
                  <a:lnTo>
                    <a:pt x="19427" y="13521"/>
                  </a:lnTo>
                  <a:lnTo>
                    <a:pt x="18737" y="13491"/>
                  </a:lnTo>
                  <a:lnTo>
                    <a:pt x="18078" y="13401"/>
                  </a:lnTo>
                  <a:lnTo>
                    <a:pt x="17418" y="13251"/>
                  </a:lnTo>
                  <a:lnTo>
                    <a:pt x="16758" y="13071"/>
                  </a:lnTo>
                  <a:lnTo>
                    <a:pt x="16159" y="12801"/>
                  </a:lnTo>
                  <a:lnTo>
                    <a:pt x="15559" y="12502"/>
                  </a:lnTo>
                  <a:lnTo>
                    <a:pt x="14960" y="12142"/>
                  </a:lnTo>
                  <a:lnTo>
                    <a:pt x="14420" y="11752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9" name="Google Shape;2319;p30"/>
            <p:cNvSpPr/>
            <p:nvPr/>
          </p:nvSpPr>
          <p:spPr>
            <a:xfrm>
              <a:off x="238125" y="673600"/>
              <a:ext cx="3618350" cy="3213650"/>
            </a:xfrm>
            <a:custGeom>
              <a:avLst/>
              <a:gdLst/>
              <a:ahLst/>
              <a:cxnLst/>
              <a:rect l="l" t="t" r="r" b="b"/>
              <a:pathLst>
                <a:path w="144734" h="128546" extrusionOk="0">
                  <a:moveTo>
                    <a:pt x="3358" y="0"/>
                  </a:moveTo>
                  <a:lnTo>
                    <a:pt x="0" y="5126"/>
                  </a:lnTo>
                  <a:lnTo>
                    <a:pt x="92362" y="65412"/>
                  </a:lnTo>
                  <a:lnTo>
                    <a:pt x="91912" y="66071"/>
                  </a:lnTo>
                  <a:lnTo>
                    <a:pt x="91493" y="66731"/>
                  </a:lnTo>
                  <a:lnTo>
                    <a:pt x="91103" y="67420"/>
                  </a:lnTo>
                  <a:lnTo>
                    <a:pt x="90683" y="68140"/>
                  </a:lnTo>
                  <a:lnTo>
                    <a:pt x="90324" y="68829"/>
                  </a:lnTo>
                  <a:lnTo>
                    <a:pt x="89964" y="69579"/>
                  </a:lnTo>
                  <a:lnTo>
                    <a:pt x="89634" y="70298"/>
                  </a:lnTo>
                  <a:lnTo>
                    <a:pt x="89304" y="71048"/>
                  </a:lnTo>
                  <a:lnTo>
                    <a:pt x="89005" y="71797"/>
                  </a:lnTo>
                  <a:lnTo>
                    <a:pt x="88735" y="72576"/>
                  </a:lnTo>
                  <a:lnTo>
                    <a:pt x="88465" y="73356"/>
                  </a:lnTo>
                  <a:lnTo>
                    <a:pt x="88225" y="74135"/>
                  </a:lnTo>
                  <a:lnTo>
                    <a:pt x="88015" y="74945"/>
                  </a:lnTo>
                  <a:lnTo>
                    <a:pt x="87835" y="75754"/>
                  </a:lnTo>
                  <a:lnTo>
                    <a:pt x="87656" y="76563"/>
                  </a:lnTo>
                  <a:lnTo>
                    <a:pt x="87506" y="77403"/>
                  </a:lnTo>
                  <a:lnTo>
                    <a:pt x="78662" y="128545"/>
                  </a:lnTo>
                  <a:lnTo>
                    <a:pt x="84898" y="128545"/>
                  </a:lnTo>
                  <a:lnTo>
                    <a:pt x="93531" y="78452"/>
                  </a:lnTo>
                  <a:lnTo>
                    <a:pt x="93741" y="77373"/>
                  </a:lnTo>
                  <a:lnTo>
                    <a:pt x="94011" y="76294"/>
                  </a:lnTo>
                  <a:lnTo>
                    <a:pt x="94311" y="75274"/>
                  </a:lnTo>
                  <a:lnTo>
                    <a:pt x="94670" y="74255"/>
                  </a:lnTo>
                  <a:lnTo>
                    <a:pt x="95030" y="73266"/>
                  </a:lnTo>
                  <a:lnTo>
                    <a:pt x="95480" y="72277"/>
                  </a:lnTo>
                  <a:lnTo>
                    <a:pt x="95930" y="71347"/>
                  </a:lnTo>
                  <a:lnTo>
                    <a:pt x="96439" y="70418"/>
                  </a:lnTo>
                  <a:lnTo>
                    <a:pt x="96979" y="69519"/>
                  </a:lnTo>
                  <a:lnTo>
                    <a:pt x="97578" y="68679"/>
                  </a:lnTo>
                  <a:lnTo>
                    <a:pt x="98178" y="67840"/>
                  </a:lnTo>
                  <a:lnTo>
                    <a:pt x="98837" y="67031"/>
                  </a:lnTo>
                  <a:lnTo>
                    <a:pt x="99527" y="66251"/>
                  </a:lnTo>
                  <a:lnTo>
                    <a:pt x="100246" y="65502"/>
                  </a:lnTo>
                  <a:lnTo>
                    <a:pt x="100966" y="64782"/>
                  </a:lnTo>
                  <a:lnTo>
                    <a:pt x="101745" y="64093"/>
                  </a:lnTo>
                  <a:lnTo>
                    <a:pt x="102555" y="63433"/>
                  </a:lnTo>
                  <a:lnTo>
                    <a:pt x="103394" y="62834"/>
                  </a:lnTo>
                  <a:lnTo>
                    <a:pt x="104263" y="62264"/>
                  </a:lnTo>
                  <a:lnTo>
                    <a:pt x="105133" y="61724"/>
                  </a:lnTo>
                  <a:lnTo>
                    <a:pt x="106032" y="61215"/>
                  </a:lnTo>
                  <a:lnTo>
                    <a:pt x="106961" y="60735"/>
                  </a:lnTo>
                  <a:lnTo>
                    <a:pt x="107921" y="60315"/>
                  </a:lnTo>
                  <a:lnTo>
                    <a:pt x="108910" y="59926"/>
                  </a:lnTo>
                  <a:lnTo>
                    <a:pt x="109899" y="59596"/>
                  </a:lnTo>
                  <a:lnTo>
                    <a:pt x="110889" y="59296"/>
                  </a:lnTo>
                  <a:lnTo>
                    <a:pt x="111938" y="59026"/>
                  </a:lnTo>
                  <a:lnTo>
                    <a:pt x="112987" y="58817"/>
                  </a:lnTo>
                  <a:lnTo>
                    <a:pt x="114036" y="58667"/>
                  </a:lnTo>
                  <a:lnTo>
                    <a:pt x="115115" y="58547"/>
                  </a:lnTo>
                  <a:lnTo>
                    <a:pt x="116195" y="58457"/>
                  </a:lnTo>
                  <a:lnTo>
                    <a:pt x="144734" y="58457"/>
                  </a:lnTo>
                  <a:lnTo>
                    <a:pt x="144734" y="52311"/>
                  </a:lnTo>
                  <a:lnTo>
                    <a:pt x="116524" y="52311"/>
                  </a:lnTo>
                  <a:lnTo>
                    <a:pt x="115775" y="52341"/>
                  </a:lnTo>
                  <a:lnTo>
                    <a:pt x="115025" y="52401"/>
                  </a:lnTo>
                  <a:lnTo>
                    <a:pt x="114306" y="52461"/>
                  </a:lnTo>
                  <a:lnTo>
                    <a:pt x="113557" y="52521"/>
                  </a:lnTo>
                  <a:lnTo>
                    <a:pt x="112837" y="52641"/>
                  </a:lnTo>
                  <a:lnTo>
                    <a:pt x="111398" y="52881"/>
                  </a:lnTo>
                  <a:lnTo>
                    <a:pt x="109959" y="53181"/>
                  </a:lnTo>
                  <a:lnTo>
                    <a:pt x="108580" y="53570"/>
                  </a:lnTo>
                  <a:lnTo>
                    <a:pt x="107201" y="54020"/>
                  </a:lnTo>
                  <a:lnTo>
                    <a:pt x="105852" y="54530"/>
                  </a:lnTo>
                  <a:lnTo>
                    <a:pt x="104533" y="55099"/>
                  </a:lnTo>
                  <a:lnTo>
                    <a:pt x="103274" y="55729"/>
                  </a:lnTo>
                  <a:lnTo>
                    <a:pt x="102015" y="56418"/>
                  </a:lnTo>
                  <a:lnTo>
                    <a:pt x="100816" y="57168"/>
                  </a:lnTo>
                  <a:lnTo>
                    <a:pt x="99647" y="57977"/>
                  </a:lnTo>
                  <a:lnTo>
                    <a:pt x="98508" y="58817"/>
                  </a:lnTo>
                  <a:lnTo>
                    <a:pt x="97428" y="59716"/>
                  </a:lnTo>
                  <a:lnTo>
                    <a:pt x="96379" y="60675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0" name="Google Shape;2320;p30"/>
            <p:cNvSpPr/>
            <p:nvPr/>
          </p:nvSpPr>
          <p:spPr>
            <a:xfrm>
              <a:off x="238125" y="673600"/>
              <a:ext cx="2415475" cy="1635300"/>
            </a:xfrm>
            <a:custGeom>
              <a:avLst/>
              <a:gdLst/>
              <a:ahLst/>
              <a:cxnLst/>
              <a:rect l="l" t="t" r="r" b="b"/>
              <a:pathLst>
                <a:path w="96619" h="65412" extrusionOk="0">
                  <a:moveTo>
                    <a:pt x="3358" y="0"/>
                  </a:moveTo>
                  <a:lnTo>
                    <a:pt x="0" y="5126"/>
                  </a:lnTo>
                  <a:lnTo>
                    <a:pt x="92362" y="65412"/>
                  </a:lnTo>
                  <a:lnTo>
                    <a:pt x="95000" y="64932"/>
                  </a:lnTo>
                  <a:lnTo>
                    <a:pt x="96619" y="63043"/>
                  </a:lnTo>
                  <a:lnTo>
                    <a:pt x="96379" y="60675"/>
                  </a:lnTo>
                  <a:lnTo>
                    <a:pt x="335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1" name="Google Shape;2321;p30"/>
            <p:cNvSpPr/>
            <p:nvPr/>
          </p:nvSpPr>
          <p:spPr>
            <a:xfrm>
              <a:off x="2272875" y="2063050"/>
              <a:ext cx="1583600" cy="1824200"/>
            </a:xfrm>
            <a:custGeom>
              <a:avLst/>
              <a:gdLst/>
              <a:ahLst/>
              <a:cxnLst/>
              <a:rect l="l" t="t" r="r" b="b"/>
              <a:pathLst>
                <a:path w="63344" h="72968" extrusionOk="0">
                  <a:moveTo>
                    <a:pt x="34835" y="1"/>
                  </a:moveTo>
                  <a:lnTo>
                    <a:pt x="33635" y="31"/>
                  </a:lnTo>
                  <a:lnTo>
                    <a:pt x="32436" y="91"/>
                  </a:lnTo>
                  <a:lnTo>
                    <a:pt x="31267" y="241"/>
                  </a:lnTo>
                  <a:lnTo>
                    <a:pt x="30128" y="421"/>
                  </a:lnTo>
                  <a:lnTo>
                    <a:pt x="28989" y="631"/>
                  </a:lnTo>
                  <a:lnTo>
                    <a:pt x="27850" y="930"/>
                  </a:lnTo>
                  <a:lnTo>
                    <a:pt x="26771" y="1260"/>
                  </a:lnTo>
                  <a:lnTo>
                    <a:pt x="25661" y="1620"/>
                  </a:lnTo>
                  <a:lnTo>
                    <a:pt x="24612" y="2039"/>
                  </a:lnTo>
                  <a:lnTo>
                    <a:pt x="23563" y="2519"/>
                  </a:lnTo>
                  <a:lnTo>
                    <a:pt x="22544" y="3029"/>
                  </a:lnTo>
                  <a:lnTo>
                    <a:pt x="21554" y="3568"/>
                  </a:lnTo>
                  <a:lnTo>
                    <a:pt x="20595" y="4168"/>
                  </a:lnTo>
                  <a:lnTo>
                    <a:pt x="19666" y="4797"/>
                  </a:lnTo>
                  <a:lnTo>
                    <a:pt x="18766" y="5457"/>
                  </a:lnTo>
                  <a:lnTo>
                    <a:pt x="17867" y="6176"/>
                  </a:lnTo>
                  <a:lnTo>
                    <a:pt x="17028" y="6926"/>
                  </a:lnTo>
                  <a:lnTo>
                    <a:pt x="16218" y="7705"/>
                  </a:lnTo>
                  <a:lnTo>
                    <a:pt x="15439" y="8515"/>
                  </a:lnTo>
                  <a:lnTo>
                    <a:pt x="14689" y="9354"/>
                  </a:lnTo>
                  <a:lnTo>
                    <a:pt x="13970" y="10253"/>
                  </a:lnTo>
                  <a:lnTo>
                    <a:pt x="13280" y="11153"/>
                  </a:lnTo>
                  <a:lnTo>
                    <a:pt x="12651" y="12112"/>
                  </a:lnTo>
                  <a:lnTo>
                    <a:pt x="12051" y="13071"/>
                  </a:lnTo>
                  <a:lnTo>
                    <a:pt x="11512" y="14091"/>
                  </a:lnTo>
                  <a:lnTo>
                    <a:pt x="11002" y="15110"/>
                  </a:lnTo>
                  <a:lnTo>
                    <a:pt x="10522" y="16189"/>
                  </a:lnTo>
                  <a:lnTo>
                    <a:pt x="10103" y="17268"/>
                  </a:lnTo>
                  <a:lnTo>
                    <a:pt x="9713" y="18377"/>
                  </a:lnTo>
                  <a:lnTo>
                    <a:pt x="9383" y="19487"/>
                  </a:lnTo>
                  <a:lnTo>
                    <a:pt x="9113" y="20656"/>
                  </a:lnTo>
                  <a:lnTo>
                    <a:pt x="8874" y="21825"/>
                  </a:lnTo>
                  <a:lnTo>
                    <a:pt x="0" y="72967"/>
                  </a:lnTo>
                  <a:lnTo>
                    <a:pt x="3178" y="72967"/>
                  </a:lnTo>
                  <a:lnTo>
                    <a:pt x="11812" y="22874"/>
                  </a:lnTo>
                  <a:lnTo>
                    <a:pt x="12021" y="21795"/>
                  </a:lnTo>
                  <a:lnTo>
                    <a:pt x="12291" y="20716"/>
                  </a:lnTo>
                  <a:lnTo>
                    <a:pt x="12591" y="19696"/>
                  </a:lnTo>
                  <a:lnTo>
                    <a:pt x="12921" y="18677"/>
                  </a:lnTo>
                  <a:lnTo>
                    <a:pt x="13310" y="17688"/>
                  </a:lnTo>
                  <a:lnTo>
                    <a:pt x="13730" y="16699"/>
                  </a:lnTo>
                  <a:lnTo>
                    <a:pt x="14210" y="15769"/>
                  </a:lnTo>
                  <a:lnTo>
                    <a:pt x="14719" y="14840"/>
                  </a:lnTo>
                  <a:lnTo>
                    <a:pt x="15259" y="13941"/>
                  </a:lnTo>
                  <a:lnTo>
                    <a:pt x="15829" y="13101"/>
                  </a:lnTo>
                  <a:lnTo>
                    <a:pt x="16458" y="12262"/>
                  </a:lnTo>
                  <a:lnTo>
                    <a:pt x="17118" y="11453"/>
                  </a:lnTo>
                  <a:lnTo>
                    <a:pt x="17777" y="10673"/>
                  </a:lnTo>
                  <a:lnTo>
                    <a:pt x="18497" y="9924"/>
                  </a:lnTo>
                  <a:lnTo>
                    <a:pt x="19246" y="9204"/>
                  </a:lnTo>
                  <a:lnTo>
                    <a:pt x="20025" y="8515"/>
                  </a:lnTo>
                  <a:lnTo>
                    <a:pt x="20835" y="7855"/>
                  </a:lnTo>
                  <a:lnTo>
                    <a:pt x="21674" y="7256"/>
                  </a:lnTo>
                  <a:lnTo>
                    <a:pt x="22514" y="6686"/>
                  </a:lnTo>
                  <a:lnTo>
                    <a:pt x="23413" y="6146"/>
                  </a:lnTo>
                  <a:lnTo>
                    <a:pt x="24312" y="5637"/>
                  </a:lnTo>
                  <a:lnTo>
                    <a:pt x="25242" y="5157"/>
                  </a:lnTo>
                  <a:lnTo>
                    <a:pt x="26201" y="4737"/>
                  </a:lnTo>
                  <a:lnTo>
                    <a:pt x="27160" y="4348"/>
                  </a:lnTo>
                  <a:lnTo>
                    <a:pt x="28150" y="4018"/>
                  </a:lnTo>
                  <a:lnTo>
                    <a:pt x="29169" y="3718"/>
                  </a:lnTo>
                  <a:lnTo>
                    <a:pt x="30188" y="3448"/>
                  </a:lnTo>
                  <a:lnTo>
                    <a:pt x="31237" y="3239"/>
                  </a:lnTo>
                  <a:lnTo>
                    <a:pt x="32316" y="3089"/>
                  </a:lnTo>
                  <a:lnTo>
                    <a:pt x="33366" y="2969"/>
                  </a:lnTo>
                  <a:lnTo>
                    <a:pt x="34475" y="2879"/>
                  </a:lnTo>
                  <a:lnTo>
                    <a:pt x="63344" y="2879"/>
                  </a:lnTo>
                  <a:lnTo>
                    <a:pt x="6334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2" name="Google Shape;2322;p30"/>
            <p:cNvSpPr/>
            <p:nvPr/>
          </p:nvSpPr>
          <p:spPr>
            <a:xfrm>
              <a:off x="262850" y="711800"/>
              <a:ext cx="3593625" cy="3175450"/>
            </a:xfrm>
            <a:custGeom>
              <a:avLst/>
              <a:gdLst/>
              <a:ahLst/>
              <a:cxnLst/>
              <a:rect l="l" t="t" r="r" b="b"/>
              <a:pathLst>
                <a:path w="143745" h="127018" extrusionOk="0">
                  <a:moveTo>
                    <a:pt x="1349" y="1"/>
                  </a:moveTo>
                  <a:lnTo>
                    <a:pt x="0" y="2069"/>
                  </a:lnTo>
                  <a:lnTo>
                    <a:pt x="94011" y="63404"/>
                  </a:lnTo>
                  <a:lnTo>
                    <a:pt x="93502" y="64094"/>
                  </a:lnTo>
                  <a:lnTo>
                    <a:pt x="92992" y="64783"/>
                  </a:lnTo>
                  <a:lnTo>
                    <a:pt x="92512" y="65503"/>
                  </a:lnTo>
                  <a:lnTo>
                    <a:pt x="92033" y="66252"/>
                  </a:lnTo>
                  <a:lnTo>
                    <a:pt x="91613" y="67001"/>
                  </a:lnTo>
                  <a:lnTo>
                    <a:pt x="91193" y="67751"/>
                  </a:lnTo>
                  <a:lnTo>
                    <a:pt x="90774" y="68530"/>
                  </a:lnTo>
                  <a:lnTo>
                    <a:pt x="90414" y="69340"/>
                  </a:lnTo>
                  <a:lnTo>
                    <a:pt x="90054" y="70149"/>
                  </a:lnTo>
                  <a:lnTo>
                    <a:pt x="89724" y="70958"/>
                  </a:lnTo>
                  <a:lnTo>
                    <a:pt x="89425" y="71798"/>
                  </a:lnTo>
                  <a:lnTo>
                    <a:pt x="89155" y="72667"/>
                  </a:lnTo>
                  <a:lnTo>
                    <a:pt x="88915" y="73507"/>
                  </a:lnTo>
                  <a:lnTo>
                    <a:pt x="88675" y="74406"/>
                  </a:lnTo>
                  <a:lnTo>
                    <a:pt x="88495" y="75275"/>
                  </a:lnTo>
                  <a:lnTo>
                    <a:pt x="88315" y="76175"/>
                  </a:lnTo>
                  <a:lnTo>
                    <a:pt x="79532" y="127017"/>
                  </a:lnTo>
                  <a:lnTo>
                    <a:pt x="82050" y="127017"/>
                  </a:lnTo>
                  <a:lnTo>
                    <a:pt x="90744" y="76594"/>
                  </a:lnTo>
                  <a:lnTo>
                    <a:pt x="90953" y="75425"/>
                  </a:lnTo>
                  <a:lnTo>
                    <a:pt x="91253" y="74286"/>
                  </a:lnTo>
                  <a:lnTo>
                    <a:pt x="91553" y="73177"/>
                  </a:lnTo>
                  <a:lnTo>
                    <a:pt x="91943" y="72098"/>
                  </a:lnTo>
                  <a:lnTo>
                    <a:pt x="92362" y="71018"/>
                  </a:lnTo>
                  <a:lnTo>
                    <a:pt x="92812" y="69969"/>
                  </a:lnTo>
                  <a:lnTo>
                    <a:pt x="93322" y="68950"/>
                  </a:lnTo>
                  <a:lnTo>
                    <a:pt x="93861" y="67961"/>
                  </a:lnTo>
                  <a:lnTo>
                    <a:pt x="94461" y="67001"/>
                  </a:lnTo>
                  <a:lnTo>
                    <a:pt x="95060" y="66072"/>
                  </a:lnTo>
                  <a:lnTo>
                    <a:pt x="95750" y="65173"/>
                  </a:lnTo>
                  <a:lnTo>
                    <a:pt x="96439" y="64303"/>
                  </a:lnTo>
                  <a:lnTo>
                    <a:pt x="97159" y="63464"/>
                  </a:lnTo>
                  <a:lnTo>
                    <a:pt x="97938" y="62655"/>
                  </a:lnTo>
                  <a:lnTo>
                    <a:pt x="98748" y="61905"/>
                  </a:lnTo>
                  <a:lnTo>
                    <a:pt x="99587" y="61156"/>
                  </a:lnTo>
                  <a:lnTo>
                    <a:pt x="100456" y="60466"/>
                  </a:lnTo>
                  <a:lnTo>
                    <a:pt x="101356" y="59807"/>
                  </a:lnTo>
                  <a:lnTo>
                    <a:pt x="102255" y="59177"/>
                  </a:lnTo>
                  <a:lnTo>
                    <a:pt x="103214" y="58608"/>
                  </a:lnTo>
                  <a:lnTo>
                    <a:pt x="104204" y="58068"/>
                  </a:lnTo>
                  <a:lnTo>
                    <a:pt x="105193" y="57558"/>
                  </a:lnTo>
                  <a:lnTo>
                    <a:pt x="106212" y="57109"/>
                  </a:lnTo>
                  <a:lnTo>
                    <a:pt x="107261" y="56689"/>
                  </a:lnTo>
                  <a:lnTo>
                    <a:pt x="108341" y="56329"/>
                  </a:lnTo>
                  <a:lnTo>
                    <a:pt x="109420" y="56000"/>
                  </a:lnTo>
                  <a:lnTo>
                    <a:pt x="110529" y="55730"/>
                  </a:lnTo>
                  <a:lnTo>
                    <a:pt x="111668" y="55490"/>
                  </a:lnTo>
                  <a:lnTo>
                    <a:pt x="112807" y="55310"/>
                  </a:lnTo>
                  <a:lnTo>
                    <a:pt x="113947" y="55190"/>
                  </a:lnTo>
                  <a:lnTo>
                    <a:pt x="115116" y="55100"/>
                  </a:lnTo>
                  <a:lnTo>
                    <a:pt x="116285" y="55070"/>
                  </a:lnTo>
                  <a:lnTo>
                    <a:pt x="143745" y="55070"/>
                  </a:lnTo>
                  <a:lnTo>
                    <a:pt x="143745" y="52612"/>
                  </a:lnTo>
                  <a:lnTo>
                    <a:pt x="116285" y="52612"/>
                  </a:lnTo>
                  <a:lnTo>
                    <a:pt x="115535" y="52642"/>
                  </a:lnTo>
                  <a:lnTo>
                    <a:pt x="114786" y="52672"/>
                  </a:lnTo>
                  <a:lnTo>
                    <a:pt x="114036" y="52702"/>
                  </a:lnTo>
                  <a:lnTo>
                    <a:pt x="113317" y="52762"/>
                  </a:lnTo>
                  <a:lnTo>
                    <a:pt x="112568" y="52852"/>
                  </a:lnTo>
                  <a:lnTo>
                    <a:pt x="111848" y="52972"/>
                  </a:lnTo>
                  <a:lnTo>
                    <a:pt x="111099" y="53092"/>
                  </a:lnTo>
                  <a:lnTo>
                    <a:pt x="110379" y="53242"/>
                  </a:lnTo>
                  <a:lnTo>
                    <a:pt x="109690" y="53391"/>
                  </a:lnTo>
                  <a:lnTo>
                    <a:pt x="108970" y="53571"/>
                  </a:lnTo>
                  <a:lnTo>
                    <a:pt x="108281" y="53751"/>
                  </a:lnTo>
                  <a:lnTo>
                    <a:pt x="107591" y="53991"/>
                  </a:lnTo>
                  <a:lnTo>
                    <a:pt x="106902" y="54201"/>
                  </a:lnTo>
                  <a:lnTo>
                    <a:pt x="106212" y="54441"/>
                  </a:lnTo>
                  <a:lnTo>
                    <a:pt x="105553" y="54710"/>
                  </a:lnTo>
                  <a:lnTo>
                    <a:pt x="104893" y="55010"/>
                  </a:lnTo>
                  <a:lnTo>
                    <a:pt x="104234" y="55280"/>
                  </a:lnTo>
                  <a:lnTo>
                    <a:pt x="103604" y="55610"/>
                  </a:lnTo>
                  <a:lnTo>
                    <a:pt x="102945" y="55940"/>
                  </a:lnTo>
                  <a:lnTo>
                    <a:pt x="102345" y="56269"/>
                  </a:lnTo>
                  <a:lnTo>
                    <a:pt x="101116" y="57019"/>
                  </a:lnTo>
                  <a:lnTo>
                    <a:pt x="99917" y="57798"/>
                  </a:lnTo>
                  <a:lnTo>
                    <a:pt x="98778" y="58638"/>
                  </a:lnTo>
                  <a:lnTo>
                    <a:pt x="97698" y="59537"/>
                  </a:lnTo>
                  <a:lnTo>
                    <a:pt x="96649" y="60496"/>
                  </a:lnTo>
                  <a:lnTo>
                    <a:pt x="95630" y="61515"/>
                  </a:lnTo>
                  <a:lnTo>
                    <a:pt x="134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3" name="Google Shape;2323;p30"/>
            <p:cNvSpPr/>
            <p:nvPr/>
          </p:nvSpPr>
          <p:spPr>
            <a:xfrm>
              <a:off x="3762775" y="673600"/>
              <a:ext cx="3619100" cy="3213650"/>
            </a:xfrm>
            <a:custGeom>
              <a:avLst/>
              <a:gdLst/>
              <a:ahLst/>
              <a:cxnLst/>
              <a:rect l="l" t="t" r="r" b="b"/>
              <a:pathLst>
                <a:path w="144764" h="128546" extrusionOk="0">
                  <a:moveTo>
                    <a:pt x="141406" y="0"/>
                  </a:moveTo>
                  <a:lnTo>
                    <a:pt x="48355" y="60675"/>
                  </a:lnTo>
                  <a:lnTo>
                    <a:pt x="47306" y="59716"/>
                  </a:lnTo>
                  <a:lnTo>
                    <a:pt x="46226" y="58817"/>
                  </a:lnTo>
                  <a:lnTo>
                    <a:pt x="45087" y="57977"/>
                  </a:lnTo>
                  <a:lnTo>
                    <a:pt x="43918" y="57168"/>
                  </a:lnTo>
                  <a:lnTo>
                    <a:pt x="42719" y="56418"/>
                  </a:lnTo>
                  <a:lnTo>
                    <a:pt x="41460" y="55729"/>
                  </a:lnTo>
                  <a:lnTo>
                    <a:pt x="40201" y="55099"/>
                  </a:lnTo>
                  <a:lnTo>
                    <a:pt x="38882" y="54530"/>
                  </a:lnTo>
                  <a:lnTo>
                    <a:pt x="37533" y="54020"/>
                  </a:lnTo>
                  <a:lnTo>
                    <a:pt x="36184" y="53570"/>
                  </a:lnTo>
                  <a:lnTo>
                    <a:pt x="34775" y="53181"/>
                  </a:lnTo>
                  <a:lnTo>
                    <a:pt x="33366" y="52881"/>
                  </a:lnTo>
                  <a:lnTo>
                    <a:pt x="31897" y="52641"/>
                  </a:lnTo>
                  <a:lnTo>
                    <a:pt x="31177" y="52521"/>
                  </a:lnTo>
                  <a:lnTo>
                    <a:pt x="30458" y="52461"/>
                  </a:lnTo>
                  <a:lnTo>
                    <a:pt x="29709" y="52401"/>
                  </a:lnTo>
                  <a:lnTo>
                    <a:pt x="28959" y="52341"/>
                  </a:lnTo>
                  <a:lnTo>
                    <a:pt x="28210" y="52311"/>
                  </a:lnTo>
                  <a:lnTo>
                    <a:pt x="0" y="52311"/>
                  </a:lnTo>
                  <a:lnTo>
                    <a:pt x="0" y="58457"/>
                  </a:lnTo>
                  <a:lnTo>
                    <a:pt x="28539" y="58457"/>
                  </a:lnTo>
                  <a:lnTo>
                    <a:pt x="29649" y="58547"/>
                  </a:lnTo>
                  <a:lnTo>
                    <a:pt x="30698" y="58667"/>
                  </a:lnTo>
                  <a:lnTo>
                    <a:pt x="31777" y="58817"/>
                  </a:lnTo>
                  <a:lnTo>
                    <a:pt x="32826" y="59026"/>
                  </a:lnTo>
                  <a:lnTo>
                    <a:pt x="33846" y="59296"/>
                  </a:lnTo>
                  <a:lnTo>
                    <a:pt x="34865" y="59596"/>
                  </a:lnTo>
                  <a:lnTo>
                    <a:pt x="35854" y="59926"/>
                  </a:lnTo>
                  <a:lnTo>
                    <a:pt x="36813" y="60315"/>
                  </a:lnTo>
                  <a:lnTo>
                    <a:pt x="37773" y="60735"/>
                  </a:lnTo>
                  <a:lnTo>
                    <a:pt x="38702" y="61215"/>
                  </a:lnTo>
                  <a:lnTo>
                    <a:pt x="39601" y="61724"/>
                  </a:lnTo>
                  <a:lnTo>
                    <a:pt x="40501" y="62264"/>
                  </a:lnTo>
                  <a:lnTo>
                    <a:pt x="41340" y="62834"/>
                  </a:lnTo>
                  <a:lnTo>
                    <a:pt x="42179" y="63433"/>
                  </a:lnTo>
                  <a:lnTo>
                    <a:pt x="42989" y="64093"/>
                  </a:lnTo>
                  <a:lnTo>
                    <a:pt x="43768" y="64782"/>
                  </a:lnTo>
                  <a:lnTo>
                    <a:pt x="44518" y="65502"/>
                  </a:lnTo>
                  <a:lnTo>
                    <a:pt x="45237" y="66251"/>
                  </a:lnTo>
                  <a:lnTo>
                    <a:pt x="45897" y="67031"/>
                  </a:lnTo>
                  <a:lnTo>
                    <a:pt x="46556" y="67840"/>
                  </a:lnTo>
                  <a:lnTo>
                    <a:pt x="47186" y="68679"/>
                  </a:lnTo>
                  <a:lnTo>
                    <a:pt x="47755" y="69519"/>
                  </a:lnTo>
                  <a:lnTo>
                    <a:pt x="48295" y="70418"/>
                  </a:lnTo>
                  <a:lnTo>
                    <a:pt x="48805" y="71347"/>
                  </a:lnTo>
                  <a:lnTo>
                    <a:pt x="49284" y="72277"/>
                  </a:lnTo>
                  <a:lnTo>
                    <a:pt x="49704" y="73266"/>
                  </a:lnTo>
                  <a:lnTo>
                    <a:pt x="50094" y="74255"/>
                  </a:lnTo>
                  <a:lnTo>
                    <a:pt x="50423" y="75274"/>
                  </a:lnTo>
                  <a:lnTo>
                    <a:pt x="50723" y="76294"/>
                  </a:lnTo>
                  <a:lnTo>
                    <a:pt x="50993" y="77373"/>
                  </a:lnTo>
                  <a:lnTo>
                    <a:pt x="51203" y="78452"/>
                  </a:lnTo>
                  <a:lnTo>
                    <a:pt x="59836" y="128545"/>
                  </a:lnTo>
                  <a:lnTo>
                    <a:pt x="66072" y="128545"/>
                  </a:lnTo>
                  <a:lnTo>
                    <a:pt x="57258" y="77403"/>
                  </a:lnTo>
                  <a:lnTo>
                    <a:pt x="57078" y="76563"/>
                  </a:lnTo>
                  <a:lnTo>
                    <a:pt x="56929" y="75754"/>
                  </a:lnTo>
                  <a:lnTo>
                    <a:pt x="56719" y="74945"/>
                  </a:lnTo>
                  <a:lnTo>
                    <a:pt x="56509" y="74135"/>
                  </a:lnTo>
                  <a:lnTo>
                    <a:pt x="56269" y="73356"/>
                  </a:lnTo>
                  <a:lnTo>
                    <a:pt x="55999" y="72576"/>
                  </a:lnTo>
                  <a:lnTo>
                    <a:pt x="55729" y="71797"/>
                  </a:lnTo>
                  <a:lnTo>
                    <a:pt x="55430" y="71048"/>
                  </a:lnTo>
                  <a:lnTo>
                    <a:pt x="55100" y="70298"/>
                  </a:lnTo>
                  <a:lnTo>
                    <a:pt x="54770" y="69579"/>
                  </a:lnTo>
                  <a:lnTo>
                    <a:pt x="54410" y="68829"/>
                  </a:lnTo>
                  <a:lnTo>
                    <a:pt x="54051" y="68140"/>
                  </a:lnTo>
                  <a:lnTo>
                    <a:pt x="53661" y="67420"/>
                  </a:lnTo>
                  <a:lnTo>
                    <a:pt x="53241" y="66731"/>
                  </a:lnTo>
                  <a:lnTo>
                    <a:pt x="52822" y="66071"/>
                  </a:lnTo>
                  <a:lnTo>
                    <a:pt x="52372" y="65412"/>
                  </a:lnTo>
                  <a:lnTo>
                    <a:pt x="144764" y="5126"/>
                  </a:lnTo>
                  <a:lnTo>
                    <a:pt x="14140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4" name="Google Shape;2324;p30"/>
            <p:cNvSpPr/>
            <p:nvPr/>
          </p:nvSpPr>
          <p:spPr>
            <a:xfrm>
              <a:off x="4965650" y="673600"/>
              <a:ext cx="2416225" cy="1635300"/>
            </a:xfrm>
            <a:custGeom>
              <a:avLst/>
              <a:gdLst/>
              <a:ahLst/>
              <a:cxnLst/>
              <a:rect l="l" t="t" r="r" b="b"/>
              <a:pathLst>
                <a:path w="96649" h="65412" extrusionOk="0">
                  <a:moveTo>
                    <a:pt x="93291" y="0"/>
                  </a:moveTo>
                  <a:lnTo>
                    <a:pt x="240" y="60675"/>
                  </a:lnTo>
                  <a:lnTo>
                    <a:pt x="0" y="63043"/>
                  </a:lnTo>
                  <a:lnTo>
                    <a:pt x="1619" y="64932"/>
                  </a:lnTo>
                  <a:lnTo>
                    <a:pt x="4257" y="65412"/>
                  </a:lnTo>
                  <a:lnTo>
                    <a:pt x="96649" y="5126"/>
                  </a:lnTo>
                  <a:lnTo>
                    <a:pt x="9329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5" name="Google Shape;2325;p30"/>
            <p:cNvSpPr/>
            <p:nvPr/>
          </p:nvSpPr>
          <p:spPr>
            <a:xfrm>
              <a:off x="3762775" y="2063050"/>
              <a:ext cx="1583600" cy="1824200"/>
            </a:xfrm>
            <a:custGeom>
              <a:avLst/>
              <a:gdLst/>
              <a:ahLst/>
              <a:cxnLst/>
              <a:rect l="l" t="t" r="r" b="b"/>
              <a:pathLst>
                <a:path w="63344" h="72968" extrusionOk="0">
                  <a:moveTo>
                    <a:pt x="0" y="1"/>
                  </a:moveTo>
                  <a:lnTo>
                    <a:pt x="0" y="2879"/>
                  </a:lnTo>
                  <a:lnTo>
                    <a:pt x="28899" y="2879"/>
                  </a:lnTo>
                  <a:lnTo>
                    <a:pt x="29978" y="2969"/>
                  </a:lnTo>
                  <a:lnTo>
                    <a:pt x="31058" y="3089"/>
                  </a:lnTo>
                  <a:lnTo>
                    <a:pt x="32107" y="3239"/>
                  </a:lnTo>
                  <a:lnTo>
                    <a:pt x="33156" y="3448"/>
                  </a:lnTo>
                  <a:lnTo>
                    <a:pt x="34175" y="3718"/>
                  </a:lnTo>
                  <a:lnTo>
                    <a:pt x="35195" y="4018"/>
                  </a:lnTo>
                  <a:lnTo>
                    <a:pt x="36184" y="4348"/>
                  </a:lnTo>
                  <a:lnTo>
                    <a:pt x="37143" y="4737"/>
                  </a:lnTo>
                  <a:lnTo>
                    <a:pt x="38102" y="5157"/>
                  </a:lnTo>
                  <a:lnTo>
                    <a:pt x="39032" y="5637"/>
                  </a:lnTo>
                  <a:lnTo>
                    <a:pt x="39931" y="6146"/>
                  </a:lnTo>
                  <a:lnTo>
                    <a:pt x="40830" y="6686"/>
                  </a:lnTo>
                  <a:lnTo>
                    <a:pt x="41700" y="7256"/>
                  </a:lnTo>
                  <a:lnTo>
                    <a:pt x="42509" y="7855"/>
                  </a:lnTo>
                  <a:lnTo>
                    <a:pt x="43319" y="8515"/>
                  </a:lnTo>
                  <a:lnTo>
                    <a:pt x="44098" y="9204"/>
                  </a:lnTo>
                  <a:lnTo>
                    <a:pt x="44847" y="9924"/>
                  </a:lnTo>
                  <a:lnTo>
                    <a:pt x="45567" y="10673"/>
                  </a:lnTo>
                  <a:lnTo>
                    <a:pt x="46256" y="11453"/>
                  </a:lnTo>
                  <a:lnTo>
                    <a:pt x="46886" y="12262"/>
                  </a:lnTo>
                  <a:lnTo>
                    <a:pt x="47515" y="13101"/>
                  </a:lnTo>
                  <a:lnTo>
                    <a:pt x="48085" y="13941"/>
                  </a:lnTo>
                  <a:lnTo>
                    <a:pt x="48625" y="14840"/>
                  </a:lnTo>
                  <a:lnTo>
                    <a:pt x="49134" y="15769"/>
                  </a:lnTo>
                  <a:lnTo>
                    <a:pt x="49614" y="16699"/>
                  </a:lnTo>
                  <a:lnTo>
                    <a:pt x="50034" y="17688"/>
                  </a:lnTo>
                  <a:lnTo>
                    <a:pt x="50423" y="18677"/>
                  </a:lnTo>
                  <a:lnTo>
                    <a:pt x="50753" y="19696"/>
                  </a:lnTo>
                  <a:lnTo>
                    <a:pt x="51053" y="20716"/>
                  </a:lnTo>
                  <a:lnTo>
                    <a:pt x="51323" y="21795"/>
                  </a:lnTo>
                  <a:lnTo>
                    <a:pt x="51533" y="22874"/>
                  </a:lnTo>
                  <a:lnTo>
                    <a:pt x="60196" y="72967"/>
                  </a:lnTo>
                  <a:lnTo>
                    <a:pt x="63344" y="72967"/>
                  </a:lnTo>
                  <a:lnTo>
                    <a:pt x="54470" y="21825"/>
                  </a:lnTo>
                  <a:lnTo>
                    <a:pt x="54231" y="20656"/>
                  </a:lnTo>
                  <a:lnTo>
                    <a:pt x="53961" y="19487"/>
                  </a:lnTo>
                  <a:lnTo>
                    <a:pt x="53631" y="18377"/>
                  </a:lnTo>
                  <a:lnTo>
                    <a:pt x="53241" y="17268"/>
                  </a:lnTo>
                  <a:lnTo>
                    <a:pt x="52822" y="16189"/>
                  </a:lnTo>
                  <a:lnTo>
                    <a:pt x="52372" y="15110"/>
                  </a:lnTo>
                  <a:lnTo>
                    <a:pt x="51862" y="14091"/>
                  </a:lnTo>
                  <a:lnTo>
                    <a:pt x="51293" y="13071"/>
                  </a:lnTo>
                  <a:lnTo>
                    <a:pt x="50693" y="12112"/>
                  </a:lnTo>
                  <a:lnTo>
                    <a:pt x="50064" y="11153"/>
                  </a:lnTo>
                  <a:lnTo>
                    <a:pt x="49374" y="10253"/>
                  </a:lnTo>
                  <a:lnTo>
                    <a:pt x="48685" y="9354"/>
                  </a:lnTo>
                  <a:lnTo>
                    <a:pt x="47935" y="8515"/>
                  </a:lnTo>
                  <a:lnTo>
                    <a:pt x="47156" y="7705"/>
                  </a:lnTo>
                  <a:lnTo>
                    <a:pt x="46316" y="6926"/>
                  </a:lnTo>
                  <a:lnTo>
                    <a:pt x="45477" y="6176"/>
                  </a:lnTo>
                  <a:lnTo>
                    <a:pt x="44608" y="5457"/>
                  </a:lnTo>
                  <a:lnTo>
                    <a:pt x="43678" y="4797"/>
                  </a:lnTo>
                  <a:lnTo>
                    <a:pt x="42749" y="4168"/>
                  </a:lnTo>
                  <a:lnTo>
                    <a:pt x="41790" y="3568"/>
                  </a:lnTo>
                  <a:lnTo>
                    <a:pt x="40800" y="3029"/>
                  </a:lnTo>
                  <a:lnTo>
                    <a:pt x="39781" y="2519"/>
                  </a:lnTo>
                  <a:lnTo>
                    <a:pt x="38732" y="2039"/>
                  </a:lnTo>
                  <a:lnTo>
                    <a:pt x="37683" y="1620"/>
                  </a:lnTo>
                  <a:lnTo>
                    <a:pt x="36603" y="1260"/>
                  </a:lnTo>
                  <a:lnTo>
                    <a:pt x="35494" y="930"/>
                  </a:lnTo>
                  <a:lnTo>
                    <a:pt x="34355" y="631"/>
                  </a:lnTo>
                  <a:lnTo>
                    <a:pt x="33216" y="421"/>
                  </a:lnTo>
                  <a:lnTo>
                    <a:pt x="32077" y="241"/>
                  </a:lnTo>
                  <a:lnTo>
                    <a:pt x="30908" y="91"/>
                  </a:lnTo>
                  <a:lnTo>
                    <a:pt x="29739" y="31"/>
                  </a:lnTo>
                  <a:lnTo>
                    <a:pt x="2853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6" name="Google Shape;2326;p30"/>
            <p:cNvSpPr/>
            <p:nvPr/>
          </p:nvSpPr>
          <p:spPr>
            <a:xfrm>
              <a:off x="3762775" y="711800"/>
              <a:ext cx="3593625" cy="3175450"/>
            </a:xfrm>
            <a:custGeom>
              <a:avLst/>
              <a:gdLst/>
              <a:ahLst/>
              <a:cxnLst/>
              <a:rect l="l" t="t" r="r" b="b"/>
              <a:pathLst>
                <a:path w="143745" h="127018" extrusionOk="0">
                  <a:moveTo>
                    <a:pt x="142396" y="1"/>
                  </a:moveTo>
                  <a:lnTo>
                    <a:pt x="48115" y="61515"/>
                  </a:lnTo>
                  <a:lnTo>
                    <a:pt x="47126" y="60496"/>
                  </a:lnTo>
                  <a:lnTo>
                    <a:pt x="46077" y="59537"/>
                  </a:lnTo>
                  <a:lnTo>
                    <a:pt x="44967" y="58638"/>
                  </a:lnTo>
                  <a:lnTo>
                    <a:pt x="43828" y="57798"/>
                  </a:lnTo>
                  <a:lnTo>
                    <a:pt x="42659" y="57019"/>
                  </a:lnTo>
                  <a:lnTo>
                    <a:pt x="41430" y="56269"/>
                  </a:lnTo>
                  <a:lnTo>
                    <a:pt x="40800" y="55940"/>
                  </a:lnTo>
                  <a:lnTo>
                    <a:pt x="40171" y="55610"/>
                  </a:lnTo>
                  <a:lnTo>
                    <a:pt x="39511" y="55280"/>
                  </a:lnTo>
                  <a:lnTo>
                    <a:pt x="38852" y="55010"/>
                  </a:lnTo>
                  <a:lnTo>
                    <a:pt x="38192" y="54710"/>
                  </a:lnTo>
                  <a:lnTo>
                    <a:pt x="37533" y="54441"/>
                  </a:lnTo>
                  <a:lnTo>
                    <a:pt x="36843" y="54201"/>
                  </a:lnTo>
                  <a:lnTo>
                    <a:pt x="36184" y="53991"/>
                  </a:lnTo>
                  <a:lnTo>
                    <a:pt x="35494" y="53751"/>
                  </a:lnTo>
                  <a:lnTo>
                    <a:pt x="34775" y="53571"/>
                  </a:lnTo>
                  <a:lnTo>
                    <a:pt x="34085" y="53391"/>
                  </a:lnTo>
                  <a:lnTo>
                    <a:pt x="33366" y="53242"/>
                  </a:lnTo>
                  <a:lnTo>
                    <a:pt x="32646" y="53092"/>
                  </a:lnTo>
                  <a:lnTo>
                    <a:pt x="31927" y="52972"/>
                  </a:lnTo>
                  <a:lnTo>
                    <a:pt x="31177" y="52852"/>
                  </a:lnTo>
                  <a:lnTo>
                    <a:pt x="30458" y="52762"/>
                  </a:lnTo>
                  <a:lnTo>
                    <a:pt x="29709" y="52702"/>
                  </a:lnTo>
                  <a:lnTo>
                    <a:pt x="28959" y="52672"/>
                  </a:lnTo>
                  <a:lnTo>
                    <a:pt x="28210" y="52642"/>
                  </a:lnTo>
                  <a:lnTo>
                    <a:pt x="27460" y="52612"/>
                  </a:lnTo>
                  <a:lnTo>
                    <a:pt x="0" y="52612"/>
                  </a:lnTo>
                  <a:lnTo>
                    <a:pt x="0" y="55070"/>
                  </a:lnTo>
                  <a:lnTo>
                    <a:pt x="27460" y="55070"/>
                  </a:lnTo>
                  <a:lnTo>
                    <a:pt x="28629" y="55100"/>
                  </a:lnTo>
                  <a:lnTo>
                    <a:pt x="29798" y="55190"/>
                  </a:lnTo>
                  <a:lnTo>
                    <a:pt x="30968" y="55310"/>
                  </a:lnTo>
                  <a:lnTo>
                    <a:pt x="32107" y="55490"/>
                  </a:lnTo>
                  <a:lnTo>
                    <a:pt x="33216" y="55730"/>
                  </a:lnTo>
                  <a:lnTo>
                    <a:pt x="34325" y="56000"/>
                  </a:lnTo>
                  <a:lnTo>
                    <a:pt x="35404" y="56329"/>
                  </a:lnTo>
                  <a:lnTo>
                    <a:pt x="36484" y="56689"/>
                  </a:lnTo>
                  <a:lnTo>
                    <a:pt x="37533" y="57109"/>
                  </a:lnTo>
                  <a:lnTo>
                    <a:pt x="38552" y="57558"/>
                  </a:lnTo>
                  <a:lnTo>
                    <a:pt x="39571" y="58068"/>
                  </a:lnTo>
                  <a:lnTo>
                    <a:pt x="40531" y="58608"/>
                  </a:lnTo>
                  <a:lnTo>
                    <a:pt x="41490" y="59177"/>
                  </a:lnTo>
                  <a:lnTo>
                    <a:pt x="42419" y="59807"/>
                  </a:lnTo>
                  <a:lnTo>
                    <a:pt x="43319" y="60466"/>
                  </a:lnTo>
                  <a:lnTo>
                    <a:pt x="44158" y="61156"/>
                  </a:lnTo>
                  <a:lnTo>
                    <a:pt x="44997" y="61905"/>
                  </a:lnTo>
                  <a:lnTo>
                    <a:pt x="45807" y="62655"/>
                  </a:lnTo>
                  <a:lnTo>
                    <a:pt x="46586" y="63464"/>
                  </a:lnTo>
                  <a:lnTo>
                    <a:pt x="47306" y="64303"/>
                  </a:lnTo>
                  <a:lnTo>
                    <a:pt x="48025" y="65173"/>
                  </a:lnTo>
                  <a:lnTo>
                    <a:pt x="48685" y="66072"/>
                  </a:lnTo>
                  <a:lnTo>
                    <a:pt x="49314" y="67001"/>
                  </a:lnTo>
                  <a:lnTo>
                    <a:pt x="49884" y="67961"/>
                  </a:lnTo>
                  <a:lnTo>
                    <a:pt x="50423" y="68950"/>
                  </a:lnTo>
                  <a:lnTo>
                    <a:pt x="50933" y="69969"/>
                  </a:lnTo>
                  <a:lnTo>
                    <a:pt x="51413" y="71018"/>
                  </a:lnTo>
                  <a:lnTo>
                    <a:pt x="51802" y="72098"/>
                  </a:lnTo>
                  <a:lnTo>
                    <a:pt x="52192" y="73177"/>
                  </a:lnTo>
                  <a:lnTo>
                    <a:pt x="52522" y="74286"/>
                  </a:lnTo>
                  <a:lnTo>
                    <a:pt x="52792" y="75425"/>
                  </a:lnTo>
                  <a:lnTo>
                    <a:pt x="53001" y="76594"/>
                  </a:lnTo>
                  <a:lnTo>
                    <a:pt x="61725" y="127017"/>
                  </a:lnTo>
                  <a:lnTo>
                    <a:pt x="64213" y="127017"/>
                  </a:lnTo>
                  <a:lnTo>
                    <a:pt x="55430" y="76175"/>
                  </a:lnTo>
                  <a:lnTo>
                    <a:pt x="55250" y="75275"/>
                  </a:lnTo>
                  <a:lnTo>
                    <a:pt x="55070" y="74406"/>
                  </a:lnTo>
                  <a:lnTo>
                    <a:pt x="54830" y="73507"/>
                  </a:lnTo>
                  <a:lnTo>
                    <a:pt x="54590" y="72667"/>
                  </a:lnTo>
                  <a:lnTo>
                    <a:pt x="54320" y="71798"/>
                  </a:lnTo>
                  <a:lnTo>
                    <a:pt x="54021" y="70958"/>
                  </a:lnTo>
                  <a:lnTo>
                    <a:pt x="53691" y="70149"/>
                  </a:lnTo>
                  <a:lnTo>
                    <a:pt x="53331" y="69340"/>
                  </a:lnTo>
                  <a:lnTo>
                    <a:pt x="52971" y="68530"/>
                  </a:lnTo>
                  <a:lnTo>
                    <a:pt x="52582" y="67751"/>
                  </a:lnTo>
                  <a:lnTo>
                    <a:pt x="52162" y="67001"/>
                  </a:lnTo>
                  <a:lnTo>
                    <a:pt x="51712" y="66252"/>
                  </a:lnTo>
                  <a:lnTo>
                    <a:pt x="51263" y="65503"/>
                  </a:lnTo>
                  <a:lnTo>
                    <a:pt x="50753" y="64783"/>
                  </a:lnTo>
                  <a:lnTo>
                    <a:pt x="50273" y="64094"/>
                  </a:lnTo>
                  <a:lnTo>
                    <a:pt x="49734" y="63404"/>
                  </a:lnTo>
                  <a:lnTo>
                    <a:pt x="143745" y="2069"/>
                  </a:lnTo>
                  <a:lnTo>
                    <a:pt x="14239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7" name="Google Shape;2327;p30"/>
            <p:cNvSpPr/>
            <p:nvPr/>
          </p:nvSpPr>
          <p:spPr>
            <a:xfrm>
              <a:off x="3096500" y="1121750"/>
              <a:ext cx="1351300" cy="596600"/>
            </a:xfrm>
            <a:custGeom>
              <a:avLst/>
              <a:gdLst/>
              <a:ahLst/>
              <a:cxnLst/>
              <a:rect l="l" t="t" r="r" b="b"/>
              <a:pathLst>
                <a:path w="54052" h="23864" extrusionOk="0">
                  <a:moveTo>
                    <a:pt x="1" y="1"/>
                  </a:moveTo>
                  <a:lnTo>
                    <a:pt x="4618" y="18707"/>
                  </a:lnTo>
                  <a:lnTo>
                    <a:pt x="4767" y="19277"/>
                  </a:lnTo>
                  <a:lnTo>
                    <a:pt x="4977" y="19816"/>
                  </a:lnTo>
                  <a:lnTo>
                    <a:pt x="5217" y="20326"/>
                  </a:lnTo>
                  <a:lnTo>
                    <a:pt x="5517" y="20805"/>
                  </a:lnTo>
                  <a:lnTo>
                    <a:pt x="5847" y="21255"/>
                  </a:lnTo>
                  <a:lnTo>
                    <a:pt x="6176" y="21675"/>
                  </a:lnTo>
                  <a:lnTo>
                    <a:pt x="6596" y="22064"/>
                  </a:lnTo>
                  <a:lnTo>
                    <a:pt x="7016" y="22424"/>
                  </a:lnTo>
                  <a:lnTo>
                    <a:pt x="7465" y="22754"/>
                  </a:lnTo>
                  <a:lnTo>
                    <a:pt x="7915" y="23024"/>
                  </a:lnTo>
                  <a:lnTo>
                    <a:pt x="8425" y="23294"/>
                  </a:lnTo>
                  <a:lnTo>
                    <a:pt x="8934" y="23503"/>
                  </a:lnTo>
                  <a:lnTo>
                    <a:pt x="9474" y="23653"/>
                  </a:lnTo>
                  <a:lnTo>
                    <a:pt x="10044" y="23773"/>
                  </a:lnTo>
                  <a:lnTo>
                    <a:pt x="10613" y="23833"/>
                  </a:lnTo>
                  <a:lnTo>
                    <a:pt x="11183" y="23863"/>
                  </a:lnTo>
                  <a:lnTo>
                    <a:pt x="42869" y="23863"/>
                  </a:lnTo>
                  <a:lnTo>
                    <a:pt x="43439" y="23833"/>
                  </a:lnTo>
                  <a:lnTo>
                    <a:pt x="44009" y="23773"/>
                  </a:lnTo>
                  <a:lnTo>
                    <a:pt x="44578" y="23653"/>
                  </a:lnTo>
                  <a:lnTo>
                    <a:pt x="45088" y="23503"/>
                  </a:lnTo>
                  <a:lnTo>
                    <a:pt x="45627" y="23294"/>
                  </a:lnTo>
                  <a:lnTo>
                    <a:pt x="46107" y="23024"/>
                  </a:lnTo>
                  <a:lnTo>
                    <a:pt x="46587" y="22754"/>
                  </a:lnTo>
                  <a:lnTo>
                    <a:pt x="47036" y="22424"/>
                  </a:lnTo>
                  <a:lnTo>
                    <a:pt x="47456" y="22064"/>
                  </a:lnTo>
                  <a:lnTo>
                    <a:pt x="47846" y="21675"/>
                  </a:lnTo>
                  <a:lnTo>
                    <a:pt x="48206" y="21255"/>
                  </a:lnTo>
                  <a:lnTo>
                    <a:pt x="48535" y="20805"/>
                  </a:lnTo>
                  <a:lnTo>
                    <a:pt x="48835" y="20326"/>
                  </a:lnTo>
                  <a:lnTo>
                    <a:pt x="49075" y="19816"/>
                  </a:lnTo>
                  <a:lnTo>
                    <a:pt x="49285" y="19277"/>
                  </a:lnTo>
                  <a:lnTo>
                    <a:pt x="49435" y="18707"/>
                  </a:lnTo>
                  <a:lnTo>
                    <a:pt x="54051" y="31"/>
                  </a:lnTo>
                  <a:lnTo>
                    <a:pt x="5405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8" name="Google Shape;2328;p30"/>
            <p:cNvSpPr/>
            <p:nvPr/>
          </p:nvSpPr>
          <p:spPr>
            <a:xfrm>
              <a:off x="893875" y="3349100"/>
              <a:ext cx="5755800" cy="1609850"/>
            </a:xfrm>
            <a:custGeom>
              <a:avLst/>
              <a:gdLst/>
              <a:ahLst/>
              <a:cxnLst/>
              <a:rect l="l" t="t" r="r" b="b"/>
              <a:pathLst>
                <a:path w="230232" h="64394" extrusionOk="0">
                  <a:moveTo>
                    <a:pt x="91793" y="1"/>
                  </a:moveTo>
                  <a:lnTo>
                    <a:pt x="91374" y="61"/>
                  </a:lnTo>
                  <a:lnTo>
                    <a:pt x="90954" y="121"/>
                  </a:lnTo>
                  <a:lnTo>
                    <a:pt x="90534" y="241"/>
                  </a:lnTo>
                  <a:lnTo>
                    <a:pt x="90144" y="361"/>
                  </a:lnTo>
                  <a:lnTo>
                    <a:pt x="89785" y="511"/>
                  </a:lnTo>
                  <a:lnTo>
                    <a:pt x="89395" y="720"/>
                  </a:lnTo>
                  <a:lnTo>
                    <a:pt x="89065" y="930"/>
                  </a:lnTo>
                  <a:lnTo>
                    <a:pt x="88736" y="1140"/>
                  </a:lnTo>
                  <a:lnTo>
                    <a:pt x="88406" y="1410"/>
                  </a:lnTo>
                  <a:lnTo>
                    <a:pt x="88106" y="1680"/>
                  </a:lnTo>
                  <a:lnTo>
                    <a:pt x="87836" y="1980"/>
                  </a:lnTo>
                  <a:lnTo>
                    <a:pt x="87566" y="2309"/>
                  </a:lnTo>
                  <a:lnTo>
                    <a:pt x="87327" y="2639"/>
                  </a:lnTo>
                  <a:lnTo>
                    <a:pt x="87117" y="2999"/>
                  </a:lnTo>
                  <a:lnTo>
                    <a:pt x="86937" y="3359"/>
                  </a:lnTo>
                  <a:lnTo>
                    <a:pt x="86787" y="3718"/>
                  </a:lnTo>
                  <a:lnTo>
                    <a:pt x="86637" y="4078"/>
                  </a:lnTo>
                  <a:lnTo>
                    <a:pt x="86547" y="4438"/>
                  </a:lnTo>
                  <a:lnTo>
                    <a:pt x="86457" y="4827"/>
                  </a:lnTo>
                  <a:lnTo>
                    <a:pt x="85348" y="11213"/>
                  </a:lnTo>
                  <a:lnTo>
                    <a:pt x="85288" y="11333"/>
                  </a:lnTo>
                  <a:lnTo>
                    <a:pt x="85258" y="11453"/>
                  </a:lnTo>
                  <a:lnTo>
                    <a:pt x="85168" y="11542"/>
                  </a:lnTo>
                  <a:lnTo>
                    <a:pt x="85078" y="11662"/>
                  </a:lnTo>
                  <a:lnTo>
                    <a:pt x="84988" y="11722"/>
                  </a:lnTo>
                  <a:lnTo>
                    <a:pt x="84868" y="11782"/>
                  </a:lnTo>
                  <a:lnTo>
                    <a:pt x="84748" y="11842"/>
                  </a:lnTo>
                  <a:lnTo>
                    <a:pt x="84629" y="11872"/>
                  </a:lnTo>
                  <a:lnTo>
                    <a:pt x="1" y="22185"/>
                  </a:lnTo>
                  <a:lnTo>
                    <a:pt x="1" y="64393"/>
                  </a:lnTo>
                  <a:lnTo>
                    <a:pt x="230232" y="64393"/>
                  </a:lnTo>
                  <a:lnTo>
                    <a:pt x="230232" y="22185"/>
                  </a:lnTo>
                  <a:lnTo>
                    <a:pt x="145604" y="11872"/>
                  </a:lnTo>
                  <a:lnTo>
                    <a:pt x="145484" y="11842"/>
                  </a:lnTo>
                  <a:lnTo>
                    <a:pt x="145364" y="11782"/>
                  </a:lnTo>
                  <a:lnTo>
                    <a:pt x="145244" y="11722"/>
                  </a:lnTo>
                  <a:lnTo>
                    <a:pt x="145154" y="11662"/>
                  </a:lnTo>
                  <a:lnTo>
                    <a:pt x="145064" y="11542"/>
                  </a:lnTo>
                  <a:lnTo>
                    <a:pt x="144974" y="11453"/>
                  </a:lnTo>
                  <a:lnTo>
                    <a:pt x="144944" y="11333"/>
                  </a:lnTo>
                  <a:lnTo>
                    <a:pt x="144914" y="11213"/>
                  </a:lnTo>
                  <a:lnTo>
                    <a:pt x="143775" y="4827"/>
                  </a:lnTo>
                  <a:lnTo>
                    <a:pt x="143685" y="4438"/>
                  </a:lnTo>
                  <a:lnTo>
                    <a:pt x="143595" y="4078"/>
                  </a:lnTo>
                  <a:lnTo>
                    <a:pt x="143475" y="3718"/>
                  </a:lnTo>
                  <a:lnTo>
                    <a:pt x="143325" y="3359"/>
                  </a:lnTo>
                  <a:lnTo>
                    <a:pt x="143116" y="2999"/>
                  </a:lnTo>
                  <a:lnTo>
                    <a:pt x="142906" y="2639"/>
                  </a:lnTo>
                  <a:lnTo>
                    <a:pt x="142666" y="2309"/>
                  </a:lnTo>
                  <a:lnTo>
                    <a:pt x="142426" y="1980"/>
                  </a:lnTo>
                  <a:lnTo>
                    <a:pt x="142126" y="1680"/>
                  </a:lnTo>
                  <a:lnTo>
                    <a:pt x="141827" y="1410"/>
                  </a:lnTo>
                  <a:lnTo>
                    <a:pt x="141527" y="1140"/>
                  </a:lnTo>
                  <a:lnTo>
                    <a:pt x="141167" y="930"/>
                  </a:lnTo>
                  <a:lnTo>
                    <a:pt x="140837" y="720"/>
                  </a:lnTo>
                  <a:lnTo>
                    <a:pt x="140477" y="541"/>
                  </a:lnTo>
                  <a:lnTo>
                    <a:pt x="140088" y="361"/>
                  </a:lnTo>
                  <a:lnTo>
                    <a:pt x="139698" y="241"/>
                  </a:lnTo>
                  <a:lnTo>
                    <a:pt x="139278" y="121"/>
                  </a:lnTo>
                  <a:lnTo>
                    <a:pt x="138859" y="61"/>
                  </a:lnTo>
                  <a:lnTo>
                    <a:pt x="13843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9" name="Google Shape;2329;p30"/>
            <p:cNvSpPr/>
            <p:nvPr/>
          </p:nvSpPr>
          <p:spPr>
            <a:xfrm>
              <a:off x="893875" y="3349100"/>
              <a:ext cx="5755800" cy="1609850"/>
            </a:xfrm>
            <a:custGeom>
              <a:avLst/>
              <a:gdLst/>
              <a:ahLst/>
              <a:cxnLst/>
              <a:rect l="l" t="t" r="r" b="b"/>
              <a:pathLst>
                <a:path w="230232" h="64394" fill="none" extrusionOk="0">
                  <a:moveTo>
                    <a:pt x="230232" y="22185"/>
                  </a:moveTo>
                  <a:lnTo>
                    <a:pt x="230232" y="64393"/>
                  </a:lnTo>
                  <a:lnTo>
                    <a:pt x="1" y="64393"/>
                  </a:lnTo>
                  <a:lnTo>
                    <a:pt x="1" y="22185"/>
                  </a:lnTo>
                  <a:lnTo>
                    <a:pt x="84629" y="11872"/>
                  </a:lnTo>
                  <a:lnTo>
                    <a:pt x="84629" y="11872"/>
                  </a:lnTo>
                  <a:lnTo>
                    <a:pt x="84748" y="11842"/>
                  </a:lnTo>
                  <a:lnTo>
                    <a:pt x="84868" y="11782"/>
                  </a:lnTo>
                  <a:lnTo>
                    <a:pt x="84988" y="11722"/>
                  </a:lnTo>
                  <a:lnTo>
                    <a:pt x="85078" y="11662"/>
                  </a:lnTo>
                  <a:lnTo>
                    <a:pt x="85168" y="11542"/>
                  </a:lnTo>
                  <a:lnTo>
                    <a:pt x="85258" y="11453"/>
                  </a:lnTo>
                  <a:lnTo>
                    <a:pt x="85288" y="11333"/>
                  </a:lnTo>
                  <a:lnTo>
                    <a:pt x="85348" y="11213"/>
                  </a:lnTo>
                  <a:lnTo>
                    <a:pt x="86457" y="4827"/>
                  </a:lnTo>
                  <a:lnTo>
                    <a:pt x="86457" y="4827"/>
                  </a:lnTo>
                  <a:lnTo>
                    <a:pt x="86547" y="4438"/>
                  </a:lnTo>
                  <a:lnTo>
                    <a:pt x="86637" y="4078"/>
                  </a:lnTo>
                  <a:lnTo>
                    <a:pt x="86787" y="3718"/>
                  </a:lnTo>
                  <a:lnTo>
                    <a:pt x="86937" y="3359"/>
                  </a:lnTo>
                  <a:lnTo>
                    <a:pt x="86937" y="3359"/>
                  </a:lnTo>
                  <a:lnTo>
                    <a:pt x="87117" y="2999"/>
                  </a:lnTo>
                  <a:lnTo>
                    <a:pt x="87327" y="2639"/>
                  </a:lnTo>
                  <a:lnTo>
                    <a:pt x="87566" y="2309"/>
                  </a:lnTo>
                  <a:lnTo>
                    <a:pt x="87836" y="1980"/>
                  </a:lnTo>
                  <a:lnTo>
                    <a:pt x="88106" y="1680"/>
                  </a:lnTo>
                  <a:lnTo>
                    <a:pt x="88406" y="1410"/>
                  </a:lnTo>
                  <a:lnTo>
                    <a:pt x="88736" y="1140"/>
                  </a:lnTo>
                  <a:lnTo>
                    <a:pt x="89065" y="930"/>
                  </a:lnTo>
                  <a:lnTo>
                    <a:pt x="89395" y="720"/>
                  </a:lnTo>
                  <a:lnTo>
                    <a:pt x="89785" y="511"/>
                  </a:lnTo>
                  <a:lnTo>
                    <a:pt x="90144" y="361"/>
                  </a:lnTo>
                  <a:lnTo>
                    <a:pt x="90534" y="241"/>
                  </a:lnTo>
                  <a:lnTo>
                    <a:pt x="90954" y="121"/>
                  </a:lnTo>
                  <a:lnTo>
                    <a:pt x="91374" y="61"/>
                  </a:lnTo>
                  <a:lnTo>
                    <a:pt x="91793" y="1"/>
                  </a:lnTo>
                  <a:lnTo>
                    <a:pt x="92213" y="1"/>
                  </a:lnTo>
                  <a:lnTo>
                    <a:pt x="138019" y="1"/>
                  </a:lnTo>
                  <a:lnTo>
                    <a:pt x="138019" y="1"/>
                  </a:lnTo>
                  <a:lnTo>
                    <a:pt x="138439" y="1"/>
                  </a:lnTo>
                  <a:lnTo>
                    <a:pt x="138859" y="61"/>
                  </a:lnTo>
                  <a:lnTo>
                    <a:pt x="139278" y="121"/>
                  </a:lnTo>
                  <a:lnTo>
                    <a:pt x="139698" y="241"/>
                  </a:lnTo>
                  <a:lnTo>
                    <a:pt x="140088" y="361"/>
                  </a:lnTo>
                  <a:lnTo>
                    <a:pt x="140477" y="541"/>
                  </a:lnTo>
                  <a:lnTo>
                    <a:pt x="140837" y="720"/>
                  </a:lnTo>
                  <a:lnTo>
                    <a:pt x="141167" y="930"/>
                  </a:lnTo>
                  <a:lnTo>
                    <a:pt x="141527" y="1140"/>
                  </a:lnTo>
                  <a:lnTo>
                    <a:pt x="141827" y="1410"/>
                  </a:lnTo>
                  <a:lnTo>
                    <a:pt x="142126" y="1680"/>
                  </a:lnTo>
                  <a:lnTo>
                    <a:pt x="142426" y="1980"/>
                  </a:lnTo>
                  <a:lnTo>
                    <a:pt x="142666" y="2309"/>
                  </a:lnTo>
                  <a:lnTo>
                    <a:pt x="142906" y="2639"/>
                  </a:lnTo>
                  <a:lnTo>
                    <a:pt x="143116" y="2999"/>
                  </a:lnTo>
                  <a:lnTo>
                    <a:pt x="143325" y="3359"/>
                  </a:lnTo>
                  <a:lnTo>
                    <a:pt x="143325" y="3359"/>
                  </a:lnTo>
                  <a:lnTo>
                    <a:pt x="143475" y="3718"/>
                  </a:lnTo>
                  <a:lnTo>
                    <a:pt x="143595" y="4078"/>
                  </a:lnTo>
                  <a:lnTo>
                    <a:pt x="143685" y="4438"/>
                  </a:lnTo>
                  <a:lnTo>
                    <a:pt x="143775" y="4827"/>
                  </a:lnTo>
                  <a:lnTo>
                    <a:pt x="144914" y="11213"/>
                  </a:lnTo>
                  <a:lnTo>
                    <a:pt x="144914" y="11213"/>
                  </a:lnTo>
                  <a:lnTo>
                    <a:pt x="144944" y="11333"/>
                  </a:lnTo>
                  <a:lnTo>
                    <a:pt x="144974" y="11453"/>
                  </a:lnTo>
                  <a:lnTo>
                    <a:pt x="145064" y="11542"/>
                  </a:lnTo>
                  <a:lnTo>
                    <a:pt x="145154" y="11662"/>
                  </a:lnTo>
                  <a:lnTo>
                    <a:pt x="145244" y="11722"/>
                  </a:lnTo>
                  <a:lnTo>
                    <a:pt x="145364" y="11782"/>
                  </a:lnTo>
                  <a:lnTo>
                    <a:pt x="145484" y="11842"/>
                  </a:lnTo>
                  <a:lnTo>
                    <a:pt x="145604" y="11872"/>
                  </a:lnTo>
                  <a:lnTo>
                    <a:pt x="230232" y="221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0" name="Google Shape;2330;p30"/>
            <p:cNvSpPr/>
            <p:nvPr/>
          </p:nvSpPr>
          <p:spPr>
            <a:xfrm>
              <a:off x="893875" y="3581450"/>
              <a:ext cx="5755800" cy="1377500"/>
            </a:xfrm>
            <a:custGeom>
              <a:avLst/>
              <a:gdLst/>
              <a:ahLst/>
              <a:cxnLst/>
              <a:rect l="l" t="t" r="r" b="b"/>
              <a:pathLst>
                <a:path w="230232" h="55100" extrusionOk="0">
                  <a:moveTo>
                    <a:pt x="94012" y="0"/>
                  </a:moveTo>
                  <a:lnTo>
                    <a:pt x="93802" y="30"/>
                  </a:lnTo>
                  <a:lnTo>
                    <a:pt x="93622" y="90"/>
                  </a:lnTo>
                  <a:lnTo>
                    <a:pt x="93412" y="150"/>
                  </a:lnTo>
                  <a:lnTo>
                    <a:pt x="93232" y="240"/>
                  </a:lnTo>
                  <a:lnTo>
                    <a:pt x="93082" y="360"/>
                  </a:lnTo>
                  <a:lnTo>
                    <a:pt x="92902" y="480"/>
                  </a:lnTo>
                  <a:lnTo>
                    <a:pt x="92753" y="630"/>
                  </a:lnTo>
                  <a:lnTo>
                    <a:pt x="92633" y="810"/>
                  </a:lnTo>
                  <a:lnTo>
                    <a:pt x="92513" y="1019"/>
                  </a:lnTo>
                  <a:lnTo>
                    <a:pt x="92393" y="1229"/>
                  </a:lnTo>
                  <a:lnTo>
                    <a:pt x="92303" y="1439"/>
                  </a:lnTo>
                  <a:lnTo>
                    <a:pt x="92243" y="1679"/>
                  </a:lnTo>
                  <a:lnTo>
                    <a:pt x="92183" y="1889"/>
                  </a:lnTo>
                  <a:lnTo>
                    <a:pt x="92153" y="2129"/>
                  </a:lnTo>
                  <a:lnTo>
                    <a:pt x="92123" y="2398"/>
                  </a:lnTo>
                  <a:lnTo>
                    <a:pt x="92123" y="20895"/>
                  </a:lnTo>
                  <a:lnTo>
                    <a:pt x="92123" y="21194"/>
                  </a:lnTo>
                  <a:lnTo>
                    <a:pt x="92093" y="21464"/>
                  </a:lnTo>
                  <a:lnTo>
                    <a:pt x="92033" y="21734"/>
                  </a:lnTo>
                  <a:lnTo>
                    <a:pt x="91943" y="22004"/>
                  </a:lnTo>
                  <a:lnTo>
                    <a:pt x="91823" y="22244"/>
                  </a:lnTo>
                  <a:lnTo>
                    <a:pt x="91703" y="22484"/>
                  </a:lnTo>
                  <a:lnTo>
                    <a:pt x="91553" y="22723"/>
                  </a:lnTo>
                  <a:lnTo>
                    <a:pt x="91404" y="22933"/>
                  </a:lnTo>
                  <a:lnTo>
                    <a:pt x="91224" y="23143"/>
                  </a:lnTo>
                  <a:lnTo>
                    <a:pt x="91014" y="23323"/>
                  </a:lnTo>
                  <a:lnTo>
                    <a:pt x="90804" y="23503"/>
                  </a:lnTo>
                  <a:lnTo>
                    <a:pt x="90594" y="23653"/>
                  </a:lnTo>
                  <a:lnTo>
                    <a:pt x="90354" y="23773"/>
                  </a:lnTo>
                  <a:lnTo>
                    <a:pt x="90085" y="23892"/>
                  </a:lnTo>
                  <a:lnTo>
                    <a:pt x="89815" y="23982"/>
                  </a:lnTo>
                  <a:lnTo>
                    <a:pt x="89545" y="24072"/>
                  </a:lnTo>
                  <a:lnTo>
                    <a:pt x="1" y="44217"/>
                  </a:lnTo>
                  <a:lnTo>
                    <a:pt x="1" y="55099"/>
                  </a:lnTo>
                  <a:lnTo>
                    <a:pt x="230232" y="55099"/>
                  </a:lnTo>
                  <a:lnTo>
                    <a:pt x="230232" y="44217"/>
                  </a:lnTo>
                  <a:lnTo>
                    <a:pt x="140717" y="24072"/>
                  </a:lnTo>
                  <a:lnTo>
                    <a:pt x="140418" y="23982"/>
                  </a:lnTo>
                  <a:lnTo>
                    <a:pt x="140178" y="23892"/>
                  </a:lnTo>
                  <a:lnTo>
                    <a:pt x="139908" y="23773"/>
                  </a:lnTo>
                  <a:lnTo>
                    <a:pt x="139668" y="23653"/>
                  </a:lnTo>
                  <a:lnTo>
                    <a:pt x="139428" y="23503"/>
                  </a:lnTo>
                  <a:lnTo>
                    <a:pt x="139218" y="23323"/>
                  </a:lnTo>
                  <a:lnTo>
                    <a:pt x="139039" y="23143"/>
                  </a:lnTo>
                  <a:lnTo>
                    <a:pt x="138859" y="22933"/>
                  </a:lnTo>
                  <a:lnTo>
                    <a:pt x="138679" y="22723"/>
                  </a:lnTo>
                  <a:lnTo>
                    <a:pt x="138559" y="22484"/>
                  </a:lnTo>
                  <a:lnTo>
                    <a:pt x="138409" y="22244"/>
                  </a:lnTo>
                  <a:lnTo>
                    <a:pt x="138319" y="22004"/>
                  </a:lnTo>
                  <a:lnTo>
                    <a:pt x="138229" y="21734"/>
                  </a:lnTo>
                  <a:lnTo>
                    <a:pt x="138169" y="21464"/>
                  </a:lnTo>
                  <a:lnTo>
                    <a:pt x="138139" y="21194"/>
                  </a:lnTo>
                  <a:lnTo>
                    <a:pt x="138139" y="20895"/>
                  </a:lnTo>
                  <a:lnTo>
                    <a:pt x="138139" y="2398"/>
                  </a:lnTo>
                  <a:lnTo>
                    <a:pt x="138109" y="2129"/>
                  </a:lnTo>
                  <a:lnTo>
                    <a:pt x="138079" y="1889"/>
                  </a:lnTo>
                  <a:lnTo>
                    <a:pt x="138019" y="1649"/>
                  </a:lnTo>
                  <a:lnTo>
                    <a:pt x="137959" y="1439"/>
                  </a:lnTo>
                  <a:lnTo>
                    <a:pt x="137869" y="1229"/>
                  </a:lnTo>
                  <a:lnTo>
                    <a:pt x="137749" y="1019"/>
                  </a:lnTo>
                  <a:lnTo>
                    <a:pt x="137630" y="810"/>
                  </a:lnTo>
                  <a:lnTo>
                    <a:pt x="137480" y="630"/>
                  </a:lnTo>
                  <a:lnTo>
                    <a:pt x="137330" y="480"/>
                  </a:lnTo>
                  <a:lnTo>
                    <a:pt x="137180" y="330"/>
                  </a:lnTo>
                  <a:lnTo>
                    <a:pt x="137000" y="240"/>
                  </a:lnTo>
                  <a:lnTo>
                    <a:pt x="136820" y="150"/>
                  </a:lnTo>
                  <a:lnTo>
                    <a:pt x="136640" y="60"/>
                  </a:lnTo>
                  <a:lnTo>
                    <a:pt x="136430" y="30"/>
                  </a:lnTo>
                  <a:lnTo>
                    <a:pt x="136251" y="0"/>
                  </a:lnTo>
                  <a:lnTo>
                    <a:pt x="135861" y="0"/>
                  </a:lnTo>
                  <a:lnTo>
                    <a:pt x="135651" y="30"/>
                  </a:lnTo>
                  <a:lnTo>
                    <a:pt x="135471" y="90"/>
                  </a:lnTo>
                  <a:lnTo>
                    <a:pt x="135261" y="180"/>
                  </a:lnTo>
                  <a:lnTo>
                    <a:pt x="135081" y="270"/>
                  </a:lnTo>
                  <a:lnTo>
                    <a:pt x="134932" y="390"/>
                  </a:lnTo>
                  <a:lnTo>
                    <a:pt x="134752" y="510"/>
                  </a:lnTo>
                  <a:lnTo>
                    <a:pt x="134602" y="660"/>
                  </a:lnTo>
                  <a:lnTo>
                    <a:pt x="134482" y="810"/>
                  </a:lnTo>
                  <a:lnTo>
                    <a:pt x="134302" y="959"/>
                  </a:lnTo>
                  <a:lnTo>
                    <a:pt x="134152" y="1079"/>
                  </a:lnTo>
                  <a:lnTo>
                    <a:pt x="133972" y="1169"/>
                  </a:lnTo>
                  <a:lnTo>
                    <a:pt x="133762" y="1229"/>
                  </a:lnTo>
                  <a:lnTo>
                    <a:pt x="133583" y="1289"/>
                  </a:lnTo>
                  <a:lnTo>
                    <a:pt x="133373" y="1319"/>
                  </a:lnTo>
                  <a:lnTo>
                    <a:pt x="133163" y="1349"/>
                  </a:lnTo>
                  <a:lnTo>
                    <a:pt x="97099" y="1349"/>
                  </a:lnTo>
                  <a:lnTo>
                    <a:pt x="96890" y="1319"/>
                  </a:lnTo>
                  <a:lnTo>
                    <a:pt x="96680" y="1289"/>
                  </a:lnTo>
                  <a:lnTo>
                    <a:pt x="96500" y="1229"/>
                  </a:lnTo>
                  <a:lnTo>
                    <a:pt x="96290" y="1169"/>
                  </a:lnTo>
                  <a:lnTo>
                    <a:pt x="96110" y="1079"/>
                  </a:lnTo>
                  <a:lnTo>
                    <a:pt x="95930" y="959"/>
                  </a:lnTo>
                  <a:lnTo>
                    <a:pt x="95780" y="810"/>
                  </a:lnTo>
                  <a:lnTo>
                    <a:pt x="95630" y="660"/>
                  </a:lnTo>
                  <a:lnTo>
                    <a:pt x="95481" y="510"/>
                  </a:lnTo>
                  <a:lnTo>
                    <a:pt x="95331" y="390"/>
                  </a:lnTo>
                  <a:lnTo>
                    <a:pt x="95151" y="270"/>
                  </a:lnTo>
                  <a:lnTo>
                    <a:pt x="94971" y="180"/>
                  </a:lnTo>
                  <a:lnTo>
                    <a:pt x="94791" y="90"/>
                  </a:lnTo>
                  <a:lnTo>
                    <a:pt x="94611" y="30"/>
                  </a:lnTo>
                  <a:lnTo>
                    <a:pt x="94401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1" name="Google Shape;2331;p30"/>
            <p:cNvSpPr/>
            <p:nvPr/>
          </p:nvSpPr>
          <p:spPr>
            <a:xfrm>
              <a:off x="893875" y="3581450"/>
              <a:ext cx="5755800" cy="1377500"/>
            </a:xfrm>
            <a:custGeom>
              <a:avLst/>
              <a:gdLst/>
              <a:ahLst/>
              <a:cxnLst/>
              <a:rect l="l" t="t" r="r" b="b"/>
              <a:pathLst>
                <a:path w="230232" h="55100" fill="none" extrusionOk="0">
                  <a:moveTo>
                    <a:pt x="89545" y="24072"/>
                  </a:moveTo>
                  <a:lnTo>
                    <a:pt x="89545" y="24072"/>
                  </a:lnTo>
                  <a:lnTo>
                    <a:pt x="89815" y="23982"/>
                  </a:lnTo>
                  <a:lnTo>
                    <a:pt x="90085" y="23892"/>
                  </a:lnTo>
                  <a:lnTo>
                    <a:pt x="90354" y="23773"/>
                  </a:lnTo>
                  <a:lnTo>
                    <a:pt x="90594" y="23653"/>
                  </a:lnTo>
                  <a:lnTo>
                    <a:pt x="90804" y="23503"/>
                  </a:lnTo>
                  <a:lnTo>
                    <a:pt x="91014" y="23323"/>
                  </a:lnTo>
                  <a:lnTo>
                    <a:pt x="91224" y="23143"/>
                  </a:lnTo>
                  <a:lnTo>
                    <a:pt x="91404" y="22933"/>
                  </a:lnTo>
                  <a:lnTo>
                    <a:pt x="91553" y="22723"/>
                  </a:lnTo>
                  <a:lnTo>
                    <a:pt x="91703" y="22484"/>
                  </a:lnTo>
                  <a:lnTo>
                    <a:pt x="91823" y="22244"/>
                  </a:lnTo>
                  <a:lnTo>
                    <a:pt x="91943" y="22004"/>
                  </a:lnTo>
                  <a:lnTo>
                    <a:pt x="92033" y="21734"/>
                  </a:lnTo>
                  <a:lnTo>
                    <a:pt x="92093" y="21464"/>
                  </a:lnTo>
                  <a:lnTo>
                    <a:pt x="92123" y="21194"/>
                  </a:lnTo>
                  <a:lnTo>
                    <a:pt x="92123" y="20895"/>
                  </a:lnTo>
                  <a:lnTo>
                    <a:pt x="92123" y="2398"/>
                  </a:lnTo>
                  <a:lnTo>
                    <a:pt x="92123" y="2398"/>
                  </a:lnTo>
                  <a:lnTo>
                    <a:pt x="92153" y="2129"/>
                  </a:lnTo>
                  <a:lnTo>
                    <a:pt x="92183" y="1889"/>
                  </a:lnTo>
                  <a:lnTo>
                    <a:pt x="92243" y="1679"/>
                  </a:lnTo>
                  <a:lnTo>
                    <a:pt x="92303" y="1439"/>
                  </a:lnTo>
                  <a:lnTo>
                    <a:pt x="92393" y="1229"/>
                  </a:lnTo>
                  <a:lnTo>
                    <a:pt x="92513" y="1019"/>
                  </a:lnTo>
                  <a:lnTo>
                    <a:pt x="92633" y="810"/>
                  </a:lnTo>
                  <a:lnTo>
                    <a:pt x="92753" y="630"/>
                  </a:lnTo>
                  <a:lnTo>
                    <a:pt x="92753" y="630"/>
                  </a:lnTo>
                  <a:lnTo>
                    <a:pt x="92902" y="480"/>
                  </a:lnTo>
                  <a:lnTo>
                    <a:pt x="93082" y="360"/>
                  </a:lnTo>
                  <a:lnTo>
                    <a:pt x="93232" y="240"/>
                  </a:lnTo>
                  <a:lnTo>
                    <a:pt x="93412" y="150"/>
                  </a:lnTo>
                  <a:lnTo>
                    <a:pt x="93622" y="90"/>
                  </a:lnTo>
                  <a:lnTo>
                    <a:pt x="93802" y="30"/>
                  </a:lnTo>
                  <a:lnTo>
                    <a:pt x="94012" y="0"/>
                  </a:lnTo>
                  <a:lnTo>
                    <a:pt x="94192" y="0"/>
                  </a:lnTo>
                  <a:lnTo>
                    <a:pt x="94401" y="0"/>
                  </a:lnTo>
                  <a:lnTo>
                    <a:pt x="94611" y="30"/>
                  </a:lnTo>
                  <a:lnTo>
                    <a:pt x="94791" y="90"/>
                  </a:lnTo>
                  <a:lnTo>
                    <a:pt x="94971" y="180"/>
                  </a:lnTo>
                  <a:lnTo>
                    <a:pt x="95151" y="270"/>
                  </a:lnTo>
                  <a:lnTo>
                    <a:pt x="95331" y="390"/>
                  </a:lnTo>
                  <a:lnTo>
                    <a:pt x="95481" y="510"/>
                  </a:lnTo>
                  <a:lnTo>
                    <a:pt x="95630" y="660"/>
                  </a:lnTo>
                  <a:lnTo>
                    <a:pt x="95630" y="660"/>
                  </a:lnTo>
                  <a:lnTo>
                    <a:pt x="95630" y="660"/>
                  </a:lnTo>
                  <a:lnTo>
                    <a:pt x="95780" y="810"/>
                  </a:lnTo>
                  <a:lnTo>
                    <a:pt x="95930" y="959"/>
                  </a:lnTo>
                  <a:lnTo>
                    <a:pt x="96110" y="1079"/>
                  </a:lnTo>
                  <a:lnTo>
                    <a:pt x="96290" y="1169"/>
                  </a:lnTo>
                  <a:lnTo>
                    <a:pt x="96500" y="1229"/>
                  </a:lnTo>
                  <a:lnTo>
                    <a:pt x="96680" y="1289"/>
                  </a:lnTo>
                  <a:lnTo>
                    <a:pt x="96890" y="1319"/>
                  </a:lnTo>
                  <a:lnTo>
                    <a:pt x="97099" y="1349"/>
                  </a:lnTo>
                  <a:lnTo>
                    <a:pt x="133163" y="1349"/>
                  </a:lnTo>
                  <a:lnTo>
                    <a:pt x="133163" y="1349"/>
                  </a:lnTo>
                  <a:lnTo>
                    <a:pt x="133373" y="1319"/>
                  </a:lnTo>
                  <a:lnTo>
                    <a:pt x="133583" y="1289"/>
                  </a:lnTo>
                  <a:lnTo>
                    <a:pt x="133762" y="1229"/>
                  </a:lnTo>
                  <a:lnTo>
                    <a:pt x="133972" y="1169"/>
                  </a:lnTo>
                  <a:lnTo>
                    <a:pt x="134152" y="1079"/>
                  </a:lnTo>
                  <a:lnTo>
                    <a:pt x="134302" y="959"/>
                  </a:lnTo>
                  <a:lnTo>
                    <a:pt x="134482" y="810"/>
                  </a:lnTo>
                  <a:lnTo>
                    <a:pt x="134602" y="660"/>
                  </a:lnTo>
                  <a:lnTo>
                    <a:pt x="134602" y="660"/>
                  </a:lnTo>
                  <a:lnTo>
                    <a:pt x="134752" y="510"/>
                  </a:lnTo>
                  <a:lnTo>
                    <a:pt x="134932" y="390"/>
                  </a:lnTo>
                  <a:lnTo>
                    <a:pt x="135081" y="270"/>
                  </a:lnTo>
                  <a:lnTo>
                    <a:pt x="135261" y="180"/>
                  </a:lnTo>
                  <a:lnTo>
                    <a:pt x="135471" y="90"/>
                  </a:lnTo>
                  <a:lnTo>
                    <a:pt x="135651" y="30"/>
                  </a:lnTo>
                  <a:lnTo>
                    <a:pt x="135861" y="0"/>
                  </a:lnTo>
                  <a:lnTo>
                    <a:pt x="136041" y="0"/>
                  </a:lnTo>
                  <a:lnTo>
                    <a:pt x="136251" y="0"/>
                  </a:lnTo>
                  <a:lnTo>
                    <a:pt x="136430" y="30"/>
                  </a:lnTo>
                  <a:lnTo>
                    <a:pt x="136640" y="60"/>
                  </a:lnTo>
                  <a:lnTo>
                    <a:pt x="136820" y="150"/>
                  </a:lnTo>
                  <a:lnTo>
                    <a:pt x="137000" y="240"/>
                  </a:lnTo>
                  <a:lnTo>
                    <a:pt x="137180" y="330"/>
                  </a:lnTo>
                  <a:lnTo>
                    <a:pt x="137330" y="480"/>
                  </a:lnTo>
                  <a:lnTo>
                    <a:pt x="137480" y="630"/>
                  </a:lnTo>
                  <a:lnTo>
                    <a:pt x="137480" y="630"/>
                  </a:lnTo>
                  <a:lnTo>
                    <a:pt x="137630" y="810"/>
                  </a:lnTo>
                  <a:lnTo>
                    <a:pt x="137749" y="1019"/>
                  </a:lnTo>
                  <a:lnTo>
                    <a:pt x="137869" y="1229"/>
                  </a:lnTo>
                  <a:lnTo>
                    <a:pt x="137959" y="1439"/>
                  </a:lnTo>
                  <a:lnTo>
                    <a:pt x="138019" y="1649"/>
                  </a:lnTo>
                  <a:lnTo>
                    <a:pt x="138079" y="1889"/>
                  </a:lnTo>
                  <a:lnTo>
                    <a:pt x="138109" y="2129"/>
                  </a:lnTo>
                  <a:lnTo>
                    <a:pt x="138139" y="2398"/>
                  </a:lnTo>
                  <a:lnTo>
                    <a:pt x="138139" y="20895"/>
                  </a:lnTo>
                  <a:lnTo>
                    <a:pt x="138139" y="20895"/>
                  </a:lnTo>
                  <a:lnTo>
                    <a:pt x="138139" y="21194"/>
                  </a:lnTo>
                  <a:lnTo>
                    <a:pt x="138169" y="21464"/>
                  </a:lnTo>
                  <a:lnTo>
                    <a:pt x="138229" y="21734"/>
                  </a:lnTo>
                  <a:lnTo>
                    <a:pt x="138319" y="22004"/>
                  </a:lnTo>
                  <a:lnTo>
                    <a:pt x="138409" y="22244"/>
                  </a:lnTo>
                  <a:lnTo>
                    <a:pt x="138559" y="22484"/>
                  </a:lnTo>
                  <a:lnTo>
                    <a:pt x="138679" y="22723"/>
                  </a:lnTo>
                  <a:lnTo>
                    <a:pt x="138859" y="22933"/>
                  </a:lnTo>
                  <a:lnTo>
                    <a:pt x="139039" y="23143"/>
                  </a:lnTo>
                  <a:lnTo>
                    <a:pt x="139218" y="23323"/>
                  </a:lnTo>
                  <a:lnTo>
                    <a:pt x="139428" y="23503"/>
                  </a:lnTo>
                  <a:lnTo>
                    <a:pt x="139668" y="23653"/>
                  </a:lnTo>
                  <a:lnTo>
                    <a:pt x="139908" y="23773"/>
                  </a:lnTo>
                  <a:lnTo>
                    <a:pt x="140178" y="23892"/>
                  </a:lnTo>
                  <a:lnTo>
                    <a:pt x="140418" y="23982"/>
                  </a:lnTo>
                  <a:lnTo>
                    <a:pt x="140717" y="24072"/>
                  </a:lnTo>
                  <a:lnTo>
                    <a:pt x="230232" y="44217"/>
                  </a:lnTo>
                  <a:lnTo>
                    <a:pt x="230232" y="55099"/>
                  </a:lnTo>
                  <a:lnTo>
                    <a:pt x="115116" y="55099"/>
                  </a:lnTo>
                  <a:lnTo>
                    <a:pt x="1" y="55099"/>
                  </a:lnTo>
                  <a:lnTo>
                    <a:pt x="1" y="44217"/>
                  </a:lnTo>
                  <a:lnTo>
                    <a:pt x="89545" y="240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2" name="Google Shape;2332;p30"/>
            <p:cNvSpPr/>
            <p:nvPr/>
          </p:nvSpPr>
          <p:spPr>
            <a:xfrm>
              <a:off x="893875" y="3349100"/>
              <a:ext cx="5755800" cy="637075"/>
            </a:xfrm>
            <a:custGeom>
              <a:avLst/>
              <a:gdLst/>
              <a:ahLst/>
              <a:cxnLst/>
              <a:rect l="l" t="t" r="r" b="b"/>
              <a:pathLst>
                <a:path w="230232" h="25483" extrusionOk="0">
                  <a:moveTo>
                    <a:pt x="91793" y="1"/>
                  </a:moveTo>
                  <a:lnTo>
                    <a:pt x="91374" y="61"/>
                  </a:lnTo>
                  <a:lnTo>
                    <a:pt x="90954" y="121"/>
                  </a:lnTo>
                  <a:lnTo>
                    <a:pt x="90534" y="241"/>
                  </a:lnTo>
                  <a:lnTo>
                    <a:pt x="90144" y="361"/>
                  </a:lnTo>
                  <a:lnTo>
                    <a:pt x="89785" y="511"/>
                  </a:lnTo>
                  <a:lnTo>
                    <a:pt x="89395" y="720"/>
                  </a:lnTo>
                  <a:lnTo>
                    <a:pt x="89065" y="930"/>
                  </a:lnTo>
                  <a:lnTo>
                    <a:pt x="88736" y="1140"/>
                  </a:lnTo>
                  <a:lnTo>
                    <a:pt x="88406" y="1410"/>
                  </a:lnTo>
                  <a:lnTo>
                    <a:pt x="88106" y="1680"/>
                  </a:lnTo>
                  <a:lnTo>
                    <a:pt x="87836" y="1980"/>
                  </a:lnTo>
                  <a:lnTo>
                    <a:pt x="87566" y="2309"/>
                  </a:lnTo>
                  <a:lnTo>
                    <a:pt x="87327" y="2639"/>
                  </a:lnTo>
                  <a:lnTo>
                    <a:pt x="87117" y="2999"/>
                  </a:lnTo>
                  <a:lnTo>
                    <a:pt x="86937" y="3359"/>
                  </a:lnTo>
                  <a:lnTo>
                    <a:pt x="86787" y="3718"/>
                  </a:lnTo>
                  <a:lnTo>
                    <a:pt x="86637" y="4078"/>
                  </a:lnTo>
                  <a:lnTo>
                    <a:pt x="86547" y="4438"/>
                  </a:lnTo>
                  <a:lnTo>
                    <a:pt x="86457" y="4827"/>
                  </a:lnTo>
                  <a:lnTo>
                    <a:pt x="85348" y="11213"/>
                  </a:lnTo>
                  <a:lnTo>
                    <a:pt x="85288" y="11333"/>
                  </a:lnTo>
                  <a:lnTo>
                    <a:pt x="85258" y="11453"/>
                  </a:lnTo>
                  <a:lnTo>
                    <a:pt x="85168" y="11542"/>
                  </a:lnTo>
                  <a:lnTo>
                    <a:pt x="85078" y="11662"/>
                  </a:lnTo>
                  <a:lnTo>
                    <a:pt x="84988" y="11722"/>
                  </a:lnTo>
                  <a:lnTo>
                    <a:pt x="84868" y="11782"/>
                  </a:lnTo>
                  <a:lnTo>
                    <a:pt x="84748" y="11842"/>
                  </a:lnTo>
                  <a:lnTo>
                    <a:pt x="84629" y="11872"/>
                  </a:lnTo>
                  <a:lnTo>
                    <a:pt x="1" y="22185"/>
                  </a:lnTo>
                  <a:lnTo>
                    <a:pt x="1" y="25482"/>
                  </a:lnTo>
                  <a:lnTo>
                    <a:pt x="83819" y="13791"/>
                  </a:lnTo>
                  <a:lnTo>
                    <a:pt x="83999" y="13761"/>
                  </a:lnTo>
                  <a:lnTo>
                    <a:pt x="84209" y="13761"/>
                  </a:lnTo>
                  <a:lnTo>
                    <a:pt x="84569" y="13821"/>
                  </a:lnTo>
                  <a:lnTo>
                    <a:pt x="84898" y="13941"/>
                  </a:lnTo>
                  <a:lnTo>
                    <a:pt x="85198" y="14121"/>
                  </a:lnTo>
                  <a:lnTo>
                    <a:pt x="85468" y="14360"/>
                  </a:lnTo>
                  <a:lnTo>
                    <a:pt x="85708" y="14630"/>
                  </a:lnTo>
                  <a:lnTo>
                    <a:pt x="85888" y="14960"/>
                  </a:lnTo>
                  <a:lnTo>
                    <a:pt x="85948" y="15140"/>
                  </a:lnTo>
                  <a:lnTo>
                    <a:pt x="85978" y="15320"/>
                  </a:lnTo>
                  <a:lnTo>
                    <a:pt x="87387" y="22275"/>
                  </a:lnTo>
                  <a:lnTo>
                    <a:pt x="89275" y="4857"/>
                  </a:lnTo>
                  <a:lnTo>
                    <a:pt x="89335" y="4528"/>
                  </a:lnTo>
                  <a:lnTo>
                    <a:pt x="89395" y="4228"/>
                  </a:lnTo>
                  <a:lnTo>
                    <a:pt x="89515" y="3958"/>
                  </a:lnTo>
                  <a:lnTo>
                    <a:pt x="89635" y="3688"/>
                  </a:lnTo>
                  <a:lnTo>
                    <a:pt x="89785" y="3418"/>
                  </a:lnTo>
                  <a:lnTo>
                    <a:pt x="89965" y="3179"/>
                  </a:lnTo>
                  <a:lnTo>
                    <a:pt x="90144" y="2969"/>
                  </a:lnTo>
                  <a:lnTo>
                    <a:pt x="90354" y="2759"/>
                  </a:lnTo>
                  <a:lnTo>
                    <a:pt x="90594" y="2579"/>
                  </a:lnTo>
                  <a:lnTo>
                    <a:pt x="90834" y="2399"/>
                  </a:lnTo>
                  <a:lnTo>
                    <a:pt x="91074" y="2249"/>
                  </a:lnTo>
                  <a:lnTo>
                    <a:pt x="91344" y="2129"/>
                  </a:lnTo>
                  <a:lnTo>
                    <a:pt x="91643" y="2039"/>
                  </a:lnTo>
                  <a:lnTo>
                    <a:pt x="91943" y="1980"/>
                  </a:lnTo>
                  <a:lnTo>
                    <a:pt x="92243" y="1920"/>
                  </a:lnTo>
                  <a:lnTo>
                    <a:pt x="138019" y="1920"/>
                  </a:lnTo>
                  <a:lnTo>
                    <a:pt x="138319" y="1980"/>
                  </a:lnTo>
                  <a:lnTo>
                    <a:pt x="138619" y="2039"/>
                  </a:lnTo>
                  <a:lnTo>
                    <a:pt x="138889" y="2129"/>
                  </a:lnTo>
                  <a:lnTo>
                    <a:pt x="139188" y="2249"/>
                  </a:lnTo>
                  <a:lnTo>
                    <a:pt x="139428" y="2399"/>
                  </a:lnTo>
                  <a:lnTo>
                    <a:pt x="139668" y="2579"/>
                  </a:lnTo>
                  <a:lnTo>
                    <a:pt x="139908" y="2759"/>
                  </a:lnTo>
                  <a:lnTo>
                    <a:pt x="140118" y="2969"/>
                  </a:lnTo>
                  <a:lnTo>
                    <a:pt x="140298" y="3179"/>
                  </a:lnTo>
                  <a:lnTo>
                    <a:pt x="140477" y="3418"/>
                  </a:lnTo>
                  <a:lnTo>
                    <a:pt x="140627" y="3688"/>
                  </a:lnTo>
                  <a:lnTo>
                    <a:pt x="140747" y="3958"/>
                  </a:lnTo>
                  <a:lnTo>
                    <a:pt x="140837" y="4228"/>
                  </a:lnTo>
                  <a:lnTo>
                    <a:pt x="140927" y="4528"/>
                  </a:lnTo>
                  <a:lnTo>
                    <a:pt x="140987" y="4857"/>
                  </a:lnTo>
                  <a:lnTo>
                    <a:pt x="142876" y="22275"/>
                  </a:lnTo>
                  <a:lnTo>
                    <a:pt x="144285" y="15320"/>
                  </a:lnTo>
                  <a:lnTo>
                    <a:pt x="144315" y="15140"/>
                  </a:lnTo>
                  <a:lnTo>
                    <a:pt x="144375" y="14960"/>
                  </a:lnTo>
                  <a:lnTo>
                    <a:pt x="144554" y="14630"/>
                  </a:lnTo>
                  <a:lnTo>
                    <a:pt x="144764" y="14360"/>
                  </a:lnTo>
                  <a:lnTo>
                    <a:pt x="145034" y="14121"/>
                  </a:lnTo>
                  <a:lnTo>
                    <a:pt x="145364" y="13941"/>
                  </a:lnTo>
                  <a:lnTo>
                    <a:pt x="145694" y="13821"/>
                  </a:lnTo>
                  <a:lnTo>
                    <a:pt x="146053" y="13761"/>
                  </a:lnTo>
                  <a:lnTo>
                    <a:pt x="146233" y="13761"/>
                  </a:lnTo>
                  <a:lnTo>
                    <a:pt x="146443" y="13791"/>
                  </a:lnTo>
                  <a:lnTo>
                    <a:pt x="230232" y="25482"/>
                  </a:lnTo>
                  <a:lnTo>
                    <a:pt x="230232" y="22185"/>
                  </a:lnTo>
                  <a:lnTo>
                    <a:pt x="145604" y="11872"/>
                  </a:lnTo>
                  <a:lnTo>
                    <a:pt x="145484" y="11842"/>
                  </a:lnTo>
                  <a:lnTo>
                    <a:pt x="145364" y="11782"/>
                  </a:lnTo>
                  <a:lnTo>
                    <a:pt x="145244" y="11722"/>
                  </a:lnTo>
                  <a:lnTo>
                    <a:pt x="145154" y="11662"/>
                  </a:lnTo>
                  <a:lnTo>
                    <a:pt x="145064" y="11542"/>
                  </a:lnTo>
                  <a:lnTo>
                    <a:pt x="144974" y="11453"/>
                  </a:lnTo>
                  <a:lnTo>
                    <a:pt x="144944" y="11333"/>
                  </a:lnTo>
                  <a:lnTo>
                    <a:pt x="144914" y="11213"/>
                  </a:lnTo>
                  <a:lnTo>
                    <a:pt x="143775" y="4827"/>
                  </a:lnTo>
                  <a:lnTo>
                    <a:pt x="143685" y="4438"/>
                  </a:lnTo>
                  <a:lnTo>
                    <a:pt x="143595" y="4078"/>
                  </a:lnTo>
                  <a:lnTo>
                    <a:pt x="143475" y="3718"/>
                  </a:lnTo>
                  <a:lnTo>
                    <a:pt x="143325" y="3359"/>
                  </a:lnTo>
                  <a:lnTo>
                    <a:pt x="143116" y="2999"/>
                  </a:lnTo>
                  <a:lnTo>
                    <a:pt x="142906" y="2639"/>
                  </a:lnTo>
                  <a:lnTo>
                    <a:pt x="142666" y="2309"/>
                  </a:lnTo>
                  <a:lnTo>
                    <a:pt x="142426" y="1980"/>
                  </a:lnTo>
                  <a:lnTo>
                    <a:pt x="142126" y="1680"/>
                  </a:lnTo>
                  <a:lnTo>
                    <a:pt x="141827" y="1410"/>
                  </a:lnTo>
                  <a:lnTo>
                    <a:pt x="141527" y="1140"/>
                  </a:lnTo>
                  <a:lnTo>
                    <a:pt x="141167" y="930"/>
                  </a:lnTo>
                  <a:lnTo>
                    <a:pt x="140837" y="720"/>
                  </a:lnTo>
                  <a:lnTo>
                    <a:pt x="140477" y="541"/>
                  </a:lnTo>
                  <a:lnTo>
                    <a:pt x="140088" y="361"/>
                  </a:lnTo>
                  <a:lnTo>
                    <a:pt x="139698" y="241"/>
                  </a:lnTo>
                  <a:lnTo>
                    <a:pt x="139278" y="121"/>
                  </a:lnTo>
                  <a:lnTo>
                    <a:pt x="138859" y="61"/>
                  </a:lnTo>
                  <a:lnTo>
                    <a:pt x="13843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3" name="Google Shape;2333;p30"/>
            <p:cNvSpPr/>
            <p:nvPr/>
          </p:nvSpPr>
          <p:spPr>
            <a:xfrm>
              <a:off x="1953600" y="4345875"/>
              <a:ext cx="3637100" cy="613075"/>
            </a:xfrm>
            <a:custGeom>
              <a:avLst/>
              <a:gdLst/>
              <a:ahLst/>
              <a:cxnLst/>
              <a:rect l="l" t="t" r="r" b="b"/>
              <a:pathLst>
                <a:path w="145484" h="24523" extrusionOk="0">
                  <a:moveTo>
                    <a:pt x="51832" y="1"/>
                  </a:moveTo>
                  <a:lnTo>
                    <a:pt x="1" y="24522"/>
                  </a:lnTo>
                  <a:lnTo>
                    <a:pt x="145484" y="24522"/>
                  </a:lnTo>
                  <a:lnTo>
                    <a:pt x="9362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4" name="Google Shape;2334;p30"/>
            <p:cNvSpPr/>
            <p:nvPr/>
          </p:nvSpPr>
          <p:spPr>
            <a:xfrm>
              <a:off x="3128000" y="4297150"/>
              <a:ext cx="1288325" cy="363525"/>
            </a:xfrm>
            <a:custGeom>
              <a:avLst/>
              <a:gdLst/>
              <a:ahLst/>
              <a:cxnLst/>
              <a:rect l="l" t="t" r="r" b="b"/>
              <a:pathLst>
                <a:path w="51533" h="14541" extrusionOk="0">
                  <a:moveTo>
                    <a:pt x="5036" y="1"/>
                  </a:moveTo>
                  <a:lnTo>
                    <a:pt x="0" y="4258"/>
                  </a:lnTo>
                  <a:lnTo>
                    <a:pt x="60" y="14540"/>
                  </a:lnTo>
                  <a:lnTo>
                    <a:pt x="51472" y="14540"/>
                  </a:lnTo>
                  <a:lnTo>
                    <a:pt x="51532" y="4258"/>
                  </a:lnTo>
                  <a:lnTo>
                    <a:pt x="46496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5" name="Google Shape;2335;p30"/>
            <p:cNvSpPr/>
            <p:nvPr/>
          </p:nvSpPr>
          <p:spPr>
            <a:xfrm>
              <a:off x="3128000" y="4252200"/>
              <a:ext cx="1288325" cy="448950"/>
            </a:xfrm>
            <a:custGeom>
              <a:avLst/>
              <a:gdLst/>
              <a:ahLst/>
              <a:cxnLst/>
              <a:rect l="l" t="t" r="r" b="b"/>
              <a:pathLst>
                <a:path w="51533" h="17958" extrusionOk="0">
                  <a:moveTo>
                    <a:pt x="7555" y="0"/>
                  </a:moveTo>
                  <a:lnTo>
                    <a:pt x="7135" y="30"/>
                  </a:lnTo>
                  <a:lnTo>
                    <a:pt x="6715" y="120"/>
                  </a:lnTo>
                  <a:lnTo>
                    <a:pt x="6355" y="270"/>
                  </a:lnTo>
                  <a:lnTo>
                    <a:pt x="5996" y="480"/>
                  </a:lnTo>
                  <a:lnTo>
                    <a:pt x="5696" y="750"/>
                  </a:lnTo>
                  <a:lnTo>
                    <a:pt x="5426" y="1050"/>
                  </a:lnTo>
                  <a:lnTo>
                    <a:pt x="5186" y="1409"/>
                  </a:lnTo>
                  <a:lnTo>
                    <a:pt x="5036" y="1799"/>
                  </a:lnTo>
                  <a:lnTo>
                    <a:pt x="60" y="16338"/>
                  </a:lnTo>
                  <a:lnTo>
                    <a:pt x="0" y="16488"/>
                  </a:lnTo>
                  <a:lnTo>
                    <a:pt x="0" y="16638"/>
                  </a:lnTo>
                  <a:lnTo>
                    <a:pt x="0" y="16788"/>
                  </a:lnTo>
                  <a:lnTo>
                    <a:pt x="0" y="16938"/>
                  </a:lnTo>
                  <a:lnTo>
                    <a:pt x="90" y="17208"/>
                  </a:lnTo>
                  <a:lnTo>
                    <a:pt x="210" y="17447"/>
                  </a:lnTo>
                  <a:lnTo>
                    <a:pt x="420" y="17657"/>
                  </a:lnTo>
                  <a:lnTo>
                    <a:pt x="630" y="17837"/>
                  </a:lnTo>
                  <a:lnTo>
                    <a:pt x="779" y="17897"/>
                  </a:lnTo>
                  <a:lnTo>
                    <a:pt x="929" y="17927"/>
                  </a:lnTo>
                  <a:lnTo>
                    <a:pt x="1079" y="17957"/>
                  </a:lnTo>
                  <a:lnTo>
                    <a:pt x="50453" y="17957"/>
                  </a:lnTo>
                  <a:lnTo>
                    <a:pt x="50603" y="17927"/>
                  </a:lnTo>
                  <a:lnTo>
                    <a:pt x="50753" y="17897"/>
                  </a:lnTo>
                  <a:lnTo>
                    <a:pt x="50873" y="17837"/>
                  </a:lnTo>
                  <a:lnTo>
                    <a:pt x="51112" y="17657"/>
                  </a:lnTo>
                  <a:lnTo>
                    <a:pt x="51322" y="17447"/>
                  </a:lnTo>
                  <a:lnTo>
                    <a:pt x="51442" y="17208"/>
                  </a:lnTo>
                  <a:lnTo>
                    <a:pt x="51532" y="16938"/>
                  </a:lnTo>
                  <a:lnTo>
                    <a:pt x="51532" y="16788"/>
                  </a:lnTo>
                  <a:lnTo>
                    <a:pt x="51532" y="16638"/>
                  </a:lnTo>
                  <a:lnTo>
                    <a:pt x="51502" y="16488"/>
                  </a:lnTo>
                  <a:lnTo>
                    <a:pt x="51472" y="16338"/>
                  </a:lnTo>
                  <a:lnTo>
                    <a:pt x="46496" y="1799"/>
                  </a:lnTo>
                  <a:lnTo>
                    <a:pt x="46346" y="1409"/>
                  </a:lnTo>
                  <a:lnTo>
                    <a:pt x="46106" y="1050"/>
                  </a:lnTo>
                  <a:lnTo>
                    <a:pt x="45836" y="750"/>
                  </a:lnTo>
                  <a:lnTo>
                    <a:pt x="45537" y="480"/>
                  </a:lnTo>
                  <a:lnTo>
                    <a:pt x="45177" y="270"/>
                  </a:lnTo>
                  <a:lnTo>
                    <a:pt x="44787" y="120"/>
                  </a:lnTo>
                  <a:lnTo>
                    <a:pt x="44397" y="30"/>
                  </a:lnTo>
                  <a:lnTo>
                    <a:pt x="4397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6" name="Google Shape;2336;p30"/>
            <p:cNvSpPr/>
            <p:nvPr/>
          </p:nvSpPr>
          <p:spPr>
            <a:xfrm>
              <a:off x="3096500" y="1121750"/>
              <a:ext cx="1351300" cy="596600"/>
            </a:xfrm>
            <a:custGeom>
              <a:avLst/>
              <a:gdLst/>
              <a:ahLst/>
              <a:cxnLst/>
              <a:rect l="l" t="t" r="r" b="b"/>
              <a:pathLst>
                <a:path w="54052" h="23864" extrusionOk="0">
                  <a:moveTo>
                    <a:pt x="1" y="1"/>
                  </a:moveTo>
                  <a:lnTo>
                    <a:pt x="4618" y="18707"/>
                  </a:lnTo>
                  <a:lnTo>
                    <a:pt x="4767" y="19277"/>
                  </a:lnTo>
                  <a:lnTo>
                    <a:pt x="4977" y="19816"/>
                  </a:lnTo>
                  <a:lnTo>
                    <a:pt x="5217" y="20326"/>
                  </a:lnTo>
                  <a:lnTo>
                    <a:pt x="5517" y="20805"/>
                  </a:lnTo>
                  <a:lnTo>
                    <a:pt x="5847" y="21255"/>
                  </a:lnTo>
                  <a:lnTo>
                    <a:pt x="6176" y="21675"/>
                  </a:lnTo>
                  <a:lnTo>
                    <a:pt x="6596" y="22064"/>
                  </a:lnTo>
                  <a:lnTo>
                    <a:pt x="7016" y="22424"/>
                  </a:lnTo>
                  <a:lnTo>
                    <a:pt x="7465" y="22754"/>
                  </a:lnTo>
                  <a:lnTo>
                    <a:pt x="7915" y="23024"/>
                  </a:lnTo>
                  <a:lnTo>
                    <a:pt x="8425" y="23294"/>
                  </a:lnTo>
                  <a:lnTo>
                    <a:pt x="8934" y="23503"/>
                  </a:lnTo>
                  <a:lnTo>
                    <a:pt x="9474" y="23653"/>
                  </a:lnTo>
                  <a:lnTo>
                    <a:pt x="10044" y="23773"/>
                  </a:lnTo>
                  <a:lnTo>
                    <a:pt x="10613" y="23833"/>
                  </a:lnTo>
                  <a:lnTo>
                    <a:pt x="11183" y="23863"/>
                  </a:lnTo>
                  <a:lnTo>
                    <a:pt x="42869" y="23863"/>
                  </a:lnTo>
                  <a:lnTo>
                    <a:pt x="43439" y="23833"/>
                  </a:lnTo>
                  <a:lnTo>
                    <a:pt x="44009" y="23773"/>
                  </a:lnTo>
                  <a:lnTo>
                    <a:pt x="44578" y="23653"/>
                  </a:lnTo>
                  <a:lnTo>
                    <a:pt x="45088" y="23503"/>
                  </a:lnTo>
                  <a:lnTo>
                    <a:pt x="45627" y="23294"/>
                  </a:lnTo>
                  <a:lnTo>
                    <a:pt x="46107" y="23024"/>
                  </a:lnTo>
                  <a:lnTo>
                    <a:pt x="46587" y="22754"/>
                  </a:lnTo>
                  <a:lnTo>
                    <a:pt x="47036" y="22424"/>
                  </a:lnTo>
                  <a:lnTo>
                    <a:pt x="47456" y="22064"/>
                  </a:lnTo>
                  <a:lnTo>
                    <a:pt x="47846" y="21675"/>
                  </a:lnTo>
                  <a:lnTo>
                    <a:pt x="48206" y="21255"/>
                  </a:lnTo>
                  <a:lnTo>
                    <a:pt x="48535" y="20805"/>
                  </a:lnTo>
                  <a:lnTo>
                    <a:pt x="48835" y="20326"/>
                  </a:lnTo>
                  <a:lnTo>
                    <a:pt x="49075" y="19816"/>
                  </a:lnTo>
                  <a:lnTo>
                    <a:pt x="49285" y="19277"/>
                  </a:lnTo>
                  <a:lnTo>
                    <a:pt x="49435" y="18707"/>
                  </a:lnTo>
                  <a:lnTo>
                    <a:pt x="54051" y="31"/>
                  </a:lnTo>
                  <a:lnTo>
                    <a:pt x="54051" y="1"/>
                  </a:lnTo>
                  <a:lnTo>
                    <a:pt x="47606" y="18257"/>
                  </a:lnTo>
                  <a:lnTo>
                    <a:pt x="47426" y="18647"/>
                  </a:lnTo>
                  <a:lnTo>
                    <a:pt x="47246" y="19007"/>
                  </a:lnTo>
                  <a:lnTo>
                    <a:pt x="47036" y="19366"/>
                  </a:lnTo>
                  <a:lnTo>
                    <a:pt x="46827" y="19696"/>
                  </a:lnTo>
                  <a:lnTo>
                    <a:pt x="46557" y="20026"/>
                  </a:lnTo>
                  <a:lnTo>
                    <a:pt x="46287" y="20296"/>
                  </a:lnTo>
                  <a:lnTo>
                    <a:pt x="45987" y="20566"/>
                  </a:lnTo>
                  <a:lnTo>
                    <a:pt x="45657" y="20805"/>
                  </a:lnTo>
                  <a:lnTo>
                    <a:pt x="45328" y="21045"/>
                  </a:lnTo>
                  <a:lnTo>
                    <a:pt x="44968" y="21225"/>
                  </a:lnTo>
                  <a:lnTo>
                    <a:pt x="44608" y="21405"/>
                  </a:lnTo>
                  <a:lnTo>
                    <a:pt x="44218" y="21525"/>
                  </a:lnTo>
                  <a:lnTo>
                    <a:pt x="43829" y="21645"/>
                  </a:lnTo>
                  <a:lnTo>
                    <a:pt x="43439" y="21705"/>
                  </a:lnTo>
                  <a:lnTo>
                    <a:pt x="43019" y="21765"/>
                  </a:lnTo>
                  <a:lnTo>
                    <a:pt x="42600" y="21795"/>
                  </a:lnTo>
                  <a:lnTo>
                    <a:pt x="11423" y="21795"/>
                  </a:lnTo>
                  <a:lnTo>
                    <a:pt x="11033" y="21765"/>
                  </a:lnTo>
                  <a:lnTo>
                    <a:pt x="10613" y="21705"/>
                  </a:lnTo>
                  <a:lnTo>
                    <a:pt x="10193" y="21645"/>
                  </a:lnTo>
                  <a:lnTo>
                    <a:pt x="9804" y="21525"/>
                  </a:lnTo>
                  <a:lnTo>
                    <a:pt x="9444" y="21405"/>
                  </a:lnTo>
                  <a:lnTo>
                    <a:pt x="9084" y="21225"/>
                  </a:lnTo>
                  <a:lnTo>
                    <a:pt x="8725" y="21045"/>
                  </a:lnTo>
                  <a:lnTo>
                    <a:pt x="8395" y="20805"/>
                  </a:lnTo>
                  <a:lnTo>
                    <a:pt x="8065" y="20566"/>
                  </a:lnTo>
                  <a:lnTo>
                    <a:pt x="7765" y="20296"/>
                  </a:lnTo>
                  <a:lnTo>
                    <a:pt x="7495" y="20026"/>
                  </a:lnTo>
                  <a:lnTo>
                    <a:pt x="7226" y="19696"/>
                  </a:lnTo>
                  <a:lnTo>
                    <a:pt x="6986" y="19366"/>
                  </a:lnTo>
                  <a:lnTo>
                    <a:pt x="6776" y="19007"/>
                  </a:lnTo>
                  <a:lnTo>
                    <a:pt x="6596" y="18647"/>
                  </a:lnTo>
                  <a:lnTo>
                    <a:pt x="6446" y="18257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7" name="Google Shape;2337;p30"/>
            <p:cNvSpPr/>
            <p:nvPr/>
          </p:nvSpPr>
          <p:spPr>
            <a:xfrm>
              <a:off x="3245650" y="4314400"/>
              <a:ext cx="1053000" cy="306550"/>
            </a:xfrm>
            <a:custGeom>
              <a:avLst/>
              <a:gdLst/>
              <a:ahLst/>
              <a:cxnLst/>
              <a:rect l="l" t="t" r="r" b="b"/>
              <a:pathLst>
                <a:path w="42120" h="12262" extrusionOk="0">
                  <a:moveTo>
                    <a:pt x="3718" y="0"/>
                  </a:moveTo>
                  <a:lnTo>
                    <a:pt x="3568" y="60"/>
                  </a:lnTo>
                  <a:lnTo>
                    <a:pt x="3418" y="120"/>
                  </a:lnTo>
                  <a:lnTo>
                    <a:pt x="3268" y="210"/>
                  </a:lnTo>
                  <a:lnTo>
                    <a:pt x="3148" y="300"/>
                  </a:lnTo>
                  <a:lnTo>
                    <a:pt x="3058" y="450"/>
                  </a:lnTo>
                  <a:lnTo>
                    <a:pt x="2968" y="600"/>
                  </a:lnTo>
                  <a:lnTo>
                    <a:pt x="2908" y="750"/>
                  </a:lnTo>
                  <a:lnTo>
                    <a:pt x="31" y="11182"/>
                  </a:lnTo>
                  <a:lnTo>
                    <a:pt x="1" y="11392"/>
                  </a:lnTo>
                  <a:lnTo>
                    <a:pt x="31" y="11572"/>
                  </a:lnTo>
                  <a:lnTo>
                    <a:pt x="91" y="11782"/>
                  </a:lnTo>
                  <a:lnTo>
                    <a:pt x="180" y="11932"/>
                  </a:lnTo>
                  <a:lnTo>
                    <a:pt x="330" y="12082"/>
                  </a:lnTo>
                  <a:lnTo>
                    <a:pt x="480" y="12171"/>
                  </a:lnTo>
                  <a:lnTo>
                    <a:pt x="660" y="12261"/>
                  </a:lnTo>
                  <a:lnTo>
                    <a:pt x="41460" y="12261"/>
                  </a:lnTo>
                  <a:lnTo>
                    <a:pt x="41640" y="12171"/>
                  </a:lnTo>
                  <a:lnTo>
                    <a:pt x="41790" y="12082"/>
                  </a:lnTo>
                  <a:lnTo>
                    <a:pt x="41940" y="11932"/>
                  </a:lnTo>
                  <a:lnTo>
                    <a:pt x="42030" y="11782"/>
                  </a:lnTo>
                  <a:lnTo>
                    <a:pt x="42090" y="11572"/>
                  </a:lnTo>
                  <a:lnTo>
                    <a:pt x="42120" y="11392"/>
                  </a:lnTo>
                  <a:lnTo>
                    <a:pt x="42090" y="11182"/>
                  </a:lnTo>
                  <a:lnTo>
                    <a:pt x="39212" y="750"/>
                  </a:lnTo>
                  <a:lnTo>
                    <a:pt x="39152" y="600"/>
                  </a:lnTo>
                  <a:lnTo>
                    <a:pt x="39062" y="450"/>
                  </a:lnTo>
                  <a:lnTo>
                    <a:pt x="38972" y="300"/>
                  </a:lnTo>
                  <a:lnTo>
                    <a:pt x="38852" y="210"/>
                  </a:lnTo>
                  <a:lnTo>
                    <a:pt x="38702" y="120"/>
                  </a:lnTo>
                  <a:lnTo>
                    <a:pt x="38552" y="60"/>
                  </a:lnTo>
                  <a:lnTo>
                    <a:pt x="38372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8" name="Google Shape;2338;p30"/>
            <p:cNvSpPr/>
            <p:nvPr/>
          </p:nvSpPr>
          <p:spPr>
            <a:xfrm>
              <a:off x="3355825" y="4347375"/>
              <a:ext cx="109450" cy="40500"/>
            </a:xfrm>
            <a:custGeom>
              <a:avLst/>
              <a:gdLst/>
              <a:ahLst/>
              <a:cxnLst/>
              <a:rect l="l" t="t" r="r" b="b"/>
              <a:pathLst>
                <a:path w="4378" h="1620" extrusionOk="0">
                  <a:moveTo>
                    <a:pt x="420" y="1"/>
                  </a:moveTo>
                  <a:lnTo>
                    <a:pt x="0" y="1619"/>
                  </a:lnTo>
                  <a:lnTo>
                    <a:pt x="4017" y="1619"/>
                  </a:lnTo>
                  <a:lnTo>
                    <a:pt x="4377" y="90"/>
                  </a:lnTo>
                  <a:lnTo>
                    <a:pt x="42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39" name="Google Shape;2339;p30"/>
            <p:cNvSpPr/>
            <p:nvPr/>
          </p:nvSpPr>
          <p:spPr>
            <a:xfrm>
              <a:off x="3995100" y="4353375"/>
              <a:ext cx="194125" cy="18000"/>
            </a:xfrm>
            <a:custGeom>
              <a:avLst/>
              <a:gdLst/>
              <a:ahLst/>
              <a:cxnLst/>
              <a:rect l="l" t="t" r="r" b="b"/>
              <a:pathLst>
                <a:path w="7765" h="720" extrusionOk="0">
                  <a:moveTo>
                    <a:pt x="1" y="0"/>
                  </a:moveTo>
                  <a:lnTo>
                    <a:pt x="1" y="720"/>
                  </a:lnTo>
                  <a:lnTo>
                    <a:pt x="7765" y="720"/>
                  </a:lnTo>
                  <a:lnTo>
                    <a:pt x="7615" y="90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0" name="Google Shape;2340;p30"/>
            <p:cNvSpPr/>
            <p:nvPr/>
          </p:nvSpPr>
          <p:spPr>
            <a:xfrm>
              <a:off x="3277875" y="3656375"/>
              <a:ext cx="988550" cy="536650"/>
            </a:xfrm>
            <a:custGeom>
              <a:avLst/>
              <a:gdLst/>
              <a:ahLst/>
              <a:cxnLst/>
              <a:rect l="l" t="t" r="r" b="b"/>
              <a:pathLst>
                <a:path w="39542" h="21466" extrusionOk="0">
                  <a:moveTo>
                    <a:pt x="600" y="1"/>
                  </a:moveTo>
                  <a:lnTo>
                    <a:pt x="450" y="61"/>
                  </a:lnTo>
                  <a:lnTo>
                    <a:pt x="330" y="121"/>
                  </a:lnTo>
                  <a:lnTo>
                    <a:pt x="210" y="211"/>
                  </a:lnTo>
                  <a:lnTo>
                    <a:pt x="121" y="331"/>
                  </a:lnTo>
                  <a:lnTo>
                    <a:pt x="61" y="451"/>
                  </a:lnTo>
                  <a:lnTo>
                    <a:pt x="1" y="600"/>
                  </a:lnTo>
                  <a:lnTo>
                    <a:pt x="1" y="750"/>
                  </a:lnTo>
                  <a:lnTo>
                    <a:pt x="1" y="20716"/>
                  </a:lnTo>
                  <a:lnTo>
                    <a:pt x="1" y="20866"/>
                  </a:lnTo>
                  <a:lnTo>
                    <a:pt x="61" y="20985"/>
                  </a:lnTo>
                  <a:lnTo>
                    <a:pt x="121" y="21135"/>
                  </a:lnTo>
                  <a:lnTo>
                    <a:pt x="210" y="21225"/>
                  </a:lnTo>
                  <a:lnTo>
                    <a:pt x="330" y="21345"/>
                  </a:lnTo>
                  <a:lnTo>
                    <a:pt x="450" y="21405"/>
                  </a:lnTo>
                  <a:lnTo>
                    <a:pt x="600" y="21435"/>
                  </a:lnTo>
                  <a:lnTo>
                    <a:pt x="750" y="21465"/>
                  </a:lnTo>
                  <a:lnTo>
                    <a:pt x="38792" y="21465"/>
                  </a:lnTo>
                  <a:lnTo>
                    <a:pt x="38942" y="21435"/>
                  </a:lnTo>
                  <a:lnTo>
                    <a:pt x="39092" y="21405"/>
                  </a:lnTo>
                  <a:lnTo>
                    <a:pt x="39212" y="21345"/>
                  </a:lnTo>
                  <a:lnTo>
                    <a:pt x="39332" y="21225"/>
                  </a:lnTo>
                  <a:lnTo>
                    <a:pt x="39422" y="21135"/>
                  </a:lnTo>
                  <a:lnTo>
                    <a:pt x="39482" y="20985"/>
                  </a:lnTo>
                  <a:lnTo>
                    <a:pt x="39542" y="20866"/>
                  </a:lnTo>
                  <a:lnTo>
                    <a:pt x="39542" y="20716"/>
                  </a:lnTo>
                  <a:lnTo>
                    <a:pt x="39542" y="750"/>
                  </a:lnTo>
                  <a:lnTo>
                    <a:pt x="39542" y="600"/>
                  </a:lnTo>
                  <a:lnTo>
                    <a:pt x="39482" y="451"/>
                  </a:lnTo>
                  <a:lnTo>
                    <a:pt x="39422" y="331"/>
                  </a:lnTo>
                  <a:lnTo>
                    <a:pt x="39332" y="211"/>
                  </a:lnTo>
                  <a:lnTo>
                    <a:pt x="39212" y="121"/>
                  </a:lnTo>
                  <a:lnTo>
                    <a:pt x="39092" y="61"/>
                  </a:lnTo>
                  <a:lnTo>
                    <a:pt x="3894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1" name="Google Shape;2341;p30"/>
            <p:cNvSpPr/>
            <p:nvPr/>
          </p:nvSpPr>
          <p:spPr>
            <a:xfrm>
              <a:off x="3277875" y="3656375"/>
              <a:ext cx="988550" cy="536650"/>
            </a:xfrm>
            <a:custGeom>
              <a:avLst/>
              <a:gdLst/>
              <a:ahLst/>
              <a:cxnLst/>
              <a:rect l="l" t="t" r="r" b="b"/>
              <a:pathLst>
                <a:path w="39542" h="21466" fill="none" extrusionOk="0">
                  <a:moveTo>
                    <a:pt x="750" y="21465"/>
                  </a:moveTo>
                  <a:lnTo>
                    <a:pt x="38792" y="21465"/>
                  </a:lnTo>
                  <a:lnTo>
                    <a:pt x="38792" y="21465"/>
                  </a:lnTo>
                  <a:lnTo>
                    <a:pt x="38942" y="21435"/>
                  </a:lnTo>
                  <a:lnTo>
                    <a:pt x="39092" y="21405"/>
                  </a:lnTo>
                  <a:lnTo>
                    <a:pt x="39212" y="21345"/>
                  </a:lnTo>
                  <a:lnTo>
                    <a:pt x="39332" y="21225"/>
                  </a:lnTo>
                  <a:lnTo>
                    <a:pt x="39422" y="21135"/>
                  </a:lnTo>
                  <a:lnTo>
                    <a:pt x="39482" y="20985"/>
                  </a:lnTo>
                  <a:lnTo>
                    <a:pt x="39542" y="20866"/>
                  </a:lnTo>
                  <a:lnTo>
                    <a:pt x="39542" y="20716"/>
                  </a:lnTo>
                  <a:lnTo>
                    <a:pt x="39542" y="750"/>
                  </a:lnTo>
                  <a:lnTo>
                    <a:pt x="39542" y="750"/>
                  </a:lnTo>
                  <a:lnTo>
                    <a:pt x="39542" y="600"/>
                  </a:lnTo>
                  <a:lnTo>
                    <a:pt x="39482" y="451"/>
                  </a:lnTo>
                  <a:lnTo>
                    <a:pt x="39422" y="331"/>
                  </a:lnTo>
                  <a:lnTo>
                    <a:pt x="39332" y="211"/>
                  </a:lnTo>
                  <a:lnTo>
                    <a:pt x="39212" y="121"/>
                  </a:lnTo>
                  <a:lnTo>
                    <a:pt x="39092" y="61"/>
                  </a:lnTo>
                  <a:lnTo>
                    <a:pt x="38942" y="1"/>
                  </a:lnTo>
                  <a:lnTo>
                    <a:pt x="38792" y="1"/>
                  </a:lnTo>
                  <a:lnTo>
                    <a:pt x="750" y="1"/>
                  </a:lnTo>
                  <a:lnTo>
                    <a:pt x="750" y="1"/>
                  </a:lnTo>
                  <a:lnTo>
                    <a:pt x="600" y="1"/>
                  </a:lnTo>
                  <a:lnTo>
                    <a:pt x="450" y="61"/>
                  </a:lnTo>
                  <a:lnTo>
                    <a:pt x="330" y="121"/>
                  </a:lnTo>
                  <a:lnTo>
                    <a:pt x="210" y="211"/>
                  </a:lnTo>
                  <a:lnTo>
                    <a:pt x="121" y="331"/>
                  </a:lnTo>
                  <a:lnTo>
                    <a:pt x="61" y="451"/>
                  </a:lnTo>
                  <a:lnTo>
                    <a:pt x="1" y="600"/>
                  </a:lnTo>
                  <a:lnTo>
                    <a:pt x="1" y="750"/>
                  </a:lnTo>
                  <a:lnTo>
                    <a:pt x="1" y="20716"/>
                  </a:lnTo>
                  <a:lnTo>
                    <a:pt x="1" y="20716"/>
                  </a:lnTo>
                  <a:lnTo>
                    <a:pt x="1" y="20866"/>
                  </a:lnTo>
                  <a:lnTo>
                    <a:pt x="61" y="20985"/>
                  </a:lnTo>
                  <a:lnTo>
                    <a:pt x="121" y="21135"/>
                  </a:lnTo>
                  <a:lnTo>
                    <a:pt x="210" y="21225"/>
                  </a:lnTo>
                  <a:lnTo>
                    <a:pt x="330" y="21345"/>
                  </a:lnTo>
                  <a:lnTo>
                    <a:pt x="450" y="21405"/>
                  </a:lnTo>
                  <a:lnTo>
                    <a:pt x="600" y="21435"/>
                  </a:lnTo>
                  <a:lnTo>
                    <a:pt x="750" y="214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2" name="Google Shape;2342;p30"/>
            <p:cNvSpPr/>
            <p:nvPr/>
          </p:nvSpPr>
          <p:spPr>
            <a:xfrm>
              <a:off x="3552925" y="3707350"/>
              <a:ext cx="438450" cy="439200"/>
            </a:xfrm>
            <a:custGeom>
              <a:avLst/>
              <a:gdLst/>
              <a:ahLst/>
              <a:cxnLst/>
              <a:rect l="l" t="t" r="r" b="b"/>
              <a:pathLst>
                <a:path w="17538" h="17568" extrusionOk="0">
                  <a:moveTo>
                    <a:pt x="8754" y="0"/>
                  </a:moveTo>
                  <a:lnTo>
                    <a:pt x="8304" y="30"/>
                  </a:lnTo>
                  <a:lnTo>
                    <a:pt x="7855" y="60"/>
                  </a:lnTo>
                  <a:lnTo>
                    <a:pt x="7435" y="120"/>
                  </a:lnTo>
                  <a:lnTo>
                    <a:pt x="6985" y="180"/>
                  </a:lnTo>
                  <a:lnTo>
                    <a:pt x="6566" y="270"/>
                  </a:lnTo>
                  <a:lnTo>
                    <a:pt x="6146" y="390"/>
                  </a:lnTo>
                  <a:lnTo>
                    <a:pt x="5756" y="540"/>
                  </a:lnTo>
                  <a:lnTo>
                    <a:pt x="5337" y="690"/>
                  </a:lnTo>
                  <a:lnTo>
                    <a:pt x="4947" y="870"/>
                  </a:lnTo>
                  <a:lnTo>
                    <a:pt x="4587" y="1050"/>
                  </a:lnTo>
                  <a:lnTo>
                    <a:pt x="4227" y="1289"/>
                  </a:lnTo>
                  <a:lnTo>
                    <a:pt x="3868" y="1499"/>
                  </a:lnTo>
                  <a:lnTo>
                    <a:pt x="3508" y="1739"/>
                  </a:lnTo>
                  <a:lnTo>
                    <a:pt x="3178" y="2009"/>
                  </a:lnTo>
                  <a:lnTo>
                    <a:pt x="2878" y="2279"/>
                  </a:lnTo>
                  <a:lnTo>
                    <a:pt x="2549" y="2579"/>
                  </a:lnTo>
                  <a:lnTo>
                    <a:pt x="2279" y="2878"/>
                  </a:lnTo>
                  <a:lnTo>
                    <a:pt x="1979" y="3208"/>
                  </a:lnTo>
                  <a:lnTo>
                    <a:pt x="1739" y="3538"/>
                  </a:lnTo>
                  <a:lnTo>
                    <a:pt x="1499" y="3868"/>
                  </a:lnTo>
                  <a:lnTo>
                    <a:pt x="1260" y="4227"/>
                  </a:lnTo>
                  <a:lnTo>
                    <a:pt x="1050" y="4587"/>
                  </a:lnTo>
                  <a:lnTo>
                    <a:pt x="840" y="4977"/>
                  </a:lnTo>
                  <a:lnTo>
                    <a:pt x="690" y="5366"/>
                  </a:lnTo>
                  <a:lnTo>
                    <a:pt x="510" y="5756"/>
                  </a:lnTo>
                  <a:lnTo>
                    <a:pt x="390" y="6176"/>
                  </a:lnTo>
                  <a:lnTo>
                    <a:pt x="270" y="6596"/>
                  </a:lnTo>
                  <a:lnTo>
                    <a:pt x="180" y="7015"/>
                  </a:lnTo>
                  <a:lnTo>
                    <a:pt x="90" y="7435"/>
                  </a:lnTo>
                  <a:lnTo>
                    <a:pt x="31" y="7885"/>
                  </a:lnTo>
                  <a:lnTo>
                    <a:pt x="1" y="8334"/>
                  </a:lnTo>
                  <a:lnTo>
                    <a:pt x="1" y="8784"/>
                  </a:lnTo>
                  <a:lnTo>
                    <a:pt x="1" y="9234"/>
                  </a:lnTo>
                  <a:lnTo>
                    <a:pt x="31" y="9683"/>
                  </a:lnTo>
                  <a:lnTo>
                    <a:pt x="90" y="10133"/>
                  </a:lnTo>
                  <a:lnTo>
                    <a:pt x="180" y="10553"/>
                  </a:lnTo>
                  <a:lnTo>
                    <a:pt x="270" y="10972"/>
                  </a:lnTo>
                  <a:lnTo>
                    <a:pt x="390" y="11392"/>
                  </a:lnTo>
                  <a:lnTo>
                    <a:pt x="510" y="11812"/>
                  </a:lnTo>
                  <a:lnTo>
                    <a:pt x="690" y="12201"/>
                  </a:lnTo>
                  <a:lnTo>
                    <a:pt x="840" y="12591"/>
                  </a:lnTo>
                  <a:lnTo>
                    <a:pt x="1050" y="12951"/>
                  </a:lnTo>
                  <a:lnTo>
                    <a:pt x="1260" y="13341"/>
                  </a:lnTo>
                  <a:lnTo>
                    <a:pt x="1499" y="13700"/>
                  </a:lnTo>
                  <a:lnTo>
                    <a:pt x="1739" y="14030"/>
                  </a:lnTo>
                  <a:lnTo>
                    <a:pt x="1979" y="14360"/>
                  </a:lnTo>
                  <a:lnTo>
                    <a:pt x="2279" y="14690"/>
                  </a:lnTo>
                  <a:lnTo>
                    <a:pt x="2549" y="14989"/>
                  </a:lnTo>
                  <a:lnTo>
                    <a:pt x="2878" y="15289"/>
                  </a:lnTo>
                  <a:lnTo>
                    <a:pt x="3178" y="15559"/>
                  </a:lnTo>
                  <a:lnTo>
                    <a:pt x="3508" y="15829"/>
                  </a:lnTo>
                  <a:lnTo>
                    <a:pt x="3868" y="16069"/>
                  </a:lnTo>
                  <a:lnTo>
                    <a:pt x="4227" y="16278"/>
                  </a:lnTo>
                  <a:lnTo>
                    <a:pt x="4587" y="16488"/>
                  </a:lnTo>
                  <a:lnTo>
                    <a:pt x="4947" y="16698"/>
                  </a:lnTo>
                  <a:lnTo>
                    <a:pt x="5337" y="16878"/>
                  </a:lnTo>
                  <a:lnTo>
                    <a:pt x="5756" y="17028"/>
                  </a:lnTo>
                  <a:lnTo>
                    <a:pt x="6146" y="17178"/>
                  </a:lnTo>
                  <a:lnTo>
                    <a:pt x="6566" y="17268"/>
                  </a:lnTo>
                  <a:lnTo>
                    <a:pt x="6985" y="17388"/>
                  </a:lnTo>
                  <a:lnTo>
                    <a:pt x="7435" y="17448"/>
                  </a:lnTo>
                  <a:lnTo>
                    <a:pt x="7855" y="17507"/>
                  </a:lnTo>
                  <a:lnTo>
                    <a:pt x="8304" y="17537"/>
                  </a:lnTo>
                  <a:lnTo>
                    <a:pt x="8754" y="17567"/>
                  </a:lnTo>
                  <a:lnTo>
                    <a:pt x="9204" y="17537"/>
                  </a:lnTo>
                  <a:lnTo>
                    <a:pt x="9653" y="17507"/>
                  </a:lnTo>
                  <a:lnTo>
                    <a:pt x="10103" y="17448"/>
                  </a:lnTo>
                  <a:lnTo>
                    <a:pt x="10523" y="17388"/>
                  </a:lnTo>
                  <a:lnTo>
                    <a:pt x="10973" y="17268"/>
                  </a:lnTo>
                  <a:lnTo>
                    <a:pt x="11362" y="17178"/>
                  </a:lnTo>
                  <a:lnTo>
                    <a:pt x="11782" y="17028"/>
                  </a:lnTo>
                  <a:lnTo>
                    <a:pt x="12172" y="16878"/>
                  </a:lnTo>
                  <a:lnTo>
                    <a:pt x="12561" y="16698"/>
                  </a:lnTo>
                  <a:lnTo>
                    <a:pt x="12951" y="16488"/>
                  </a:lnTo>
                  <a:lnTo>
                    <a:pt x="13311" y="16278"/>
                  </a:lnTo>
                  <a:lnTo>
                    <a:pt x="13671" y="16069"/>
                  </a:lnTo>
                  <a:lnTo>
                    <a:pt x="14030" y="15829"/>
                  </a:lnTo>
                  <a:lnTo>
                    <a:pt x="14360" y="15559"/>
                  </a:lnTo>
                  <a:lnTo>
                    <a:pt x="14660" y="15289"/>
                  </a:lnTo>
                  <a:lnTo>
                    <a:pt x="14960" y="14989"/>
                  </a:lnTo>
                  <a:lnTo>
                    <a:pt x="15259" y="14690"/>
                  </a:lnTo>
                  <a:lnTo>
                    <a:pt x="15529" y="14360"/>
                  </a:lnTo>
                  <a:lnTo>
                    <a:pt x="15799" y="14030"/>
                  </a:lnTo>
                  <a:lnTo>
                    <a:pt x="16039" y="13700"/>
                  </a:lnTo>
                  <a:lnTo>
                    <a:pt x="16279" y="13341"/>
                  </a:lnTo>
                  <a:lnTo>
                    <a:pt x="16488" y="12951"/>
                  </a:lnTo>
                  <a:lnTo>
                    <a:pt x="16668" y="12591"/>
                  </a:lnTo>
                  <a:lnTo>
                    <a:pt x="16848" y="12201"/>
                  </a:lnTo>
                  <a:lnTo>
                    <a:pt x="16998" y="11812"/>
                  </a:lnTo>
                  <a:lnTo>
                    <a:pt x="17148" y="11392"/>
                  </a:lnTo>
                  <a:lnTo>
                    <a:pt x="17268" y="10972"/>
                  </a:lnTo>
                  <a:lnTo>
                    <a:pt x="17358" y="10553"/>
                  </a:lnTo>
                  <a:lnTo>
                    <a:pt x="17448" y="10133"/>
                  </a:lnTo>
                  <a:lnTo>
                    <a:pt x="17508" y="9683"/>
                  </a:lnTo>
                  <a:lnTo>
                    <a:pt x="17538" y="9234"/>
                  </a:lnTo>
                  <a:lnTo>
                    <a:pt x="17538" y="8784"/>
                  </a:lnTo>
                  <a:lnTo>
                    <a:pt x="17538" y="8334"/>
                  </a:lnTo>
                  <a:lnTo>
                    <a:pt x="17508" y="7885"/>
                  </a:lnTo>
                  <a:lnTo>
                    <a:pt x="17448" y="7435"/>
                  </a:lnTo>
                  <a:lnTo>
                    <a:pt x="17358" y="7015"/>
                  </a:lnTo>
                  <a:lnTo>
                    <a:pt x="17268" y="6596"/>
                  </a:lnTo>
                  <a:lnTo>
                    <a:pt x="17148" y="6176"/>
                  </a:lnTo>
                  <a:lnTo>
                    <a:pt x="16998" y="5756"/>
                  </a:lnTo>
                  <a:lnTo>
                    <a:pt x="16848" y="5366"/>
                  </a:lnTo>
                  <a:lnTo>
                    <a:pt x="16668" y="4977"/>
                  </a:lnTo>
                  <a:lnTo>
                    <a:pt x="16488" y="4587"/>
                  </a:lnTo>
                  <a:lnTo>
                    <a:pt x="16279" y="4227"/>
                  </a:lnTo>
                  <a:lnTo>
                    <a:pt x="16039" y="3868"/>
                  </a:lnTo>
                  <a:lnTo>
                    <a:pt x="15799" y="3538"/>
                  </a:lnTo>
                  <a:lnTo>
                    <a:pt x="15529" y="3208"/>
                  </a:lnTo>
                  <a:lnTo>
                    <a:pt x="15259" y="2878"/>
                  </a:lnTo>
                  <a:lnTo>
                    <a:pt x="14960" y="2579"/>
                  </a:lnTo>
                  <a:lnTo>
                    <a:pt x="14660" y="2279"/>
                  </a:lnTo>
                  <a:lnTo>
                    <a:pt x="14360" y="2009"/>
                  </a:lnTo>
                  <a:lnTo>
                    <a:pt x="14030" y="1739"/>
                  </a:lnTo>
                  <a:lnTo>
                    <a:pt x="13671" y="1499"/>
                  </a:lnTo>
                  <a:lnTo>
                    <a:pt x="13311" y="1289"/>
                  </a:lnTo>
                  <a:lnTo>
                    <a:pt x="12951" y="1050"/>
                  </a:lnTo>
                  <a:lnTo>
                    <a:pt x="12561" y="870"/>
                  </a:lnTo>
                  <a:lnTo>
                    <a:pt x="12172" y="690"/>
                  </a:lnTo>
                  <a:lnTo>
                    <a:pt x="11782" y="540"/>
                  </a:lnTo>
                  <a:lnTo>
                    <a:pt x="11362" y="390"/>
                  </a:lnTo>
                  <a:lnTo>
                    <a:pt x="10973" y="270"/>
                  </a:lnTo>
                  <a:lnTo>
                    <a:pt x="10523" y="180"/>
                  </a:lnTo>
                  <a:lnTo>
                    <a:pt x="10103" y="120"/>
                  </a:lnTo>
                  <a:lnTo>
                    <a:pt x="9653" y="60"/>
                  </a:lnTo>
                  <a:lnTo>
                    <a:pt x="9204" y="30"/>
                  </a:lnTo>
                  <a:lnTo>
                    <a:pt x="8754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3" name="Google Shape;2343;p30"/>
            <p:cNvSpPr/>
            <p:nvPr/>
          </p:nvSpPr>
          <p:spPr>
            <a:xfrm>
              <a:off x="3552925" y="3707350"/>
              <a:ext cx="438450" cy="439200"/>
            </a:xfrm>
            <a:custGeom>
              <a:avLst/>
              <a:gdLst/>
              <a:ahLst/>
              <a:cxnLst/>
              <a:rect l="l" t="t" r="r" b="b"/>
              <a:pathLst>
                <a:path w="17538" h="17568" fill="none" extrusionOk="0">
                  <a:moveTo>
                    <a:pt x="8754" y="0"/>
                  </a:moveTo>
                  <a:lnTo>
                    <a:pt x="8754" y="0"/>
                  </a:lnTo>
                  <a:lnTo>
                    <a:pt x="8304" y="30"/>
                  </a:lnTo>
                  <a:lnTo>
                    <a:pt x="7855" y="60"/>
                  </a:lnTo>
                  <a:lnTo>
                    <a:pt x="7435" y="120"/>
                  </a:lnTo>
                  <a:lnTo>
                    <a:pt x="6985" y="180"/>
                  </a:lnTo>
                  <a:lnTo>
                    <a:pt x="6566" y="270"/>
                  </a:lnTo>
                  <a:lnTo>
                    <a:pt x="6146" y="390"/>
                  </a:lnTo>
                  <a:lnTo>
                    <a:pt x="5756" y="540"/>
                  </a:lnTo>
                  <a:lnTo>
                    <a:pt x="5337" y="690"/>
                  </a:lnTo>
                  <a:lnTo>
                    <a:pt x="4947" y="870"/>
                  </a:lnTo>
                  <a:lnTo>
                    <a:pt x="4587" y="1050"/>
                  </a:lnTo>
                  <a:lnTo>
                    <a:pt x="4227" y="1289"/>
                  </a:lnTo>
                  <a:lnTo>
                    <a:pt x="3868" y="1499"/>
                  </a:lnTo>
                  <a:lnTo>
                    <a:pt x="3508" y="1739"/>
                  </a:lnTo>
                  <a:lnTo>
                    <a:pt x="3178" y="2009"/>
                  </a:lnTo>
                  <a:lnTo>
                    <a:pt x="2878" y="2279"/>
                  </a:lnTo>
                  <a:lnTo>
                    <a:pt x="2549" y="2579"/>
                  </a:lnTo>
                  <a:lnTo>
                    <a:pt x="2279" y="2878"/>
                  </a:lnTo>
                  <a:lnTo>
                    <a:pt x="1979" y="3208"/>
                  </a:lnTo>
                  <a:lnTo>
                    <a:pt x="1739" y="3538"/>
                  </a:lnTo>
                  <a:lnTo>
                    <a:pt x="1499" y="3868"/>
                  </a:lnTo>
                  <a:lnTo>
                    <a:pt x="1260" y="4227"/>
                  </a:lnTo>
                  <a:lnTo>
                    <a:pt x="1050" y="4587"/>
                  </a:lnTo>
                  <a:lnTo>
                    <a:pt x="840" y="4977"/>
                  </a:lnTo>
                  <a:lnTo>
                    <a:pt x="690" y="5366"/>
                  </a:lnTo>
                  <a:lnTo>
                    <a:pt x="510" y="5756"/>
                  </a:lnTo>
                  <a:lnTo>
                    <a:pt x="390" y="6176"/>
                  </a:lnTo>
                  <a:lnTo>
                    <a:pt x="270" y="6596"/>
                  </a:lnTo>
                  <a:lnTo>
                    <a:pt x="180" y="7015"/>
                  </a:lnTo>
                  <a:lnTo>
                    <a:pt x="90" y="7435"/>
                  </a:lnTo>
                  <a:lnTo>
                    <a:pt x="31" y="7885"/>
                  </a:lnTo>
                  <a:lnTo>
                    <a:pt x="1" y="8334"/>
                  </a:lnTo>
                  <a:lnTo>
                    <a:pt x="1" y="8784"/>
                  </a:lnTo>
                  <a:lnTo>
                    <a:pt x="1" y="8784"/>
                  </a:lnTo>
                  <a:lnTo>
                    <a:pt x="1" y="9234"/>
                  </a:lnTo>
                  <a:lnTo>
                    <a:pt x="31" y="9683"/>
                  </a:lnTo>
                  <a:lnTo>
                    <a:pt x="90" y="10133"/>
                  </a:lnTo>
                  <a:lnTo>
                    <a:pt x="180" y="10553"/>
                  </a:lnTo>
                  <a:lnTo>
                    <a:pt x="270" y="10972"/>
                  </a:lnTo>
                  <a:lnTo>
                    <a:pt x="390" y="11392"/>
                  </a:lnTo>
                  <a:lnTo>
                    <a:pt x="510" y="11812"/>
                  </a:lnTo>
                  <a:lnTo>
                    <a:pt x="690" y="12201"/>
                  </a:lnTo>
                  <a:lnTo>
                    <a:pt x="840" y="12591"/>
                  </a:lnTo>
                  <a:lnTo>
                    <a:pt x="1050" y="12951"/>
                  </a:lnTo>
                  <a:lnTo>
                    <a:pt x="1260" y="13341"/>
                  </a:lnTo>
                  <a:lnTo>
                    <a:pt x="1499" y="13700"/>
                  </a:lnTo>
                  <a:lnTo>
                    <a:pt x="1739" y="14030"/>
                  </a:lnTo>
                  <a:lnTo>
                    <a:pt x="1979" y="14360"/>
                  </a:lnTo>
                  <a:lnTo>
                    <a:pt x="2279" y="14690"/>
                  </a:lnTo>
                  <a:lnTo>
                    <a:pt x="2549" y="14989"/>
                  </a:lnTo>
                  <a:lnTo>
                    <a:pt x="2878" y="15289"/>
                  </a:lnTo>
                  <a:lnTo>
                    <a:pt x="3178" y="15559"/>
                  </a:lnTo>
                  <a:lnTo>
                    <a:pt x="3508" y="15829"/>
                  </a:lnTo>
                  <a:lnTo>
                    <a:pt x="3868" y="16069"/>
                  </a:lnTo>
                  <a:lnTo>
                    <a:pt x="4227" y="16278"/>
                  </a:lnTo>
                  <a:lnTo>
                    <a:pt x="4587" y="16488"/>
                  </a:lnTo>
                  <a:lnTo>
                    <a:pt x="4947" y="16698"/>
                  </a:lnTo>
                  <a:lnTo>
                    <a:pt x="5337" y="16878"/>
                  </a:lnTo>
                  <a:lnTo>
                    <a:pt x="5756" y="17028"/>
                  </a:lnTo>
                  <a:lnTo>
                    <a:pt x="6146" y="17178"/>
                  </a:lnTo>
                  <a:lnTo>
                    <a:pt x="6566" y="17268"/>
                  </a:lnTo>
                  <a:lnTo>
                    <a:pt x="6985" y="17388"/>
                  </a:lnTo>
                  <a:lnTo>
                    <a:pt x="7435" y="17448"/>
                  </a:lnTo>
                  <a:lnTo>
                    <a:pt x="7855" y="17507"/>
                  </a:lnTo>
                  <a:lnTo>
                    <a:pt x="8304" y="17537"/>
                  </a:lnTo>
                  <a:lnTo>
                    <a:pt x="8754" y="17567"/>
                  </a:lnTo>
                  <a:lnTo>
                    <a:pt x="8754" y="17567"/>
                  </a:lnTo>
                  <a:lnTo>
                    <a:pt x="9204" y="17537"/>
                  </a:lnTo>
                  <a:lnTo>
                    <a:pt x="9653" y="17507"/>
                  </a:lnTo>
                  <a:lnTo>
                    <a:pt x="10103" y="17448"/>
                  </a:lnTo>
                  <a:lnTo>
                    <a:pt x="10523" y="17388"/>
                  </a:lnTo>
                  <a:lnTo>
                    <a:pt x="10973" y="17268"/>
                  </a:lnTo>
                  <a:lnTo>
                    <a:pt x="11362" y="17178"/>
                  </a:lnTo>
                  <a:lnTo>
                    <a:pt x="11782" y="17028"/>
                  </a:lnTo>
                  <a:lnTo>
                    <a:pt x="12172" y="16878"/>
                  </a:lnTo>
                  <a:lnTo>
                    <a:pt x="12561" y="16698"/>
                  </a:lnTo>
                  <a:lnTo>
                    <a:pt x="12951" y="16488"/>
                  </a:lnTo>
                  <a:lnTo>
                    <a:pt x="13311" y="16278"/>
                  </a:lnTo>
                  <a:lnTo>
                    <a:pt x="13671" y="16069"/>
                  </a:lnTo>
                  <a:lnTo>
                    <a:pt x="14030" y="15829"/>
                  </a:lnTo>
                  <a:lnTo>
                    <a:pt x="14360" y="15559"/>
                  </a:lnTo>
                  <a:lnTo>
                    <a:pt x="14660" y="15289"/>
                  </a:lnTo>
                  <a:lnTo>
                    <a:pt x="14960" y="14989"/>
                  </a:lnTo>
                  <a:lnTo>
                    <a:pt x="15259" y="14690"/>
                  </a:lnTo>
                  <a:lnTo>
                    <a:pt x="15529" y="14360"/>
                  </a:lnTo>
                  <a:lnTo>
                    <a:pt x="15799" y="14030"/>
                  </a:lnTo>
                  <a:lnTo>
                    <a:pt x="16039" y="13700"/>
                  </a:lnTo>
                  <a:lnTo>
                    <a:pt x="16279" y="13341"/>
                  </a:lnTo>
                  <a:lnTo>
                    <a:pt x="16488" y="12951"/>
                  </a:lnTo>
                  <a:lnTo>
                    <a:pt x="16668" y="12591"/>
                  </a:lnTo>
                  <a:lnTo>
                    <a:pt x="16848" y="12201"/>
                  </a:lnTo>
                  <a:lnTo>
                    <a:pt x="16998" y="11812"/>
                  </a:lnTo>
                  <a:lnTo>
                    <a:pt x="17148" y="11392"/>
                  </a:lnTo>
                  <a:lnTo>
                    <a:pt x="17268" y="10972"/>
                  </a:lnTo>
                  <a:lnTo>
                    <a:pt x="17358" y="10553"/>
                  </a:lnTo>
                  <a:lnTo>
                    <a:pt x="17448" y="10133"/>
                  </a:lnTo>
                  <a:lnTo>
                    <a:pt x="17508" y="9683"/>
                  </a:lnTo>
                  <a:lnTo>
                    <a:pt x="17538" y="9234"/>
                  </a:lnTo>
                  <a:lnTo>
                    <a:pt x="17538" y="8784"/>
                  </a:lnTo>
                  <a:lnTo>
                    <a:pt x="17538" y="8784"/>
                  </a:lnTo>
                  <a:lnTo>
                    <a:pt x="17538" y="8334"/>
                  </a:lnTo>
                  <a:lnTo>
                    <a:pt x="17508" y="7885"/>
                  </a:lnTo>
                  <a:lnTo>
                    <a:pt x="17448" y="7435"/>
                  </a:lnTo>
                  <a:lnTo>
                    <a:pt x="17358" y="7015"/>
                  </a:lnTo>
                  <a:lnTo>
                    <a:pt x="17268" y="6596"/>
                  </a:lnTo>
                  <a:lnTo>
                    <a:pt x="17148" y="6176"/>
                  </a:lnTo>
                  <a:lnTo>
                    <a:pt x="16998" y="5756"/>
                  </a:lnTo>
                  <a:lnTo>
                    <a:pt x="16848" y="5366"/>
                  </a:lnTo>
                  <a:lnTo>
                    <a:pt x="16668" y="4977"/>
                  </a:lnTo>
                  <a:lnTo>
                    <a:pt x="16488" y="4587"/>
                  </a:lnTo>
                  <a:lnTo>
                    <a:pt x="16279" y="4227"/>
                  </a:lnTo>
                  <a:lnTo>
                    <a:pt x="16039" y="3868"/>
                  </a:lnTo>
                  <a:lnTo>
                    <a:pt x="15799" y="3538"/>
                  </a:lnTo>
                  <a:lnTo>
                    <a:pt x="15529" y="3208"/>
                  </a:lnTo>
                  <a:lnTo>
                    <a:pt x="15259" y="2878"/>
                  </a:lnTo>
                  <a:lnTo>
                    <a:pt x="14960" y="2579"/>
                  </a:lnTo>
                  <a:lnTo>
                    <a:pt x="14660" y="2279"/>
                  </a:lnTo>
                  <a:lnTo>
                    <a:pt x="14360" y="2009"/>
                  </a:lnTo>
                  <a:lnTo>
                    <a:pt x="14030" y="1739"/>
                  </a:lnTo>
                  <a:lnTo>
                    <a:pt x="13671" y="1499"/>
                  </a:lnTo>
                  <a:lnTo>
                    <a:pt x="13311" y="1289"/>
                  </a:lnTo>
                  <a:lnTo>
                    <a:pt x="12951" y="1050"/>
                  </a:lnTo>
                  <a:lnTo>
                    <a:pt x="12561" y="870"/>
                  </a:lnTo>
                  <a:lnTo>
                    <a:pt x="12172" y="690"/>
                  </a:lnTo>
                  <a:lnTo>
                    <a:pt x="11782" y="540"/>
                  </a:lnTo>
                  <a:lnTo>
                    <a:pt x="11362" y="390"/>
                  </a:lnTo>
                  <a:lnTo>
                    <a:pt x="10973" y="270"/>
                  </a:lnTo>
                  <a:lnTo>
                    <a:pt x="10523" y="180"/>
                  </a:lnTo>
                  <a:lnTo>
                    <a:pt x="10103" y="120"/>
                  </a:lnTo>
                  <a:lnTo>
                    <a:pt x="9653" y="60"/>
                  </a:lnTo>
                  <a:lnTo>
                    <a:pt x="9204" y="30"/>
                  </a:lnTo>
                  <a:lnTo>
                    <a:pt x="875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4" name="Google Shape;2344;p30"/>
            <p:cNvSpPr/>
            <p:nvPr/>
          </p:nvSpPr>
          <p:spPr>
            <a:xfrm>
              <a:off x="4064050" y="3730575"/>
              <a:ext cx="124425" cy="124450"/>
            </a:xfrm>
            <a:custGeom>
              <a:avLst/>
              <a:gdLst/>
              <a:ahLst/>
              <a:cxnLst/>
              <a:rect l="l" t="t" r="r" b="b"/>
              <a:pathLst>
                <a:path w="4977" h="4978" extrusionOk="0">
                  <a:moveTo>
                    <a:pt x="1" y="1"/>
                  </a:moveTo>
                  <a:lnTo>
                    <a:pt x="1" y="4977"/>
                  </a:lnTo>
                  <a:lnTo>
                    <a:pt x="4977" y="4977"/>
                  </a:lnTo>
                  <a:lnTo>
                    <a:pt x="497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5" name="Google Shape;2345;p30"/>
            <p:cNvSpPr/>
            <p:nvPr/>
          </p:nvSpPr>
          <p:spPr>
            <a:xfrm>
              <a:off x="4064050" y="3730575"/>
              <a:ext cx="124425" cy="124450"/>
            </a:xfrm>
            <a:custGeom>
              <a:avLst/>
              <a:gdLst/>
              <a:ahLst/>
              <a:cxnLst/>
              <a:rect l="l" t="t" r="r" b="b"/>
              <a:pathLst>
                <a:path w="4977" h="4978" fill="none" extrusionOk="0">
                  <a:moveTo>
                    <a:pt x="4977" y="1"/>
                  </a:moveTo>
                  <a:lnTo>
                    <a:pt x="1" y="1"/>
                  </a:lnTo>
                  <a:lnTo>
                    <a:pt x="1" y="4977"/>
                  </a:lnTo>
                  <a:lnTo>
                    <a:pt x="4977" y="4977"/>
                  </a:lnTo>
                  <a:lnTo>
                    <a:pt x="49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6" name="Google Shape;2346;p30"/>
            <p:cNvSpPr/>
            <p:nvPr/>
          </p:nvSpPr>
          <p:spPr>
            <a:xfrm>
              <a:off x="4064800" y="3893200"/>
              <a:ext cx="124425" cy="33750"/>
            </a:xfrm>
            <a:custGeom>
              <a:avLst/>
              <a:gdLst/>
              <a:ahLst/>
              <a:cxnLst/>
              <a:rect l="l" t="t" r="r" b="b"/>
              <a:pathLst>
                <a:path w="4977" h="1350" extrusionOk="0">
                  <a:moveTo>
                    <a:pt x="1" y="1"/>
                  </a:moveTo>
                  <a:lnTo>
                    <a:pt x="1" y="1350"/>
                  </a:lnTo>
                  <a:lnTo>
                    <a:pt x="4977" y="1350"/>
                  </a:lnTo>
                  <a:lnTo>
                    <a:pt x="4977" y="1"/>
                  </a:lnTo>
                  <a:close/>
                </a:path>
              </a:pathLst>
            </a:custGeom>
            <a:solidFill>
              <a:srgbClr val="C0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7" name="Google Shape;2347;p30"/>
            <p:cNvSpPr/>
            <p:nvPr/>
          </p:nvSpPr>
          <p:spPr>
            <a:xfrm>
              <a:off x="4064800" y="3893200"/>
              <a:ext cx="124425" cy="33750"/>
            </a:xfrm>
            <a:custGeom>
              <a:avLst/>
              <a:gdLst/>
              <a:ahLst/>
              <a:cxnLst/>
              <a:rect l="l" t="t" r="r" b="b"/>
              <a:pathLst>
                <a:path w="4977" h="1350" fill="none" extrusionOk="0">
                  <a:moveTo>
                    <a:pt x="4977" y="1"/>
                  </a:moveTo>
                  <a:lnTo>
                    <a:pt x="1" y="1"/>
                  </a:lnTo>
                  <a:lnTo>
                    <a:pt x="1" y="1350"/>
                  </a:lnTo>
                  <a:lnTo>
                    <a:pt x="4977" y="1350"/>
                  </a:lnTo>
                  <a:lnTo>
                    <a:pt x="497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8" name="Google Shape;2348;p30"/>
            <p:cNvSpPr/>
            <p:nvPr/>
          </p:nvSpPr>
          <p:spPr>
            <a:xfrm>
              <a:off x="4064050" y="3978650"/>
              <a:ext cx="125175" cy="37500"/>
            </a:xfrm>
            <a:custGeom>
              <a:avLst/>
              <a:gdLst/>
              <a:ahLst/>
              <a:cxnLst/>
              <a:rect l="l" t="t" r="r" b="b"/>
              <a:pathLst>
                <a:path w="5007" h="1500" extrusionOk="0">
                  <a:moveTo>
                    <a:pt x="1" y="0"/>
                  </a:moveTo>
                  <a:lnTo>
                    <a:pt x="1" y="1499"/>
                  </a:lnTo>
                  <a:lnTo>
                    <a:pt x="5007" y="1499"/>
                  </a:lnTo>
                  <a:lnTo>
                    <a:pt x="5007" y="0"/>
                  </a:lnTo>
                  <a:close/>
                </a:path>
              </a:pathLst>
            </a:custGeom>
            <a:solidFill>
              <a:srgbClr val="C0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49" name="Google Shape;2349;p30"/>
            <p:cNvSpPr/>
            <p:nvPr/>
          </p:nvSpPr>
          <p:spPr>
            <a:xfrm>
              <a:off x="4064050" y="3978650"/>
              <a:ext cx="125175" cy="37500"/>
            </a:xfrm>
            <a:custGeom>
              <a:avLst/>
              <a:gdLst/>
              <a:ahLst/>
              <a:cxnLst/>
              <a:rect l="l" t="t" r="r" b="b"/>
              <a:pathLst>
                <a:path w="5007" h="1500" fill="none" extrusionOk="0">
                  <a:moveTo>
                    <a:pt x="5007" y="0"/>
                  </a:moveTo>
                  <a:lnTo>
                    <a:pt x="1" y="0"/>
                  </a:lnTo>
                  <a:lnTo>
                    <a:pt x="1" y="1499"/>
                  </a:lnTo>
                  <a:lnTo>
                    <a:pt x="5007" y="1499"/>
                  </a:lnTo>
                  <a:lnTo>
                    <a:pt x="500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0" name="Google Shape;2350;p30"/>
            <p:cNvSpPr/>
            <p:nvPr/>
          </p:nvSpPr>
          <p:spPr>
            <a:xfrm>
              <a:off x="4064800" y="4072325"/>
              <a:ext cx="126675" cy="62975"/>
            </a:xfrm>
            <a:custGeom>
              <a:avLst/>
              <a:gdLst/>
              <a:ahLst/>
              <a:cxnLst/>
              <a:rect l="l" t="t" r="r" b="b"/>
              <a:pathLst>
                <a:path w="5067" h="2519" extrusionOk="0">
                  <a:moveTo>
                    <a:pt x="1" y="1"/>
                  </a:moveTo>
                  <a:lnTo>
                    <a:pt x="1" y="2519"/>
                  </a:lnTo>
                  <a:lnTo>
                    <a:pt x="5067" y="2519"/>
                  </a:lnTo>
                  <a:lnTo>
                    <a:pt x="5067" y="1"/>
                  </a:lnTo>
                  <a:close/>
                </a:path>
              </a:pathLst>
            </a:custGeom>
            <a:solidFill>
              <a:srgbClr val="C0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1" name="Google Shape;2351;p30"/>
            <p:cNvSpPr/>
            <p:nvPr/>
          </p:nvSpPr>
          <p:spPr>
            <a:xfrm>
              <a:off x="4064800" y="4072325"/>
              <a:ext cx="126675" cy="62975"/>
            </a:xfrm>
            <a:custGeom>
              <a:avLst/>
              <a:gdLst/>
              <a:ahLst/>
              <a:cxnLst/>
              <a:rect l="l" t="t" r="r" b="b"/>
              <a:pathLst>
                <a:path w="5067" h="2519" fill="none" extrusionOk="0">
                  <a:moveTo>
                    <a:pt x="5067" y="1"/>
                  </a:moveTo>
                  <a:lnTo>
                    <a:pt x="1" y="1"/>
                  </a:lnTo>
                  <a:lnTo>
                    <a:pt x="1" y="2519"/>
                  </a:lnTo>
                  <a:lnTo>
                    <a:pt x="5067" y="2519"/>
                  </a:lnTo>
                  <a:lnTo>
                    <a:pt x="506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2" name="Google Shape;2352;p30"/>
            <p:cNvSpPr/>
            <p:nvPr/>
          </p:nvSpPr>
          <p:spPr>
            <a:xfrm>
              <a:off x="3345325" y="3730575"/>
              <a:ext cx="143175" cy="225625"/>
            </a:xfrm>
            <a:custGeom>
              <a:avLst/>
              <a:gdLst/>
              <a:ahLst/>
              <a:cxnLst/>
              <a:rect l="l" t="t" r="r" b="b"/>
              <a:pathLst>
                <a:path w="5727" h="9025" extrusionOk="0">
                  <a:moveTo>
                    <a:pt x="1" y="1"/>
                  </a:moveTo>
                  <a:lnTo>
                    <a:pt x="1" y="9024"/>
                  </a:lnTo>
                  <a:lnTo>
                    <a:pt x="5726" y="9024"/>
                  </a:lnTo>
                  <a:lnTo>
                    <a:pt x="5726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3" name="Google Shape;2353;p30"/>
            <p:cNvSpPr/>
            <p:nvPr/>
          </p:nvSpPr>
          <p:spPr>
            <a:xfrm>
              <a:off x="3345325" y="3730575"/>
              <a:ext cx="143175" cy="225625"/>
            </a:xfrm>
            <a:custGeom>
              <a:avLst/>
              <a:gdLst/>
              <a:ahLst/>
              <a:cxnLst/>
              <a:rect l="l" t="t" r="r" b="b"/>
              <a:pathLst>
                <a:path w="5727" h="9025" fill="none" extrusionOk="0">
                  <a:moveTo>
                    <a:pt x="5726" y="1"/>
                  </a:moveTo>
                  <a:lnTo>
                    <a:pt x="1" y="1"/>
                  </a:lnTo>
                  <a:lnTo>
                    <a:pt x="1" y="9024"/>
                  </a:lnTo>
                  <a:lnTo>
                    <a:pt x="5726" y="9024"/>
                  </a:lnTo>
                  <a:lnTo>
                    <a:pt x="57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4" name="Google Shape;2354;p30"/>
            <p:cNvSpPr/>
            <p:nvPr/>
          </p:nvSpPr>
          <p:spPr>
            <a:xfrm>
              <a:off x="3346825" y="3986150"/>
              <a:ext cx="136425" cy="37500"/>
            </a:xfrm>
            <a:custGeom>
              <a:avLst/>
              <a:gdLst/>
              <a:ahLst/>
              <a:cxnLst/>
              <a:rect l="l" t="t" r="r" b="b"/>
              <a:pathLst>
                <a:path w="5457" h="1500" extrusionOk="0">
                  <a:moveTo>
                    <a:pt x="1" y="0"/>
                  </a:moveTo>
                  <a:lnTo>
                    <a:pt x="1" y="1499"/>
                  </a:lnTo>
                  <a:lnTo>
                    <a:pt x="5457" y="1499"/>
                  </a:lnTo>
                  <a:lnTo>
                    <a:pt x="545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5" name="Google Shape;2355;p30"/>
            <p:cNvSpPr/>
            <p:nvPr/>
          </p:nvSpPr>
          <p:spPr>
            <a:xfrm>
              <a:off x="3346825" y="4068575"/>
              <a:ext cx="136425" cy="66725"/>
            </a:xfrm>
            <a:custGeom>
              <a:avLst/>
              <a:gdLst/>
              <a:ahLst/>
              <a:cxnLst/>
              <a:rect l="l" t="t" r="r" b="b"/>
              <a:pathLst>
                <a:path w="5457" h="2669" extrusionOk="0">
                  <a:moveTo>
                    <a:pt x="1" y="1"/>
                  </a:moveTo>
                  <a:lnTo>
                    <a:pt x="1" y="2669"/>
                  </a:lnTo>
                  <a:lnTo>
                    <a:pt x="5457" y="2669"/>
                  </a:lnTo>
                  <a:lnTo>
                    <a:pt x="545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6" name="Google Shape;2356;p30"/>
            <p:cNvSpPr/>
            <p:nvPr/>
          </p:nvSpPr>
          <p:spPr>
            <a:xfrm>
              <a:off x="4506225" y="3762800"/>
              <a:ext cx="843900" cy="529150"/>
            </a:xfrm>
            <a:custGeom>
              <a:avLst/>
              <a:gdLst/>
              <a:ahLst/>
              <a:cxnLst/>
              <a:rect l="l" t="t" r="r" b="b"/>
              <a:pathLst>
                <a:path w="33756" h="21166" extrusionOk="0">
                  <a:moveTo>
                    <a:pt x="3538" y="1"/>
                  </a:moveTo>
                  <a:lnTo>
                    <a:pt x="3298" y="31"/>
                  </a:lnTo>
                  <a:lnTo>
                    <a:pt x="3028" y="121"/>
                  </a:lnTo>
                  <a:lnTo>
                    <a:pt x="2788" y="271"/>
                  </a:lnTo>
                  <a:lnTo>
                    <a:pt x="2609" y="450"/>
                  </a:lnTo>
                  <a:lnTo>
                    <a:pt x="2429" y="660"/>
                  </a:lnTo>
                  <a:lnTo>
                    <a:pt x="2309" y="900"/>
                  </a:lnTo>
                  <a:lnTo>
                    <a:pt x="2249" y="1170"/>
                  </a:lnTo>
                  <a:lnTo>
                    <a:pt x="31" y="13161"/>
                  </a:lnTo>
                  <a:lnTo>
                    <a:pt x="1" y="13431"/>
                  </a:lnTo>
                  <a:lnTo>
                    <a:pt x="31" y="13701"/>
                  </a:lnTo>
                  <a:lnTo>
                    <a:pt x="120" y="13970"/>
                  </a:lnTo>
                  <a:lnTo>
                    <a:pt x="240" y="14210"/>
                  </a:lnTo>
                  <a:lnTo>
                    <a:pt x="420" y="14390"/>
                  </a:lnTo>
                  <a:lnTo>
                    <a:pt x="600" y="14570"/>
                  </a:lnTo>
                  <a:lnTo>
                    <a:pt x="840" y="14720"/>
                  </a:lnTo>
                  <a:lnTo>
                    <a:pt x="1110" y="14810"/>
                  </a:lnTo>
                  <a:lnTo>
                    <a:pt x="29559" y="21105"/>
                  </a:lnTo>
                  <a:lnTo>
                    <a:pt x="29859" y="21165"/>
                  </a:lnTo>
                  <a:lnTo>
                    <a:pt x="30128" y="21135"/>
                  </a:lnTo>
                  <a:lnTo>
                    <a:pt x="30398" y="21045"/>
                  </a:lnTo>
                  <a:lnTo>
                    <a:pt x="30638" y="20925"/>
                  </a:lnTo>
                  <a:lnTo>
                    <a:pt x="30878" y="20745"/>
                  </a:lnTo>
                  <a:lnTo>
                    <a:pt x="31058" y="20506"/>
                  </a:lnTo>
                  <a:lnTo>
                    <a:pt x="31178" y="20266"/>
                  </a:lnTo>
                  <a:lnTo>
                    <a:pt x="31268" y="19966"/>
                  </a:lnTo>
                  <a:lnTo>
                    <a:pt x="33726" y="5727"/>
                  </a:lnTo>
                  <a:lnTo>
                    <a:pt x="33756" y="5457"/>
                  </a:lnTo>
                  <a:lnTo>
                    <a:pt x="33726" y="5157"/>
                  </a:lnTo>
                  <a:lnTo>
                    <a:pt x="33636" y="4887"/>
                  </a:lnTo>
                  <a:lnTo>
                    <a:pt x="33486" y="4647"/>
                  </a:lnTo>
                  <a:lnTo>
                    <a:pt x="33306" y="4437"/>
                  </a:lnTo>
                  <a:lnTo>
                    <a:pt x="33066" y="4288"/>
                  </a:lnTo>
                  <a:lnTo>
                    <a:pt x="32826" y="4168"/>
                  </a:lnTo>
                  <a:lnTo>
                    <a:pt x="32527" y="4078"/>
                  </a:lnTo>
                  <a:lnTo>
                    <a:pt x="383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7" name="Google Shape;2357;p30"/>
            <p:cNvSpPr/>
            <p:nvPr/>
          </p:nvSpPr>
          <p:spPr>
            <a:xfrm>
              <a:off x="4506225" y="3762800"/>
              <a:ext cx="843900" cy="529150"/>
            </a:xfrm>
            <a:custGeom>
              <a:avLst/>
              <a:gdLst/>
              <a:ahLst/>
              <a:cxnLst/>
              <a:rect l="l" t="t" r="r" b="b"/>
              <a:pathLst>
                <a:path w="33756" h="21166" fill="none" extrusionOk="0">
                  <a:moveTo>
                    <a:pt x="31" y="13161"/>
                  </a:moveTo>
                  <a:lnTo>
                    <a:pt x="2249" y="1170"/>
                  </a:lnTo>
                  <a:lnTo>
                    <a:pt x="2249" y="1170"/>
                  </a:lnTo>
                  <a:lnTo>
                    <a:pt x="2309" y="900"/>
                  </a:lnTo>
                  <a:lnTo>
                    <a:pt x="2429" y="660"/>
                  </a:lnTo>
                  <a:lnTo>
                    <a:pt x="2609" y="450"/>
                  </a:lnTo>
                  <a:lnTo>
                    <a:pt x="2788" y="271"/>
                  </a:lnTo>
                  <a:lnTo>
                    <a:pt x="3028" y="121"/>
                  </a:lnTo>
                  <a:lnTo>
                    <a:pt x="3298" y="31"/>
                  </a:lnTo>
                  <a:lnTo>
                    <a:pt x="3538" y="1"/>
                  </a:lnTo>
                  <a:lnTo>
                    <a:pt x="3838" y="1"/>
                  </a:lnTo>
                  <a:lnTo>
                    <a:pt x="32527" y="4078"/>
                  </a:lnTo>
                  <a:lnTo>
                    <a:pt x="32527" y="4078"/>
                  </a:lnTo>
                  <a:lnTo>
                    <a:pt x="32826" y="4168"/>
                  </a:lnTo>
                  <a:lnTo>
                    <a:pt x="33066" y="4288"/>
                  </a:lnTo>
                  <a:lnTo>
                    <a:pt x="33306" y="4437"/>
                  </a:lnTo>
                  <a:lnTo>
                    <a:pt x="33486" y="4647"/>
                  </a:lnTo>
                  <a:lnTo>
                    <a:pt x="33636" y="4887"/>
                  </a:lnTo>
                  <a:lnTo>
                    <a:pt x="33726" y="5157"/>
                  </a:lnTo>
                  <a:lnTo>
                    <a:pt x="33756" y="5457"/>
                  </a:lnTo>
                  <a:lnTo>
                    <a:pt x="33726" y="5727"/>
                  </a:lnTo>
                  <a:lnTo>
                    <a:pt x="31268" y="19966"/>
                  </a:lnTo>
                  <a:lnTo>
                    <a:pt x="31268" y="19966"/>
                  </a:lnTo>
                  <a:lnTo>
                    <a:pt x="31178" y="20266"/>
                  </a:lnTo>
                  <a:lnTo>
                    <a:pt x="31058" y="20506"/>
                  </a:lnTo>
                  <a:lnTo>
                    <a:pt x="30878" y="20745"/>
                  </a:lnTo>
                  <a:lnTo>
                    <a:pt x="30638" y="20925"/>
                  </a:lnTo>
                  <a:lnTo>
                    <a:pt x="30398" y="21045"/>
                  </a:lnTo>
                  <a:lnTo>
                    <a:pt x="30128" y="21135"/>
                  </a:lnTo>
                  <a:lnTo>
                    <a:pt x="29859" y="21165"/>
                  </a:lnTo>
                  <a:lnTo>
                    <a:pt x="29559" y="21105"/>
                  </a:lnTo>
                  <a:lnTo>
                    <a:pt x="1110" y="14810"/>
                  </a:lnTo>
                  <a:lnTo>
                    <a:pt x="1110" y="14810"/>
                  </a:lnTo>
                  <a:lnTo>
                    <a:pt x="840" y="14720"/>
                  </a:lnTo>
                  <a:lnTo>
                    <a:pt x="600" y="14570"/>
                  </a:lnTo>
                  <a:lnTo>
                    <a:pt x="420" y="14390"/>
                  </a:lnTo>
                  <a:lnTo>
                    <a:pt x="240" y="14210"/>
                  </a:lnTo>
                  <a:lnTo>
                    <a:pt x="120" y="13970"/>
                  </a:lnTo>
                  <a:lnTo>
                    <a:pt x="31" y="13701"/>
                  </a:lnTo>
                  <a:lnTo>
                    <a:pt x="1" y="13431"/>
                  </a:lnTo>
                  <a:lnTo>
                    <a:pt x="31" y="1316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8" name="Google Shape;2358;p30"/>
            <p:cNvSpPr/>
            <p:nvPr/>
          </p:nvSpPr>
          <p:spPr>
            <a:xfrm>
              <a:off x="5121525" y="4102300"/>
              <a:ext cx="125925" cy="125200"/>
            </a:xfrm>
            <a:custGeom>
              <a:avLst/>
              <a:gdLst/>
              <a:ahLst/>
              <a:cxnLst/>
              <a:rect l="l" t="t" r="r" b="b"/>
              <a:pathLst>
                <a:path w="5037" h="5008" extrusionOk="0">
                  <a:moveTo>
                    <a:pt x="2519" y="1"/>
                  </a:moveTo>
                  <a:lnTo>
                    <a:pt x="2279" y="31"/>
                  </a:lnTo>
                  <a:lnTo>
                    <a:pt x="2009" y="61"/>
                  </a:lnTo>
                  <a:lnTo>
                    <a:pt x="1769" y="121"/>
                  </a:lnTo>
                  <a:lnTo>
                    <a:pt x="1559" y="211"/>
                  </a:lnTo>
                  <a:lnTo>
                    <a:pt x="1319" y="301"/>
                  </a:lnTo>
                  <a:lnTo>
                    <a:pt x="1110" y="420"/>
                  </a:lnTo>
                  <a:lnTo>
                    <a:pt x="930" y="570"/>
                  </a:lnTo>
                  <a:lnTo>
                    <a:pt x="750" y="750"/>
                  </a:lnTo>
                  <a:lnTo>
                    <a:pt x="600" y="930"/>
                  </a:lnTo>
                  <a:lnTo>
                    <a:pt x="450" y="1110"/>
                  </a:lnTo>
                  <a:lnTo>
                    <a:pt x="330" y="1320"/>
                  </a:lnTo>
                  <a:lnTo>
                    <a:pt x="210" y="1530"/>
                  </a:lnTo>
                  <a:lnTo>
                    <a:pt x="120" y="1769"/>
                  </a:lnTo>
                  <a:lnTo>
                    <a:pt x="60" y="2009"/>
                  </a:lnTo>
                  <a:lnTo>
                    <a:pt x="30" y="2249"/>
                  </a:lnTo>
                  <a:lnTo>
                    <a:pt x="0" y="2519"/>
                  </a:lnTo>
                  <a:lnTo>
                    <a:pt x="30" y="2759"/>
                  </a:lnTo>
                  <a:lnTo>
                    <a:pt x="60" y="3029"/>
                  </a:lnTo>
                  <a:lnTo>
                    <a:pt x="120" y="3268"/>
                  </a:lnTo>
                  <a:lnTo>
                    <a:pt x="210" y="3478"/>
                  </a:lnTo>
                  <a:lnTo>
                    <a:pt x="330" y="3718"/>
                  </a:lnTo>
                  <a:lnTo>
                    <a:pt x="450" y="3928"/>
                  </a:lnTo>
                  <a:lnTo>
                    <a:pt x="600" y="4108"/>
                  </a:lnTo>
                  <a:lnTo>
                    <a:pt x="750" y="4288"/>
                  </a:lnTo>
                  <a:lnTo>
                    <a:pt x="930" y="4437"/>
                  </a:lnTo>
                  <a:lnTo>
                    <a:pt x="1110" y="4587"/>
                  </a:lnTo>
                  <a:lnTo>
                    <a:pt x="1319" y="4707"/>
                  </a:lnTo>
                  <a:lnTo>
                    <a:pt x="1559" y="4827"/>
                  </a:lnTo>
                  <a:lnTo>
                    <a:pt x="1769" y="4917"/>
                  </a:lnTo>
                  <a:lnTo>
                    <a:pt x="2009" y="4977"/>
                  </a:lnTo>
                  <a:lnTo>
                    <a:pt x="2279" y="5007"/>
                  </a:lnTo>
                  <a:lnTo>
                    <a:pt x="2788" y="5007"/>
                  </a:lnTo>
                  <a:lnTo>
                    <a:pt x="3028" y="4977"/>
                  </a:lnTo>
                  <a:lnTo>
                    <a:pt x="3268" y="4917"/>
                  </a:lnTo>
                  <a:lnTo>
                    <a:pt x="3508" y="4827"/>
                  </a:lnTo>
                  <a:lnTo>
                    <a:pt x="3718" y="4707"/>
                  </a:lnTo>
                  <a:lnTo>
                    <a:pt x="3928" y="4587"/>
                  </a:lnTo>
                  <a:lnTo>
                    <a:pt x="4107" y="4437"/>
                  </a:lnTo>
                  <a:lnTo>
                    <a:pt x="4287" y="4288"/>
                  </a:lnTo>
                  <a:lnTo>
                    <a:pt x="4467" y="4108"/>
                  </a:lnTo>
                  <a:lnTo>
                    <a:pt x="4587" y="3928"/>
                  </a:lnTo>
                  <a:lnTo>
                    <a:pt x="4737" y="3718"/>
                  </a:lnTo>
                  <a:lnTo>
                    <a:pt x="4827" y="3478"/>
                  </a:lnTo>
                  <a:lnTo>
                    <a:pt x="4917" y="3268"/>
                  </a:lnTo>
                  <a:lnTo>
                    <a:pt x="4977" y="3029"/>
                  </a:lnTo>
                  <a:lnTo>
                    <a:pt x="5007" y="2759"/>
                  </a:lnTo>
                  <a:lnTo>
                    <a:pt x="5037" y="2519"/>
                  </a:lnTo>
                  <a:lnTo>
                    <a:pt x="5007" y="2249"/>
                  </a:lnTo>
                  <a:lnTo>
                    <a:pt x="4977" y="2009"/>
                  </a:lnTo>
                  <a:lnTo>
                    <a:pt x="4917" y="1769"/>
                  </a:lnTo>
                  <a:lnTo>
                    <a:pt x="4827" y="1530"/>
                  </a:lnTo>
                  <a:lnTo>
                    <a:pt x="4737" y="1320"/>
                  </a:lnTo>
                  <a:lnTo>
                    <a:pt x="4587" y="1110"/>
                  </a:lnTo>
                  <a:lnTo>
                    <a:pt x="4467" y="930"/>
                  </a:lnTo>
                  <a:lnTo>
                    <a:pt x="4287" y="750"/>
                  </a:lnTo>
                  <a:lnTo>
                    <a:pt x="4107" y="570"/>
                  </a:lnTo>
                  <a:lnTo>
                    <a:pt x="3928" y="420"/>
                  </a:lnTo>
                  <a:lnTo>
                    <a:pt x="3718" y="301"/>
                  </a:lnTo>
                  <a:lnTo>
                    <a:pt x="3508" y="211"/>
                  </a:lnTo>
                  <a:lnTo>
                    <a:pt x="3268" y="121"/>
                  </a:lnTo>
                  <a:lnTo>
                    <a:pt x="3028" y="61"/>
                  </a:lnTo>
                  <a:lnTo>
                    <a:pt x="2788" y="31"/>
                  </a:lnTo>
                  <a:lnTo>
                    <a:pt x="251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59" name="Google Shape;2359;p30"/>
            <p:cNvSpPr/>
            <p:nvPr/>
          </p:nvSpPr>
          <p:spPr>
            <a:xfrm>
              <a:off x="5082550" y="4046850"/>
              <a:ext cx="51750" cy="50975"/>
            </a:xfrm>
            <a:custGeom>
              <a:avLst/>
              <a:gdLst/>
              <a:ahLst/>
              <a:cxnLst/>
              <a:rect l="l" t="t" r="r" b="b"/>
              <a:pathLst>
                <a:path w="2070" h="2039" extrusionOk="0">
                  <a:moveTo>
                    <a:pt x="840" y="0"/>
                  </a:moveTo>
                  <a:lnTo>
                    <a:pt x="630" y="60"/>
                  </a:lnTo>
                  <a:lnTo>
                    <a:pt x="450" y="180"/>
                  </a:lnTo>
                  <a:lnTo>
                    <a:pt x="300" y="300"/>
                  </a:lnTo>
                  <a:lnTo>
                    <a:pt x="180" y="450"/>
                  </a:lnTo>
                  <a:lnTo>
                    <a:pt x="91" y="630"/>
                  </a:lnTo>
                  <a:lnTo>
                    <a:pt x="31" y="810"/>
                  </a:lnTo>
                  <a:lnTo>
                    <a:pt x="1" y="1020"/>
                  </a:lnTo>
                  <a:lnTo>
                    <a:pt x="31" y="1229"/>
                  </a:lnTo>
                  <a:lnTo>
                    <a:pt x="91" y="1409"/>
                  </a:lnTo>
                  <a:lnTo>
                    <a:pt x="180" y="1589"/>
                  </a:lnTo>
                  <a:lnTo>
                    <a:pt x="300" y="1739"/>
                  </a:lnTo>
                  <a:lnTo>
                    <a:pt x="450" y="1859"/>
                  </a:lnTo>
                  <a:lnTo>
                    <a:pt x="630" y="1979"/>
                  </a:lnTo>
                  <a:lnTo>
                    <a:pt x="840" y="2039"/>
                  </a:lnTo>
                  <a:lnTo>
                    <a:pt x="1230" y="2039"/>
                  </a:lnTo>
                  <a:lnTo>
                    <a:pt x="1440" y="1979"/>
                  </a:lnTo>
                  <a:lnTo>
                    <a:pt x="1619" y="1859"/>
                  </a:lnTo>
                  <a:lnTo>
                    <a:pt x="1769" y="1739"/>
                  </a:lnTo>
                  <a:lnTo>
                    <a:pt x="1889" y="1589"/>
                  </a:lnTo>
                  <a:lnTo>
                    <a:pt x="1979" y="1409"/>
                  </a:lnTo>
                  <a:lnTo>
                    <a:pt x="2039" y="1229"/>
                  </a:lnTo>
                  <a:lnTo>
                    <a:pt x="2069" y="1020"/>
                  </a:lnTo>
                  <a:lnTo>
                    <a:pt x="2039" y="810"/>
                  </a:lnTo>
                  <a:lnTo>
                    <a:pt x="1979" y="630"/>
                  </a:lnTo>
                  <a:lnTo>
                    <a:pt x="1889" y="450"/>
                  </a:lnTo>
                  <a:lnTo>
                    <a:pt x="1769" y="300"/>
                  </a:lnTo>
                  <a:lnTo>
                    <a:pt x="1619" y="180"/>
                  </a:lnTo>
                  <a:lnTo>
                    <a:pt x="1440" y="60"/>
                  </a:lnTo>
                  <a:lnTo>
                    <a:pt x="123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0" name="Google Shape;2360;p30"/>
            <p:cNvSpPr/>
            <p:nvPr/>
          </p:nvSpPr>
          <p:spPr>
            <a:xfrm>
              <a:off x="5043575" y="4099300"/>
              <a:ext cx="51000" cy="51750"/>
            </a:xfrm>
            <a:custGeom>
              <a:avLst/>
              <a:gdLst/>
              <a:ahLst/>
              <a:cxnLst/>
              <a:rect l="l" t="t" r="r" b="b"/>
              <a:pathLst>
                <a:path w="2040" h="2070" extrusionOk="0">
                  <a:moveTo>
                    <a:pt x="1020" y="1"/>
                  </a:moveTo>
                  <a:lnTo>
                    <a:pt x="810" y="31"/>
                  </a:lnTo>
                  <a:lnTo>
                    <a:pt x="630" y="91"/>
                  </a:lnTo>
                  <a:lnTo>
                    <a:pt x="450" y="181"/>
                  </a:lnTo>
                  <a:lnTo>
                    <a:pt x="301" y="301"/>
                  </a:lnTo>
                  <a:lnTo>
                    <a:pt x="181" y="480"/>
                  </a:lnTo>
                  <a:lnTo>
                    <a:pt x="91" y="630"/>
                  </a:lnTo>
                  <a:lnTo>
                    <a:pt x="31" y="840"/>
                  </a:lnTo>
                  <a:lnTo>
                    <a:pt x="1" y="1050"/>
                  </a:lnTo>
                  <a:lnTo>
                    <a:pt x="31" y="1260"/>
                  </a:lnTo>
                  <a:lnTo>
                    <a:pt x="91" y="1440"/>
                  </a:lnTo>
                  <a:lnTo>
                    <a:pt x="181" y="1620"/>
                  </a:lnTo>
                  <a:lnTo>
                    <a:pt x="301" y="1770"/>
                  </a:lnTo>
                  <a:lnTo>
                    <a:pt x="450" y="1889"/>
                  </a:lnTo>
                  <a:lnTo>
                    <a:pt x="630" y="1979"/>
                  </a:lnTo>
                  <a:lnTo>
                    <a:pt x="810" y="2039"/>
                  </a:lnTo>
                  <a:lnTo>
                    <a:pt x="1020" y="2069"/>
                  </a:lnTo>
                  <a:lnTo>
                    <a:pt x="1230" y="2039"/>
                  </a:lnTo>
                  <a:lnTo>
                    <a:pt x="1410" y="1979"/>
                  </a:lnTo>
                  <a:lnTo>
                    <a:pt x="1590" y="1889"/>
                  </a:lnTo>
                  <a:lnTo>
                    <a:pt x="1739" y="1770"/>
                  </a:lnTo>
                  <a:lnTo>
                    <a:pt x="1889" y="1620"/>
                  </a:lnTo>
                  <a:lnTo>
                    <a:pt x="1979" y="1440"/>
                  </a:lnTo>
                  <a:lnTo>
                    <a:pt x="2039" y="1260"/>
                  </a:lnTo>
                  <a:lnTo>
                    <a:pt x="2039" y="1050"/>
                  </a:lnTo>
                  <a:lnTo>
                    <a:pt x="2039" y="840"/>
                  </a:lnTo>
                  <a:lnTo>
                    <a:pt x="1979" y="630"/>
                  </a:lnTo>
                  <a:lnTo>
                    <a:pt x="1889" y="480"/>
                  </a:lnTo>
                  <a:lnTo>
                    <a:pt x="1739" y="301"/>
                  </a:lnTo>
                  <a:lnTo>
                    <a:pt x="1590" y="181"/>
                  </a:lnTo>
                  <a:lnTo>
                    <a:pt x="1410" y="91"/>
                  </a:lnTo>
                  <a:lnTo>
                    <a:pt x="1230" y="31"/>
                  </a:lnTo>
                  <a:lnTo>
                    <a:pt x="102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1" name="Google Shape;2361;p30"/>
            <p:cNvSpPr/>
            <p:nvPr/>
          </p:nvSpPr>
          <p:spPr>
            <a:xfrm>
              <a:off x="5159000" y="4023625"/>
              <a:ext cx="50975" cy="50975"/>
            </a:xfrm>
            <a:custGeom>
              <a:avLst/>
              <a:gdLst/>
              <a:ahLst/>
              <a:cxnLst/>
              <a:rect l="l" t="t" r="r" b="b"/>
              <a:pathLst>
                <a:path w="2039" h="2039" extrusionOk="0">
                  <a:moveTo>
                    <a:pt x="1020" y="0"/>
                  </a:moveTo>
                  <a:lnTo>
                    <a:pt x="810" y="30"/>
                  </a:lnTo>
                  <a:lnTo>
                    <a:pt x="630" y="90"/>
                  </a:lnTo>
                  <a:lnTo>
                    <a:pt x="450" y="180"/>
                  </a:lnTo>
                  <a:lnTo>
                    <a:pt x="300" y="300"/>
                  </a:lnTo>
                  <a:lnTo>
                    <a:pt x="180" y="450"/>
                  </a:lnTo>
                  <a:lnTo>
                    <a:pt x="90" y="630"/>
                  </a:lnTo>
                  <a:lnTo>
                    <a:pt x="30" y="809"/>
                  </a:lnTo>
                  <a:lnTo>
                    <a:pt x="0" y="1019"/>
                  </a:lnTo>
                  <a:lnTo>
                    <a:pt x="30" y="1229"/>
                  </a:lnTo>
                  <a:lnTo>
                    <a:pt x="90" y="1439"/>
                  </a:lnTo>
                  <a:lnTo>
                    <a:pt x="180" y="1589"/>
                  </a:lnTo>
                  <a:lnTo>
                    <a:pt x="300" y="1739"/>
                  </a:lnTo>
                  <a:lnTo>
                    <a:pt x="450" y="1889"/>
                  </a:lnTo>
                  <a:lnTo>
                    <a:pt x="630" y="1979"/>
                  </a:lnTo>
                  <a:lnTo>
                    <a:pt x="810" y="2039"/>
                  </a:lnTo>
                  <a:lnTo>
                    <a:pt x="1229" y="2039"/>
                  </a:lnTo>
                  <a:lnTo>
                    <a:pt x="1409" y="1979"/>
                  </a:lnTo>
                  <a:lnTo>
                    <a:pt x="1589" y="1889"/>
                  </a:lnTo>
                  <a:lnTo>
                    <a:pt x="1739" y="1739"/>
                  </a:lnTo>
                  <a:lnTo>
                    <a:pt x="1889" y="1589"/>
                  </a:lnTo>
                  <a:lnTo>
                    <a:pt x="1979" y="1439"/>
                  </a:lnTo>
                  <a:lnTo>
                    <a:pt x="2039" y="1229"/>
                  </a:lnTo>
                  <a:lnTo>
                    <a:pt x="2039" y="1019"/>
                  </a:lnTo>
                  <a:lnTo>
                    <a:pt x="2039" y="809"/>
                  </a:lnTo>
                  <a:lnTo>
                    <a:pt x="1979" y="630"/>
                  </a:lnTo>
                  <a:lnTo>
                    <a:pt x="1889" y="450"/>
                  </a:lnTo>
                  <a:lnTo>
                    <a:pt x="1739" y="300"/>
                  </a:lnTo>
                  <a:lnTo>
                    <a:pt x="1589" y="180"/>
                  </a:lnTo>
                  <a:lnTo>
                    <a:pt x="1409" y="90"/>
                  </a:lnTo>
                  <a:lnTo>
                    <a:pt x="1229" y="30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2" name="Google Shape;2362;p30"/>
            <p:cNvSpPr/>
            <p:nvPr/>
          </p:nvSpPr>
          <p:spPr>
            <a:xfrm>
              <a:off x="4620150" y="4046850"/>
              <a:ext cx="270575" cy="107200"/>
            </a:xfrm>
            <a:custGeom>
              <a:avLst/>
              <a:gdLst/>
              <a:ahLst/>
              <a:cxnLst/>
              <a:rect l="l" t="t" r="r" b="b"/>
              <a:pathLst>
                <a:path w="10823" h="4288" extrusionOk="0">
                  <a:moveTo>
                    <a:pt x="360" y="0"/>
                  </a:moveTo>
                  <a:lnTo>
                    <a:pt x="0" y="2069"/>
                  </a:lnTo>
                  <a:lnTo>
                    <a:pt x="10552" y="4287"/>
                  </a:lnTo>
                  <a:lnTo>
                    <a:pt x="10822" y="200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C0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3" name="Google Shape;2363;p30"/>
            <p:cNvSpPr/>
            <p:nvPr/>
          </p:nvSpPr>
          <p:spPr>
            <a:xfrm>
              <a:off x="4620150" y="4046850"/>
              <a:ext cx="270575" cy="107200"/>
            </a:xfrm>
            <a:custGeom>
              <a:avLst/>
              <a:gdLst/>
              <a:ahLst/>
              <a:cxnLst/>
              <a:rect l="l" t="t" r="r" b="b"/>
              <a:pathLst>
                <a:path w="10823" h="4288" fill="none" extrusionOk="0">
                  <a:moveTo>
                    <a:pt x="360" y="0"/>
                  </a:moveTo>
                  <a:lnTo>
                    <a:pt x="0" y="2069"/>
                  </a:lnTo>
                  <a:lnTo>
                    <a:pt x="10552" y="4287"/>
                  </a:lnTo>
                  <a:lnTo>
                    <a:pt x="10822" y="2009"/>
                  </a:lnTo>
                  <a:lnTo>
                    <a:pt x="36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4" name="Google Shape;2364;p30"/>
            <p:cNvSpPr/>
            <p:nvPr/>
          </p:nvSpPr>
          <p:spPr>
            <a:xfrm>
              <a:off x="4897450" y="4100050"/>
              <a:ext cx="77950" cy="71225"/>
            </a:xfrm>
            <a:custGeom>
              <a:avLst/>
              <a:gdLst/>
              <a:ahLst/>
              <a:cxnLst/>
              <a:rect l="l" t="t" r="r" b="b"/>
              <a:pathLst>
                <a:path w="3118" h="2849" extrusionOk="0">
                  <a:moveTo>
                    <a:pt x="300" y="1"/>
                  </a:moveTo>
                  <a:lnTo>
                    <a:pt x="0" y="2279"/>
                  </a:lnTo>
                  <a:lnTo>
                    <a:pt x="2668" y="2849"/>
                  </a:lnTo>
                  <a:lnTo>
                    <a:pt x="3118" y="540"/>
                  </a:lnTo>
                  <a:lnTo>
                    <a:pt x="300" y="1"/>
                  </a:lnTo>
                  <a:close/>
                </a:path>
              </a:pathLst>
            </a:custGeom>
            <a:solidFill>
              <a:srgbClr val="C0CBB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5" name="Google Shape;2365;p30"/>
            <p:cNvSpPr/>
            <p:nvPr/>
          </p:nvSpPr>
          <p:spPr>
            <a:xfrm>
              <a:off x="4897450" y="4100050"/>
              <a:ext cx="77950" cy="71225"/>
            </a:xfrm>
            <a:custGeom>
              <a:avLst/>
              <a:gdLst/>
              <a:ahLst/>
              <a:cxnLst/>
              <a:rect l="l" t="t" r="r" b="b"/>
              <a:pathLst>
                <a:path w="3118" h="2849" fill="none" extrusionOk="0">
                  <a:moveTo>
                    <a:pt x="300" y="1"/>
                  </a:moveTo>
                  <a:lnTo>
                    <a:pt x="0" y="2279"/>
                  </a:lnTo>
                  <a:lnTo>
                    <a:pt x="2668" y="2849"/>
                  </a:lnTo>
                  <a:lnTo>
                    <a:pt x="3118" y="540"/>
                  </a:lnTo>
                  <a:lnTo>
                    <a:pt x="3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6" name="Google Shape;2366;p30"/>
            <p:cNvSpPr/>
            <p:nvPr/>
          </p:nvSpPr>
          <p:spPr>
            <a:xfrm>
              <a:off x="5341100" y="3881975"/>
              <a:ext cx="999050" cy="625800"/>
            </a:xfrm>
            <a:custGeom>
              <a:avLst/>
              <a:gdLst/>
              <a:ahLst/>
              <a:cxnLst/>
              <a:rect l="l" t="t" r="r" b="b"/>
              <a:pathLst>
                <a:path w="39962" h="25032" extrusionOk="0">
                  <a:moveTo>
                    <a:pt x="4198" y="0"/>
                  </a:moveTo>
                  <a:lnTo>
                    <a:pt x="3868" y="30"/>
                  </a:lnTo>
                  <a:lnTo>
                    <a:pt x="3568" y="150"/>
                  </a:lnTo>
                  <a:lnTo>
                    <a:pt x="3299" y="300"/>
                  </a:lnTo>
                  <a:lnTo>
                    <a:pt x="3059" y="510"/>
                  </a:lnTo>
                  <a:lnTo>
                    <a:pt x="2879" y="780"/>
                  </a:lnTo>
                  <a:lnTo>
                    <a:pt x="2729" y="1049"/>
                  </a:lnTo>
                  <a:lnTo>
                    <a:pt x="2639" y="1379"/>
                  </a:lnTo>
                  <a:lnTo>
                    <a:pt x="31" y="15589"/>
                  </a:lnTo>
                  <a:lnTo>
                    <a:pt x="1" y="15918"/>
                  </a:lnTo>
                  <a:lnTo>
                    <a:pt x="31" y="16218"/>
                  </a:lnTo>
                  <a:lnTo>
                    <a:pt x="121" y="16518"/>
                  </a:lnTo>
                  <a:lnTo>
                    <a:pt x="271" y="16818"/>
                  </a:lnTo>
                  <a:lnTo>
                    <a:pt x="481" y="17058"/>
                  </a:lnTo>
                  <a:lnTo>
                    <a:pt x="720" y="17268"/>
                  </a:lnTo>
                  <a:lnTo>
                    <a:pt x="990" y="17417"/>
                  </a:lnTo>
                  <a:lnTo>
                    <a:pt x="1320" y="17507"/>
                  </a:lnTo>
                  <a:lnTo>
                    <a:pt x="34985" y="25002"/>
                  </a:lnTo>
                  <a:lnTo>
                    <a:pt x="35165" y="25032"/>
                  </a:lnTo>
                  <a:lnTo>
                    <a:pt x="35315" y="25032"/>
                  </a:lnTo>
                  <a:lnTo>
                    <a:pt x="35675" y="25002"/>
                  </a:lnTo>
                  <a:lnTo>
                    <a:pt x="35975" y="24912"/>
                  </a:lnTo>
                  <a:lnTo>
                    <a:pt x="36274" y="24762"/>
                  </a:lnTo>
                  <a:lnTo>
                    <a:pt x="36544" y="24552"/>
                  </a:lnTo>
                  <a:lnTo>
                    <a:pt x="36754" y="24282"/>
                  </a:lnTo>
                  <a:lnTo>
                    <a:pt x="36904" y="23983"/>
                  </a:lnTo>
                  <a:lnTo>
                    <a:pt x="36964" y="23833"/>
                  </a:lnTo>
                  <a:lnTo>
                    <a:pt x="36994" y="23653"/>
                  </a:lnTo>
                  <a:lnTo>
                    <a:pt x="39932" y="6805"/>
                  </a:lnTo>
                  <a:lnTo>
                    <a:pt x="39932" y="6625"/>
                  </a:lnTo>
                  <a:lnTo>
                    <a:pt x="39962" y="6445"/>
                  </a:lnTo>
                  <a:lnTo>
                    <a:pt x="39902" y="6116"/>
                  </a:lnTo>
                  <a:lnTo>
                    <a:pt x="39782" y="5786"/>
                  </a:lnTo>
                  <a:lnTo>
                    <a:pt x="39632" y="5516"/>
                  </a:lnTo>
                  <a:lnTo>
                    <a:pt x="39422" y="5276"/>
                  </a:lnTo>
                  <a:lnTo>
                    <a:pt x="39152" y="5067"/>
                  </a:lnTo>
                  <a:lnTo>
                    <a:pt x="38852" y="4917"/>
                  </a:lnTo>
                  <a:lnTo>
                    <a:pt x="38673" y="4887"/>
                  </a:lnTo>
                  <a:lnTo>
                    <a:pt x="38493" y="4827"/>
                  </a:lnTo>
                  <a:lnTo>
                    <a:pt x="452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7" name="Google Shape;2367;p30"/>
            <p:cNvSpPr/>
            <p:nvPr/>
          </p:nvSpPr>
          <p:spPr>
            <a:xfrm>
              <a:off x="2194175" y="3762800"/>
              <a:ext cx="843900" cy="529150"/>
            </a:xfrm>
            <a:custGeom>
              <a:avLst/>
              <a:gdLst/>
              <a:ahLst/>
              <a:cxnLst/>
              <a:rect l="l" t="t" r="r" b="b"/>
              <a:pathLst>
                <a:path w="33756" h="21166" extrusionOk="0">
                  <a:moveTo>
                    <a:pt x="29919" y="1"/>
                  </a:moveTo>
                  <a:lnTo>
                    <a:pt x="1230" y="4078"/>
                  </a:lnTo>
                  <a:lnTo>
                    <a:pt x="930" y="4168"/>
                  </a:lnTo>
                  <a:lnTo>
                    <a:pt x="690" y="4288"/>
                  </a:lnTo>
                  <a:lnTo>
                    <a:pt x="450" y="4437"/>
                  </a:lnTo>
                  <a:lnTo>
                    <a:pt x="270" y="4647"/>
                  </a:lnTo>
                  <a:lnTo>
                    <a:pt x="120" y="4887"/>
                  </a:lnTo>
                  <a:lnTo>
                    <a:pt x="30" y="5157"/>
                  </a:lnTo>
                  <a:lnTo>
                    <a:pt x="1" y="5457"/>
                  </a:lnTo>
                  <a:lnTo>
                    <a:pt x="30" y="5727"/>
                  </a:lnTo>
                  <a:lnTo>
                    <a:pt x="2489" y="19966"/>
                  </a:lnTo>
                  <a:lnTo>
                    <a:pt x="2579" y="20266"/>
                  </a:lnTo>
                  <a:lnTo>
                    <a:pt x="2699" y="20506"/>
                  </a:lnTo>
                  <a:lnTo>
                    <a:pt x="2878" y="20745"/>
                  </a:lnTo>
                  <a:lnTo>
                    <a:pt x="3088" y="20925"/>
                  </a:lnTo>
                  <a:lnTo>
                    <a:pt x="3358" y="21045"/>
                  </a:lnTo>
                  <a:lnTo>
                    <a:pt x="3628" y="21135"/>
                  </a:lnTo>
                  <a:lnTo>
                    <a:pt x="3898" y="21165"/>
                  </a:lnTo>
                  <a:lnTo>
                    <a:pt x="4197" y="21105"/>
                  </a:lnTo>
                  <a:lnTo>
                    <a:pt x="32647" y="14810"/>
                  </a:lnTo>
                  <a:lnTo>
                    <a:pt x="32886" y="14720"/>
                  </a:lnTo>
                  <a:lnTo>
                    <a:pt x="33126" y="14570"/>
                  </a:lnTo>
                  <a:lnTo>
                    <a:pt x="33336" y="14390"/>
                  </a:lnTo>
                  <a:lnTo>
                    <a:pt x="33516" y="14210"/>
                  </a:lnTo>
                  <a:lnTo>
                    <a:pt x="33636" y="13970"/>
                  </a:lnTo>
                  <a:lnTo>
                    <a:pt x="33726" y="13701"/>
                  </a:lnTo>
                  <a:lnTo>
                    <a:pt x="33756" y="13431"/>
                  </a:lnTo>
                  <a:lnTo>
                    <a:pt x="33726" y="13161"/>
                  </a:lnTo>
                  <a:lnTo>
                    <a:pt x="31507" y="1170"/>
                  </a:lnTo>
                  <a:lnTo>
                    <a:pt x="31447" y="900"/>
                  </a:lnTo>
                  <a:lnTo>
                    <a:pt x="31327" y="660"/>
                  </a:lnTo>
                  <a:lnTo>
                    <a:pt x="31148" y="450"/>
                  </a:lnTo>
                  <a:lnTo>
                    <a:pt x="30938" y="271"/>
                  </a:lnTo>
                  <a:lnTo>
                    <a:pt x="30728" y="121"/>
                  </a:lnTo>
                  <a:lnTo>
                    <a:pt x="30458" y="31"/>
                  </a:lnTo>
                  <a:lnTo>
                    <a:pt x="3018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8" name="Google Shape;2368;p30"/>
            <p:cNvSpPr/>
            <p:nvPr/>
          </p:nvSpPr>
          <p:spPr>
            <a:xfrm>
              <a:off x="2311850" y="4061075"/>
              <a:ext cx="125175" cy="125200"/>
            </a:xfrm>
            <a:custGeom>
              <a:avLst/>
              <a:gdLst/>
              <a:ahLst/>
              <a:cxnLst/>
              <a:rect l="l" t="t" r="r" b="b"/>
              <a:pathLst>
                <a:path w="5007" h="5008" extrusionOk="0">
                  <a:moveTo>
                    <a:pt x="2278" y="1"/>
                  </a:moveTo>
                  <a:lnTo>
                    <a:pt x="2039" y="31"/>
                  </a:lnTo>
                  <a:lnTo>
                    <a:pt x="1799" y="91"/>
                  </a:lnTo>
                  <a:lnTo>
                    <a:pt x="1559" y="181"/>
                  </a:lnTo>
                  <a:lnTo>
                    <a:pt x="1349" y="301"/>
                  </a:lnTo>
                  <a:lnTo>
                    <a:pt x="1139" y="421"/>
                  </a:lnTo>
                  <a:lnTo>
                    <a:pt x="929" y="541"/>
                  </a:lnTo>
                  <a:lnTo>
                    <a:pt x="749" y="720"/>
                  </a:lnTo>
                  <a:lnTo>
                    <a:pt x="600" y="870"/>
                  </a:lnTo>
                  <a:lnTo>
                    <a:pt x="450" y="1080"/>
                  </a:lnTo>
                  <a:lnTo>
                    <a:pt x="330" y="1290"/>
                  </a:lnTo>
                  <a:lnTo>
                    <a:pt x="210" y="1500"/>
                  </a:lnTo>
                  <a:lnTo>
                    <a:pt x="120" y="1740"/>
                  </a:lnTo>
                  <a:lnTo>
                    <a:pt x="60" y="1950"/>
                  </a:lnTo>
                  <a:lnTo>
                    <a:pt x="0" y="2219"/>
                  </a:lnTo>
                  <a:lnTo>
                    <a:pt x="0" y="2459"/>
                  </a:lnTo>
                  <a:lnTo>
                    <a:pt x="0" y="2729"/>
                  </a:lnTo>
                  <a:lnTo>
                    <a:pt x="30" y="2969"/>
                  </a:lnTo>
                  <a:lnTo>
                    <a:pt x="90" y="3209"/>
                  </a:lnTo>
                  <a:lnTo>
                    <a:pt x="180" y="3448"/>
                  </a:lnTo>
                  <a:lnTo>
                    <a:pt x="270" y="3658"/>
                  </a:lnTo>
                  <a:lnTo>
                    <a:pt x="390" y="3868"/>
                  </a:lnTo>
                  <a:lnTo>
                    <a:pt x="540" y="4078"/>
                  </a:lnTo>
                  <a:lnTo>
                    <a:pt x="690" y="4258"/>
                  </a:lnTo>
                  <a:lnTo>
                    <a:pt x="869" y="4408"/>
                  </a:lnTo>
                  <a:lnTo>
                    <a:pt x="1079" y="4558"/>
                  </a:lnTo>
                  <a:lnTo>
                    <a:pt x="1259" y="4707"/>
                  </a:lnTo>
                  <a:lnTo>
                    <a:pt x="1499" y="4797"/>
                  </a:lnTo>
                  <a:lnTo>
                    <a:pt x="1709" y="4887"/>
                  </a:lnTo>
                  <a:lnTo>
                    <a:pt x="1949" y="4947"/>
                  </a:lnTo>
                  <a:lnTo>
                    <a:pt x="2218" y="5007"/>
                  </a:lnTo>
                  <a:lnTo>
                    <a:pt x="2728" y="5007"/>
                  </a:lnTo>
                  <a:lnTo>
                    <a:pt x="2968" y="4977"/>
                  </a:lnTo>
                  <a:lnTo>
                    <a:pt x="3208" y="4917"/>
                  </a:lnTo>
                  <a:lnTo>
                    <a:pt x="3448" y="4827"/>
                  </a:lnTo>
                  <a:lnTo>
                    <a:pt x="3657" y="4737"/>
                  </a:lnTo>
                  <a:lnTo>
                    <a:pt x="3867" y="4618"/>
                  </a:lnTo>
                  <a:lnTo>
                    <a:pt x="4077" y="4468"/>
                  </a:lnTo>
                  <a:lnTo>
                    <a:pt x="4257" y="4318"/>
                  </a:lnTo>
                  <a:lnTo>
                    <a:pt x="4407" y="4138"/>
                  </a:lnTo>
                  <a:lnTo>
                    <a:pt x="4557" y="3958"/>
                  </a:lnTo>
                  <a:lnTo>
                    <a:pt x="4677" y="3748"/>
                  </a:lnTo>
                  <a:lnTo>
                    <a:pt x="4797" y="3538"/>
                  </a:lnTo>
                  <a:lnTo>
                    <a:pt x="4886" y="3299"/>
                  </a:lnTo>
                  <a:lnTo>
                    <a:pt x="4946" y="3059"/>
                  </a:lnTo>
                  <a:lnTo>
                    <a:pt x="5006" y="2819"/>
                  </a:lnTo>
                  <a:lnTo>
                    <a:pt x="5006" y="2549"/>
                  </a:lnTo>
                  <a:lnTo>
                    <a:pt x="5006" y="2309"/>
                  </a:lnTo>
                  <a:lnTo>
                    <a:pt x="4976" y="2039"/>
                  </a:lnTo>
                  <a:lnTo>
                    <a:pt x="4916" y="1800"/>
                  </a:lnTo>
                  <a:lnTo>
                    <a:pt x="4826" y="1560"/>
                  </a:lnTo>
                  <a:lnTo>
                    <a:pt x="4737" y="1350"/>
                  </a:lnTo>
                  <a:lnTo>
                    <a:pt x="4617" y="1140"/>
                  </a:lnTo>
                  <a:lnTo>
                    <a:pt x="4467" y="960"/>
                  </a:lnTo>
                  <a:lnTo>
                    <a:pt x="4317" y="780"/>
                  </a:lnTo>
                  <a:lnTo>
                    <a:pt x="4137" y="601"/>
                  </a:lnTo>
                  <a:lnTo>
                    <a:pt x="3927" y="451"/>
                  </a:lnTo>
                  <a:lnTo>
                    <a:pt x="3747" y="331"/>
                  </a:lnTo>
                  <a:lnTo>
                    <a:pt x="3507" y="211"/>
                  </a:lnTo>
                  <a:lnTo>
                    <a:pt x="3298" y="121"/>
                  </a:lnTo>
                  <a:lnTo>
                    <a:pt x="3058" y="61"/>
                  </a:lnTo>
                  <a:lnTo>
                    <a:pt x="2788" y="31"/>
                  </a:lnTo>
                  <a:lnTo>
                    <a:pt x="254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69" name="Google Shape;2369;p30"/>
            <p:cNvSpPr/>
            <p:nvPr/>
          </p:nvSpPr>
          <p:spPr>
            <a:xfrm>
              <a:off x="2717300" y="3983900"/>
              <a:ext cx="125175" cy="125925"/>
            </a:xfrm>
            <a:custGeom>
              <a:avLst/>
              <a:gdLst/>
              <a:ahLst/>
              <a:cxnLst/>
              <a:rect l="l" t="t" r="r" b="b"/>
              <a:pathLst>
                <a:path w="5007" h="5037" extrusionOk="0">
                  <a:moveTo>
                    <a:pt x="2548" y="0"/>
                  </a:moveTo>
                  <a:lnTo>
                    <a:pt x="2278" y="30"/>
                  </a:lnTo>
                  <a:lnTo>
                    <a:pt x="2039" y="60"/>
                  </a:lnTo>
                  <a:lnTo>
                    <a:pt x="1799" y="120"/>
                  </a:lnTo>
                  <a:lnTo>
                    <a:pt x="1559" y="180"/>
                  </a:lnTo>
                  <a:lnTo>
                    <a:pt x="1349" y="300"/>
                  </a:lnTo>
                  <a:lnTo>
                    <a:pt x="1139" y="420"/>
                  </a:lnTo>
                  <a:lnTo>
                    <a:pt x="929" y="570"/>
                  </a:lnTo>
                  <a:lnTo>
                    <a:pt x="750" y="720"/>
                  </a:lnTo>
                  <a:lnTo>
                    <a:pt x="600" y="900"/>
                  </a:lnTo>
                  <a:lnTo>
                    <a:pt x="450" y="1079"/>
                  </a:lnTo>
                  <a:lnTo>
                    <a:pt x="300" y="1289"/>
                  </a:lnTo>
                  <a:lnTo>
                    <a:pt x="210" y="1499"/>
                  </a:lnTo>
                  <a:lnTo>
                    <a:pt x="120" y="1739"/>
                  </a:lnTo>
                  <a:lnTo>
                    <a:pt x="60" y="1979"/>
                  </a:lnTo>
                  <a:lnTo>
                    <a:pt x="0" y="2219"/>
                  </a:lnTo>
                  <a:lnTo>
                    <a:pt x="0" y="2488"/>
                  </a:lnTo>
                  <a:lnTo>
                    <a:pt x="0" y="2728"/>
                  </a:lnTo>
                  <a:lnTo>
                    <a:pt x="30" y="2998"/>
                  </a:lnTo>
                  <a:lnTo>
                    <a:pt x="90" y="3238"/>
                  </a:lnTo>
                  <a:lnTo>
                    <a:pt x="180" y="3448"/>
                  </a:lnTo>
                  <a:lnTo>
                    <a:pt x="270" y="3688"/>
                  </a:lnTo>
                  <a:lnTo>
                    <a:pt x="390" y="3897"/>
                  </a:lnTo>
                  <a:lnTo>
                    <a:pt x="540" y="4077"/>
                  </a:lnTo>
                  <a:lnTo>
                    <a:pt x="690" y="4257"/>
                  </a:lnTo>
                  <a:lnTo>
                    <a:pt x="869" y="4437"/>
                  </a:lnTo>
                  <a:lnTo>
                    <a:pt x="1049" y="4587"/>
                  </a:lnTo>
                  <a:lnTo>
                    <a:pt x="1259" y="4707"/>
                  </a:lnTo>
                  <a:lnTo>
                    <a:pt x="1499" y="4827"/>
                  </a:lnTo>
                  <a:lnTo>
                    <a:pt x="1709" y="4917"/>
                  </a:lnTo>
                  <a:lnTo>
                    <a:pt x="1949" y="4977"/>
                  </a:lnTo>
                  <a:lnTo>
                    <a:pt x="2189" y="5007"/>
                  </a:lnTo>
                  <a:lnTo>
                    <a:pt x="2458" y="5037"/>
                  </a:lnTo>
                  <a:lnTo>
                    <a:pt x="2728" y="5007"/>
                  </a:lnTo>
                  <a:lnTo>
                    <a:pt x="2968" y="4977"/>
                  </a:lnTo>
                  <a:lnTo>
                    <a:pt x="3208" y="4917"/>
                  </a:lnTo>
                  <a:lnTo>
                    <a:pt x="3448" y="4857"/>
                  </a:lnTo>
                  <a:lnTo>
                    <a:pt x="3657" y="4737"/>
                  </a:lnTo>
                  <a:lnTo>
                    <a:pt x="3867" y="4617"/>
                  </a:lnTo>
                  <a:lnTo>
                    <a:pt x="4047" y="4467"/>
                  </a:lnTo>
                  <a:lnTo>
                    <a:pt x="4257" y="4317"/>
                  </a:lnTo>
                  <a:lnTo>
                    <a:pt x="4407" y="4137"/>
                  </a:lnTo>
                  <a:lnTo>
                    <a:pt x="4557" y="3957"/>
                  </a:lnTo>
                  <a:lnTo>
                    <a:pt x="4677" y="3747"/>
                  </a:lnTo>
                  <a:lnTo>
                    <a:pt x="4797" y="3538"/>
                  </a:lnTo>
                  <a:lnTo>
                    <a:pt x="4887" y="3298"/>
                  </a:lnTo>
                  <a:lnTo>
                    <a:pt x="4946" y="3058"/>
                  </a:lnTo>
                  <a:lnTo>
                    <a:pt x="4976" y="2818"/>
                  </a:lnTo>
                  <a:lnTo>
                    <a:pt x="5006" y="2548"/>
                  </a:lnTo>
                  <a:lnTo>
                    <a:pt x="5006" y="2309"/>
                  </a:lnTo>
                  <a:lnTo>
                    <a:pt x="4976" y="2069"/>
                  </a:lnTo>
                  <a:lnTo>
                    <a:pt x="4917" y="1829"/>
                  </a:lnTo>
                  <a:lnTo>
                    <a:pt x="4827" y="1589"/>
                  </a:lnTo>
                  <a:lnTo>
                    <a:pt x="4737" y="1349"/>
                  </a:lnTo>
                  <a:lnTo>
                    <a:pt x="4587" y="1139"/>
                  </a:lnTo>
                  <a:lnTo>
                    <a:pt x="4467" y="960"/>
                  </a:lnTo>
                  <a:lnTo>
                    <a:pt x="4287" y="780"/>
                  </a:lnTo>
                  <a:lnTo>
                    <a:pt x="4137" y="600"/>
                  </a:lnTo>
                  <a:lnTo>
                    <a:pt x="3927" y="450"/>
                  </a:lnTo>
                  <a:lnTo>
                    <a:pt x="3717" y="330"/>
                  </a:lnTo>
                  <a:lnTo>
                    <a:pt x="3508" y="240"/>
                  </a:lnTo>
                  <a:lnTo>
                    <a:pt x="3298" y="150"/>
                  </a:lnTo>
                  <a:lnTo>
                    <a:pt x="3058" y="60"/>
                  </a:lnTo>
                  <a:lnTo>
                    <a:pt x="2788" y="30"/>
                  </a:lnTo>
                  <a:lnTo>
                    <a:pt x="254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0" name="Google Shape;2370;p30"/>
            <p:cNvSpPr/>
            <p:nvPr/>
          </p:nvSpPr>
          <p:spPr>
            <a:xfrm>
              <a:off x="2468475" y="4094050"/>
              <a:ext cx="50975" cy="51750"/>
            </a:xfrm>
            <a:custGeom>
              <a:avLst/>
              <a:gdLst/>
              <a:ahLst/>
              <a:cxnLst/>
              <a:rect l="l" t="t" r="r" b="b"/>
              <a:pathLst>
                <a:path w="2039" h="2070" extrusionOk="0">
                  <a:moveTo>
                    <a:pt x="1050" y="1"/>
                  </a:moveTo>
                  <a:lnTo>
                    <a:pt x="840" y="31"/>
                  </a:lnTo>
                  <a:lnTo>
                    <a:pt x="630" y="91"/>
                  </a:lnTo>
                  <a:lnTo>
                    <a:pt x="480" y="181"/>
                  </a:lnTo>
                  <a:lnTo>
                    <a:pt x="300" y="301"/>
                  </a:lnTo>
                  <a:lnTo>
                    <a:pt x="180" y="451"/>
                  </a:lnTo>
                  <a:lnTo>
                    <a:pt x="90" y="631"/>
                  </a:lnTo>
                  <a:lnTo>
                    <a:pt x="30" y="810"/>
                  </a:lnTo>
                  <a:lnTo>
                    <a:pt x="0" y="1020"/>
                  </a:lnTo>
                  <a:lnTo>
                    <a:pt x="30" y="1230"/>
                  </a:lnTo>
                  <a:lnTo>
                    <a:pt x="60" y="1410"/>
                  </a:lnTo>
                  <a:lnTo>
                    <a:pt x="180" y="1590"/>
                  </a:lnTo>
                  <a:lnTo>
                    <a:pt x="300" y="1740"/>
                  </a:lnTo>
                  <a:lnTo>
                    <a:pt x="450" y="1890"/>
                  </a:lnTo>
                  <a:lnTo>
                    <a:pt x="600" y="1980"/>
                  </a:lnTo>
                  <a:lnTo>
                    <a:pt x="810" y="2039"/>
                  </a:lnTo>
                  <a:lnTo>
                    <a:pt x="1020" y="2069"/>
                  </a:lnTo>
                  <a:lnTo>
                    <a:pt x="1230" y="2039"/>
                  </a:lnTo>
                  <a:lnTo>
                    <a:pt x="1409" y="1980"/>
                  </a:lnTo>
                  <a:lnTo>
                    <a:pt x="1589" y="1890"/>
                  </a:lnTo>
                  <a:lnTo>
                    <a:pt x="1739" y="1770"/>
                  </a:lnTo>
                  <a:lnTo>
                    <a:pt x="1859" y="1620"/>
                  </a:lnTo>
                  <a:lnTo>
                    <a:pt x="1979" y="1440"/>
                  </a:lnTo>
                  <a:lnTo>
                    <a:pt x="2039" y="1260"/>
                  </a:lnTo>
                  <a:lnTo>
                    <a:pt x="2039" y="1050"/>
                  </a:lnTo>
                  <a:lnTo>
                    <a:pt x="2039" y="840"/>
                  </a:lnTo>
                  <a:lnTo>
                    <a:pt x="1979" y="660"/>
                  </a:lnTo>
                  <a:lnTo>
                    <a:pt x="1889" y="481"/>
                  </a:lnTo>
                  <a:lnTo>
                    <a:pt x="1769" y="331"/>
                  </a:lnTo>
                  <a:lnTo>
                    <a:pt x="1619" y="211"/>
                  </a:lnTo>
                  <a:lnTo>
                    <a:pt x="1439" y="91"/>
                  </a:lnTo>
                  <a:lnTo>
                    <a:pt x="1260" y="31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1" name="Google Shape;2371;p30"/>
            <p:cNvSpPr/>
            <p:nvPr/>
          </p:nvSpPr>
          <p:spPr>
            <a:xfrm>
              <a:off x="2640100" y="4061825"/>
              <a:ext cx="51725" cy="51750"/>
            </a:xfrm>
            <a:custGeom>
              <a:avLst/>
              <a:gdLst/>
              <a:ahLst/>
              <a:cxnLst/>
              <a:rect l="l" t="t" r="r" b="b"/>
              <a:pathLst>
                <a:path w="2069" h="2070" extrusionOk="0">
                  <a:moveTo>
                    <a:pt x="1050" y="1"/>
                  </a:moveTo>
                  <a:lnTo>
                    <a:pt x="840" y="31"/>
                  </a:lnTo>
                  <a:lnTo>
                    <a:pt x="630" y="91"/>
                  </a:lnTo>
                  <a:lnTo>
                    <a:pt x="480" y="181"/>
                  </a:lnTo>
                  <a:lnTo>
                    <a:pt x="300" y="301"/>
                  </a:lnTo>
                  <a:lnTo>
                    <a:pt x="180" y="451"/>
                  </a:lnTo>
                  <a:lnTo>
                    <a:pt x="90" y="600"/>
                  </a:lnTo>
                  <a:lnTo>
                    <a:pt x="30" y="810"/>
                  </a:lnTo>
                  <a:lnTo>
                    <a:pt x="0" y="1020"/>
                  </a:lnTo>
                  <a:lnTo>
                    <a:pt x="30" y="1230"/>
                  </a:lnTo>
                  <a:lnTo>
                    <a:pt x="90" y="1410"/>
                  </a:lnTo>
                  <a:lnTo>
                    <a:pt x="180" y="1590"/>
                  </a:lnTo>
                  <a:lnTo>
                    <a:pt x="300" y="1740"/>
                  </a:lnTo>
                  <a:lnTo>
                    <a:pt x="450" y="1860"/>
                  </a:lnTo>
                  <a:lnTo>
                    <a:pt x="600" y="1979"/>
                  </a:lnTo>
                  <a:lnTo>
                    <a:pt x="810" y="2039"/>
                  </a:lnTo>
                  <a:lnTo>
                    <a:pt x="1020" y="2069"/>
                  </a:lnTo>
                  <a:lnTo>
                    <a:pt x="1229" y="2039"/>
                  </a:lnTo>
                  <a:lnTo>
                    <a:pt x="1409" y="1979"/>
                  </a:lnTo>
                  <a:lnTo>
                    <a:pt x="1589" y="1890"/>
                  </a:lnTo>
                  <a:lnTo>
                    <a:pt x="1739" y="1770"/>
                  </a:lnTo>
                  <a:lnTo>
                    <a:pt x="1859" y="1620"/>
                  </a:lnTo>
                  <a:lnTo>
                    <a:pt x="1979" y="1440"/>
                  </a:lnTo>
                  <a:lnTo>
                    <a:pt x="2039" y="1260"/>
                  </a:lnTo>
                  <a:lnTo>
                    <a:pt x="2069" y="1050"/>
                  </a:lnTo>
                  <a:lnTo>
                    <a:pt x="2039" y="840"/>
                  </a:lnTo>
                  <a:lnTo>
                    <a:pt x="1979" y="630"/>
                  </a:lnTo>
                  <a:lnTo>
                    <a:pt x="1889" y="481"/>
                  </a:lnTo>
                  <a:lnTo>
                    <a:pt x="1769" y="301"/>
                  </a:lnTo>
                  <a:lnTo>
                    <a:pt x="1619" y="181"/>
                  </a:lnTo>
                  <a:lnTo>
                    <a:pt x="1439" y="91"/>
                  </a:lnTo>
                  <a:lnTo>
                    <a:pt x="1259" y="31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2" name="Google Shape;2372;p30"/>
            <p:cNvSpPr/>
            <p:nvPr/>
          </p:nvSpPr>
          <p:spPr>
            <a:xfrm>
              <a:off x="2559900" y="4078325"/>
              <a:ext cx="51000" cy="50975"/>
            </a:xfrm>
            <a:custGeom>
              <a:avLst/>
              <a:gdLst/>
              <a:ahLst/>
              <a:cxnLst/>
              <a:rect l="l" t="t" r="r" b="b"/>
              <a:pathLst>
                <a:path w="2040" h="2039" extrusionOk="0">
                  <a:moveTo>
                    <a:pt x="810" y="0"/>
                  </a:moveTo>
                  <a:lnTo>
                    <a:pt x="630" y="60"/>
                  </a:lnTo>
                  <a:lnTo>
                    <a:pt x="450" y="150"/>
                  </a:lnTo>
                  <a:lnTo>
                    <a:pt x="301" y="300"/>
                  </a:lnTo>
                  <a:lnTo>
                    <a:pt x="181" y="450"/>
                  </a:lnTo>
                  <a:lnTo>
                    <a:pt x="61" y="600"/>
                  </a:lnTo>
                  <a:lnTo>
                    <a:pt x="1" y="810"/>
                  </a:lnTo>
                  <a:lnTo>
                    <a:pt x="1" y="1020"/>
                  </a:lnTo>
                  <a:lnTo>
                    <a:pt x="1" y="1200"/>
                  </a:lnTo>
                  <a:lnTo>
                    <a:pt x="61" y="1409"/>
                  </a:lnTo>
                  <a:lnTo>
                    <a:pt x="151" y="1589"/>
                  </a:lnTo>
                  <a:lnTo>
                    <a:pt x="271" y="1739"/>
                  </a:lnTo>
                  <a:lnTo>
                    <a:pt x="420" y="1859"/>
                  </a:lnTo>
                  <a:lnTo>
                    <a:pt x="600" y="1949"/>
                  </a:lnTo>
                  <a:lnTo>
                    <a:pt x="780" y="2039"/>
                  </a:lnTo>
                  <a:lnTo>
                    <a:pt x="1200" y="2039"/>
                  </a:lnTo>
                  <a:lnTo>
                    <a:pt x="1410" y="1979"/>
                  </a:lnTo>
                  <a:lnTo>
                    <a:pt x="1590" y="1889"/>
                  </a:lnTo>
                  <a:lnTo>
                    <a:pt x="1739" y="1769"/>
                  </a:lnTo>
                  <a:lnTo>
                    <a:pt x="1859" y="1619"/>
                  </a:lnTo>
                  <a:lnTo>
                    <a:pt x="1949" y="1439"/>
                  </a:lnTo>
                  <a:lnTo>
                    <a:pt x="2009" y="1260"/>
                  </a:lnTo>
                  <a:lnTo>
                    <a:pt x="2039" y="1050"/>
                  </a:lnTo>
                  <a:lnTo>
                    <a:pt x="2009" y="840"/>
                  </a:lnTo>
                  <a:lnTo>
                    <a:pt x="1979" y="630"/>
                  </a:lnTo>
                  <a:lnTo>
                    <a:pt x="1889" y="450"/>
                  </a:lnTo>
                  <a:lnTo>
                    <a:pt x="1739" y="300"/>
                  </a:lnTo>
                  <a:lnTo>
                    <a:pt x="1590" y="180"/>
                  </a:lnTo>
                  <a:lnTo>
                    <a:pt x="1440" y="90"/>
                  </a:lnTo>
                  <a:lnTo>
                    <a:pt x="1230" y="30"/>
                  </a:lnTo>
                  <a:lnTo>
                    <a:pt x="102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3" name="Google Shape;2373;p30"/>
            <p:cNvSpPr/>
            <p:nvPr/>
          </p:nvSpPr>
          <p:spPr>
            <a:xfrm>
              <a:off x="2882175" y="4038600"/>
              <a:ext cx="51725" cy="51000"/>
            </a:xfrm>
            <a:custGeom>
              <a:avLst/>
              <a:gdLst/>
              <a:ahLst/>
              <a:cxnLst/>
              <a:rect l="l" t="t" r="r" b="b"/>
              <a:pathLst>
                <a:path w="2069" h="2040" extrusionOk="0">
                  <a:moveTo>
                    <a:pt x="840" y="1"/>
                  </a:moveTo>
                  <a:lnTo>
                    <a:pt x="660" y="61"/>
                  </a:lnTo>
                  <a:lnTo>
                    <a:pt x="480" y="151"/>
                  </a:lnTo>
                  <a:lnTo>
                    <a:pt x="330" y="270"/>
                  </a:lnTo>
                  <a:lnTo>
                    <a:pt x="180" y="420"/>
                  </a:lnTo>
                  <a:lnTo>
                    <a:pt x="90" y="600"/>
                  </a:lnTo>
                  <a:lnTo>
                    <a:pt x="30" y="780"/>
                  </a:lnTo>
                  <a:lnTo>
                    <a:pt x="0" y="990"/>
                  </a:lnTo>
                  <a:lnTo>
                    <a:pt x="30" y="1200"/>
                  </a:lnTo>
                  <a:lnTo>
                    <a:pt x="90" y="1410"/>
                  </a:lnTo>
                  <a:lnTo>
                    <a:pt x="180" y="1589"/>
                  </a:lnTo>
                  <a:lnTo>
                    <a:pt x="300" y="1739"/>
                  </a:lnTo>
                  <a:lnTo>
                    <a:pt x="450" y="1859"/>
                  </a:lnTo>
                  <a:lnTo>
                    <a:pt x="630" y="1949"/>
                  </a:lnTo>
                  <a:lnTo>
                    <a:pt x="810" y="2009"/>
                  </a:lnTo>
                  <a:lnTo>
                    <a:pt x="1020" y="2039"/>
                  </a:lnTo>
                  <a:lnTo>
                    <a:pt x="1229" y="2039"/>
                  </a:lnTo>
                  <a:lnTo>
                    <a:pt x="1409" y="1979"/>
                  </a:lnTo>
                  <a:lnTo>
                    <a:pt x="1589" y="1889"/>
                  </a:lnTo>
                  <a:lnTo>
                    <a:pt x="1739" y="1769"/>
                  </a:lnTo>
                  <a:lnTo>
                    <a:pt x="1889" y="1619"/>
                  </a:lnTo>
                  <a:lnTo>
                    <a:pt x="1979" y="1440"/>
                  </a:lnTo>
                  <a:lnTo>
                    <a:pt x="2039" y="1230"/>
                  </a:lnTo>
                  <a:lnTo>
                    <a:pt x="2069" y="1020"/>
                  </a:lnTo>
                  <a:lnTo>
                    <a:pt x="2039" y="840"/>
                  </a:lnTo>
                  <a:lnTo>
                    <a:pt x="1979" y="630"/>
                  </a:lnTo>
                  <a:lnTo>
                    <a:pt x="1889" y="450"/>
                  </a:lnTo>
                  <a:lnTo>
                    <a:pt x="1769" y="300"/>
                  </a:lnTo>
                  <a:lnTo>
                    <a:pt x="1619" y="180"/>
                  </a:lnTo>
                  <a:lnTo>
                    <a:pt x="1439" y="91"/>
                  </a:lnTo>
                  <a:lnTo>
                    <a:pt x="125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4" name="Google Shape;2374;p30"/>
            <p:cNvSpPr/>
            <p:nvPr/>
          </p:nvSpPr>
          <p:spPr>
            <a:xfrm>
              <a:off x="2355300" y="3855750"/>
              <a:ext cx="269825" cy="92950"/>
            </a:xfrm>
            <a:custGeom>
              <a:avLst/>
              <a:gdLst/>
              <a:ahLst/>
              <a:cxnLst/>
              <a:rect l="l" t="t" r="r" b="b"/>
              <a:pathLst>
                <a:path w="10793" h="3718" extrusionOk="0">
                  <a:moveTo>
                    <a:pt x="10553" y="0"/>
                  </a:moveTo>
                  <a:lnTo>
                    <a:pt x="1" y="1439"/>
                  </a:lnTo>
                  <a:lnTo>
                    <a:pt x="151" y="3717"/>
                  </a:lnTo>
                  <a:lnTo>
                    <a:pt x="10793" y="2068"/>
                  </a:lnTo>
                  <a:lnTo>
                    <a:pt x="1055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5" name="Google Shape;2375;p30"/>
            <p:cNvSpPr/>
            <p:nvPr/>
          </p:nvSpPr>
          <p:spPr>
            <a:xfrm>
              <a:off x="2269875" y="3893200"/>
              <a:ext cx="75725" cy="67475"/>
            </a:xfrm>
            <a:custGeom>
              <a:avLst/>
              <a:gdLst/>
              <a:ahLst/>
              <a:cxnLst/>
              <a:rect l="l" t="t" r="r" b="b"/>
              <a:pathLst>
                <a:path w="3029" h="2699" extrusionOk="0">
                  <a:moveTo>
                    <a:pt x="2848" y="1"/>
                  </a:moveTo>
                  <a:lnTo>
                    <a:pt x="0" y="391"/>
                  </a:lnTo>
                  <a:lnTo>
                    <a:pt x="300" y="2699"/>
                  </a:lnTo>
                  <a:lnTo>
                    <a:pt x="3028" y="2279"/>
                  </a:lnTo>
                  <a:lnTo>
                    <a:pt x="284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6" name="Google Shape;2376;p30"/>
            <p:cNvSpPr/>
            <p:nvPr/>
          </p:nvSpPr>
          <p:spPr>
            <a:xfrm>
              <a:off x="2631100" y="3846750"/>
              <a:ext cx="59225" cy="59225"/>
            </a:xfrm>
            <a:custGeom>
              <a:avLst/>
              <a:gdLst/>
              <a:ahLst/>
              <a:cxnLst/>
              <a:rect l="l" t="t" r="r" b="b"/>
              <a:pathLst>
                <a:path w="2369" h="2369" extrusionOk="0">
                  <a:moveTo>
                    <a:pt x="2069" y="0"/>
                  </a:moveTo>
                  <a:lnTo>
                    <a:pt x="1" y="270"/>
                  </a:lnTo>
                  <a:lnTo>
                    <a:pt x="300" y="2369"/>
                  </a:lnTo>
                  <a:lnTo>
                    <a:pt x="2369" y="2039"/>
                  </a:lnTo>
                  <a:lnTo>
                    <a:pt x="206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7" name="Google Shape;2377;p30"/>
            <p:cNvSpPr/>
            <p:nvPr/>
          </p:nvSpPr>
          <p:spPr>
            <a:xfrm>
              <a:off x="1204150" y="3881975"/>
              <a:ext cx="999050" cy="625800"/>
            </a:xfrm>
            <a:custGeom>
              <a:avLst/>
              <a:gdLst/>
              <a:ahLst/>
              <a:cxnLst/>
              <a:rect l="l" t="t" r="r" b="b"/>
              <a:pathLst>
                <a:path w="39962" h="25032" extrusionOk="0">
                  <a:moveTo>
                    <a:pt x="35435" y="0"/>
                  </a:moveTo>
                  <a:lnTo>
                    <a:pt x="1440" y="4827"/>
                  </a:lnTo>
                  <a:lnTo>
                    <a:pt x="1290" y="4887"/>
                  </a:lnTo>
                  <a:lnTo>
                    <a:pt x="1110" y="4917"/>
                  </a:lnTo>
                  <a:lnTo>
                    <a:pt x="810" y="5067"/>
                  </a:lnTo>
                  <a:lnTo>
                    <a:pt x="540" y="5276"/>
                  </a:lnTo>
                  <a:lnTo>
                    <a:pt x="330" y="5516"/>
                  </a:lnTo>
                  <a:lnTo>
                    <a:pt x="150" y="5786"/>
                  </a:lnTo>
                  <a:lnTo>
                    <a:pt x="61" y="6116"/>
                  </a:lnTo>
                  <a:lnTo>
                    <a:pt x="1" y="6445"/>
                  </a:lnTo>
                  <a:lnTo>
                    <a:pt x="1" y="6625"/>
                  </a:lnTo>
                  <a:lnTo>
                    <a:pt x="31" y="6805"/>
                  </a:lnTo>
                  <a:lnTo>
                    <a:pt x="2968" y="23653"/>
                  </a:lnTo>
                  <a:lnTo>
                    <a:pt x="2998" y="23833"/>
                  </a:lnTo>
                  <a:lnTo>
                    <a:pt x="3058" y="23983"/>
                  </a:lnTo>
                  <a:lnTo>
                    <a:pt x="3208" y="24282"/>
                  </a:lnTo>
                  <a:lnTo>
                    <a:pt x="3418" y="24552"/>
                  </a:lnTo>
                  <a:lnTo>
                    <a:pt x="3688" y="24762"/>
                  </a:lnTo>
                  <a:lnTo>
                    <a:pt x="3988" y="24912"/>
                  </a:lnTo>
                  <a:lnTo>
                    <a:pt x="4287" y="25002"/>
                  </a:lnTo>
                  <a:lnTo>
                    <a:pt x="4617" y="25032"/>
                  </a:lnTo>
                  <a:lnTo>
                    <a:pt x="4797" y="25032"/>
                  </a:lnTo>
                  <a:lnTo>
                    <a:pt x="4977" y="25002"/>
                  </a:lnTo>
                  <a:lnTo>
                    <a:pt x="38642" y="17507"/>
                  </a:lnTo>
                  <a:lnTo>
                    <a:pt x="38972" y="17417"/>
                  </a:lnTo>
                  <a:lnTo>
                    <a:pt x="39242" y="17268"/>
                  </a:lnTo>
                  <a:lnTo>
                    <a:pt x="39482" y="17058"/>
                  </a:lnTo>
                  <a:lnTo>
                    <a:pt x="39691" y="16818"/>
                  </a:lnTo>
                  <a:lnTo>
                    <a:pt x="39841" y="16518"/>
                  </a:lnTo>
                  <a:lnTo>
                    <a:pt x="39931" y="16218"/>
                  </a:lnTo>
                  <a:lnTo>
                    <a:pt x="39961" y="15918"/>
                  </a:lnTo>
                  <a:lnTo>
                    <a:pt x="39931" y="15589"/>
                  </a:lnTo>
                  <a:lnTo>
                    <a:pt x="37323" y="1379"/>
                  </a:lnTo>
                  <a:lnTo>
                    <a:pt x="37233" y="1049"/>
                  </a:lnTo>
                  <a:lnTo>
                    <a:pt x="37083" y="780"/>
                  </a:lnTo>
                  <a:lnTo>
                    <a:pt x="36903" y="510"/>
                  </a:lnTo>
                  <a:lnTo>
                    <a:pt x="36664" y="300"/>
                  </a:lnTo>
                  <a:lnTo>
                    <a:pt x="36394" y="150"/>
                  </a:lnTo>
                  <a:lnTo>
                    <a:pt x="36094" y="30"/>
                  </a:lnTo>
                  <a:lnTo>
                    <a:pt x="3576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8" name="Google Shape;2378;p30"/>
            <p:cNvSpPr/>
            <p:nvPr/>
          </p:nvSpPr>
          <p:spPr>
            <a:xfrm>
              <a:off x="1270850" y="3965150"/>
              <a:ext cx="626575" cy="131175"/>
            </a:xfrm>
            <a:custGeom>
              <a:avLst/>
              <a:gdLst/>
              <a:ahLst/>
              <a:cxnLst/>
              <a:rect l="l" t="t" r="r" b="b"/>
              <a:pathLst>
                <a:path w="25063" h="5247" extrusionOk="0">
                  <a:moveTo>
                    <a:pt x="24792" y="1"/>
                  </a:moveTo>
                  <a:lnTo>
                    <a:pt x="1" y="3748"/>
                  </a:lnTo>
                  <a:lnTo>
                    <a:pt x="330" y="5247"/>
                  </a:lnTo>
                  <a:lnTo>
                    <a:pt x="25062" y="1290"/>
                  </a:lnTo>
                  <a:lnTo>
                    <a:pt x="247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79" name="Google Shape;2379;p30"/>
            <p:cNvSpPr/>
            <p:nvPr/>
          </p:nvSpPr>
          <p:spPr>
            <a:xfrm>
              <a:off x="1284350" y="4065575"/>
              <a:ext cx="465425" cy="107950"/>
            </a:xfrm>
            <a:custGeom>
              <a:avLst/>
              <a:gdLst/>
              <a:ahLst/>
              <a:cxnLst/>
              <a:rect l="l" t="t" r="r" b="b"/>
              <a:pathLst>
                <a:path w="18617" h="4318" extrusionOk="0">
                  <a:moveTo>
                    <a:pt x="17867" y="1"/>
                  </a:moveTo>
                  <a:lnTo>
                    <a:pt x="0" y="2789"/>
                  </a:lnTo>
                  <a:lnTo>
                    <a:pt x="180" y="4318"/>
                  </a:lnTo>
                  <a:lnTo>
                    <a:pt x="18617" y="1410"/>
                  </a:lnTo>
                  <a:lnTo>
                    <a:pt x="17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0" name="Google Shape;2380;p30"/>
            <p:cNvSpPr/>
            <p:nvPr/>
          </p:nvSpPr>
          <p:spPr>
            <a:xfrm>
              <a:off x="3524450" y="1233425"/>
              <a:ext cx="490900" cy="347775"/>
            </a:xfrm>
            <a:custGeom>
              <a:avLst/>
              <a:gdLst/>
              <a:ahLst/>
              <a:cxnLst/>
              <a:rect l="l" t="t" r="r" b="b"/>
              <a:pathLst>
                <a:path w="19636" h="13911" extrusionOk="0">
                  <a:moveTo>
                    <a:pt x="9833" y="0"/>
                  </a:moveTo>
                  <a:lnTo>
                    <a:pt x="9324" y="30"/>
                  </a:lnTo>
                  <a:lnTo>
                    <a:pt x="8814" y="60"/>
                  </a:lnTo>
                  <a:lnTo>
                    <a:pt x="7855" y="150"/>
                  </a:lnTo>
                  <a:lnTo>
                    <a:pt x="6895" y="330"/>
                  </a:lnTo>
                  <a:lnTo>
                    <a:pt x="5996" y="570"/>
                  </a:lnTo>
                  <a:lnTo>
                    <a:pt x="5157" y="840"/>
                  </a:lnTo>
                  <a:lnTo>
                    <a:pt x="4347" y="1200"/>
                  </a:lnTo>
                  <a:lnTo>
                    <a:pt x="3568" y="1589"/>
                  </a:lnTo>
                  <a:lnTo>
                    <a:pt x="3238" y="1829"/>
                  </a:lnTo>
                  <a:lnTo>
                    <a:pt x="2878" y="2039"/>
                  </a:lnTo>
                  <a:lnTo>
                    <a:pt x="2549" y="2279"/>
                  </a:lnTo>
                  <a:lnTo>
                    <a:pt x="2249" y="2549"/>
                  </a:lnTo>
                  <a:lnTo>
                    <a:pt x="1949" y="2818"/>
                  </a:lnTo>
                  <a:lnTo>
                    <a:pt x="1679" y="3088"/>
                  </a:lnTo>
                  <a:lnTo>
                    <a:pt x="1439" y="3358"/>
                  </a:lnTo>
                  <a:lnTo>
                    <a:pt x="1200" y="3658"/>
                  </a:lnTo>
                  <a:lnTo>
                    <a:pt x="990" y="3958"/>
                  </a:lnTo>
                  <a:lnTo>
                    <a:pt x="780" y="4257"/>
                  </a:lnTo>
                  <a:lnTo>
                    <a:pt x="600" y="4587"/>
                  </a:lnTo>
                  <a:lnTo>
                    <a:pt x="450" y="4887"/>
                  </a:lnTo>
                  <a:lnTo>
                    <a:pt x="330" y="5217"/>
                  </a:lnTo>
                  <a:lnTo>
                    <a:pt x="210" y="5576"/>
                  </a:lnTo>
                  <a:lnTo>
                    <a:pt x="120" y="5906"/>
                  </a:lnTo>
                  <a:lnTo>
                    <a:pt x="60" y="6266"/>
                  </a:lnTo>
                  <a:lnTo>
                    <a:pt x="30" y="6596"/>
                  </a:lnTo>
                  <a:lnTo>
                    <a:pt x="0" y="6955"/>
                  </a:lnTo>
                  <a:lnTo>
                    <a:pt x="30" y="7315"/>
                  </a:lnTo>
                  <a:lnTo>
                    <a:pt x="60" y="7675"/>
                  </a:lnTo>
                  <a:lnTo>
                    <a:pt x="120" y="8035"/>
                  </a:lnTo>
                  <a:lnTo>
                    <a:pt x="210" y="8364"/>
                  </a:lnTo>
                  <a:lnTo>
                    <a:pt x="330" y="8694"/>
                  </a:lnTo>
                  <a:lnTo>
                    <a:pt x="450" y="9024"/>
                  </a:lnTo>
                  <a:lnTo>
                    <a:pt x="600" y="9354"/>
                  </a:lnTo>
                  <a:lnTo>
                    <a:pt x="780" y="9683"/>
                  </a:lnTo>
                  <a:lnTo>
                    <a:pt x="990" y="9983"/>
                  </a:lnTo>
                  <a:lnTo>
                    <a:pt x="1200" y="10283"/>
                  </a:lnTo>
                  <a:lnTo>
                    <a:pt x="1439" y="10583"/>
                  </a:lnTo>
                  <a:lnTo>
                    <a:pt x="1679" y="10852"/>
                  </a:lnTo>
                  <a:lnTo>
                    <a:pt x="1949" y="11122"/>
                  </a:lnTo>
                  <a:lnTo>
                    <a:pt x="2249" y="11392"/>
                  </a:lnTo>
                  <a:lnTo>
                    <a:pt x="2549" y="11632"/>
                  </a:lnTo>
                  <a:lnTo>
                    <a:pt x="2878" y="11872"/>
                  </a:lnTo>
                  <a:lnTo>
                    <a:pt x="3238" y="12112"/>
                  </a:lnTo>
                  <a:lnTo>
                    <a:pt x="3568" y="12321"/>
                  </a:lnTo>
                  <a:lnTo>
                    <a:pt x="4347" y="12741"/>
                  </a:lnTo>
                  <a:lnTo>
                    <a:pt x="5157" y="13071"/>
                  </a:lnTo>
                  <a:lnTo>
                    <a:pt x="5996" y="13371"/>
                  </a:lnTo>
                  <a:lnTo>
                    <a:pt x="6895" y="13610"/>
                  </a:lnTo>
                  <a:lnTo>
                    <a:pt x="7855" y="13790"/>
                  </a:lnTo>
                  <a:lnTo>
                    <a:pt x="8814" y="13880"/>
                  </a:lnTo>
                  <a:lnTo>
                    <a:pt x="9324" y="13910"/>
                  </a:lnTo>
                  <a:lnTo>
                    <a:pt x="10343" y="13910"/>
                  </a:lnTo>
                  <a:lnTo>
                    <a:pt x="10822" y="13880"/>
                  </a:lnTo>
                  <a:lnTo>
                    <a:pt x="11812" y="13790"/>
                  </a:lnTo>
                  <a:lnTo>
                    <a:pt x="12741" y="13610"/>
                  </a:lnTo>
                  <a:lnTo>
                    <a:pt x="13640" y="13371"/>
                  </a:lnTo>
                  <a:lnTo>
                    <a:pt x="14510" y="13071"/>
                  </a:lnTo>
                  <a:lnTo>
                    <a:pt x="15319" y="12741"/>
                  </a:lnTo>
                  <a:lnTo>
                    <a:pt x="16069" y="12321"/>
                  </a:lnTo>
                  <a:lnTo>
                    <a:pt x="16428" y="12112"/>
                  </a:lnTo>
                  <a:lnTo>
                    <a:pt x="16758" y="11872"/>
                  </a:lnTo>
                  <a:lnTo>
                    <a:pt x="17088" y="11632"/>
                  </a:lnTo>
                  <a:lnTo>
                    <a:pt x="17388" y="11392"/>
                  </a:lnTo>
                  <a:lnTo>
                    <a:pt x="17687" y="11122"/>
                  </a:lnTo>
                  <a:lnTo>
                    <a:pt x="17957" y="10852"/>
                  </a:lnTo>
                  <a:lnTo>
                    <a:pt x="18227" y="10583"/>
                  </a:lnTo>
                  <a:lnTo>
                    <a:pt x="18467" y="10283"/>
                  </a:lnTo>
                  <a:lnTo>
                    <a:pt x="18677" y="9983"/>
                  </a:lnTo>
                  <a:lnTo>
                    <a:pt x="18857" y="9683"/>
                  </a:lnTo>
                  <a:lnTo>
                    <a:pt x="19036" y="9354"/>
                  </a:lnTo>
                  <a:lnTo>
                    <a:pt x="19186" y="9024"/>
                  </a:lnTo>
                  <a:lnTo>
                    <a:pt x="19336" y="8694"/>
                  </a:lnTo>
                  <a:lnTo>
                    <a:pt x="19456" y="8364"/>
                  </a:lnTo>
                  <a:lnTo>
                    <a:pt x="19516" y="8035"/>
                  </a:lnTo>
                  <a:lnTo>
                    <a:pt x="19576" y="7675"/>
                  </a:lnTo>
                  <a:lnTo>
                    <a:pt x="19636" y="7315"/>
                  </a:lnTo>
                  <a:lnTo>
                    <a:pt x="19636" y="6955"/>
                  </a:lnTo>
                  <a:lnTo>
                    <a:pt x="19636" y="6596"/>
                  </a:lnTo>
                  <a:lnTo>
                    <a:pt x="19576" y="6266"/>
                  </a:lnTo>
                  <a:lnTo>
                    <a:pt x="19516" y="5906"/>
                  </a:lnTo>
                  <a:lnTo>
                    <a:pt x="19456" y="5576"/>
                  </a:lnTo>
                  <a:lnTo>
                    <a:pt x="19336" y="5217"/>
                  </a:lnTo>
                  <a:lnTo>
                    <a:pt x="19186" y="4887"/>
                  </a:lnTo>
                  <a:lnTo>
                    <a:pt x="19036" y="4587"/>
                  </a:lnTo>
                  <a:lnTo>
                    <a:pt x="18857" y="4257"/>
                  </a:lnTo>
                  <a:lnTo>
                    <a:pt x="18677" y="3958"/>
                  </a:lnTo>
                  <a:lnTo>
                    <a:pt x="18467" y="3658"/>
                  </a:lnTo>
                  <a:lnTo>
                    <a:pt x="18227" y="3358"/>
                  </a:lnTo>
                  <a:lnTo>
                    <a:pt x="17957" y="3088"/>
                  </a:lnTo>
                  <a:lnTo>
                    <a:pt x="17687" y="2818"/>
                  </a:lnTo>
                  <a:lnTo>
                    <a:pt x="17388" y="2549"/>
                  </a:lnTo>
                  <a:lnTo>
                    <a:pt x="17088" y="2279"/>
                  </a:lnTo>
                  <a:lnTo>
                    <a:pt x="16758" y="2039"/>
                  </a:lnTo>
                  <a:lnTo>
                    <a:pt x="16428" y="1829"/>
                  </a:lnTo>
                  <a:lnTo>
                    <a:pt x="16069" y="1589"/>
                  </a:lnTo>
                  <a:lnTo>
                    <a:pt x="15319" y="1200"/>
                  </a:lnTo>
                  <a:lnTo>
                    <a:pt x="14510" y="840"/>
                  </a:lnTo>
                  <a:lnTo>
                    <a:pt x="13640" y="570"/>
                  </a:lnTo>
                  <a:lnTo>
                    <a:pt x="12741" y="330"/>
                  </a:lnTo>
                  <a:lnTo>
                    <a:pt x="11812" y="150"/>
                  </a:lnTo>
                  <a:lnTo>
                    <a:pt x="10822" y="60"/>
                  </a:lnTo>
                  <a:lnTo>
                    <a:pt x="10343" y="30"/>
                  </a:lnTo>
                  <a:lnTo>
                    <a:pt x="983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1" name="Google Shape;2381;p30"/>
            <p:cNvSpPr/>
            <p:nvPr/>
          </p:nvSpPr>
          <p:spPr>
            <a:xfrm>
              <a:off x="4032575" y="1222175"/>
              <a:ext cx="224850" cy="159675"/>
            </a:xfrm>
            <a:custGeom>
              <a:avLst/>
              <a:gdLst/>
              <a:ahLst/>
              <a:cxnLst/>
              <a:rect l="l" t="t" r="r" b="b"/>
              <a:pathLst>
                <a:path w="8994" h="6387" extrusionOk="0">
                  <a:moveTo>
                    <a:pt x="4497" y="1"/>
                  </a:moveTo>
                  <a:lnTo>
                    <a:pt x="4047" y="31"/>
                  </a:lnTo>
                  <a:lnTo>
                    <a:pt x="3598" y="91"/>
                  </a:lnTo>
                  <a:lnTo>
                    <a:pt x="3148" y="151"/>
                  </a:lnTo>
                  <a:lnTo>
                    <a:pt x="2758" y="271"/>
                  </a:lnTo>
                  <a:lnTo>
                    <a:pt x="2369" y="391"/>
                  </a:lnTo>
                  <a:lnTo>
                    <a:pt x="1979" y="570"/>
                  </a:lnTo>
                  <a:lnTo>
                    <a:pt x="1649" y="750"/>
                  </a:lnTo>
                  <a:lnTo>
                    <a:pt x="1319" y="960"/>
                  </a:lnTo>
                  <a:lnTo>
                    <a:pt x="1020" y="1170"/>
                  </a:lnTo>
                  <a:lnTo>
                    <a:pt x="780" y="1410"/>
                  </a:lnTo>
                  <a:lnTo>
                    <a:pt x="540" y="1680"/>
                  </a:lnTo>
                  <a:lnTo>
                    <a:pt x="360" y="1949"/>
                  </a:lnTo>
                  <a:lnTo>
                    <a:pt x="210" y="2249"/>
                  </a:lnTo>
                  <a:lnTo>
                    <a:pt x="90" y="2549"/>
                  </a:lnTo>
                  <a:lnTo>
                    <a:pt x="30" y="2879"/>
                  </a:lnTo>
                  <a:lnTo>
                    <a:pt x="0" y="3208"/>
                  </a:lnTo>
                  <a:lnTo>
                    <a:pt x="30" y="3508"/>
                  </a:lnTo>
                  <a:lnTo>
                    <a:pt x="90" y="3838"/>
                  </a:lnTo>
                  <a:lnTo>
                    <a:pt x="210" y="4138"/>
                  </a:lnTo>
                  <a:lnTo>
                    <a:pt x="360" y="4438"/>
                  </a:lnTo>
                  <a:lnTo>
                    <a:pt x="540" y="4707"/>
                  </a:lnTo>
                  <a:lnTo>
                    <a:pt x="780" y="4977"/>
                  </a:lnTo>
                  <a:lnTo>
                    <a:pt x="1020" y="5217"/>
                  </a:lnTo>
                  <a:lnTo>
                    <a:pt x="1319" y="5457"/>
                  </a:lnTo>
                  <a:lnTo>
                    <a:pt x="1649" y="5667"/>
                  </a:lnTo>
                  <a:lnTo>
                    <a:pt x="1979" y="5846"/>
                  </a:lnTo>
                  <a:lnTo>
                    <a:pt x="2369" y="5996"/>
                  </a:lnTo>
                  <a:lnTo>
                    <a:pt x="2758" y="6116"/>
                  </a:lnTo>
                  <a:lnTo>
                    <a:pt x="3148" y="6236"/>
                  </a:lnTo>
                  <a:lnTo>
                    <a:pt x="3598" y="6326"/>
                  </a:lnTo>
                  <a:lnTo>
                    <a:pt x="4047" y="6356"/>
                  </a:lnTo>
                  <a:lnTo>
                    <a:pt x="4497" y="6386"/>
                  </a:lnTo>
                  <a:lnTo>
                    <a:pt x="4947" y="6356"/>
                  </a:lnTo>
                  <a:lnTo>
                    <a:pt x="5396" y="6326"/>
                  </a:lnTo>
                  <a:lnTo>
                    <a:pt x="5846" y="6236"/>
                  </a:lnTo>
                  <a:lnTo>
                    <a:pt x="6236" y="6116"/>
                  </a:lnTo>
                  <a:lnTo>
                    <a:pt x="6626" y="5996"/>
                  </a:lnTo>
                  <a:lnTo>
                    <a:pt x="7015" y="5846"/>
                  </a:lnTo>
                  <a:lnTo>
                    <a:pt x="7345" y="5667"/>
                  </a:lnTo>
                  <a:lnTo>
                    <a:pt x="7675" y="5457"/>
                  </a:lnTo>
                  <a:lnTo>
                    <a:pt x="7975" y="5217"/>
                  </a:lnTo>
                  <a:lnTo>
                    <a:pt x="8214" y="4977"/>
                  </a:lnTo>
                  <a:lnTo>
                    <a:pt x="8454" y="4707"/>
                  </a:lnTo>
                  <a:lnTo>
                    <a:pt x="8634" y="4438"/>
                  </a:lnTo>
                  <a:lnTo>
                    <a:pt x="8784" y="4138"/>
                  </a:lnTo>
                  <a:lnTo>
                    <a:pt x="8904" y="3838"/>
                  </a:lnTo>
                  <a:lnTo>
                    <a:pt x="8964" y="3508"/>
                  </a:lnTo>
                  <a:lnTo>
                    <a:pt x="8994" y="3208"/>
                  </a:lnTo>
                  <a:lnTo>
                    <a:pt x="8964" y="2879"/>
                  </a:lnTo>
                  <a:lnTo>
                    <a:pt x="8904" y="2549"/>
                  </a:lnTo>
                  <a:lnTo>
                    <a:pt x="8784" y="2249"/>
                  </a:lnTo>
                  <a:lnTo>
                    <a:pt x="8634" y="1949"/>
                  </a:lnTo>
                  <a:lnTo>
                    <a:pt x="8454" y="1680"/>
                  </a:lnTo>
                  <a:lnTo>
                    <a:pt x="8214" y="1410"/>
                  </a:lnTo>
                  <a:lnTo>
                    <a:pt x="7975" y="1170"/>
                  </a:lnTo>
                  <a:lnTo>
                    <a:pt x="7675" y="960"/>
                  </a:lnTo>
                  <a:lnTo>
                    <a:pt x="7345" y="750"/>
                  </a:lnTo>
                  <a:lnTo>
                    <a:pt x="7015" y="570"/>
                  </a:lnTo>
                  <a:lnTo>
                    <a:pt x="6626" y="391"/>
                  </a:lnTo>
                  <a:lnTo>
                    <a:pt x="6236" y="271"/>
                  </a:lnTo>
                  <a:lnTo>
                    <a:pt x="5846" y="151"/>
                  </a:lnTo>
                  <a:lnTo>
                    <a:pt x="5396" y="91"/>
                  </a:lnTo>
                  <a:lnTo>
                    <a:pt x="4947" y="31"/>
                  </a:lnTo>
                  <a:lnTo>
                    <a:pt x="449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2" name="Google Shape;2382;p30"/>
            <p:cNvSpPr/>
            <p:nvPr/>
          </p:nvSpPr>
          <p:spPr>
            <a:xfrm>
              <a:off x="3314600" y="1274650"/>
              <a:ext cx="164900" cy="306550"/>
            </a:xfrm>
            <a:custGeom>
              <a:avLst/>
              <a:gdLst/>
              <a:ahLst/>
              <a:cxnLst/>
              <a:rect l="l" t="t" r="r" b="b"/>
              <a:pathLst>
                <a:path w="6596" h="12262" extrusionOk="0">
                  <a:moveTo>
                    <a:pt x="1" y="0"/>
                  </a:moveTo>
                  <a:lnTo>
                    <a:pt x="2249" y="12261"/>
                  </a:lnTo>
                  <a:lnTo>
                    <a:pt x="6596" y="12261"/>
                  </a:lnTo>
                  <a:lnTo>
                    <a:pt x="488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3" name="Google Shape;2383;p30"/>
            <p:cNvSpPr/>
            <p:nvPr/>
          </p:nvSpPr>
          <p:spPr>
            <a:xfrm>
              <a:off x="4593150" y="4230450"/>
              <a:ext cx="500675" cy="795950"/>
            </a:xfrm>
            <a:custGeom>
              <a:avLst/>
              <a:gdLst/>
              <a:ahLst/>
              <a:cxnLst/>
              <a:rect l="l" t="t" r="r" b="b"/>
              <a:pathLst>
                <a:path w="20027" h="31838" extrusionOk="0">
                  <a:moveTo>
                    <a:pt x="1" y="1"/>
                  </a:moveTo>
                  <a:lnTo>
                    <a:pt x="91" y="331"/>
                  </a:lnTo>
                  <a:lnTo>
                    <a:pt x="121" y="361"/>
                  </a:lnTo>
                  <a:lnTo>
                    <a:pt x="181" y="690"/>
                  </a:lnTo>
                  <a:lnTo>
                    <a:pt x="211" y="1050"/>
                  </a:lnTo>
                  <a:lnTo>
                    <a:pt x="211" y="1410"/>
                  </a:lnTo>
                  <a:lnTo>
                    <a:pt x="181" y="1800"/>
                  </a:lnTo>
                  <a:lnTo>
                    <a:pt x="151" y="2579"/>
                  </a:lnTo>
                  <a:lnTo>
                    <a:pt x="121" y="2999"/>
                  </a:lnTo>
                  <a:lnTo>
                    <a:pt x="121" y="3448"/>
                  </a:lnTo>
                  <a:lnTo>
                    <a:pt x="151" y="3898"/>
                  </a:lnTo>
                  <a:lnTo>
                    <a:pt x="211" y="4408"/>
                  </a:lnTo>
                  <a:lnTo>
                    <a:pt x="301" y="4887"/>
                  </a:lnTo>
                  <a:lnTo>
                    <a:pt x="451" y="5427"/>
                  </a:lnTo>
                  <a:lnTo>
                    <a:pt x="661" y="5997"/>
                  </a:lnTo>
                  <a:lnTo>
                    <a:pt x="960" y="6566"/>
                  </a:lnTo>
                  <a:lnTo>
                    <a:pt x="1290" y="7196"/>
                  </a:lnTo>
                  <a:lnTo>
                    <a:pt x="1740" y="7825"/>
                  </a:lnTo>
                  <a:lnTo>
                    <a:pt x="2010" y="8245"/>
                  </a:lnTo>
                  <a:lnTo>
                    <a:pt x="2249" y="8695"/>
                  </a:lnTo>
                  <a:lnTo>
                    <a:pt x="2489" y="9174"/>
                  </a:lnTo>
                  <a:lnTo>
                    <a:pt x="2699" y="9684"/>
                  </a:lnTo>
                  <a:lnTo>
                    <a:pt x="2879" y="10223"/>
                  </a:lnTo>
                  <a:lnTo>
                    <a:pt x="3059" y="10793"/>
                  </a:lnTo>
                  <a:lnTo>
                    <a:pt x="3209" y="11363"/>
                  </a:lnTo>
                  <a:lnTo>
                    <a:pt x="3359" y="11962"/>
                  </a:lnTo>
                  <a:lnTo>
                    <a:pt x="3448" y="12592"/>
                  </a:lnTo>
                  <a:lnTo>
                    <a:pt x="3568" y="13221"/>
                  </a:lnTo>
                  <a:lnTo>
                    <a:pt x="3718" y="14510"/>
                  </a:lnTo>
                  <a:lnTo>
                    <a:pt x="3808" y="15829"/>
                  </a:lnTo>
                  <a:lnTo>
                    <a:pt x="3838" y="17118"/>
                  </a:lnTo>
                  <a:lnTo>
                    <a:pt x="3838" y="18377"/>
                  </a:lnTo>
                  <a:lnTo>
                    <a:pt x="3778" y="19547"/>
                  </a:lnTo>
                  <a:lnTo>
                    <a:pt x="3688" y="20656"/>
                  </a:lnTo>
                  <a:lnTo>
                    <a:pt x="3568" y="21675"/>
                  </a:lnTo>
                  <a:lnTo>
                    <a:pt x="3418" y="22514"/>
                  </a:lnTo>
                  <a:lnTo>
                    <a:pt x="3239" y="23234"/>
                  </a:lnTo>
                  <a:lnTo>
                    <a:pt x="3149" y="23504"/>
                  </a:lnTo>
                  <a:lnTo>
                    <a:pt x="3059" y="23743"/>
                  </a:lnTo>
                  <a:lnTo>
                    <a:pt x="2969" y="23923"/>
                  </a:lnTo>
                  <a:lnTo>
                    <a:pt x="2879" y="24073"/>
                  </a:lnTo>
                  <a:lnTo>
                    <a:pt x="2789" y="24163"/>
                  </a:lnTo>
                  <a:lnTo>
                    <a:pt x="2729" y="24283"/>
                  </a:lnTo>
                  <a:lnTo>
                    <a:pt x="2699" y="24403"/>
                  </a:lnTo>
                  <a:lnTo>
                    <a:pt x="2699" y="24523"/>
                  </a:lnTo>
                  <a:lnTo>
                    <a:pt x="2699" y="24673"/>
                  </a:lnTo>
                  <a:lnTo>
                    <a:pt x="2729" y="24853"/>
                  </a:lnTo>
                  <a:lnTo>
                    <a:pt x="2849" y="25212"/>
                  </a:lnTo>
                  <a:lnTo>
                    <a:pt x="3029" y="25602"/>
                  </a:lnTo>
                  <a:lnTo>
                    <a:pt x="3269" y="26022"/>
                  </a:lnTo>
                  <a:lnTo>
                    <a:pt x="3598" y="26471"/>
                  </a:lnTo>
                  <a:lnTo>
                    <a:pt x="3988" y="26951"/>
                  </a:lnTo>
                  <a:lnTo>
                    <a:pt x="4438" y="27431"/>
                  </a:lnTo>
                  <a:lnTo>
                    <a:pt x="4917" y="27910"/>
                  </a:lnTo>
                  <a:lnTo>
                    <a:pt x="5487" y="28390"/>
                  </a:lnTo>
                  <a:lnTo>
                    <a:pt x="6087" y="28900"/>
                  </a:lnTo>
                  <a:lnTo>
                    <a:pt x="6746" y="29349"/>
                  </a:lnTo>
                  <a:lnTo>
                    <a:pt x="7436" y="29829"/>
                  </a:lnTo>
                  <a:lnTo>
                    <a:pt x="8185" y="30249"/>
                  </a:lnTo>
                  <a:lnTo>
                    <a:pt x="8964" y="30638"/>
                  </a:lnTo>
                  <a:lnTo>
                    <a:pt x="9474" y="30878"/>
                  </a:lnTo>
                  <a:lnTo>
                    <a:pt x="9954" y="31088"/>
                  </a:lnTo>
                  <a:lnTo>
                    <a:pt x="10493" y="31268"/>
                  </a:lnTo>
                  <a:lnTo>
                    <a:pt x="11003" y="31448"/>
                  </a:lnTo>
                  <a:lnTo>
                    <a:pt x="11393" y="31568"/>
                  </a:lnTo>
                  <a:lnTo>
                    <a:pt x="11782" y="31658"/>
                  </a:lnTo>
                  <a:lnTo>
                    <a:pt x="12532" y="31777"/>
                  </a:lnTo>
                  <a:lnTo>
                    <a:pt x="13281" y="31837"/>
                  </a:lnTo>
                  <a:lnTo>
                    <a:pt x="13971" y="31837"/>
                  </a:lnTo>
                  <a:lnTo>
                    <a:pt x="14630" y="31777"/>
                  </a:lnTo>
                  <a:lnTo>
                    <a:pt x="15260" y="31658"/>
                  </a:lnTo>
                  <a:lnTo>
                    <a:pt x="15859" y="31508"/>
                  </a:lnTo>
                  <a:lnTo>
                    <a:pt x="16429" y="31328"/>
                  </a:lnTo>
                  <a:lnTo>
                    <a:pt x="16939" y="31088"/>
                  </a:lnTo>
                  <a:lnTo>
                    <a:pt x="17448" y="30848"/>
                  </a:lnTo>
                  <a:lnTo>
                    <a:pt x="17898" y="30608"/>
                  </a:lnTo>
                  <a:lnTo>
                    <a:pt x="18318" y="30339"/>
                  </a:lnTo>
                  <a:lnTo>
                    <a:pt x="18677" y="30099"/>
                  </a:lnTo>
                  <a:lnTo>
                    <a:pt x="19007" y="29829"/>
                  </a:lnTo>
                  <a:lnTo>
                    <a:pt x="19517" y="29379"/>
                  </a:lnTo>
                  <a:lnTo>
                    <a:pt x="19876" y="29020"/>
                  </a:lnTo>
                  <a:lnTo>
                    <a:pt x="20026" y="28900"/>
                  </a:lnTo>
                  <a:lnTo>
                    <a:pt x="18198" y="26112"/>
                  </a:lnTo>
                  <a:lnTo>
                    <a:pt x="16309" y="23174"/>
                  </a:lnTo>
                  <a:lnTo>
                    <a:pt x="14181" y="19756"/>
                  </a:lnTo>
                  <a:lnTo>
                    <a:pt x="13101" y="17958"/>
                  </a:lnTo>
                  <a:lnTo>
                    <a:pt x="12022" y="16159"/>
                  </a:lnTo>
                  <a:lnTo>
                    <a:pt x="11033" y="14450"/>
                  </a:lnTo>
                  <a:lnTo>
                    <a:pt x="10164" y="12831"/>
                  </a:lnTo>
                  <a:lnTo>
                    <a:pt x="9414" y="11363"/>
                  </a:lnTo>
                  <a:lnTo>
                    <a:pt x="9084" y="10733"/>
                  </a:lnTo>
                  <a:lnTo>
                    <a:pt x="8844" y="10133"/>
                  </a:lnTo>
                  <a:lnTo>
                    <a:pt x="8605" y="9594"/>
                  </a:lnTo>
                  <a:lnTo>
                    <a:pt x="8455" y="9114"/>
                  </a:lnTo>
                  <a:lnTo>
                    <a:pt x="8365" y="8725"/>
                  </a:lnTo>
                  <a:lnTo>
                    <a:pt x="8305" y="8395"/>
                  </a:lnTo>
                  <a:lnTo>
                    <a:pt x="8335" y="7975"/>
                  </a:lnTo>
                  <a:lnTo>
                    <a:pt x="8365" y="7555"/>
                  </a:lnTo>
                  <a:lnTo>
                    <a:pt x="8395" y="7136"/>
                  </a:lnTo>
                  <a:lnTo>
                    <a:pt x="8485" y="6716"/>
                  </a:lnTo>
                  <a:lnTo>
                    <a:pt x="8665" y="5907"/>
                  </a:lnTo>
                  <a:lnTo>
                    <a:pt x="8904" y="5157"/>
                  </a:lnTo>
                  <a:lnTo>
                    <a:pt x="9144" y="4498"/>
                  </a:lnTo>
                  <a:lnTo>
                    <a:pt x="9414" y="3898"/>
                  </a:lnTo>
                  <a:lnTo>
                    <a:pt x="9654" y="3418"/>
                  </a:lnTo>
                  <a:lnTo>
                    <a:pt x="9864" y="3059"/>
                  </a:lnTo>
                  <a:lnTo>
                    <a:pt x="10044" y="2729"/>
                  </a:lnTo>
                  <a:lnTo>
                    <a:pt x="10014" y="2549"/>
                  </a:lnTo>
                  <a:lnTo>
                    <a:pt x="9954" y="2369"/>
                  </a:lnTo>
                  <a:lnTo>
                    <a:pt x="9774" y="2039"/>
                  </a:lnTo>
                  <a:lnTo>
                    <a:pt x="9534" y="1680"/>
                  </a:lnTo>
                  <a:lnTo>
                    <a:pt x="9204" y="1350"/>
                  </a:lnTo>
                  <a:lnTo>
                    <a:pt x="8605" y="1170"/>
                  </a:lnTo>
                  <a:lnTo>
                    <a:pt x="7915" y="1020"/>
                  </a:lnTo>
                  <a:lnTo>
                    <a:pt x="7196" y="870"/>
                  </a:lnTo>
                  <a:lnTo>
                    <a:pt x="6476" y="720"/>
                  </a:lnTo>
                  <a:lnTo>
                    <a:pt x="4947" y="481"/>
                  </a:lnTo>
                  <a:lnTo>
                    <a:pt x="3478" y="301"/>
                  </a:lnTo>
                  <a:lnTo>
                    <a:pt x="2159" y="151"/>
                  </a:lnTo>
                  <a:lnTo>
                    <a:pt x="1050" y="6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4" name="Google Shape;2384;p30"/>
            <p:cNvSpPr/>
            <p:nvPr/>
          </p:nvSpPr>
          <p:spPr>
            <a:xfrm>
              <a:off x="4592425" y="4230450"/>
              <a:ext cx="488650" cy="795950"/>
            </a:xfrm>
            <a:custGeom>
              <a:avLst/>
              <a:gdLst/>
              <a:ahLst/>
              <a:cxnLst/>
              <a:rect l="l" t="t" r="r" b="b"/>
              <a:pathLst>
                <a:path w="19546" h="31838" extrusionOk="0">
                  <a:moveTo>
                    <a:pt x="0" y="1"/>
                  </a:moveTo>
                  <a:lnTo>
                    <a:pt x="120" y="331"/>
                  </a:lnTo>
                  <a:lnTo>
                    <a:pt x="150" y="361"/>
                  </a:lnTo>
                  <a:lnTo>
                    <a:pt x="630" y="1560"/>
                  </a:lnTo>
                  <a:lnTo>
                    <a:pt x="1109" y="2669"/>
                  </a:lnTo>
                  <a:lnTo>
                    <a:pt x="1709" y="3928"/>
                  </a:lnTo>
                  <a:lnTo>
                    <a:pt x="2068" y="4588"/>
                  </a:lnTo>
                  <a:lnTo>
                    <a:pt x="2428" y="5247"/>
                  </a:lnTo>
                  <a:lnTo>
                    <a:pt x="2818" y="5877"/>
                  </a:lnTo>
                  <a:lnTo>
                    <a:pt x="3208" y="6476"/>
                  </a:lnTo>
                  <a:lnTo>
                    <a:pt x="3597" y="7046"/>
                  </a:lnTo>
                  <a:lnTo>
                    <a:pt x="4017" y="7525"/>
                  </a:lnTo>
                  <a:lnTo>
                    <a:pt x="4437" y="7915"/>
                  </a:lnTo>
                  <a:lnTo>
                    <a:pt x="4647" y="8095"/>
                  </a:lnTo>
                  <a:lnTo>
                    <a:pt x="4856" y="8245"/>
                  </a:lnTo>
                  <a:lnTo>
                    <a:pt x="5996" y="11572"/>
                  </a:lnTo>
                  <a:lnTo>
                    <a:pt x="7794" y="16878"/>
                  </a:lnTo>
                  <a:lnTo>
                    <a:pt x="7944" y="17358"/>
                  </a:lnTo>
                  <a:lnTo>
                    <a:pt x="8064" y="17988"/>
                  </a:lnTo>
                  <a:lnTo>
                    <a:pt x="8184" y="18707"/>
                  </a:lnTo>
                  <a:lnTo>
                    <a:pt x="8274" y="19547"/>
                  </a:lnTo>
                  <a:lnTo>
                    <a:pt x="8484" y="21435"/>
                  </a:lnTo>
                  <a:lnTo>
                    <a:pt x="8634" y="23504"/>
                  </a:lnTo>
                  <a:lnTo>
                    <a:pt x="8784" y="25572"/>
                  </a:lnTo>
                  <a:lnTo>
                    <a:pt x="8873" y="27581"/>
                  </a:lnTo>
                  <a:lnTo>
                    <a:pt x="8993" y="30638"/>
                  </a:lnTo>
                  <a:lnTo>
                    <a:pt x="9503" y="30878"/>
                  </a:lnTo>
                  <a:lnTo>
                    <a:pt x="9983" y="31088"/>
                  </a:lnTo>
                  <a:lnTo>
                    <a:pt x="10522" y="31268"/>
                  </a:lnTo>
                  <a:lnTo>
                    <a:pt x="11032" y="31448"/>
                  </a:lnTo>
                  <a:lnTo>
                    <a:pt x="11422" y="31568"/>
                  </a:lnTo>
                  <a:lnTo>
                    <a:pt x="11811" y="31658"/>
                  </a:lnTo>
                  <a:lnTo>
                    <a:pt x="12561" y="31777"/>
                  </a:lnTo>
                  <a:lnTo>
                    <a:pt x="13310" y="31837"/>
                  </a:lnTo>
                  <a:lnTo>
                    <a:pt x="14000" y="31837"/>
                  </a:lnTo>
                  <a:lnTo>
                    <a:pt x="14659" y="31777"/>
                  </a:lnTo>
                  <a:lnTo>
                    <a:pt x="15289" y="31658"/>
                  </a:lnTo>
                  <a:lnTo>
                    <a:pt x="15888" y="31508"/>
                  </a:lnTo>
                  <a:lnTo>
                    <a:pt x="16458" y="31328"/>
                  </a:lnTo>
                  <a:lnTo>
                    <a:pt x="16968" y="31088"/>
                  </a:lnTo>
                  <a:lnTo>
                    <a:pt x="17477" y="30848"/>
                  </a:lnTo>
                  <a:lnTo>
                    <a:pt x="17927" y="30608"/>
                  </a:lnTo>
                  <a:lnTo>
                    <a:pt x="18347" y="30339"/>
                  </a:lnTo>
                  <a:lnTo>
                    <a:pt x="18706" y="30099"/>
                  </a:lnTo>
                  <a:lnTo>
                    <a:pt x="19036" y="29829"/>
                  </a:lnTo>
                  <a:lnTo>
                    <a:pt x="19546" y="29379"/>
                  </a:lnTo>
                  <a:lnTo>
                    <a:pt x="19366" y="29199"/>
                  </a:lnTo>
                  <a:lnTo>
                    <a:pt x="19276" y="29139"/>
                  </a:lnTo>
                  <a:lnTo>
                    <a:pt x="17507" y="26112"/>
                  </a:lnTo>
                  <a:lnTo>
                    <a:pt x="15678" y="22994"/>
                  </a:lnTo>
                  <a:lnTo>
                    <a:pt x="13580" y="19337"/>
                  </a:lnTo>
                  <a:lnTo>
                    <a:pt x="11482" y="15619"/>
                  </a:lnTo>
                  <a:lnTo>
                    <a:pt x="10522" y="13851"/>
                  </a:lnTo>
                  <a:lnTo>
                    <a:pt x="9653" y="12232"/>
                  </a:lnTo>
                  <a:lnTo>
                    <a:pt x="8903" y="10823"/>
                  </a:lnTo>
                  <a:lnTo>
                    <a:pt x="8334" y="9624"/>
                  </a:lnTo>
                  <a:lnTo>
                    <a:pt x="7944" y="8754"/>
                  </a:lnTo>
                  <a:lnTo>
                    <a:pt x="7854" y="8455"/>
                  </a:lnTo>
                  <a:lnTo>
                    <a:pt x="7794" y="8245"/>
                  </a:lnTo>
                  <a:lnTo>
                    <a:pt x="7794" y="8035"/>
                  </a:lnTo>
                  <a:lnTo>
                    <a:pt x="7824" y="7855"/>
                  </a:lnTo>
                  <a:lnTo>
                    <a:pt x="7884" y="7675"/>
                  </a:lnTo>
                  <a:lnTo>
                    <a:pt x="7974" y="7495"/>
                  </a:lnTo>
                  <a:lnTo>
                    <a:pt x="8214" y="7106"/>
                  </a:lnTo>
                  <a:lnTo>
                    <a:pt x="8514" y="6716"/>
                  </a:lnTo>
                  <a:lnTo>
                    <a:pt x="8694" y="5907"/>
                  </a:lnTo>
                  <a:lnTo>
                    <a:pt x="8933" y="5157"/>
                  </a:lnTo>
                  <a:lnTo>
                    <a:pt x="9173" y="4498"/>
                  </a:lnTo>
                  <a:lnTo>
                    <a:pt x="9443" y="3898"/>
                  </a:lnTo>
                  <a:lnTo>
                    <a:pt x="9683" y="3418"/>
                  </a:lnTo>
                  <a:lnTo>
                    <a:pt x="9893" y="3059"/>
                  </a:lnTo>
                  <a:lnTo>
                    <a:pt x="10073" y="2729"/>
                  </a:lnTo>
                  <a:lnTo>
                    <a:pt x="10043" y="2549"/>
                  </a:lnTo>
                  <a:lnTo>
                    <a:pt x="9983" y="2369"/>
                  </a:lnTo>
                  <a:lnTo>
                    <a:pt x="9803" y="2039"/>
                  </a:lnTo>
                  <a:lnTo>
                    <a:pt x="9563" y="1680"/>
                  </a:lnTo>
                  <a:lnTo>
                    <a:pt x="9233" y="1350"/>
                  </a:lnTo>
                  <a:lnTo>
                    <a:pt x="8634" y="1170"/>
                  </a:lnTo>
                  <a:lnTo>
                    <a:pt x="7944" y="1020"/>
                  </a:lnTo>
                  <a:lnTo>
                    <a:pt x="7225" y="870"/>
                  </a:lnTo>
                  <a:lnTo>
                    <a:pt x="6505" y="720"/>
                  </a:lnTo>
                  <a:lnTo>
                    <a:pt x="4976" y="481"/>
                  </a:lnTo>
                  <a:lnTo>
                    <a:pt x="3507" y="301"/>
                  </a:lnTo>
                  <a:lnTo>
                    <a:pt x="2188" y="151"/>
                  </a:lnTo>
                  <a:lnTo>
                    <a:pt x="1079" y="61"/>
                  </a:lnTo>
                  <a:lnTo>
                    <a:pt x="3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5" name="Google Shape;2385;p30"/>
            <p:cNvSpPr/>
            <p:nvPr/>
          </p:nvSpPr>
          <p:spPr>
            <a:xfrm>
              <a:off x="4490500" y="4049100"/>
              <a:ext cx="416700" cy="306550"/>
            </a:xfrm>
            <a:custGeom>
              <a:avLst/>
              <a:gdLst/>
              <a:ahLst/>
              <a:cxnLst/>
              <a:rect l="l" t="t" r="r" b="b"/>
              <a:pathLst>
                <a:path w="16668" h="12262" extrusionOk="0">
                  <a:moveTo>
                    <a:pt x="4617" y="0"/>
                  </a:moveTo>
                  <a:lnTo>
                    <a:pt x="4197" y="30"/>
                  </a:lnTo>
                  <a:lnTo>
                    <a:pt x="3777" y="60"/>
                  </a:lnTo>
                  <a:lnTo>
                    <a:pt x="3388" y="120"/>
                  </a:lnTo>
                  <a:lnTo>
                    <a:pt x="2998" y="210"/>
                  </a:lnTo>
                  <a:lnTo>
                    <a:pt x="2638" y="330"/>
                  </a:lnTo>
                  <a:lnTo>
                    <a:pt x="2278" y="450"/>
                  </a:lnTo>
                  <a:lnTo>
                    <a:pt x="1949" y="600"/>
                  </a:lnTo>
                  <a:lnTo>
                    <a:pt x="1649" y="780"/>
                  </a:lnTo>
                  <a:lnTo>
                    <a:pt x="1379" y="960"/>
                  </a:lnTo>
                  <a:lnTo>
                    <a:pt x="1139" y="1169"/>
                  </a:lnTo>
                  <a:lnTo>
                    <a:pt x="929" y="1379"/>
                  </a:lnTo>
                  <a:lnTo>
                    <a:pt x="749" y="1619"/>
                  </a:lnTo>
                  <a:lnTo>
                    <a:pt x="570" y="1859"/>
                  </a:lnTo>
                  <a:lnTo>
                    <a:pt x="450" y="2099"/>
                  </a:lnTo>
                  <a:lnTo>
                    <a:pt x="330" y="2339"/>
                  </a:lnTo>
                  <a:lnTo>
                    <a:pt x="240" y="2608"/>
                  </a:lnTo>
                  <a:lnTo>
                    <a:pt x="150" y="2908"/>
                  </a:lnTo>
                  <a:lnTo>
                    <a:pt x="90" y="3178"/>
                  </a:lnTo>
                  <a:lnTo>
                    <a:pt x="60" y="3478"/>
                  </a:lnTo>
                  <a:lnTo>
                    <a:pt x="30" y="4047"/>
                  </a:lnTo>
                  <a:lnTo>
                    <a:pt x="0" y="4197"/>
                  </a:lnTo>
                  <a:lnTo>
                    <a:pt x="30" y="4347"/>
                  </a:lnTo>
                  <a:lnTo>
                    <a:pt x="90" y="4557"/>
                  </a:lnTo>
                  <a:lnTo>
                    <a:pt x="180" y="4767"/>
                  </a:lnTo>
                  <a:lnTo>
                    <a:pt x="330" y="4977"/>
                  </a:lnTo>
                  <a:lnTo>
                    <a:pt x="689" y="5486"/>
                  </a:lnTo>
                  <a:lnTo>
                    <a:pt x="1169" y="6056"/>
                  </a:lnTo>
                  <a:lnTo>
                    <a:pt x="1739" y="6655"/>
                  </a:lnTo>
                  <a:lnTo>
                    <a:pt x="2398" y="7315"/>
                  </a:lnTo>
                  <a:lnTo>
                    <a:pt x="3088" y="7944"/>
                  </a:lnTo>
                  <a:lnTo>
                    <a:pt x="3837" y="8604"/>
                  </a:lnTo>
                  <a:lnTo>
                    <a:pt x="4617" y="9233"/>
                  </a:lnTo>
                  <a:lnTo>
                    <a:pt x="5366" y="9863"/>
                  </a:lnTo>
                  <a:lnTo>
                    <a:pt x="6116" y="10433"/>
                  </a:lnTo>
                  <a:lnTo>
                    <a:pt x="6835" y="10942"/>
                  </a:lnTo>
                  <a:lnTo>
                    <a:pt x="7494" y="11392"/>
                  </a:lnTo>
                  <a:lnTo>
                    <a:pt x="8064" y="11752"/>
                  </a:lnTo>
                  <a:lnTo>
                    <a:pt x="8544" y="12021"/>
                  </a:lnTo>
                  <a:lnTo>
                    <a:pt x="8933" y="12171"/>
                  </a:lnTo>
                  <a:lnTo>
                    <a:pt x="9293" y="12231"/>
                  </a:lnTo>
                  <a:lnTo>
                    <a:pt x="9683" y="12261"/>
                  </a:lnTo>
                  <a:lnTo>
                    <a:pt x="10133" y="12261"/>
                  </a:lnTo>
                  <a:lnTo>
                    <a:pt x="10642" y="12231"/>
                  </a:lnTo>
                  <a:lnTo>
                    <a:pt x="11152" y="12201"/>
                  </a:lnTo>
                  <a:lnTo>
                    <a:pt x="11691" y="12111"/>
                  </a:lnTo>
                  <a:lnTo>
                    <a:pt x="12231" y="11991"/>
                  </a:lnTo>
                  <a:lnTo>
                    <a:pt x="12801" y="11872"/>
                  </a:lnTo>
                  <a:lnTo>
                    <a:pt x="13340" y="11722"/>
                  </a:lnTo>
                  <a:lnTo>
                    <a:pt x="13880" y="11542"/>
                  </a:lnTo>
                  <a:lnTo>
                    <a:pt x="14389" y="11362"/>
                  </a:lnTo>
                  <a:lnTo>
                    <a:pt x="14869" y="11152"/>
                  </a:lnTo>
                  <a:lnTo>
                    <a:pt x="15289" y="10942"/>
                  </a:lnTo>
                  <a:lnTo>
                    <a:pt x="15678" y="10702"/>
                  </a:lnTo>
                  <a:lnTo>
                    <a:pt x="16008" y="10493"/>
                  </a:lnTo>
                  <a:lnTo>
                    <a:pt x="16278" y="10253"/>
                  </a:lnTo>
                  <a:lnTo>
                    <a:pt x="16368" y="10133"/>
                  </a:lnTo>
                  <a:lnTo>
                    <a:pt x="16458" y="9983"/>
                  </a:lnTo>
                  <a:lnTo>
                    <a:pt x="16548" y="9833"/>
                  </a:lnTo>
                  <a:lnTo>
                    <a:pt x="16578" y="9653"/>
                  </a:lnTo>
                  <a:lnTo>
                    <a:pt x="16638" y="9293"/>
                  </a:lnTo>
                  <a:lnTo>
                    <a:pt x="16668" y="8874"/>
                  </a:lnTo>
                  <a:lnTo>
                    <a:pt x="16608" y="8424"/>
                  </a:lnTo>
                  <a:lnTo>
                    <a:pt x="16548" y="7914"/>
                  </a:lnTo>
                  <a:lnTo>
                    <a:pt x="16428" y="7435"/>
                  </a:lnTo>
                  <a:lnTo>
                    <a:pt x="16278" y="6895"/>
                  </a:lnTo>
                  <a:lnTo>
                    <a:pt x="16128" y="6386"/>
                  </a:lnTo>
                  <a:lnTo>
                    <a:pt x="15948" y="5876"/>
                  </a:lnTo>
                  <a:lnTo>
                    <a:pt x="15529" y="4887"/>
                  </a:lnTo>
                  <a:lnTo>
                    <a:pt x="15139" y="4017"/>
                  </a:lnTo>
                  <a:lnTo>
                    <a:pt x="14779" y="3298"/>
                  </a:lnTo>
                  <a:lnTo>
                    <a:pt x="14689" y="3148"/>
                  </a:lnTo>
                  <a:lnTo>
                    <a:pt x="14599" y="2998"/>
                  </a:lnTo>
                  <a:lnTo>
                    <a:pt x="14479" y="2878"/>
                  </a:lnTo>
                  <a:lnTo>
                    <a:pt x="14120" y="2578"/>
                  </a:lnTo>
                  <a:lnTo>
                    <a:pt x="13610" y="2279"/>
                  </a:lnTo>
                  <a:lnTo>
                    <a:pt x="13010" y="1979"/>
                  </a:lnTo>
                  <a:lnTo>
                    <a:pt x="12291" y="1649"/>
                  </a:lnTo>
                  <a:lnTo>
                    <a:pt x="11512" y="1349"/>
                  </a:lnTo>
                  <a:lnTo>
                    <a:pt x="10672" y="1050"/>
                  </a:lnTo>
                  <a:lnTo>
                    <a:pt x="9773" y="780"/>
                  </a:lnTo>
                  <a:lnTo>
                    <a:pt x="8814" y="540"/>
                  </a:lnTo>
                  <a:lnTo>
                    <a:pt x="7854" y="330"/>
                  </a:lnTo>
                  <a:lnTo>
                    <a:pt x="6925" y="150"/>
                  </a:lnTo>
                  <a:lnTo>
                    <a:pt x="5966" y="60"/>
                  </a:lnTo>
                  <a:lnTo>
                    <a:pt x="506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6" name="Google Shape;2386;p30"/>
            <p:cNvSpPr/>
            <p:nvPr/>
          </p:nvSpPr>
          <p:spPr>
            <a:xfrm>
              <a:off x="4490500" y="4121800"/>
              <a:ext cx="416700" cy="233850"/>
            </a:xfrm>
            <a:custGeom>
              <a:avLst/>
              <a:gdLst/>
              <a:ahLst/>
              <a:cxnLst/>
              <a:rect l="l" t="t" r="r" b="b"/>
              <a:pathLst>
                <a:path w="16668" h="9354" extrusionOk="0">
                  <a:moveTo>
                    <a:pt x="12771" y="0"/>
                  </a:moveTo>
                  <a:lnTo>
                    <a:pt x="12081" y="30"/>
                  </a:lnTo>
                  <a:lnTo>
                    <a:pt x="11392" y="90"/>
                  </a:lnTo>
                  <a:lnTo>
                    <a:pt x="10762" y="210"/>
                  </a:lnTo>
                  <a:lnTo>
                    <a:pt x="10163" y="330"/>
                  </a:lnTo>
                  <a:lnTo>
                    <a:pt x="9683" y="450"/>
                  </a:lnTo>
                  <a:lnTo>
                    <a:pt x="9083" y="600"/>
                  </a:lnTo>
                  <a:lnTo>
                    <a:pt x="9053" y="630"/>
                  </a:lnTo>
                  <a:lnTo>
                    <a:pt x="9023" y="690"/>
                  </a:lnTo>
                  <a:lnTo>
                    <a:pt x="8933" y="900"/>
                  </a:lnTo>
                  <a:lnTo>
                    <a:pt x="8814" y="1559"/>
                  </a:lnTo>
                  <a:lnTo>
                    <a:pt x="8664" y="2458"/>
                  </a:lnTo>
                  <a:lnTo>
                    <a:pt x="8514" y="3538"/>
                  </a:lnTo>
                  <a:lnTo>
                    <a:pt x="8244" y="5546"/>
                  </a:lnTo>
                  <a:lnTo>
                    <a:pt x="8154" y="6236"/>
                  </a:lnTo>
                  <a:lnTo>
                    <a:pt x="8094" y="6475"/>
                  </a:lnTo>
                  <a:lnTo>
                    <a:pt x="8064" y="6595"/>
                  </a:lnTo>
                  <a:lnTo>
                    <a:pt x="8034" y="6625"/>
                  </a:lnTo>
                  <a:lnTo>
                    <a:pt x="7974" y="6595"/>
                  </a:lnTo>
                  <a:lnTo>
                    <a:pt x="7764" y="6535"/>
                  </a:lnTo>
                  <a:lnTo>
                    <a:pt x="7435" y="6385"/>
                  </a:lnTo>
                  <a:lnTo>
                    <a:pt x="7015" y="6146"/>
                  </a:lnTo>
                  <a:lnTo>
                    <a:pt x="5966" y="5546"/>
                  </a:lnTo>
                  <a:lnTo>
                    <a:pt x="4707" y="4737"/>
                  </a:lnTo>
                  <a:lnTo>
                    <a:pt x="3358" y="3837"/>
                  </a:lnTo>
                  <a:lnTo>
                    <a:pt x="2068" y="2908"/>
                  </a:lnTo>
                  <a:lnTo>
                    <a:pt x="1469" y="2428"/>
                  </a:lnTo>
                  <a:lnTo>
                    <a:pt x="899" y="1979"/>
                  </a:lnTo>
                  <a:lnTo>
                    <a:pt x="420" y="1559"/>
                  </a:lnTo>
                  <a:lnTo>
                    <a:pt x="30" y="1139"/>
                  </a:lnTo>
                  <a:lnTo>
                    <a:pt x="0" y="1289"/>
                  </a:lnTo>
                  <a:lnTo>
                    <a:pt x="30" y="1439"/>
                  </a:lnTo>
                  <a:lnTo>
                    <a:pt x="90" y="1649"/>
                  </a:lnTo>
                  <a:lnTo>
                    <a:pt x="180" y="1859"/>
                  </a:lnTo>
                  <a:lnTo>
                    <a:pt x="330" y="2069"/>
                  </a:lnTo>
                  <a:lnTo>
                    <a:pt x="689" y="2578"/>
                  </a:lnTo>
                  <a:lnTo>
                    <a:pt x="1169" y="3148"/>
                  </a:lnTo>
                  <a:lnTo>
                    <a:pt x="1739" y="3747"/>
                  </a:lnTo>
                  <a:lnTo>
                    <a:pt x="2398" y="4407"/>
                  </a:lnTo>
                  <a:lnTo>
                    <a:pt x="3088" y="5036"/>
                  </a:lnTo>
                  <a:lnTo>
                    <a:pt x="3837" y="5696"/>
                  </a:lnTo>
                  <a:lnTo>
                    <a:pt x="4617" y="6325"/>
                  </a:lnTo>
                  <a:lnTo>
                    <a:pt x="5366" y="6955"/>
                  </a:lnTo>
                  <a:lnTo>
                    <a:pt x="6116" y="7525"/>
                  </a:lnTo>
                  <a:lnTo>
                    <a:pt x="6835" y="8034"/>
                  </a:lnTo>
                  <a:lnTo>
                    <a:pt x="7494" y="8484"/>
                  </a:lnTo>
                  <a:lnTo>
                    <a:pt x="8064" y="8844"/>
                  </a:lnTo>
                  <a:lnTo>
                    <a:pt x="8544" y="9113"/>
                  </a:lnTo>
                  <a:lnTo>
                    <a:pt x="8933" y="9263"/>
                  </a:lnTo>
                  <a:lnTo>
                    <a:pt x="9293" y="9323"/>
                  </a:lnTo>
                  <a:lnTo>
                    <a:pt x="9683" y="9353"/>
                  </a:lnTo>
                  <a:lnTo>
                    <a:pt x="10133" y="9353"/>
                  </a:lnTo>
                  <a:lnTo>
                    <a:pt x="10642" y="9323"/>
                  </a:lnTo>
                  <a:lnTo>
                    <a:pt x="11152" y="9293"/>
                  </a:lnTo>
                  <a:lnTo>
                    <a:pt x="11691" y="9203"/>
                  </a:lnTo>
                  <a:lnTo>
                    <a:pt x="12231" y="9083"/>
                  </a:lnTo>
                  <a:lnTo>
                    <a:pt x="12801" y="8964"/>
                  </a:lnTo>
                  <a:lnTo>
                    <a:pt x="13340" y="8814"/>
                  </a:lnTo>
                  <a:lnTo>
                    <a:pt x="13880" y="8634"/>
                  </a:lnTo>
                  <a:lnTo>
                    <a:pt x="14389" y="8454"/>
                  </a:lnTo>
                  <a:lnTo>
                    <a:pt x="14869" y="8244"/>
                  </a:lnTo>
                  <a:lnTo>
                    <a:pt x="15289" y="8034"/>
                  </a:lnTo>
                  <a:lnTo>
                    <a:pt x="15678" y="7794"/>
                  </a:lnTo>
                  <a:lnTo>
                    <a:pt x="16008" y="7585"/>
                  </a:lnTo>
                  <a:lnTo>
                    <a:pt x="16278" y="7345"/>
                  </a:lnTo>
                  <a:lnTo>
                    <a:pt x="16368" y="7225"/>
                  </a:lnTo>
                  <a:lnTo>
                    <a:pt x="16458" y="7075"/>
                  </a:lnTo>
                  <a:lnTo>
                    <a:pt x="16548" y="6925"/>
                  </a:lnTo>
                  <a:lnTo>
                    <a:pt x="16578" y="6745"/>
                  </a:lnTo>
                  <a:lnTo>
                    <a:pt x="16638" y="6385"/>
                  </a:lnTo>
                  <a:lnTo>
                    <a:pt x="16668" y="5966"/>
                  </a:lnTo>
                  <a:lnTo>
                    <a:pt x="16608" y="5516"/>
                  </a:lnTo>
                  <a:lnTo>
                    <a:pt x="16548" y="5006"/>
                  </a:lnTo>
                  <a:lnTo>
                    <a:pt x="16428" y="4527"/>
                  </a:lnTo>
                  <a:lnTo>
                    <a:pt x="16278" y="3987"/>
                  </a:lnTo>
                  <a:lnTo>
                    <a:pt x="16128" y="3478"/>
                  </a:lnTo>
                  <a:lnTo>
                    <a:pt x="15948" y="2968"/>
                  </a:lnTo>
                  <a:lnTo>
                    <a:pt x="15529" y="1979"/>
                  </a:lnTo>
                  <a:lnTo>
                    <a:pt x="15139" y="1109"/>
                  </a:lnTo>
                  <a:lnTo>
                    <a:pt x="14779" y="390"/>
                  </a:lnTo>
                  <a:lnTo>
                    <a:pt x="14120" y="180"/>
                  </a:lnTo>
                  <a:lnTo>
                    <a:pt x="13760" y="90"/>
                  </a:lnTo>
                  <a:lnTo>
                    <a:pt x="13430" y="60"/>
                  </a:lnTo>
                  <a:lnTo>
                    <a:pt x="13100" y="30"/>
                  </a:lnTo>
                  <a:lnTo>
                    <a:pt x="12771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7" name="Google Shape;2387;p30"/>
            <p:cNvSpPr/>
            <p:nvPr/>
          </p:nvSpPr>
          <p:spPr>
            <a:xfrm>
              <a:off x="2450475" y="4230450"/>
              <a:ext cx="500675" cy="795950"/>
            </a:xfrm>
            <a:custGeom>
              <a:avLst/>
              <a:gdLst/>
              <a:ahLst/>
              <a:cxnLst/>
              <a:rect l="l" t="t" r="r" b="b"/>
              <a:pathLst>
                <a:path w="20027" h="31838" extrusionOk="0">
                  <a:moveTo>
                    <a:pt x="20026" y="1"/>
                  </a:moveTo>
                  <a:lnTo>
                    <a:pt x="18977" y="61"/>
                  </a:lnTo>
                  <a:lnTo>
                    <a:pt x="17868" y="151"/>
                  </a:lnTo>
                  <a:lnTo>
                    <a:pt x="16549" y="301"/>
                  </a:lnTo>
                  <a:lnTo>
                    <a:pt x="15080" y="481"/>
                  </a:lnTo>
                  <a:lnTo>
                    <a:pt x="13551" y="720"/>
                  </a:lnTo>
                  <a:lnTo>
                    <a:pt x="12832" y="870"/>
                  </a:lnTo>
                  <a:lnTo>
                    <a:pt x="12112" y="1020"/>
                  </a:lnTo>
                  <a:lnTo>
                    <a:pt x="11423" y="1170"/>
                  </a:lnTo>
                  <a:lnTo>
                    <a:pt x="10793" y="1350"/>
                  </a:lnTo>
                  <a:lnTo>
                    <a:pt x="10493" y="1680"/>
                  </a:lnTo>
                  <a:lnTo>
                    <a:pt x="10253" y="2039"/>
                  </a:lnTo>
                  <a:lnTo>
                    <a:pt x="10074" y="2369"/>
                  </a:lnTo>
                  <a:lnTo>
                    <a:pt x="10014" y="2549"/>
                  </a:lnTo>
                  <a:lnTo>
                    <a:pt x="9984" y="2729"/>
                  </a:lnTo>
                  <a:lnTo>
                    <a:pt x="10163" y="3059"/>
                  </a:lnTo>
                  <a:lnTo>
                    <a:pt x="10373" y="3418"/>
                  </a:lnTo>
                  <a:lnTo>
                    <a:pt x="10613" y="3898"/>
                  </a:lnTo>
                  <a:lnTo>
                    <a:pt x="10853" y="4498"/>
                  </a:lnTo>
                  <a:lnTo>
                    <a:pt x="11123" y="5157"/>
                  </a:lnTo>
                  <a:lnTo>
                    <a:pt x="11363" y="5907"/>
                  </a:lnTo>
                  <a:lnTo>
                    <a:pt x="11542" y="6716"/>
                  </a:lnTo>
                  <a:lnTo>
                    <a:pt x="11602" y="7136"/>
                  </a:lnTo>
                  <a:lnTo>
                    <a:pt x="11662" y="7555"/>
                  </a:lnTo>
                  <a:lnTo>
                    <a:pt x="11692" y="7975"/>
                  </a:lnTo>
                  <a:lnTo>
                    <a:pt x="11692" y="8395"/>
                  </a:lnTo>
                  <a:lnTo>
                    <a:pt x="11662" y="8725"/>
                  </a:lnTo>
                  <a:lnTo>
                    <a:pt x="11572" y="9114"/>
                  </a:lnTo>
                  <a:lnTo>
                    <a:pt x="11393" y="9594"/>
                  </a:lnTo>
                  <a:lnTo>
                    <a:pt x="11183" y="10133"/>
                  </a:lnTo>
                  <a:lnTo>
                    <a:pt x="10913" y="10733"/>
                  </a:lnTo>
                  <a:lnTo>
                    <a:pt x="10613" y="11363"/>
                  </a:lnTo>
                  <a:lnTo>
                    <a:pt x="9864" y="12831"/>
                  </a:lnTo>
                  <a:lnTo>
                    <a:pt x="8964" y="14450"/>
                  </a:lnTo>
                  <a:lnTo>
                    <a:pt x="7975" y="16159"/>
                  </a:lnTo>
                  <a:lnTo>
                    <a:pt x="6926" y="17958"/>
                  </a:lnTo>
                  <a:lnTo>
                    <a:pt x="5847" y="19756"/>
                  </a:lnTo>
                  <a:lnTo>
                    <a:pt x="3688" y="23174"/>
                  </a:lnTo>
                  <a:lnTo>
                    <a:pt x="1830" y="26112"/>
                  </a:lnTo>
                  <a:lnTo>
                    <a:pt x="1" y="28900"/>
                  </a:lnTo>
                  <a:lnTo>
                    <a:pt x="121" y="29020"/>
                  </a:lnTo>
                  <a:lnTo>
                    <a:pt x="481" y="29379"/>
                  </a:lnTo>
                  <a:lnTo>
                    <a:pt x="1020" y="29829"/>
                  </a:lnTo>
                  <a:lnTo>
                    <a:pt x="1350" y="30099"/>
                  </a:lnTo>
                  <a:lnTo>
                    <a:pt x="1710" y="30339"/>
                  </a:lnTo>
                  <a:lnTo>
                    <a:pt x="2129" y="30608"/>
                  </a:lnTo>
                  <a:lnTo>
                    <a:pt x="2579" y="30848"/>
                  </a:lnTo>
                  <a:lnTo>
                    <a:pt x="3059" y="31088"/>
                  </a:lnTo>
                  <a:lnTo>
                    <a:pt x="3598" y="31328"/>
                  </a:lnTo>
                  <a:lnTo>
                    <a:pt x="4168" y="31508"/>
                  </a:lnTo>
                  <a:lnTo>
                    <a:pt x="4767" y="31658"/>
                  </a:lnTo>
                  <a:lnTo>
                    <a:pt x="5397" y="31777"/>
                  </a:lnTo>
                  <a:lnTo>
                    <a:pt x="6057" y="31837"/>
                  </a:lnTo>
                  <a:lnTo>
                    <a:pt x="6746" y="31837"/>
                  </a:lnTo>
                  <a:lnTo>
                    <a:pt x="7465" y="31777"/>
                  </a:lnTo>
                  <a:lnTo>
                    <a:pt x="8245" y="31658"/>
                  </a:lnTo>
                  <a:lnTo>
                    <a:pt x="8635" y="31568"/>
                  </a:lnTo>
                  <a:lnTo>
                    <a:pt x="9024" y="31448"/>
                  </a:lnTo>
                  <a:lnTo>
                    <a:pt x="9534" y="31268"/>
                  </a:lnTo>
                  <a:lnTo>
                    <a:pt x="10044" y="31088"/>
                  </a:lnTo>
                  <a:lnTo>
                    <a:pt x="10553" y="30878"/>
                  </a:lnTo>
                  <a:lnTo>
                    <a:pt x="11033" y="30638"/>
                  </a:lnTo>
                  <a:lnTo>
                    <a:pt x="11842" y="30249"/>
                  </a:lnTo>
                  <a:lnTo>
                    <a:pt x="12562" y="29829"/>
                  </a:lnTo>
                  <a:lnTo>
                    <a:pt x="13281" y="29349"/>
                  </a:lnTo>
                  <a:lnTo>
                    <a:pt x="13941" y="28900"/>
                  </a:lnTo>
                  <a:lnTo>
                    <a:pt x="14540" y="28390"/>
                  </a:lnTo>
                  <a:lnTo>
                    <a:pt x="15110" y="27910"/>
                  </a:lnTo>
                  <a:lnTo>
                    <a:pt x="15590" y="27431"/>
                  </a:lnTo>
                  <a:lnTo>
                    <a:pt x="16039" y="26951"/>
                  </a:lnTo>
                  <a:lnTo>
                    <a:pt x="16429" y="26471"/>
                  </a:lnTo>
                  <a:lnTo>
                    <a:pt x="16729" y="26022"/>
                  </a:lnTo>
                  <a:lnTo>
                    <a:pt x="16998" y="25602"/>
                  </a:lnTo>
                  <a:lnTo>
                    <a:pt x="17178" y="25212"/>
                  </a:lnTo>
                  <a:lnTo>
                    <a:pt x="17298" y="24853"/>
                  </a:lnTo>
                  <a:lnTo>
                    <a:pt x="17328" y="24673"/>
                  </a:lnTo>
                  <a:lnTo>
                    <a:pt x="17328" y="24523"/>
                  </a:lnTo>
                  <a:lnTo>
                    <a:pt x="17298" y="24403"/>
                  </a:lnTo>
                  <a:lnTo>
                    <a:pt x="17268" y="24283"/>
                  </a:lnTo>
                  <a:lnTo>
                    <a:pt x="17238" y="24163"/>
                  </a:lnTo>
                  <a:lnTo>
                    <a:pt x="17148" y="24073"/>
                  </a:lnTo>
                  <a:lnTo>
                    <a:pt x="17058" y="23923"/>
                  </a:lnTo>
                  <a:lnTo>
                    <a:pt x="16968" y="23743"/>
                  </a:lnTo>
                  <a:lnTo>
                    <a:pt x="16879" y="23504"/>
                  </a:lnTo>
                  <a:lnTo>
                    <a:pt x="16789" y="23234"/>
                  </a:lnTo>
                  <a:lnTo>
                    <a:pt x="16609" y="22514"/>
                  </a:lnTo>
                  <a:lnTo>
                    <a:pt x="16459" y="21675"/>
                  </a:lnTo>
                  <a:lnTo>
                    <a:pt x="16339" y="20656"/>
                  </a:lnTo>
                  <a:lnTo>
                    <a:pt x="16249" y="19547"/>
                  </a:lnTo>
                  <a:lnTo>
                    <a:pt x="16189" y="18377"/>
                  </a:lnTo>
                  <a:lnTo>
                    <a:pt x="16189" y="17118"/>
                  </a:lnTo>
                  <a:lnTo>
                    <a:pt x="16219" y="15829"/>
                  </a:lnTo>
                  <a:lnTo>
                    <a:pt x="16309" y="14510"/>
                  </a:lnTo>
                  <a:lnTo>
                    <a:pt x="16459" y="13221"/>
                  </a:lnTo>
                  <a:lnTo>
                    <a:pt x="16549" y="12592"/>
                  </a:lnTo>
                  <a:lnTo>
                    <a:pt x="16669" y="11962"/>
                  </a:lnTo>
                  <a:lnTo>
                    <a:pt x="16819" y="11363"/>
                  </a:lnTo>
                  <a:lnTo>
                    <a:pt x="16968" y="10793"/>
                  </a:lnTo>
                  <a:lnTo>
                    <a:pt x="17118" y="10223"/>
                  </a:lnTo>
                  <a:lnTo>
                    <a:pt x="17328" y="9684"/>
                  </a:lnTo>
                  <a:lnTo>
                    <a:pt x="17538" y="9174"/>
                  </a:lnTo>
                  <a:lnTo>
                    <a:pt x="17748" y="8695"/>
                  </a:lnTo>
                  <a:lnTo>
                    <a:pt x="18018" y="8245"/>
                  </a:lnTo>
                  <a:lnTo>
                    <a:pt x="18288" y="7825"/>
                  </a:lnTo>
                  <a:lnTo>
                    <a:pt x="18707" y="7196"/>
                  </a:lnTo>
                  <a:lnTo>
                    <a:pt x="19067" y="6566"/>
                  </a:lnTo>
                  <a:lnTo>
                    <a:pt x="19367" y="5997"/>
                  </a:lnTo>
                  <a:lnTo>
                    <a:pt x="19577" y="5427"/>
                  </a:lnTo>
                  <a:lnTo>
                    <a:pt x="19726" y="4887"/>
                  </a:lnTo>
                  <a:lnTo>
                    <a:pt x="19816" y="4408"/>
                  </a:lnTo>
                  <a:lnTo>
                    <a:pt x="19876" y="3898"/>
                  </a:lnTo>
                  <a:lnTo>
                    <a:pt x="19906" y="3448"/>
                  </a:lnTo>
                  <a:lnTo>
                    <a:pt x="19906" y="2999"/>
                  </a:lnTo>
                  <a:lnTo>
                    <a:pt x="19876" y="2579"/>
                  </a:lnTo>
                  <a:lnTo>
                    <a:pt x="19846" y="1800"/>
                  </a:lnTo>
                  <a:lnTo>
                    <a:pt x="19816" y="1410"/>
                  </a:lnTo>
                  <a:lnTo>
                    <a:pt x="19816" y="1050"/>
                  </a:lnTo>
                  <a:lnTo>
                    <a:pt x="19846" y="690"/>
                  </a:lnTo>
                  <a:lnTo>
                    <a:pt x="19906" y="361"/>
                  </a:lnTo>
                  <a:lnTo>
                    <a:pt x="19906" y="331"/>
                  </a:lnTo>
                  <a:lnTo>
                    <a:pt x="2002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8" name="Google Shape;2388;p30"/>
            <p:cNvSpPr/>
            <p:nvPr/>
          </p:nvSpPr>
          <p:spPr>
            <a:xfrm>
              <a:off x="2462475" y="4230450"/>
              <a:ext cx="488675" cy="795950"/>
            </a:xfrm>
            <a:custGeom>
              <a:avLst/>
              <a:gdLst/>
              <a:ahLst/>
              <a:cxnLst/>
              <a:rect l="l" t="t" r="r" b="b"/>
              <a:pathLst>
                <a:path w="19547" h="31838" extrusionOk="0">
                  <a:moveTo>
                    <a:pt x="19546" y="1"/>
                  </a:moveTo>
                  <a:lnTo>
                    <a:pt x="18497" y="61"/>
                  </a:lnTo>
                  <a:lnTo>
                    <a:pt x="17388" y="151"/>
                  </a:lnTo>
                  <a:lnTo>
                    <a:pt x="16069" y="301"/>
                  </a:lnTo>
                  <a:lnTo>
                    <a:pt x="14600" y="481"/>
                  </a:lnTo>
                  <a:lnTo>
                    <a:pt x="13071" y="720"/>
                  </a:lnTo>
                  <a:lnTo>
                    <a:pt x="12352" y="870"/>
                  </a:lnTo>
                  <a:lnTo>
                    <a:pt x="11632" y="1020"/>
                  </a:lnTo>
                  <a:lnTo>
                    <a:pt x="10943" y="1170"/>
                  </a:lnTo>
                  <a:lnTo>
                    <a:pt x="10313" y="1350"/>
                  </a:lnTo>
                  <a:lnTo>
                    <a:pt x="10013" y="1680"/>
                  </a:lnTo>
                  <a:lnTo>
                    <a:pt x="9773" y="2039"/>
                  </a:lnTo>
                  <a:lnTo>
                    <a:pt x="9594" y="2369"/>
                  </a:lnTo>
                  <a:lnTo>
                    <a:pt x="9534" y="2549"/>
                  </a:lnTo>
                  <a:lnTo>
                    <a:pt x="9504" y="2729"/>
                  </a:lnTo>
                  <a:lnTo>
                    <a:pt x="9683" y="3059"/>
                  </a:lnTo>
                  <a:lnTo>
                    <a:pt x="9893" y="3418"/>
                  </a:lnTo>
                  <a:lnTo>
                    <a:pt x="10133" y="3898"/>
                  </a:lnTo>
                  <a:lnTo>
                    <a:pt x="10373" y="4498"/>
                  </a:lnTo>
                  <a:lnTo>
                    <a:pt x="10643" y="5157"/>
                  </a:lnTo>
                  <a:lnTo>
                    <a:pt x="10883" y="5907"/>
                  </a:lnTo>
                  <a:lnTo>
                    <a:pt x="11062" y="6716"/>
                  </a:lnTo>
                  <a:lnTo>
                    <a:pt x="11362" y="7106"/>
                  </a:lnTo>
                  <a:lnTo>
                    <a:pt x="11602" y="7495"/>
                  </a:lnTo>
                  <a:lnTo>
                    <a:pt x="11662" y="7675"/>
                  </a:lnTo>
                  <a:lnTo>
                    <a:pt x="11722" y="7855"/>
                  </a:lnTo>
                  <a:lnTo>
                    <a:pt x="11752" y="8035"/>
                  </a:lnTo>
                  <a:lnTo>
                    <a:pt x="11782" y="8245"/>
                  </a:lnTo>
                  <a:lnTo>
                    <a:pt x="11722" y="8455"/>
                  </a:lnTo>
                  <a:lnTo>
                    <a:pt x="11632" y="8754"/>
                  </a:lnTo>
                  <a:lnTo>
                    <a:pt x="11242" y="9624"/>
                  </a:lnTo>
                  <a:lnTo>
                    <a:pt x="10673" y="10823"/>
                  </a:lnTo>
                  <a:lnTo>
                    <a:pt x="9923" y="12232"/>
                  </a:lnTo>
                  <a:lnTo>
                    <a:pt x="9054" y="13851"/>
                  </a:lnTo>
                  <a:lnTo>
                    <a:pt x="8095" y="15619"/>
                  </a:lnTo>
                  <a:lnTo>
                    <a:pt x="5996" y="19337"/>
                  </a:lnTo>
                  <a:lnTo>
                    <a:pt x="3898" y="22994"/>
                  </a:lnTo>
                  <a:lnTo>
                    <a:pt x="2069" y="26112"/>
                  </a:lnTo>
                  <a:lnTo>
                    <a:pt x="300" y="29139"/>
                  </a:lnTo>
                  <a:lnTo>
                    <a:pt x="210" y="29199"/>
                  </a:lnTo>
                  <a:lnTo>
                    <a:pt x="1" y="29379"/>
                  </a:lnTo>
                  <a:lnTo>
                    <a:pt x="540" y="29829"/>
                  </a:lnTo>
                  <a:lnTo>
                    <a:pt x="870" y="30099"/>
                  </a:lnTo>
                  <a:lnTo>
                    <a:pt x="1230" y="30339"/>
                  </a:lnTo>
                  <a:lnTo>
                    <a:pt x="1649" y="30608"/>
                  </a:lnTo>
                  <a:lnTo>
                    <a:pt x="2099" y="30848"/>
                  </a:lnTo>
                  <a:lnTo>
                    <a:pt x="2579" y="31088"/>
                  </a:lnTo>
                  <a:lnTo>
                    <a:pt x="3118" y="31328"/>
                  </a:lnTo>
                  <a:lnTo>
                    <a:pt x="3688" y="31508"/>
                  </a:lnTo>
                  <a:lnTo>
                    <a:pt x="4287" y="31658"/>
                  </a:lnTo>
                  <a:lnTo>
                    <a:pt x="4917" y="31777"/>
                  </a:lnTo>
                  <a:lnTo>
                    <a:pt x="5577" y="31837"/>
                  </a:lnTo>
                  <a:lnTo>
                    <a:pt x="6266" y="31837"/>
                  </a:lnTo>
                  <a:lnTo>
                    <a:pt x="6985" y="31777"/>
                  </a:lnTo>
                  <a:lnTo>
                    <a:pt x="7765" y="31658"/>
                  </a:lnTo>
                  <a:lnTo>
                    <a:pt x="8155" y="31568"/>
                  </a:lnTo>
                  <a:lnTo>
                    <a:pt x="8544" y="31448"/>
                  </a:lnTo>
                  <a:lnTo>
                    <a:pt x="9054" y="31268"/>
                  </a:lnTo>
                  <a:lnTo>
                    <a:pt x="9564" y="31088"/>
                  </a:lnTo>
                  <a:lnTo>
                    <a:pt x="10073" y="30878"/>
                  </a:lnTo>
                  <a:lnTo>
                    <a:pt x="10553" y="30638"/>
                  </a:lnTo>
                  <a:lnTo>
                    <a:pt x="10703" y="27581"/>
                  </a:lnTo>
                  <a:lnTo>
                    <a:pt x="10793" y="25572"/>
                  </a:lnTo>
                  <a:lnTo>
                    <a:pt x="10943" y="23504"/>
                  </a:lnTo>
                  <a:lnTo>
                    <a:pt x="11092" y="21435"/>
                  </a:lnTo>
                  <a:lnTo>
                    <a:pt x="11272" y="19547"/>
                  </a:lnTo>
                  <a:lnTo>
                    <a:pt x="11392" y="18707"/>
                  </a:lnTo>
                  <a:lnTo>
                    <a:pt x="11512" y="17988"/>
                  </a:lnTo>
                  <a:lnTo>
                    <a:pt x="11632" y="17358"/>
                  </a:lnTo>
                  <a:lnTo>
                    <a:pt x="11782" y="16878"/>
                  </a:lnTo>
                  <a:lnTo>
                    <a:pt x="13581" y="11572"/>
                  </a:lnTo>
                  <a:lnTo>
                    <a:pt x="14720" y="8245"/>
                  </a:lnTo>
                  <a:lnTo>
                    <a:pt x="14930" y="8095"/>
                  </a:lnTo>
                  <a:lnTo>
                    <a:pt x="15139" y="7915"/>
                  </a:lnTo>
                  <a:lnTo>
                    <a:pt x="15559" y="7525"/>
                  </a:lnTo>
                  <a:lnTo>
                    <a:pt x="15949" y="7046"/>
                  </a:lnTo>
                  <a:lnTo>
                    <a:pt x="16369" y="6476"/>
                  </a:lnTo>
                  <a:lnTo>
                    <a:pt x="16758" y="5877"/>
                  </a:lnTo>
                  <a:lnTo>
                    <a:pt x="17148" y="5247"/>
                  </a:lnTo>
                  <a:lnTo>
                    <a:pt x="17508" y="4588"/>
                  </a:lnTo>
                  <a:lnTo>
                    <a:pt x="17838" y="3928"/>
                  </a:lnTo>
                  <a:lnTo>
                    <a:pt x="18467" y="2669"/>
                  </a:lnTo>
                  <a:lnTo>
                    <a:pt x="18947" y="1560"/>
                  </a:lnTo>
                  <a:lnTo>
                    <a:pt x="19426" y="361"/>
                  </a:lnTo>
                  <a:lnTo>
                    <a:pt x="19426" y="331"/>
                  </a:lnTo>
                  <a:lnTo>
                    <a:pt x="1954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89" name="Google Shape;2389;p30"/>
            <p:cNvSpPr/>
            <p:nvPr/>
          </p:nvSpPr>
          <p:spPr>
            <a:xfrm>
              <a:off x="2637100" y="4049100"/>
              <a:ext cx="415975" cy="306550"/>
            </a:xfrm>
            <a:custGeom>
              <a:avLst/>
              <a:gdLst/>
              <a:ahLst/>
              <a:cxnLst/>
              <a:rect l="l" t="t" r="r" b="b"/>
              <a:pathLst>
                <a:path w="16639" h="12262" extrusionOk="0">
                  <a:moveTo>
                    <a:pt x="11602" y="0"/>
                  </a:moveTo>
                  <a:lnTo>
                    <a:pt x="10703" y="60"/>
                  </a:lnTo>
                  <a:lnTo>
                    <a:pt x="9743" y="150"/>
                  </a:lnTo>
                  <a:lnTo>
                    <a:pt x="8784" y="330"/>
                  </a:lnTo>
                  <a:lnTo>
                    <a:pt x="7825" y="540"/>
                  </a:lnTo>
                  <a:lnTo>
                    <a:pt x="6895" y="780"/>
                  </a:lnTo>
                  <a:lnTo>
                    <a:pt x="5996" y="1050"/>
                  </a:lnTo>
                  <a:lnTo>
                    <a:pt x="5157" y="1349"/>
                  </a:lnTo>
                  <a:lnTo>
                    <a:pt x="4347" y="1649"/>
                  </a:lnTo>
                  <a:lnTo>
                    <a:pt x="3658" y="1979"/>
                  </a:lnTo>
                  <a:lnTo>
                    <a:pt x="3058" y="2279"/>
                  </a:lnTo>
                  <a:lnTo>
                    <a:pt x="2549" y="2578"/>
                  </a:lnTo>
                  <a:lnTo>
                    <a:pt x="2189" y="2878"/>
                  </a:lnTo>
                  <a:lnTo>
                    <a:pt x="2069" y="2998"/>
                  </a:lnTo>
                  <a:lnTo>
                    <a:pt x="1979" y="3148"/>
                  </a:lnTo>
                  <a:lnTo>
                    <a:pt x="1889" y="3298"/>
                  </a:lnTo>
                  <a:lnTo>
                    <a:pt x="1529" y="4017"/>
                  </a:lnTo>
                  <a:lnTo>
                    <a:pt x="1110" y="4887"/>
                  </a:lnTo>
                  <a:lnTo>
                    <a:pt x="720" y="5876"/>
                  </a:lnTo>
                  <a:lnTo>
                    <a:pt x="540" y="6386"/>
                  </a:lnTo>
                  <a:lnTo>
                    <a:pt x="360" y="6895"/>
                  </a:lnTo>
                  <a:lnTo>
                    <a:pt x="240" y="7435"/>
                  </a:lnTo>
                  <a:lnTo>
                    <a:pt x="120" y="7914"/>
                  </a:lnTo>
                  <a:lnTo>
                    <a:pt x="30" y="8424"/>
                  </a:lnTo>
                  <a:lnTo>
                    <a:pt x="0" y="8874"/>
                  </a:lnTo>
                  <a:lnTo>
                    <a:pt x="0" y="9293"/>
                  </a:lnTo>
                  <a:lnTo>
                    <a:pt x="90" y="9653"/>
                  </a:lnTo>
                  <a:lnTo>
                    <a:pt x="120" y="9833"/>
                  </a:lnTo>
                  <a:lnTo>
                    <a:pt x="210" y="9983"/>
                  </a:lnTo>
                  <a:lnTo>
                    <a:pt x="270" y="10133"/>
                  </a:lnTo>
                  <a:lnTo>
                    <a:pt x="390" y="10253"/>
                  </a:lnTo>
                  <a:lnTo>
                    <a:pt x="630" y="10493"/>
                  </a:lnTo>
                  <a:lnTo>
                    <a:pt x="990" y="10702"/>
                  </a:lnTo>
                  <a:lnTo>
                    <a:pt x="1349" y="10942"/>
                  </a:lnTo>
                  <a:lnTo>
                    <a:pt x="1799" y="11152"/>
                  </a:lnTo>
                  <a:lnTo>
                    <a:pt x="2279" y="11362"/>
                  </a:lnTo>
                  <a:lnTo>
                    <a:pt x="2788" y="11542"/>
                  </a:lnTo>
                  <a:lnTo>
                    <a:pt x="3328" y="11722"/>
                  </a:lnTo>
                  <a:lnTo>
                    <a:pt x="3868" y="11872"/>
                  </a:lnTo>
                  <a:lnTo>
                    <a:pt x="4437" y="11991"/>
                  </a:lnTo>
                  <a:lnTo>
                    <a:pt x="4977" y="12111"/>
                  </a:lnTo>
                  <a:lnTo>
                    <a:pt x="5516" y="12201"/>
                  </a:lnTo>
                  <a:lnTo>
                    <a:pt x="6026" y="12231"/>
                  </a:lnTo>
                  <a:lnTo>
                    <a:pt x="6536" y="12261"/>
                  </a:lnTo>
                  <a:lnTo>
                    <a:pt x="6985" y="12261"/>
                  </a:lnTo>
                  <a:lnTo>
                    <a:pt x="7375" y="12231"/>
                  </a:lnTo>
                  <a:lnTo>
                    <a:pt x="7735" y="12171"/>
                  </a:lnTo>
                  <a:lnTo>
                    <a:pt x="8095" y="12021"/>
                  </a:lnTo>
                  <a:lnTo>
                    <a:pt x="8604" y="11752"/>
                  </a:lnTo>
                  <a:lnTo>
                    <a:pt x="9174" y="11392"/>
                  </a:lnTo>
                  <a:lnTo>
                    <a:pt x="9833" y="10942"/>
                  </a:lnTo>
                  <a:lnTo>
                    <a:pt x="10553" y="10433"/>
                  </a:lnTo>
                  <a:lnTo>
                    <a:pt x="11302" y="9863"/>
                  </a:lnTo>
                  <a:lnTo>
                    <a:pt x="12052" y="9233"/>
                  </a:lnTo>
                  <a:lnTo>
                    <a:pt x="12831" y="8604"/>
                  </a:lnTo>
                  <a:lnTo>
                    <a:pt x="13581" y="7944"/>
                  </a:lnTo>
                  <a:lnTo>
                    <a:pt x="14270" y="7315"/>
                  </a:lnTo>
                  <a:lnTo>
                    <a:pt x="14930" y="6655"/>
                  </a:lnTo>
                  <a:lnTo>
                    <a:pt x="15499" y="6056"/>
                  </a:lnTo>
                  <a:lnTo>
                    <a:pt x="15979" y="5486"/>
                  </a:lnTo>
                  <a:lnTo>
                    <a:pt x="16338" y="4977"/>
                  </a:lnTo>
                  <a:lnTo>
                    <a:pt x="16458" y="4767"/>
                  </a:lnTo>
                  <a:lnTo>
                    <a:pt x="16578" y="4557"/>
                  </a:lnTo>
                  <a:lnTo>
                    <a:pt x="16638" y="4347"/>
                  </a:lnTo>
                  <a:lnTo>
                    <a:pt x="16638" y="4197"/>
                  </a:lnTo>
                  <a:lnTo>
                    <a:pt x="16638" y="4047"/>
                  </a:lnTo>
                  <a:lnTo>
                    <a:pt x="16608" y="3478"/>
                  </a:lnTo>
                  <a:lnTo>
                    <a:pt x="16578" y="3178"/>
                  </a:lnTo>
                  <a:lnTo>
                    <a:pt x="16518" y="2908"/>
                  </a:lnTo>
                  <a:lnTo>
                    <a:pt x="16428" y="2608"/>
                  </a:lnTo>
                  <a:lnTo>
                    <a:pt x="16338" y="2339"/>
                  </a:lnTo>
                  <a:lnTo>
                    <a:pt x="16219" y="2099"/>
                  </a:lnTo>
                  <a:lnTo>
                    <a:pt x="16069" y="1859"/>
                  </a:lnTo>
                  <a:lnTo>
                    <a:pt x="15919" y="1619"/>
                  </a:lnTo>
                  <a:lnTo>
                    <a:pt x="15739" y="1379"/>
                  </a:lnTo>
                  <a:lnTo>
                    <a:pt x="15529" y="1169"/>
                  </a:lnTo>
                  <a:lnTo>
                    <a:pt x="15259" y="960"/>
                  </a:lnTo>
                  <a:lnTo>
                    <a:pt x="14989" y="780"/>
                  </a:lnTo>
                  <a:lnTo>
                    <a:pt x="14720" y="600"/>
                  </a:lnTo>
                  <a:lnTo>
                    <a:pt x="14360" y="450"/>
                  </a:lnTo>
                  <a:lnTo>
                    <a:pt x="14000" y="330"/>
                  </a:lnTo>
                  <a:lnTo>
                    <a:pt x="13670" y="210"/>
                  </a:lnTo>
                  <a:lnTo>
                    <a:pt x="13281" y="120"/>
                  </a:lnTo>
                  <a:lnTo>
                    <a:pt x="12891" y="60"/>
                  </a:lnTo>
                  <a:lnTo>
                    <a:pt x="12471" y="30"/>
                  </a:lnTo>
                  <a:lnTo>
                    <a:pt x="1205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0" name="Google Shape;2390;p30"/>
            <p:cNvSpPr/>
            <p:nvPr/>
          </p:nvSpPr>
          <p:spPr>
            <a:xfrm>
              <a:off x="2637100" y="4121800"/>
              <a:ext cx="415975" cy="233850"/>
            </a:xfrm>
            <a:custGeom>
              <a:avLst/>
              <a:gdLst/>
              <a:ahLst/>
              <a:cxnLst/>
              <a:rect l="l" t="t" r="r" b="b"/>
              <a:pathLst>
                <a:path w="16639" h="9354" extrusionOk="0">
                  <a:moveTo>
                    <a:pt x="3898" y="0"/>
                  </a:moveTo>
                  <a:lnTo>
                    <a:pt x="3568" y="30"/>
                  </a:lnTo>
                  <a:lnTo>
                    <a:pt x="3238" y="60"/>
                  </a:lnTo>
                  <a:lnTo>
                    <a:pt x="2878" y="90"/>
                  </a:lnTo>
                  <a:lnTo>
                    <a:pt x="2549" y="180"/>
                  </a:lnTo>
                  <a:lnTo>
                    <a:pt x="1889" y="390"/>
                  </a:lnTo>
                  <a:lnTo>
                    <a:pt x="1529" y="1109"/>
                  </a:lnTo>
                  <a:lnTo>
                    <a:pt x="1110" y="1979"/>
                  </a:lnTo>
                  <a:lnTo>
                    <a:pt x="720" y="2968"/>
                  </a:lnTo>
                  <a:lnTo>
                    <a:pt x="540" y="3478"/>
                  </a:lnTo>
                  <a:lnTo>
                    <a:pt x="360" y="3987"/>
                  </a:lnTo>
                  <a:lnTo>
                    <a:pt x="240" y="4527"/>
                  </a:lnTo>
                  <a:lnTo>
                    <a:pt x="120" y="5006"/>
                  </a:lnTo>
                  <a:lnTo>
                    <a:pt x="30" y="5516"/>
                  </a:lnTo>
                  <a:lnTo>
                    <a:pt x="0" y="5966"/>
                  </a:lnTo>
                  <a:lnTo>
                    <a:pt x="0" y="6385"/>
                  </a:lnTo>
                  <a:lnTo>
                    <a:pt x="90" y="6745"/>
                  </a:lnTo>
                  <a:lnTo>
                    <a:pt x="120" y="6925"/>
                  </a:lnTo>
                  <a:lnTo>
                    <a:pt x="210" y="7075"/>
                  </a:lnTo>
                  <a:lnTo>
                    <a:pt x="270" y="7225"/>
                  </a:lnTo>
                  <a:lnTo>
                    <a:pt x="390" y="7345"/>
                  </a:lnTo>
                  <a:lnTo>
                    <a:pt x="630" y="7585"/>
                  </a:lnTo>
                  <a:lnTo>
                    <a:pt x="990" y="7794"/>
                  </a:lnTo>
                  <a:lnTo>
                    <a:pt x="1349" y="8034"/>
                  </a:lnTo>
                  <a:lnTo>
                    <a:pt x="1799" y="8244"/>
                  </a:lnTo>
                  <a:lnTo>
                    <a:pt x="2279" y="8454"/>
                  </a:lnTo>
                  <a:lnTo>
                    <a:pt x="2788" y="8634"/>
                  </a:lnTo>
                  <a:lnTo>
                    <a:pt x="3328" y="8814"/>
                  </a:lnTo>
                  <a:lnTo>
                    <a:pt x="3868" y="8964"/>
                  </a:lnTo>
                  <a:lnTo>
                    <a:pt x="4437" y="9083"/>
                  </a:lnTo>
                  <a:lnTo>
                    <a:pt x="4977" y="9203"/>
                  </a:lnTo>
                  <a:lnTo>
                    <a:pt x="5516" y="9293"/>
                  </a:lnTo>
                  <a:lnTo>
                    <a:pt x="6026" y="9323"/>
                  </a:lnTo>
                  <a:lnTo>
                    <a:pt x="6536" y="9353"/>
                  </a:lnTo>
                  <a:lnTo>
                    <a:pt x="6985" y="9353"/>
                  </a:lnTo>
                  <a:lnTo>
                    <a:pt x="7375" y="9323"/>
                  </a:lnTo>
                  <a:lnTo>
                    <a:pt x="7735" y="9263"/>
                  </a:lnTo>
                  <a:lnTo>
                    <a:pt x="8095" y="9113"/>
                  </a:lnTo>
                  <a:lnTo>
                    <a:pt x="8604" y="8844"/>
                  </a:lnTo>
                  <a:lnTo>
                    <a:pt x="9174" y="8484"/>
                  </a:lnTo>
                  <a:lnTo>
                    <a:pt x="9833" y="8034"/>
                  </a:lnTo>
                  <a:lnTo>
                    <a:pt x="10553" y="7525"/>
                  </a:lnTo>
                  <a:lnTo>
                    <a:pt x="11302" y="6955"/>
                  </a:lnTo>
                  <a:lnTo>
                    <a:pt x="12052" y="6325"/>
                  </a:lnTo>
                  <a:lnTo>
                    <a:pt x="12831" y="5696"/>
                  </a:lnTo>
                  <a:lnTo>
                    <a:pt x="13581" y="5036"/>
                  </a:lnTo>
                  <a:lnTo>
                    <a:pt x="14270" y="4407"/>
                  </a:lnTo>
                  <a:lnTo>
                    <a:pt x="14930" y="3747"/>
                  </a:lnTo>
                  <a:lnTo>
                    <a:pt x="15499" y="3148"/>
                  </a:lnTo>
                  <a:lnTo>
                    <a:pt x="15979" y="2578"/>
                  </a:lnTo>
                  <a:lnTo>
                    <a:pt x="16338" y="2069"/>
                  </a:lnTo>
                  <a:lnTo>
                    <a:pt x="16458" y="1859"/>
                  </a:lnTo>
                  <a:lnTo>
                    <a:pt x="16578" y="1649"/>
                  </a:lnTo>
                  <a:lnTo>
                    <a:pt x="16638" y="1439"/>
                  </a:lnTo>
                  <a:lnTo>
                    <a:pt x="16638" y="1289"/>
                  </a:lnTo>
                  <a:lnTo>
                    <a:pt x="16638" y="1139"/>
                  </a:lnTo>
                  <a:lnTo>
                    <a:pt x="16249" y="1559"/>
                  </a:lnTo>
                  <a:lnTo>
                    <a:pt x="15739" y="1979"/>
                  </a:lnTo>
                  <a:lnTo>
                    <a:pt x="15199" y="2428"/>
                  </a:lnTo>
                  <a:lnTo>
                    <a:pt x="14600" y="2908"/>
                  </a:lnTo>
                  <a:lnTo>
                    <a:pt x="13281" y="3837"/>
                  </a:lnTo>
                  <a:lnTo>
                    <a:pt x="11962" y="4737"/>
                  </a:lnTo>
                  <a:lnTo>
                    <a:pt x="10703" y="5546"/>
                  </a:lnTo>
                  <a:lnTo>
                    <a:pt x="9653" y="6146"/>
                  </a:lnTo>
                  <a:lnTo>
                    <a:pt x="9234" y="6385"/>
                  </a:lnTo>
                  <a:lnTo>
                    <a:pt x="8904" y="6535"/>
                  </a:lnTo>
                  <a:lnTo>
                    <a:pt x="8694" y="6595"/>
                  </a:lnTo>
                  <a:lnTo>
                    <a:pt x="8634" y="6625"/>
                  </a:lnTo>
                  <a:lnTo>
                    <a:pt x="8604" y="6595"/>
                  </a:lnTo>
                  <a:lnTo>
                    <a:pt x="8574" y="6475"/>
                  </a:lnTo>
                  <a:lnTo>
                    <a:pt x="8514" y="6236"/>
                  </a:lnTo>
                  <a:lnTo>
                    <a:pt x="8424" y="5546"/>
                  </a:lnTo>
                  <a:lnTo>
                    <a:pt x="8154" y="3538"/>
                  </a:lnTo>
                  <a:lnTo>
                    <a:pt x="8005" y="2458"/>
                  </a:lnTo>
                  <a:lnTo>
                    <a:pt x="7855" y="1559"/>
                  </a:lnTo>
                  <a:lnTo>
                    <a:pt x="7705" y="900"/>
                  </a:lnTo>
                  <a:lnTo>
                    <a:pt x="7645" y="690"/>
                  </a:lnTo>
                  <a:lnTo>
                    <a:pt x="7615" y="630"/>
                  </a:lnTo>
                  <a:lnTo>
                    <a:pt x="7585" y="600"/>
                  </a:lnTo>
                  <a:lnTo>
                    <a:pt x="6985" y="450"/>
                  </a:lnTo>
                  <a:lnTo>
                    <a:pt x="6506" y="330"/>
                  </a:lnTo>
                  <a:lnTo>
                    <a:pt x="5906" y="210"/>
                  </a:lnTo>
                  <a:lnTo>
                    <a:pt x="5277" y="90"/>
                  </a:lnTo>
                  <a:lnTo>
                    <a:pt x="4587" y="30"/>
                  </a:lnTo>
                  <a:lnTo>
                    <a:pt x="389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391" name="Google Shape;2391;p3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6">
  <p:cSld name="TITLE_1_1_13">
    <p:spTree>
      <p:nvGrpSpPr>
        <p:cNvPr id="1" name="Shape 2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93" name="Google Shape;2393;p31"/>
          <p:cNvGrpSpPr/>
          <p:nvPr/>
        </p:nvGrpSpPr>
        <p:grpSpPr>
          <a:xfrm>
            <a:off x="-751880" y="616287"/>
            <a:ext cx="10647759" cy="4527170"/>
            <a:chOff x="238125" y="1338825"/>
            <a:chExt cx="7143750" cy="3037350"/>
          </a:xfrm>
        </p:grpSpPr>
        <p:sp>
          <p:nvSpPr>
            <p:cNvPr id="2394" name="Google Shape;2394;p31"/>
            <p:cNvSpPr/>
            <p:nvPr/>
          </p:nvSpPr>
          <p:spPr>
            <a:xfrm>
              <a:off x="238125" y="1338825"/>
              <a:ext cx="1642575" cy="1560525"/>
            </a:xfrm>
            <a:custGeom>
              <a:avLst/>
              <a:gdLst/>
              <a:ahLst/>
              <a:cxnLst/>
              <a:rect l="l" t="t" r="r" b="b"/>
              <a:pathLst>
                <a:path w="65703" h="62421" extrusionOk="0">
                  <a:moveTo>
                    <a:pt x="9363" y="0"/>
                  </a:moveTo>
                  <a:lnTo>
                    <a:pt x="0" y="9363"/>
                  </a:lnTo>
                  <a:lnTo>
                    <a:pt x="59621" y="62420"/>
                  </a:lnTo>
                  <a:lnTo>
                    <a:pt x="65702" y="56339"/>
                  </a:lnTo>
                  <a:lnTo>
                    <a:pt x="9363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5" name="Google Shape;2395;p31"/>
            <p:cNvSpPr/>
            <p:nvPr/>
          </p:nvSpPr>
          <p:spPr>
            <a:xfrm>
              <a:off x="5738500" y="1338825"/>
              <a:ext cx="1643375" cy="1560525"/>
            </a:xfrm>
            <a:custGeom>
              <a:avLst/>
              <a:gdLst/>
              <a:ahLst/>
              <a:cxnLst/>
              <a:rect l="l" t="t" r="r" b="b"/>
              <a:pathLst>
                <a:path w="65735" h="62421" extrusionOk="0">
                  <a:moveTo>
                    <a:pt x="56340" y="0"/>
                  </a:moveTo>
                  <a:lnTo>
                    <a:pt x="1" y="56339"/>
                  </a:lnTo>
                  <a:lnTo>
                    <a:pt x="6082" y="62420"/>
                  </a:lnTo>
                  <a:lnTo>
                    <a:pt x="65735" y="9363"/>
                  </a:lnTo>
                  <a:lnTo>
                    <a:pt x="5634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6" name="Google Shape;2396;p31"/>
            <p:cNvSpPr/>
            <p:nvPr/>
          </p:nvSpPr>
          <p:spPr>
            <a:xfrm>
              <a:off x="708675" y="2759350"/>
              <a:ext cx="1032050" cy="1039300"/>
            </a:xfrm>
            <a:custGeom>
              <a:avLst/>
              <a:gdLst/>
              <a:ahLst/>
              <a:cxnLst/>
              <a:rect l="l" t="t" r="r" b="b"/>
              <a:pathLst>
                <a:path w="41282" h="41572" extrusionOk="0">
                  <a:moveTo>
                    <a:pt x="1" y="1"/>
                  </a:moveTo>
                  <a:lnTo>
                    <a:pt x="1" y="41571"/>
                  </a:lnTo>
                  <a:lnTo>
                    <a:pt x="41282" y="41571"/>
                  </a:lnTo>
                  <a:lnTo>
                    <a:pt x="4128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7" name="Google Shape;2397;p31"/>
            <p:cNvSpPr/>
            <p:nvPr/>
          </p:nvSpPr>
          <p:spPr>
            <a:xfrm>
              <a:off x="5865600" y="2759350"/>
              <a:ext cx="1037675" cy="1039300"/>
            </a:xfrm>
            <a:custGeom>
              <a:avLst/>
              <a:gdLst/>
              <a:ahLst/>
              <a:cxnLst/>
              <a:rect l="l" t="t" r="r" b="b"/>
              <a:pathLst>
                <a:path w="41507" h="41572" extrusionOk="0">
                  <a:moveTo>
                    <a:pt x="0" y="1"/>
                  </a:moveTo>
                  <a:lnTo>
                    <a:pt x="0" y="41571"/>
                  </a:lnTo>
                  <a:lnTo>
                    <a:pt x="41507" y="41571"/>
                  </a:lnTo>
                  <a:lnTo>
                    <a:pt x="41507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8" name="Google Shape;2398;p31"/>
            <p:cNvSpPr/>
            <p:nvPr/>
          </p:nvSpPr>
          <p:spPr>
            <a:xfrm>
              <a:off x="708675" y="3040075"/>
              <a:ext cx="1069850" cy="758575"/>
            </a:xfrm>
            <a:custGeom>
              <a:avLst/>
              <a:gdLst/>
              <a:ahLst/>
              <a:cxnLst/>
              <a:rect l="l" t="t" r="r" b="b"/>
              <a:pathLst>
                <a:path w="42794" h="30343" extrusionOk="0">
                  <a:moveTo>
                    <a:pt x="1" y="1"/>
                  </a:moveTo>
                  <a:lnTo>
                    <a:pt x="1" y="30342"/>
                  </a:lnTo>
                  <a:lnTo>
                    <a:pt x="42794" y="30342"/>
                  </a:lnTo>
                  <a:lnTo>
                    <a:pt x="4279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9" name="Google Shape;2399;p31"/>
            <p:cNvSpPr/>
            <p:nvPr/>
          </p:nvSpPr>
          <p:spPr>
            <a:xfrm>
              <a:off x="5814925" y="3039275"/>
              <a:ext cx="1088350" cy="759375"/>
            </a:xfrm>
            <a:custGeom>
              <a:avLst/>
              <a:gdLst/>
              <a:ahLst/>
              <a:cxnLst/>
              <a:rect l="l" t="t" r="r" b="b"/>
              <a:pathLst>
                <a:path w="43534" h="30375" extrusionOk="0">
                  <a:moveTo>
                    <a:pt x="0" y="1"/>
                  </a:moveTo>
                  <a:lnTo>
                    <a:pt x="0" y="30374"/>
                  </a:lnTo>
                  <a:lnTo>
                    <a:pt x="43534" y="30374"/>
                  </a:lnTo>
                  <a:lnTo>
                    <a:pt x="4353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0" name="Google Shape;2400;p31"/>
            <p:cNvSpPr/>
            <p:nvPr/>
          </p:nvSpPr>
          <p:spPr>
            <a:xfrm>
              <a:off x="1740700" y="2423125"/>
              <a:ext cx="4129750" cy="1953050"/>
            </a:xfrm>
            <a:custGeom>
              <a:avLst/>
              <a:gdLst/>
              <a:ahLst/>
              <a:cxnLst/>
              <a:rect l="l" t="t" r="r" b="b"/>
              <a:pathLst>
                <a:path w="165190" h="78122" extrusionOk="0">
                  <a:moveTo>
                    <a:pt x="75484" y="0"/>
                  </a:moveTo>
                  <a:lnTo>
                    <a:pt x="72138" y="65"/>
                  </a:lnTo>
                  <a:lnTo>
                    <a:pt x="68824" y="129"/>
                  </a:lnTo>
                  <a:lnTo>
                    <a:pt x="65606" y="258"/>
                  </a:lnTo>
                  <a:lnTo>
                    <a:pt x="62453" y="419"/>
                  </a:lnTo>
                  <a:lnTo>
                    <a:pt x="59364" y="644"/>
                  </a:lnTo>
                  <a:lnTo>
                    <a:pt x="56340" y="869"/>
                  </a:lnTo>
                  <a:lnTo>
                    <a:pt x="53380" y="1126"/>
                  </a:lnTo>
                  <a:lnTo>
                    <a:pt x="50516" y="1416"/>
                  </a:lnTo>
                  <a:lnTo>
                    <a:pt x="47717" y="1738"/>
                  </a:lnTo>
                  <a:lnTo>
                    <a:pt x="44982" y="2092"/>
                  </a:lnTo>
                  <a:lnTo>
                    <a:pt x="42311" y="2446"/>
                  </a:lnTo>
                  <a:lnTo>
                    <a:pt x="39737" y="2832"/>
                  </a:lnTo>
                  <a:lnTo>
                    <a:pt x="37228" y="3218"/>
                  </a:lnTo>
                  <a:lnTo>
                    <a:pt x="34782" y="3636"/>
                  </a:lnTo>
                  <a:lnTo>
                    <a:pt x="32434" y="4087"/>
                  </a:lnTo>
                  <a:lnTo>
                    <a:pt x="30149" y="4505"/>
                  </a:lnTo>
                  <a:lnTo>
                    <a:pt x="27929" y="4955"/>
                  </a:lnTo>
                  <a:lnTo>
                    <a:pt x="25805" y="5438"/>
                  </a:lnTo>
                  <a:lnTo>
                    <a:pt x="23778" y="5888"/>
                  </a:lnTo>
                  <a:lnTo>
                    <a:pt x="21816" y="6371"/>
                  </a:lnTo>
                  <a:lnTo>
                    <a:pt x="19917" y="6821"/>
                  </a:lnTo>
                  <a:lnTo>
                    <a:pt x="18115" y="7304"/>
                  </a:lnTo>
                  <a:lnTo>
                    <a:pt x="14737" y="8237"/>
                  </a:lnTo>
                  <a:lnTo>
                    <a:pt x="11713" y="9138"/>
                  </a:lnTo>
                  <a:lnTo>
                    <a:pt x="9010" y="9975"/>
                  </a:lnTo>
                  <a:lnTo>
                    <a:pt x="6661" y="10779"/>
                  </a:lnTo>
                  <a:lnTo>
                    <a:pt x="4666" y="11487"/>
                  </a:lnTo>
                  <a:lnTo>
                    <a:pt x="2993" y="12130"/>
                  </a:lnTo>
                  <a:lnTo>
                    <a:pt x="1706" y="12645"/>
                  </a:lnTo>
                  <a:lnTo>
                    <a:pt x="773" y="13031"/>
                  </a:lnTo>
                  <a:lnTo>
                    <a:pt x="1" y="13353"/>
                  </a:lnTo>
                  <a:lnTo>
                    <a:pt x="1" y="78122"/>
                  </a:lnTo>
                  <a:lnTo>
                    <a:pt x="164996" y="78122"/>
                  </a:lnTo>
                  <a:lnTo>
                    <a:pt x="165189" y="13353"/>
                  </a:lnTo>
                  <a:lnTo>
                    <a:pt x="160524" y="11970"/>
                  </a:lnTo>
                  <a:lnTo>
                    <a:pt x="155891" y="10715"/>
                  </a:lnTo>
                  <a:lnTo>
                    <a:pt x="151322" y="9524"/>
                  </a:lnTo>
                  <a:lnTo>
                    <a:pt x="146817" y="8398"/>
                  </a:lnTo>
                  <a:lnTo>
                    <a:pt x="142345" y="7368"/>
                  </a:lnTo>
                  <a:lnTo>
                    <a:pt x="137937" y="6403"/>
                  </a:lnTo>
                  <a:lnTo>
                    <a:pt x="133593" y="5534"/>
                  </a:lnTo>
                  <a:lnTo>
                    <a:pt x="129282" y="4730"/>
                  </a:lnTo>
                  <a:lnTo>
                    <a:pt x="125034" y="3990"/>
                  </a:lnTo>
                  <a:lnTo>
                    <a:pt x="120852" y="3314"/>
                  </a:lnTo>
                  <a:lnTo>
                    <a:pt x="116733" y="2735"/>
                  </a:lnTo>
                  <a:lnTo>
                    <a:pt x="112679" y="2188"/>
                  </a:lnTo>
                  <a:lnTo>
                    <a:pt x="108689" y="1706"/>
                  </a:lnTo>
                  <a:lnTo>
                    <a:pt x="104732" y="1320"/>
                  </a:lnTo>
                  <a:lnTo>
                    <a:pt x="100871" y="966"/>
                  </a:lnTo>
                  <a:lnTo>
                    <a:pt x="97042" y="676"/>
                  </a:lnTo>
                  <a:lnTo>
                    <a:pt x="93277" y="419"/>
                  </a:lnTo>
                  <a:lnTo>
                    <a:pt x="89609" y="258"/>
                  </a:lnTo>
                  <a:lnTo>
                    <a:pt x="85973" y="129"/>
                  </a:lnTo>
                  <a:lnTo>
                    <a:pt x="82402" y="33"/>
                  </a:lnTo>
                  <a:lnTo>
                    <a:pt x="7892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1" name="Google Shape;2401;p31"/>
            <p:cNvSpPr/>
            <p:nvPr/>
          </p:nvSpPr>
          <p:spPr>
            <a:xfrm>
              <a:off x="1740700" y="2423125"/>
              <a:ext cx="4129750" cy="1953050"/>
            </a:xfrm>
            <a:custGeom>
              <a:avLst/>
              <a:gdLst/>
              <a:ahLst/>
              <a:cxnLst/>
              <a:rect l="l" t="t" r="r" b="b"/>
              <a:pathLst>
                <a:path w="165190" h="78122" fill="none" extrusionOk="0">
                  <a:moveTo>
                    <a:pt x="1" y="13353"/>
                  </a:moveTo>
                  <a:lnTo>
                    <a:pt x="1" y="13353"/>
                  </a:lnTo>
                  <a:lnTo>
                    <a:pt x="773" y="13031"/>
                  </a:lnTo>
                  <a:lnTo>
                    <a:pt x="1706" y="12645"/>
                  </a:lnTo>
                  <a:lnTo>
                    <a:pt x="2993" y="12130"/>
                  </a:lnTo>
                  <a:lnTo>
                    <a:pt x="4666" y="11487"/>
                  </a:lnTo>
                  <a:lnTo>
                    <a:pt x="6661" y="10779"/>
                  </a:lnTo>
                  <a:lnTo>
                    <a:pt x="9010" y="9975"/>
                  </a:lnTo>
                  <a:lnTo>
                    <a:pt x="11713" y="9138"/>
                  </a:lnTo>
                  <a:lnTo>
                    <a:pt x="14737" y="8237"/>
                  </a:lnTo>
                  <a:lnTo>
                    <a:pt x="18115" y="7304"/>
                  </a:lnTo>
                  <a:lnTo>
                    <a:pt x="19917" y="6821"/>
                  </a:lnTo>
                  <a:lnTo>
                    <a:pt x="21816" y="6371"/>
                  </a:lnTo>
                  <a:lnTo>
                    <a:pt x="23778" y="5888"/>
                  </a:lnTo>
                  <a:lnTo>
                    <a:pt x="25805" y="5438"/>
                  </a:lnTo>
                  <a:lnTo>
                    <a:pt x="27929" y="4955"/>
                  </a:lnTo>
                  <a:lnTo>
                    <a:pt x="30149" y="4505"/>
                  </a:lnTo>
                  <a:lnTo>
                    <a:pt x="32434" y="4087"/>
                  </a:lnTo>
                  <a:lnTo>
                    <a:pt x="34782" y="3636"/>
                  </a:lnTo>
                  <a:lnTo>
                    <a:pt x="37228" y="3218"/>
                  </a:lnTo>
                  <a:lnTo>
                    <a:pt x="39737" y="2832"/>
                  </a:lnTo>
                  <a:lnTo>
                    <a:pt x="42311" y="2446"/>
                  </a:lnTo>
                  <a:lnTo>
                    <a:pt x="44982" y="2092"/>
                  </a:lnTo>
                  <a:lnTo>
                    <a:pt x="47717" y="1738"/>
                  </a:lnTo>
                  <a:lnTo>
                    <a:pt x="50516" y="1416"/>
                  </a:lnTo>
                  <a:lnTo>
                    <a:pt x="53380" y="1126"/>
                  </a:lnTo>
                  <a:lnTo>
                    <a:pt x="56340" y="869"/>
                  </a:lnTo>
                  <a:lnTo>
                    <a:pt x="59364" y="644"/>
                  </a:lnTo>
                  <a:lnTo>
                    <a:pt x="62453" y="419"/>
                  </a:lnTo>
                  <a:lnTo>
                    <a:pt x="65606" y="258"/>
                  </a:lnTo>
                  <a:lnTo>
                    <a:pt x="68824" y="129"/>
                  </a:lnTo>
                  <a:lnTo>
                    <a:pt x="72138" y="65"/>
                  </a:lnTo>
                  <a:lnTo>
                    <a:pt x="75484" y="0"/>
                  </a:lnTo>
                  <a:lnTo>
                    <a:pt x="78927" y="0"/>
                  </a:lnTo>
                  <a:lnTo>
                    <a:pt x="82402" y="33"/>
                  </a:lnTo>
                  <a:lnTo>
                    <a:pt x="85973" y="129"/>
                  </a:lnTo>
                  <a:lnTo>
                    <a:pt x="89609" y="258"/>
                  </a:lnTo>
                  <a:lnTo>
                    <a:pt x="93277" y="419"/>
                  </a:lnTo>
                  <a:lnTo>
                    <a:pt x="97042" y="676"/>
                  </a:lnTo>
                  <a:lnTo>
                    <a:pt x="100871" y="966"/>
                  </a:lnTo>
                  <a:lnTo>
                    <a:pt x="104732" y="1320"/>
                  </a:lnTo>
                  <a:lnTo>
                    <a:pt x="108689" y="1706"/>
                  </a:lnTo>
                  <a:lnTo>
                    <a:pt x="112679" y="2188"/>
                  </a:lnTo>
                  <a:lnTo>
                    <a:pt x="116733" y="2735"/>
                  </a:lnTo>
                  <a:lnTo>
                    <a:pt x="120852" y="3314"/>
                  </a:lnTo>
                  <a:lnTo>
                    <a:pt x="125034" y="3990"/>
                  </a:lnTo>
                  <a:lnTo>
                    <a:pt x="129282" y="4730"/>
                  </a:lnTo>
                  <a:lnTo>
                    <a:pt x="133593" y="5534"/>
                  </a:lnTo>
                  <a:lnTo>
                    <a:pt x="137937" y="6403"/>
                  </a:lnTo>
                  <a:lnTo>
                    <a:pt x="142345" y="7368"/>
                  </a:lnTo>
                  <a:lnTo>
                    <a:pt x="146817" y="8398"/>
                  </a:lnTo>
                  <a:lnTo>
                    <a:pt x="151322" y="9524"/>
                  </a:lnTo>
                  <a:lnTo>
                    <a:pt x="155891" y="10715"/>
                  </a:lnTo>
                  <a:lnTo>
                    <a:pt x="160524" y="11970"/>
                  </a:lnTo>
                  <a:lnTo>
                    <a:pt x="165189" y="13353"/>
                  </a:lnTo>
                  <a:lnTo>
                    <a:pt x="164996" y="78122"/>
                  </a:lnTo>
                  <a:lnTo>
                    <a:pt x="1" y="78122"/>
                  </a:lnTo>
                  <a:lnTo>
                    <a:pt x="1" y="1335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2" name="Google Shape;2402;p31"/>
            <p:cNvSpPr/>
            <p:nvPr/>
          </p:nvSpPr>
          <p:spPr>
            <a:xfrm>
              <a:off x="3203875" y="2238125"/>
              <a:ext cx="1211450" cy="223625"/>
            </a:xfrm>
            <a:custGeom>
              <a:avLst/>
              <a:gdLst/>
              <a:ahLst/>
              <a:cxnLst/>
              <a:rect l="l" t="t" r="r" b="b"/>
              <a:pathLst>
                <a:path w="48458" h="8945" fill="none" extrusionOk="0">
                  <a:moveTo>
                    <a:pt x="48457" y="0"/>
                  </a:moveTo>
                  <a:lnTo>
                    <a:pt x="1" y="0"/>
                  </a:lnTo>
                  <a:lnTo>
                    <a:pt x="1" y="8108"/>
                  </a:lnTo>
                  <a:lnTo>
                    <a:pt x="1" y="8108"/>
                  </a:lnTo>
                  <a:lnTo>
                    <a:pt x="2253" y="7947"/>
                  </a:lnTo>
                  <a:lnTo>
                    <a:pt x="4570" y="7786"/>
                  </a:lnTo>
                  <a:lnTo>
                    <a:pt x="6919" y="7690"/>
                  </a:lnTo>
                  <a:lnTo>
                    <a:pt x="9300" y="7561"/>
                  </a:lnTo>
                  <a:lnTo>
                    <a:pt x="11745" y="7497"/>
                  </a:lnTo>
                  <a:lnTo>
                    <a:pt x="14190" y="7433"/>
                  </a:lnTo>
                  <a:lnTo>
                    <a:pt x="16700" y="7400"/>
                  </a:lnTo>
                  <a:lnTo>
                    <a:pt x="19242" y="7400"/>
                  </a:lnTo>
                  <a:lnTo>
                    <a:pt x="19242" y="7400"/>
                  </a:lnTo>
                  <a:lnTo>
                    <a:pt x="22684" y="7400"/>
                  </a:lnTo>
                  <a:lnTo>
                    <a:pt x="26159" y="7465"/>
                  </a:lnTo>
                  <a:lnTo>
                    <a:pt x="29731" y="7593"/>
                  </a:lnTo>
                  <a:lnTo>
                    <a:pt x="33335" y="7754"/>
                  </a:lnTo>
                  <a:lnTo>
                    <a:pt x="37035" y="7979"/>
                  </a:lnTo>
                  <a:lnTo>
                    <a:pt x="40767" y="8237"/>
                  </a:lnTo>
                  <a:lnTo>
                    <a:pt x="44596" y="8559"/>
                  </a:lnTo>
                  <a:lnTo>
                    <a:pt x="48457" y="8945"/>
                  </a:lnTo>
                  <a:lnTo>
                    <a:pt x="4845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3" name="Google Shape;2403;p31"/>
            <p:cNvSpPr/>
            <p:nvPr/>
          </p:nvSpPr>
          <p:spPr>
            <a:xfrm>
              <a:off x="3203875" y="2423125"/>
              <a:ext cx="1211450" cy="392550"/>
            </a:xfrm>
            <a:custGeom>
              <a:avLst/>
              <a:gdLst/>
              <a:ahLst/>
              <a:cxnLst/>
              <a:rect l="l" t="t" r="r" b="b"/>
              <a:pathLst>
                <a:path w="48458" h="15702" fill="none" extrusionOk="0">
                  <a:moveTo>
                    <a:pt x="19242" y="0"/>
                  </a:moveTo>
                  <a:lnTo>
                    <a:pt x="19242" y="0"/>
                  </a:lnTo>
                  <a:lnTo>
                    <a:pt x="16700" y="0"/>
                  </a:lnTo>
                  <a:lnTo>
                    <a:pt x="14190" y="33"/>
                  </a:lnTo>
                  <a:lnTo>
                    <a:pt x="11745" y="97"/>
                  </a:lnTo>
                  <a:lnTo>
                    <a:pt x="9300" y="161"/>
                  </a:lnTo>
                  <a:lnTo>
                    <a:pt x="6919" y="290"/>
                  </a:lnTo>
                  <a:lnTo>
                    <a:pt x="4570" y="386"/>
                  </a:lnTo>
                  <a:lnTo>
                    <a:pt x="2253" y="547"/>
                  </a:lnTo>
                  <a:lnTo>
                    <a:pt x="1" y="708"/>
                  </a:lnTo>
                  <a:lnTo>
                    <a:pt x="1" y="15702"/>
                  </a:lnTo>
                  <a:lnTo>
                    <a:pt x="48457" y="15702"/>
                  </a:lnTo>
                  <a:lnTo>
                    <a:pt x="48457" y="1545"/>
                  </a:lnTo>
                  <a:lnTo>
                    <a:pt x="48457" y="1545"/>
                  </a:lnTo>
                  <a:lnTo>
                    <a:pt x="44596" y="1159"/>
                  </a:lnTo>
                  <a:lnTo>
                    <a:pt x="40767" y="837"/>
                  </a:lnTo>
                  <a:lnTo>
                    <a:pt x="37035" y="579"/>
                  </a:lnTo>
                  <a:lnTo>
                    <a:pt x="33335" y="354"/>
                  </a:lnTo>
                  <a:lnTo>
                    <a:pt x="29731" y="193"/>
                  </a:lnTo>
                  <a:lnTo>
                    <a:pt x="26159" y="65"/>
                  </a:lnTo>
                  <a:lnTo>
                    <a:pt x="22684" y="0"/>
                  </a:lnTo>
                  <a:lnTo>
                    <a:pt x="19242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4" name="Google Shape;2404;p31"/>
            <p:cNvSpPr/>
            <p:nvPr/>
          </p:nvSpPr>
          <p:spPr>
            <a:xfrm>
              <a:off x="1740700" y="2764175"/>
              <a:ext cx="4129750" cy="1612000"/>
            </a:xfrm>
            <a:custGeom>
              <a:avLst/>
              <a:gdLst/>
              <a:ahLst/>
              <a:cxnLst/>
              <a:rect l="l" t="t" r="r" b="b"/>
              <a:pathLst>
                <a:path w="165190" h="64480" extrusionOk="0">
                  <a:moveTo>
                    <a:pt x="75484" y="1"/>
                  </a:moveTo>
                  <a:lnTo>
                    <a:pt x="72138" y="65"/>
                  </a:lnTo>
                  <a:lnTo>
                    <a:pt x="68824" y="129"/>
                  </a:lnTo>
                  <a:lnTo>
                    <a:pt x="65606" y="226"/>
                  </a:lnTo>
                  <a:lnTo>
                    <a:pt x="62453" y="387"/>
                  </a:lnTo>
                  <a:lnTo>
                    <a:pt x="59364" y="548"/>
                  </a:lnTo>
                  <a:lnTo>
                    <a:pt x="56340" y="741"/>
                  </a:lnTo>
                  <a:lnTo>
                    <a:pt x="53380" y="934"/>
                  </a:lnTo>
                  <a:lnTo>
                    <a:pt x="50516" y="1191"/>
                  </a:lnTo>
                  <a:lnTo>
                    <a:pt x="47717" y="1449"/>
                  </a:lnTo>
                  <a:lnTo>
                    <a:pt x="44982" y="1738"/>
                  </a:lnTo>
                  <a:lnTo>
                    <a:pt x="42311" y="2028"/>
                  </a:lnTo>
                  <a:lnTo>
                    <a:pt x="39737" y="2349"/>
                  </a:lnTo>
                  <a:lnTo>
                    <a:pt x="37228" y="2671"/>
                  </a:lnTo>
                  <a:lnTo>
                    <a:pt x="34782" y="3025"/>
                  </a:lnTo>
                  <a:lnTo>
                    <a:pt x="32434" y="3379"/>
                  </a:lnTo>
                  <a:lnTo>
                    <a:pt x="30149" y="3733"/>
                  </a:lnTo>
                  <a:lnTo>
                    <a:pt x="27929" y="4119"/>
                  </a:lnTo>
                  <a:lnTo>
                    <a:pt x="25805" y="4505"/>
                  </a:lnTo>
                  <a:lnTo>
                    <a:pt x="21816" y="5245"/>
                  </a:lnTo>
                  <a:lnTo>
                    <a:pt x="18115" y="6050"/>
                  </a:lnTo>
                  <a:lnTo>
                    <a:pt x="14737" y="6790"/>
                  </a:lnTo>
                  <a:lnTo>
                    <a:pt x="11713" y="7530"/>
                  </a:lnTo>
                  <a:lnTo>
                    <a:pt x="9010" y="8238"/>
                  </a:lnTo>
                  <a:lnTo>
                    <a:pt x="6661" y="8913"/>
                  </a:lnTo>
                  <a:lnTo>
                    <a:pt x="4666" y="9492"/>
                  </a:lnTo>
                  <a:lnTo>
                    <a:pt x="2993" y="10007"/>
                  </a:lnTo>
                  <a:lnTo>
                    <a:pt x="1706" y="10425"/>
                  </a:lnTo>
                  <a:lnTo>
                    <a:pt x="773" y="10747"/>
                  </a:lnTo>
                  <a:lnTo>
                    <a:pt x="1" y="11037"/>
                  </a:lnTo>
                  <a:lnTo>
                    <a:pt x="1" y="64480"/>
                  </a:lnTo>
                  <a:lnTo>
                    <a:pt x="164996" y="64480"/>
                  </a:lnTo>
                  <a:lnTo>
                    <a:pt x="165189" y="11037"/>
                  </a:lnTo>
                  <a:lnTo>
                    <a:pt x="160524" y="9911"/>
                  </a:lnTo>
                  <a:lnTo>
                    <a:pt x="155891" y="8849"/>
                  </a:lnTo>
                  <a:lnTo>
                    <a:pt x="151322" y="7851"/>
                  </a:lnTo>
                  <a:lnTo>
                    <a:pt x="146817" y="6951"/>
                  </a:lnTo>
                  <a:lnTo>
                    <a:pt x="142345" y="6082"/>
                  </a:lnTo>
                  <a:lnTo>
                    <a:pt x="137937" y="5310"/>
                  </a:lnTo>
                  <a:lnTo>
                    <a:pt x="133593" y="4570"/>
                  </a:lnTo>
                  <a:lnTo>
                    <a:pt x="129282" y="3894"/>
                  </a:lnTo>
                  <a:lnTo>
                    <a:pt x="125034" y="3315"/>
                  </a:lnTo>
                  <a:lnTo>
                    <a:pt x="120852" y="2768"/>
                  </a:lnTo>
                  <a:lnTo>
                    <a:pt x="116733" y="2253"/>
                  </a:lnTo>
                  <a:lnTo>
                    <a:pt x="112679" y="1835"/>
                  </a:lnTo>
                  <a:lnTo>
                    <a:pt x="108689" y="1449"/>
                  </a:lnTo>
                  <a:lnTo>
                    <a:pt x="104732" y="1095"/>
                  </a:lnTo>
                  <a:lnTo>
                    <a:pt x="100871" y="805"/>
                  </a:lnTo>
                  <a:lnTo>
                    <a:pt x="97042" y="580"/>
                  </a:lnTo>
                  <a:lnTo>
                    <a:pt x="93277" y="387"/>
                  </a:lnTo>
                  <a:lnTo>
                    <a:pt x="89609" y="226"/>
                  </a:lnTo>
                  <a:lnTo>
                    <a:pt x="85973" y="97"/>
                  </a:lnTo>
                  <a:lnTo>
                    <a:pt x="82402" y="33"/>
                  </a:lnTo>
                  <a:lnTo>
                    <a:pt x="7892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5" name="Google Shape;2405;p31"/>
            <p:cNvSpPr/>
            <p:nvPr/>
          </p:nvSpPr>
          <p:spPr>
            <a:xfrm>
              <a:off x="725575" y="2819675"/>
              <a:ext cx="6177700" cy="282375"/>
            </a:xfrm>
            <a:custGeom>
              <a:avLst/>
              <a:gdLst/>
              <a:ahLst/>
              <a:cxnLst/>
              <a:rect l="l" t="t" r="r" b="b"/>
              <a:pathLst>
                <a:path w="247108" h="11295" extrusionOk="0">
                  <a:moveTo>
                    <a:pt x="118374" y="1"/>
                  </a:moveTo>
                  <a:lnTo>
                    <a:pt x="113837" y="33"/>
                  </a:lnTo>
                  <a:lnTo>
                    <a:pt x="109429" y="129"/>
                  </a:lnTo>
                  <a:lnTo>
                    <a:pt x="105150" y="290"/>
                  </a:lnTo>
                  <a:lnTo>
                    <a:pt x="100967" y="483"/>
                  </a:lnTo>
                  <a:lnTo>
                    <a:pt x="96945" y="741"/>
                  </a:lnTo>
                  <a:lnTo>
                    <a:pt x="93019" y="1030"/>
                  </a:lnTo>
                  <a:lnTo>
                    <a:pt x="89223" y="1352"/>
                  </a:lnTo>
                  <a:lnTo>
                    <a:pt x="85555" y="1738"/>
                  </a:lnTo>
                  <a:lnTo>
                    <a:pt x="82048" y="2124"/>
                  </a:lnTo>
                  <a:lnTo>
                    <a:pt x="78637" y="2575"/>
                  </a:lnTo>
                  <a:lnTo>
                    <a:pt x="75387" y="3025"/>
                  </a:lnTo>
                  <a:lnTo>
                    <a:pt x="72234" y="3508"/>
                  </a:lnTo>
                  <a:lnTo>
                    <a:pt x="69242" y="3991"/>
                  </a:lnTo>
                  <a:lnTo>
                    <a:pt x="66410" y="4505"/>
                  </a:lnTo>
                  <a:lnTo>
                    <a:pt x="63675" y="5020"/>
                  </a:lnTo>
                  <a:lnTo>
                    <a:pt x="61101" y="5535"/>
                  </a:lnTo>
                  <a:lnTo>
                    <a:pt x="58688" y="6050"/>
                  </a:lnTo>
                  <a:lnTo>
                    <a:pt x="56404" y="6565"/>
                  </a:lnTo>
                  <a:lnTo>
                    <a:pt x="54280" y="7047"/>
                  </a:lnTo>
                  <a:lnTo>
                    <a:pt x="52285" y="7562"/>
                  </a:lnTo>
                  <a:lnTo>
                    <a:pt x="50451" y="8012"/>
                  </a:lnTo>
                  <a:lnTo>
                    <a:pt x="48746" y="8495"/>
                  </a:lnTo>
                  <a:lnTo>
                    <a:pt x="45850" y="9332"/>
                  </a:lnTo>
                  <a:lnTo>
                    <a:pt x="43566" y="10039"/>
                  </a:lnTo>
                  <a:lnTo>
                    <a:pt x="41925" y="10554"/>
                  </a:lnTo>
                  <a:lnTo>
                    <a:pt x="40574" y="11037"/>
                  </a:lnTo>
                  <a:lnTo>
                    <a:pt x="0" y="11037"/>
                  </a:lnTo>
                  <a:lnTo>
                    <a:pt x="0" y="11294"/>
                  </a:lnTo>
                  <a:lnTo>
                    <a:pt x="40670" y="11294"/>
                  </a:lnTo>
                  <a:lnTo>
                    <a:pt x="40734" y="11262"/>
                  </a:lnTo>
                  <a:lnTo>
                    <a:pt x="41378" y="11037"/>
                  </a:lnTo>
                  <a:lnTo>
                    <a:pt x="42633" y="10586"/>
                  </a:lnTo>
                  <a:lnTo>
                    <a:pt x="44499" y="10007"/>
                  </a:lnTo>
                  <a:lnTo>
                    <a:pt x="46944" y="9267"/>
                  </a:lnTo>
                  <a:lnTo>
                    <a:pt x="49969" y="8431"/>
                  </a:lnTo>
                  <a:lnTo>
                    <a:pt x="51706" y="7980"/>
                  </a:lnTo>
                  <a:lnTo>
                    <a:pt x="53572" y="7498"/>
                  </a:lnTo>
                  <a:lnTo>
                    <a:pt x="55567" y="7015"/>
                  </a:lnTo>
                  <a:lnTo>
                    <a:pt x="57723" y="6532"/>
                  </a:lnTo>
                  <a:lnTo>
                    <a:pt x="60007" y="6018"/>
                  </a:lnTo>
                  <a:lnTo>
                    <a:pt x="62421" y="5535"/>
                  </a:lnTo>
                  <a:lnTo>
                    <a:pt x="64995" y="5020"/>
                  </a:lnTo>
                  <a:lnTo>
                    <a:pt x="67665" y="4537"/>
                  </a:lnTo>
                  <a:lnTo>
                    <a:pt x="70497" y="4055"/>
                  </a:lnTo>
                  <a:lnTo>
                    <a:pt x="73425" y="3572"/>
                  </a:lnTo>
                  <a:lnTo>
                    <a:pt x="76513" y="3122"/>
                  </a:lnTo>
                  <a:lnTo>
                    <a:pt x="79731" y="2671"/>
                  </a:lnTo>
                  <a:lnTo>
                    <a:pt x="83045" y="2285"/>
                  </a:lnTo>
                  <a:lnTo>
                    <a:pt x="86488" y="1899"/>
                  </a:lnTo>
                  <a:lnTo>
                    <a:pt x="90059" y="1545"/>
                  </a:lnTo>
                  <a:lnTo>
                    <a:pt x="93760" y="1223"/>
                  </a:lnTo>
                  <a:lnTo>
                    <a:pt x="97556" y="934"/>
                  </a:lnTo>
                  <a:lnTo>
                    <a:pt x="101514" y="709"/>
                  </a:lnTo>
                  <a:lnTo>
                    <a:pt x="105536" y="516"/>
                  </a:lnTo>
                  <a:lnTo>
                    <a:pt x="109719" y="387"/>
                  </a:lnTo>
                  <a:lnTo>
                    <a:pt x="113998" y="290"/>
                  </a:lnTo>
                  <a:lnTo>
                    <a:pt x="118374" y="258"/>
                  </a:lnTo>
                  <a:lnTo>
                    <a:pt x="123007" y="290"/>
                  </a:lnTo>
                  <a:lnTo>
                    <a:pt x="127769" y="387"/>
                  </a:lnTo>
                  <a:lnTo>
                    <a:pt x="132660" y="580"/>
                  </a:lnTo>
                  <a:lnTo>
                    <a:pt x="137647" y="837"/>
                  </a:lnTo>
                  <a:lnTo>
                    <a:pt x="142731" y="1159"/>
                  </a:lnTo>
                  <a:lnTo>
                    <a:pt x="145337" y="1352"/>
                  </a:lnTo>
                  <a:lnTo>
                    <a:pt x="147943" y="1577"/>
                  </a:lnTo>
                  <a:lnTo>
                    <a:pt x="150614" y="1803"/>
                  </a:lnTo>
                  <a:lnTo>
                    <a:pt x="153284" y="2092"/>
                  </a:lnTo>
                  <a:lnTo>
                    <a:pt x="155987" y="2382"/>
                  </a:lnTo>
                  <a:lnTo>
                    <a:pt x="158690" y="2671"/>
                  </a:lnTo>
                  <a:lnTo>
                    <a:pt x="161457" y="3025"/>
                  </a:lnTo>
                  <a:lnTo>
                    <a:pt x="164224" y="3379"/>
                  </a:lnTo>
                  <a:lnTo>
                    <a:pt x="167055" y="3765"/>
                  </a:lnTo>
                  <a:lnTo>
                    <a:pt x="169854" y="4184"/>
                  </a:lnTo>
                  <a:lnTo>
                    <a:pt x="172718" y="4602"/>
                  </a:lnTo>
                  <a:lnTo>
                    <a:pt x="175614" y="5084"/>
                  </a:lnTo>
                  <a:lnTo>
                    <a:pt x="178510" y="5567"/>
                  </a:lnTo>
                  <a:lnTo>
                    <a:pt x="181438" y="6082"/>
                  </a:lnTo>
                  <a:lnTo>
                    <a:pt x="184398" y="6629"/>
                  </a:lnTo>
                  <a:lnTo>
                    <a:pt x="187390" y="7208"/>
                  </a:lnTo>
                  <a:lnTo>
                    <a:pt x="190382" y="7819"/>
                  </a:lnTo>
                  <a:lnTo>
                    <a:pt x="193407" y="8431"/>
                  </a:lnTo>
                  <a:lnTo>
                    <a:pt x="196463" y="9106"/>
                  </a:lnTo>
                  <a:lnTo>
                    <a:pt x="199552" y="9814"/>
                  </a:lnTo>
                  <a:lnTo>
                    <a:pt x="202641" y="10522"/>
                  </a:lnTo>
                  <a:lnTo>
                    <a:pt x="205762" y="11294"/>
                  </a:lnTo>
                  <a:lnTo>
                    <a:pt x="247108" y="11294"/>
                  </a:lnTo>
                  <a:lnTo>
                    <a:pt x="247108" y="11037"/>
                  </a:lnTo>
                  <a:lnTo>
                    <a:pt x="205827" y="11037"/>
                  </a:lnTo>
                  <a:lnTo>
                    <a:pt x="202706" y="10265"/>
                  </a:lnTo>
                  <a:lnTo>
                    <a:pt x="199617" y="9557"/>
                  </a:lnTo>
                  <a:lnTo>
                    <a:pt x="196528" y="8849"/>
                  </a:lnTo>
                  <a:lnTo>
                    <a:pt x="193471" y="8205"/>
                  </a:lnTo>
                  <a:lnTo>
                    <a:pt x="190447" y="7562"/>
                  </a:lnTo>
                  <a:lnTo>
                    <a:pt x="187422" y="6951"/>
                  </a:lnTo>
                  <a:lnTo>
                    <a:pt x="184462" y="6371"/>
                  </a:lnTo>
                  <a:lnTo>
                    <a:pt x="181502" y="5824"/>
                  </a:lnTo>
                  <a:lnTo>
                    <a:pt x="178542" y="5310"/>
                  </a:lnTo>
                  <a:lnTo>
                    <a:pt x="175646" y="4827"/>
                  </a:lnTo>
                  <a:lnTo>
                    <a:pt x="172750" y="4344"/>
                  </a:lnTo>
                  <a:lnTo>
                    <a:pt x="169919" y="3926"/>
                  </a:lnTo>
                  <a:lnTo>
                    <a:pt x="167087" y="3508"/>
                  </a:lnTo>
                  <a:lnTo>
                    <a:pt x="164256" y="3122"/>
                  </a:lnTo>
                  <a:lnTo>
                    <a:pt x="161489" y="2768"/>
                  </a:lnTo>
                  <a:lnTo>
                    <a:pt x="158722" y="2414"/>
                  </a:lnTo>
                  <a:lnTo>
                    <a:pt x="156019" y="2124"/>
                  </a:lnTo>
                  <a:lnTo>
                    <a:pt x="153316" y="1835"/>
                  </a:lnTo>
                  <a:lnTo>
                    <a:pt x="150614" y="1545"/>
                  </a:lnTo>
                  <a:lnTo>
                    <a:pt x="147975" y="1320"/>
                  </a:lnTo>
                  <a:lnTo>
                    <a:pt x="145369" y="1095"/>
                  </a:lnTo>
                  <a:lnTo>
                    <a:pt x="142763" y="902"/>
                  </a:lnTo>
                  <a:lnTo>
                    <a:pt x="137647" y="580"/>
                  </a:lnTo>
                  <a:lnTo>
                    <a:pt x="132660" y="323"/>
                  </a:lnTo>
                  <a:lnTo>
                    <a:pt x="127801" y="129"/>
                  </a:lnTo>
                  <a:lnTo>
                    <a:pt x="123007" y="33"/>
                  </a:lnTo>
                  <a:lnTo>
                    <a:pt x="11837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6" name="Google Shape;2406;p31"/>
            <p:cNvSpPr/>
            <p:nvPr/>
          </p:nvSpPr>
          <p:spPr>
            <a:xfrm>
              <a:off x="708675" y="3798625"/>
              <a:ext cx="6195400" cy="577550"/>
            </a:xfrm>
            <a:custGeom>
              <a:avLst/>
              <a:gdLst/>
              <a:ahLst/>
              <a:cxnLst/>
              <a:rect l="l" t="t" r="r" b="b"/>
              <a:pathLst>
                <a:path w="247816" h="23102" extrusionOk="0">
                  <a:moveTo>
                    <a:pt x="1" y="0"/>
                  </a:moveTo>
                  <a:lnTo>
                    <a:pt x="1" y="23102"/>
                  </a:lnTo>
                  <a:lnTo>
                    <a:pt x="247719" y="23102"/>
                  </a:lnTo>
                  <a:lnTo>
                    <a:pt x="24781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7" name="Google Shape;2407;p31"/>
            <p:cNvSpPr/>
            <p:nvPr/>
          </p:nvSpPr>
          <p:spPr>
            <a:xfrm>
              <a:off x="708675" y="3792175"/>
              <a:ext cx="6185750" cy="12900"/>
            </a:xfrm>
            <a:custGeom>
              <a:avLst/>
              <a:gdLst/>
              <a:ahLst/>
              <a:cxnLst/>
              <a:rect l="l" t="t" r="r" b="b"/>
              <a:pathLst>
                <a:path w="247430" h="516" extrusionOk="0">
                  <a:moveTo>
                    <a:pt x="1" y="1"/>
                  </a:moveTo>
                  <a:lnTo>
                    <a:pt x="1" y="516"/>
                  </a:lnTo>
                  <a:lnTo>
                    <a:pt x="247430" y="516"/>
                  </a:lnTo>
                  <a:lnTo>
                    <a:pt x="24743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8" name="Google Shape;2408;p31"/>
            <p:cNvSpPr/>
            <p:nvPr/>
          </p:nvSpPr>
          <p:spPr>
            <a:xfrm>
              <a:off x="708675" y="3792175"/>
              <a:ext cx="6185750" cy="12900"/>
            </a:xfrm>
            <a:custGeom>
              <a:avLst/>
              <a:gdLst/>
              <a:ahLst/>
              <a:cxnLst/>
              <a:rect l="l" t="t" r="r" b="b"/>
              <a:pathLst>
                <a:path w="247430" h="516" fill="none" extrusionOk="0">
                  <a:moveTo>
                    <a:pt x="1" y="516"/>
                  </a:moveTo>
                  <a:lnTo>
                    <a:pt x="247430" y="516"/>
                  </a:lnTo>
                  <a:lnTo>
                    <a:pt x="247430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9" name="Google Shape;2409;p31"/>
            <p:cNvSpPr/>
            <p:nvPr/>
          </p:nvSpPr>
          <p:spPr>
            <a:xfrm>
              <a:off x="3202275" y="3052950"/>
              <a:ext cx="1213850" cy="1323225"/>
            </a:xfrm>
            <a:custGeom>
              <a:avLst/>
              <a:gdLst/>
              <a:ahLst/>
              <a:cxnLst/>
              <a:rect l="l" t="t" r="r" b="b"/>
              <a:pathLst>
                <a:path w="48554" h="52929" extrusionOk="0">
                  <a:moveTo>
                    <a:pt x="3411" y="1"/>
                  </a:moveTo>
                  <a:lnTo>
                    <a:pt x="65" y="29827"/>
                  </a:lnTo>
                  <a:lnTo>
                    <a:pt x="0" y="52929"/>
                  </a:lnTo>
                  <a:lnTo>
                    <a:pt x="48521" y="52929"/>
                  </a:lnTo>
                  <a:lnTo>
                    <a:pt x="48553" y="29827"/>
                  </a:lnTo>
                  <a:lnTo>
                    <a:pt x="4514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0" name="Google Shape;2410;p31"/>
            <p:cNvSpPr/>
            <p:nvPr/>
          </p:nvSpPr>
          <p:spPr>
            <a:xfrm>
              <a:off x="3297200" y="3068225"/>
              <a:ext cx="95750" cy="71625"/>
            </a:xfrm>
            <a:custGeom>
              <a:avLst/>
              <a:gdLst/>
              <a:ahLst/>
              <a:cxnLst/>
              <a:rect l="l" t="t" r="r" b="b"/>
              <a:pathLst>
                <a:path w="3830" h="2865" extrusionOk="0">
                  <a:moveTo>
                    <a:pt x="322" y="1"/>
                  </a:moveTo>
                  <a:lnTo>
                    <a:pt x="0" y="2865"/>
                  </a:lnTo>
                  <a:lnTo>
                    <a:pt x="3572" y="2865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1" name="Google Shape;2411;p31"/>
            <p:cNvSpPr/>
            <p:nvPr/>
          </p:nvSpPr>
          <p:spPr>
            <a:xfrm>
              <a:off x="3405775" y="3068225"/>
              <a:ext cx="94150" cy="71625"/>
            </a:xfrm>
            <a:custGeom>
              <a:avLst/>
              <a:gdLst/>
              <a:ahLst/>
              <a:cxnLst/>
              <a:rect l="l" t="t" r="r" b="b"/>
              <a:pathLst>
                <a:path w="3766" h="2865" extrusionOk="0">
                  <a:moveTo>
                    <a:pt x="258" y="1"/>
                  </a:moveTo>
                  <a:lnTo>
                    <a:pt x="1" y="2865"/>
                  </a:lnTo>
                  <a:lnTo>
                    <a:pt x="3572" y="2865"/>
                  </a:lnTo>
                  <a:lnTo>
                    <a:pt x="376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2" name="Google Shape;2412;p31"/>
            <p:cNvSpPr/>
            <p:nvPr/>
          </p:nvSpPr>
          <p:spPr>
            <a:xfrm>
              <a:off x="3514375" y="3068225"/>
              <a:ext cx="93325" cy="71625"/>
            </a:xfrm>
            <a:custGeom>
              <a:avLst/>
              <a:gdLst/>
              <a:ahLst/>
              <a:cxnLst/>
              <a:rect l="l" t="t" r="r" b="b"/>
              <a:pathLst>
                <a:path w="3733" h="2865" extrusionOk="0">
                  <a:moveTo>
                    <a:pt x="194" y="1"/>
                  </a:moveTo>
                  <a:lnTo>
                    <a:pt x="1" y="2865"/>
                  </a:lnTo>
                  <a:lnTo>
                    <a:pt x="3604" y="2865"/>
                  </a:lnTo>
                  <a:lnTo>
                    <a:pt x="373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3" name="Google Shape;2413;p31"/>
            <p:cNvSpPr/>
            <p:nvPr/>
          </p:nvSpPr>
          <p:spPr>
            <a:xfrm>
              <a:off x="3622975" y="3068225"/>
              <a:ext cx="91725" cy="71625"/>
            </a:xfrm>
            <a:custGeom>
              <a:avLst/>
              <a:gdLst/>
              <a:ahLst/>
              <a:cxnLst/>
              <a:rect l="l" t="t" r="r" b="b"/>
              <a:pathLst>
                <a:path w="3669" h="2865" extrusionOk="0">
                  <a:moveTo>
                    <a:pt x="129" y="1"/>
                  </a:moveTo>
                  <a:lnTo>
                    <a:pt x="0" y="2865"/>
                  </a:lnTo>
                  <a:lnTo>
                    <a:pt x="3604" y="2865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4" name="Google Shape;2414;p31"/>
            <p:cNvSpPr/>
            <p:nvPr/>
          </p:nvSpPr>
          <p:spPr>
            <a:xfrm>
              <a:off x="3732375" y="3068225"/>
              <a:ext cx="90100" cy="71625"/>
            </a:xfrm>
            <a:custGeom>
              <a:avLst/>
              <a:gdLst/>
              <a:ahLst/>
              <a:cxnLst/>
              <a:rect l="l" t="t" r="r" b="b"/>
              <a:pathLst>
                <a:path w="3604" h="2865" extrusionOk="0">
                  <a:moveTo>
                    <a:pt x="64" y="1"/>
                  </a:moveTo>
                  <a:lnTo>
                    <a:pt x="0" y="2865"/>
                  </a:lnTo>
                  <a:lnTo>
                    <a:pt x="3604" y="2865"/>
                  </a:lnTo>
                  <a:lnTo>
                    <a:pt x="36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5" name="Google Shape;2415;p31"/>
            <p:cNvSpPr/>
            <p:nvPr/>
          </p:nvSpPr>
          <p:spPr>
            <a:xfrm>
              <a:off x="3840950" y="3068225"/>
              <a:ext cx="90125" cy="71625"/>
            </a:xfrm>
            <a:custGeom>
              <a:avLst/>
              <a:gdLst/>
              <a:ahLst/>
              <a:cxnLst/>
              <a:rect l="l" t="t" r="r" b="b"/>
              <a:pathLst>
                <a:path w="3605" h="2865" extrusionOk="0">
                  <a:moveTo>
                    <a:pt x="1" y="1"/>
                  </a:moveTo>
                  <a:lnTo>
                    <a:pt x="1" y="2865"/>
                  </a:lnTo>
                  <a:lnTo>
                    <a:pt x="3604" y="2865"/>
                  </a:lnTo>
                  <a:lnTo>
                    <a:pt x="350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6" name="Google Shape;2416;p31"/>
            <p:cNvSpPr/>
            <p:nvPr/>
          </p:nvSpPr>
          <p:spPr>
            <a:xfrm>
              <a:off x="3287550" y="3154300"/>
              <a:ext cx="98150" cy="74825"/>
            </a:xfrm>
            <a:custGeom>
              <a:avLst/>
              <a:gdLst/>
              <a:ahLst/>
              <a:cxnLst/>
              <a:rect l="l" t="t" r="r" b="b"/>
              <a:pathLst>
                <a:path w="3926" h="2993" extrusionOk="0">
                  <a:moveTo>
                    <a:pt x="322" y="1"/>
                  </a:moveTo>
                  <a:lnTo>
                    <a:pt x="0" y="2993"/>
                  </a:lnTo>
                  <a:lnTo>
                    <a:pt x="3636" y="2993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7" name="Google Shape;2417;p31"/>
            <p:cNvSpPr/>
            <p:nvPr/>
          </p:nvSpPr>
          <p:spPr>
            <a:xfrm>
              <a:off x="3397750" y="3154300"/>
              <a:ext cx="96550" cy="74825"/>
            </a:xfrm>
            <a:custGeom>
              <a:avLst/>
              <a:gdLst/>
              <a:ahLst/>
              <a:cxnLst/>
              <a:rect l="l" t="t" r="r" b="b"/>
              <a:pathLst>
                <a:path w="3862" h="2993" extrusionOk="0">
                  <a:moveTo>
                    <a:pt x="258" y="1"/>
                  </a:moveTo>
                  <a:lnTo>
                    <a:pt x="0" y="2993"/>
                  </a:lnTo>
                  <a:lnTo>
                    <a:pt x="3668" y="2993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8" name="Google Shape;2418;p31"/>
            <p:cNvSpPr/>
            <p:nvPr/>
          </p:nvSpPr>
          <p:spPr>
            <a:xfrm>
              <a:off x="3508750" y="3154300"/>
              <a:ext cx="94925" cy="74825"/>
            </a:xfrm>
            <a:custGeom>
              <a:avLst/>
              <a:gdLst/>
              <a:ahLst/>
              <a:cxnLst/>
              <a:rect l="l" t="t" r="r" b="b"/>
              <a:pathLst>
                <a:path w="3797" h="2993" extrusionOk="0">
                  <a:moveTo>
                    <a:pt x="193" y="1"/>
                  </a:moveTo>
                  <a:lnTo>
                    <a:pt x="0" y="2993"/>
                  </a:lnTo>
                  <a:lnTo>
                    <a:pt x="3668" y="2993"/>
                  </a:lnTo>
                  <a:lnTo>
                    <a:pt x="379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9" name="Google Shape;2419;p31"/>
            <p:cNvSpPr/>
            <p:nvPr/>
          </p:nvSpPr>
          <p:spPr>
            <a:xfrm>
              <a:off x="3619750" y="3154300"/>
              <a:ext cx="92525" cy="74825"/>
            </a:xfrm>
            <a:custGeom>
              <a:avLst/>
              <a:gdLst/>
              <a:ahLst/>
              <a:cxnLst/>
              <a:rect l="l" t="t" r="r" b="b"/>
              <a:pathLst>
                <a:path w="3701" h="2993" extrusionOk="0">
                  <a:moveTo>
                    <a:pt x="129" y="1"/>
                  </a:moveTo>
                  <a:lnTo>
                    <a:pt x="1" y="2993"/>
                  </a:lnTo>
                  <a:lnTo>
                    <a:pt x="3669" y="2993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0" name="Google Shape;2420;p31"/>
            <p:cNvSpPr/>
            <p:nvPr/>
          </p:nvSpPr>
          <p:spPr>
            <a:xfrm>
              <a:off x="3731550" y="3154300"/>
              <a:ext cx="90925" cy="74825"/>
            </a:xfrm>
            <a:custGeom>
              <a:avLst/>
              <a:gdLst/>
              <a:ahLst/>
              <a:cxnLst/>
              <a:rect l="l" t="t" r="r" b="b"/>
              <a:pathLst>
                <a:path w="3637" h="2993" extrusionOk="0">
                  <a:moveTo>
                    <a:pt x="33" y="1"/>
                  </a:moveTo>
                  <a:lnTo>
                    <a:pt x="1" y="2993"/>
                  </a:lnTo>
                  <a:lnTo>
                    <a:pt x="3637" y="2993"/>
                  </a:lnTo>
                  <a:lnTo>
                    <a:pt x="363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1" name="Google Shape;2421;p31"/>
            <p:cNvSpPr/>
            <p:nvPr/>
          </p:nvSpPr>
          <p:spPr>
            <a:xfrm>
              <a:off x="3840950" y="3154300"/>
              <a:ext cx="92525" cy="74825"/>
            </a:xfrm>
            <a:custGeom>
              <a:avLst/>
              <a:gdLst/>
              <a:ahLst/>
              <a:cxnLst/>
              <a:rect l="l" t="t" r="r" b="b"/>
              <a:pathLst>
                <a:path w="3701" h="2993" extrusionOk="0">
                  <a:moveTo>
                    <a:pt x="1" y="1"/>
                  </a:moveTo>
                  <a:lnTo>
                    <a:pt x="33" y="2993"/>
                  </a:lnTo>
                  <a:lnTo>
                    <a:pt x="3701" y="2993"/>
                  </a:lnTo>
                  <a:lnTo>
                    <a:pt x="36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2" name="Google Shape;2422;p31"/>
            <p:cNvSpPr/>
            <p:nvPr/>
          </p:nvSpPr>
          <p:spPr>
            <a:xfrm>
              <a:off x="3277075" y="3245200"/>
              <a:ext cx="100575" cy="78050"/>
            </a:xfrm>
            <a:custGeom>
              <a:avLst/>
              <a:gdLst/>
              <a:ahLst/>
              <a:cxnLst/>
              <a:rect l="l" t="t" r="r" b="b"/>
              <a:pathLst>
                <a:path w="4023" h="3122" extrusionOk="0">
                  <a:moveTo>
                    <a:pt x="355" y="1"/>
                  </a:moveTo>
                  <a:lnTo>
                    <a:pt x="1" y="3122"/>
                  </a:lnTo>
                  <a:lnTo>
                    <a:pt x="3733" y="3122"/>
                  </a:lnTo>
                  <a:lnTo>
                    <a:pt x="402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3" name="Google Shape;2423;p31"/>
            <p:cNvSpPr/>
            <p:nvPr/>
          </p:nvSpPr>
          <p:spPr>
            <a:xfrm>
              <a:off x="3389700" y="3245200"/>
              <a:ext cx="98950" cy="78050"/>
            </a:xfrm>
            <a:custGeom>
              <a:avLst/>
              <a:gdLst/>
              <a:ahLst/>
              <a:cxnLst/>
              <a:rect l="l" t="t" r="r" b="b"/>
              <a:pathLst>
                <a:path w="3958" h="3122" extrusionOk="0">
                  <a:moveTo>
                    <a:pt x="290" y="1"/>
                  </a:moveTo>
                  <a:lnTo>
                    <a:pt x="0" y="3122"/>
                  </a:lnTo>
                  <a:lnTo>
                    <a:pt x="3733" y="3122"/>
                  </a:lnTo>
                  <a:lnTo>
                    <a:pt x="395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4" name="Google Shape;2424;p31"/>
            <p:cNvSpPr/>
            <p:nvPr/>
          </p:nvSpPr>
          <p:spPr>
            <a:xfrm>
              <a:off x="3503125" y="3245200"/>
              <a:ext cx="96550" cy="78050"/>
            </a:xfrm>
            <a:custGeom>
              <a:avLst/>
              <a:gdLst/>
              <a:ahLst/>
              <a:cxnLst/>
              <a:rect l="l" t="t" r="r" b="b"/>
              <a:pathLst>
                <a:path w="3862" h="3122" extrusionOk="0">
                  <a:moveTo>
                    <a:pt x="193" y="1"/>
                  </a:moveTo>
                  <a:lnTo>
                    <a:pt x="0" y="3122"/>
                  </a:lnTo>
                  <a:lnTo>
                    <a:pt x="3732" y="3122"/>
                  </a:lnTo>
                  <a:lnTo>
                    <a:pt x="386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5" name="Google Shape;2425;p31"/>
            <p:cNvSpPr/>
            <p:nvPr/>
          </p:nvSpPr>
          <p:spPr>
            <a:xfrm>
              <a:off x="3615725" y="3245200"/>
              <a:ext cx="94950" cy="78050"/>
            </a:xfrm>
            <a:custGeom>
              <a:avLst/>
              <a:gdLst/>
              <a:ahLst/>
              <a:cxnLst/>
              <a:rect l="l" t="t" r="r" b="b"/>
              <a:pathLst>
                <a:path w="3798" h="3122" extrusionOk="0">
                  <a:moveTo>
                    <a:pt x="129" y="1"/>
                  </a:moveTo>
                  <a:lnTo>
                    <a:pt x="1" y="3122"/>
                  </a:lnTo>
                  <a:lnTo>
                    <a:pt x="3733" y="3122"/>
                  </a:lnTo>
                  <a:lnTo>
                    <a:pt x="379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6" name="Google Shape;2426;p31"/>
            <p:cNvSpPr/>
            <p:nvPr/>
          </p:nvSpPr>
          <p:spPr>
            <a:xfrm>
              <a:off x="3729950" y="3245200"/>
              <a:ext cx="93325" cy="78050"/>
            </a:xfrm>
            <a:custGeom>
              <a:avLst/>
              <a:gdLst/>
              <a:ahLst/>
              <a:cxnLst/>
              <a:rect l="l" t="t" r="r" b="b"/>
              <a:pathLst>
                <a:path w="3733" h="3122" extrusionOk="0">
                  <a:moveTo>
                    <a:pt x="33" y="1"/>
                  </a:moveTo>
                  <a:lnTo>
                    <a:pt x="1" y="3122"/>
                  </a:lnTo>
                  <a:lnTo>
                    <a:pt x="3733" y="3122"/>
                  </a:lnTo>
                  <a:lnTo>
                    <a:pt x="370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7" name="Google Shape;2427;p31"/>
            <p:cNvSpPr/>
            <p:nvPr/>
          </p:nvSpPr>
          <p:spPr>
            <a:xfrm>
              <a:off x="3841750" y="3245200"/>
              <a:ext cx="94150" cy="78050"/>
            </a:xfrm>
            <a:custGeom>
              <a:avLst/>
              <a:gdLst/>
              <a:ahLst/>
              <a:cxnLst/>
              <a:rect l="l" t="t" r="r" b="b"/>
              <a:pathLst>
                <a:path w="3766" h="3122" extrusionOk="0">
                  <a:moveTo>
                    <a:pt x="1" y="1"/>
                  </a:moveTo>
                  <a:lnTo>
                    <a:pt x="33" y="3122"/>
                  </a:lnTo>
                  <a:lnTo>
                    <a:pt x="3765" y="3122"/>
                  </a:lnTo>
                  <a:lnTo>
                    <a:pt x="366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8" name="Google Shape;2428;p31"/>
            <p:cNvSpPr/>
            <p:nvPr/>
          </p:nvSpPr>
          <p:spPr>
            <a:xfrm>
              <a:off x="3266625" y="3340125"/>
              <a:ext cx="102175" cy="80450"/>
            </a:xfrm>
            <a:custGeom>
              <a:avLst/>
              <a:gdLst/>
              <a:ahLst/>
              <a:cxnLst/>
              <a:rect l="l" t="t" r="r" b="b"/>
              <a:pathLst>
                <a:path w="4087" h="3218" extrusionOk="0">
                  <a:moveTo>
                    <a:pt x="354" y="0"/>
                  </a:moveTo>
                  <a:lnTo>
                    <a:pt x="1" y="3218"/>
                  </a:lnTo>
                  <a:lnTo>
                    <a:pt x="3797" y="3218"/>
                  </a:lnTo>
                  <a:lnTo>
                    <a:pt x="408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9" name="Google Shape;2429;p31"/>
            <p:cNvSpPr/>
            <p:nvPr/>
          </p:nvSpPr>
          <p:spPr>
            <a:xfrm>
              <a:off x="3381650" y="3340125"/>
              <a:ext cx="100575" cy="80450"/>
            </a:xfrm>
            <a:custGeom>
              <a:avLst/>
              <a:gdLst/>
              <a:ahLst/>
              <a:cxnLst/>
              <a:rect l="l" t="t" r="r" b="b"/>
              <a:pathLst>
                <a:path w="4023" h="3218" extrusionOk="0">
                  <a:moveTo>
                    <a:pt x="290" y="0"/>
                  </a:moveTo>
                  <a:lnTo>
                    <a:pt x="1" y="3218"/>
                  </a:lnTo>
                  <a:lnTo>
                    <a:pt x="3797" y="3218"/>
                  </a:lnTo>
                  <a:lnTo>
                    <a:pt x="402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0" name="Google Shape;2430;p31"/>
            <p:cNvSpPr/>
            <p:nvPr/>
          </p:nvSpPr>
          <p:spPr>
            <a:xfrm>
              <a:off x="3496675" y="3340125"/>
              <a:ext cx="98975" cy="80450"/>
            </a:xfrm>
            <a:custGeom>
              <a:avLst/>
              <a:gdLst/>
              <a:ahLst/>
              <a:cxnLst/>
              <a:rect l="l" t="t" r="r" b="b"/>
              <a:pathLst>
                <a:path w="3959" h="3218" extrusionOk="0">
                  <a:moveTo>
                    <a:pt x="226" y="0"/>
                  </a:moveTo>
                  <a:lnTo>
                    <a:pt x="1" y="3218"/>
                  </a:lnTo>
                  <a:lnTo>
                    <a:pt x="3830" y="3218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1" name="Google Shape;2431;p31"/>
            <p:cNvSpPr/>
            <p:nvPr/>
          </p:nvSpPr>
          <p:spPr>
            <a:xfrm>
              <a:off x="3612500" y="3340125"/>
              <a:ext cx="96550" cy="80450"/>
            </a:xfrm>
            <a:custGeom>
              <a:avLst/>
              <a:gdLst/>
              <a:ahLst/>
              <a:cxnLst/>
              <a:rect l="l" t="t" r="r" b="b"/>
              <a:pathLst>
                <a:path w="3862" h="3218" extrusionOk="0">
                  <a:moveTo>
                    <a:pt x="97" y="0"/>
                  </a:moveTo>
                  <a:lnTo>
                    <a:pt x="1" y="3218"/>
                  </a:lnTo>
                  <a:lnTo>
                    <a:pt x="3798" y="3218"/>
                  </a:lnTo>
                  <a:lnTo>
                    <a:pt x="386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2" name="Google Shape;2432;p31"/>
            <p:cNvSpPr/>
            <p:nvPr/>
          </p:nvSpPr>
          <p:spPr>
            <a:xfrm>
              <a:off x="3728350" y="3340125"/>
              <a:ext cx="94925" cy="80450"/>
            </a:xfrm>
            <a:custGeom>
              <a:avLst/>
              <a:gdLst/>
              <a:ahLst/>
              <a:cxnLst/>
              <a:rect l="l" t="t" r="r" b="b"/>
              <a:pathLst>
                <a:path w="3797" h="3218" extrusionOk="0">
                  <a:moveTo>
                    <a:pt x="32" y="0"/>
                  </a:moveTo>
                  <a:lnTo>
                    <a:pt x="0" y="3218"/>
                  </a:lnTo>
                  <a:lnTo>
                    <a:pt x="3797" y="3218"/>
                  </a:lnTo>
                  <a:lnTo>
                    <a:pt x="379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3" name="Google Shape;2433;p31"/>
            <p:cNvSpPr/>
            <p:nvPr/>
          </p:nvSpPr>
          <p:spPr>
            <a:xfrm>
              <a:off x="3842575" y="3340125"/>
              <a:ext cx="95725" cy="80450"/>
            </a:xfrm>
            <a:custGeom>
              <a:avLst/>
              <a:gdLst/>
              <a:ahLst/>
              <a:cxnLst/>
              <a:rect l="l" t="t" r="r" b="b"/>
              <a:pathLst>
                <a:path w="3829" h="3218" extrusionOk="0">
                  <a:moveTo>
                    <a:pt x="0" y="0"/>
                  </a:moveTo>
                  <a:lnTo>
                    <a:pt x="32" y="3218"/>
                  </a:lnTo>
                  <a:lnTo>
                    <a:pt x="3829" y="3218"/>
                  </a:lnTo>
                  <a:lnTo>
                    <a:pt x="3765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4" name="Google Shape;2434;p31"/>
            <p:cNvSpPr/>
            <p:nvPr/>
          </p:nvSpPr>
          <p:spPr>
            <a:xfrm>
              <a:off x="3255375" y="3438250"/>
              <a:ext cx="104575" cy="84475"/>
            </a:xfrm>
            <a:custGeom>
              <a:avLst/>
              <a:gdLst/>
              <a:ahLst/>
              <a:cxnLst/>
              <a:rect l="l" t="t" r="r" b="b"/>
              <a:pathLst>
                <a:path w="4183" h="3379" extrusionOk="0">
                  <a:moveTo>
                    <a:pt x="354" y="1"/>
                  </a:moveTo>
                  <a:lnTo>
                    <a:pt x="0" y="3379"/>
                  </a:lnTo>
                  <a:lnTo>
                    <a:pt x="3893" y="3379"/>
                  </a:lnTo>
                  <a:lnTo>
                    <a:pt x="418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5" name="Google Shape;2435;p31"/>
            <p:cNvSpPr/>
            <p:nvPr/>
          </p:nvSpPr>
          <p:spPr>
            <a:xfrm>
              <a:off x="3372800" y="3438250"/>
              <a:ext cx="103000" cy="84475"/>
            </a:xfrm>
            <a:custGeom>
              <a:avLst/>
              <a:gdLst/>
              <a:ahLst/>
              <a:cxnLst/>
              <a:rect l="l" t="t" r="r" b="b"/>
              <a:pathLst>
                <a:path w="4120" h="3379" extrusionOk="0">
                  <a:moveTo>
                    <a:pt x="290" y="1"/>
                  </a:moveTo>
                  <a:lnTo>
                    <a:pt x="1" y="3379"/>
                  </a:lnTo>
                  <a:lnTo>
                    <a:pt x="3894" y="3379"/>
                  </a:lnTo>
                  <a:lnTo>
                    <a:pt x="411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6" name="Google Shape;2436;p31"/>
            <p:cNvSpPr/>
            <p:nvPr/>
          </p:nvSpPr>
          <p:spPr>
            <a:xfrm>
              <a:off x="3490250" y="3438250"/>
              <a:ext cx="101375" cy="84475"/>
            </a:xfrm>
            <a:custGeom>
              <a:avLst/>
              <a:gdLst/>
              <a:ahLst/>
              <a:cxnLst/>
              <a:rect l="l" t="t" r="r" b="b"/>
              <a:pathLst>
                <a:path w="4055" h="3379" extrusionOk="0">
                  <a:moveTo>
                    <a:pt x="226" y="1"/>
                  </a:moveTo>
                  <a:lnTo>
                    <a:pt x="0" y="3379"/>
                  </a:lnTo>
                  <a:lnTo>
                    <a:pt x="3894" y="3379"/>
                  </a:lnTo>
                  <a:lnTo>
                    <a:pt x="405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7" name="Google Shape;2437;p31"/>
            <p:cNvSpPr/>
            <p:nvPr/>
          </p:nvSpPr>
          <p:spPr>
            <a:xfrm>
              <a:off x="3608500" y="3438250"/>
              <a:ext cx="98150" cy="84475"/>
            </a:xfrm>
            <a:custGeom>
              <a:avLst/>
              <a:gdLst/>
              <a:ahLst/>
              <a:cxnLst/>
              <a:rect l="l" t="t" r="r" b="b"/>
              <a:pathLst>
                <a:path w="3926" h="3379" extrusionOk="0">
                  <a:moveTo>
                    <a:pt x="129" y="1"/>
                  </a:moveTo>
                  <a:lnTo>
                    <a:pt x="0" y="3379"/>
                  </a:lnTo>
                  <a:lnTo>
                    <a:pt x="3861" y="3379"/>
                  </a:lnTo>
                  <a:lnTo>
                    <a:pt x="392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8" name="Google Shape;2438;p31"/>
            <p:cNvSpPr/>
            <p:nvPr/>
          </p:nvSpPr>
          <p:spPr>
            <a:xfrm>
              <a:off x="3726725" y="3438250"/>
              <a:ext cx="97375" cy="84475"/>
            </a:xfrm>
            <a:custGeom>
              <a:avLst/>
              <a:gdLst/>
              <a:ahLst/>
              <a:cxnLst/>
              <a:rect l="l" t="t" r="r" b="b"/>
              <a:pathLst>
                <a:path w="3895" h="3379" extrusionOk="0">
                  <a:moveTo>
                    <a:pt x="33" y="1"/>
                  </a:moveTo>
                  <a:lnTo>
                    <a:pt x="1" y="3379"/>
                  </a:lnTo>
                  <a:lnTo>
                    <a:pt x="3894" y="3379"/>
                  </a:lnTo>
                  <a:lnTo>
                    <a:pt x="386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9" name="Google Shape;2439;p31"/>
            <p:cNvSpPr/>
            <p:nvPr/>
          </p:nvSpPr>
          <p:spPr>
            <a:xfrm>
              <a:off x="3843375" y="3438250"/>
              <a:ext cx="98150" cy="84475"/>
            </a:xfrm>
            <a:custGeom>
              <a:avLst/>
              <a:gdLst/>
              <a:ahLst/>
              <a:cxnLst/>
              <a:rect l="l" t="t" r="r" b="b"/>
              <a:pathLst>
                <a:path w="3926" h="3379" extrusionOk="0">
                  <a:moveTo>
                    <a:pt x="0" y="1"/>
                  </a:moveTo>
                  <a:lnTo>
                    <a:pt x="32" y="3379"/>
                  </a:lnTo>
                  <a:lnTo>
                    <a:pt x="3926" y="3379"/>
                  </a:lnTo>
                  <a:lnTo>
                    <a:pt x="38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0" name="Google Shape;2440;p31"/>
            <p:cNvSpPr/>
            <p:nvPr/>
          </p:nvSpPr>
          <p:spPr>
            <a:xfrm>
              <a:off x="3244100" y="3541225"/>
              <a:ext cx="107000" cy="87700"/>
            </a:xfrm>
            <a:custGeom>
              <a:avLst/>
              <a:gdLst/>
              <a:ahLst/>
              <a:cxnLst/>
              <a:rect l="l" t="t" r="r" b="b"/>
              <a:pathLst>
                <a:path w="4280" h="3508" extrusionOk="0">
                  <a:moveTo>
                    <a:pt x="355" y="0"/>
                  </a:moveTo>
                  <a:lnTo>
                    <a:pt x="1" y="3507"/>
                  </a:lnTo>
                  <a:lnTo>
                    <a:pt x="3958" y="3507"/>
                  </a:lnTo>
                  <a:lnTo>
                    <a:pt x="428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1" name="Google Shape;2441;p31"/>
            <p:cNvSpPr/>
            <p:nvPr/>
          </p:nvSpPr>
          <p:spPr>
            <a:xfrm>
              <a:off x="3363950" y="3541225"/>
              <a:ext cx="104600" cy="87700"/>
            </a:xfrm>
            <a:custGeom>
              <a:avLst/>
              <a:gdLst/>
              <a:ahLst/>
              <a:cxnLst/>
              <a:rect l="l" t="t" r="r" b="b"/>
              <a:pathLst>
                <a:path w="4184" h="3508" extrusionOk="0">
                  <a:moveTo>
                    <a:pt x="290" y="0"/>
                  </a:moveTo>
                  <a:lnTo>
                    <a:pt x="1" y="3507"/>
                  </a:lnTo>
                  <a:lnTo>
                    <a:pt x="3958" y="3507"/>
                  </a:lnTo>
                  <a:lnTo>
                    <a:pt x="418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2" name="Google Shape;2442;p31"/>
            <p:cNvSpPr/>
            <p:nvPr/>
          </p:nvSpPr>
          <p:spPr>
            <a:xfrm>
              <a:off x="3483800" y="3541225"/>
              <a:ext cx="103000" cy="87700"/>
            </a:xfrm>
            <a:custGeom>
              <a:avLst/>
              <a:gdLst/>
              <a:ahLst/>
              <a:cxnLst/>
              <a:rect l="l" t="t" r="r" b="b"/>
              <a:pathLst>
                <a:path w="4120" h="3508" extrusionOk="0">
                  <a:moveTo>
                    <a:pt x="226" y="0"/>
                  </a:moveTo>
                  <a:lnTo>
                    <a:pt x="1" y="3507"/>
                  </a:lnTo>
                  <a:lnTo>
                    <a:pt x="3958" y="3507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3" name="Google Shape;2443;p31"/>
            <p:cNvSpPr/>
            <p:nvPr/>
          </p:nvSpPr>
          <p:spPr>
            <a:xfrm>
              <a:off x="3603675" y="3541225"/>
              <a:ext cx="101375" cy="87700"/>
            </a:xfrm>
            <a:custGeom>
              <a:avLst/>
              <a:gdLst/>
              <a:ahLst/>
              <a:cxnLst/>
              <a:rect l="l" t="t" r="r" b="b"/>
              <a:pathLst>
                <a:path w="4055" h="3508" extrusionOk="0">
                  <a:moveTo>
                    <a:pt x="161" y="0"/>
                  </a:moveTo>
                  <a:lnTo>
                    <a:pt x="0" y="3507"/>
                  </a:lnTo>
                  <a:lnTo>
                    <a:pt x="3990" y="3507"/>
                  </a:lnTo>
                  <a:lnTo>
                    <a:pt x="405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4" name="Google Shape;2444;p31"/>
            <p:cNvSpPr/>
            <p:nvPr/>
          </p:nvSpPr>
          <p:spPr>
            <a:xfrm>
              <a:off x="3725125" y="3541225"/>
              <a:ext cx="98975" cy="87700"/>
            </a:xfrm>
            <a:custGeom>
              <a:avLst/>
              <a:gdLst/>
              <a:ahLst/>
              <a:cxnLst/>
              <a:rect l="l" t="t" r="r" b="b"/>
              <a:pathLst>
                <a:path w="3959" h="3508" extrusionOk="0">
                  <a:moveTo>
                    <a:pt x="33" y="0"/>
                  </a:moveTo>
                  <a:lnTo>
                    <a:pt x="0" y="3507"/>
                  </a:lnTo>
                  <a:lnTo>
                    <a:pt x="3958" y="3507"/>
                  </a:lnTo>
                  <a:lnTo>
                    <a:pt x="395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5" name="Google Shape;2445;p31"/>
            <p:cNvSpPr/>
            <p:nvPr/>
          </p:nvSpPr>
          <p:spPr>
            <a:xfrm>
              <a:off x="3844175" y="3541225"/>
              <a:ext cx="99775" cy="87700"/>
            </a:xfrm>
            <a:custGeom>
              <a:avLst/>
              <a:gdLst/>
              <a:ahLst/>
              <a:cxnLst/>
              <a:rect l="l" t="t" r="r" b="b"/>
              <a:pathLst>
                <a:path w="3991" h="3508" extrusionOk="0">
                  <a:moveTo>
                    <a:pt x="0" y="0"/>
                  </a:moveTo>
                  <a:lnTo>
                    <a:pt x="33" y="3507"/>
                  </a:lnTo>
                  <a:lnTo>
                    <a:pt x="3990" y="3507"/>
                  </a:lnTo>
                  <a:lnTo>
                    <a:pt x="389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6" name="Google Shape;2446;p31"/>
            <p:cNvSpPr/>
            <p:nvPr/>
          </p:nvSpPr>
          <p:spPr>
            <a:xfrm>
              <a:off x="4115250" y="3068225"/>
              <a:ext cx="94150" cy="71625"/>
            </a:xfrm>
            <a:custGeom>
              <a:avLst/>
              <a:gdLst/>
              <a:ahLst/>
              <a:cxnLst/>
              <a:rect l="l" t="t" r="r" b="b"/>
              <a:pathLst>
                <a:path w="3766" h="2865" extrusionOk="0">
                  <a:moveTo>
                    <a:pt x="1" y="1"/>
                  </a:moveTo>
                  <a:lnTo>
                    <a:pt x="194" y="2865"/>
                  </a:lnTo>
                  <a:lnTo>
                    <a:pt x="3765" y="2865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7" name="Google Shape;2447;p31"/>
            <p:cNvSpPr/>
            <p:nvPr/>
          </p:nvSpPr>
          <p:spPr>
            <a:xfrm>
              <a:off x="4223850" y="3068225"/>
              <a:ext cx="96550" cy="71625"/>
            </a:xfrm>
            <a:custGeom>
              <a:avLst/>
              <a:gdLst/>
              <a:ahLst/>
              <a:cxnLst/>
              <a:rect l="l" t="t" r="r" b="b"/>
              <a:pathLst>
                <a:path w="3862" h="2865" extrusionOk="0">
                  <a:moveTo>
                    <a:pt x="0" y="1"/>
                  </a:moveTo>
                  <a:lnTo>
                    <a:pt x="258" y="2865"/>
                  </a:lnTo>
                  <a:lnTo>
                    <a:pt x="3861" y="2865"/>
                  </a:lnTo>
                  <a:lnTo>
                    <a:pt x="354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8" name="Google Shape;2448;p31"/>
            <p:cNvSpPr/>
            <p:nvPr/>
          </p:nvSpPr>
          <p:spPr>
            <a:xfrm>
              <a:off x="4120875" y="3151900"/>
              <a:ext cx="96550" cy="74825"/>
            </a:xfrm>
            <a:custGeom>
              <a:avLst/>
              <a:gdLst/>
              <a:ahLst/>
              <a:cxnLst/>
              <a:rect l="l" t="t" r="r" b="b"/>
              <a:pathLst>
                <a:path w="3862" h="2993" extrusionOk="0">
                  <a:moveTo>
                    <a:pt x="1" y="0"/>
                  </a:moveTo>
                  <a:lnTo>
                    <a:pt x="194" y="2992"/>
                  </a:lnTo>
                  <a:lnTo>
                    <a:pt x="3862" y="2992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9" name="Google Shape;2449;p31"/>
            <p:cNvSpPr/>
            <p:nvPr/>
          </p:nvSpPr>
          <p:spPr>
            <a:xfrm>
              <a:off x="4231075" y="3151900"/>
              <a:ext cx="98175" cy="74825"/>
            </a:xfrm>
            <a:custGeom>
              <a:avLst/>
              <a:gdLst/>
              <a:ahLst/>
              <a:cxnLst/>
              <a:rect l="l" t="t" r="r" b="b"/>
              <a:pathLst>
                <a:path w="3927" h="2993" extrusionOk="0">
                  <a:moveTo>
                    <a:pt x="1" y="0"/>
                  </a:moveTo>
                  <a:lnTo>
                    <a:pt x="290" y="2992"/>
                  </a:lnTo>
                  <a:lnTo>
                    <a:pt x="3926" y="2992"/>
                  </a:lnTo>
                  <a:lnTo>
                    <a:pt x="360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0" name="Google Shape;2450;p31"/>
            <p:cNvSpPr/>
            <p:nvPr/>
          </p:nvSpPr>
          <p:spPr>
            <a:xfrm>
              <a:off x="4127325" y="3245200"/>
              <a:ext cx="98150" cy="78050"/>
            </a:xfrm>
            <a:custGeom>
              <a:avLst/>
              <a:gdLst/>
              <a:ahLst/>
              <a:cxnLst/>
              <a:rect l="l" t="t" r="r" b="b"/>
              <a:pathLst>
                <a:path w="3926" h="3122" extrusionOk="0">
                  <a:moveTo>
                    <a:pt x="0" y="1"/>
                  </a:moveTo>
                  <a:lnTo>
                    <a:pt x="193" y="3122"/>
                  </a:lnTo>
                  <a:lnTo>
                    <a:pt x="3926" y="3122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1" name="Google Shape;2451;p31"/>
            <p:cNvSpPr/>
            <p:nvPr/>
          </p:nvSpPr>
          <p:spPr>
            <a:xfrm>
              <a:off x="4239925" y="3245200"/>
              <a:ext cx="100575" cy="78050"/>
            </a:xfrm>
            <a:custGeom>
              <a:avLst/>
              <a:gdLst/>
              <a:ahLst/>
              <a:cxnLst/>
              <a:rect l="l" t="t" r="r" b="b"/>
              <a:pathLst>
                <a:path w="4023" h="3122" extrusionOk="0">
                  <a:moveTo>
                    <a:pt x="1" y="1"/>
                  </a:moveTo>
                  <a:lnTo>
                    <a:pt x="290" y="3122"/>
                  </a:lnTo>
                  <a:lnTo>
                    <a:pt x="4023" y="3122"/>
                  </a:lnTo>
                  <a:lnTo>
                    <a:pt x="366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2" name="Google Shape;2452;p31"/>
            <p:cNvSpPr/>
            <p:nvPr/>
          </p:nvSpPr>
          <p:spPr>
            <a:xfrm>
              <a:off x="4133750" y="3340125"/>
              <a:ext cx="100575" cy="80450"/>
            </a:xfrm>
            <a:custGeom>
              <a:avLst/>
              <a:gdLst/>
              <a:ahLst/>
              <a:cxnLst/>
              <a:rect l="l" t="t" r="r" b="b"/>
              <a:pathLst>
                <a:path w="4023" h="3218" extrusionOk="0">
                  <a:moveTo>
                    <a:pt x="1" y="0"/>
                  </a:moveTo>
                  <a:lnTo>
                    <a:pt x="194" y="3218"/>
                  </a:lnTo>
                  <a:lnTo>
                    <a:pt x="4023" y="3218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3" name="Google Shape;2453;p31"/>
            <p:cNvSpPr/>
            <p:nvPr/>
          </p:nvSpPr>
          <p:spPr>
            <a:xfrm>
              <a:off x="4248775" y="3340125"/>
              <a:ext cx="102175" cy="80450"/>
            </a:xfrm>
            <a:custGeom>
              <a:avLst/>
              <a:gdLst/>
              <a:ahLst/>
              <a:cxnLst/>
              <a:rect l="l" t="t" r="r" b="b"/>
              <a:pathLst>
                <a:path w="4087" h="3218" extrusionOk="0">
                  <a:moveTo>
                    <a:pt x="1" y="0"/>
                  </a:moveTo>
                  <a:lnTo>
                    <a:pt x="290" y="3218"/>
                  </a:lnTo>
                  <a:lnTo>
                    <a:pt x="4087" y="3218"/>
                  </a:lnTo>
                  <a:lnTo>
                    <a:pt x="373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4" name="Google Shape;2454;p31"/>
            <p:cNvSpPr/>
            <p:nvPr/>
          </p:nvSpPr>
          <p:spPr>
            <a:xfrm>
              <a:off x="4140200" y="3438250"/>
              <a:ext cx="102175" cy="84475"/>
            </a:xfrm>
            <a:custGeom>
              <a:avLst/>
              <a:gdLst/>
              <a:ahLst/>
              <a:cxnLst/>
              <a:rect l="l" t="t" r="r" b="b"/>
              <a:pathLst>
                <a:path w="4087" h="3379" extrusionOk="0">
                  <a:moveTo>
                    <a:pt x="0" y="1"/>
                  </a:moveTo>
                  <a:lnTo>
                    <a:pt x="225" y="3379"/>
                  </a:lnTo>
                  <a:lnTo>
                    <a:pt x="4086" y="3379"/>
                  </a:lnTo>
                  <a:lnTo>
                    <a:pt x="379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5" name="Google Shape;2455;p31"/>
            <p:cNvSpPr/>
            <p:nvPr/>
          </p:nvSpPr>
          <p:spPr>
            <a:xfrm>
              <a:off x="4257625" y="3438250"/>
              <a:ext cx="104600" cy="84475"/>
            </a:xfrm>
            <a:custGeom>
              <a:avLst/>
              <a:gdLst/>
              <a:ahLst/>
              <a:cxnLst/>
              <a:rect l="l" t="t" r="r" b="b"/>
              <a:pathLst>
                <a:path w="4184" h="3379" extrusionOk="0">
                  <a:moveTo>
                    <a:pt x="1" y="1"/>
                  </a:moveTo>
                  <a:lnTo>
                    <a:pt x="290" y="3379"/>
                  </a:lnTo>
                  <a:lnTo>
                    <a:pt x="4183" y="3379"/>
                  </a:lnTo>
                  <a:lnTo>
                    <a:pt x="379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6" name="Google Shape;2456;p31"/>
            <p:cNvSpPr/>
            <p:nvPr/>
          </p:nvSpPr>
          <p:spPr>
            <a:xfrm>
              <a:off x="4146625" y="3541225"/>
              <a:ext cx="105400" cy="87700"/>
            </a:xfrm>
            <a:custGeom>
              <a:avLst/>
              <a:gdLst/>
              <a:ahLst/>
              <a:cxnLst/>
              <a:rect l="l" t="t" r="r" b="b"/>
              <a:pathLst>
                <a:path w="4216" h="3508" extrusionOk="0">
                  <a:moveTo>
                    <a:pt x="0" y="0"/>
                  </a:moveTo>
                  <a:lnTo>
                    <a:pt x="258" y="3507"/>
                  </a:lnTo>
                  <a:lnTo>
                    <a:pt x="4215" y="350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7" name="Google Shape;2457;p31"/>
            <p:cNvSpPr/>
            <p:nvPr/>
          </p:nvSpPr>
          <p:spPr>
            <a:xfrm>
              <a:off x="4266475" y="3541225"/>
              <a:ext cx="107825" cy="87700"/>
            </a:xfrm>
            <a:custGeom>
              <a:avLst/>
              <a:gdLst/>
              <a:ahLst/>
              <a:cxnLst/>
              <a:rect l="l" t="t" r="r" b="b"/>
              <a:pathLst>
                <a:path w="4313" h="3508" extrusionOk="0">
                  <a:moveTo>
                    <a:pt x="1" y="0"/>
                  </a:moveTo>
                  <a:lnTo>
                    <a:pt x="322" y="3507"/>
                  </a:lnTo>
                  <a:lnTo>
                    <a:pt x="4312" y="3507"/>
                  </a:lnTo>
                  <a:lnTo>
                    <a:pt x="392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8" name="Google Shape;2458;p31"/>
            <p:cNvSpPr/>
            <p:nvPr/>
          </p:nvSpPr>
          <p:spPr>
            <a:xfrm>
              <a:off x="1847700" y="3052950"/>
              <a:ext cx="1291050" cy="682950"/>
            </a:xfrm>
            <a:custGeom>
              <a:avLst/>
              <a:gdLst/>
              <a:ahLst/>
              <a:cxnLst/>
              <a:rect l="l" t="t" r="r" b="b"/>
              <a:pathLst>
                <a:path w="51642" h="27318" extrusionOk="0">
                  <a:moveTo>
                    <a:pt x="10264" y="1"/>
                  </a:moveTo>
                  <a:lnTo>
                    <a:pt x="0" y="27317"/>
                  </a:lnTo>
                  <a:lnTo>
                    <a:pt x="47652" y="27317"/>
                  </a:lnTo>
                  <a:lnTo>
                    <a:pt x="5164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59" name="Google Shape;2459;p31"/>
            <p:cNvSpPr/>
            <p:nvPr/>
          </p:nvSpPr>
          <p:spPr>
            <a:xfrm>
              <a:off x="1994900" y="3135000"/>
              <a:ext cx="1035250" cy="495525"/>
            </a:xfrm>
            <a:custGeom>
              <a:avLst/>
              <a:gdLst/>
              <a:ahLst/>
              <a:cxnLst/>
              <a:rect l="l" t="t" r="r" b="b"/>
              <a:pathLst>
                <a:path w="41410" h="19821" extrusionOk="0">
                  <a:moveTo>
                    <a:pt x="41249" y="129"/>
                  </a:moveTo>
                  <a:lnTo>
                    <a:pt x="38552" y="16120"/>
                  </a:lnTo>
                  <a:lnTo>
                    <a:pt x="34557" y="16120"/>
                  </a:lnTo>
                  <a:lnTo>
                    <a:pt x="33881" y="19692"/>
                  </a:lnTo>
                  <a:lnTo>
                    <a:pt x="161" y="19692"/>
                  </a:lnTo>
                  <a:lnTo>
                    <a:pt x="7079" y="129"/>
                  </a:lnTo>
                  <a:close/>
                  <a:moveTo>
                    <a:pt x="7014" y="0"/>
                  </a:moveTo>
                  <a:lnTo>
                    <a:pt x="0" y="19820"/>
                  </a:lnTo>
                  <a:lnTo>
                    <a:pt x="33977" y="19820"/>
                  </a:lnTo>
                  <a:lnTo>
                    <a:pt x="34653" y="16249"/>
                  </a:lnTo>
                  <a:lnTo>
                    <a:pt x="38675" y="16249"/>
                  </a:lnTo>
                  <a:lnTo>
                    <a:pt x="38675" y="16185"/>
                  </a:lnTo>
                  <a:lnTo>
                    <a:pt x="4141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0" name="Google Shape;2460;p31"/>
            <p:cNvSpPr/>
            <p:nvPr/>
          </p:nvSpPr>
          <p:spPr>
            <a:xfrm>
              <a:off x="2191975" y="3174425"/>
              <a:ext cx="304075" cy="12875"/>
            </a:xfrm>
            <a:custGeom>
              <a:avLst/>
              <a:gdLst/>
              <a:ahLst/>
              <a:cxnLst/>
              <a:rect l="l" t="t" r="r" b="b"/>
              <a:pathLst>
                <a:path w="12163" h="515" extrusionOk="0">
                  <a:moveTo>
                    <a:pt x="193" y="0"/>
                  </a:moveTo>
                  <a:lnTo>
                    <a:pt x="0" y="515"/>
                  </a:lnTo>
                  <a:lnTo>
                    <a:pt x="12002" y="515"/>
                  </a:lnTo>
                  <a:lnTo>
                    <a:pt x="1216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1" name="Google Shape;2461;p31"/>
            <p:cNvSpPr/>
            <p:nvPr/>
          </p:nvSpPr>
          <p:spPr>
            <a:xfrm>
              <a:off x="2182325" y="3203375"/>
              <a:ext cx="234100" cy="12900"/>
            </a:xfrm>
            <a:custGeom>
              <a:avLst/>
              <a:gdLst/>
              <a:ahLst/>
              <a:cxnLst/>
              <a:rect l="l" t="t" r="r" b="b"/>
              <a:pathLst>
                <a:path w="9364" h="516" extrusionOk="0">
                  <a:moveTo>
                    <a:pt x="193" y="0"/>
                  </a:moveTo>
                  <a:lnTo>
                    <a:pt x="0" y="515"/>
                  </a:lnTo>
                  <a:lnTo>
                    <a:pt x="9202" y="515"/>
                  </a:lnTo>
                  <a:lnTo>
                    <a:pt x="936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2" name="Google Shape;2462;p31"/>
            <p:cNvSpPr/>
            <p:nvPr/>
          </p:nvSpPr>
          <p:spPr>
            <a:xfrm>
              <a:off x="2150950" y="3293475"/>
              <a:ext cx="238925" cy="13675"/>
            </a:xfrm>
            <a:custGeom>
              <a:avLst/>
              <a:gdLst/>
              <a:ahLst/>
              <a:cxnLst/>
              <a:rect l="l" t="t" r="r" b="b"/>
              <a:pathLst>
                <a:path w="9557" h="547" extrusionOk="0">
                  <a:moveTo>
                    <a:pt x="193" y="0"/>
                  </a:moveTo>
                  <a:lnTo>
                    <a:pt x="0" y="547"/>
                  </a:lnTo>
                  <a:lnTo>
                    <a:pt x="9395" y="547"/>
                  </a:lnTo>
                  <a:lnTo>
                    <a:pt x="955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3" name="Google Shape;2463;p31"/>
            <p:cNvSpPr/>
            <p:nvPr/>
          </p:nvSpPr>
          <p:spPr>
            <a:xfrm>
              <a:off x="2076950" y="3505825"/>
              <a:ext cx="250175" cy="14500"/>
            </a:xfrm>
            <a:custGeom>
              <a:avLst/>
              <a:gdLst/>
              <a:ahLst/>
              <a:cxnLst/>
              <a:rect l="l" t="t" r="r" b="b"/>
              <a:pathLst>
                <a:path w="10007" h="580" extrusionOk="0">
                  <a:moveTo>
                    <a:pt x="225" y="0"/>
                  </a:moveTo>
                  <a:lnTo>
                    <a:pt x="0" y="579"/>
                  </a:lnTo>
                  <a:lnTo>
                    <a:pt x="9814" y="579"/>
                  </a:lnTo>
                  <a:lnTo>
                    <a:pt x="1000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4" name="Google Shape;2464;p31"/>
            <p:cNvSpPr/>
            <p:nvPr/>
          </p:nvSpPr>
          <p:spPr>
            <a:xfrm>
              <a:off x="2066475" y="3535575"/>
              <a:ext cx="140000" cy="15325"/>
            </a:xfrm>
            <a:custGeom>
              <a:avLst/>
              <a:gdLst/>
              <a:ahLst/>
              <a:cxnLst/>
              <a:rect l="l" t="t" r="r" b="b"/>
              <a:pathLst>
                <a:path w="5600" h="613" extrusionOk="0">
                  <a:moveTo>
                    <a:pt x="226" y="1"/>
                  </a:moveTo>
                  <a:lnTo>
                    <a:pt x="1" y="612"/>
                  </a:lnTo>
                  <a:lnTo>
                    <a:pt x="5406" y="612"/>
                  </a:lnTo>
                  <a:lnTo>
                    <a:pt x="5599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5" name="Google Shape;2465;p31"/>
            <p:cNvSpPr/>
            <p:nvPr/>
          </p:nvSpPr>
          <p:spPr>
            <a:xfrm>
              <a:off x="2087400" y="3476050"/>
              <a:ext cx="79650" cy="14500"/>
            </a:xfrm>
            <a:custGeom>
              <a:avLst/>
              <a:gdLst/>
              <a:ahLst/>
              <a:cxnLst/>
              <a:rect l="l" t="t" r="r" b="b"/>
              <a:pathLst>
                <a:path w="3186" h="580" extrusionOk="0">
                  <a:moveTo>
                    <a:pt x="226" y="1"/>
                  </a:moveTo>
                  <a:lnTo>
                    <a:pt x="0" y="580"/>
                  </a:lnTo>
                  <a:lnTo>
                    <a:pt x="2960" y="580"/>
                  </a:lnTo>
                  <a:lnTo>
                    <a:pt x="318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6" name="Google Shape;2466;p31"/>
            <p:cNvSpPr/>
            <p:nvPr/>
          </p:nvSpPr>
          <p:spPr>
            <a:xfrm>
              <a:off x="2179100" y="3476050"/>
              <a:ext cx="118275" cy="14500"/>
            </a:xfrm>
            <a:custGeom>
              <a:avLst/>
              <a:gdLst/>
              <a:ahLst/>
              <a:cxnLst/>
              <a:rect l="l" t="t" r="r" b="b"/>
              <a:pathLst>
                <a:path w="4731" h="580" extrusionOk="0">
                  <a:moveTo>
                    <a:pt x="193" y="1"/>
                  </a:moveTo>
                  <a:lnTo>
                    <a:pt x="0" y="580"/>
                  </a:lnTo>
                  <a:lnTo>
                    <a:pt x="4537" y="580"/>
                  </a:lnTo>
                  <a:lnTo>
                    <a:pt x="473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7" name="Google Shape;2467;p31"/>
            <p:cNvSpPr/>
            <p:nvPr/>
          </p:nvSpPr>
          <p:spPr>
            <a:xfrm>
              <a:off x="2161400" y="3263700"/>
              <a:ext cx="68400" cy="13700"/>
            </a:xfrm>
            <a:custGeom>
              <a:avLst/>
              <a:gdLst/>
              <a:ahLst/>
              <a:cxnLst/>
              <a:rect l="l" t="t" r="r" b="b"/>
              <a:pathLst>
                <a:path w="2736" h="548" extrusionOk="0">
                  <a:moveTo>
                    <a:pt x="194" y="1"/>
                  </a:moveTo>
                  <a:lnTo>
                    <a:pt x="0" y="548"/>
                  </a:lnTo>
                  <a:lnTo>
                    <a:pt x="2542" y="548"/>
                  </a:lnTo>
                  <a:lnTo>
                    <a:pt x="273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8" name="Google Shape;2468;p31"/>
            <p:cNvSpPr/>
            <p:nvPr/>
          </p:nvSpPr>
          <p:spPr>
            <a:xfrm>
              <a:off x="2232175" y="3263700"/>
              <a:ext cx="107825" cy="13700"/>
            </a:xfrm>
            <a:custGeom>
              <a:avLst/>
              <a:gdLst/>
              <a:ahLst/>
              <a:cxnLst/>
              <a:rect l="l" t="t" r="r" b="b"/>
              <a:pathLst>
                <a:path w="4313" h="548" extrusionOk="0">
                  <a:moveTo>
                    <a:pt x="194" y="1"/>
                  </a:moveTo>
                  <a:lnTo>
                    <a:pt x="1" y="548"/>
                  </a:lnTo>
                  <a:lnTo>
                    <a:pt x="4152" y="548"/>
                  </a:lnTo>
                  <a:lnTo>
                    <a:pt x="431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69" name="Google Shape;2469;p31"/>
            <p:cNvSpPr/>
            <p:nvPr/>
          </p:nvSpPr>
          <p:spPr>
            <a:xfrm>
              <a:off x="2171850" y="3233950"/>
              <a:ext cx="130350" cy="13700"/>
            </a:xfrm>
            <a:custGeom>
              <a:avLst/>
              <a:gdLst/>
              <a:ahLst/>
              <a:cxnLst/>
              <a:rect l="l" t="t" r="r" b="b"/>
              <a:pathLst>
                <a:path w="5214" h="548" extrusionOk="0">
                  <a:moveTo>
                    <a:pt x="162" y="0"/>
                  </a:moveTo>
                  <a:lnTo>
                    <a:pt x="1" y="547"/>
                  </a:lnTo>
                  <a:lnTo>
                    <a:pt x="5052" y="547"/>
                  </a:lnTo>
                  <a:lnTo>
                    <a:pt x="5213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0" name="Google Shape;2470;p31"/>
            <p:cNvSpPr/>
            <p:nvPr/>
          </p:nvSpPr>
          <p:spPr>
            <a:xfrm>
              <a:off x="2310200" y="3233950"/>
              <a:ext cx="60375" cy="13700"/>
            </a:xfrm>
            <a:custGeom>
              <a:avLst/>
              <a:gdLst/>
              <a:ahLst/>
              <a:cxnLst/>
              <a:rect l="l" t="t" r="r" b="b"/>
              <a:pathLst>
                <a:path w="2415" h="548" extrusionOk="0">
                  <a:moveTo>
                    <a:pt x="194" y="0"/>
                  </a:moveTo>
                  <a:lnTo>
                    <a:pt x="1" y="547"/>
                  </a:lnTo>
                  <a:lnTo>
                    <a:pt x="2253" y="547"/>
                  </a:lnTo>
                  <a:lnTo>
                    <a:pt x="241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1" name="Google Shape;2471;p31"/>
            <p:cNvSpPr/>
            <p:nvPr/>
          </p:nvSpPr>
          <p:spPr>
            <a:xfrm>
              <a:off x="2380200" y="3233950"/>
              <a:ext cx="164925" cy="13700"/>
            </a:xfrm>
            <a:custGeom>
              <a:avLst/>
              <a:gdLst/>
              <a:ahLst/>
              <a:cxnLst/>
              <a:rect l="l" t="t" r="r" b="b"/>
              <a:pathLst>
                <a:path w="6597" h="548" extrusionOk="0">
                  <a:moveTo>
                    <a:pt x="161" y="0"/>
                  </a:moveTo>
                  <a:lnTo>
                    <a:pt x="0" y="547"/>
                  </a:lnTo>
                  <a:lnTo>
                    <a:pt x="6467" y="547"/>
                  </a:lnTo>
                  <a:lnTo>
                    <a:pt x="6596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2" name="Google Shape;2472;p31"/>
            <p:cNvSpPr/>
            <p:nvPr/>
          </p:nvSpPr>
          <p:spPr>
            <a:xfrm>
              <a:off x="2806525" y="3233950"/>
              <a:ext cx="164100" cy="13700"/>
            </a:xfrm>
            <a:custGeom>
              <a:avLst/>
              <a:gdLst/>
              <a:ahLst/>
              <a:cxnLst/>
              <a:rect l="l" t="t" r="r" b="b"/>
              <a:pathLst>
                <a:path w="6564" h="548" extrusionOk="0">
                  <a:moveTo>
                    <a:pt x="97" y="0"/>
                  </a:moveTo>
                  <a:lnTo>
                    <a:pt x="0" y="547"/>
                  </a:lnTo>
                  <a:lnTo>
                    <a:pt x="6467" y="547"/>
                  </a:lnTo>
                  <a:lnTo>
                    <a:pt x="656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3" name="Google Shape;2473;p31"/>
            <p:cNvSpPr/>
            <p:nvPr/>
          </p:nvSpPr>
          <p:spPr>
            <a:xfrm>
              <a:off x="2898225" y="3258875"/>
              <a:ext cx="68400" cy="13700"/>
            </a:xfrm>
            <a:custGeom>
              <a:avLst/>
              <a:gdLst/>
              <a:ahLst/>
              <a:cxnLst/>
              <a:rect l="l" t="t" r="r" b="b"/>
              <a:pathLst>
                <a:path w="2736" h="548" extrusionOk="0">
                  <a:moveTo>
                    <a:pt x="97" y="0"/>
                  </a:moveTo>
                  <a:lnTo>
                    <a:pt x="0" y="547"/>
                  </a:lnTo>
                  <a:lnTo>
                    <a:pt x="2639" y="547"/>
                  </a:lnTo>
                  <a:lnTo>
                    <a:pt x="273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4" name="Google Shape;2474;p31"/>
            <p:cNvSpPr/>
            <p:nvPr/>
          </p:nvSpPr>
          <p:spPr>
            <a:xfrm>
              <a:off x="2613475" y="3440675"/>
              <a:ext cx="114225" cy="101375"/>
            </a:xfrm>
            <a:custGeom>
              <a:avLst/>
              <a:gdLst/>
              <a:ahLst/>
              <a:cxnLst/>
              <a:rect l="l" t="t" r="r" b="b"/>
              <a:pathLst>
                <a:path w="4569" h="4055" extrusionOk="0">
                  <a:moveTo>
                    <a:pt x="1641" y="0"/>
                  </a:moveTo>
                  <a:lnTo>
                    <a:pt x="0" y="129"/>
                  </a:lnTo>
                  <a:lnTo>
                    <a:pt x="0" y="515"/>
                  </a:lnTo>
                  <a:lnTo>
                    <a:pt x="64" y="901"/>
                  </a:lnTo>
                  <a:lnTo>
                    <a:pt x="161" y="1287"/>
                  </a:lnTo>
                  <a:lnTo>
                    <a:pt x="257" y="1641"/>
                  </a:lnTo>
                  <a:lnTo>
                    <a:pt x="451" y="1963"/>
                  </a:lnTo>
                  <a:lnTo>
                    <a:pt x="644" y="2285"/>
                  </a:lnTo>
                  <a:lnTo>
                    <a:pt x="869" y="2574"/>
                  </a:lnTo>
                  <a:lnTo>
                    <a:pt x="1126" y="2864"/>
                  </a:lnTo>
                  <a:lnTo>
                    <a:pt x="1416" y="3089"/>
                  </a:lnTo>
                  <a:lnTo>
                    <a:pt x="1770" y="3314"/>
                  </a:lnTo>
                  <a:lnTo>
                    <a:pt x="2124" y="3507"/>
                  </a:lnTo>
                  <a:lnTo>
                    <a:pt x="2478" y="3700"/>
                  </a:lnTo>
                  <a:lnTo>
                    <a:pt x="2896" y="3829"/>
                  </a:lnTo>
                  <a:lnTo>
                    <a:pt x="3314" y="3926"/>
                  </a:lnTo>
                  <a:lnTo>
                    <a:pt x="3765" y="4022"/>
                  </a:lnTo>
                  <a:lnTo>
                    <a:pt x="4247" y="4054"/>
                  </a:lnTo>
                  <a:lnTo>
                    <a:pt x="4569" y="2606"/>
                  </a:lnTo>
                  <a:lnTo>
                    <a:pt x="4247" y="2574"/>
                  </a:lnTo>
                  <a:lnTo>
                    <a:pt x="3958" y="2542"/>
                  </a:lnTo>
                  <a:lnTo>
                    <a:pt x="3668" y="2445"/>
                  </a:lnTo>
                  <a:lnTo>
                    <a:pt x="3378" y="2349"/>
                  </a:lnTo>
                  <a:lnTo>
                    <a:pt x="3121" y="2252"/>
                  </a:lnTo>
                  <a:lnTo>
                    <a:pt x="2896" y="2124"/>
                  </a:lnTo>
                  <a:lnTo>
                    <a:pt x="2671" y="1963"/>
                  </a:lnTo>
                  <a:lnTo>
                    <a:pt x="2478" y="1802"/>
                  </a:lnTo>
                  <a:lnTo>
                    <a:pt x="2285" y="1609"/>
                  </a:lnTo>
                  <a:lnTo>
                    <a:pt x="2124" y="1416"/>
                  </a:lnTo>
                  <a:lnTo>
                    <a:pt x="1995" y="1223"/>
                  </a:lnTo>
                  <a:lnTo>
                    <a:pt x="1866" y="998"/>
                  </a:lnTo>
                  <a:lnTo>
                    <a:pt x="1770" y="772"/>
                  </a:lnTo>
                  <a:lnTo>
                    <a:pt x="1705" y="515"/>
                  </a:lnTo>
                  <a:lnTo>
                    <a:pt x="1673" y="258"/>
                  </a:lnTo>
                  <a:lnTo>
                    <a:pt x="164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5" name="Google Shape;2475;p31"/>
            <p:cNvSpPr/>
            <p:nvPr/>
          </p:nvSpPr>
          <p:spPr>
            <a:xfrm>
              <a:off x="2733325" y="3348975"/>
              <a:ext cx="155275" cy="193075"/>
            </a:xfrm>
            <a:custGeom>
              <a:avLst/>
              <a:gdLst/>
              <a:ahLst/>
              <a:cxnLst/>
              <a:rect l="l" t="t" r="r" b="b"/>
              <a:pathLst>
                <a:path w="6211" h="7723" extrusionOk="0">
                  <a:moveTo>
                    <a:pt x="5406" y="0"/>
                  </a:moveTo>
                  <a:lnTo>
                    <a:pt x="4086" y="933"/>
                  </a:lnTo>
                  <a:lnTo>
                    <a:pt x="4247" y="1158"/>
                  </a:lnTo>
                  <a:lnTo>
                    <a:pt x="4376" y="1384"/>
                  </a:lnTo>
                  <a:lnTo>
                    <a:pt x="4473" y="1641"/>
                  </a:lnTo>
                  <a:lnTo>
                    <a:pt x="4537" y="1866"/>
                  </a:lnTo>
                  <a:lnTo>
                    <a:pt x="4569" y="2124"/>
                  </a:lnTo>
                  <a:lnTo>
                    <a:pt x="4601" y="2413"/>
                  </a:lnTo>
                  <a:lnTo>
                    <a:pt x="4569" y="2671"/>
                  </a:lnTo>
                  <a:lnTo>
                    <a:pt x="4537" y="2960"/>
                  </a:lnTo>
                  <a:lnTo>
                    <a:pt x="4440" y="3282"/>
                  </a:lnTo>
                  <a:lnTo>
                    <a:pt x="4344" y="3604"/>
                  </a:lnTo>
                  <a:lnTo>
                    <a:pt x="4183" y="3893"/>
                  </a:lnTo>
                  <a:lnTo>
                    <a:pt x="4022" y="4183"/>
                  </a:lnTo>
                  <a:lnTo>
                    <a:pt x="3797" y="4472"/>
                  </a:lnTo>
                  <a:lnTo>
                    <a:pt x="3572" y="4730"/>
                  </a:lnTo>
                  <a:lnTo>
                    <a:pt x="3314" y="4987"/>
                  </a:lnTo>
                  <a:lnTo>
                    <a:pt x="3057" y="5213"/>
                  </a:lnTo>
                  <a:lnTo>
                    <a:pt x="2767" y="5438"/>
                  </a:lnTo>
                  <a:lnTo>
                    <a:pt x="2446" y="5631"/>
                  </a:lnTo>
                  <a:lnTo>
                    <a:pt x="2124" y="5792"/>
                  </a:lnTo>
                  <a:lnTo>
                    <a:pt x="1770" y="5953"/>
                  </a:lnTo>
                  <a:lnTo>
                    <a:pt x="1416" y="6081"/>
                  </a:lnTo>
                  <a:lnTo>
                    <a:pt x="1062" y="6178"/>
                  </a:lnTo>
                  <a:lnTo>
                    <a:pt x="676" y="6242"/>
                  </a:lnTo>
                  <a:lnTo>
                    <a:pt x="322" y="6274"/>
                  </a:lnTo>
                  <a:lnTo>
                    <a:pt x="0" y="7722"/>
                  </a:lnTo>
                  <a:lnTo>
                    <a:pt x="547" y="7658"/>
                  </a:lnTo>
                  <a:lnTo>
                    <a:pt x="1094" y="7561"/>
                  </a:lnTo>
                  <a:lnTo>
                    <a:pt x="1609" y="7433"/>
                  </a:lnTo>
                  <a:lnTo>
                    <a:pt x="2156" y="7272"/>
                  </a:lnTo>
                  <a:lnTo>
                    <a:pt x="2639" y="7047"/>
                  </a:lnTo>
                  <a:lnTo>
                    <a:pt x="3121" y="6821"/>
                  </a:lnTo>
                  <a:lnTo>
                    <a:pt x="3572" y="6532"/>
                  </a:lnTo>
                  <a:lnTo>
                    <a:pt x="3990" y="6242"/>
                  </a:lnTo>
                  <a:lnTo>
                    <a:pt x="4408" y="5888"/>
                  </a:lnTo>
                  <a:lnTo>
                    <a:pt x="4762" y="5534"/>
                  </a:lnTo>
                  <a:lnTo>
                    <a:pt x="5084" y="5148"/>
                  </a:lnTo>
                  <a:lnTo>
                    <a:pt x="5406" y="4762"/>
                  </a:lnTo>
                  <a:lnTo>
                    <a:pt x="5663" y="4312"/>
                  </a:lnTo>
                  <a:lnTo>
                    <a:pt x="5856" y="3893"/>
                  </a:lnTo>
                  <a:lnTo>
                    <a:pt x="6017" y="3443"/>
                  </a:lnTo>
                  <a:lnTo>
                    <a:pt x="6146" y="2960"/>
                  </a:lnTo>
                  <a:lnTo>
                    <a:pt x="6178" y="2542"/>
                  </a:lnTo>
                  <a:lnTo>
                    <a:pt x="6210" y="2124"/>
                  </a:lnTo>
                  <a:lnTo>
                    <a:pt x="6178" y="1738"/>
                  </a:lnTo>
                  <a:lnTo>
                    <a:pt x="6081" y="1351"/>
                  </a:lnTo>
                  <a:lnTo>
                    <a:pt x="5985" y="998"/>
                  </a:lnTo>
                  <a:lnTo>
                    <a:pt x="5824" y="644"/>
                  </a:lnTo>
                  <a:lnTo>
                    <a:pt x="5631" y="290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6" name="Google Shape;2476;p31"/>
            <p:cNvSpPr/>
            <p:nvPr/>
          </p:nvSpPr>
          <p:spPr>
            <a:xfrm>
              <a:off x="2614275" y="3309550"/>
              <a:ext cx="246975" cy="123100"/>
            </a:xfrm>
            <a:custGeom>
              <a:avLst/>
              <a:gdLst/>
              <a:ahLst/>
              <a:cxnLst/>
              <a:rect l="l" t="t" r="r" b="b"/>
              <a:pathLst>
                <a:path w="9879" h="4924" extrusionOk="0">
                  <a:moveTo>
                    <a:pt x="6467" y="1"/>
                  </a:moveTo>
                  <a:lnTo>
                    <a:pt x="5921" y="33"/>
                  </a:lnTo>
                  <a:lnTo>
                    <a:pt x="5374" y="97"/>
                  </a:lnTo>
                  <a:lnTo>
                    <a:pt x="4859" y="194"/>
                  </a:lnTo>
                  <a:lnTo>
                    <a:pt x="4312" y="354"/>
                  </a:lnTo>
                  <a:lnTo>
                    <a:pt x="3829" y="548"/>
                  </a:lnTo>
                  <a:lnTo>
                    <a:pt x="3314" y="773"/>
                  </a:lnTo>
                  <a:lnTo>
                    <a:pt x="2864" y="1030"/>
                  </a:lnTo>
                  <a:lnTo>
                    <a:pt x="2413" y="1320"/>
                  </a:lnTo>
                  <a:lnTo>
                    <a:pt x="1995" y="1641"/>
                  </a:lnTo>
                  <a:lnTo>
                    <a:pt x="1609" y="1995"/>
                  </a:lnTo>
                  <a:lnTo>
                    <a:pt x="1255" y="2382"/>
                  </a:lnTo>
                  <a:lnTo>
                    <a:pt x="933" y="2768"/>
                  </a:lnTo>
                  <a:lnTo>
                    <a:pt x="644" y="3186"/>
                  </a:lnTo>
                  <a:lnTo>
                    <a:pt x="419" y="3636"/>
                  </a:lnTo>
                  <a:lnTo>
                    <a:pt x="225" y="4087"/>
                  </a:lnTo>
                  <a:lnTo>
                    <a:pt x="65" y="4537"/>
                  </a:lnTo>
                  <a:lnTo>
                    <a:pt x="0" y="4923"/>
                  </a:lnTo>
                  <a:lnTo>
                    <a:pt x="1641" y="4795"/>
                  </a:lnTo>
                  <a:lnTo>
                    <a:pt x="1673" y="4537"/>
                  </a:lnTo>
                  <a:lnTo>
                    <a:pt x="1770" y="4216"/>
                  </a:lnTo>
                  <a:lnTo>
                    <a:pt x="1899" y="3894"/>
                  </a:lnTo>
                  <a:lnTo>
                    <a:pt x="2059" y="3572"/>
                  </a:lnTo>
                  <a:lnTo>
                    <a:pt x="2285" y="3282"/>
                  </a:lnTo>
                  <a:lnTo>
                    <a:pt x="2510" y="2993"/>
                  </a:lnTo>
                  <a:lnTo>
                    <a:pt x="2735" y="2735"/>
                  </a:lnTo>
                  <a:lnTo>
                    <a:pt x="3025" y="2510"/>
                  </a:lnTo>
                  <a:lnTo>
                    <a:pt x="3314" y="2253"/>
                  </a:lnTo>
                  <a:lnTo>
                    <a:pt x="3636" y="2060"/>
                  </a:lnTo>
                  <a:lnTo>
                    <a:pt x="3958" y="1867"/>
                  </a:lnTo>
                  <a:lnTo>
                    <a:pt x="4312" y="1706"/>
                  </a:lnTo>
                  <a:lnTo>
                    <a:pt x="4666" y="1577"/>
                  </a:lnTo>
                  <a:lnTo>
                    <a:pt x="5020" y="1481"/>
                  </a:lnTo>
                  <a:lnTo>
                    <a:pt x="5406" y="1384"/>
                  </a:lnTo>
                  <a:lnTo>
                    <a:pt x="5792" y="1352"/>
                  </a:lnTo>
                  <a:lnTo>
                    <a:pt x="6178" y="1320"/>
                  </a:lnTo>
                  <a:lnTo>
                    <a:pt x="6532" y="1352"/>
                  </a:lnTo>
                  <a:lnTo>
                    <a:pt x="6886" y="1384"/>
                  </a:lnTo>
                  <a:lnTo>
                    <a:pt x="7208" y="1448"/>
                  </a:lnTo>
                  <a:lnTo>
                    <a:pt x="7529" y="1577"/>
                  </a:lnTo>
                  <a:lnTo>
                    <a:pt x="7819" y="1674"/>
                  </a:lnTo>
                  <a:lnTo>
                    <a:pt x="8108" y="1835"/>
                  </a:lnTo>
                  <a:lnTo>
                    <a:pt x="8334" y="1995"/>
                  </a:lnTo>
                  <a:lnTo>
                    <a:pt x="8559" y="2188"/>
                  </a:lnTo>
                  <a:lnTo>
                    <a:pt x="9878" y="1255"/>
                  </a:lnTo>
                  <a:lnTo>
                    <a:pt x="9556" y="966"/>
                  </a:lnTo>
                  <a:lnTo>
                    <a:pt x="9202" y="741"/>
                  </a:lnTo>
                  <a:lnTo>
                    <a:pt x="8816" y="515"/>
                  </a:lnTo>
                  <a:lnTo>
                    <a:pt x="8398" y="354"/>
                  </a:lnTo>
                  <a:lnTo>
                    <a:pt x="7948" y="194"/>
                  </a:lnTo>
                  <a:lnTo>
                    <a:pt x="7497" y="97"/>
                  </a:lnTo>
                  <a:lnTo>
                    <a:pt x="6982" y="33"/>
                  </a:lnTo>
                  <a:lnTo>
                    <a:pt x="646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7" name="Google Shape;2477;p31"/>
            <p:cNvSpPr/>
            <p:nvPr/>
          </p:nvSpPr>
          <p:spPr>
            <a:xfrm>
              <a:off x="4472400" y="3052950"/>
              <a:ext cx="1291875" cy="682950"/>
            </a:xfrm>
            <a:custGeom>
              <a:avLst/>
              <a:gdLst/>
              <a:ahLst/>
              <a:cxnLst/>
              <a:rect l="l" t="t" r="r" b="b"/>
              <a:pathLst>
                <a:path w="51675" h="27318" extrusionOk="0">
                  <a:moveTo>
                    <a:pt x="0" y="1"/>
                  </a:moveTo>
                  <a:lnTo>
                    <a:pt x="4022" y="27317"/>
                  </a:lnTo>
                  <a:lnTo>
                    <a:pt x="51674" y="27317"/>
                  </a:lnTo>
                  <a:lnTo>
                    <a:pt x="41410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8" name="Google Shape;2478;p31"/>
            <p:cNvSpPr/>
            <p:nvPr/>
          </p:nvSpPr>
          <p:spPr>
            <a:xfrm>
              <a:off x="4667875" y="3628900"/>
              <a:ext cx="182600" cy="24950"/>
            </a:xfrm>
            <a:custGeom>
              <a:avLst/>
              <a:gdLst/>
              <a:ahLst/>
              <a:cxnLst/>
              <a:rect l="l" t="t" r="r" b="b"/>
              <a:pathLst>
                <a:path w="7304" h="998" extrusionOk="0">
                  <a:moveTo>
                    <a:pt x="0" y="0"/>
                  </a:moveTo>
                  <a:lnTo>
                    <a:pt x="161" y="998"/>
                  </a:lnTo>
                  <a:lnTo>
                    <a:pt x="7304" y="998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9" name="Google Shape;2479;p31"/>
            <p:cNvSpPr/>
            <p:nvPr/>
          </p:nvSpPr>
          <p:spPr>
            <a:xfrm>
              <a:off x="4659825" y="3583050"/>
              <a:ext cx="181000" cy="24150"/>
            </a:xfrm>
            <a:custGeom>
              <a:avLst/>
              <a:gdLst/>
              <a:ahLst/>
              <a:cxnLst/>
              <a:rect l="l" t="t" r="r" b="b"/>
              <a:pathLst>
                <a:path w="7240" h="966" extrusionOk="0">
                  <a:moveTo>
                    <a:pt x="0" y="0"/>
                  </a:moveTo>
                  <a:lnTo>
                    <a:pt x="193" y="965"/>
                  </a:lnTo>
                  <a:lnTo>
                    <a:pt x="7240" y="965"/>
                  </a:lnTo>
                  <a:lnTo>
                    <a:pt x="704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0" name="Google Shape;2480;p31"/>
            <p:cNvSpPr/>
            <p:nvPr/>
          </p:nvSpPr>
          <p:spPr>
            <a:xfrm>
              <a:off x="4652575" y="3537200"/>
              <a:ext cx="179400" cy="24150"/>
            </a:xfrm>
            <a:custGeom>
              <a:avLst/>
              <a:gdLst/>
              <a:ahLst/>
              <a:cxnLst/>
              <a:rect l="l" t="t" r="r" b="b"/>
              <a:pathLst>
                <a:path w="7176" h="966" extrusionOk="0">
                  <a:moveTo>
                    <a:pt x="1" y="0"/>
                  </a:moveTo>
                  <a:lnTo>
                    <a:pt x="162" y="965"/>
                  </a:lnTo>
                  <a:lnTo>
                    <a:pt x="7176" y="965"/>
                  </a:lnTo>
                  <a:lnTo>
                    <a:pt x="698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1" name="Google Shape;2481;p31"/>
            <p:cNvSpPr/>
            <p:nvPr/>
          </p:nvSpPr>
          <p:spPr>
            <a:xfrm>
              <a:off x="4645350" y="3492950"/>
              <a:ext cx="176975" cy="23350"/>
            </a:xfrm>
            <a:custGeom>
              <a:avLst/>
              <a:gdLst/>
              <a:ahLst/>
              <a:cxnLst/>
              <a:rect l="l" t="t" r="r" b="b"/>
              <a:pathLst>
                <a:path w="7079" h="934" extrusionOk="0">
                  <a:moveTo>
                    <a:pt x="0" y="1"/>
                  </a:moveTo>
                  <a:lnTo>
                    <a:pt x="161" y="934"/>
                  </a:lnTo>
                  <a:lnTo>
                    <a:pt x="7079" y="934"/>
                  </a:lnTo>
                  <a:lnTo>
                    <a:pt x="688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2" name="Google Shape;2482;p31"/>
            <p:cNvSpPr/>
            <p:nvPr/>
          </p:nvSpPr>
          <p:spPr>
            <a:xfrm>
              <a:off x="4637300" y="3449525"/>
              <a:ext cx="176175" cy="23350"/>
            </a:xfrm>
            <a:custGeom>
              <a:avLst/>
              <a:gdLst/>
              <a:ahLst/>
              <a:cxnLst/>
              <a:rect l="l" t="t" r="r" b="b"/>
              <a:pathLst>
                <a:path w="7047" h="934" extrusionOk="0">
                  <a:moveTo>
                    <a:pt x="0" y="0"/>
                  </a:moveTo>
                  <a:lnTo>
                    <a:pt x="161" y="933"/>
                  </a:lnTo>
                  <a:lnTo>
                    <a:pt x="7047" y="933"/>
                  </a:lnTo>
                  <a:lnTo>
                    <a:pt x="685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3" name="Google Shape;2483;p31"/>
            <p:cNvSpPr/>
            <p:nvPr/>
          </p:nvSpPr>
          <p:spPr>
            <a:xfrm>
              <a:off x="4630050" y="3406075"/>
              <a:ext cx="174575" cy="23350"/>
            </a:xfrm>
            <a:custGeom>
              <a:avLst/>
              <a:gdLst/>
              <a:ahLst/>
              <a:cxnLst/>
              <a:rect l="l" t="t" r="r" b="b"/>
              <a:pathLst>
                <a:path w="6983" h="934" extrusionOk="0">
                  <a:moveTo>
                    <a:pt x="1" y="1"/>
                  </a:moveTo>
                  <a:lnTo>
                    <a:pt x="162" y="934"/>
                  </a:lnTo>
                  <a:lnTo>
                    <a:pt x="6983" y="934"/>
                  </a:lnTo>
                  <a:lnTo>
                    <a:pt x="6822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4" name="Google Shape;2484;p31"/>
            <p:cNvSpPr/>
            <p:nvPr/>
          </p:nvSpPr>
          <p:spPr>
            <a:xfrm>
              <a:off x="4623625" y="3364250"/>
              <a:ext cx="172975" cy="22550"/>
            </a:xfrm>
            <a:custGeom>
              <a:avLst/>
              <a:gdLst/>
              <a:ahLst/>
              <a:cxnLst/>
              <a:rect l="l" t="t" r="r" b="b"/>
              <a:pathLst>
                <a:path w="6919" h="902" extrusionOk="0">
                  <a:moveTo>
                    <a:pt x="0" y="0"/>
                  </a:moveTo>
                  <a:lnTo>
                    <a:pt x="129" y="901"/>
                  </a:lnTo>
                  <a:lnTo>
                    <a:pt x="6918" y="901"/>
                  </a:lnTo>
                  <a:lnTo>
                    <a:pt x="672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5" name="Google Shape;2485;p31"/>
            <p:cNvSpPr/>
            <p:nvPr/>
          </p:nvSpPr>
          <p:spPr>
            <a:xfrm>
              <a:off x="4616375" y="3322425"/>
              <a:ext cx="171375" cy="22550"/>
            </a:xfrm>
            <a:custGeom>
              <a:avLst/>
              <a:gdLst/>
              <a:ahLst/>
              <a:cxnLst/>
              <a:rect l="l" t="t" r="r" b="b"/>
              <a:pathLst>
                <a:path w="6855" h="902" extrusionOk="0">
                  <a:moveTo>
                    <a:pt x="1" y="0"/>
                  </a:moveTo>
                  <a:lnTo>
                    <a:pt x="130" y="901"/>
                  </a:lnTo>
                  <a:lnTo>
                    <a:pt x="6854" y="901"/>
                  </a:lnTo>
                  <a:lnTo>
                    <a:pt x="666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6" name="Google Shape;2486;p31"/>
            <p:cNvSpPr/>
            <p:nvPr/>
          </p:nvSpPr>
          <p:spPr>
            <a:xfrm>
              <a:off x="4609150" y="3281400"/>
              <a:ext cx="170550" cy="21750"/>
            </a:xfrm>
            <a:custGeom>
              <a:avLst/>
              <a:gdLst/>
              <a:ahLst/>
              <a:cxnLst/>
              <a:rect l="l" t="t" r="r" b="b"/>
              <a:pathLst>
                <a:path w="6822" h="870" extrusionOk="0">
                  <a:moveTo>
                    <a:pt x="0" y="0"/>
                  </a:moveTo>
                  <a:lnTo>
                    <a:pt x="161" y="869"/>
                  </a:lnTo>
                  <a:lnTo>
                    <a:pt x="6821" y="869"/>
                  </a:lnTo>
                  <a:lnTo>
                    <a:pt x="662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7" name="Google Shape;2487;p31"/>
            <p:cNvSpPr/>
            <p:nvPr/>
          </p:nvSpPr>
          <p:spPr>
            <a:xfrm>
              <a:off x="4602700" y="3241975"/>
              <a:ext cx="168150" cy="20950"/>
            </a:xfrm>
            <a:custGeom>
              <a:avLst/>
              <a:gdLst/>
              <a:ahLst/>
              <a:cxnLst/>
              <a:rect l="l" t="t" r="r" b="b"/>
              <a:pathLst>
                <a:path w="6726" h="838" extrusionOk="0">
                  <a:moveTo>
                    <a:pt x="1" y="1"/>
                  </a:moveTo>
                  <a:lnTo>
                    <a:pt x="130" y="837"/>
                  </a:lnTo>
                  <a:lnTo>
                    <a:pt x="6726" y="837"/>
                  </a:lnTo>
                  <a:lnTo>
                    <a:pt x="6565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8" name="Google Shape;2488;p31"/>
            <p:cNvSpPr/>
            <p:nvPr/>
          </p:nvSpPr>
          <p:spPr>
            <a:xfrm>
              <a:off x="4596275" y="3202575"/>
              <a:ext cx="166525" cy="20925"/>
            </a:xfrm>
            <a:custGeom>
              <a:avLst/>
              <a:gdLst/>
              <a:ahLst/>
              <a:cxnLst/>
              <a:rect l="l" t="t" r="r" b="b"/>
              <a:pathLst>
                <a:path w="6661" h="837" extrusionOk="0">
                  <a:moveTo>
                    <a:pt x="0" y="0"/>
                  </a:moveTo>
                  <a:lnTo>
                    <a:pt x="129" y="837"/>
                  </a:lnTo>
                  <a:lnTo>
                    <a:pt x="6661" y="837"/>
                  </a:lnTo>
                  <a:lnTo>
                    <a:pt x="650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9" name="Google Shape;2489;p31"/>
            <p:cNvSpPr/>
            <p:nvPr/>
          </p:nvSpPr>
          <p:spPr>
            <a:xfrm>
              <a:off x="4920450" y="3628900"/>
              <a:ext cx="184225" cy="24950"/>
            </a:xfrm>
            <a:custGeom>
              <a:avLst/>
              <a:gdLst/>
              <a:ahLst/>
              <a:cxnLst/>
              <a:rect l="l" t="t" r="r" b="b"/>
              <a:pathLst>
                <a:path w="7369" h="998" extrusionOk="0">
                  <a:moveTo>
                    <a:pt x="0" y="0"/>
                  </a:moveTo>
                  <a:lnTo>
                    <a:pt x="225" y="998"/>
                  </a:lnTo>
                  <a:lnTo>
                    <a:pt x="7368" y="998"/>
                  </a:lnTo>
                  <a:lnTo>
                    <a:pt x="711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0" name="Google Shape;2490;p31"/>
            <p:cNvSpPr/>
            <p:nvPr/>
          </p:nvSpPr>
          <p:spPr>
            <a:xfrm>
              <a:off x="4909975" y="3583050"/>
              <a:ext cx="182625" cy="24150"/>
            </a:xfrm>
            <a:custGeom>
              <a:avLst/>
              <a:gdLst/>
              <a:ahLst/>
              <a:cxnLst/>
              <a:rect l="l" t="t" r="r" b="b"/>
              <a:pathLst>
                <a:path w="7305" h="966" extrusionOk="0">
                  <a:moveTo>
                    <a:pt x="1" y="0"/>
                  </a:moveTo>
                  <a:lnTo>
                    <a:pt x="226" y="965"/>
                  </a:lnTo>
                  <a:lnTo>
                    <a:pt x="7305" y="965"/>
                  </a:lnTo>
                  <a:lnTo>
                    <a:pt x="704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1" name="Google Shape;2491;p31"/>
            <p:cNvSpPr/>
            <p:nvPr/>
          </p:nvSpPr>
          <p:spPr>
            <a:xfrm>
              <a:off x="4900325" y="3537200"/>
              <a:ext cx="181025" cy="24150"/>
            </a:xfrm>
            <a:custGeom>
              <a:avLst/>
              <a:gdLst/>
              <a:ahLst/>
              <a:cxnLst/>
              <a:rect l="l" t="t" r="r" b="b"/>
              <a:pathLst>
                <a:path w="7241" h="966" extrusionOk="0">
                  <a:moveTo>
                    <a:pt x="1" y="0"/>
                  </a:moveTo>
                  <a:lnTo>
                    <a:pt x="226" y="965"/>
                  </a:lnTo>
                  <a:lnTo>
                    <a:pt x="7240" y="965"/>
                  </a:lnTo>
                  <a:lnTo>
                    <a:pt x="698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2" name="Google Shape;2492;p31"/>
            <p:cNvSpPr/>
            <p:nvPr/>
          </p:nvSpPr>
          <p:spPr>
            <a:xfrm>
              <a:off x="4890675" y="3492950"/>
              <a:ext cx="178600" cy="23350"/>
            </a:xfrm>
            <a:custGeom>
              <a:avLst/>
              <a:gdLst/>
              <a:ahLst/>
              <a:cxnLst/>
              <a:rect l="l" t="t" r="r" b="b"/>
              <a:pathLst>
                <a:path w="7144" h="934" extrusionOk="0">
                  <a:moveTo>
                    <a:pt x="1" y="1"/>
                  </a:moveTo>
                  <a:lnTo>
                    <a:pt x="226" y="934"/>
                  </a:lnTo>
                  <a:lnTo>
                    <a:pt x="7144" y="934"/>
                  </a:lnTo>
                  <a:lnTo>
                    <a:pt x="6918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3" name="Google Shape;2493;p31"/>
            <p:cNvSpPr/>
            <p:nvPr/>
          </p:nvSpPr>
          <p:spPr>
            <a:xfrm>
              <a:off x="4881025" y="3449525"/>
              <a:ext cx="177800" cy="23350"/>
            </a:xfrm>
            <a:custGeom>
              <a:avLst/>
              <a:gdLst/>
              <a:ahLst/>
              <a:cxnLst/>
              <a:rect l="l" t="t" r="r" b="b"/>
              <a:pathLst>
                <a:path w="7112" h="934" extrusionOk="0">
                  <a:moveTo>
                    <a:pt x="1" y="0"/>
                  </a:moveTo>
                  <a:lnTo>
                    <a:pt x="226" y="933"/>
                  </a:lnTo>
                  <a:lnTo>
                    <a:pt x="7111" y="933"/>
                  </a:lnTo>
                  <a:lnTo>
                    <a:pt x="685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4" name="Google Shape;2494;p31"/>
            <p:cNvSpPr/>
            <p:nvPr/>
          </p:nvSpPr>
          <p:spPr>
            <a:xfrm>
              <a:off x="4872175" y="3406075"/>
              <a:ext cx="175375" cy="23350"/>
            </a:xfrm>
            <a:custGeom>
              <a:avLst/>
              <a:gdLst/>
              <a:ahLst/>
              <a:cxnLst/>
              <a:rect l="l" t="t" r="r" b="b"/>
              <a:pathLst>
                <a:path w="7015" h="934" extrusionOk="0">
                  <a:moveTo>
                    <a:pt x="1" y="1"/>
                  </a:moveTo>
                  <a:lnTo>
                    <a:pt x="194" y="934"/>
                  </a:lnTo>
                  <a:lnTo>
                    <a:pt x="7015" y="934"/>
                  </a:lnTo>
                  <a:lnTo>
                    <a:pt x="6790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5" name="Google Shape;2495;p31"/>
            <p:cNvSpPr/>
            <p:nvPr/>
          </p:nvSpPr>
          <p:spPr>
            <a:xfrm>
              <a:off x="4862525" y="3364250"/>
              <a:ext cx="174575" cy="22550"/>
            </a:xfrm>
            <a:custGeom>
              <a:avLst/>
              <a:gdLst/>
              <a:ahLst/>
              <a:cxnLst/>
              <a:rect l="l" t="t" r="r" b="b"/>
              <a:pathLst>
                <a:path w="6983" h="902" extrusionOk="0">
                  <a:moveTo>
                    <a:pt x="1" y="0"/>
                  </a:moveTo>
                  <a:lnTo>
                    <a:pt x="194" y="901"/>
                  </a:lnTo>
                  <a:lnTo>
                    <a:pt x="6983" y="901"/>
                  </a:lnTo>
                  <a:lnTo>
                    <a:pt x="675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6" name="Google Shape;2496;p31"/>
            <p:cNvSpPr/>
            <p:nvPr/>
          </p:nvSpPr>
          <p:spPr>
            <a:xfrm>
              <a:off x="5156125" y="3128575"/>
              <a:ext cx="207550" cy="517225"/>
            </a:xfrm>
            <a:custGeom>
              <a:avLst/>
              <a:gdLst/>
              <a:ahLst/>
              <a:cxnLst/>
              <a:rect l="l" t="t" r="r" b="b"/>
              <a:pathLst>
                <a:path w="8302" h="20689" extrusionOk="0">
                  <a:moveTo>
                    <a:pt x="1030" y="0"/>
                  </a:moveTo>
                  <a:lnTo>
                    <a:pt x="773" y="32"/>
                  </a:lnTo>
                  <a:lnTo>
                    <a:pt x="548" y="97"/>
                  </a:lnTo>
                  <a:lnTo>
                    <a:pt x="355" y="193"/>
                  </a:lnTo>
                  <a:lnTo>
                    <a:pt x="194" y="322"/>
                  </a:lnTo>
                  <a:lnTo>
                    <a:pt x="97" y="483"/>
                  </a:lnTo>
                  <a:lnTo>
                    <a:pt x="1" y="644"/>
                  </a:lnTo>
                  <a:lnTo>
                    <a:pt x="1" y="837"/>
                  </a:lnTo>
                  <a:lnTo>
                    <a:pt x="33" y="1062"/>
                  </a:lnTo>
                  <a:lnTo>
                    <a:pt x="5374" y="19402"/>
                  </a:lnTo>
                  <a:lnTo>
                    <a:pt x="5470" y="19659"/>
                  </a:lnTo>
                  <a:lnTo>
                    <a:pt x="5631" y="19884"/>
                  </a:lnTo>
                  <a:lnTo>
                    <a:pt x="5824" y="20110"/>
                  </a:lnTo>
                  <a:lnTo>
                    <a:pt x="6050" y="20303"/>
                  </a:lnTo>
                  <a:lnTo>
                    <a:pt x="6307" y="20464"/>
                  </a:lnTo>
                  <a:lnTo>
                    <a:pt x="6597" y="20592"/>
                  </a:lnTo>
                  <a:lnTo>
                    <a:pt x="6886" y="20657"/>
                  </a:lnTo>
                  <a:lnTo>
                    <a:pt x="7208" y="20689"/>
                  </a:lnTo>
                  <a:lnTo>
                    <a:pt x="7465" y="20657"/>
                  </a:lnTo>
                  <a:lnTo>
                    <a:pt x="7723" y="20592"/>
                  </a:lnTo>
                  <a:lnTo>
                    <a:pt x="7948" y="20464"/>
                  </a:lnTo>
                  <a:lnTo>
                    <a:pt x="8109" y="20303"/>
                  </a:lnTo>
                  <a:lnTo>
                    <a:pt x="8238" y="20110"/>
                  </a:lnTo>
                  <a:lnTo>
                    <a:pt x="8302" y="19884"/>
                  </a:lnTo>
                  <a:lnTo>
                    <a:pt x="8302" y="19659"/>
                  </a:lnTo>
                  <a:lnTo>
                    <a:pt x="8238" y="19402"/>
                  </a:lnTo>
                  <a:lnTo>
                    <a:pt x="2639" y="1062"/>
                  </a:lnTo>
                  <a:lnTo>
                    <a:pt x="2575" y="837"/>
                  </a:lnTo>
                  <a:lnTo>
                    <a:pt x="2414" y="644"/>
                  </a:lnTo>
                  <a:lnTo>
                    <a:pt x="2253" y="483"/>
                  </a:lnTo>
                  <a:lnTo>
                    <a:pt x="2028" y="322"/>
                  </a:lnTo>
                  <a:lnTo>
                    <a:pt x="1802" y="193"/>
                  </a:lnTo>
                  <a:lnTo>
                    <a:pt x="1545" y="97"/>
                  </a:lnTo>
                  <a:lnTo>
                    <a:pt x="1288" y="32"/>
                  </a:lnTo>
                  <a:lnTo>
                    <a:pt x="10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7" name="Google Shape;2497;p31"/>
            <p:cNvSpPr/>
            <p:nvPr/>
          </p:nvSpPr>
          <p:spPr>
            <a:xfrm>
              <a:off x="5321825" y="3128575"/>
              <a:ext cx="224450" cy="517225"/>
            </a:xfrm>
            <a:custGeom>
              <a:avLst/>
              <a:gdLst/>
              <a:ahLst/>
              <a:cxnLst/>
              <a:rect l="l" t="t" r="r" b="b"/>
              <a:pathLst>
                <a:path w="8978" h="20689" extrusionOk="0">
                  <a:moveTo>
                    <a:pt x="998" y="0"/>
                  </a:moveTo>
                  <a:lnTo>
                    <a:pt x="741" y="32"/>
                  </a:lnTo>
                  <a:lnTo>
                    <a:pt x="516" y="97"/>
                  </a:lnTo>
                  <a:lnTo>
                    <a:pt x="322" y="193"/>
                  </a:lnTo>
                  <a:lnTo>
                    <a:pt x="162" y="322"/>
                  </a:lnTo>
                  <a:lnTo>
                    <a:pt x="65" y="483"/>
                  </a:lnTo>
                  <a:lnTo>
                    <a:pt x="1" y="644"/>
                  </a:lnTo>
                  <a:lnTo>
                    <a:pt x="1" y="837"/>
                  </a:lnTo>
                  <a:lnTo>
                    <a:pt x="33" y="1062"/>
                  </a:lnTo>
                  <a:lnTo>
                    <a:pt x="6018" y="19402"/>
                  </a:lnTo>
                  <a:lnTo>
                    <a:pt x="6146" y="19659"/>
                  </a:lnTo>
                  <a:lnTo>
                    <a:pt x="6307" y="19884"/>
                  </a:lnTo>
                  <a:lnTo>
                    <a:pt x="6500" y="20110"/>
                  </a:lnTo>
                  <a:lnTo>
                    <a:pt x="6758" y="20303"/>
                  </a:lnTo>
                  <a:lnTo>
                    <a:pt x="7015" y="20464"/>
                  </a:lnTo>
                  <a:lnTo>
                    <a:pt x="7305" y="20592"/>
                  </a:lnTo>
                  <a:lnTo>
                    <a:pt x="7594" y="20657"/>
                  </a:lnTo>
                  <a:lnTo>
                    <a:pt x="7916" y="20689"/>
                  </a:lnTo>
                  <a:lnTo>
                    <a:pt x="8173" y="20657"/>
                  </a:lnTo>
                  <a:lnTo>
                    <a:pt x="8431" y="20592"/>
                  </a:lnTo>
                  <a:lnTo>
                    <a:pt x="8624" y="20464"/>
                  </a:lnTo>
                  <a:lnTo>
                    <a:pt x="8785" y="20303"/>
                  </a:lnTo>
                  <a:lnTo>
                    <a:pt x="8913" y="20110"/>
                  </a:lnTo>
                  <a:lnTo>
                    <a:pt x="8978" y="19884"/>
                  </a:lnTo>
                  <a:lnTo>
                    <a:pt x="8978" y="19659"/>
                  </a:lnTo>
                  <a:lnTo>
                    <a:pt x="8913" y="19402"/>
                  </a:lnTo>
                  <a:lnTo>
                    <a:pt x="2671" y="1062"/>
                  </a:lnTo>
                  <a:lnTo>
                    <a:pt x="2575" y="837"/>
                  </a:lnTo>
                  <a:lnTo>
                    <a:pt x="2414" y="644"/>
                  </a:lnTo>
                  <a:lnTo>
                    <a:pt x="2221" y="483"/>
                  </a:lnTo>
                  <a:lnTo>
                    <a:pt x="2028" y="322"/>
                  </a:lnTo>
                  <a:lnTo>
                    <a:pt x="1803" y="193"/>
                  </a:lnTo>
                  <a:lnTo>
                    <a:pt x="1545" y="97"/>
                  </a:lnTo>
                  <a:lnTo>
                    <a:pt x="1256" y="32"/>
                  </a:lnTo>
                  <a:lnTo>
                    <a:pt x="9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8" name="Google Shape;2498;p31"/>
            <p:cNvSpPr/>
            <p:nvPr/>
          </p:nvSpPr>
          <p:spPr>
            <a:xfrm>
              <a:off x="3203875" y="3798625"/>
              <a:ext cx="1211450" cy="577550"/>
            </a:xfrm>
            <a:custGeom>
              <a:avLst/>
              <a:gdLst/>
              <a:ahLst/>
              <a:cxnLst/>
              <a:rect l="l" t="t" r="r" b="b"/>
              <a:pathLst>
                <a:path w="48458" h="23102" extrusionOk="0">
                  <a:moveTo>
                    <a:pt x="1" y="0"/>
                  </a:moveTo>
                  <a:lnTo>
                    <a:pt x="1" y="23102"/>
                  </a:lnTo>
                  <a:lnTo>
                    <a:pt x="48457" y="23102"/>
                  </a:lnTo>
                  <a:lnTo>
                    <a:pt x="48457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9" name="Google Shape;2499;p31"/>
            <p:cNvSpPr/>
            <p:nvPr/>
          </p:nvSpPr>
          <p:spPr>
            <a:xfrm>
              <a:off x="5720000" y="3143050"/>
              <a:ext cx="1172825" cy="604925"/>
            </a:xfrm>
            <a:custGeom>
              <a:avLst/>
              <a:gdLst/>
              <a:ahLst/>
              <a:cxnLst/>
              <a:rect l="l" t="t" r="r" b="b"/>
              <a:pathLst>
                <a:path w="46913" h="24197" extrusionOk="0">
                  <a:moveTo>
                    <a:pt x="1" y="0"/>
                  </a:moveTo>
                  <a:lnTo>
                    <a:pt x="9557" y="24196"/>
                  </a:lnTo>
                  <a:lnTo>
                    <a:pt x="46912" y="24196"/>
                  </a:lnTo>
                  <a:lnTo>
                    <a:pt x="3291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0" name="Google Shape;2500;p31"/>
            <p:cNvSpPr/>
            <p:nvPr/>
          </p:nvSpPr>
          <p:spPr>
            <a:xfrm>
              <a:off x="5878475" y="3224275"/>
              <a:ext cx="818075" cy="422325"/>
            </a:xfrm>
            <a:custGeom>
              <a:avLst/>
              <a:gdLst/>
              <a:ahLst/>
              <a:cxnLst/>
              <a:rect l="l" t="t" r="r" b="b"/>
              <a:pathLst>
                <a:path w="32723" h="16893" extrusionOk="0">
                  <a:moveTo>
                    <a:pt x="0" y="1"/>
                  </a:moveTo>
                  <a:lnTo>
                    <a:pt x="2285" y="5406"/>
                  </a:lnTo>
                  <a:lnTo>
                    <a:pt x="2413" y="5374"/>
                  </a:lnTo>
                  <a:lnTo>
                    <a:pt x="193" y="130"/>
                  </a:lnTo>
                  <a:lnTo>
                    <a:pt x="23359" y="130"/>
                  </a:lnTo>
                  <a:lnTo>
                    <a:pt x="32497" y="16764"/>
                  </a:lnTo>
                  <a:lnTo>
                    <a:pt x="17278" y="16764"/>
                  </a:lnTo>
                  <a:lnTo>
                    <a:pt x="17278" y="16893"/>
                  </a:lnTo>
                  <a:lnTo>
                    <a:pt x="32723" y="16893"/>
                  </a:lnTo>
                  <a:lnTo>
                    <a:pt x="23424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1" name="Google Shape;2501;p31"/>
            <p:cNvSpPr/>
            <p:nvPr/>
          </p:nvSpPr>
          <p:spPr>
            <a:xfrm>
              <a:off x="5897775" y="3378725"/>
              <a:ext cx="243750" cy="16125"/>
            </a:xfrm>
            <a:custGeom>
              <a:avLst/>
              <a:gdLst/>
              <a:ahLst/>
              <a:cxnLst/>
              <a:rect l="l" t="t" r="r" b="b"/>
              <a:pathLst>
                <a:path w="9750" h="645" extrusionOk="0">
                  <a:moveTo>
                    <a:pt x="0" y="1"/>
                  </a:moveTo>
                  <a:lnTo>
                    <a:pt x="290" y="644"/>
                  </a:lnTo>
                  <a:lnTo>
                    <a:pt x="9749" y="644"/>
                  </a:lnTo>
                  <a:lnTo>
                    <a:pt x="942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2" name="Google Shape;2502;p31"/>
            <p:cNvSpPr/>
            <p:nvPr/>
          </p:nvSpPr>
          <p:spPr>
            <a:xfrm>
              <a:off x="5968550" y="3549250"/>
              <a:ext cx="251800" cy="16925"/>
            </a:xfrm>
            <a:custGeom>
              <a:avLst/>
              <a:gdLst/>
              <a:ahLst/>
              <a:cxnLst/>
              <a:rect l="l" t="t" r="r" b="b"/>
              <a:pathLst>
                <a:path w="10072" h="677" extrusionOk="0">
                  <a:moveTo>
                    <a:pt x="1" y="1"/>
                  </a:moveTo>
                  <a:lnTo>
                    <a:pt x="290" y="676"/>
                  </a:lnTo>
                  <a:lnTo>
                    <a:pt x="10072" y="676"/>
                  </a:lnTo>
                  <a:lnTo>
                    <a:pt x="9750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3" name="Google Shape;2503;p31"/>
            <p:cNvSpPr/>
            <p:nvPr/>
          </p:nvSpPr>
          <p:spPr>
            <a:xfrm>
              <a:off x="5910650" y="3409300"/>
              <a:ext cx="165725" cy="16900"/>
            </a:xfrm>
            <a:custGeom>
              <a:avLst/>
              <a:gdLst/>
              <a:ahLst/>
              <a:cxnLst/>
              <a:rect l="l" t="t" r="r" b="b"/>
              <a:pathLst>
                <a:path w="6629" h="676" extrusionOk="0">
                  <a:moveTo>
                    <a:pt x="0" y="0"/>
                  </a:moveTo>
                  <a:lnTo>
                    <a:pt x="290" y="676"/>
                  </a:lnTo>
                  <a:lnTo>
                    <a:pt x="6628" y="676"/>
                  </a:lnTo>
                  <a:lnTo>
                    <a:pt x="633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4" name="Google Shape;2504;p31"/>
            <p:cNvSpPr/>
            <p:nvPr/>
          </p:nvSpPr>
          <p:spPr>
            <a:xfrm>
              <a:off x="5981425" y="3580625"/>
              <a:ext cx="172175" cy="16925"/>
            </a:xfrm>
            <a:custGeom>
              <a:avLst/>
              <a:gdLst/>
              <a:ahLst/>
              <a:cxnLst/>
              <a:rect l="l" t="t" r="r" b="b"/>
              <a:pathLst>
                <a:path w="6887" h="677" extrusionOk="0">
                  <a:moveTo>
                    <a:pt x="1" y="1"/>
                  </a:moveTo>
                  <a:lnTo>
                    <a:pt x="290" y="676"/>
                  </a:lnTo>
                  <a:lnTo>
                    <a:pt x="6886" y="676"/>
                  </a:lnTo>
                  <a:lnTo>
                    <a:pt x="65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5" name="Google Shape;2505;p31"/>
            <p:cNvSpPr/>
            <p:nvPr/>
          </p:nvSpPr>
          <p:spPr>
            <a:xfrm>
              <a:off x="5938000" y="3476050"/>
              <a:ext cx="56325" cy="16125"/>
            </a:xfrm>
            <a:custGeom>
              <a:avLst/>
              <a:gdLst/>
              <a:ahLst/>
              <a:cxnLst/>
              <a:rect l="l" t="t" r="r" b="b"/>
              <a:pathLst>
                <a:path w="2253" h="645" extrusionOk="0">
                  <a:moveTo>
                    <a:pt x="0" y="1"/>
                  </a:moveTo>
                  <a:lnTo>
                    <a:pt x="290" y="644"/>
                  </a:lnTo>
                  <a:lnTo>
                    <a:pt x="2252" y="644"/>
                  </a:lnTo>
                  <a:lnTo>
                    <a:pt x="1963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6" name="Google Shape;2506;p31"/>
            <p:cNvSpPr/>
            <p:nvPr/>
          </p:nvSpPr>
          <p:spPr>
            <a:xfrm>
              <a:off x="5997525" y="3618425"/>
              <a:ext cx="57125" cy="17725"/>
            </a:xfrm>
            <a:custGeom>
              <a:avLst/>
              <a:gdLst/>
              <a:ahLst/>
              <a:cxnLst/>
              <a:rect l="l" t="t" r="r" b="b"/>
              <a:pathLst>
                <a:path w="2285" h="709" extrusionOk="0">
                  <a:moveTo>
                    <a:pt x="0" y="1"/>
                  </a:moveTo>
                  <a:lnTo>
                    <a:pt x="290" y="709"/>
                  </a:lnTo>
                  <a:lnTo>
                    <a:pt x="2285" y="709"/>
                  </a:lnTo>
                  <a:lnTo>
                    <a:pt x="1995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7" name="Google Shape;2507;p31"/>
            <p:cNvSpPr/>
            <p:nvPr/>
          </p:nvSpPr>
          <p:spPr>
            <a:xfrm>
              <a:off x="6033700" y="3476050"/>
              <a:ext cx="56350" cy="16125"/>
            </a:xfrm>
            <a:custGeom>
              <a:avLst/>
              <a:gdLst/>
              <a:ahLst/>
              <a:cxnLst/>
              <a:rect l="l" t="t" r="r" b="b"/>
              <a:pathLst>
                <a:path w="2254" h="645" extrusionOk="0">
                  <a:moveTo>
                    <a:pt x="1" y="1"/>
                  </a:moveTo>
                  <a:lnTo>
                    <a:pt x="291" y="644"/>
                  </a:lnTo>
                  <a:lnTo>
                    <a:pt x="2253" y="644"/>
                  </a:lnTo>
                  <a:lnTo>
                    <a:pt x="196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8" name="Google Shape;2508;p31"/>
            <p:cNvSpPr/>
            <p:nvPr/>
          </p:nvSpPr>
          <p:spPr>
            <a:xfrm>
              <a:off x="5924325" y="3443075"/>
              <a:ext cx="98950" cy="16125"/>
            </a:xfrm>
            <a:custGeom>
              <a:avLst/>
              <a:gdLst/>
              <a:ahLst/>
              <a:cxnLst/>
              <a:rect l="l" t="t" r="r" b="b"/>
              <a:pathLst>
                <a:path w="3958" h="645" extrusionOk="0">
                  <a:moveTo>
                    <a:pt x="0" y="1"/>
                  </a:moveTo>
                  <a:lnTo>
                    <a:pt x="290" y="644"/>
                  </a:lnTo>
                  <a:lnTo>
                    <a:pt x="3958" y="644"/>
                  </a:lnTo>
                  <a:lnTo>
                    <a:pt x="36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9" name="Google Shape;2509;p31"/>
            <p:cNvSpPr/>
            <p:nvPr/>
          </p:nvSpPr>
          <p:spPr>
            <a:xfrm>
              <a:off x="6044175" y="3443075"/>
              <a:ext cx="98950" cy="16125"/>
            </a:xfrm>
            <a:custGeom>
              <a:avLst/>
              <a:gdLst/>
              <a:ahLst/>
              <a:cxnLst/>
              <a:rect l="l" t="t" r="r" b="b"/>
              <a:pathLst>
                <a:path w="3958" h="645" extrusionOk="0">
                  <a:moveTo>
                    <a:pt x="0" y="1"/>
                  </a:moveTo>
                  <a:lnTo>
                    <a:pt x="290" y="644"/>
                  </a:lnTo>
                  <a:lnTo>
                    <a:pt x="3958" y="644"/>
                  </a:lnTo>
                  <a:lnTo>
                    <a:pt x="363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0" name="Google Shape;2510;p31"/>
            <p:cNvSpPr/>
            <p:nvPr/>
          </p:nvSpPr>
          <p:spPr>
            <a:xfrm>
              <a:off x="6180925" y="3282200"/>
              <a:ext cx="407025" cy="297650"/>
            </a:xfrm>
            <a:custGeom>
              <a:avLst/>
              <a:gdLst/>
              <a:ahLst/>
              <a:cxnLst/>
              <a:rect l="l" t="t" r="r" b="b"/>
              <a:pathLst>
                <a:path w="16281" h="11906" extrusionOk="0">
                  <a:moveTo>
                    <a:pt x="0" y="1"/>
                  </a:moveTo>
                  <a:lnTo>
                    <a:pt x="5759" y="11905"/>
                  </a:lnTo>
                  <a:lnTo>
                    <a:pt x="16281" y="11905"/>
                  </a:lnTo>
                  <a:lnTo>
                    <a:pt x="9878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1" name="Google Shape;2511;p31"/>
            <p:cNvSpPr/>
            <p:nvPr/>
          </p:nvSpPr>
          <p:spPr>
            <a:xfrm>
              <a:off x="6203450" y="3327250"/>
              <a:ext cx="249375" cy="3250"/>
            </a:xfrm>
            <a:custGeom>
              <a:avLst/>
              <a:gdLst/>
              <a:ahLst/>
              <a:cxnLst/>
              <a:rect l="l" t="t" r="r" b="b"/>
              <a:pathLst>
                <a:path w="9975" h="130" extrusionOk="0">
                  <a:moveTo>
                    <a:pt x="0" y="0"/>
                  </a:moveTo>
                  <a:lnTo>
                    <a:pt x="0" y="129"/>
                  </a:lnTo>
                  <a:lnTo>
                    <a:pt x="9974" y="129"/>
                  </a:lnTo>
                  <a:lnTo>
                    <a:pt x="997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2" name="Google Shape;2512;p31"/>
            <p:cNvSpPr/>
            <p:nvPr/>
          </p:nvSpPr>
          <p:spPr>
            <a:xfrm>
              <a:off x="6203450" y="3327250"/>
              <a:ext cx="249375" cy="3250"/>
            </a:xfrm>
            <a:custGeom>
              <a:avLst/>
              <a:gdLst/>
              <a:ahLst/>
              <a:cxnLst/>
              <a:rect l="l" t="t" r="r" b="b"/>
              <a:pathLst>
                <a:path w="9975" h="130" fill="none" extrusionOk="0">
                  <a:moveTo>
                    <a:pt x="0" y="129"/>
                  </a:moveTo>
                  <a:lnTo>
                    <a:pt x="9974" y="129"/>
                  </a:lnTo>
                  <a:lnTo>
                    <a:pt x="9974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3" name="Google Shape;2513;p31"/>
            <p:cNvSpPr/>
            <p:nvPr/>
          </p:nvSpPr>
          <p:spPr>
            <a:xfrm>
              <a:off x="6224350" y="3369075"/>
              <a:ext cx="251800" cy="3250"/>
            </a:xfrm>
            <a:custGeom>
              <a:avLst/>
              <a:gdLst/>
              <a:ahLst/>
              <a:cxnLst/>
              <a:rect l="l" t="t" r="r" b="b"/>
              <a:pathLst>
                <a:path w="10072" h="130" extrusionOk="0">
                  <a:moveTo>
                    <a:pt x="1" y="1"/>
                  </a:moveTo>
                  <a:lnTo>
                    <a:pt x="1" y="129"/>
                  </a:lnTo>
                  <a:lnTo>
                    <a:pt x="10071" y="129"/>
                  </a:lnTo>
                  <a:lnTo>
                    <a:pt x="1007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4" name="Google Shape;2514;p31"/>
            <p:cNvSpPr/>
            <p:nvPr/>
          </p:nvSpPr>
          <p:spPr>
            <a:xfrm>
              <a:off x="6224350" y="3369075"/>
              <a:ext cx="251800" cy="3250"/>
            </a:xfrm>
            <a:custGeom>
              <a:avLst/>
              <a:gdLst/>
              <a:ahLst/>
              <a:cxnLst/>
              <a:rect l="l" t="t" r="r" b="b"/>
              <a:pathLst>
                <a:path w="10072" h="130" fill="none" extrusionOk="0">
                  <a:moveTo>
                    <a:pt x="1" y="129"/>
                  </a:moveTo>
                  <a:lnTo>
                    <a:pt x="10071" y="129"/>
                  </a:lnTo>
                  <a:lnTo>
                    <a:pt x="10071" y="1"/>
                  </a:lnTo>
                  <a:lnTo>
                    <a:pt x="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5" name="Google Shape;2515;p31"/>
            <p:cNvSpPr/>
            <p:nvPr/>
          </p:nvSpPr>
          <p:spPr>
            <a:xfrm>
              <a:off x="6246875" y="3416525"/>
              <a:ext cx="254200" cy="3250"/>
            </a:xfrm>
            <a:custGeom>
              <a:avLst/>
              <a:gdLst/>
              <a:ahLst/>
              <a:cxnLst/>
              <a:rect l="l" t="t" r="r" b="b"/>
              <a:pathLst>
                <a:path w="10168" h="130" extrusionOk="0">
                  <a:moveTo>
                    <a:pt x="0" y="1"/>
                  </a:moveTo>
                  <a:lnTo>
                    <a:pt x="0" y="130"/>
                  </a:lnTo>
                  <a:lnTo>
                    <a:pt x="10168" y="130"/>
                  </a:lnTo>
                  <a:lnTo>
                    <a:pt x="1016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6" name="Google Shape;2516;p31"/>
            <p:cNvSpPr/>
            <p:nvPr/>
          </p:nvSpPr>
          <p:spPr>
            <a:xfrm>
              <a:off x="6246875" y="3416525"/>
              <a:ext cx="254200" cy="3250"/>
            </a:xfrm>
            <a:custGeom>
              <a:avLst/>
              <a:gdLst/>
              <a:ahLst/>
              <a:cxnLst/>
              <a:rect l="l" t="t" r="r" b="b"/>
              <a:pathLst>
                <a:path w="10168" h="130" fill="none" extrusionOk="0">
                  <a:moveTo>
                    <a:pt x="0" y="130"/>
                  </a:moveTo>
                  <a:lnTo>
                    <a:pt x="10168" y="130"/>
                  </a:lnTo>
                  <a:lnTo>
                    <a:pt x="10168" y="1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7" name="Google Shape;2517;p31"/>
            <p:cNvSpPr/>
            <p:nvPr/>
          </p:nvSpPr>
          <p:spPr>
            <a:xfrm>
              <a:off x="6271800" y="3468825"/>
              <a:ext cx="257450" cy="3225"/>
            </a:xfrm>
            <a:custGeom>
              <a:avLst/>
              <a:gdLst/>
              <a:ahLst/>
              <a:cxnLst/>
              <a:rect l="l" t="t" r="r" b="b"/>
              <a:pathLst>
                <a:path w="10298" h="129" extrusionOk="0">
                  <a:moveTo>
                    <a:pt x="1" y="0"/>
                  </a:moveTo>
                  <a:lnTo>
                    <a:pt x="1" y="129"/>
                  </a:lnTo>
                  <a:lnTo>
                    <a:pt x="10297" y="129"/>
                  </a:lnTo>
                  <a:lnTo>
                    <a:pt x="102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8" name="Google Shape;2518;p31"/>
            <p:cNvSpPr/>
            <p:nvPr/>
          </p:nvSpPr>
          <p:spPr>
            <a:xfrm>
              <a:off x="6271800" y="3468825"/>
              <a:ext cx="257450" cy="3225"/>
            </a:xfrm>
            <a:custGeom>
              <a:avLst/>
              <a:gdLst/>
              <a:ahLst/>
              <a:cxnLst/>
              <a:rect l="l" t="t" r="r" b="b"/>
              <a:pathLst>
                <a:path w="10298" h="129" fill="none" extrusionOk="0">
                  <a:moveTo>
                    <a:pt x="1" y="129"/>
                  </a:moveTo>
                  <a:lnTo>
                    <a:pt x="10297" y="129"/>
                  </a:lnTo>
                  <a:lnTo>
                    <a:pt x="10297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9" name="Google Shape;2519;p31"/>
            <p:cNvSpPr/>
            <p:nvPr/>
          </p:nvSpPr>
          <p:spPr>
            <a:xfrm>
              <a:off x="6299150" y="3524325"/>
              <a:ext cx="259850" cy="3250"/>
            </a:xfrm>
            <a:custGeom>
              <a:avLst/>
              <a:gdLst/>
              <a:ahLst/>
              <a:cxnLst/>
              <a:rect l="l" t="t" r="r" b="b"/>
              <a:pathLst>
                <a:path w="10394" h="130" extrusionOk="0">
                  <a:moveTo>
                    <a:pt x="1" y="0"/>
                  </a:moveTo>
                  <a:lnTo>
                    <a:pt x="1" y="129"/>
                  </a:lnTo>
                  <a:lnTo>
                    <a:pt x="10394" y="129"/>
                  </a:lnTo>
                  <a:lnTo>
                    <a:pt x="10394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0" name="Google Shape;2520;p31"/>
            <p:cNvSpPr/>
            <p:nvPr/>
          </p:nvSpPr>
          <p:spPr>
            <a:xfrm>
              <a:off x="6299150" y="3524325"/>
              <a:ext cx="259850" cy="3250"/>
            </a:xfrm>
            <a:custGeom>
              <a:avLst/>
              <a:gdLst/>
              <a:ahLst/>
              <a:cxnLst/>
              <a:rect l="l" t="t" r="r" b="b"/>
              <a:pathLst>
                <a:path w="10394" h="130" fill="none" extrusionOk="0">
                  <a:moveTo>
                    <a:pt x="1" y="129"/>
                  </a:moveTo>
                  <a:lnTo>
                    <a:pt x="10394" y="129"/>
                  </a:lnTo>
                  <a:lnTo>
                    <a:pt x="10394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1" name="Google Shape;2521;p31"/>
            <p:cNvSpPr/>
            <p:nvPr/>
          </p:nvSpPr>
          <p:spPr>
            <a:xfrm>
              <a:off x="6225150" y="3281400"/>
              <a:ext cx="149650" cy="299250"/>
            </a:xfrm>
            <a:custGeom>
              <a:avLst/>
              <a:gdLst/>
              <a:ahLst/>
              <a:cxnLst/>
              <a:rect l="l" t="t" r="r" b="b"/>
              <a:pathLst>
                <a:path w="5986" h="11970" extrusionOk="0">
                  <a:moveTo>
                    <a:pt x="129" y="0"/>
                  </a:moveTo>
                  <a:lnTo>
                    <a:pt x="1" y="65"/>
                  </a:lnTo>
                  <a:lnTo>
                    <a:pt x="5889" y="11970"/>
                  </a:lnTo>
                  <a:lnTo>
                    <a:pt x="5985" y="11905"/>
                  </a:lnTo>
                  <a:lnTo>
                    <a:pt x="12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2" name="Google Shape;2522;p31"/>
            <p:cNvSpPr/>
            <p:nvPr/>
          </p:nvSpPr>
          <p:spPr>
            <a:xfrm>
              <a:off x="6225150" y="3281400"/>
              <a:ext cx="149650" cy="299250"/>
            </a:xfrm>
            <a:custGeom>
              <a:avLst/>
              <a:gdLst/>
              <a:ahLst/>
              <a:cxnLst/>
              <a:rect l="l" t="t" r="r" b="b"/>
              <a:pathLst>
                <a:path w="5986" h="11970" fill="none" extrusionOk="0">
                  <a:moveTo>
                    <a:pt x="1" y="65"/>
                  </a:moveTo>
                  <a:lnTo>
                    <a:pt x="5889" y="11970"/>
                  </a:lnTo>
                  <a:lnTo>
                    <a:pt x="5985" y="11905"/>
                  </a:lnTo>
                  <a:lnTo>
                    <a:pt x="12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3" name="Google Shape;2523;p31"/>
            <p:cNvSpPr/>
            <p:nvPr/>
          </p:nvSpPr>
          <p:spPr>
            <a:xfrm>
              <a:off x="6292725" y="3281400"/>
              <a:ext cx="153650" cy="299250"/>
            </a:xfrm>
            <a:custGeom>
              <a:avLst/>
              <a:gdLst/>
              <a:ahLst/>
              <a:cxnLst/>
              <a:rect l="l" t="t" r="r" b="b"/>
              <a:pathLst>
                <a:path w="6146" h="11970" extrusionOk="0">
                  <a:moveTo>
                    <a:pt x="97" y="0"/>
                  </a:moveTo>
                  <a:lnTo>
                    <a:pt x="0" y="65"/>
                  </a:lnTo>
                  <a:lnTo>
                    <a:pt x="6049" y="11970"/>
                  </a:lnTo>
                  <a:lnTo>
                    <a:pt x="6146" y="1190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4" name="Google Shape;2524;p31"/>
            <p:cNvSpPr/>
            <p:nvPr/>
          </p:nvSpPr>
          <p:spPr>
            <a:xfrm>
              <a:off x="6292725" y="3281400"/>
              <a:ext cx="153650" cy="299250"/>
            </a:xfrm>
            <a:custGeom>
              <a:avLst/>
              <a:gdLst/>
              <a:ahLst/>
              <a:cxnLst/>
              <a:rect l="l" t="t" r="r" b="b"/>
              <a:pathLst>
                <a:path w="6146" h="11970" fill="none" extrusionOk="0">
                  <a:moveTo>
                    <a:pt x="0" y="65"/>
                  </a:moveTo>
                  <a:lnTo>
                    <a:pt x="6049" y="11970"/>
                  </a:lnTo>
                  <a:lnTo>
                    <a:pt x="6146" y="11905"/>
                  </a:lnTo>
                  <a:lnTo>
                    <a:pt x="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5" name="Google Shape;2525;p31"/>
            <p:cNvSpPr/>
            <p:nvPr/>
          </p:nvSpPr>
          <p:spPr>
            <a:xfrm>
              <a:off x="6372350" y="3281400"/>
              <a:ext cx="158500" cy="299250"/>
            </a:xfrm>
            <a:custGeom>
              <a:avLst/>
              <a:gdLst/>
              <a:ahLst/>
              <a:cxnLst/>
              <a:rect l="l" t="t" r="r" b="b"/>
              <a:pathLst>
                <a:path w="6340" h="11970" extrusionOk="0">
                  <a:moveTo>
                    <a:pt x="97" y="0"/>
                  </a:moveTo>
                  <a:lnTo>
                    <a:pt x="1" y="65"/>
                  </a:lnTo>
                  <a:lnTo>
                    <a:pt x="6243" y="11970"/>
                  </a:lnTo>
                  <a:lnTo>
                    <a:pt x="6339" y="11905"/>
                  </a:lnTo>
                  <a:lnTo>
                    <a:pt x="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6" name="Google Shape;2526;p31"/>
            <p:cNvSpPr/>
            <p:nvPr/>
          </p:nvSpPr>
          <p:spPr>
            <a:xfrm>
              <a:off x="6372350" y="3281400"/>
              <a:ext cx="158500" cy="299250"/>
            </a:xfrm>
            <a:custGeom>
              <a:avLst/>
              <a:gdLst/>
              <a:ahLst/>
              <a:cxnLst/>
              <a:rect l="l" t="t" r="r" b="b"/>
              <a:pathLst>
                <a:path w="6340" h="11970" fill="none" extrusionOk="0">
                  <a:moveTo>
                    <a:pt x="1" y="65"/>
                  </a:moveTo>
                  <a:lnTo>
                    <a:pt x="6243" y="11970"/>
                  </a:lnTo>
                  <a:lnTo>
                    <a:pt x="6339" y="11905"/>
                  </a:lnTo>
                  <a:lnTo>
                    <a:pt x="9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7" name="Google Shape;2527;p31"/>
            <p:cNvSpPr/>
            <p:nvPr/>
          </p:nvSpPr>
          <p:spPr>
            <a:xfrm>
              <a:off x="6390050" y="3357825"/>
              <a:ext cx="48300" cy="37025"/>
            </a:xfrm>
            <a:custGeom>
              <a:avLst/>
              <a:gdLst/>
              <a:ahLst/>
              <a:cxnLst/>
              <a:rect l="l" t="t" r="r" b="b"/>
              <a:pathLst>
                <a:path w="1932" h="1481" extrusionOk="0">
                  <a:moveTo>
                    <a:pt x="419" y="0"/>
                  </a:moveTo>
                  <a:lnTo>
                    <a:pt x="258" y="32"/>
                  </a:lnTo>
                  <a:lnTo>
                    <a:pt x="162" y="97"/>
                  </a:lnTo>
                  <a:lnTo>
                    <a:pt x="65" y="193"/>
                  </a:lnTo>
                  <a:lnTo>
                    <a:pt x="33" y="322"/>
                  </a:lnTo>
                  <a:lnTo>
                    <a:pt x="1" y="451"/>
                  </a:lnTo>
                  <a:lnTo>
                    <a:pt x="33" y="579"/>
                  </a:lnTo>
                  <a:lnTo>
                    <a:pt x="97" y="740"/>
                  </a:lnTo>
                  <a:lnTo>
                    <a:pt x="194" y="869"/>
                  </a:lnTo>
                  <a:lnTo>
                    <a:pt x="290" y="1030"/>
                  </a:lnTo>
                  <a:lnTo>
                    <a:pt x="451" y="1158"/>
                  </a:lnTo>
                  <a:lnTo>
                    <a:pt x="612" y="1255"/>
                  </a:lnTo>
                  <a:lnTo>
                    <a:pt x="805" y="1351"/>
                  </a:lnTo>
                  <a:lnTo>
                    <a:pt x="998" y="1416"/>
                  </a:lnTo>
                  <a:lnTo>
                    <a:pt x="1191" y="1448"/>
                  </a:lnTo>
                  <a:lnTo>
                    <a:pt x="1352" y="1480"/>
                  </a:lnTo>
                  <a:lnTo>
                    <a:pt x="1545" y="1448"/>
                  </a:lnTo>
                  <a:lnTo>
                    <a:pt x="1674" y="1416"/>
                  </a:lnTo>
                  <a:lnTo>
                    <a:pt x="1803" y="1351"/>
                  </a:lnTo>
                  <a:lnTo>
                    <a:pt x="1867" y="1255"/>
                  </a:lnTo>
                  <a:lnTo>
                    <a:pt x="1931" y="1158"/>
                  </a:lnTo>
                  <a:lnTo>
                    <a:pt x="1931" y="1030"/>
                  </a:lnTo>
                  <a:lnTo>
                    <a:pt x="1931" y="869"/>
                  </a:lnTo>
                  <a:lnTo>
                    <a:pt x="1867" y="740"/>
                  </a:lnTo>
                  <a:lnTo>
                    <a:pt x="1770" y="579"/>
                  </a:lnTo>
                  <a:lnTo>
                    <a:pt x="1642" y="451"/>
                  </a:lnTo>
                  <a:lnTo>
                    <a:pt x="1481" y="322"/>
                  </a:lnTo>
                  <a:lnTo>
                    <a:pt x="1320" y="193"/>
                  </a:lnTo>
                  <a:lnTo>
                    <a:pt x="1159" y="97"/>
                  </a:lnTo>
                  <a:lnTo>
                    <a:pt x="966" y="32"/>
                  </a:lnTo>
                  <a:lnTo>
                    <a:pt x="77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8" name="Google Shape;2528;p31"/>
            <p:cNvSpPr/>
            <p:nvPr/>
          </p:nvSpPr>
          <p:spPr>
            <a:xfrm>
              <a:off x="711100" y="3598325"/>
              <a:ext cx="998250" cy="149650"/>
            </a:xfrm>
            <a:custGeom>
              <a:avLst/>
              <a:gdLst/>
              <a:ahLst/>
              <a:cxnLst/>
              <a:rect l="l" t="t" r="r" b="b"/>
              <a:pathLst>
                <a:path w="39930" h="5986" extrusionOk="0">
                  <a:moveTo>
                    <a:pt x="3282" y="0"/>
                  </a:moveTo>
                  <a:lnTo>
                    <a:pt x="0" y="5985"/>
                  </a:lnTo>
                  <a:lnTo>
                    <a:pt x="37742" y="5985"/>
                  </a:lnTo>
                  <a:lnTo>
                    <a:pt x="3993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9" name="Google Shape;2529;p31"/>
            <p:cNvSpPr/>
            <p:nvPr/>
          </p:nvSpPr>
          <p:spPr>
            <a:xfrm>
              <a:off x="793150" y="3143050"/>
              <a:ext cx="1083525" cy="455300"/>
            </a:xfrm>
            <a:custGeom>
              <a:avLst/>
              <a:gdLst/>
              <a:ahLst/>
              <a:cxnLst/>
              <a:rect l="l" t="t" r="r" b="b"/>
              <a:pathLst>
                <a:path w="43341" h="18212" extrusionOk="0">
                  <a:moveTo>
                    <a:pt x="10039" y="0"/>
                  </a:moveTo>
                  <a:lnTo>
                    <a:pt x="0" y="18211"/>
                  </a:lnTo>
                  <a:lnTo>
                    <a:pt x="36648" y="18211"/>
                  </a:lnTo>
                  <a:lnTo>
                    <a:pt x="4334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0" name="Google Shape;2530;p31"/>
            <p:cNvSpPr/>
            <p:nvPr/>
          </p:nvSpPr>
          <p:spPr>
            <a:xfrm>
              <a:off x="769800" y="3632925"/>
              <a:ext cx="133575" cy="79650"/>
            </a:xfrm>
            <a:custGeom>
              <a:avLst/>
              <a:gdLst/>
              <a:ahLst/>
              <a:cxnLst/>
              <a:rect l="l" t="t" r="r" b="b"/>
              <a:pathLst>
                <a:path w="5343" h="3186" extrusionOk="0">
                  <a:moveTo>
                    <a:pt x="1738" y="0"/>
                  </a:moveTo>
                  <a:lnTo>
                    <a:pt x="1" y="3185"/>
                  </a:lnTo>
                  <a:lnTo>
                    <a:pt x="3669" y="3185"/>
                  </a:lnTo>
                  <a:lnTo>
                    <a:pt x="534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1" name="Google Shape;2531;p31"/>
            <p:cNvSpPr/>
            <p:nvPr/>
          </p:nvSpPr>
          <p:spPr>
            <a:xfrm>
              <a:off x="892875" y="3632925"/>
              <a:ext cx="131950" cy="79650"/>
            </a:xfrm>
            <a:custGeom>
              <a:avLst/>
              <a:gdLst/>
              <a:ahLst/>
              <a:cxnLst/>
              <a:rect l="l" t="t" r="r" b="b"/>
              <a:pathLst>
                <a:path w="5278" h="3186" extrusionOk="0">
                  <a:moveTo>
                    <a:pt x="1674" y="0"/>
                  </a:moveTo>
                  <a:lnTo>
                    <a:pt x="1" y="3185"/>
                  </a:lnTo>
                  <a:lnTo>
                    <a:pt x="3669" y="3185"/>
                  </a:lnTo>
                  <a:lnTo>
                    <a:pt x="527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2" name="Google Shape;2532;p31"/>
            <p:cNvSpPr/>
            <p:nvPr/>
          </p:nvSpPr>
          <p:spPr>
            <a:xfrm>
              <a:off x="1015950" y="3632925"/>
              <a:ext cx="129525" cy="79650"/>
            </a:xfrm>
            <a:custGeom>
              <a:avLst/>
              <a:gdLst/>
              <a:ahLst/>
              <a:cxnLst/>
              <a:rect l="l" t="t" r="r" b="b"/>
              <a:pathLst>
                <a:path w="5181" h="3186" extrusionOk="0">
                  <a:moveTo>
                    <a:pt x="1577" y="0"/>
                  </a:moveTo>
                  <a:lnTo>
                    <a:pt x="1" y="3185"/>
                  </a:lnTo>
                  <a:lnTo>
                    <a:pt x="3636" y="3185"/>
                  </a:lnTo>
                  <a:lnTo>
                    <a:pt x="518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3" name="Google Shape;2533;p31"/>
            <p:cNvSpPr/>
            <p:nvPr/>
          </p:nvSpPr>
          <p:spPr>
            <a:xfrm>
              <a:off x="1138225" y="3632925"/>
              <a:ext cx="127925" cy="79650"/>
            </a:xfrm>
            <a:custGeom>
              <a:avLst/>
              <a:gdLst/>
              <a:ahLst/>
              <a:cxnLst/>
              <a:rect l="l" t="t" r="r" b="b"/>
              <a:pathLst>
                <a:path w="5117" h="3186" extrusionOk="0">
                  <a:moveTo>
                    <a:pt x="1513" y="0"/>
                  </a:moveTo>
                  <a:lnTo>
                    <a:pt x="0" y="3185"/>
                  </a:lnTo>
                  <a:lnTo>
                    <a:pt x="3668" y="3185"/>
                  </a:lnTo>
                  <a:lnTo>
                    <a:pt x="511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4" name="Google Shape;2534;p31"/>
            <p:cNvSpPr/>
            <p:nvPr/>
          </p:nvSpPr>
          <p:spPr>
            <a:xfrm>
              <a:off x="1260475" y="3632925"/>
              <a:ext cx="125525" cy="79650"/>
            </a:xfrm>
            <a:custGeom>
              <a:avLst/>
              <a:gdLst/>
              <a:ahLst/>
              <a:cxnLst/>
              <a:rect l="l" t="t" r="r" b="b"/>
              <a:pathLst>
                <a:path w="5021" h="3186" extrusionOk="0">
                  <a:moveTo>
                    <a:pt x="1417" y="0"/>
                  </a:moveTo>
                  <a:lnTo>
                    <a:pt x="1" y="3185"/>
                  </a:lnTo>
                  <a:lnTo>
                    <a:pt x="3669" y="3185"/>
                  </a:lnTo>
                  <a:lnTo>
                    <a:pt x="502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5" name="Google Shape;2535;p31"/>
            <p:cNvSpPr/>
            <p:nvPr/>
          </p:nvSpPr>
          <p:spPr>
            <a:xfrm>
              <a:off x="1537200" y="3632925"/>
              <a:ext cx="121475" cy="79650"/>
            </a:xfrm>
            <a:custGeom>
              <a:avLst/>
              <a:gdLst/>
              <a:ahLst/>
              <a:cxnLst/>
              <a:rect l="l" t="t" r="r" b="b"/>
              <a:pathLst>
                <a:path w="4859" h="3186" extrusionOk="0">
                  <a:moveTo>
                    <a:pt x="1255" y="0"/>
                  </a:moveTo>
                  <a:lnTo>
                    <a:pt x="0" y="3185"/>
                  </a:lnTo>
                  <a:lnTo>
                    <a:pt x="3668" y="3185"/>
                  </a:lnTo>
                  <a:lnTo>
                    <a:pt x="48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6" name="Google Shape;2536;p31"/>
            <p:cNvSpPr/>
            <p:nvPr/>
          </p:nvSpPr>
          <p:spPr>
            <a:xfrm>
              <a:off x="1028025" y="3252450"/>
              <a:ext cx="469775" cy="14500"/>
            </a:xfrm>
            <a:custGeom>
              <a:avLst/>
              <a:gdLst/>
              <a:ahLst/>
              <a:cxnLst/>
              <a:rect l="l" t="t" r="r" b="b"/>
              <a:pathLst>
                <a:path w="18791" h="580" extrusionOk="0">
                  <a:moveTo>
                    <a:pt x="322" y="0"/>
                  </a:moveTo>
                  <a:lnTo>
                    <a:pt x="0" y="579"/>
                  </a:lnTo>
                  <a:lnTo>
                    <a:pt x="18533" y="579"/>
                  </a:lnTo>
                  <a:lnTo>
                    <a:pt x="18791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7" name="Google Shape;2537;p31"/>
            <p:cNvSpPr/>
            <p:nvPr/>
          </p:nvSpPr>
          <p:spPr>
            <a:xfrm>
              <a:off x="940350" y="3413325"/>
              <a:ext cx="486675" cy="16100"/>
            </a:xfrm>
            <a:custGeom>
              <a:avLst/>
              <a:gdLst/>
              <a:ahLst/>
              <a:cxnLst/>
              <a:rect l="l" t="t" r="r" b="b"/>
              <a:pathLst>
                <a:path w="19467" h="644" extrusionOk="0">
                  <a:moveTo>
                    <a:pt x="354" y="0"/>
                  </a:moveTo>
                  <a:lnTo>
                    <a:pt x="0" y="644"/>
                  </a:lnTo>
                  <a:lnTo>
                    <a:pt x="19177" y="644"/>
                  </a:lnTo>
                  <a:lnTo>
                    <a:pt x="19466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8" name="Google Shape;2538;p31"/>
            <p:cNvSpPr/>
            <p:nvPr/>
          </p:nvSpPr>
          <p:spPr>
            <a:xfrm>
              <a:off x="1011925" y="3281400"/>
              <a:ext cx="318575" cy="15300"/>
            </a:xfrm>
            <a:custGeom>
              <a:avLst/>
              <a:gdLst/>
              <a:ahLst/>
              <a:cxnLst/>
              <a:rect l="l" t="t" r="r" b="b"/>
              <a:pathLst>
                <a:path w="12743" h="612" extrusionOk="0">
                  <a:moveTo>
                    <a:pt x="355" y="0"/>
                  </a:moveTo>
                  <a:lnTo>
                    <a:pt x="1" y="612"/>
                  </a:lnTo>
                  <a:lnTo>
                    <a:pt x="12453" y="612"/>
                  </a:lnTo>
                  <a:lnTo>
                    <a:pt x="12742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39" name="Google Shape;2539;p31"/>
            <p:cNvSpPr/>
            <p:nvPr/>
          </p:nvSpPr>
          <p:spPr>
            <a:xfrm>
              <a:off x="924250" y="3443075"/>
              <a:ext cx="330625" cy="16125"/>
            </a:xfrm>
            <a:custGeom>
              <a:avLst/>
              <a:gdLst/>
              <a:ahLst/>
              <a:cxnLst/>
              <a:rect l="l" t="t" r="r" b="b"/>
              <a:pathLst>
                <a:path w="13225" h="645" extrusionOk="0">
                  <a:moveTo>
                    <a:pt x="355" y="1"/>
                  </a:moveTo>
                  <a:lnTo>
                    <a:pt x="1" y="644"/>
                  </a:lnTo>
                  <a:lnTo>
                    <a:pt x="12903" y="644"/>
                  </a:lnTo>
                  <a:lnTo>
                    <a:pt x="1322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0" name="Google Shape;2540;p31"/>
            <p:cNvSpPr/>
            <p:nvPr/>
          </p:nvSpPr>
          <p:spPr>
            <a:xfrm>
              <a:off x="978150" y="3344150"/>
              <a:ext cx="103800" cy="15300"/>
            </a:xfrm>
            <a:custGeom>
              <a:avLst/>
              <a:gdLst/>
              <a:ahLst/>
              <a:cxnLst/>
              <a:rect l="l" t="t" r="r" b="b"/>
              <a:pathLst>
                <a:path w="4152" h="612" extrusionOk="0">
                  <a:moveTo>
                    <a:pt x="354" y="0"/>
                  </a:moveTo>
                  <a:lnTo>
                    <a:pt x="0" y="611"/>
                  </a:lnTo>
                  <a:lnTo>
                    <a:pt x="3829" y="611"/>
                  </a:lnTo>
                  <a:lnTo>
                    <a:pt x="4151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1" name="Google Shape;2541;p31"/>
            <p:cNvSpPr/>
            <p:nvPr/>
          </p:nvSpPr>
          <p:spPr>
            <a:xfrm>
              <a:off x="904950" y="3479275"/>
              <a:ext cx="107000" cy="16125"/>
            </a:xfrm>
            <a:custGeom>
              <a:avLst/>
              <a:gdLst/>
              <a:ahLst/>
              <a:cxnLst/>
              <a:rect l="l" t="t" r="r" b="b"/>
              <a:pathLst>
                <a:path w="4280" h="645" extrusionOk="0">
                  <a:moveTo>
                    <a:pt x="354" y="1"/>
                  </a:moveTo>
                  <a:lnTo>
                    <a:pt x="0" y="644"/>
                  </a:lnTo>
                  <a:lnTo>
                    <a:pt x="3926" y="644"/>
                  </a:lnTo>
                  <a:lnTo>
                    <a:pt x="4280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2" name="Google Shape;2542;p31"/>
            <p:cNvSpPr/>
            <p:nvPr/>
          </p:nvSpPr>
          <p:spPr>
            <a:xfrm>
              <a:off x="1166375" y="3344150"/>
              <a:ext cx="102975" cy="15300"/>
            </a:xfrm>
            <a:custGeom>
              <a:avLst/>
              <a:gdLst/>
              <a:ahLst/>
              <a:cxnLst/>
              <a:rect l="l" t="t" r="r" b="b"/>
              <a:pathLst>
                <a:path w="4119" h="612" extrusionOk="0">
                  <a:moveTo>
                    <a:pt x="322" y="0"/>
                  </a:moveTo>
                  <a:lnTo>
                    <a:pt x="0" y="611"/>
                  </a:lnTo>
                  <a:lnTo>
                    <a:pt x="3829" y="611"/>
                  </a:lnTo>
                  <a:lnTo>
                    <a:pt x="411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3" name="Google Shape;2543;p31"/>
            <p:cNvSpPr/>
            <p:nvPr/>
          </p:nvSpPr>
          <p:spPr>
            <a:xfrm>
              <a:off x="995050" y="3312775"/>
              <a:ext cx="187425" cy="15300"/>
            </a:xfrm>
            <a:custGeom>
              <a:avLst/>
              <a:gdLst/>
              <a:ahLst/>
              <a:cxnLst/>
              <a:rect l="l" t="t" r="r" b="b"/>
              <a:pathLst>
                <a:path w="7497" h="612" extrusionOk="0">
                  <a:moveTo>
                    <a:pt x="354" y="0"/>
                  </a:moveTo>
                  <a:lnTo>
                    <a:pt x="0" y="612"/>
                  </a:lnTo>
                  <a:lnTo>
                    <a:pt x="7175" y="612"/>
                  </a:lnTo>
                  <a:lnTo>
                    <a:pt x="7497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4" name="Google Shape;2544;p31"/>
            <p:cNvSpPr/>
            <p:nvPr/>
          </p:nvSpPr>
          <p:spPr>
            <a:xfrm>
              <a:off x="1229925" y="3312775"/>
              <a:ext cx="186650" cy="15300"/>
            </a:xfrm>
            <a:custGeom>
              <a:avLst/>
              <a:gdLst/>
              <a:ahLst/>
              <a:cxnLst/>
              <a:rect l="l" t="t" r="r" b="b"/>
              <a:pathLst>
                <a:path w="7466" h="612" extrusionOk="0">
                  <a:moveTo>
                    <a:pt x="290" y="0"/>
                  </a:moveTo>
                  <a:lnTo>
                    <a:pt x="0" y="612"/>
                  </a:lnTo>
                  <a:lnTo>
                    <a:pt x="7175" y="612"/>
                  </a:lnTo>
                  <a:lnTo>
                    <a:pt x="7465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45" name="Google Shape;2545;p31"/>
            <p:cNvSpPr/>
            <p:nvPr/>
          </p:nvSpPr>
          <p:spPr>
            <a:xfrm>
              <a:off x="1547650" y="3228300"/>
              <a:ext cx="216400" cy="168150"/>
            </a:xfrm>
            <a:custGeom>
              <a:avLst/>
              <a:gdLst/>
              <a:ahLst/>
              <a:cxnLst/>
              <a:rect l="l" t="t" r="r" b="b"/>
              <a:pathLst>
                <a:path w="8656" h="6726" extrusionOk="0">
                  <a:moveTo>
                    <a:pt x="5696" y="1"/>
                  </a:moveTo>
                  <a:lnTo>
                    <a:pt x="5277" y="33"/>
                  </a:lnTo>
                  <a:lnTo>
                    <a:pt x="4827" y="65"/>
                  </a:lnTo>
                  <a:lnTo>
                    <a:pt x="4409" y="162"/>
                  </a:lnTo>
                  <a:lnTo>
                    <a:pt x="3990" y="258"/>
                  </a:lnTo>
                  <a:lnTo>
                    <a:pt x="3604" y="419"/>
                  </a:lnTo>
                  <a:lnTo>
                    <a:pt x="3186" y="580"/>
                  </a:lnTo>
                  <a:lnTo>
                    <a:pt x="2800" y="773"/>
                  </a:lnTo>
                  <a:lnTo>
                    <a:pt x="2414" y="966"/>
                  </a:lnTo>
                  <a:lnTo>
                    <a:pt x="2060" y="1191"/>
                  </a:lnTo>
                  <a:lnTo>
                    <a:pt x="1706" y="1449"/>
                  </a:lnTo>
                  <a:lnTo>
                    <a:pt x="1416" y="1738"/>
                  </a:lnTo>
                  <a:lnTo>
                    <a:pt x="1095" y="2028"/>
                  </a:lnTo>
                  <a:lnTo>
                    <a:pt x="837" y="2317"/>
                  </a:lnTo>
                  <a:lnTo>
                    <a:pt x="612" y="2639"/>
                  </a:lnTo>
                  <a:lnTo>
                    <a:pt x="419" y="2961"/>
                  </a:lnTo>
                  <a:lnTo>
                    <a:pt x="258" y="3315"/>
                  </a:lnTo>
                  <a:lnTo>
                    <a:pt x="129" y="3669"/>
                  </a:lnTo>
                  <a:lnTo>
                    <a:pt x="33" y="3991"/>
                  </a:lnTo>
                  <a:lnTo>
                    <a:pt x="1" y="4312"/>
                  </a:lnTo>
                  <a:lnTo>
                    <a:pt x="1" y="4634"/>
                  </a:lnTo>
                  <a:lnTo>
                    <a:pt x="65" y="4924"/>
                  </a:lnTo>
                  <a:lnTo>
                    <a:pt x="161" y="5213"/>
                  </a:lnTo>
                  <a:lnTo>
                    <a:pt x="290" y="5471"/>
                  </a:lnTo>
                  <a:lnTo>
                    <a:pt x="451" y="5728"/>
                  </a:lnTo>
                  <a:lnTo>
                    <a:pt x="644" y="5953"/>
                  </a:lnTo>
                  <a:lnTo>
                    <a:pt x="902" y="6146"/>
                  </a:lnTo>
                  <a:lnTo>
                    <a:pt x="1159" y="6307"/>
                  </a:lnTo>
                  <a:lnTo>
                    <a:pt x="1481" y="6468"/>
                  </a:lnTo>
                  <a:lnTo>
                    <a:pt x="1802" y="6597"/>
                  </a:lnTo>
                  <a:lnTo>
                    <a:pt x="2189" y="6661"/>
                  </a:lnTo>
                  <a:lnTo>
                    <a:pt x="2575" y="6725"/>
                  </a:lnTo>
                  <a:lnTo>
                    <a:pt x="3411" y="6725"/>
                  </a:lnTo>
                  <a:lnTo>
                    <a:pt x="3862" y="6661"/>
                  </a:lnTo>
                  <a:lnTo>
                    <a:pt x="4280" y="6597"/>
                  </a:lnTo>
                  <a:lnTo>
                    <a:pt x="4730" y="6468"/>
                  </a:lnTo>
                  <a:lnTo>
                    <a:pt x="5149" y="6307"/>
                  </a:lnTo>
                  <a:lnTo>
                    <a:pt x="5567" y="6146"/>
                  </a:lnTo>
                  <a:lnTo>
                    <a:pt x="5953" y="5953"/>
                  </a:lnTo>
                  <a:lnTo>
                    <a:pt x="6339" y="5728"/>
                  </a:lnTo>
                  <a:lnTo>
                    <a:pt x="6693" y="5471"/>
                  </a:lnTo>
                  <a:lnTo>
                    <a:pt x="7047" y="5213"/>
                  </a:lnTo>
                  <a:lnTo>
                    <a:pt x="7369" y="4924"/>
                  </a:lnTo>
                  <a:lnTo>
                    <a:pt x="7658" y="4634"/>
                  </a:lnTo>
                  <a:lnTo>
                    <a:pt x="7916" y="4312"/>
                  </a:lnTo>
                  <a:lnTo>
                    <a:pt x="8141" y="3991"/>
                  </a:lnTo>
                  <a:lnTo>
                    <a:pt x="8334" y="3669"/>
                  </a:lnTo>
                  <a:lnTo>
                    <a:pt x="8463" y="3315"/>
                  </a:lnTo>
                  <a:lnTo>
                    <a:pt x="8591" y="2961"/>
                  </a:lnTo>
                  <a:lnTo>
                    <a:pt x="8656" y="2639"/>
                  </a:lnTo>
                  <a:lnTo>
                    <a:pt x="8656" y="2317"/>
                  </a:lnTo>
                  <a:lnTo>
                    <a:pt x="8656" y="2028"/>
                  </a:lnTo>
                  <a:lnTo>
                    <a:pt x="8591" y="1738"/>
                  </a:lnTo>
                  <a:lnTo>
                    <a:pt x="8495" y="1449"/>
                  </a:lnTo>
                  <a:lnTo>
                    <a:pt x="8334" y="1191"/>
                  </a:lnTo>
                  <a:lnTo>
                    <a:pt x="8173" y="966"/>
                  </a:lnTo>
                  <a:lnTo>
                    <a:pt x="7980" y="773"/>
                  </a:lnTo>
                  <a:lnTo>
                    <a:pt x="7723" y="580"/>
                  </a:lnTo>
                  <a:lnTo>
                    <a:pt x="7465" y="419"/>
                  </a:lnTo>
                  <a:lnTo>
                    <a:pt x="7144" y="258"/>
                  </a:lnTo>
                  <a:lnTo>
                    <a:pt x="6822" y="162"/>
                  </a:lnTo>
                  <a:lnTo>
                    <a:pt x="6468" y="65"/>
                  </a:lnTo>
                  <a:lnTo>
                    <a:pt x="6082" y="33"/>
                  </a:lnTo>
                  <a:lnTo>
                    <a:pt x="5696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546" name="Google Shape;2546;p3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p4"/>
          <p:cNvSpPr/>
          <p:nvPr/>
        </p:nvSpPr>
        <p:spPr>
          <a:xfrm>
            <a:off x="0" y="352700"/>
            <a:ext cx="9144000" cy="4789500"/>
          </a:xfrm>
          <a:prstGeom prst="rect">
            <a:avLst/>
          </a:prstGeom>
          <a:solidFill>
            <a:srgbClr val="666C6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2" name="Google Shape;252;p4"/>
          <p:cNvSpPr/>
          <p:nvPr/>
        </p:nvSpPr>
        <p:spPr>
          <a:xfrm flipH="1">
            <a:off x="0" y="76200"/>
            <a:ext cx="9144000" cy="352712"/>
          </a:xfrm>
          <a:custGeom>
            <a:avLst/>
            <a:gdLst/>
            <a:ahLst/>
            <a:cxnLst/>
            <a:rect l="l" t="t" r="r" b="b"/>
            <a:pathLst>
              <a:path w="285750" h="14251" extrusionOk="0">
                <a:moveTo>
                  <a:pt x="0" y="0"/>
                </a:moveTo>
                <a:lnTo>
                  <a:pt x="0" y="14251"/>
                </a:lnTo>
                <a:lnTo>
                  <a:pt x="285750" y="14251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4"/>
          <p:cNvSpPr/>
          <p:nvPr/>
        </p:nvSpPr>
        <p:spPr>
          <a:xfrm flipH="1">
            <a:off x="0" y="0"/>
            <a:ext cx="9144000" cy="352712"/>
          </a:xfrm>
          <a:custGeom>
            <a:avLst/>
            <a:gdLst/>
            <a:ahLst/>
            <a:cxnLst/>
            <a:rect l="l" t="t" r="r" b="b"/>
            <a:pathLst>
              <a:path w="285750" h="14251" extrusionOk="0">
                <a:moveTo>
                  <a:pt x="0" y="0"/>
                </a:moveTo>
                <a:lnTo>
                  <a:pt x="0" y="14251"/>
                </a:lnTo>
                <a:lnTo>
                  <a:pt x="285750" y="14251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4" name="Google Shape;254;p4"/>
          <p:cNvSpPr/>
          <p:nvPr/>
        </p:nvSpPr>
        <p:spPr>
          <a:xfrm>
            <a:off x="8441475" y="909413"/>
            <a:ext cx="866400" cy="2334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5" name="Google Shape;255;p4"/>
          <p:cNvSpPr/>
          <p:nvPr/>
        </p:nvSpPr>
        <p:spPr>
          <a:xfrm flipH="1">
            <a:off x="4619906" y="-479322"/>
            <a:ext cx="15993" cy="15993"/>
          </a:xfrm>
          <a:custGeom>
            <a:avLst/>
            <a:gdLst/>
            <a:ahLst/>
            <a:cxnLst/>
            <a:rect l="l" t="t" r="r" b="b"/>
            <a:pathLst>
              <a:path w="447" h="447" extrusionOk="0">
                <a:moveTo>
                  <a:pt x="149" y="0"/>
                </a:moveTo>
                <a:lnTo>
                  <a:pt x="74" y="37"/>
                </a:lnTo>
                <a:lnTo>
                  <a:pt x="37" y="112"/>
                </a:lnTo>
                <a:lnTo>
                  <a:pt x="0" y="223"/>
                </a:lnTo>
                <a:lnTo>
                  <a:pt x="37" y="298"/>
                </a:lnTo>
                <a:lnTo>
                  <a:pt x="74" y="372"/>
                </a:lnTo>
                <a:lnTo>
                  <a:pt x="149" y="409"/>
                </a:lnTo>
                <a:lnTo>
                  <a:pt x="223" y="446"/>
                </a:lnTo>
                <a:lnTo>
                  <a:pt x="335" y="409"/>
                </a:lnTo>
                <a:lnTo>
                  <a:pt x="372" y="372"/>
                </a:lnTo>
                <a:lnTo>
                  <a:pt x="409" y="298"/>
                </a:lnTo>
                <a:lnTo>
                  <a:pt x="447" y="223"/>
                </a:lnTo>
                <a:lnTo>
                  <a:pt x="409" y="112"/>
                </a:lnTo>
                <a:lnTo>
                  <a:pt x="372" y="37"/>
                </a:lnTo>
                <a:lnTo>
                  <a:pt x="335" y="0"/>
                </a:lnTo>
                <a:close/>
              </a:path>
            </a:pathLst>
          </a:custGeom>
          <a:solidFill>
            <a:srgbClr val="5B61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6" name="Google Shape;256;p4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 b="1"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57" name="Google Shape;257;p4"/>
          <p:cNvSpPr txBox="1">
            <a:spLocks noGrp="1"/>
          </p:cNvSpPr>
          <p:nvPr>
            <p:ph type="body" idx="1"/>
          </p:nvPr>
        </p:nvSpPr>
        <p:spPr>
          <a:xfrm>
            <a:off x="890100" y="962700"/>
            <a:ext cx="7540800" cy="347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AutoNum type="arabicPeriod"/>
              <a:defRPr sz="12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AutoNum type="arabicPeriod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AutoNum type="alphaLcPeriod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AutoNum type="romanLcPeriod"/>
              <a:defRPr/>
            </a:lvl9pPr>
          </a:lstStyle>
          <a:p>
            <a:endParaRPr/>
          </a:p>
        </p:txBody>
      </p:sp>
      <p:sp>
        <p:nvSpPr>
          <p:cNvPr id="258" name="Google Shape;258;p4"/>
          <p:cNvSpPr/>
          <p:nvPr/>
        </p:nvSpPr>
        <p:spPr>
          <a:xfrm>
            <a:off x="-153175" y="909413"/>
            <a:ext cx="866400" cy="2334900"/>
          </a:xfrm>
          <a:prstGeom prst="roundRect">
            <a:avLst>
              <a:gd name="adj" fmla="val 16667"/>
            </a:avLst>
          </a:prstGeom>
          <a:solidFill>
            <a:schemeClr val="dk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59" name="Google Shape;259;p4"/>
          <p:cNvGrpSpPr/>
          <p:nvPr/>
        </p:nvGrpSpPr>
        <p:grpSpPr>
          <a:xfrm flipH="1">
            <a:off x="24784" y="2216476"/>
            <a:ext cx="510476" cy="510476"/>
            <a:chOff x="3071725" y="4150275"/>
            <a:chExt cx="1326600" cy="1326600"/>
          </a:xfrm>
        </p:grpSpPr>
        <p:sp>
          <p:nvSpPr>
            <p:cNvPr id="260" name="Google Shape;260;p4"/>
            <p:cNvSpPr/>
            <p:nvPr/>
          </p:nvSpPr>
          <p:spPr>
            <a:xfrm>
              <a:off x="3071725" y="415027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4" y="1121"/>
                  </a:moveTo>
                  <a:lnTo>
                    <a:pt x="18984" y="1121"/>
                  </a:lnTo>
                  <a:lnTo>
                    <a:pt x="17666" y="1517"/>
                  </a:lnTo>
                  <a:lnTo>
                    <a:pt x="16414" y="2011"/>
                  </a:lnTo>
                  <a:lnTo>
                    <a:pt x="15194" y="2539"/>
                  </a:lnTo>
                  <a:lnTo>
                    <a:pt x="14008" y="3132"/>
                  </a:lnTo>
                  <a:lnTo>
                    <a:pt x="12854" y="3791"/>
                  </a:lnTo>
                  <a:lnTo>
                    <a:pt x="11766" y="4483"/>
                  </a:lnTo>
                  <a:lnTo>
                    <a:pt x="10679" y="5241"/>
                  </a:lnTo>
                  <a:lnTo>
                    <a:pt x="9657" y="6032"/>
                  </a:lnTo>
                  <a:lnTo>
                    <a:pt x="8701" y="6889"/>
                  </a:lnTo>
                  <a:lnTo>
                    <a:pt x="7778" y="7779"/>
                  </a:lnTo>
                  <a:lnTo>
                    <a:pt x="6889" y="8702"/>
                  </a:lnTo>
                  <a:lnTo>
                    <a:pt x="6032" y="9658"/>
                  </a:lnTo>
                  <a:lnTo>
                    <a:pt x="5274" y="10679"/>
                  </a:lnTo>
                  <a:lnTo>
                    <a:pt x="4516" y="11734"/>
                  </a:lnTo>
                  <a:lnTo>
                    <a:pt x="3823" y="12789"/>
                  </a:lnTo>
                  <a:lnTo>
                    <a:pt x="3197" y="13909"/>
                  </a:lnTo>
                  <a:lnTo>
                    <a:pt x="2637" y="15030"/>
                  </a:lnTo>
                  <a:lnTo>
                    <a:pt x="2110" y="16183"/>
                  </a:lnTo>
                  <a:lnTo>
                    <a:pt x="1615" y="17370"/>
                  </a:lnTo>
                  <a:lnTo>
                    <a:pt x="1220" y="18589"/>
                  </a:lnTo>
                  <a:lnTo>
                    <a:pt x="857" y="19809"/>
                  </a:lnTo>
                  <a:lnTo>
                    <a:pt x="561" y="21061"/>
                  </a:lnTo>
                  <a:lnTo>
                    <a:pt x="330" y="22314"/>
                  </a:lnTo>
                  <a:lnTo>
                    <a:pt x="165" y="23599"/>
                  </a:lnTo>
                  <a:lnTo>
                    <a:pt x="33" y="24885"/>
                  </a:lnTo>
                  <a:lnTo>
                    <a:pt x="0" y="26203"/>
                  </a:lnTo>
                  <a:lnTo>
                    <a:pt x="0" y="27488"/>
                  </a:lnTo>
                  <a:lnTo>
                    <a:pt x="99" y="28807"/>
                  </a:lnTo>
                  <a:lnTo>
                    <a:pt x="231" y="30125"/>
                  </a:lnTo>
                  <a:lnTo>
                    <a:pt x="462" y="31443"/>
                  </a:lnTo>
                  <a:lnTo>
                    <a:pt x="758" y="32762"/>
                  </a:lnTo>
                  <a:lnTo>
                    <a:pt x="1088" y="34080"/>
                  </a:lnTo>
                  <a:lnTo>
                    <a:pt x="1088" y="34080"/>
                  </a:lnTo>
                  <a:lnTo>
                    <a:pt x="1516" y="35398"/>
                  </a:lnTo>
                  <a:lnTo>
                    <a:pt x="2011" y="36651"/>
                  </a:lnTo>
                  <a:lnTo>
                    <a:pt x="2538" y="37870"/>
                  </a:lnTo>
                  <a:lnTo>
                    <a:pt x="3131" y="39057"/>
                  </a:lnTo>
                  <a:lnTo>
                    <a:pt x="3790" y="40210"/>
                  </a:lnTo>
                  <a:lnTo>
                    <a:pt x="4483" y="41331"/>
                  </a:lnTo>
                  <a:lnTo>
                    <a:pt x="5241" y="42385"/>
                  </a:lnTo>
                  <a:lnTo>
                    <a:pt x="6032" y="43407"/>
                  </a:lnTo>
                  <a:lnTo>
                    <a:pt x="6889" y="44363"/>
                  </a:lnTo>
                  <a:lnTo>
                    <a:pt x="7778" y="45319"/>
                  </a:lnTo>
                  <a:lnTo>
                    <a:pt x="8701" y="46176"/>
                  </a:lnTo>
                  <a:lnTo>
                    <a:pt x="9657" y="47033"/>
                  </a:lnTo>
                  <a:lnTo>
                    <a:pt x="10679" y="47824"/>
                  </a:lnTo>
                  <a:lnTo>
                    <a:pt x="11701" y="48549"/>
                  </a:lnTo>
                  <a:lnTo>
                    <a:pt x="12788" y="49241"/>
                  </a:lnTo>
                  <a:lnTo>
                    <a:pt x="13876" y="49867"/>
                  </a:lnTo>
                  <a:lnTo>
                    <a:pt x="15029" y="50427"/>
                  </a:lnTo>
                  <a:lnTo>
                    <a:pt x="16183" y="50955"/>
                  </a:lnTo>
                  <a:lnTo>
                    <a:pt x="17369" y="51449"/>
                  </a:lnTo>
                  <a:lnTo>
                    <a:pt x="18589" y="51845"/>
                  </a:lnTo>
                  <a:lnTo>
                    <a:pt x="19808" y="52207"/>
                  </a:lnTo>
                  <a:lnTo>
                    <a:pt x="21061" y="52504"/>
                  </a:lnTo>
                  <a:lnTo>
                    <a:pt x="22313" y="52734"/>
                  </a:lnTo>
                  <a:lnTo>
                    <a:pt x="23598" y="52899"/>
                  </a:lnTo>
                  <a:lnTo>
                    <a:pt x="24884" y="53031"/>
                  </a:lnTo>
                  <a:lnTo>
                    <a:pt x="26169" y="53064"/>
                  </a:lnTo>
                  <a:lnTo>
                    <a:pt x="27488" y="53064"/>
                  </a:lnTo>
                  <a:lnTo>
                    <a:pt x="28806" y="52965"/>
                  </a:lnTo>
                  <a:lnTo>
                    <a:pt x="30124" y="52833"/>
                  </a:lnTo>
                  <a:lnTo>
                    <a:pt x="31443" y="52603"/>
                  </a:lnTo>
                  <a:lnTo>
                    <a:pt x="32761" y="52339"/>
                  </a:lnTo>
                  <a:lnTo>
                    <a:pt x="34079" y="51976"/>
                  </a:lnTo>
                  <a:lnTo>
                    <a:pt x="34079" y="51976"/>
                  </a:lnTo>
                  <a:lnTo>
                    <a:pt x="35398" y="51548"/>
                  </a:lnTo>
                  <a:lnTo>
                    <a:pt x="36650" y="51054"/>
                  </a:lnTo>
                  <a:lnTo>
                    <a:pt x="37869" y="50526"/>
                  </a:lnTo>
                  <a:lnTo>
                    <a:pt x="39056" y="49933"/>
                  </a:lnTo>
                  <a:lnTo>
                    <a:pt x="40210" y="49274"/>
                  </a:lnTo>
                  <a:lnTo>
                    <a:pt x="41297" y="48582"/>
                  </a:lnTo>
                  <a:lnTo>
                    <a:pt x="42385" y="47824"/>
                  </a:lnTo>
                  <a:lnTo>
                    <a:pt x="43406" y="47033"/>
                  </a:lnTo>
                  <a:lnTo>
                    <a:pt x="44362" y="46176"/>
                  </a:lnTo>
                  <a:lnTo>
                    <a:pt x="45285" y="45286"/>
                  </a:lnTo>
                  <a:lnTo>
                    <a:pt x="46175" y="44363"/>
                  </a:lnTo>
                  <a:lnTo>
                    <a:pt x="47032" y="43407"/>
                  </a:lnTo>
                  <a:lnTo>
                    <a:pt x="47790" y="42385"/>
                  </a:lnTo>
                  <a:lnTo>
                    <a:pt x="48548" y="41364"/>
                  </a:lnTo>
                  <a:lnTo>
                    <a:pt x="49240" y="40276"/>
                  </a:lnTo>
                  <a:lnTo>
                    <a:pt x="49866" y="39188"/>
                  </a:lnTo>
                  <a:lnTo>
                    <a:pt x="50427" y="38035"/>
                  </a:lnTo>
                  <a:lnTo>
                    <a:pt x="50954" y="36881"/>
                  </a:lnTo>
                  <a:lnTo>
                    <a:pt x="51415" y="35695"/>
                  </a:lnTo>
                  <a:lnTo>
                    <a:pt x="51844" y="34475"/>
                  </a:lnTo>
                  <a:lnTo>
                    <a:pt x="52206" y="33256"/>
                  </a:lnTo>
                  <a:lnTo>
                    <a:pt x="52503" y="32004"/>
                  </a:lnTo>
                  <a:lnTo>
                    <a:pt x="52734" y="30751"/>
                  </a:lnTo>
                  <a:lnTo>
                    <a:pt x="52899" y="29466"/>
                  </a:lnTo>
                  <a:lnTo>
                    <a:pt x="53030" y="28180"/>
                  </a:lnTo>
                  <a:lnTo>
                    <a:pt x="53063" y="26895"/>
                  </a:lnTo>
                  <a:lnTo>
                    <a:pt x="53063" y="25577"/>
                  </a:lnTo>
                  <a:lnTo>
                    <a:pt x="52964" y="24258"/>
                  </a:lnTo>
                  <a:lnTo>
                    <a:pt x="52833" y="22940"/>
                  </a:lnTo>
                  <a:lnTo>
                    <a:pt x="52602" y="21622"/>
                  </a:lnTo>
                  <a:lnTo>
                    <a:pt x="52305" y="20303"/>
                  </a:lnTo>
                  <a:lnTo>
                    <a:pt x="51976" y="18985"/>
                  </a:lnTo>
                  <a:lnTo>
                    <a:pt x="51976" y="18985"/>
                  </a:lnTo>
                  <a:lnTo>
                    <a:pt x="51547" y="17667"/>
                  </a:lnTo>
                  <a:lnTo>
                    <a:pt x="51053" y="16414"/>
                  </a:lnTo>
                  <a:lnTo>
                    <a:pt x="50526" y="15195"/>
                  </a:lnTo>
                  <a:lnTo>
                    <a:pt x="49932" y="14008"/>
                  </a:lnTo>
                  <a:lnTo>
                    <a:pt x="49273" y="12855"/>
                  </a:lnTo>
                  <a:lnTo>
                    <a:pt x="48581" y="11767"/>
                  </a:lnTo>
                  <a:lnTo>
                    <a:pt x="47823" y="10679"/>
                  </a:lnTo>
                  <a:lnTo>
                    <a:pt x="47032" y="9691"/>
                  </a:lnTo>
                  <a:lnTo>
                    <a:pt x="46175" y="8702"/>
                  </a:lnTo>
                  <a:lnTo>
                    <a:pt x="45285" y="7779"/>
                  </a:lnTo>
                  <a:lnTo>
                    <a:pt x="44362" y="6889"/>
                  </a:lnTo>
                  <a:lnTo>
                    <a:pt x="43406" y="6065"/>
                  </a:lnTo>
                  <a:lnTo>
                    <a:pt x="42385" y="5274"/>
                  </a:lnTo>
                  <a:lnTo>
                    <a:pt x="41363" y="4516"/>
                  </a:lnTo>
                  <a:lnTo>
                    <a:pt x="40275" y="3857"/>
                  </a:lnTo>
                  <a:lnTo>
                    <a:pt x="39155" y="3198"/>
                  </a:lnTo>
                  <a:lnTo>
                    <a:pt x="38034" y="2638"/>
                  </a:lnTo>
                  <a:lnTo>
                    <a:pt x="36881" y="2110"/>
                  </a:lnTo>
                  <a:lnTo>
                    <a:pt x="35694" y="1649"/>
                  </a:lnTo>
                  <a:lnTo>
                    <a:pt x="34475" y="1220"/>
                  </a:lnTo>
                  <a:lnTo>
                    <a:pt x="33255" y="858"/>
                  </a:lnTo>
                  <a:lnTo>
                    <a:pt x="32003" y="561"/>
                  </a:lnTo>
                  <a:lnTo>
                    <a:pt x="30750" y="330"/>
                  </a:lnTo>
                  <a:lnTo>
                    <a:pt x="29465" y="166"/>
                  </a:lnTo>
                  <a:lnTo>
                    <a:pt x="28180" y="67"/>
                  </a:lnTo>
                  <a:lnTo>
                    <a:pt x="26861" y="1"/>
                  </a:lnTo>
                  <a:lnTo>
                    <a:pt x="25576" y="34"/>
                  </a:lnTo>
                  <a:lnTo>
                    <a:pt x="24258" y="100"/>
                  </a:lnTo>
                  <a:lnTo>
                    <a:pt x="22939" y="265"/>
                  </a:lnTo>
                  <a:lnTo>
                    <a:pt x="21621" y="462"/>
                  </a:lnTo>
                  <a:lnTo>
                    <a:pt x="20303" y="759"/>
                  </a:lnTo>
                  <a:lnTo>
                    <a:pt x="18984" y="1121"/>
                  </a:lnTo>
                  <a:lnTo>
                    <a:pt x="18984" y="112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261;p4"/>
            <p:cNvSpPr/>
            <p:nvPr/>
          </p:nvSpPr>
          <p:spPr>
            <a:xfrm>
              <a:off x="4137925" y="4631475"/>
              <a:ext cx="219200" cy="219200"/>
            </a:xfrm>
            <a:custGeom>
              <a:avLst/>
              <a:gdLst/>
              <a:ahLst/>
              <a:cxnLst/>
              <a:rect l="l" t="t" r="r" b="b"/>
              <a:pathLst>
                <a:path w="8768" h="8768" extrusionOk="0">
                  <a:moveTo>
                    <a:pt x="4384" y="8768"/>
                  </a:moveTo>
                  <a:lnTo>
                    <a:pt x="4384" y="8768"/>
                  </a:lnTo>
                  <a:lnTo>
                    <a:pt x="4845" y="8768"/>
                  </a:lnTo>
                  <a:lnTo>
                    <a:pt x="5274" y="8702"/>
                  </a:lnTo>
                  <a:lnTo>
                    <a:pt x="5702" y="8570"/>
                  </a:lnTo>
                  <a:lnTo>
                    <a:pt x="6098" y="8438"/>
                  </a:lnTo>
                  <a:lnTo>
                    <a:pt x="6493" y="8240"/>
                  </a:lnTo>
                  <a:lnTo>
                    <a:pt x="6856" y="8042"/>
                  </a:lnTo>
                  <a:lnTo>
                    <a:pt x="7185" y="7779"/>
                  </a:lnTo>
                  <a:lnTo>
                    <a:pt x="7482" y="7482"/>
                  </a:lnTo>
                  <a:lnTo>
                    <a:pt x="7779" y="7186"/>
                  </a:lnTo>
                  <a:lnTo>
                    <a:pt x="8042" y="6856"/>
                  </a:lnTo>
                  <a:lnTo>
                    <a:pt x="8240" y="6493"/>
                  </a:lnTo>
                  <a:lnTo>
                    <a:pt x="8438" y="6098"/>
                  </a:lnTo>
                  <a:lnTo>
                    <a:pt x="8570" y="5702"/>
                  </a:lnTo>
                  <a:lnTo>
                    <a:pt x="8701" y="5274"/>
                  </a:lnTo>
                  <a:lnTo>
                    <a:pt x="8767" y="4846"/>
                  </a:lnTo>
                  <a:lnTo>
                    <a:pt x="8767" y="4384"/>
                  </a:lnTo>
                  <a:lnTo>
                    <a:pt x="8767" y="4384"/>
                  </a:lnTo>
                  <a:lnTo>
                    <a:pt x="8767" y="3956"/>
                  </a:lnTo>
                  <a:lnTo>
                    <a:pt x="8701" y="3527"/>
                  </a:lnTo>
                  <a:lnTo>
                    <a:pt x="8570" y="3099"/>
                  </a:lnTo>
                  <a:lnTo>
                    <a:pt x="8438" y="2703"/>
                  </a:lnTo>
                  <a:lnTo>
                    <a:pt x="8240" y="2308"/>
                  </a:lnTo>
                  <a:lnTo>
                    <a:pt x="8042" y="1945"/>
                  </a:lnTo>
                  <a:lnTo>
                    <a:pt x="7779" y="1616"/>
                  </a:lnTo>
                  <a:lnTo>
                    <a:pt x="7482" y="1286"/>
                  </a:lnTo>
                  <a:lnTo>
                    <a:pt x="7185" y="1022"/>
                  </a:lnTo>
                  <a:lnTo>
                    <a:pt x="6856" y="759"/>
                  </a:lnTo>
                  <a:lnTo>
                    <a:pt x="6493" y="528"/>
                  </a:lnTo>
                  <a:lnTo>
                    <a:pt x="6098" y="363"/>
                  </a:lnTo>
                  <a:lnTo>
                    <a:pt x="5702" y="198"/>
                  </a:lnTo>
                  <a:lnTo>
                    <a:pt x="5274" y="99"/>
                  </a:lnTo>
                  <a:lnTo>
                    <a:pt x="4845" y="34"/>
                  </a:lnTo>
                  <a:lnTo>
                    <a:pt x="4384" y="1"/>
                  </a:lnTo>
                  <a:lnTo>
                    <a:pt x="4384" y="1"/>
                  </a:lnTo>
                  <a:lnTo>
                    <a:pt x="3955" y="34"/>
                  </a:lnTo>
                  <a:lnTo>
                    <a:pt x="3527" y="99"/>
                  </a:lnTo>
                  <a:lnTo>
                    <a:pt x="3099" y="198"/>
                  </a:lnTo>
                  <a:lnTo>
                    <a:pt x="2703" y="363"/>
                  </a:lnTo>
                  <a:lnTo>
                    <a:pt x="2308" y="528"/>
                  </a:lnTo>
                  <a:lnTo>
                    <a:pt x="1945" y="759"/>
                  </a:lnTo>
                  <a:lnTo>
                    <a:pt x="1615" y="1022"/>
                  </a:lnTo>
                  <a:lnTo>
                    <a:pt x="1286" y="1286"/>
                  </a:lnTo>
                  <a:lnTo>
                    <a:pt x="1022" y="1616"/>
                  </a:lnTo>
                  <a:lnTo>
                    <a:pt x="758" y="1945"/>
                  </a:lnTo>
                  <a:lnTo>
                    <a:pt x="528" y="2308"/>
                  </a:lnTo>
                  <a:lnTo>
                    <a:pt x="363" y="2703"/>
                  </a:lnTo>
                  <a:lnTo>
                    <a:pt x="198" y="3099"/>
                  </a:lnTo>
                  <a:lnTo>
                    <a:pt x="99" y="3527"/>
                  </a:lnTo>
                  <a:lnTo>
                    <a:pt x="33" y="3956"/>
                  </a:lnTo>
                  <a:lnTo>
                    <a:pt x="0" y="4384"/>
                  </a:lnTo>
                  <a:lnTo>
                    <a:pt x="0" y="4384"/>
                  </a:lnTo>
                  <a:lnTo>
                    <a:pt x="33" y="4846"/>
                  </a:lnTo>
                  <a:lnTo>
                    <a:pt x="99" y="5274"/>
                  </a:lnTo>
                  <a:lnTo>
                    <a:pt x="198" y="5702"/>
                  </a:lnTo>
                  <a:lnTo>
                    <a:pt x="363" y="6098"/>
                  </a:lnTo>
                  <a:lnTo>
                    <a:pt x="528" y="6493"/>
                  </a:lnTo>
                  <a:lnTo>
                    <a:pt x="758" y="6856"/>
                  </a:lnTo>
                  <a:lnTo>
                    <a:pt x="1022" y="7186"/>
                  </a:lnTo>
                  <a:lnTo>
                    <a:pt x="1286" y="7482"/>
                  </a:lnTo>
                  <a:lnTo>
                    <a:pt x="1615" y="7779"/>
                  </a:lnTo>
                  <a:lnTo>
                    <a:pt x="1945" y="8042"/>
                  </a:lnTo>
                  <a:lnTo>
                    <a:pt x="2308" y="8240"/>
                  </a:lnTo>
                  <a:lnTo>
                    <a:pt x="2703" y="8438"/>
                  </a:lnTo>
                  <a:lnTo>
                    <a:pt x="3099" y="8570"/>
                  </a:lnTo>
                  <a:lnTo>
                    <a:pt x="3527" y="8702"/>
                  </a:lnTo>
                  <a:lnTo>
                    <a:pt x="3955" y="8768"/>
                  </a:lnTo>
                  <a:lnTo>
                    <a:pt x="4384" y="8768"/>
                  </a:lnTo>
                  <a:lnTo>
                    <a:pt x="4384" y="87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262;p4"/>
            <p:cNvSpPr/>
            <p:nvPr/>
          </p:nvSpPr>
          <p:spPr>
            <a:xfrm>
              <a:off x="4096725" y="4874550"/>
              <a:ext cx="104675" cy="104675"/>
            </a:xfrm>
            <a:custGeom>
              <a:avLst/>
              <a:gdLst/>
              <a:ahLst/>
              <a:cxnLst/>
              <a:rect l="l" t="t" r="r" b="b"/>
              <a:pathLst>
                <a:path w="4187" h="4187" extrusionOk="0">
                  <a:moveTo>
                    <a:pt x="2110" y="4186"/>
                  </a:moveTo>
                  <a:lnTo>
                    <a:pt x="2110" y="4186"/>
                  </a:lnTo>
                  <a:lnTo>
                    <a:pt x="2308" y="4153"/>
                  </a:lnTo>
                  <a:lnTo>
                    <a:pt x="2505" y="4120"/>
                  </a:lnTo>
                  <a:lnTo>
                    <a:pt x="2703" y="4087"/>
                  </a:lnTo>
                  <a:lnTo>
                    <a:pt x="2901" y="4021"/>
                  </a:lnTo>
                  <a:lnTo>
                    <a:pt x="3263" y="3824"/>
                  </a:lnTo>
                  <a:lnTo>
                    <a:pt x="3560" y="3560"/>
                  </a:lnTo>
                  <a:lnTo>
                    <a:pt x="3824" y="3263"/>
                  </a:lnTo>
                  <a:lnTo>
                    <a:pt x="4021" y="2901"/>
                  </a:lnTo>
                  <a:lnTo>
                    <a:pt x="4087" y="2703"/>
                  </a:lnTo>
                  <a:lnTo>
                    <a:pt x="4120" y="2505"/>
                  </a:lnTo>
                  <a:lnTo>
                    <a:pt x="4153" y="2307"/>
                  </a:lnTo>
                  <a:lnTo>
                    <a:pt x="4186" y="2077"/>
                  </a:lnTo>
                  <a:lnTo>
                    <a:pt x="4186" y="2077"/>
                  </a:lnTo>
                  <a:lnTo>
                    <a:pt x="4153" y="1879"/>
                  </a:lnTo>
                  <a:lnTo>
                    <a:pt x="4120" y="1681"/>
                  </a:lnTo>
                  <a:lnTo>
                    <a:pt x="4087" y="1483"/>
                  </a:lnTo>
                  <a:lnTo>
                    <a:pt x="4021" y="1286"/>
                  </a:lnTo>
                  <a:lnTo>
                    <a:pt x="3824" y="923"/>
                  </a:lnTo>
                  <a:lnTo>
                    <a:pt x="3560" y="627"/>
                  </a:lnTo>
                  <a:lnTo>
                    <a:pt x="3263" y="363"/>
                  </a:lnTo>
                  <a:lnTo>
                    <a:pt x="2901" y="165"/>
                  </a:lnTo>
                  <a:lnTo>
                    <a:pt x="2703" y="99"/>
                  </a:lnTo>
                  <a:lnTo>
                    <a:pt x="2505" y="66"/>
                  </a:lnTo>
                  <a:lnTo>
                    <a:pt x="2308" y="33"/>
                  </a:lnTo>
                  <a:lnTo>
                    <a:pt x="2110" y="0"/>
                  </a:lnTo>
                  <a:lnTo>
                    <a:pt x="2110" y="0"/>
                  </a:lnTo>
                  <a:lnTo>
                    <a:pt x="1879" y="33"/>
                  </a:lnTo>
                  <a:lnTo>
                    <a:pt x="1681" y="66"/>
                  </a:lnTo>
                  <a:lnTo>
                    <a:pt x="1484" y="99"/>
                  </a:lnTo>
                  <a:lnTo>
                    <a:pt x="1286" y="165"/>
                  </a:lnTo>
                  <a:lnTo>
                    <a:pt x="923" y="363"/>
                  </a:lnTo>
                  <a:lnTo>
                    <a:pt x="627" y="627"/>
                  </a:lnTo>
                  <a:lnTo>
                    <a:pt x="363" y="923"/>
                  </a:lnTo>
                  <a:lnTo>
                    <a:pt x="165" y="1286"/>
                  </a:lnTo>
                  <a:lnTo>
                    <a:pt x="99" y="1483"/>
                  </a:lnTo>
                  <a:lnTo>
                    <a:pt x="66" y="1681"/>
                  </a:lnTo>
                  <a:lnTo>
                    <a:pt x="33" y="1879"/>
                  </a:lnTo>
                  <a:lnTo>
                    <a:pt x="1" y="2077"/>
                  </a:lnTo>
                  <a:lnTo>
                    <a:pt x="1" y="2077"/>
                  </a:lnTo>
                  <a:lnTo>
                    <a:pt x="33" y="2307"/>
                  </a:lnTo>
                  <a:lnTo>
                    <a:pt x="66" y="2505"/>
                  </a:lnTo>
                  <a:lnTo>
                    <a:pt x="99" y="2703"/>
                  </a:lnTo>
                  <a:lnTo>
                    <a:pt x="165" y="2901"/>
                  </a:lnTo>
                  <a:lnTo>
                    <a:pt x="363" y="3263"/>
                  </a:lnTo>
                  <a:lnTo>
                    <a:pt x="627" y="3560"/>
                  </a:lnTo>
                  <a:lnTo>
                    <a:pt x="923" y="3824"/>
                  </a:lnTo>
                  <a:lnTo>
                    <a:pt x="1286" y="4021"/>
                  </a:lnTo>
                  <a:lnTo>
                    <a:pt x="1484" y="4087"/>
                  </a:lnTo>
                  <a:lnTo>
                    <a:pt x="1681" y="4120"/>
                  </a:lnTo>
                  <a:lnTo>
                    <a:pt x="1879" y="4153"/>
                  </a:lnTo>
                  <a:lnTo>
                    <a:pt x="2110" y="4186"/>
                  </a:lnTo>
                  <a:lnTo>
                    <a:pt x="2110" y="418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" name="Google Shape;263;p4"/>
            <p:cNvSpPr/>
            <p:nvPr/>
          </p:nvSpPr>
          <p:spPr>
            <a:xfrm>
              <a:off x="4229375" y="45317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extrusionOk="0">
                  <a:moveTo>
                    <a:pt x="1352" y="2736"/>
                  </a:moveTo>
                  <a:lnTo>
                    <a:pt x="1352" y="2736"/>
                  </a:lnTo>
                  <a:lnTo>
                    <a:pt x="1649" y="2703"/>
                  </a:lnTo>
                  <a:lnTo>
                    <a:pt x="1912" y="2637"/>
                  </a:lnTo>
                  <a:lnTo>
                    <a:pt x="2143" y="2505"/>
                  </a:lnTo>
                  <a:lnTo>
                    <a:pt x="2341" y="2341"/>
                  </a:lnTo>
                  <a:lnTo>
                    <a:pt x="2506" y="2143"/>
                  </a:lnTo>
                  <a:lnTo>
                    <a:pt x="2638" y="1912"/>
                  </a:lnTo>
                  <a:lnTo>
                    <a:pt x="2703" y="1649"/>
                  </a:lnTo>
                  <a:lnTo>
                    <a:pt x="2736" y="1385"/>
                  </a:lnTo>
                  <a:lnTo>
                    <a:pt x="2736" y="1385"/>
                  </a:lnTo>
                  <a:lnTo>
                    <a:pt x="2703" y="1088"/>
                  </a:lnTo>
                  <a:lnTo>
                    <a:pt x="2638" y="825"/>
                  </a:lnTo>
                  <a:lnTo>
                    <a:pt x="2506" y="594"/>
                  </a:lnTo>
                  <a:lnTo>
                    <a:pt x="2341" y="396"/>
                  </a:lnTo>
                  <a:lnTo>
                    <a:pt x="2143" y="231"/>
                  </a:lnTo>
                  <a:lnTo>
                    <a:pt x="1912" y="100"/>
                  </a:lnTo>
                  <a:lnTo>
                    <a:pt x="1649" y="34"/>
                  </a:lnTo>
                  <a:lnTo>
                    <a:pt x="1352" y="1"/>
                  </a:lnTo>
                  <a:lnTo>
                    <a:pt x="1352" y="1"/>
                  </a:lnTo>
                  <a:lnTo>
                    <a:pt x="1088" y="34"/>
                  </a:lnTo>
                  <a:lnTo>
                    <a:pt x="825" y="100"/>
                  </a:lnTo>
                  <a:lnTo>
                    <a:pt x="594" y="231"/>
                  </a:lnTo>
                  <a:lnTo>
                    <a:pt x="396" y="396"/>
                  </a:lnTo>
                  <a:lnTo>
                    <a:pt x="232" y="594"/>
                  </a:lnTo>
                  <a:lnTo>
                    <a:pt x="100" y="825"/>
                  </a:lnTo>
                  <a:lnTo>
                    <a:pt x="34" y="1088"/>
                  </a:lnTo>
                  <a:lnTo>
                    <a:pt x="1" y="1385"/>
                  </a:lnTo>
                  <a:lnTo>
                    <a:pt x="1" y="1385"/>
                  </a:lnTo>
                  <a:lnTo>
                    <a:pt x="34" y="1649"/>
                  </a:lnTo>
                  <a:lnTo>
                    <a:pt x="100" y="1912"/>
                  </a:lnTo>
                  <a:lnTo>
                    <a:pt x="232" y="2143"/>
                  </a:lnTo>
                  <a:lnTo>
                    <a:pt x="396" y="2341"/>
                  </a:lnTo>
                  <a:lnTo>
                    <a:pt x="594" y="2505"/>
                  </a:lnTo>
                  <a:lnTo>
                    <a:pt x="825" y="2637"/>
                  </a:lnTo>
                  <a:lnTo>
                    <a:pt x="1088" y="2703"/>
                  </a:lnTo>
                  <a:lnTo>
                    <a:pt x="1352" y="2736"/>
                  </a:lnTo>
                  <a:lnTo>
                    <a:pt x="1352" y="273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" name="Google Shape;264;p4"/>
            <p:cNvSpPr/>
            <p:nvPr/>
          </p:nvSpPr>
          <p:spPr>
            <a:xfrm>
              <a:off x="3619650" y="5204950"/>
              <a:ext cx="226625" cy="226625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6889" y="660"/>
                  </a:moveTo>
                  <a:lnTo>
                    <a:pt x="6889" y="660"/>
                  </a:lnTo>
                  <a:lnTo>
                    <a:pt x="7251" y="924"/>
                  </a:lnTo>
                  <a:lnTo>
                    <a:pt x="7614" y="1187"/>
                  </a:lnTo>
                  <a:lnTo>
                    <a:pt x="7911" y="1517"/>
                  </a:lnTo>
                  <a:lnTo>
                    <a:pt x="8207" y="1879"/>
                  </a:lnTo>
                  <a:lnTo>
                    <a:pt x="8438" y="2242"/>
                  </a:lnTo>
                  <a:lnTo>
                    <a:pt x="8636" y="2637"/>
                  </a:lnTo>
                  <a:lnTo>
                    <a:pt x="8801" y="3033"/>
                  </a:lnTo>
                  <a:lnTo>
                    <a:pt x="8932" y="3461"/>
                  </a:lnTo>
                  <a:lnTo>
                    <a:pt x="8998" y="3890"/>
                  </a:lnTo>
                  <a:lnTo>
                    <a:pt x="9064" y="4318"/>
                  </a:lnTo>
                  <a:lnTo>
                    <a:pt x="9064" y="4747"/>
                  </a:lnTo>
                  <a:lnTo>
                    <a:pt x="9031" y="5175"/>
                  </a:lnTo>
                  <a:lnTo>
                    <a:pt x="8932" y="5604"/>
                  </a:lnTo>
                  <a:lnTo>
                    <a:pt x="8801" y="6032"/>
                  </a:lnTo>
                  <a:lnTo>
                    <a:pt x="8636" y="6461"/>
                  </a:lnTo>
                  <a:lnTo>
                    <a:pt x="8405" y="6889"/>
                  </a:lnTo>
                  <a:lnTo>
                    <a:pt x="8405" y="6889"/>
                  </a:lnTo>
                  <a:lnTo>
                    <a:pt x="8141" y="7252"/>
                  </a:lnTo>
                  <a:lnTo>
                    <a:pt x="7845" y="7614"/>
                  </a:lnTo>
                  <a:lnTo>
                    <a:pt x="7548" y="7911"/>
                  </a:lnTo>
                  <a:lnTo>
                    <a:pt x="7186" y="8207"/>
                  </a:lnTo>
                  <a:lnTo>
                    <a:pt x="6823" y="8438"/>
                  </a:lnTo>
                  <a:lnTo>
                    <a:pt x="6428" y="8636"/>
                  </a:lnTo>
                  <a:lnTo>
                    <a:pt x="6032" y="8801"/>
                  </a:lnTo>
                  <a:lnTo>
                    <a:pt x="5604" y="8932"/>
                  </a:lnTo>
                  <a:lnTo>
                    <a:pt x="5175" y="8998"/>
                  </a:lnTo>
                  <a:lnTo>
                    <a:pt x="4747" y="9064"/>
                  </a:lnTo>
                  <a:lnTo>
                    <a:pt x="4318" y="9064"/>
                  </a:lnTo>
                  <a:lnTo>
                    <a:pt x="3890" y="8998"/>
                  </a:lnTo>
                  <a:lnTo>
                    <a:pt x="3428" y="8932"/>
                  </a:lnTo>
                  <a:lnTo>
                    <a:pt x="3000" y="8801"/>
                  </a:lnTo>
                  <a:lnTo>
                    <a:pt x="2604" y="8636"/>
                  </a:lnTo>
                  <a:lnTo>
                    <a:pt x="2176" y="8405"/>
                  </a:lnTo>
                  <a:lnTo>
                    <a:pt x="2176" y="8405"/>
                  </a:lnTo>
                  <a:lnTo>
                    <a:pt x="1813" y="8141"/>
                  </a:lnTo>
                  <a:lnTo>
                    <a:pt x="1451" y="7845"/>
                  </a:lnTo>
                  <a:lnTo>
                    <a:pt x="1121" y="7548"/>
                  </a:lnTo>
                  <a:lnTo>
                    <a:pt x="858" y="7186"/>
                  </a:lnTo>
                  <a:lnTo>
                    <a:pt x="627" y="6823"/>
                  </a:lnTo>
                  <a:lnTo>
                    <a:pt x="429" y="6428"/>
                  </a:lnTo>
                  <a:lnTo>
                    <a:pt x="264" y="6032"/>
                  </a:lnTo>
                  <a:lnTo>
                    <a:pt x="132" y="5604"/>
                  </a:lnTo>
                  <a:lnTo>
                    <a:pt x="34" y="5175"/>
                  </a:lnTo>
                  <a:lnTo>
                    <a:pt x="1" y="4747"/>
                  </a:lnTo>
                  <a:lnTo>
                    <a:pt x="1" y="4318"/>
                  </a:lnTo>
                  <a:lnTo>
                    <a:pt x="34" y="3857"/>
                  </a:lnTo>
                  <a:lnTo>
                    <a:pt x="132" y="3428"/>
                  </a:lnTo>
                  <a:lnTo>
                    <a:pt x="264" y="3000"/>
                  </a:lnTo>
                  <a:lnTo>
                    <a:pt x="429" y="2604"/>
                  </a:lnTo>
                  <a:lnTo>
                    <a:pt x="660" y="2176"/>
                  </a:lnTo>
                  <a:lnTo>
                    <a:pt x="660" y="2176"/>
                  </a:lnTo>
                  <a:lnTo>
                    <a:pt x="923" y="1780"/>
                  </a:lnTo>
                  <a:lnTo>
                    <a:pt x="1220" y="1451"/>
                  </a:lnTo>
                  <a:lnTo>
                    <a:pt x="1517" y="1121"/>
                  </a:lnTo>
                  <a:lnTo>
                    <a:pt x="1879" y="858"/>
                  </a:lnTo>
                  <a:lnTo>
                    <a:pt x="2242" y="627"/>
                  </a:lnTo>
                  <a:lnTo>
                    <a:pt x="2637" y="429"/>
                  </a:lnTo>
                  <a:lnTo>
                    <a:pt x="3033" y="264"/>
                  </a:lnTo>
                  <a:lnTo>
                    <a:pt x="3461" y="133"/>
                  </a:lnTo>
                  <a:lnTo>
                    <a:pt x="3890" y="34"/>
                  </a:lnTo>
                  <a:lnTo>
                    <a:pt x="4318" y="1"/>
                  </a:lnTo>
                  <a:lnTo>
                    <a:pt x="4747" y="1"/>
                  </a:lnTo>
                  <a:lnTo>
                    <a:pt x="5175" y="34"/>
                  </a:lnTo>
                  <a:lnTo>
                    <a:pt x="5604" y="133"/>
                  </a:lnTo>
                  <a:lnTo>
                    <a:pt x="6032" y="264"/>
                  </a:lnTo>
                  <a:lnTo>
                    <a:pt x="6460" y="429"/>
                  </a:lnTo>
                  <a:lnTo>
                    <a:pt x="6889" y="660"/>
                  </a:lnTo>
                  <a:lnTo>
                    <a:pt x="6889" y="66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" name="Google Shape;265;p4"/>
            <p:cNvSpPr/>
            <p:nvPr/>
          </p:nvSpPr>
          <p:spPr>
            <a:xfrm>
              <a:off x="3540550" y="5343375"/>
              <a:ext cx="65125" cy="64300"/>
            </a:xfrm>
            <a:custGeom>
              <a:avLst/>
              <a:gdLst/>
              <a:ahLst/>
              <a:cxnLst/>
              <a:rect l="l" t="t" r="r" b="b"/>
              <a:pathLst>
                <a:path w="2605" h="2572" extrusionOk="0">
                  <a:moveTo>
                    <a:pt x="1978" y="166"/>
                  </a:moveTo>
                  <a:lnTo>
                    <a:pt x="1978" y="166"/>
                  </a:lnTo>
                  <a:lnTo>
                    <a:pt x="2209" y="330"/>
                  </a:lnTo>
                  <a:lnTo>
                    <a:pt x="2374" y="528"/>
                  </a:lnTo>
                  <a:lnTo>
                    <a:pt x="2505" y="726"/>
                  </a:lnTo>
                  <a:lnTo>
                    <a:pt x="2571" y="989"/>
                  </a:lnTo>
                  <a:lnTo>
                    <a:pt x="2604" y="1220"/>
                  </a:lnTo>
                  <a:lnTo>
                    <a:pt x="2604" y="1484"/>
                  </a:lnTo>
                  <a:lnTo>
                    <a:pt x="2538" y="1715"/>
                  </a:lnTo>
                  <a:lnTo>
                    <a:pt x="2407" y="1945"/>
                  </a:lnTo>
                  <a:lnTo>
                    <a:pt x="2407" y="1945"/>
                  </a:lnTo>
                  <a:lnTo>
                    <a:pt x="2275" y="2176"/>
                  </a:lnTo>
                  <a:lnTo>
                    <a:pt x="2077" y="2341"/>
                  </a:lnTo>
                  <a:lnTo>
                    <a:pt x="1846" y="2473"/>
                  </a:lnTo>
                  <a:lnTo>
                    <a:pt x="1616" y="2539"/>
                  </a:lnTo>
                  <a:lnTo>
                    <a:pt x="1385" y="2571"/>
                  </a:lnTo>
                  <a:lnTo>
                    <a:pt x="1121" y="2571"/>
                  </a:lnTo>
                  <a:lnTo>
                    <a:pt x="858" y="2506"/>
                  </a:lnTo>
                  <a:lnTo>
                    <a:pt x="627" y="2407"/>
                  </a:lnTo>
                  <a:lnTo>
                    <a:pt x="627" y="2407"/>
                  </a:lnTo>
                  <a:lnTo>
                    <a:pt x="429" y="2242"/>
                  </a:lnTo>
                  <a:lnTo>
                    <a:pt x="264" y="2044"/>
                  </a:lnTo>
                  <a:lnTo>
                    <a:pt x="132" y="1846"/>
                  </a:lnTo>
                  <a:lnTo>
                    <a:pt x="34" y="1583"/>
                  </a:lnTo>
                  <a:lnTo>
                    <a:pt x="1" y="1352"/>
                  </a:lnTo>
                  <a:lnTo>
                    <a:pt x="34" y="1088"/>
                  </a:lnTo>
                  <a:lnTo>
                    <a:pt x="67" y="858"/>
                  </a:lnTo>
                  <a:lnTo>
                    <a:pt x="198" y="627"/>
                  </a:lnTo>
                  <a:lnTo>
                    <a:pt x="198" y="627"/>
                  </a:lnTo>
                  <a:lnTo>
                    <a:pt x="363" y="396"/>
                  </a:lnTo>
                  <a:lnTo>
                    <a:pt x="528" y="231"/>
                  </a:lnTo>
                  <a:lnTo>
                    <a:pt x="759" y="100"/>
                  </a:lnTo>
                  <a:lnTo>
                    <a:pt x="989" y="34"/>
                  </a:lnTo>
                  <a:lnTo>
                    <a:pt x="1253" y="1"/>
                  </a:lnTo>
                  <a:lnTo>
                    <a:pt x="1484" y="1"/>
                  </a:lnTo>
                  <a:lnTo>
                    <a:pt x="1747" y="67"/>
                  </a:lnTo>
                  <a:lnTo>
                    <a:pt x="1978" y="166"/>
                  </a:lnTo>
                  <a:lnTo>
                    <a:pt x="1978" y="16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" name="Google Shape;266;p4"/>
            <p:cNvSpPr/>
            <p:nvPr/>
          </p:nvSpPr>
          <p:spPr>
            <a:xfrm>
              <a:off x="3872600" y="5304650"/>
              <a:ext cx="33000" cy="32175"/>
            </a:xfrm>
            <a:custGeom>
              <a:avLst/>
              <a:gdLst/>
              <a:ahLst/>
              <a:cxnLst/>
              <a:rect l="l" t="t" r="r" b="b"/>
              <a:pathLst>
                <a:path w="1320" h="1287" extrusionOk="0">
                  <a:moveTo>
                    <a:pt x="990" y="100"/>
                  </a:moveTo>
                  <a:lnTo>
                    <a:pt x="990" y="100"/>
                  </a:lnTo>
                  <a:lnTo>
                    <a:pt x="1121" y="165"/>
                  </a:lnTo>
                  <a:lnTo>
                    <a:pt x="1187" y="264"/>
                  </a:lnTo>
                  <a:lnTo>
                    <a:pt x="1253" y="363"/>
                  </a:lnTo>
                  <a:lnTo>
                    <a:pt x="1286" y="495"/>
                  </a:lnTo>
                  <a:lnTo>
                    <a:pt x="1319" y="627"/>
                  </a:lnTo>
                  <a:lnTo>
                    <a:pt x="1319" y="726"/>
                  </a:lnTo>
                  <a:lnTo>
                    <a:pt x="1286" y="858"/>
                  </a:lnTo>
                  <a:lnTo>
                    <a:pt x="1220" y="989"/>
                  </a:lnTo>
                  <a:lnTo>
                    <a:pt x="1220" y="989"/>
                  </a:lnTo>
                  <a:lnTo>
                    <a:pt x="1154" y="1088"/>
                  </a:lnTo>
                  <a:lnTo>
                    <a:pt x="1056" y="1187"/>
                  </a:lnTo>
                  <a:lnTo>
                    <a:pt x="957" y="1253"/>
                  </a:lnTo>
                  <a:lnTo>
                    <a:pt x="825" y="1286"/>
                  </a:lnTo>
                  <a:lnTo>
                    <a:pt x="693" y="1286"/>
                  </a:lnTo>
                  <a:lnTo>
                    <a:pt x="561" y="1286"/>
                  </a:lnTo>
                  <a:lnTo>
                    <a:pt x="462" y="1253"/>
                  </a:lnTo>
                  <a:lnTo>
                    <a:pt x="330" y="1187"/>
                  </a:lnTo>
                  <a:lnTo>
                    <a:pt x="330" y="1187"/>
                  </a:lnTo>
                  <a:lnTo>
                    <a:pt x="232" y="1121"/>
                  </a:lnTo>
                  <a:lnTo>
                    <a:pt x="133" y="1022"/>
                  </a:lnTo>
                  <a:lnTo>
                    <a:pt x="67" y="924"/>
                  </a:lnTo>
                  <a:lnTo>
                    <a:pt x="34" y="792"/>
                  </a:lnTo>
                  <a:lnTo>
                    <a:pt x="1" y="693"/>
                  </a:lnTo>
                  <a:lnTo>
                    <a:pt x="34" y="561"/>
                  </a:lnTo>
                  <a:lnTo>
                    <a:pt x="67" y="429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99" y="198"/>
                  </a:lnTo>
                  <a:lnTo>
                    <a:pt x="297" y="133"/>
                  </a:lnTo>
                  <a:lnTo>
                    <a:pt x="396" y="67"/>
                  </a:lnTo>
                  <a:lnTo>
                    <a:pt x="528" y="1"/>
                  </a:lnTo>
                  <a:lnTo>
                    <a:pt x="627" y="1"/>
                  </a:lnTo>
                  <a:lnTo>
                    <a:pt x="759" y="1"/>
                  </a:lnTo>
                  <a:lnTo>
                    <a:pt x="891" y="34"/>
                  </a:lnTo>
                  <a:lnTo>
                    <a:pt x="990" y="100"/>
                  </a:lnTo>
                  <a:lnTo>
                    <a:pt x="990" y="10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" name="Google Shape;267;p4"/>
            <p:cNvSpPr/>
            <p:nvPr/>
          </p:nvSpPr>
          <p:spPr>
            <a:xfrm>
              <a:off x="4098375" y="5017925"/>
              <a:ext cx="42875" cy="42050"/>
            </a:xfrm>
            <a:custGeom>
              <a:avLst/>
              <a:gdLst/>
              <a:ahLst/>
              <a:cxnLst/>
              <a:rect l="l" t="t" r="r" b="b"/>
              <a:pathLst>
                <a:path w="1715" h="1682" extrusionOk="0">
                  <a:moveTo>
                    <a:pt x="857" y="1681"/>
                  </a:moveTo>
                  <a:lnTo>
                    <a:pt x="857" y="1681"/>
                  </a:lnTo>
                  <a:lnTo>
                    <a:pt x="1022" y="1648"/>
                  </a:lnTo>
                  <a:lnTo>
                    <a:pt x="1187" y="1615"/>
                  </a:lnTo>
                  <a:lnTo>
                    <a:pt x="1319" y="1516"/>
                  </a:lnTo>
                  <a:lnTo>
                    <a:pt x="1451" y="1417"/>
                  </a:lnTo>
                  <a:lnTo>
                    <a:pt x="1549" y="1286"/>
                  </a:lnTo>
                  <a:lnTo>
                    <a:pt x="1648" y="1154"/>
                  </a:lnTo>
                  <a:lnTo>
                    <a:pt x="1681" y="989"/>
                  </a:lnTo>
                  <a:lnTo>
                    <a:pt x="1714" y="824"/>
                  </a:lnTo>
                  <a:lnTo>
                    <a:pt x="1714" y="824"/>
                  </a:lnTo>
                  <a:lnTo>
                    <a:pt x="1681" y="659"/>
                  </a:lnTo>
                  <a:lnTo>
                    <a:pt x="1648" y="495"/>
                  </a:lnTo>
                  <a:lnTo>
                    <a:pt x="1549" y="363"/>
                  </a:lnTo>
                  <a:lnTo>
                    <a:pt x="1451" y="231"/>
                  </a:lnTo>
                  <a:lnTo>
                    <a:pt x="1319" y="132"/>
                  </a:lnTo>
                  <a:lnTo>
                    <a:pt x="1187" y="66"/>
                  </a:lnTo>
                  <a:lnTo>
                    <a:pt x="1022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693" y="0"/>
                  </a:lnTo>
                  <a:lnTo>
                    <a:pt x="528" y="66"/>
                  </a:lnTo>
                  <a:lnTo>
                    <a:pt x="396" y="132"/>
                  </a:lnTo>
                  <a:lnTo>
                    <a:pt x="264" y="231"/>
                  </a:lnTo>
                  <a:lnTo>
                    <a:pt x="165" y="363"/>
                  </a:lnTo>
                  <a:lnTo>
                    <a:pt x="66" y="495"/>
                  </a:lnTo>
                  <a:lnTo>
                    <a:pt x="33" y="659"/>
                  </a:lnTo>
                  <a:lnTo>
                    <a:pt x="0" y="824"/>
                  </a:lnTo>
                  <a:lnTo>
                    <a:pt x="0" y="824"/>
                  </a:lnTo>
                  <a:lnTo>
                    <a:pt x="33" y="989"/>
                  </a:lnTo>
                  <a:lnTo>
                    <a:pt x="66" y="1154"/>
                  </a:lnTo>
                  <a:lnTo>
                    <a:pt x="165" y="1286"/>
                  </a:lnTo>
                  <a:lnTo>
                    <a:pt x="264" y="1417"/>
                  </a:lnTo>
                  <a:lnTo>
                    <a:pt x="396" y="1516"/>
                  </a:lnTo>
                  <a:lnTo>
                    <a:pt x="528" y="1615"/>
                  </a:lnTo>
                  <a:lnTo>
                    <a:pt x="693" y="1648"/>
                  </a:lnTo>
                  <a:lnTo>
                    <a:pt x="857" y="1681"/>
                  </a:lnTo>
                  <a:lnTo>
                    <a:pt x="857" y="1681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" name="Google Shape;268;p4"/>
            <p:cNvSpPr/>
            <p:nvPr/>
          </p:nvSpPr>
          <p:spPr>
            <a:xfrm>
              <a:off x="3281000" y="4910800"/>
              <a:ext cx="253800" cy="253800"/>
            </a:xfrm>
            <a:custGeom>
              <a:avLst/>
              <a:gdLst/>
              <a:ahLst/>
              <a:cxnLst/>
              <a:rect l="l" t="t" r="r" b="b"/>
              <a:pathLst>
                <a:path w="10152" h="10152" extrusionOk="0">
                  <a:moveTo>
                    <a:pt x="5076" y="10152"/>
                  </a:moveTo>
                  <a:lnTo>
                    <a:pt x="5076" y="10152"/>
                  </a:lnTo>
                  <a:lnTo>
                    <a:pt x="5604" y="10119"/>
                  </a:lnTo>
                  <a:lnTo>
                    <a:pt x="6098" y="10020"/>
                  </a:lnTo>
                  <a:lnTo>
                    <a:pt x="6592" y="9921"/>
                  </a:lnTo>
                  <a:lnTo>
                    <a:pt x="7054" y="9723"/>
                  </a:lnTo>
                  <a:lnTo>
                    <a:pt x="7482" y="9526"/>
                  </a:lnTo>
                  <a:lnTo>
                    <a:pt x="7911" y="9262"/>
                  </a:lnTo>
                  <a:lnTo>
                    <a:pt x="8306" y="8965"/>
                  </a:lnTo>
                  <a:lnTo>
                    <a:pt x="8669" y="8636"/>
                  </a:lnTo>
                  <a:lnTo>
                    <a:pt x="8998" y="8273"/>
                  </a:lnTo>
                  <a:lnTo>
                    <a:pt x="9262" y="7911"/>
                  </a:lnTo>
                  <a:lnTo>
                    <a:pt x="9526" y="7482"/>
                  </a:lnTo>
                  <a:lnTo>
                    <a:pt x="9756" y="7021"/>
                  </a:lnTo>
                  <a:lnTo>
                    <a:pt x="9921" y="6559"/>
                  </a:lnTo>
                  <a:lnTo>
                    <a:pt x="10053" y="6098"/>
                  </a:lnTo>
                  <a:lnTo>
                    <a:pt x="10119" y="5571"/>
                  </a:lnTo>
                  <a:lnTo>
                    <a:pt x="10152" y="5076"/>
                  </a:lnTo>
                  <a:lnTo>
                    <a:pt x="10152" y="5076"/>
                  </a:lnTo>
                  <a:lnTo>
                    <a:pt x="10119" y="4549"/>
                  </a:lnTo>
                  <a:lnTo>
                    <a:pt x="10053" y="4054"/>
                  </a:lnTo>
                  <a:lnTo>
                    <a:pt x="9921" y="3560"/>
                  </a:lnTo>
                  <a:lnTo>
                    <a:pt x="9756" y="3099"/>
                  </a:lnTo>
                  <a:lnTo>
                    <a:pt x="9526" y="2637"/>
                  </a:lnTo>
                  <a:lnTo>
                    <a:pt x="9262" y="2242"/>
                  </a:lnTo>
                  <a:lnTo>
                    <a:pt x="8998" y="1846"/>
                  </a:lnTo>
                  <a:lnTo>
                    <a:pt x="8669" y="1484"/>
                  </a:lnTo>
                  <a:lnTo>
                    <a:pt x="8306" y="1154"/>
                  </a:lnTo>
                  <a:lnTo>
                    <a:pt x="7911" y="857"/>
                  </a:lnTo>
                  <a:lnTo>
                    <a:pt x="7482" y="594"/>
                  </a:lnTo>
                  <a:lnTo>
                    <a:pt x="7054" y="396"/>
                  </a:lnTo>
                  <a:lnTo>
                    <a:pt x="6592" y="231"/>
                  </a:lnTo>
                  <a:lnTo>
                    <a:pt x="6098" y="99"/>
                  </a:lnTo>
                  <a:lnTo>
                    <a:pt x="5604" y="33"/>
                  </a:lnTo>
                  <a:lnTo>
                    <a:pt x="5076" y="1"/>
                  </a:lnTo>
                  <a:lnTo>
                    <a:pt x="5076" y="1"/>
                  </a:lnTo>
                  <a:lnTo>
                    <a:pt x="4549" y="33"/>
                  </a:lnTo>
                  <a:lnTo>
                    <a:pt x="4055" y="99"/>
                  </a:lnTo>
                  <a:lnTo>
                    <a:pt x="3560" y="231"/>
                  </a:lnTo>
                  <a:lnTo>
                    <a:pt x="3099" y="396"/>
                  </a:lnTo>
                  <a:lnTo>
                    <a:pt x="2670" y="594"/>
                  </a:lnTo>
                  <a:lnTo>
                    <a:pt x="2242" y="857"/>
                  </a:lnTo>
                  <a:lnTo>
                    <a:pt x="1846" y="1154"/>
                  </a:lnTo>
                  <a:lnTo>
                    <a:pt x="1484" y="1484"/>
                  </a:lnTo>
                  <a:lnTo>
                    <a:pt x="1154" y="1846"/>
                  </a:lnTo>
                  <a:lnTo>
                    <a:pt x="858" y="2242"/>
                  </a:lnTo>
                  <a:lnTo>
                    <a:pt x="627" y="2637"/>
                  </a:lnTo>
                  <a:lnTo>
                    <a:pt x="396" y="3099"/>
                  </a:lnTo>
                  <a:lnTo>
                    <a:pt x="231" y="3560"/>
                  </a:lnTo>
                  <a:lnTo>
                    <a:pt x="100" y="4054"/>
                  </a:lnTo>
                  <a:lnTo>
                    <a:pt x="34" y="4549"/>
                  </a:lnTo>
                  <a:lnTo>
                    <a:pt x="1" y="5076"/>
                  </a:lnTo>
                  <a:lnTo>
                    <a:pt x="1" y="5076"/>
                  </a:lnTo>
                  <a:lnTo>
                    <a:pt x="34" y="5571"/>
                  </a:lnTo>
                  <a:lnTo>
                    <a:pt x="100" y="6098"/>
                  </a:lnTo>
                  <a:lnTo>
                    <a:pt x="231" y="6559"/>
                  </a:lnTo>
                  <a:lnTo>
                    <a:pt x="396" y="7021"/>
                  </a:lnTo>
                  <a:lnTo>
                    <a:pt x="627" y="7482"/>
                  </a:lnTo>
                  <a:lnTo>
                    <a:pt x="858" y="7911"/>
                  </a:lnTo>
                  <a:lnTo>
                    <a:pt x="1154" y="8273"/>
                  </a:lnTo>
                  <a:lnTo>
                    <a:pt x="1484" y="8636"/>
                  </a:lnTo>
                  <a:lnTo>
                    <a:pt x="1846" y="8965"/>
                  </a:lnTo>
                  <a:lnTo>
                    <a:pt x="2242" y="9262"/>
                  </a:lnTo>
                  <a:lnTo>
                    <a:pt x="2670" y="9526"/>
                  </a:lnTo>
                  <a:lnTo>
                    <a:pt x="3099" y="9723"/>
                  </a:lnTo>
                  <a:lnTo>
                    <a:pt x="3560" y="9921"/>
                  </a:lnTo>
                  <a:lnTo>
                    <a:pt x="4055" y="10020"/>
                  </a:lnTo>
                  <a:lnTo>
                    <a:pt x="4549" y="10119"/>
                  </a:lnTo>
                  <a:lnTo>
                    <a:pt x="5076" y="10152"/>
                  </a:lnTo>
                  <a:lnTo>
                    <a:pt x="5076" y="1015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" name="Google Shape;269;p4"/>
            <p:cNvSpPr/>
            <p:nvPr/>
          </p:nvSpPr>
          <p:spPr>
            <a:xfrm>
              <a:off x="3327150" y="4956125"/>
              <a:ext cx="161525" cy="162350"/>
            </a:xfrm>
            <a:custGeom>
              <a:avLst/>
              <a:gdLst/>
              <a:ahLst/>
              <a:cxnLst/>
              <a:rect l="l" t="t" r="r" b="b"/>
              <a:pathLst>
                <a:path w="6461" h="6494" extrusionOk="0">
                  <a:moveTo>
                    <a:pt x="3230" y="6493"/>
                  </a:moveTo>
                  <a:lnTo>
                    <a:pt x="3230" y="6493"/>
                  </a:lnTo>
                  <a:lnTo>
                    <a:pt x="3560" y="6460"/>
                  </a:lnTo>
                  <a:lnTo>
                    <a:pt x="3889" y="6427"/>
                  </a:lnTo>
                  <a:lnTo>
                    <a:pt x="4186" y="6328"/>
                  </a:lnTo>
                  <a:lnTo>
                    <a:pt x="4483" y="6229"/>
                  </a:lnTo>
                  <a:lnTo>
                    <a:pt x="4779" y="6098"/>
                  </a:lnTo>
                  <a:lnTo>
                    <a:pt x="5043" y="5933"/>
                  </a:lnTo>
                  <a:lnTo>
                    <a:pt x="5274" y="5735"/>
                  </a:lnTo>
                  <a:lnTo>
                    <a:pt x="5504" y="5537"/>
                  </a:lnTo>
                  <a:lnTo>
                    <a:pt x="5735" y="5307"/>
                  </a:lnTo>
                  <a:lnTo>
                    <a:pt x="5900" y="5076"/>
                  </a:lnTo>
                  <a:lnTo>
                    <a:pt x="6065" y="4779"/>
                  </a:lnTo>
                  <a:lnTo>
                    <a:pt x="6197" y="4516"/>
                  </a:lnTo>
                  <a:lnTo>
                    <a:pt x="6328" y="4219"/>
                  </a:lnTo>
                  <a:lnTo>
                    <a:pt x="6394" y="3889"/>
                  </a:lnTo>
                  <a:lnTo>
                    <a:pt x="6460" y="3593"/>
                  </a:lnTo>
                  <a:lnTo>
                    <a:pt x="6460" y="3263"/>
                  </a:lnTo>
                  <a:lnTo>
                    <a:pt x="6460" y="3263"/>
                  </a:lnTo>
                  <a:lnTo>
                    <a:pt x="6460" y="2934"/>
                  </a:lnTo>
                  <a:lnTo>
                    <a:pt x="6394" y="2604"/>
                  </a:lnTo>
                  <a:lnTo>
                    <a:pt x="6328" y="2307"/>
                  </a:lnTo>
                  <a:lnTo>
                    <a:pt x="6197" y="1978"/>
                  </a:lnTo>
                  <a:lnTo>
                    <a:pt x="6065" y="1714"/>
                  </a:lnTo>
                  <a:lnTo>
                    <a:pt x="5900" y="1450"/>
                  </a:lnTo>
                  <a:lnTo>
                    <a:pt x="5735" y="1187"/>
                  </a:lnTo>
                  <a:lnTo>
                    <a:pt x="5504" y="956"/>
                  </a:lnTo>
                  <a:lnTo>
                    <a:pt x="5274" y="758"/>
                  </a:lnTo>
                  <a:lnTo>
                    <a:pt x="5043" y="561"/>
                  </a:lnTo>
                  <a:lnTo>
                    <a:pt x="4779" y="396"/>
                  </a:lnTo>
                  <a:lnTo>
                    <a:pt x="4483" y="264"/>
                  </a:lnTo>
                  <a:lnTo>
                    <a:pt x="4186" y="165"/>
                  </a:lnTo>
                  <a:lnTo>
                    <a:pt x="3889" y="66"/>
                  </a:lnTo>
                  <a:lnTo>
                    <a:pt x="3560" y="33"/>
                  </a:lnTo>
                  <a:lnTo>
                    <a:pt x="3230" y="0"/>
                  </a:lnTo>
                  <a:lnTo>
                    <a:pt x="3230" y="0"/>
                  </a:lnTo>
                  <a:lnTo>
                    <a:pt x="2901" y="33"/>
                  </a:lnTo>
                  <a:lnTo>
                    <a:pt x="2571" y="66"/>
                  </a:lnTo>
                  <a:lnTo>
                    <a:pt x="2275" y="165"/>
                  </a:lnTo>
                  <a:lnTo>
                    <a:pt x="1978" y="264"/>
                  </a:lnTo>
                  <a:lnTo>
                    <a:pt x="1681" y="396"/>
                  </a:lnTo>
                  <a:lnTo>
                    <a:pt x="1418" y="561"/>
                  </a:lnTo>
                  <a:lnTo>
                    <a:pt x="1154" y="758"/>
                  </a:lnTo>
                  <a:lnTo>
                    <a:pt x="956" y="956"/>
                  </a:lnTo>
                  <a:lnTo>
                    <a:pt x="725" y="1187"/>
                  </a:lnTo>
                  <a:lnTo>
                    <a:pt x="528" y="1450"/>
                  </a:lnTo>
                  <a:lnTo>
                    <a:pt x="396" y="1714"/>
                  </a:lnTo>
                  <a:lnTo>
                    <a:pt x="231" y="1978"/>
                  </a:lnTo>
                  <a:lnTo>
                    <a:pt x="132" y="2307"/>
                  </a:lnTo>
                  <a:lnTo>
                    <a:pt x="66" y="2604"/>
                  </a:lnTo>
                  <a:lnTo>
                    <a:pt x="0" y="2934"/>
                  </a:lnTo>
                  <a:lnTo>
                    <a:pt x="0" y="3263"/>
                  </a:lnTo>
                  <a:lnTo>
                    <a:pt x="0" y="3263"/>
                  </a:lnTo>
                  <a:lnTo>
                    <a:pt x="0" y="3593"/>
                  </a:lnTo>
                  <a:lnTo>
                    <a:pt x="66" y="3889"/>
                  </a:lnTo>
                  <a:lnTo>
                    <a:pt x="132" y="4219"/>
                  </a:lnTo>
                  <a:lnTo>
                    <a:pt x="231" y="4516"/>
                  </a:lnTo>
                  <a:lnTo>
                    <a:pt x="396" y="4779"/>
                  </a:lnTo>
                  <a:lnTo>
                    <a:pt x="528" y="5076"/>
                  </a:lnTo>
                  <a:lnTo>
                    <a:pt x="725" y="5307"/>
                  </a:lnTo>
                  <a:lnTo>
                    <a:pt x="956" y="5537"/>
                  </a:lnTo>
                  <a:lnTo>
                    <a:pt x="1154" y="5735"/>
                  </a:lnTo>
                  <a:lnTo>
                    <a:pt x="1418" y="5933"/>
                  </a:lnTo>
                  <a:lnTo>
                    <a:pt x="1681" y="6098"/>
                  </a:lnTo>
                  <a:lnTo>
                    <a:pt x="1978" y="6229"/>
                  </a:lnTo>
                  <a:lnTo>
                    <a:pt x="2275" y="6328"/>
                  </a:lnTo>
                  <a:lnTo>
                    <a:pt x="2571" y="6427"/>
                  </a:lnTo>
                  <a:lnTo>
                    <a:pt x="2901" y="6460"/>
                  </a:lnTo>
                  <a:lnTo>
                    <a:pt x="3230" y="6493"/>
                  </a:lnTo>
                  <a:lnTo>
                    <a:pt x="3230" y="6493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" name="Google Shape;270;p4"/>
            <p:cNvSpPr/>
            <p:nvPr/>
          </p:nvSpPr>
          <p:spPr>
            <a:xfrm>
              <a:off x="3862725" y="4163475"/>
              <a:ext cx="238150" cy="164800"/>
            </a:xfrm>
            <a:custGeom>
              <a:avLst/>
              <a:gdLst/>
              <a:ahLst/>
              <a:cxnLst/>
              <a:rect l="l" t="t" r="r" b="b"/>
              <a:pathLst>
                <a:path w="9526" h="6592" extrusionOk="0">
                  <a:moveTo>
                    <a:pt x="9525" y="3889"/>
                  </a:moveTo>
                  <a:lnTo>
                    <a:pt x="9525" y="3889"/>
                  </a:lnTo>
                  <a:lnTo>
                    <a:pt x="9361" y="4186"/>
                  </a:lnTo>
                  <a:lnTo>
                    <a:pt x="9163" y="4450"/>
                  </a:lnTo>
                  <a:lnTo>
                    <a:pt x="8965" y="4746"/>
                  </a:lnTo>
                  <a:lnTo>
                    <a:pt x="8734" y="4977"/>
                  </a:lnTo>
                  <a:lnTo>
                    <a:pt x="8504" y="5208"/>
                  </a:lnTo>
                  <a:lnTo>
                    <a:pt x="8273" y="5438"/>
                  </a:lnTo>
                  <a:lnTo>
                    <a:pt x="7976" y="5636"/>
                  </a:lnTo>
                  <a:lnTo>
                    <a:pt x="7713" y="5834"/>
                  </a:lnTo>
                  <a:lnTo>
                    <a:pt x="7416" y="5999"/>
                  </a:lnTo>
                  <a:lnTo>
                    <a:pt x="7119" y="6163"/>
                  </a:lnTo>
                  <a:lnTo>
                    <a:pt x="6790" y="6262"/>
                  </a:lnTo>
                  <a:lnTo>
                    <a:pt x="6460" y="6394"/>
                  </a:lnTo>
                  <a:lnTo>
                    <a:pt x="6131" y="6460"/>
                  </a:lnTo>
                  <a:lnTo>
                    <a:pt x="5768" y="6526"/>
                  </a:lnTo>
                  <a:lnTo>
                    <a:pt x="5406" y="6559"/>
                  </a:lnTo>
                  <a:lnTo>
                    <a:pt x="5043" y="6592"/>
                  </a:lnTo>
                  <a:lnTo>
                    <a:pt x="5043" y="6592"/>
                  </a:lnTo>
                  <a:lnTo>
                    <a:pt x="4549" y="6559"/>
                  </a:lnTo>
                  <a:lnTo>
                    <a:pt x="4021" y="6460"/>
                  </a:lnTo>
                  <a:lnTo>
                    <a:pt x="3560" y="6361"/>
                  </a:lnTo>
                  <a:lnTo>
                    <a:pt x="3098" y="6163"/>
                  </a:lnTo>
                  <a:lnTo>
                    <a:pt x="2637" y="5966"/>
                  </a:lnTo>
                  <a:lnTo>
                    <a:pt x="2209" y="5702"/>
                  </a:lnTo>
                  <a:lnTo>
                    <a:pt x="1846" y="5405"/>
                  </a:lnTo>
                  <a:lnTo>
                    <a:pt x="1483" y="5076"/>
                  </a:lnTo>
                  <a:lnTo>
                    <a:pt x="1154" y="4746"/>
                  </a:lnTo>
                  <a:lnTo>
                    <a:pt x="857" y="4351"/>
                  </a:lnTo>
                  <a:lnTo>
                    <a:pt x="594" y="3922"/>
                  </a:lnTo>
                  <a:lnTo>
                    <a:pt x="396" y="3494"/>
                  </a:lnTo>
                  <a:lnTo>
                    <a:pt x="198" y="2999"/>
                  </a:lnTo>
                  <a:lnTo>
                    <a:pt x="99" y="2538"/>
                  </a:lnTo>
                  <a:lnTo>
                    <a:pt x="0" y="2011"/>
                  </a:lnTo>
                  <a:lnTo>
                    <a:pt x="0" y="1516"/>
                  </a:lnTo>
                  <a:lnTo>
                    <a:pt x="0" y="1516"/>
                  </a:lnTo>
                  <a:lnTo>
                    <a:pt x="0" y="1121"/>
                  </a:lnTo>
                  <a:lnTo>
                    <a:pt x="33" y="725"/>
                  </a:lnTo>
                  <a:lnTo>
                    <a:pt x="99" y="363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1451" y="297"/>
                  </a:lnTo>
                  <a:lnTo>
                    <a:pt x="2670" y="659"/>
                  </a:lnTo>
                  <a:lnTo>
                    <a:pt x="3889" y="1055"/>
                  </a:lnTo>
                  <a:lnTo>
                    <a:pt x="5076" y="1516"/>
                  </a:lnTo>
                  <a:lnTo>
                    <a:pt x="6229" y="2011"/>
                  </a:lnTo>
                  <a:lnTo>
                    <a:pt x="7350" y="2604"/>
                  </a:lnTo>
                  <a:lnTo>
                    <a:pt x="8471" y="3230"/>
                  </a:lnTo>
                  <a:lnTo>
                    <a:pt x="9525" y="3889"/>
                  </a:lnTo>
                  <a:lnTo>
                    <a:pt x="9525" y="3889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" name="Google Shape;271;p4"/>
            <p:cNvSpPr/>
            <p:nvPr/>
          </p:nvSpPr>
          <p:spPr>
            <a:xfrm>
              <a:off x="3899800" y="4172525"/>
              <a:ext cx="168925" cy="117850"/>
            </a:xfrm>
            <a:custGeom>
              <a:avLst/>
              <a:gdLst/>
              <a:ahLst/>
              <a:cxnLst/>
              <a:rect l="l" t="t" r="r" b="b"/>
              <a:pathLst>
                <a:path w="6757" h="4714" extrusionOk="0">
                  <a:moveTo>
                    <a:pt x="6757" y="2736"/>
                  </a:moveTo>
                  <a:lnTo>
                    <a:pt x="6757" y="2736"/>
                  </a:lnTo>
                  <a:lnTo>
                    <a:pt x="6526" y="3165"/>
                  </a:lnTo>
                  <a:lnTo>
                    <a:pt x="6230" y="3527"/>
                  </a:lnTo>
                  <a:lnTo>
                    <a:pt x="5867" y="3857"/>
                  </a:lnTo>
                  <a:lnTo>
                    <a:pt x="5472" y="4154"/>
                  </a:lnTo>
                  <a:lnTo>
                    <a:pt x="5043" y="4384"/>
                  </a:lnTo>
                  <a:lnTo>
                    <a:pt x="4582" y="4549"/>
                  </a:lnTo>
                  <a:lnTo>
                    <a:pt x="4087" y="4681"/>
                  </a:lnTo>
                  <a:lnTo>
                    <a:pt x="3560" y="4714"/>
                  </a:lnTo>
                  <a:lnTo>
                    <a:pt x="3560" y="4714"/>
                  </a:lnTo>
                  <a:lnTo>
                    <a:pt x="3197" y="4681"/>
                  </a:lnTo>
                  <a:lnTo>
                    <a:pt x="2868" y="4648"/>
                  </a:lnTo>
                  <a:lnTo>
                    <a:pt x="2505" y="4549"/>
                  </a:lnTo>
                  <a:lnTo>
                    <a:pt x="2176" y="4417"/>
                  </a:lnTo>
                  <a:lnTo>
                    <a:pt x="1879" y="4285"/>
                  </a:lnTo>
                  <a:lnTo>
                    <a:pt x="1582" y="4088"/>
                  </a:lnTo>
                  <a:lnTo>
                    <a:pt x="1319" y="3890"/>
                  </a:lnTo>
                  <a:lnTo>
                    <a:pt x="1055" y="3659"/>
                  </a:lnTo>
                  <a:lnTo>
                    <a:pt x="824" y="3395"/>
                  </a:lnTo>
                  <a:lnTo>
                    <a:pt x="627" y="3132"/>
                  </a:lnTo>
                  <a:lnTo>
                    <a:pt x="429" y="2835"/>
                  </a:lnTo>
                  <a:lnTo>
                    <a:pt x="297" y="2539"/>
                  </a:lnTo>
                  <a:lnTo>
                    <a:pt x="165" y="2209"/>
                  </a:lnTo>
                  <a:lnTo>
                    <a:pt x="99" y="1846"/>
                  </a:lnTo>
                  <a:lnTo>
                    <a:pt x="33" y="1517"/>
                  </a:lnTo>
                  <a:lnTo>
                    <a:pt x="0" y="1154"/>
                  </a:lnTo>
                  <a:lnTo>
                    <a:pt x="0" y="1154"/>
                  </a:lnTo>
                  <a:lnTo>
                    <a:pt x="33" y="858"/>
                  </a:lnTo>
                  <a:lnTo>
                    <a:pt x="66" y="561"/>
                  </a:lnTo>
                  <a:lnTo>
                    <a:pt x="132" y="264"/>
                  </a:lnTo>
                  <a:lnTo>
                    <a:pt x="198" y="1"/>
                  </a:lnTo>
                  <a:lnTo>
                    <a:pt x="198" y="1"/>
                  </a:lnTo>
                  <a:lnTo>
                    <a:pt x="1055" y="231"/>
                  </a:lnTo>
                  <a:lnTo>
                    <a:pt x="1912" y="528"/>
                  </a:lnTo>
                  <a:lnTo>
                    <a:pt x="2736" y="825"/>
                  </a:lnTo>
                  <a:lnTo>
                    <a:pt x="3593" y="1154"/>
                  </a:lnTo>
                  <a:lnTo>
                    <a:pt x="4384" y="1484"/>
                  </a:lnTo>
                  <a:lnTo>
                    <a:pt x="5208" y="1879"/>
                  </a:lnTo>
                  <a:lnTo>
                    <a:pt x="5999" y="2308"/>
                  </a:lnTo>
                  <a:lnTo>
                    <a:pt x="6757" y="2736"/>
                  </a:lnTo>
                  <a:lnTo>
                    <a:pt x="6757" y="273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" name="Google Shape;272;p4"/>
            <p:cNvSpPr/>
            <p:nvPr/>
          </p:nvSpPr>
          <p:spPr>
            <a:xfrm>
              <a:off x="3651775" y="5237100"/>
              <a:ext cx="162350" cy="161500"/>
            </a:xfrm>
            <a:custGeom>
              <a:avLst/>
              <a:gdLst/>
              <a:ahLst/>
              <a:cxnLst/>
              <a:rect l="l" t="t" r="r" b="b"/>
              <a:pathLst>
                <a:path w="6494" h="6460" extrusionOk="0">
                  <a:moveTo>
                    <a:pt x="4912" y="462"/>
                  </a:moveTo>
                  <a:lnTo>
                    <a:pt x="4912" y="462"/>
                  </a:lnTo>
                  <a:lnTo>
                    <a:pt x="5208" y="659"/>
                  </a:lnTo>
                  <a:lnTo>
                    <a:pt x="5439" y="857"/>
                  </a:lnTo>
                  <a:lnTo>
                    <a:pt x="5670" y="1088"/>
                  </a:lnTo>
                  <a:lnTo>
                    <a:pt x="5868" y="1351"/>
                  </a:lnTo>
                  <a:lnTo>
                    <a:pt x="6032" y="1615"/>
                  </a:lnTo>
                  <a:lnTo>
                    <a:pt x="6197" y="1879"/>
                  </a:lnTo>
                  <a:lnTo>
                    <a:pt x="6296" y="2175"/>
                  </a:lnTo>
                  <a:lnTo>
                    <a:pt x="6395" y="2472"/>
                  </a:lnTo>
                  <a:lnTo>
                    <a:pt x="6461" y="2769"/>
                  </a:lnTo>
                  <a:lnTo>
                    <a:pt x="6494" y="3098"/>
                  </a:lnTo>
                  <a:lnTo>
                    <a:pt x="6494" y="3395"/>
                  </a:lnTo>
                  <a:lnTo>
                    <a:pt x="6461" y="3724"/>
                  </a:lnTo>
                  <a:lnTo>
                    <a:pt x="6395" y="4021"/>
                  </a:lnTo>
                  <a:lnTo>
                    <a:pt x="6296" y="4318"/>
                  </a:lnTo>
                  <a:lnTo>
                    <a:pt x="6164" y="4614"/>
                  </a:lnTo>
                  <a:lnTo>
                    <a:pt x="5999" y="4911"/>
                  </a:lnTo>
                  <a:lnTo>
                    <a:pt x="5999" y="4911"/>
                  </a:lnTo>
                  <a:lnTo>
                    <a:pt x="5835" y="5208"/>
                  </a:lnTo>
                  <a:lnTo>
                    <a:pt x="5604" y="5438"/>
                  </a:lnTo>
                  <a:lnTo>
                    <a:pt x="5373" y="5669"/>
                  </a:lnTo>
                  <a:lnTo>
                    <a:pt x="5143" y="5867"/>
                  </a:lnTo>
                  <a:lnTo>
                    <a:pt x="4879" y="6031"/>
                  </a:lnTo>
                  <a:lnTo>
                    <a:pt x="4615" y="6196"/>
                  </a:lnTo>
                  <a:lnTo>
                    <a:pt x="4319" y="6295"/>
                  </a:lnTo>
                  <a:lnTo>
                    <a:pt x="4022" y="6394"/>
                  </a:lnTo>
                  <a:lnTo>
                    <a:pt x="3725" y="6460"/>
                  </a:lnTo>
                  <a:lnTo>
                    <a:pt x="3396" y="6460"/>
                  </a:lnTo>
                  <a:lnTo>
                    <a:pt x="3099" y="6460"/>
                  </a:lnTo>
                  <a:lnTo>
                    <a:pt x="2769" y="6460"/>
                  </a:lnTo>
                  <a:lnTo>
                    <a:pt x="2473" y="6394"/>
                  </a:lnTo>
                  <a:lnTo>
                    <a:pt x="2143" y="6295"/>
                  </a:lnTo>
                  <a:lnTo>
                    <a:pt x="1847" y="6163"/>
                  </a:lnTo>
                  <a:lnTo>
                    <a:pt x="1583" y="5999"/>
                  </a:lnTo>
                  <a:lnTo>
                    <a:pt x="1583" y="5999"/>
                  </a:lnTo>
                  <a:lnTo>
                    <a:pt x="1286" y="5834"/>
                  </a:lnTo>
                  <a:lnTo>
                    <a:pt x="1056" y="5603"/>
                  </a:lnTo>
                  <a:lnTo>
                    <a:pt x="825" y="5372"/>
                  </a:lnTo>
                  <a:lnTo>
                    <a:pt x="627" y="5142"/>
                  </a:lnTo>
                  <a:lnTo>
                    <a:pt x="462" y="4878"/>
                  </a:lnTo>
                  <a:lnTo>
                    <a:pt x="298" y="4614"/>
                  </a:lnTo>
                  <a:lnTo>
                    <a:pt x="199" y="4318"/>
                  </a:lnTo>
                  <a:lnTo>
                    <a:pt x="100" y="4021"/>
                  </a:lnTo>
                  <a:lnTo>
                    <a:pt x="34" y="3724"/>
                  </a:lnTo>
                  <a:lnTo>
                    <a:pt x="1" y="3395"/>
                  </a:lnTo>
                  <a:lnTo>
                    <a:pt x="1" y="3098"/>
                  </a:lnTo>
                  <a:lnTo>
                    <a:pt x="34" y="2769"/>
                  </a:lnTo>
                  <a:lnTo>
                    <a:pt x="100" y="2472"/>
                  </a:lnTo>
                  <a:lnTo>
                    <a:pt x="199" y="2142"/>
                  </a:lnTo>
                  <a:lnTo>
                    <a:pt x="331" y="1846"/>
                  </a:lnTo>
                  <a:lnTo>
                    <a:pt x="462" y="1549"/>
                  </a:lnTo>
                  <a:lnTo>
                    <a:pt x="462" y="1549"/>
                  </a:lnTo>
                  <a:lnTo>
                    <a:pt x="660" y="1285"/>
                  </a:lnTo>
                  <a:lnTo>
                    <a:pt x="858" y="1055"/>
                  </a:lnTo>
                  <a:lnTo>
                    <a:pt x="1089" y="824"/>
                  </a:lnTo>
                  <a:lnTo>
                    <a:pt x="1352" y="626"/>
                  </a:lnTo>
                  <a:lnTo>
                    <a:pt x="1616" y="462"/>
                  </a:lnTo>
                  <a:lnTo>
                    <a:pt x="1880" y="297"/>
                  </a:lnTo>
                  <a:lnTo>
                    <a:pt x="2176" y="198"/>
                  </a:lnTo>
                  <a:lnTo>
                    <a:pt x="2473" y="99"/>
                  </a:lnTo>
                  <a:lnTo>
                    <a:pt x="2769" y="33"/>
                  </a:lnTo>
                  <a:lnTo>
                    <a:pt x="3099" y="0"/>
                  </a:lnTo>
                  <a:lnTo>
                    <a:pt x="3396" y="0"/>
                  </a:lnTo>
                  <a:lnTo>
                    <a:pt x="3725" y="33"/>
                  </a:lnTo>
                  <a:lnTo>
                    <a:pt x="4022" y="99"/>
                  </a:lnTo>
                  <a:lnTo>
                    <a:pt x="4319" y="198"/>
                  </a:lnTo>
                  <a:lnTo>
                    <a:pt x="4615" y="330"/>
                  </a:lnTo>
                  <a:lnTo>
                    <a:pt x="4912" y="462"/>
                  </a:lnTo>
                  <a:lnTo>
                    <a:pt x="4912" y="46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" name="Google Shape;273;p4"/>
            <p:cNvSpPr/>
            <p:nvPr/>
          </p:nvSpPr>
          <p:spPr>
            <a:xfrm>
              <a:off x="3895675" y="5177775"/>
              <a:ext cx="122800" cy="122775"/>
            </a:xfrm>
            <a:custGeom>
              <a:avLst/>
              <a:gdLst/>
              <a:ahLst/>
              <a:cxnLst/>
              <a:rect l="l" t="t" r="r" b="b"/>
              <a:pathLst>
                <a:path w="4912" h="4911" extrusionOk="0">
                  <a:moveTo>
                    <a:pt x="2440" y="4911"/>
                  </a:moveTo>
                  <a:lnTo>
                    <a:pt x="2440" y="4911"/>
                  </a:lnTo>
                  <a:lnTo>
                    <a:pt x="2703" y="4911"/>
                  </a:lnTo>
                  <a:lnTo>
                    <a:pt x="2934" y="4878"/>
                  </a:lnTo>
                  <a:lnTo>
                    <a:pt x="3198" y="4812"/>
                  </a:lnTo>
                  <a:lnTo>
                    <a:pt x="3395" y="4713"/>
                  </a:lnTo>
                  <a:lnTo>
                    <a:pt x="3626" y="4614"/>
                  </a:lnTo>
                  <a:lnTo>
                    <a:pt x="3824" y="4482"/>
                  </a:lnTo>
                  <a:lnTo>
                    <a:pt x="4022" y="4351"/>
                  </a:lnTo>
                  <a:lnTo>
                    <a:pt x="4186" y="4186"/>
                  </a:lnTo>
                  <a:lnTo>
                    <a:pt x="4351" y="4021"/>
                  </a:lnTo>
                  <a:lnTo>
                    <a:pt x="4483" y="3823"/>
                  </a:lnTo>
                  <a:lnTo>
                    <a:pt x="4615" y="3626"/>
                  </a:lnTo>
                  <a:lnTo>
                    <a:pt x="4714" y="3428"/>
                  </a:lnTo>
                  <a:lnTo>
                    <a:pt x="4780" y="3197"/>
                  </a:lnTo>
                  <a:lnTo>
                    <a:pt x="4846" y="2966"/>
                  </a:lnTo>
                  <a:lnTo>
                    <a:pt x="4879" y="2703"/>
                  </a:lnTo>
                  <a:lnTo>
                    <a:pt x="4911" y="2472"/>
                  </a:lnTo>
                  <a:lnTo>
                    <a:pt x="4911" y="2472"/>
                  </a:lnTo>
                  <a:lnTo>
                    <a:pt x="4879" y="2208"/>
                  </a:lnTo>
                  <a:lnTo>
                    <a:pt x="4846" y="1978"/>
                  </a:lnTo>
                  <a:lnTo>
                    <a:pt x="4780" y="1747"/>
                  </a:lnTo>
                  <a:lnTo>
                    <a:pt x="4714" y="1516"/>
                  </a:lnTo>
                  <a:lnTo>
                    <a:pt x="4615" y="1285"/>
                  </a:lnTo>
                  <a:lnTo>
                    <a:pt x="4483" y="1088"/>
                  </a:lnTo>
                  <a:lnTo>
                    <a:pt x="4351" y="890"/>
                  </a:lnTo>
                  <a:lnTo>
                    <a:pt x="4186" y="725"/>
                  </a:lnTo>
                  <a:lnTo>
                    <a:pt x="4022" y="560"/>
                  </a:lnTo>
                  <a:lnTo>
                    <a:pt x="3824" y="429"/>
                  </a:lnTo>
                  <a:lnTo>
                    <a:pt x="3626" y="297"/>
                  </a:lnTo>
                  <a:lnTo>
                    <a:pt x="3395" y="198"/>
                  </a:lnTo>
                  <a:lnTo>
                    <a:pt x="3198" y="132"/>
                  </a:lnTo>
                  <a:lnTo>
                    <a:pt x="2934" y="66"/>
                  </a:lnTo>
                  <a:lnTo>
                    <a:pt x="2703" y="33"/>
                  </a:lnTo>
                  <a:lnTo>
                    <a:pt x="2440" y="0"/>
                  </a:lnTo>
                  <a:lnTo>
                    <a:pt x="2440" y="0"/>
                  </a:lnTo>
                  <a:lnTo>
                    <a:pt x="2209" y="33"/>
                  </a:lnTo>
                  <a:lnTo>
                    <a:pt x="1945" y="66"/>
                  </a:lnTo>
                  <a:lnTo>
                    <a:pt x="1715" y="132"/>
                  </a:lnTo>
                  <a:lnTo>
                    <a:pt x="1517" y="198"/>
                  </a:lnTo>
                  <a:lnTo>
                    <a:pt x="1286" y="297"/>
                  </a:lnTo>
                  <a:lnTo>
                    <a:pt x="1088" y="429"/>
                  </a:lnTo>
                  <a:lnTo>
                    <a:pt x="891" y="560"/>
                  </a:lnTo>
                  <a:lnTo>
                    <a:pt x="726" y="725"/>
                  </a:lnTo>
                  <a:lnTo>
                    <a:pt x="561" y="890"/>
                  </a:lnTo>
                  <a:lnTo>
                    <a:pt x="429" y="1088"/>
                  </a:lnTo>
                  <a:lnTo>
                    <a:pt x="297" y="1285"/>
                  </a:lnTo>
                  <a:lnTo>
                    <a:pt x="198" y="1516"/>
                  </a:lnTo>
                  <a:lnTo>
                    <a:pt x="100" y="1747"/>
                  </a:lnTo>
                  <a:lnTo>
                    <a:pt x="67" y="1978"/>
                  </a:lnTo>
                  <a:lnTo>
                    <a:pt x="1" y="2208"/>
                  </a:lnTo>
                  <a:lnTo>
                    <a:pt x="1" y="2472"/>
                  </a:lnTo>
                  <a:lnTo>
                    <a:pt x="1" y="2472"/>
                  </a:lnTo>
                  <a:lnTo>
                    <a:pt x="1" y="2703"/>
                  </a:lnTo>
                  <a:lnTo>
                    <a:pt x="67" y="2966"/>
                  </a:lnTo>
                  <a:lnTo>
                    <a:pt x="100" y="3197"/>
                  </a:lnTo>
                  <a:lnTo>
                    <a:pt x="198" y="3428"/>
                  </a:lnTo>
                  <a:lnTo>
                    <a:pt x="297" y="3626"/>
                  </a:lnTo>
                  <a:lnTo>
                    <a:pt x="429" y="3823"/>
                  </a:lnTo>
                  <a:lnTo>
                    <a:pt x="561" y="4021"/>
                  </a:lnTo>
                  <a:lnTo>
                    <a:pt x="726" y="4186"/>
                  </a:lnTo>
                  <a:lnTo>
                    <a:pt x="891" y="4351"/>
                  </a:lnTo>
                  <a:lnTo>
                    <a:pt x="1088" y="4482"/>
                  </a:lnTo>
                  <a:lnTo>
                    <a:pt x="1286" y="4614"/>
                  </a:lnTo>
                  <a:lnTo>
                    <a:pt x="1517" y="4713"/>
                  </a:lnTo>
                  <a:lnTo>
                    <a:pt x="1715" y="4812"/>
                  </a:lnTo>
                  <a:lnTo>
                    <a:pt x="1945" y="4878"/>
                  </a:lnTo>
                  <a:lnTo>
                    <a:pt x="2209" y="4911"/>
                  </a:lnTo>
                  <a:lnTo>
                    <a:pt x="2440" y="4911"/>
                  </a:lnTo>
                  <a:lnTo>
                    <a:pt x="2440" y="491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" name="Google Shape;274;p4"/>
            <p:cNvSpPr/>
            <p:nvPr/>
          </p:nvSpPr>
          <p:spPr>
            <a:xfrm>
              <a:off x="3921225" y="5203300"/>
              <a:ext cx="71700" cy="71725"/>
            </a:xfrm>
            <a:custGeom>
              <a:avLst/>
              <a:gdLst/>
              <a:ahLst/>
              <a:cxnLst/>
              <a:rect l="l" t="t" r="r" b="b"/>
              <a:pathLst>
                <a:path w="2868" h="2869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4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39" y="2440"/>
                  </a:lnTo>
                  <a:lnTo>
                    <a:pt x="2637" y="2242"/>
                  </a:lnTo>
                  <a:lnTo>
                    <a:pt x="2769" y="2011"/>
                  </a:lnTo>
                  <a:lnTo>
                    <a:pt x="2835" y="1715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69" y="891"/>
                  </a:lnTo>
                  <a:lnTo>
                    <a:pt x="2637" y="627"/>
                  </a:lnTo>
                  <a:lnTo>
                    <a:pt x="2439" y="429"/>
                  </a:lnTo>
                  <a:lnTo>
                    <a:pt x="2242" y="264"/>
                  </a:lnTo>
                  <a:lnTo>
                    <a:pt x="1978" y="133"/>
                  </a:lnTo>
                  <a:lnTo>
                    <a:pt x="1714" y="34"/>
                  </a:lnTo>
                  <a:lnTo>
                    <a:pt x="1418" y="1"/>
                  </a:lnTo>
                  <a:lnTo>
                    <a:pt x="1418" y="1"/>
                  </a:lnTo>
                  <a:lnTo>
                    <a:pt x="1154" y="34"/>
                  </a:lnTo>
                  <a:lnTo>
                    <a:pt x="890" y="133"/>
                  </a:lnTo>
                  <a:lnTo>
                    <a:pt x="627" y="264"/>
                  </a:lnTo>
                  <a:lnTo>
                    <a:pt x="429" y="429"/>
                  </a:lnTo>
                  <a:lnTo>
                    <a:pt x="231" y="627"/>
                  </a:lnTo>
                  <a:lnTo>
                    <a:pt x="99" y="891"/>
                  </a:lnTo>
                  <a:lnTo>
                    <a:pt x="33" y="1154"/>
                  </a:lnTo>
                  <a:lnTo>
                    <a:pt x="0" y="1451"/>
                  </a:lnTo>
                  <a:lnTo>
                    <a:pt x="0" y="1451"/>
                  </a:lnTo>
                  <a:lnTo>
                    <a:pt x="33" y="1715"/>
                  </a:lnTo>
                  <a:lnTo>
                    <a:pt x="99" y="2011"/>
                  </a:lnTo>
                  <a:lnTo>
                    <a:pt x="231" y="2242"/>
                  </a:lnTo>
                  <a:lnTo>
                    <a:pt x="429" y="2440"/>
                  </a:lnTo>
                  <a:lnTo>
                    <a:pt x="627" y="2637"/>
                  </a:lnTo>
                  <a:lnTo>
                    <a:pt x="890" y="2769"/>
                  </a:lnTo>
                  <a:lnTo>
                    <a:pt x="1154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" name="Google Shape;275;p4"/>
            <p:cNvSpPr/>
            <p:nvPr/>
          </p:nvSpPr>
          <p:spPr>
            <a:xfrm>
              <a:off x="3312325" y="4446900"/>
              <a:ext cx="139275" cy="139275"/>
            </a:xfrm>
            <a:custGeom>
              <a:avLst/>
              <a:gdLst/>
              <a:ahLst/>
              <a:cxnLst/>
              <a:rect l="l" t="t" r="r" b="b"/>
              <a:pathLst>
                <a:path w="5571" h="5571" extrusionOk="0">
                  <a:moveTo>
                    <a:pt x="2769" y="5571"/>
                  </a:moveTo>
                  <a:lnTo>
                    <a:pt x="2769" y="5571"/>
                  </a:lnTo>
                  <a:lnTo>
                    <a:pt x="3065" y="5538"/>
                  </a:lnTo>
                  <a:lnTo>
                    <a:pt x="3329" y="5505"/>
                  </a:lnTo>
                  <a:lnTo>
                    <a:pt x="3593" y="5439"/>
                  </a:lnTo>
                  <a:lnTo>
                    <a:pt x="3856" y="5340"/>
                  </a:lnTo>
                  <a:lnTo>
                    <a:pt x="4087" y="5241"/>
                  </a:lnTo>
                  <a:lnTo>
                    <a:pt x="4318" y="5077"/>
                  </a:lnTo>
                  <a:lnTo>
                    <a:pt x="4548" y="4945"/>
                  </a:lnTo>
                  <a:lnTo>
                    <a:pt x="4746" y="4747"/>
                  </a:lnTo>
                  <a:lnTo>
                    <a:pt x="4911" y="4549"/>
                  </a:lnTo>
                  <a:lnTo>
                    <a:pt x="5076" y="4351"/>
                  </a:lnTo>
                  <a:lnTo>
                    <a:pt x="5208" y="4121"/>
                  </a:lnTo>
                  <a:lnTo>
                    <a:pt x="5339" y="3857"/>
                  </a:lnTo>
                  <a:lnTo>
                    <a:pt x="5438" y="3626"/>
                  </a:lnTo>
                  <a:lnTo>
                    <a:pt x="5504" y="3363"/>
                  </a:lnTo>
                  <a:lnTo>
                    <a:pt x="5537" y="3066"/>
                  </a:lnTo>
                  <a:lnTo>
                    <a:pt x="5570" y="2802"/>
                  </a:lnTo>
                  <a:lnTo>
                    <a:pt x="5570" y="2802"/>
                  </a:lnTo>
                  <a:lnTo>
                    <a:pt x="5537" y="2506"/>
                  </a:lnTo>
                  <a:lnTo>
                    <a:pt x="5504" y="2242"/>
                  </a:lnTo>
                  <a:lnTo>
                    <a:pt x="5438" y="1978"/>
                  </a:lnTo>
                  <a:lnTo>
                    <a:pt x="5339" y="1715"/>
                  </a:lnTo>
                  <a:lnTo>
                    <a:pt x="5208" y="1451"/>
                  </a:lnTo>
                  <a:lnTo>
                    <a:pt x="5076" y="1220"/>
                  </a:lnTo>
                  <a:lnTo>
                    <a:pt x="4911" y="1023"/>
                  </a:lnTo>
                  <a:lnTo>
                    <a:pt x="4746" y="825"/>
                  </a:lnTo>
                  <a:lnTo>
                    <a:pt x="4548" y="627"/>
                  </a:lnTo>
                  <a:lnTo>
                    <a:pt x="4318" y="495"/>
                  </a:lnTo>
                  <a:lnTo>
                    <a:pt x="4087" y="330"/>
                  </a:lnTo>
                  <a:lnTo>
                    <a:pt x="3856" y="232"/>
                  </a:lnTo>
                  <a:lnTo>
                    <a:pt x="3593" y="133"/>
                  </a:lnTo>
                  <a:lnTo>
                    <a:pt x="3329" y="67"/>
                  </a:lnTo>
                  <a:lnTo>
                    <a:pt x="3065" y="34"/>
                  </a:lnTo>
                  <a:lnTo>
                    <a:pt x="2769" y="1"/>
                  </a:lnTo>
                  <a:lnTo>
                    <a:pt x="2769" y="1"/>
                  </a:lnTo>
                  <a:lnTo>
                    <a:pt x="2505" y="34"/>
                  </a:lnTo>
                  <a:lnTo>
                    <a:pt x="2208" y="67"/>
                  </a:lnTo>
                  <a:lnTo>
                    <a:pt x="1945" y="133"/>
                  </a:lnTo>
                  <a:lnTo>
                    <a:pt x="1714" y="232"/>
                  </a:lnTo>
                  <a:lnTo>
                    <a:pt x="1450" y="330"/>
                  </a:lnTo>
                  <a:lnTo>
                    <a:pt x="1220" y="495"/>
                  </a:lnTo>
                  <a:lnTo>
                    <a:pt x="1022" y="627"/>
                  </a:lnTo>
                  <a:lnTo>
                    <a:pt x="824" y="825"/>
                  </a:lnTo>
                  <a:lnTo>
                    <a:pt x="626" y="1023"/>
                  </a:lnTo>
                  <a:lnTo>
                    <a:pt x="462" y="1220"/>
                  </a:lnTo>
                  <a:lnTo>
                    <a:pt x="330" y="1451"/>
                  </a:lnTo>
                  <a:lnTo>
                    <a:pt x="231" y="1715"/>
                  </a:lnTo>
                  <a:lnTo>
                    <a:pt x="132" y="1978"/>
                  </a:lnTo>
                  <a:lnTo>
                    <a:pt x="66" y="2242"/>
                  </a:lnTo>
                  <a:lnTo>
                    <a:pt x="0" y="2506"/>
                  </a:lnTo>
                  <a:lnTo>
                    <a:pt x="0" y="2802"/>
                  </a:lnTo>
                  <a:lnTo>
                    <a:pt x="0" y="2802"/>
                  </a:lnTo>
                  <a:lnTo>
                    <a:pt x="0" y="3066"/>
                  </a:lnTo>
                  <a:lnTo>
                    <a:pt x="66" y="3363"/>
                  </a:lnTo>
                  <a:lnTo>
                    <a:pt x="132" y="3626"/>
                  </a:lnTo>
                  <a:lnTo>
                    <a:pt x="231" y="3857"/>
                  </a:lnTo>
                  <a:lnTo>
                    <a:pt x="330" y="4121"/>
                  </a:lnTo>
                  <a:lnTo>
                    <a:pt x="462" y="4351"/>
                  </a:lnTo>
                  <a:lnTo>
                    <a:pt x="626" y="4549"/>
                  </a:lnTo>
                  <a:lnTo>
                    <a:pt x="824" y="4747"/>
                  </a:lnTo>
                  <a:lnTo>
                    <a:pt x="1022" y="4945"/>
                  </a:lnTo>
                  <a:lnTo>
                    <a:pt x="1220" y="5077"/>
                  </a:lnTo>
                  <a:lnTo>
                    <a:pt x="1450" y="5241"/>
                  </a:lnTo>
                  <a:lnTo>
                    <a:pt x="1714" y="5340"/>
                  </a:lnTo>
                  <a:lnTo>
                    <a:pt x="1945" y="5439"/>
                  </a:lnTo>
                  <a:lnTo>
                    <a:pt x="2208" y="5505"/>
                  </a:lnTo>
                  <a:lnTo>
                    <a:pt x="2505" y="5538"/>
                  </a:lnTo>
                  <a:lnTo>
                    <a:pt x="2769" y="5571"/>
                  </a:lnTo>
                  <a:lnTo>
                    <a:pt x="2769" y="557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" name="Google Shape;276;p4"/>
            <p:cNvSpPr/>
            <p:nvPr/>
          </p:nvSpPr>
          <p:spPr>
            <a:xfrm>
              <a:off x="3578450" y="4954475"/>
              <a:ext cx="71725" cy="71700"/>
            </a:xfrm>
            <a:custGeom>
              <a:avLst/>
              <a:gdLst/>
              <a:ahLst/>
              <a:cxnLst/>
              <a:rect l="l" t="t" r="r" b="b"/>
              <a:pathLst>
                <a:path w="2869" h="2868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5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40" y="2439"/>
                  </a:lnTo>
                  <a:lnTo>
                    <a:pt x="2604" y="2242"/>
                  </a:lnTo>
                  <a:lnTo>
                    <a:pt x="2736" y="1978"/>
                  </a:lnTo>
                  <a:lnTo>
                    <a:pt x="2835" y="1714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36" y="890"/>
                  </a:lnTo>
                  <a:lnTo>
                    <a:pt x="2604" y="627"/>
                  </a:lnTo>
                  <a:lnTo>
                    <a:pt x="2440" y="429"/>
                  </a:lnTo>
                  <a:lnTo>
                    <a:pt x="2242" y="264"/>
                  </a:lnTo>
                  <a:lnTo>
                    <a:pt x="1978" y="99"/>
                  </a:lnTo>
                  <a:lnTo>
                    <a:pt x="1715" y="33"/>
                  </a:lnTo>
                  <a:lnTo>
                    <a:pt x="1418" y="0"/>
                  </a:lnTo>
                  <a:lnTo>
                    <a:pt x="1418" y="0"/>
                  </a:lnTo>
                  <a:lnTo>
                    <a:pt x="1121" y="33"/>
                  </a:lnTo>
                  <a:lnTo>
                    <a:pt x="858" y="99"/>
                  </a:lnTo>
                  <a:lnTo>
                    <a:pt x="627" y="264"/>
                  </a:lnTo>
                  <a:lnTo>
                    <a:pt x="396" y="429"/>
                  </a:lnTo>
                  <a:lnTo>
                    <a:pt x="231" y="627"/>
                  </a:lnTo>
                  <a:lnTo>
                    <a:pt x="100" y="890"/>
                  </a:lnTo>
                  <a:lnTo>
                    <a:pt x="34" y="1154"/>
                  </a:lnTo>
                  <a:lnTo>
                    <a:pt x="1" y="1451"/>
                  </a:lnTo>
                  <a:lnTo>
                    <a:pt x="1" y="1451"/>
                  </a:lnTo>
                  <a:lnTo>
                    <a:pt x="34" y="1714"/>
                  </a:lnTo>
                  <a:lnTo>
                    <a:pt x="100" y="1978"/>
                  </a:lnTo>
                  <a:lnTo>
                    <a:pt x="231" y="2242"/>
                  </a:lnTo>
                  <a:lnTo>
                    <a:pt x="396" y="2439"/>
                  </a:lnTo>
                  <a:lnTo>
                    <a:pt x="627" y="2637"/>
                  </a:lnTo>
                  <a:lnTo>
                    <a:pt x="858" y="2769"/>
                  </a:lnTo>
                  <a:lnTo>
                    <a:pt x="1121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" name="Google Shape;277;p4"/>
            <p:cNvSpPr/>
            <p:nvPr/>
          </p:nvSpPr>
          <p:spPr>
            <a:xfrm>
              <a:off x="3201900" y="5018750"/>
              <a:ext cx="54400" cy="54400"/>
            </a:xfrm>
            <a:custGeom>
              <a:avLst/>
              <a:gdLst/>
              <a:ahLst/>
              <a:cxnLst/>
              <a:rect l="l" t="t" r="r" b="b"/>
              <a:pathLst>
                <a:path w="2176" h="2176" extrusionOk="0">
                  <a:moveTo>
                    <a:pt x="1088" y="2175"/>
                  </a:moveTo>
                  <a:lnTo>
                    <a:pt x="1088" y="2175"/>
                  </a:lnTo>
                  <a:lnTo>
                    <a:pt x="1319" y="2175"/>
                  </a:lnTo>
                  <a:lnTo>
                    <a:pt x="1517" y="2109"/>
                  </a:lnTo>
                  <a:lnTo>
                    <a:pt x="1715" y="2011"/>
                  </a:lnTo>
                  <a:lnTo>
                    <a:pt x="1879" y="1879"/>
                  </a:lnTo>
                  <a:lnTo>
                    <a:pt x="2011" y="1714"/>
                  </a:lnTo>
                  <a:lnTo>
                    <a:pt x="2110" y="1516"/>
                  </a:lnTo>
                  <a:lnTo>
                    <a:pt x="2176" y="1318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76" y="890"/>
                  </a:lnTo>
                  <a:lnTo>
                    <a:pt x="2110" y="692"/>
                  </a:lnTo>
                  <a:lnTo>
                    <a:pt x="2011" y="494"/>
                  </a:lnTo>
                  <a:lnTo>
                    <a:pt x="1879" y="330"/>
                  </a:lnTo>
                  <a:lnTo>
                    <a:pt x="1715" y="198"/>
                  </a:lnTo>
                  <a:lnTo>
                    <a:pt x="1517" y="99"/>
                  </a:lnTo>
                  <a:lnTo>
                    <a:pt x="1319" y="33"/>
                  </a:lnTo>
                  <a:lnTo>
                    <a:pt x="1088" y="0"/>
                  </a:lnTo>
                  <a:lnTo>
                    <a:pt x="1088" y="0"/>
                  </a:lnTo>
                  <a:lnTo>
                    <a:pt x="891" y="33"/>
                  </a:lnTo>
                  <a:lnTo>
                    <a:pt x="693" y="99"/>
                  </a:lnTo>
                  <a:lnTo>
                    <a:pt x="495" y="198"/>
                  </a:lnTo>
                  <a:lnTo>
                    <a:pt x="330" y="330"/>
                  </a:lnTo>
                  <a:lnTo>
                    <a:pt x="198" y="494"/>
                  </a:lnTo>
                  <a:lnTo>
                    <a:pt x="100" y="692"/>
                  </a:lnTo>
                  <a:lnTo>
                    <a:pt x="34" y="890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318"/>
                  </a:lnTo>
                  <a:lnTo>
                    <a:pt x="100" y="1516"/>
                  </a:lnTo>
                  <a:lnTo>
                    <a:pt x="198" y="1714"/>
                  </a:lnTo>
                  <a:lnTo>
                    <a:pt x="330" y="1879"/>
                  </a:lnTo>
                  <a:lnTo>
                    <a:pt x="495" y="2011"/>
                  </a:lnTo>
                  <a:lnTo>
                    <a:pt x="693" y="2109"/>
                  </a:lnTo>
                  <a:lnTo>
                    <a:pt x="891" y="2175"/>
                  </a:lnTo>
                  <a:lnTo>
                    <a:pt x="1088" y="2175"/>
                  </a:lnTo>
                  <a:lnTo>
                    <a:pt x="1088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" name="Google Shape;278;p4"/>
            <p:cNvSpPr/>
            <p:nvPr/>
          </p:nvSpPr>
          <p:spPr>
            <a:xfrm>
              <a:off x="4048925" y="4362875"/>
              <a:ext cx="54425" cy="54400"/>
            </a:xfrm>
            <a:custGeom>
              <a:avLst/>
              <a:gdLst/>
              <a:ahLst/>
              <a:cxnLst/>
              <a:rect l="l" t="t" r="r" b="b"/>
              <a:pathLst>
                <a:path w="2177" h="2176" extrusionOk="0">
                  <a:moveTo>
                    <a:pt x="1089" y="2175"/>
                  </a:moveTo>
                  <a:lnTo>
                    <a:pt x="1089" y="2175"/>
                  </a:lnTo>
                  <a:lnTo>
                    <a:pt x="1319" y="2142"/>
                  </a:lnTo>
                  <a:lnTo>
                    <a:pt x="1517" y="2077"/>
                  </a:lnTo>
                  <a:lnTo>
                    <a:pt x="1715" y="1978"/>
                  </a:lnTo>
                  <a:lnTo>
                    <a:pt x="1847" y="1846"/>
                  </a:lnTo>
                  <a:lnTo>
                    <a:pt x="1978" y="1681"/>
                  </a:lnTo>
                  <a:lnTo>
                    <a:pt x="2077" y="1483"/>
                  </a:lnTo>
                  <a:lnTo>
                    <a:pt x="2143" y="1286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43" y="857"/>
                  </a:lnTo>
                  <a:lnTo>
                    <a:pt x="2077" y="659"/>
                  </a:lnTo>
                  <a:lnTo>
                    <a:pt x="1978" y="462"/>
                  </a:lnTo>
                  <a:lnTo>
                    <a:pt x="1847" y="297"/>
                  </a:lnTo>
                  <a:lnTo>
                    <a:pt x="1715" y="165"/>
                  </a:lnTo>
                  <a:lnTo>
                    <a:pt x="1517" y="66"/>
                  </a:lnTo>
                  <a:lnTo>
                    <a:pt x="1319" y="0"/>
                  </a:lnTo>
                  <a:lnTo>
                    <a:pt x="1089" y="0"/>
                  </a:lnTo>
                  <a:lnTo>
                    <a:pt x="1089" y="0"/>
                  </a:lnTo>
                  <a:lnTo>
                    <a:pt x="891" y="0"/>
                  </a:lnTo>
                  <a:lnTo>
                    <a:pt x="660" y="66"/>
                  </a:lnTo>
                  <a:lnTo>
                    <a:pt x="495" y="165"/>
                  </a:lnTo>
                  <a:lnTo>
                    <a:pt x="331" y="297"/>
                  </a:lnTo>
                  <a:lnTo>
                    <a:pt x="199" y="462"/>
                  </a:lnTo>
                  <a:lnTo>
                    <a:pt x="100" y="659"/>
                  </a:lnTo>
                  <a:lnTo>
                    <a:pt x="34" y="857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286"/>
                  </a:lnTo>
                  <a:lnTo>
                    <a:pt x="100" y="1483"/>
                  </a:lnTo>
                  <a:lnTo>
                    <a:pt x="199" y="1681"/>
                  </a:lnTo>
                  <a:lnTo>
                    <a:pt x="331" y="1846"/>
                  </a:lnTo>
                  <a:lnTo>
                    <a:pt x="495" y="1978"/>
                  </a:lnTo>
                  <a:lnTo>
                    <a:pt x="660" y="2077"/>
                  </a:lnTo>
                  <a:lnTo>
                    <a:pt x="891" y="2142"/>
                  </a:lnTo>
                  <a:lnTo>
                    <a:pt x="1089" y="2175"/>
                  </a:lnTo>
                  <a:lnTo>
                    <a:pt x="1089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" name="Google Shape;279;p4"/>
            <p:cNvSpPr/>
            <p:nvPr/>
          </p:nvSpPr>
          <p:spPr>
            <a:xfrm>
              <a:off x="3979725" y="4710575"/>
              <a:ext cx="99725" cy="100550"/>
            </a:xfrm>
            <a:custGeom>
              <a:avLst/>
              <a:gdLst/>
              <a:ahLst/>
              <a:cxnLst/>
              <a:rect l="l" t="t" r="r" b="b"/>
              <a:pathLst>
                <a:path w="3989" h="4022" extrusionOk="0">
                  <a:moveTo>
                    <a:pt x="2011" y="4022"/>
                  </a:moveTo>
                  <a:lnTo>
                    <a:pt x="2011" y="4022"/>
                  </a:lnTo>
                  <a:lnTo>
                    <a:pt x="2209" y="3989"/>
                  </a:lnTo>
                  <a:lnTo>
                    <a:pt x="2406" y="3956"/>
                  </a:lnTo>
                  <a:lnTo>
                    <a:pt x="2769" y="3857"/>
                  </a:lnTo>
                  <a:lnTo>
                    <a:pt x="3099" y="3659"/>
                  </a:lnTo>
                  <a:lnTo>
                    <a:pt x="3395" y="3428"/>
                  </a:lnTo>
                  <a:lnTo>
                    <a:pt x="3659" y="3132"/>
                  </a:lnTo>
                  <a:lnTo>
                    <a:pt x="3824" y="2802"/>
                  </a:lnTo>
                  <a:lnTo>
                    <a:pt x="3955" y="2407"/>
                  </a:lnTo>
                  <a:lnTo>
                    <a:pt x="3988" y="2209"/>
                  </a:lnTo>
                  <a:lnTo>
                    <a:pt x="3988" y="2011"/>
                  </a:lnTo>
                  <a:lnTo>
                    <a:pt x="3988" y="2011"/>
                  </a:lnTo>
                  <a:lnTo>
                    <a:pt x="3988" y="1813"/>
                  </a:lnTo>
                  <a:lnTo>
                    <a:pt x="3955" y="1616"/>
                  </a:lnTo>
                  <a:lnTo>
                    <a:pt x="3824" y="1253"/>
                  </a:lnTo>
                  <a:lnTo>
                    <a:pt x="3659" y="891"/>
                  </a:lnTo>
                  <a:lnTo>
                    <a:pt x="3395" y="594"/>
                  </a:lnTo>
                  <a:lnTo>
                    <a:pt x="3099" y="363"/>
                  </a:lnTo>
                  <a:lnTo>
                    <a:pt x="2769" y="165"/>
                  </a:lnTo>
                  <a:lnTo>
                    <a:pt x="2406" y="67"/>
                  </a:lnTo>
                  <a:lnTo>
                    <a:pt x="2209" y="34"/>
                  </a:lnTo>
                  <a:lnTo>
                    <a:pt x="2011" y="1"/>
                  </a:lnTo>
                  <a:lnTo>
                    <a:pt x="2011" y="1"/>
                  </a:lnTo>
                  <a:lnTo>
                    <a:pt x="1780" y="34"/>
                  </a:lnTo>
                  <a:lnTo>
                    <a:pt x="1582" y="67"/>
                  </a:lnTo>
                  <a:lnTo>
                    <a:pt x="1220" y="165"/>
                  </a:lnTo>
                  <a:lnTo>
                    <a:pt x="890" y="363"/>
                  </a:lnTo>
                  <a:lnTo>
                    <a:pt x="594" y="594"/>
                  </a:lnTo>
                  <a:lnTo>
                    <a:pt x="330" y="891"/>
                  </a:lnTo>
                  <a:lnTo>
                    <a:pt x="165" y="1253"/>
                  </a:lnTo>
                  <a:lnTo>
                    <a:pt x="33" y="1616"/>
                  </a:lnTo>
                  <a:lnTo>
                    <a:pt x="0" y="1813"/>
                  </a:lnTo>
                  <a:lnTo>
                    <a:pt x="0" y="2011"/>
                  </a:lnTo>
                  <a:lnTo>
                    <a:pt x="0" y="2011"/>
                  </a:lnTo>
                  <a:lnTo>
                    <a:pt x="0" y="2209"/>
                  </a:lnTo>
                  <a:lnTo>
                    <a:pt x="33" y="2407"/>
                  </a:lnTo>
                  <a:lnTo>
                    <a:pt x="165" y="2802"/>
                  </a:lnTo>
                  <a:lnTo>
                    <a:pt x="330" y="3132"/>
                  </a:lnTo>
                  <a:lnTo>
                    <a:pt x="594" y="3428"/>
                  </a:lnTo>
                  <a:lnTo>
                    <a:pt x="890" y="3659"/>
                  </a:lnTo>
                  <a:lnTo>
                    <a:pt x="1220" y="3857"/>
                  </a:lnTo>
                  <a:lnTo>
                    <a:pt x="1582" y="3956"/>
                  </a:lnTo>
                  <a:lnTo>
                    <a:pt x="1780" y="3989"/>
                  </a:lnTo>
                  <a:lnTo>
                    <a:pt x="2011" y="4022"/>
                  </a:lnTo>
                  <a:lnTo>
                    <a:pt x="2011" y="402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0" name="Google Shape;280;p4"/>
          <p:cNvGrpSpPr/>
          <p:nvPr/>
        </p:nvGrpSpPr>
        <p:grpSpPr>
          <a:xfrm>
            <a:off x="-52341" y="1136125"/>
            <a:ext cx="664752" cy="607452"/>
            <a:chOff x="1398559" y="4232600"/>
            <a:chExt cx="664752" cy="607452"/>
          </a:xfrm>
        </p:grpSpPr>
        <p:sp>
          <p:nvSpPr>
            <p:cNvPr id="281" name="Google Shape;281;p4"/>
            <p:cNvSpPr/>
            <p:nvPr/>
          </p:nvSpPr>
          <p:spPr>
            <a:xfrm>
              <a:off x="2009512" y="4670505"/>
              <a:ext cx="53799" cy="52589"/>
            </a:xfrm>
            <a:custGeom>
              <a:avLst/>
              <a:gdLst/>
              <a:ahLst/>
              <a:cxnLst/>
              <a:rect l="l" t="t" r="r" b="b"/>
              <a:pathLst>
                <a:path w="845" h="826" extrusionOk="0">
                  <a:moveTo>
                    <a:pt x="338" y="1"/>
                  </a:moveTo>
                  <a:lnTo>
                    <a:pt x="263" y="38"/>
                  </a:lnTo>
                  <a:lnTo>
                    <a:pt x="188" y="76"/>
                  </a:lnTo>
                  <a:lnTo>
                    <a:pt x="132" y="113"/>
                  </a:lnTo>
                  <a:lnTo>
                    <a:pt x="76" y="188"/>
                  </a:lnTo>
                  <a:lnTo>
                    <a:pt x="38" y="245"/>
                  </a:lnTo>
                  <a:lnTo>
                    <a:pt x="19" y="338"/>
                  </a:lnTo>
                  <a:lnTo>
                    <a:pt x="1" y="413"/>
                  </a:lnTo>
                  <a:lnTo>
                    <a:pt x="19" y="507"/>
                  </a:lnTo>
                  <a:lnTo>
                    <a:pt x="38" y="582"/>
                  </a:lnTo>
                  <a:lnTo>
                    <a:pt x="76" y="657"/>
                  </a:lnTo>
                  <a:lnTo>
                    <a:pt x="132" y="713"/>
                  </a:lnTo>
                  <a:lnTo>
                    <a:pt x="188" y="769"/>
                  </a:lnTo>
                  <a:lnTo>
                    <a:pt x="263" y="807"/>
                  </a:lnTo>
                  <a:lnTo>
                    <a:pt x="338" y="826"/>
                  </a:lnTo>
                  <a:lnTo>
                    <a:pt x="507" y="826"/>
                  </a:lnTo>
                  <a:lnTo>
                    <a:pt x="582" y="807"/>
                  </a:lnTo>
                  <a:lnTo>
                    <a:pt x="657" y="769"/>
                  </a:lnTo>
                  <a:lnTo>
                    <a:pt x="713" y="713"/>
                  </a:lnTo>
                  <a:lnTo>
                    <a:pt x="769" y="657"/>
                  </a:lnTo>
                  <a:lnTo>
                    <a:pt x="807" y="582"/>
                  </a:lnTo>
                  <a:lnTo>
                    <a:pt x="844" y="507"/>
                  </a:lnTo>
                  <a:lnTo>
                    <a:pt x="844" y="413"/>
                  </a:lnTo>
                  <a:lnTo>
                    <a:pt x="844" y="338"/>
                  </a:lnTo>
                  <a:lnTo>
                    <a:pt x="807" y="245"/>
                  </a:lnTo>
                  <a:lnTo>
                    <a:pt x="769" y="188"/>
                  </a:lnTo>
                  <a:lnTo>
                    <a:pt x="713" y="113"/>
                  </a:lnTo>
                  <a:lnTo>
                    <a:pt x="657" y="76"/>
                  </a:lnTo>
                  <a:lnTo>
                    <a:pt x="582" y="38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" name="Google Shape;282;p4"/>
            <p:cNvSpPr/>
            <p:nvPr/>
          </p:nvSpPr>
          <p:spPr>
            <a:xfrm>
              <a:off x="1485656" y="4232600"/>
              <a:ext cx="39410" cy="40620"/>
            </a:xfrm>
            <a:custGeom>
              <a:avLst/>
              <a:gdLst/>
              <a:ahLst/>
              <a:cxnLst/>
              <a:rect l="l" t="t" r="r" b="b"/>
              <a:pathLst>
                <a:path w="619" h="638" extrusionOk="0">
                  <a:moveTo>
                    <a:pt x="319" y="0"/>
                  </a:moveTo>
                  <a:lnTo>
                    <a:pt x="244" y="19"/>
                  </a:lnTo>
                  <a:lnTo>
                    <a:pt x="188" y="38"/>
                  </a:lnTo>
                  <a:lnTo>
                    <a:pt x="132" y="56"/>
                  </a:lnTo>
                  <a:lnTo>
                    <a:pt x="94" y="94"/>
                  </a:lnTo>
                  <a:lnTo>
                    <a:pt x="57" y="150"/>
                  </a:lnTo>
                  <a:lnTo>
                    <a:pt x="19" y="188"/>
                  </a:lnTo>
                  <a:lnTo>
                    <a:pt x="0" y="263"/>
                  </a:lnTo>
                  <a:lnTo>
                    <a:pt x="0" y="319"/>
                  </a:lnTo>
                  <a:lnTo>
                    <a:pt x="0" y="375"/>
                  </a:lnTo>
                  <a:lnTo>
                    <a:pt x="19" y="431"/>
                  </a:lnTo>
                  <a:lnTo>
                    <a:pt x="57" y="488"/>
                  </a:lnTo>
                  <a:lnTo>
                    <a:pt x="94" y="544"/>
                  </a:lnTo>
                  <a:lnTo>
                    <a:pt x="132" y="581"/>
                  </a:lnTo>
                  <a:lnTo>
                    <a:pt x="188" y="600"/>
                  </a:lnTo>
                  <a:lnTo>
                    <a:pt x="244" y="619"/>
                  </a:lnTo>
                  <a:lnTo>
                    <a:pt x="319" y="637"/>
                  </a:lnTo>
                  <a:lnTo>
                    <a:pt x="375" y="619"/>
                  </a:lnTo>
                  <a:lnTo>
                    <a:pt x="431" y="600"/>
                  </a:lnTo>
                  <a:lnTo>
                    <a:pt x="488" y="581"/>
                  </a:lnTo>
                  <a:lnTo>
                    <a:pt x="544" y="544"/>
                  </a:lnTo>
                  <a:lnTo>
                    <a:pt x="581" y="488"/>
                  </a:lnTo>
                  <a:lnTo>
                    <a:pt x="600" y="431"/>
                  </a:lnTo>
                  <a:lnTo>
                    <a:pt x="619" y="375"/>
                  </a:lnTo>
                  <a:lnTo>
                    <a:pt x="619" y="319"/>
                  </a:lnTo>
                  <a:lnTo>
                    <a:pt x="619" y="263"/>
                  </a:lnTo>
                  <a:lnTo>
                    <a:pt x="600" y="188"/>
                  </a:lnTo>
                  <a:lnTo>
                    <a:pt x="581" y="150"/>
                  </a:lnTo>
                  <a:lnTo>
                    <a:pt x="544" y="94"/>
                  </a:lnTo>
                  <a:lnTo>
                    <a:pt x="488" y="56"/>
                  </a:lnTo>
                  <a:lnTo>
                    <a:pt x="431" y="38"/>
                  </a:lnTo>
                  <a:lnTo>
                    <a:pt x="375" y="19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" name="Google Shape;283;p4"/>
            <p:cNvSpPr/>
            <p:nvPr/>
          </p:nvSpPr>
          <p:spPr>
            <a:xfrm>
              <a:off x="1757707" y="4418763"/>
              <a:ext cx="21583" cy="22729"/>
            </a:xfrm>
            <a:custGeom>
              <a:avLst/>
              <a:gdLst/>
              <a:ahLst/>
              <a:cxnLst/>
              <a:rect l="l" t="t" r="r" b="b"/>
              <a:pathLst>
                <a:path w="339" h="357" extrusionOk="0">
                  <a:moveTo>
                    <a:pt x="170" y="0"/>
                  </a:moveTo>
                  <a:lnTo>
                    <a:pt x="95" y="19"/>
                  </a:lnTo>
                  <a:lnTo>
                    <a:pt x="38" y="56"/>
                  </a:lnTo>
                  <a:lnTo>
                    <a:pt x="1" y="113"/>
                  </a:lnTo>
                  <a:lnTo>
                    <a:pt x="1" y="188"/>
                  </a:lnTo>
                  <a:lnTo>
                    <a:pt x="1" y="244"/>
                  </a:lnTo>
                  <a:lnTo>
                    <a:pt x="38" y="300"/>
                  </a:lnTo>
                  <a:lnTo>
                    <a:pt x="95" y="338"/>
                  </a:lnTo>
                  <a:lnTo>
                    <a:pt x="170" y="356"/>
                  </a:lnTo>
                  <a:lnTo>
                    <a:pt x="245" y="338"/>
                  </a:lnTo>
                  <a:lnTo>
                    <a:pt x="301" y="300"/>
                  </a:lnTo>
                  <a:lnTo>
                    <a:pt x="338" y="244"/>
                  </a:lnTo>
                  <a:lnTo>
                    <a:pt x="338" y="188"/>
                  </a:lnTo>
                  <a:lnTo>
                    <a:pt x="338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" name="Google Shape;284;p4"/>
            <p:cNvSpPr/>
            <p:nvPr/>
          </p:nvSpPr>
          <p:spPr>
            <a:xfrm>
              <a:off x="1398559" y="4807772"/>
              <a:ext cx="32279" cy="32279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244" y="0"/>
                  </a:moveTo>
                  <a:lnTo>
                    <a:pt x="150" y="19"/>
                  </a:lnTo>
                  <a:lnTo>
                    <a:pt x="75" y="75"/>
                  </a:lnTo>
                  <a:lnTo>
                    <a:pt x="19" y="150"/>
                  </a:lnTo>
                  <a:lnTo>
                    <a:pt x="0" y="263"/>
                  </a:lnTo>
                  <a:lnTo>
                    <a:pt x="19" y="357"/>
                  </a:lnTo>
                  <a:lnTo>
                    <a:pt x="75" y="432"/>
                  </a:lnTo>
                  <a:lnTo>
                    <a:pt x="150" y="488"/>
                  </a:lnTo>
                  <a:lnTo>
                    <a:pt x="244" y="507"/>
                  </a:lnTo>
                  <a:lnTo>
                    <a:pt x="356" y="488"/>
                  </a:lnTo>
                  <a:lnTo>
                    <a:pt x="431" y="432"/>
                  </a:lnTo>
                  <a:lnTo>
                    <a:pt x="487" y="357"/>
                  </a:lnTo>
                  <a:lnTo>
                    <a:pt x="506" y="263"/>
                  </a:lnTo>
                  <a:lnTo>
                    <a:pt x="487" y="150"/>
                  </a:lnTo>
                  <a:lnTo>
                    <a:pt x="431" y="75"/>
                  </a:lnTo>
                  <a:lnTo>
                    <a:pt x="356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85" name="Google Shape;285;p4"/>
          <p:cNvGrpSpPr/>
          <p:nvPr/>
        </p:nvGrpSpPr>
        <p:grpSpPr>
          <a:xfrm>
            <a:off x="8542309" y="2555900"/>
            <a:ext cx="664752" cy="607452"/>
            <a:chOff x="1398559" y="4232600"/>
            <a:chExt cx="664752" cy="607452"/>
          </a:xfrm>
        </p:grpSpPr>
        <p:sp>
          <p:nvSpPr>
            <p:cNvPr id="286" name="Google Shape;286;p4"/>
            <p:cNvSpPr/>
            <p:nvPr/>
          </p:nvSpPr>
          <p:spPr>
            <a:xfrm>
              <a:off x="2009512" y="4670505"/>
              <a:ext cx="53799" cy="52589"/>
            </a:xfrm>
            <a:custGeom>
              <a:avLst/>
              <a:gdLst/>
              <a:ahLst/>
              <a:cxnLst/>
              <a:rect l="l" t="t" r="r" b="b"/>
              <a:pathLst>
                <a:path w="845" h="826" extrusionOk="0">
                  <a:moveTo>
                    <a:pt x="338" y="1"/>
                  </a:moveTo>
                  <a:lnTo>
                    <a:pt x="263" y="38"/>
                  </a:lnTo>
                  <a:lnTo>
                    <a:pt x="188" y="76"/>
                  </a:lnTo>
                  <a:lnTo>
                    <a:pt x="132" y="113"/>
                  </a:lnTo>
                  <a:lnTo>
                    <a:pt x="76" y="188"/>
                  </a:lnTo>
                  <a:lnTo>
                    <a:pt x="38" y="245"/>
                  </a:lnTo>
                  <a:lnTo>
                    <a:pt x="19" y="338"/>
                  </a:lnTo>
                  <a:lnTo>
                    <a:pt x="1" y="413"/>
                  </a:lnTo>
                  <a:lnTo>
                    <a:pt x="19" y="507"/>
                  </a:lnTo>
                  <a:lnTo>
                    <a:pt x="38" y="582"/>
                  </a:lnTo>
                  <a:lnTo>
                    <a:pt x="76" y="657"/>
                  </a:lnTo>
                  <a:lnTo>
                    <a:pt x="132" y="713"/>
                  </a:lnTo>
                  <a:lnTo>
                    <a:pt x="188" y="769"/>
                  </a:lnTo>
                  <a:lnTo>
                    <a:pt x="263" y="807"/>
                  </a:lnTo>
                  <a:lnTo>
                    <a:pt x="338" y="826"/>
                  </a:lnTo>
                  <a:lnTo>
                    <a:pt x="507" y="826"/>
                  </a:lnTo>
                  <a:lnTo>
                    <a:pt x="582" y="807"/>
                  </a:lnTo>
                  <a:lnTo>
                    <a:pt x="657" y="769"/>
                  </a:lnTo>
                  <a:lnTo>
                    <a:pt x="713" y="713"/>
                  </a:lnTo>
                  <a:lnTo>
                    <a:pt x="769" y="657"/>
                  </a:lnTo>
                  <a:lnTo>
                    <a:pt x="807" y="582"/>
                  </a:lnTo>
                  <a:lnTo>
                    <a:pt x="844" y="507"/>
                  </a:lnTo>
                  <a:lnTo>
                    <a:pt x="844" y="413"/>
                  </a:lnTo>
                  <a:lnTo>
                    <a:pt x="844" y="338"/>
                  </a:lnTo>
                  <a:lnTo>
                    <a:pt x="807" y="245"/>
                  </a:lnTo>
                  <a:lnTo>
                    <a:pt x="769" y="188"/>
                  </a:lnTo>
                  <a:lnTo>
                    <a:pt x="713" y="113"/>
                  </a:lnTo>
                  <a:lnTo>
                    <a:pt x="657" y="76"/>
                  </a:lnTo>
                  <a:lnTo>
                    <a:pt x="582" y="38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" name="Google Shape;287;p4"/>
            <p:cNvSpPr/>
            <p:nvPr/>
          </p:nvSpPr>
          <p:spPr>
            <a:xfrm>
              <a:off x="1485656" y="4232600"/>
              <a:ext cx="39410" cy="40620"/>
            </a:xfrm>
            <a:custGeom>
              <a:avLst/>
              <a:gdLst/>
              <a:ahLst/>
              <a:cxnLst/>
              <a:rect l="l" t="t" r="r" b="b"/>
              <a:pathLst>
                <a:path w="619" h="638" extrusionOk="0">
                  <a:moveTo>
                    <a:pt x="319" y="0"/>
                  </a:moveTo>
                  <a:lnTo>
                    <a:pt x="244" y="19"/>
                  </a:lnTo>
                  <a:lnTo>
                    <a:pt x="188" y="38"/>
                  </a:lnTo>
                  <a:lnTo>
                    <a:pt x="132" y="56"/>
                  </a:lnTo>
                  <a:lnTo>
                    <a:pt x="94" y="94"/>
                  </a:lnTo>
                  <a:lnTo>
                    <a:pt x="57" y="150"/>
                  </a:lnTo>
                  <a:lnTo>
                    <a:pt x="19" y="188"/>
                  </a:lnTo>
                  <a:lnTo>
                    <a:pt x="0" y="263"/>
                  </a:lnTo>
                  <a:lnTo>
                    <a:pt x="0" y="319"/>
                  </a:lnTo>
                  <a:lnTo>
                    <a:pt x="0" y="375"/>
                  </a:lnTo>
                  <a:lnTo>
                    <a:pt x="19" y="431"/>
                  </a:lnTo>
                  <a:lnTo>
                    <a:pt x="57" y="488"/>
                  </a:lnTo>
                  <a:lnTo>
                    <a:pt x="94" y="544"/>
                  </a:lnTo>
                  <a:lnTo>
                    <a:pt x="132" y="581"/>
                  </a:lnTo>
                  <a:lnTo>
                    <a:pt x="188" y="600"/>
                  </a:lnTo>
                  <a:lnTo>
                    <a:pt x="244" y="619"/>
                  </a:lnTo>
                  <a:lnTo>
                    <a:pt x="319" y="637"/>
                  </a:lnTo>
                  <a:lnTo>
                    <a:pt x="375" y="619"/>
                  </a:lnTo>
                  <a:lnTo>
                    <a:pt x="431" y="600"/>
                  </a:lnTo>
                  <a:lnTo>
                    <a:pt x="488" y="581"/>
                  </a:lnTo>
                  <a:lnTo>
                    <a:pt x="544" y="544"/>
                  </a:lnTo>
                  <a:lnTo>
                    <a:pt x="581" y="488"/>
                  </a:lnTo>
                  <a:lnTo>
                    <a:pt x="600" y="431"/>
                  </a:lnTo>
                  <a:lnTo>
                    <a:pt x="619" y="375"/>
                  </a:lnTo>
                  <a:lnTo>
                    <a:pt x="619" y="319"/>
                  </a:lnTo>
                  <a:lnTo>
                    <a:pt x="619" y="263"/>
                  </a:lnTo>
                  <a:lnTo>
                    <a:pt x="600" y="188"/>
                  </a:lnTo>
                  <a:lnTo>
                    <a:pt x="581" y="150"/>
                  </a:lnTo>
                  <a:lnTo>
                    <a:pt x="544" y="94"/>
                  </a:lnTo>
                  <a:lnTo>
                    <a:pt x="488" y="56"/>
                  </a:lnTo>
                  <a:lnTo>
                    <a:pt x="431" y="38"/>
                  </a:lnTo>
                  <a:lnTo>
                    <a:pt x="375" y="19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" name="Google Shape;288;p4"/>
            <p:cNvSpPr/>
            <p:nvPr/>
          </p:nvSpPr>
          <p:spPr>
            <a:xfrm>
              <a:off x="1757707" y="4418763"/>
              <a:ext cx="21583" cy="22729"/>
            </a:xfrm>
            <a:custGeom>
              <a:avLst/>
              <a:gdLst/>
              <a:ahLst/>
              <a:cxnLst/>
              <a:rect l="l" t="t" r="r" b="b"/>
              <a:pathLst>
                <a:path w="339" h="357" extrusionOk="0">
                  <a:moveTo>
                    <a:pt x="170" y="0"/>
                  </a:moveTo>
                  <a:lnTo>
                    <a:pt x="95" y="19"/>
                  </a:lnTo>
                  <a:lnTo>
                    <a:pt x="38" y="56"/>
                  </a:lnTo>
                  <a:lnTo>
                    <a:pt x="1" y="113"/>
                  </a:lnTo>
                  <a:lnTo>
                    <a:pt x="1" y="188"/>
                  </a:lnTo>
                  <a:lnTo>
                    <a:pt x="1" y="244"/>
                  </a:lnTo>
                  <a:lnTo>
                    <a:pt x="38" y="300"/>
                  </a:lnTo>
                  <a:lnTo>
                    <a:pt x="95" y="338"/>
                  </a:lnTo>
                  <a:lnTo>
                    <a:pt x="170" y="356"/>
                  </a:lnTo>
                  <a:lnTo>
                    <a:pt x="245" y="338"/>
                  </a:lnTo>
                  <a:lnTo>
                    <a:pt x="301" y="300"/>
                  </a:lnTo>
                  <a:lnTo>
                    <a:pt x="338" y="244"/>
                  </a:lnTo>
                  <a:lnTo>
                    <a:pt x="338" y="188"/>
                  </a:lnTo>
                  <a:lnTo>
                    <a:pt x="338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" name="Google Shape;289;p4"/>
            <p:cNvSpPr/>
            <p:nvPr/>
          </p:nvSpPr>
          <p:spPr>
            <a:xfrm>
              <a:off x="1398559" y="4807772"/>
              <a:ext cx="32279" cy="32279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244" y="0"/>
                  </a:moveTo>
                  <a:lnTo>
                    <a:pt x="150" y="19"/>
                  </a:lnTo>
                  <a:lnTo>
                    <a:pt x="75" y="75"/>
                  </a:lnTo>
                  <a:lnTo>
                    <a:pt x="19" y="150"/>
                  </a:lnTo>
                  <a:lnTo>
                    <a:pt x="0" y="263"/>
                  </a:lnTo>
                  <a:lnTo>
                    <a:pt x="19" y="357"/>
                  </a:lnTo>
                  <a:lnTo>
                    <a:pt x="75" y="432"/>
                  </a:lnTo>
                  <a:lnTo>
                    <a:pt x="150" y="488"/>
                  </a:lnTo>
                  <a:lnTo>
                    <a:pt x="244" y="507"/>
                  </a:lnTo>
                  <a:lnTo>
                    <a:pt x="356" y="488"/>
                  </a:lnTo>
                  <a:lnTo>
                    <a:pt x="431" y="432"/>
                  </a:lnTo>
                  <a:lnTo>
                    <a:pt x="487" y="357"/>
                  </a:lnTo>
                  <a:lnTo>
                    <a:pt x="506" y="263"/>
                  </a:lnTo>
                  <a:lnTo>
                    <a:pt x="487" y="150"/>
                  </a:lnTo>
                  <a:lnTo>
                    <a:pt x="431" y="75"/>
                  </a:lnTo>
                  <a:lnTo>
                    <a:pt x="356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0" name="Google Shape;290;p4"/>
          <p:cNvGrpSpPr/>
          <p:nvPr/>
        </p:nvGrpSpPr>
        <p:grpSpPr>
          <a:xfrm>
            <a:off x="8510359" y="1609025"/>
            <a:ext cx="664752" cy="607452"/>
            <a:chOff x="1398559" y="4232600"/>
            <a:chExt cx="664752" cy="607452"/>
          </a:xfrm>
        </p:grpSpPr>
        <p:sp>
          <p:nvSpPr>
            <p:cNvPr id="291" name="Google Shape;291;p4"/>
            <p:cNvSpPr/>
            <p:nvPr/>
          </p:nvSpPr>
          <p:spPr>
            <a:xfrm>
              <a:off x="2009512" y="4670505"/>
              <a:ext cx="53799" cy="52589"/>
            </a:xfrm>
            <a:custGeom>
              <a:avLst/>
              <a:gdLst/>
              <a:ahLst/>
              <a:cxnLst/>
              <a:rect l="l" t="t" r="r" b="b"/>
              <a:pathLst>
                <a:path w="845" h="826" extrusionOk="0">
                  <a:moveTo>
                    <a:pt x="338" y="1"/>
                  </a:moveTo>
                  <a:lnTo>
                    <a:pt x="263" y="38"/>
                  </a:lnTo>
                  <a:lnTo>
                    <a:pt x="188" y="76"/>
                  </a:lnTo>
                  <a:lnTo>
                    <a:pt x="132" y="113"/>
                  </a:lnTo>
                  <a:lnTo>
                    <a:pt x="76" y="188"/>
                  </a:lnTo>
                  <a:lnTo>
                    <a:pt x="38" y="245"/>
                  </a:lnTo>
                  <a:lnTo>
                    <a:pt x="19" y="338"/>
                  </a:lnTo>
                  <a:lnTo>
                    <a:pt x="1" y="413"/>
                  </a:lnTo>
                  <a:lnTo>
                    <a:pt x="19" y="507"/>
                  </a:lnTo>
                  <a:lnTo>
                    <a:pt x="38" y="582"/>
                  </a:lnTo>
                  <a:lnTo>
                    <a:pt x="76" y="657"/>
                  </a:lnTo>
                  <a:lnTo>
                    <a:pt x="132" y="713"/>
                  </a:lnTo>
                  <a:lnTo>
                    <a:pt x="188" y="769"/>
                  </a:lnTo>
                  <a:lnTo>
                    <a:pt x="263" y="807"/>
                  </a:lnTo>
                  <a:lnTo>
                    <a:pt x="338" y="826"/>
                  </a:lnTo>
                  <a:lnTo>
                    <a:pt x="507" y="826"/>
                  </a:lnTo>
                  <a:lnTo>
                    <a:pt x="582" y="807"/>
                  </a:lnTo>
                  <a:lnTo>
                    <a:pt x="657" y="769"/>
                  </a:lnTo>
                  <a:lnTo>
                    <a:pt x="713" y="713"/>
                  </a:lnTo>
                  <a:lnTo>
                    <a:pt x="769" y="657"/>
                  </a:lnTo>
                  <a:lnTo>
                    <a:pt x="807" y="582"/>
                  </a:lnTo>
                  <a:lnTo>
                    <a:pt x="844" y="507"/>
                  </a:lnTo>
                  <a:lnTo>
                    <a:pt x="844" y="413"/>
                  </a:lnTo>
                  <a:lnTo>
                    <a:pt x="844" y="338"/>
                  </a:lnTo>
                  <a:lnTo>
                    <a:pt x="807" y="245"/>
                  </a:lnTo>
                  <a:lnTo>
                    <a:pt x="769" y="188"/>
                  </a:lnTo>
                  <a:lnTo>
                    <a:pt x="713" y="113"/>
                  </a:lnTo>
                  <a:lnTo>
                    <a:pt x="657" y="76"/>
                  </a:lnTo>
                  <a:lnTo>
                    <a:pt x="582" y="38"/>
                  </a:lnTo>
                  <a:lnTo>
                    <a:pt x="50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" name="Google Shape;292;p4"/>
            <p:cNvSpPr/>
            <p:nvPr/>
          </p:nvSpPr>
          <p:spPr>
            <a:xfrm>
              <a:off x="1485656" y="4232600"/>
              <a:ext cx="39410" cy="40620"/>
            </a:xfrm>
            <a:custGeom>
              <a:avLst/>
              <a:gdLst/>
              <a:ahLst/>
              <a:cxnLst/>
              <a:rect l="l" t="t" r="r" b="b"/>
              <a:pathLst>
                <a:path w="619" h="638" extrusionOk="0">
                  <a:moveTo>
                    <a:pt x="319" y="0"/>
                  </a:moveTo>
                  <a:lnTo>
                    <a:pt x="244" y="19"/>
                  </a:lnTo>
                  <a:lnTo>
                    <a:pt x="188" y="38"/>
                  </a:lnTo>
                  <a:lnTo>
                    <a:pt x="132" y="56"/>
                  </a:lnTo>
                  <a:lnTo>
                    <a:pt x="94" y="94"/>
                  </a:lnTo>
                  <a:lnTo>
                    <a:pt x="57" y="150"/>
                  </a:lnTo>
                  <a:lnTo>
                    <a:pt x="19" y="188"/>
                  </a:lnTo>
                  <a:lnTo>
                    <a:pt x="0" y="263"/>
                  </a:lnTo>
                  <a:lnTo>
                    <a:pt x="0" y="319"/>
                  </a:lnTo>
                  <a:lnTo>
                    <a:pt x="0" y="375"/>
                  </a:lnTo>
                  <a:lnTo>
                    <a:pt x="19" y="431"/>
                  </a:lnTo>
                  <a:lnTo>
                    <a:pt x="57" y="488"/>
                  </a:lnTo>
                  <a:lnTo>
                    <a:pt x="94" y="544"/>
                  </a:lnTo>
                  <a:lnTo>
                    <a:pt x="132" y="581"/>
                  </a:lnTo>
                  <a:lnTo>
                    <a:pt x="188" y="600"/>
                  </a:lnTo>
                  <a:lnTo>
                    <a:pt x="244" y="619"/>
                  </a:lnTo>
                  <a:lnTo>
                    <a:pt x="319" y="637"/>
                  </a:lnTo>
                  <a:lnTo>
                    <a:pt x="375" y="619"/>
                  </a:lnTo>
                  <a:lnTo>
                    <a:pt x="431" y="600"/>
                  </a:lnTo>
                  <a:lnTo>
                    <a:pt x="488" y="581"/>
                  </a:lnTo>
                  <a:lnTo>
                    <a:pt x="544" y="544"/>
                  </a:lnTo>
                  <a:lnTo>
                    <a:pt x="581" y="488"/>
                  </a:lnTo>
                  <a:lnTo>
                    <a:pt x="600" y="431"/>
                  </a:lnTo>
                  <a:lnTo>
                    <a:pt x="619" y="375"/>
                  </a:lnTo>
                  <a:lnTo>
                    <a:pt x="619" y="319"/>
                  </a:lnTo>
                  <a:lnTo>
                    <a:pt x="619" y="263"/>
                  </a:lnTo>
                  <a:lnTo>
                    <a:pt x="600" y="188"/>
                  </a:lnTo>
                  <a:lnTo>
                    <a:pt x="581" y="150"/>
                  </a:lnTo>
                  <a:lnTo>
                    <a:pt x="544" y="94"/>
                  </a:lnTo>
                  <a:lnTo>
                    <a:pt x="488" y="56"/>
                  </a:lnTo>
                  <a:lnTo>
                    <a:pt x="431" y="38"/>
                  </a:lnTo>
                  <a:lnTo>
                    <a:pt x="375" y="19"/>
                  </a:lnTo>
                  <a:lnTo>
                    <a:pt x="31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" name="Google Shape;293;p4"/>
            <p:cNvSpPr/>
            <p:nvPr/>
          </p:nvSpPr>
          <p:spPr>
            <a:xfrm>
              <a:off x="1757707" y="4418763"/>
              <a:ext cx="21583" cy="22729"/>
            </a:xfrm>
            <a:custGeom>
              <a:avLst/>
              <a:gdLst/>
              <a:ahLst/>
              <a:cxnLst/>
              <a:rect l="l" t="t" r="r" b="b"/>
              <a:pathLst>
                <a:path w="339" h="357" extrusionOk="0">
                  <a:moveTo>
                    <a:pt x="170" y="0"/>
                  </a:moveTo>
                  <a:lnTo>
                    <a:pt x="95" y="19"/>
                  </a:lnTo>
                  <a:lnTo>
                    <a:pt x="38" y="56"/>
                  </a:lnTo>
                  <a:lnTo>
                    <a:pt x="1" y="113"/>
                  </a:lnTo>
                  <a:lnTo>
                    <a:pt x="1" y="188"/>
                  </a:lnTo>
                  <a:lnTo>
                    <a:pt x="1" y="244"/>
                  </a:lnTo>
                  <a:lnTo>
                    <a:pt x="38" y="300"/>
                  </a:lnTo>
                  <a:lnTo>
                    <a:pt x="95" y="338"/>
                  </a:lnTo>
                  <a:lnTo>
                    <a:pt x="170" y="356"/>
                  </a:lnTo>
                  <a:lnTo>
                    <a:pt x="245" y="338"/>
                  </a:lnTo>
                  <a:lnTo>
                    <a:pt x="301" y="300"/>
                  </a:lnTo>
                  <a:lnTo>
                    <a:pt x="338" y="244"/>
                  </a:lnTo>
                  <a:lnTo>
                    <a:pt x="338" y="188"/>
                  </a:lnTo>
                  <a:lnTo>
                    <a:pt x="338" y="113"/>
                  </a:lnTo>
                  <a:lnTo>
                    <a:pt x="301" y="56"/>
                  </a:lnTo>
                  <a:lnTo>
                    <a:pt x="245" y="19"/>
                  </a:lnTo>
                  <a:lnTo>
                    <a:pt x="17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4" name="Google Shape;294;p4"/>
            <p:cNvSpPr/>
            <p:nvPr/>
          </p:nvSpPr>
          <p:spPr>
            <a:xfrm>
              <a:off x="1398559" y="4807772"/>
              <a:ext cx="32279" cy="32279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244" y="0"/>
                  </a:moveTo>
                  <a:lnTo>
                    <a:pt x="150" y="19"/>
                  </a:lnTo>
                  <a:lnTo>
                    <a:pt x="75" y="75"/>
                  </a:lnTo>
                  <a:lnTo>
                    <a:pt x="19" y="150"/>
                  </a:lnTo>
                  <a:lnTo>
                    <a:pt x="0" y="263"/>
                  </a:lnTo>
                  <a:lnTo>
                    <a:pt x="19" y="357"/>
                  </a:lnTo>
                  <a:lnTo>
                    <a:pt x="75" y="432"/>
                  </a:lnTo>
                  <a:lnTo>
                    <a:pt x="150" y="488"/>
                  </a:lnTo>
                  <a:lnTo>
                    <a:pt x="244" y="507"/>
                  </a:lnTo>
                  <a:lnTo>
                    <a:pt x="356" y="488"/>
                  </a:lnTo>
                  <a:lnTo>
                    <a:pt x="431" y="432"/>
                  </a:lnTo>
                  <a:lnTo>
                    <a:pt x="487" y="357"/>
                  </a:lnTo>
                  <a:lnTo>
                    <a:pt x="506" y="263"/>
                  </a:lnTo>
                  <a:lnTo>
                    <a:pt x="487" y="150"/>
                  </a:lnTo>
                  <a:lnTo>
                    <a:pt x="431" y="75"/>
                  </a:lnTo>
                  <a:lnTo>
                    <a:pt x="356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5" name="Google Shape;295;p4"/>
          <p:cNvGrpSpPr/>
          <p:nvPr/>
        </p:nvGrpSpPr>
        <p:grpSpPr>
          <a:xfrm flipH="1">
            <a:off x="8795183" y="1554298"/>
            <a:ext cx="397980" cy="397980"/>
            <a:chOff x="5027800" y="238125"/>
            <a:chExt cx="1326600" cy="1326600"/>
          </a:xfrm>
        </p:grpSpPr>
        <p:sp>
          <p:nvSpPr>
            <p:cNvPr id="296" name="Google Shape;296;p4"/>
            <p:cNvSpPr/>
            <p:nvPr/>
          </p:nvSpPr>
          <p:spPr>
            <a:xfrm>
              <a:off x="5027800" y="23812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5" y="1121"/>
                  </a:moveTo>
                  <a:lnTo>
                    <a:pt x="18985" y="1121"/>
                  </a:lnTo>
                  <a:lnTo>
                    <a:pt x="17666" y="1549"/>
                  </a:lnTo>
                  <a:lnTo>
                    <a:pt x="16414" y="2010"/>
                  </a:lnTo>
                  <a:lnTo>
                    <a:pt x="15194" y="2571"/>
                  </a:lnTo>
                  <a:lnTo>
                    <a:pt x="14008" y="3164"/>
                  </a:lnTo>
                  <a:lnTo>
                    <a:pt x="12854" y="3790"/>
                  </a:lnTo>
                  <a:lnTo>
                    <a:pt x="11734" y="4515"/>
                  </a:lnTo>
                  <a:lnTo>
                    <a:pt x="10679" y="5240"/>
                  </a:lnTo>
                  <a:lnTo>
                    <a:pt x="9657" y="6064"/>
                  </a:lnTo>
                  <a:lnTo>
                    <a:pt x="8702" y="6888"/>
                  </a:lnTo>
                  <a:lnTo>
                    <a:pt x="7746" y="7778"/>
                  </a:lnTo>
                  <a:lnTo>
                    <a:pt x="6889" y="8701"/>
                  </a:lnTo>
                  <a:lnTo>
                    <a:pt x="6032" y="9690"/>
                  </a:lnTo>
                  <a:lnTo>
                    <a:pt x="5241" y="10679"/>
                  </a:lnTo>
                  <a:lnTo>
                    <a:pt x="4516" y="11733"/>
                  </a:lnTo>
                  <a:lnTo>
                    <a:pt x="3824" y="12788"/>
                  </a:lnTo>
                  <a:lnTo>
                    <a:pt x="3198" y="13908"/>
                  </a:lnTo>
                  <a:lnTo>
                    <a:pt x="2637" y="15029"/>
                  </a:lnTo>
                  <a:lnTo>
                    <a:pt x="2110" y="16183"/>
                  </a:lnTo>
                  <a:lnTo>
                    <a:pt x="1615" y="17369"/>
                  </a:lnTo>
                  <a:lnTo>
                    <a:pt x="1220" y="18589"/>
                  </a:lnTo>
                  <a:lnTo>
                    <a:pt x="857" y="19808"/>
                  </a:lnTo>
                  <a:lnTo>
                    <a:pt x="561" y="21060"/>
                  </a:lnTo>
                  <a:lnTo>
                    <a:pt x="330" y="22313"/>
                  </a:lnTo>
                  <a:lnTo>
                    <a:pt x="165" y="23598"/>
                  </a:lnTo>
                  <a:lnTo>
                    <a:pt x="33" y="24884"/>
                  </a:lnTo>
                  <a:lnTo>
                    <a:pt x="1" y="26202"/>
                  </a:lnTo>
                  <a:lnTo>
                    <a:pt x="1" y="27520"/>
                  </a:lnTo>
                  <a:lnTo>
                    <a:pt x="99" y="28806"/>
                  </a:lnTo>
                  <a:lnTo>
                    <a:pt x="231" y="30124"/>
                  </a:lnTo>
                  <a:lnTo>
                    <a:pt x="462" y="31475"/>
                  </a:lnTo>
                  <a:lnTo>
                    <a:pt x="726" y="32794"/>
                  </a:lnTo>
                  <a:lnTo>
                    <a:pt x="1088" y="34112"/>
                  </a:lnTo>
                  <a:lnTo>
                    <a:pt x="1088" y="34112"/>
                  </a:lnTo>
                  <a:lnTo>
                    <a:pt x="1517" y="35397"/>
                  </a:lnTo>
                  <a:lnTo>
                    <a:pt x="2011" y="36650"/>
                  </a:lnTo>
                  <a:lnTo>
                    <a:pt x="2538" y="37869"/>
                  </a:lnTo>
                  <a:lnTo>
                    <a:pt x="3132" y="39056"/>
                  </a:lnTo>
                  <a:lnTo>
                    <a:pt x="3791" y="40209"/>
                  </a:lnTo>
                  <a:lnTo>
                    <a:pt x="4483" y="41330"/>
                  </a:lnTo>
                  <a:lnTo>
                    <a:pt x="5241" y="42385"/>
                  </a:lnTo>
                  <a:lnTo>
                    <a:pt x="6032" y="43406"/>
                  </a:lnTo>
                  <a:lnTo>
                    <a:pt x="6889" y="44395"/>
                  </a:lnTo>
                  <a:lnTo>
                    <a:pt x="7779" y="45318"/>
                  </a:lnTo>
                  <a:lnTo>
                    <a:pt x="8702" y="46208"/>
                  </a:lnTo>
                  <a:lnTo>
                    <a:pt x="9657" y="47032"/>
                  </a:lnTo>
                  <a:lnTo>
                    <a:pt x="10679" y="47823"/>
                  </a:lnTo>
                  <a:lnTo>
                    <a:pt x="11701" y="48548"/>
                  </a:lnTo>
                  <a:lnTo>
                    <a:pt x="12788" y="49240"/>
                  </a:lnTo>
                  <a:lnTo>
                    <a:pt x="13876" y="49866"/>
                  </a:lnTo>
                  <a:lnTo>
                    <a:pt x="15030" y="50459"/>
                  </a:lnTo>
                  <a:lnTo>
                    <a:pt x="16183" y="50987"/>
                  </a:lnTo>
                  <a:lnTo>
                    <a:pt x="17370" y="51448"/>
                  </a:lnTo>
                  <a:lnTo>
                    <a:pt x="18589" y="51844"/>
                  </a:lnTo>
                  <a:lnTo>
                    <a:pt x="19809" y="52206"/>
                  </a:lnTo>
                  <a:lnTo>
                    <a:pt x="21061" y="52503"/>
                  </a:lnTo>
                  <a:lnTo>
                    <a:pt x="22313" y="52734"/>
                  </a:lnTo>
                  <a:lnTo>
                    <a:pt x="23599" y="52931"/>
                  </a:lnTo>
                  <a:lnTo>
                    <a:pt x="24884" y="53030"/>
                  </a:lnTo>
                  <a:lnTo>
                    <a:pt x="26170" y="53063"/>
                  </a:lnTo>
                  <a:lnTo>
                    <a:pt x="27488" y="53063"/>
                  </a:lnTo>
                  <a:lnTo>
                    <a:pt x="28806" y="52964"/>
                  </a:lnTo>
                  <a:lnTo>
                    <a:pt x="30125" y="52832"/>
                  </a:lnTo>
                  <a:lnTo>
                    <a:pt x="31443" y="52602"/>
                  </a:lnTo>
                  <a:lnTo>
                    <a:pt x="32761" y="52338"/>
                  </a:lnTo>
                  <a:lnTo>
                    <a:pt x="34080" y="51976"/>
                  </a:lnTo>
                  <a:lnTo>
                    <a:pt x="34080" y="51976"/>
                  </a:lnTo>
                  <a:lnTo>
                    <a:pt x="35398" y="51547"/>
                  </a:lnTo>
                  <a:lnTo>
                    <a:pt x="36650" y="51086"/>
                  </a:lnTo>
                  <a:lnTo>
                    <a:pt x="37870" y="50525"/>
                  </a:lnTo>
                  <a:lnTo>
                    <a:pt x="39056" y="49932"/>
                  </a:lnTo>
                  <a:lnTo>
                    <a:pt x="40210" y="49273"/>
                  </a:lnTo>
                  <a:lnTo>
                    <a:pt x="41297" y="48581"/>
                  </a:lnTo>
                  <a:lnTo>
                    <a:pt x="42385" y="47823"/>
                  </a:lnTo>
                  <a:lnTo>
                    <a:pt x="43374" y="47032"/>
                  </a:lnTo>
                  <a:lnTo>
                    <a:pt x="44363" y="46175"/>
                  </a:lnTo>
                  <a:lnTo>
                    <a:pt x="45285" y="45318"/>
                  </a:lnTo>
                  <a:lnTo>
                    <a:pt x="46175" y="44362"/>
                  </a:lnTo>
                  <a:lnTo>
                    <a:pt x="46999" y="43406"/>
                  </a:lnTo>
                  <a:lnTo>
                    <a:pt x="47790" y="42385"/>
                  </a:lnTo>
                  <a:lnTo>
                    <a:pt x="48548" y="41363"/>
                  </a:lnTo>
                  <a:lnTo>
                    <a:pt x="49207" y="40275"/>
                  </a:lnTo>
                  <a:lnTo>
                    <a:pt x="49867" y="39188"/>
                  </a:lnTo>
                  <a:lnTo>
                    <a:pt x="50427" y="38034"/>
                  </a:lnTo>
                  <a:lnTo>
                    <a:pt x="50954" y="36881"/>
                  </a:lnTo>
                  <a:lnTo>
                    <a:pt x="51416" y="35694"/>
                  </a:lnTo>
                  <a:lnTo>
                    <a:pt x="51844" y="34508"/>
                  </a:lnTo>
                  <a:lnTo>
                    <a:pt x="52207" y="33255"/>
                  </a:lnTo>
                  <a:lnTo>
                    <a:pt x="52503" y="32036"/>
                  </a:lnTo>
                  <a:lnTo>
                    <a:pt x="52734" y="30750"/>
                  </a:lnTo>
                  <a:lnTo>
                    <a:pt x="52899" y="29465"/>
                  </a:lnTo>
                  <a:lnTo>
                    <a:pt x="53031" y="28180"/>
                  </a:lnTo>
                  <a:lnTo>
                    <a:pt x="53064" y="26894"/>
                  </a:lnTo>
                  <a:lnTo>
                    <a:pt x="53064" y="25576"/>
                  </a:lnTo>
                  <a:lnTo>
                    <a:pt x="52965" y="24257"/>
                  </a:lnTo>
                  <a:lnTo>
                    <a:pt x="52833" y="22939"/>
                  </a:lnTo>
                  <a:lnTo>
                    <a:pt x="52602" y="21621"/>
                  </a:lnTo>
                  <a:lnTo>
                    <a:pt x="52306" y="20302"/>
                  </a:lnTo>
                  <a:lnTo>
                    <a:pt x="51976" y="18984"/>
                  </a:lnTo>
                  <a:lnTo>
                    <a:pt x="51976" y="18984"/>
                  </a:lnTo>
                  <a:lnTo>
                    <a:pt x="51547" y="17699"/>
                  </a:lnTo>
                  <a:lnTo>
                    <a:pt x="51053" y="16413"/>
                  </a:lnTo>
                  <a:lnTo>
                    <a:pt x="50526" y="15194"/>
                  </a:lnTo>
                  <a:lnTo>
                    <a:pt x="49933" y="14007"/>
                  </a:lnTo>
                  <a:lnTo>
                    <a:pt x="49273" y="12854"/>
                  </a:lnTo>
                  <a:lnTo>
                    <a:pt x="48581" y="11766"/>
                  </a:lnTo>
                  <a:lnTo>
                    <a:pt x="47823" y="10712"/>
                  </a:lnTo>
                  <a:lnTo>
                    <a:pt x="47032" y="9690"/>
                  </a:lnTo>
                  <a:lnTo>
                    <a:pt x="46175" y="8701"/>
                  </a:lnTo>
                  <a:lnTo>
                    <a:pt x="45285" y="7778"/>
                  </a:lnTo>
                  <a:lnTo>
                    <a:pt x="44363" y="6888"/>
                  </a:lnTo>
                  <a:lnTo>
                    <a:pt x="43407" y="6064"/>
                  </a:lnTo>
                  <a:lnTo>
                    <a:pt x="42385" y="5273"/>
                  </a:lnTo>
                  <a:lnTo>
                    <a:pt x="41330" y="4548"/>
                  </a:lnTo>
                  <a:lnTo>
                    <a:pt x="40276" y="3856"/>
                  </a:lnTo>
                  <a:lnTo>
                    <a:pt x="39155" y="3230"/>
                  </a:lnTo>
                  <a:lnTo>
                    <a:pt x="38035" y="2637"/>
                  </a:lnTo>
                  <a:lnTo>
                    <a:pt x="36881" y="2109"/>
                  </a:lnTo>
                  <a:lnTo>
                    <a:pt x="35694" y="1648"/>
                  </a:lnTo>
                  <a:lnTo>
                    <a:pt x="34475" y="1219"/>
                  </a:lnTo>
                  <a:lnTo>
                    <a:pt x="33256" y="890"/>
                  </a:lnTo>
                  <a:lnTo>
                    <a:pt x="32003" y="593"/>
                  </a:lnTo>
                  <a:lnTo>
                    <a:pt x="30751" y="330"/>
                  </a:lnTo>
                  <a:lnTo>
                    <a:pt x="29465" y="165"/>
                  </a:lnTo>
                  <a:lnTo>
                    <a:pt x="28180" y="66"/>
                  </a:lnTo>
                  <a:lnTo>
                    <a:pt x="26862" y="0"/>
                  </a:lnTo>
                  <a:lnTo>
                    <a:pt x="25576" y="33"/>
                  </a:lnTo>
                  <a:lnTo>
                    <a:pt x="24258" y="99"/>
                  </a:lnTo>
                  <a:lnTo>
                    <a:pt x="22940" y="264"/>
                  </a:lnTo>
                  <a:lnTo>
                    <a:pt x="21621" y="461"/>
                  </a:lnTo>
                  <a:lnTo>
                    <a:pt x="20303" y="758"/>
                  </a:lnTo>
                  <a:lnTo>
                    <a:pt x="18985" y="1121"/>
                  </a:lnTo>
                  <a:lnTo>
                    <a:pt x="18985" y="1121"/>
                  </a:lnTo>
                  <a:close/>
                </a:path>
              </a:pathLst>
            </a:custGeom>
            <a:solidFill>
              <a:srgbClr val="75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7" name="Google Shape;297;p4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A5D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8" name="Google Shape;298;p4"/>
            <p:cNvSpPr/>
            <p:nvPr/>
          </p:nvSpPr>
          <p:spPr>
            <a:xfrm>
              <a:off x="5156350" y="238125"/>
              <a:ext cx="1062100" cy="1306825"/>
            </a:xfrm>
            <a:custGeom>
              <a:avLst/>
              <a:gdLst/>
              <a:ahLst/>
              <a:cxnLst/>
              <a:rect l="l" t="t" r="r" b="b"/>
              <a:pathLst>
                <a:path w="42484" h="52273" extrusionOk="0">
                  <a:moveTo>
                    <a:pt x="33947" y="49932"/>
                  </a:moveTo>
                  <a:lnTo>
                    <a:pt x="33947" y="49932"/>
                  </a:lnTo>
                  <a:lnTo>
                    <a:pt x="34409" y="49570"/>
                  </a:lnTo>
                  <a:lnTo>
                    <a:pt x="34903" y="49174"/>
                  </a:lnTo>
                  <a:lnTo>
                    <a:pt x="35892" y="48416"/>
                  </a:lnTo>
                  <a:lnTo>
                    <a:pt x="36353" y="48021"/>
                  </a:lnTo>
                  <a:lnTo>
                    <a:pt x="36683" y="47658"/>
                  </a:lnTo>
                  <a:lnTo>
                    <a:pt x="36815" y="47493"/>
                  </a:lnTo>
                  <a:lnTo>
                    <a:pt x="36913" y="47328"/>
                  </a:lnTo>
                  <a:lnTo>
                    <a:pt x="36979" y="47131"/>
                  </a:lnTo>
                  <a:lnTo>
                    <a:pt x="37012" y="46999"/>
                  </a:lnTo>
                  <a:lnTo>
                    <a:pt x="37012" y="46999"/>
                  </a:lnTo>
                  <a:lnTo>
                    <a:pt x="37012" y="46076"/>
                  </a:lnTo>
                  <a:lnTo>
                    <a:pt x="37045" y="45582"/>
                  </a:lnTo>
                  <a:lnTo>
                    <a:pt x="37144" y="45087"/>
                  </a:lnTo>
                  <a:lnTo>
                    <a:pt x="37276" y="44593"/>
                  </a:lnTo>
                  <a:lnTo>
                    <a:pt x="37375" y="44362"/>
                  </a:lnTo>
                  <a:lnTo>
                    <a:pt x="37474" y="44131"/>
                  </a:lnTo>
                  <a:lnTo>
                    <a:pt x="37639" y="43934"/>
                  </a:lnTo>
                  <a:lnTo>
                    <a:pt x="37803" y="43736"/>
                  </a:lnTo>
                  <a:lnTo>
                    <a:pt x="38001" y="43538"/>
                  </a:lnTo>
                  <a:lnTo>
                    <a:pt x="38199" y="43340"/>
                  </a:lnTo>
                  <a:lnTo>
                    <a:pt x="38199" y="43340"/>
                  </a:lnTo>
                  <a:lnTo>
                    <a:pt x="38693" y="43044"/>
                  </a:lnTo>
                  <a:lnTo>
                    <a:pt x="39188" y="42747"/>
                  </a:lnTo>
                  <a:lnTo>
                    <a:pt x="39649" y="42483"/>
                  </a:lnTo>
                  <a:lnTo>
                    <a:pt x="40077" y="42220"/>
                  </a:lnTo>
                  <a:lnTo>
                    <a:pt x="40440" y="41923"/>
                  </a:lnTo>
                  <a:lnTo>
                    <a:pt x="40572" y="41758"/>
                  </a:lnTo>
                  <a:lnTo>
                    <a:pt x="40704" y="41594"/>
                  </a:lnTo>
                  <a:lnTo>
                    <a:pt x="40836" y="41429"/>
                  </a:lnTo>
                  <a:lnTo>
                    <a:pt x="40901" y="41231"/>
                  </a:lnTo>
                  <a:lnTo>
                    <a:pt x="40934" y="41033"/>
                  </a:lnTo>
                  <a:lnTo>
                    <a:pt x="40967" y="40836"/>
                  </a:lnTo>
                  <a:lnTo>
                    <a:pt x="40967" y="40836"/>
                  </a:lnTo>
                  <a:lnTo>
                    <a:pt x="40967" y="39946"/>
                  </a:lnTo>
                  <a:lnTo>
                    <a:pt x="40967" y="39517"/>
                  </a:lnTo>
                  <a:lnTo>
                    <a:pt x="41000" y="39089"/>
                  </a:lnTo>
                  <a:lnTo>
                    <a:pt x="41033" y="38627"/>
                  </a:lnTo>
                  <a:lnTo>
                    <a:pt x="41132" y="38199"/>
                  </a:lnTo>
                  <a:lnTo>
                    <a:pt x="41297" y="37737"/>
                  </a:lnTo>
                  <a:lnTo>
                    <a:pt x="41495" y="37309"/>
                  </a:lnTo>
                  <a:lnTo>
                    <a:pt x="41495" y="37309"/>
                  </a:lnTo>
                  <a:lnTo>
                    <a:pt x="41725" y="36913"/>
                  </a:lnTo>
                  <a:lnTo>
                    <a:pt x="41923" y="36650"/>
                  </a:lnTo>
                  <a:lnTo>
                    <a:pt x="42220" y="36287"/>
                  </a:lnTo>
                  <a:lnTo>
                    <a:pt x="42352" y="36122"/>
                  </a:lnTo>
                  <a:lnTo>
                    <a:pt x="42418" y="35958"/>
                  </a:lnTo>
                  <a:lnTo>
                    <a:pt x="42483" y="35727"/>
                  </a:lnTo>
                  <a:lnTo>
                    <a:pt x="42483" y="35397"/>
                  </a:lnTo>
                  <a:lnTo>
                    <a:pt x="42483" y="35397"/>
                  </a:lnTo>
                  <a:lnTo>
                    <a:pt x="42483" y="35068"/>
                  </a:lnTo>
                  <a:lnTo>
                    <a:pt x="42418" y="34804"/>
                  </a:lnTo>
                  <a:lnTo>
                    <a:pt x="42352" y="34573"/>
                  </a:lnTo>
                  <a:lnTo>
                    <a:pt x="42253" y="34376"/>
                  </a:lnTo>
                  <a:lnTo>
                    <a:pt x="42121" y="34244"/>
                  </a:lnTo>
                  <a:lnTo>
                    <a:pt x="41989" y="34178"/>
                  </a:lnTo>
                  <a:lnTo>
                    <a:pt x="41791" y="34112"/>
                  </a:lnTo>
                  <a:lnTo>
                    <a:pt x="41561" y="34079"/>
                  </a:lnTo>
                  <a:lnTo>
                    <a:pt x="41561" y="34079"/>
                  </a:lnTo>
                  <a:lnTo>
                    <a:pt x="41330" y="34046"/>
                  </a:lnTo>
                  <a:lnTo>
                    <a:pt x="41132" y="33980"/>
                  </a:lnTo>
                  <a:lnTo>
                    <a:pt x="40967" y="33881"/>
                  </a:lnTo>
                  <a:lnTo>
                    <a:pt x="40836" y="33749"/>
                  </a:lnTo>
                  <a:lnTo>
                    <a:pt x="40671" y="33519"/>
                  </a:lnTo>
                  <a:lnTo>
                    <a:pt x="40638" y="33420"/>
                  </a:lnTo>
                  <a:lnTo>
                    <a:pt x="40638" y="33420"/>
                  </a:lnTo>
                  <a:lnTo>
                    <a:pt x="40473" y="33123"/>
                  </a:lnTo>
                  <a:lnTo>
                    <a:pt x="40341" y="32893"/>
                  </a:lnTo>
                  <a:lnTo>
                    <a:pt x="40176" y="32728"/>
                  </a:lnTo>
                  <a:lnTo>
                    <a:pt x="39979" y="32596"/>
                  </a:lnTo>
                  <a:lnTo>
                    <a:pt x="39814" y="32497"/>
                  </a:lnTo>
                  <a:lnTo>
                    <a:pt x="39649" y="32398"/>
                  </a:lnTo>
                  <a:lnTo>
                    <a:pt x="39254" y="32332"/>
                  </a:lnTo>
                  <a:lnTo>
                    <a:pt x="38825" y="32266"/>
                  </a:lnTo>
                  <a:lnTo>
                    <a:pt x="38397" y="32200"/>
                  </a:lnTo>
                  <a:lnTo>
                    <a:pt x="38166" y="32102"/>
                  </a:lnTo>
                  <a:lnTo>
                    <a:pt x="37935" y="32003"/>
                  </a:lnTo>
                  <a:lnTo>
                    <a:pt x="37704" y="31871"/>
                  </a:lnTo>
                  <a:lnTo>
                    <a:pt x="37474" y="31706"/>
                  </a:lnTo>
                  <a:lnTo>
                    <a:pt x="37474" y="31706"/>
                  </a:lnTo>
                  <a:lnTo>
                    <a:pt x="37243" y="31475"/>
                  </a:lnTo>
                  <a:lnTo>
                    <a:pt x="37012" y="31245"/>
                  </a:lnTo>
                  <a:lnTo>
                    <a:pt x="36551" y="30717"/>
                  </a:lnTo>
                  <a:lnTo>
                    <a:pt x="36090" y="30157"/>
                  </a:lnTo>
                  <a:lnTo>
                    <a:pt x="35661" y="29630"/>
                  </a:lnTo>
                  <a:lnTo>
                    <a:pt x="35167" y="29135"/>
                  </a:lnTo>
                  <a:lnTo>
                    <a:pt x="34936" y="28905"/>
                  </a:lnTo>
                  <a:lnTo>
                    <a:pt x="34672" y="28740"/>
                  </a:lnTo>
                  <a:lnTo>
                    <a:pt x="34376" y="28575"/>
                  </a:lnTo>
                  <a:lnTo>
                    <a:pt x="34112" y="28443"/>
                  </a:lnTo>
                  <a:lnTo>
                    <a:pt x="33815" y="28377"/>
                  </a:lnTo>
                  <a:lnTo>
                    <a:pt x="33486" y="28344"/>
                  </a:lnTo>
                  <a:lnTo>
                    <a:pt x="33486" y="28344"/>
                  </a:lnTo>
                  <a:lnTo>
                    <a:pt x="32464" y="28377"/>
                  </a:lnTo>
                  <a:lnTo>
                    <a:pt x="31871" y="28344"/>
                  </a:lnTo>
                  <a:lnTo>
                    <a:pt x="31673" y="28311"/>
                  </a:lnTo>
                  <a:lnTo>
                    <a:pt x="31508" y="28245"/>
                  </a:lnTo>
                  <a:lnTo>
                    <a:pt x="31311" y="28147"/>
                  </a:lnTo>
                  <a:lnTo>
                    <a:pt x="31113" y="28015"/>
                  </a:lnTo>
                  <a:lnTo>
                    <a:pt x="31113" y="28015"/>
                  </a:lnTo>
                  <a:lnTo>
                    <a:pt x="30915" y="27850"/>
                  </a:lnTo>
                  <a:lnTo>
                    <a:pt x="30750" y="27685"/>
                  </a:lnTo>
                  <a:lnTo>
                    <a:pt x="30487" y="27356"/>
                  </a:lnTo>
                  <a:lnTo>
                    <a:pt x="30223" y="27026"/>
                  </a:lnTo>
                  <a:lnTo>
                    <a:pt x="29959" y="26630"/>
                  </a:lnTo>
                  <a:lnTo>
                    <a:pt x="29959" y="26630"/>
                  </a:lnTo>
                  <a:lnTo>
                    <a:pt x="29794" y="26466"/>
                  </a:lnTo>
                  <a:lnTo>
                    <a:pt x="29663" y="26334"/>
                  </a:lnTo>
                  <a:lnTo>
                    <a:pt x="29498" y="26235"/>
                  </a:lnTo>
                  <a:lnTo>
                    <a:pt x="29333" y="26169"/>
                  </a:lnTo>
                  <a:lnTo>
                    <a:pt x="29102" y="26136"/>
                  </a:lnTo>
                  <a:lnTo>
                    <a:pt x="28872" y="26103"/>
                  </a:lnTo>
                  <a:lnTo>
                    <a:pt x="28179" y="26103"/>
                  </a:lnTo>
                  <a:lnTo>
                    <a:pt x="28179" y="26103"/>
                  </a:lnTo>
                  <a:lnTo>
                    <a:pt x="28015" y="26103"/>
                  </a:lnTo>
                  <a:lnTo>
                    <a:pt x="27817" y="26070"/>
                  </a:lnTo>
                  <a:lnTo>
                    <a:pt x="27685" y="26004"/>
                  </a:lnTo>
                  <a:lnTo>
                    <a:pt x="27553" y="25971"/>
                  </a:lnTo>
                  <a:lnTo>
                    <a:pt x="27323" y="25806"/>
                  </a:lnTo>
                  <a:lnTo>
                    <a:pt x="27125" y="25642"/>
                  </a:lnTo>
                  <a:lnTo>
                    <a:pt x="26960" y="25444"/>
                  </a:lnTo>
                  <a:lnTo>
                    <a:pt x="26795" y="25312"/>
                  </a:lnTo>
                  <a:lnTo>
                    <a:pt x="26597" y="25180"/>
                  </a:lnTo>
                  <a:lnTo>
                    <a:pt x="26499" y="25147"/>
                  </a:lnTo>
                  <a:lnTo>
                    <a:pt x="26367" y="25147"/>
                  </a:lnTo>
                  <a:lnTo>
                    <a:pt x="26367" y="25147"/>
                  </a:lnTo>
                  <a:lnTo>
                    <a:pt x="24686" y="25147"/>
                  </a:lnTo>
                  <a:lnTo>
                    <a:pt x="24686" y="25147"/>
                  </a:lnTo>
                  <a:lnTo>
                    <a:pt x="24389" y="25147"/>
                  </a:lnTo>
                  <a:lnTo>
                    <a:pt x="24126" y="25180"/>
                  </a:lnTo>
                  <a:lnTo>
                    <a:pt x="23928" y="25279"/>
                  </a:lnTo>
                  <a:lnTo>
                    <a:pt x="23730" y="25378"/>
                  </a:lnTo>
                  <a:lnTo>
                    <a:pt x="23532" y="25510"/>
                  </a:lnTo>
                  <a:lnTo>
                    <a:pt x="23335" y="25675"/>
                  </a:lnTo>
                  <a:lnTo>
                    <a:pt x="22873" y="26202"/>
                  </a:lnTo>
                  <a:lnTo>
                    <a:pt x="22873" y="26202"/>
                  </a:lnTo>
                  <a:lnTo>
                    <a:pt x="22577" y="26466"/>
                  </a:lnTo>
                  <a:lnTo>
                    <a:pt x="22313" y="26729"/>
                  </a:lnTo>
                  <a:lnTo>
                    <a:pt x="22049" y="26894"/>
                  </a:lnTo>
                  <a:lnTo>
                    <a:pt x="21786" y="27059"/>
                  </a:lnTo>
                  <a:lnTo>
                    <a:pt x="21522" y="27158"/>
                  </a:lnTo>
                  <a:lnTo>
                    <a:pt x="21291" y="27224"/>
                  </a:lnTo>
                  <a:lnTo>
                    <a:pt x="21028" y="27224"/>
                  </a:lnTo>
                  <a:lnTo>
                    <a:pt x="20797" y="27191"/>
                  </a:lnTo>
                  <a:lnTo>
                    <a:pt x="20797" y="27191"/>
                  </a:lnTo>
                  <a:lnTo>
                    <a:pt x="20566" y="27125"/>
                  </a:lnTo>
                  <a:lnTo>
                    <a:pt x="20335" y="27026"/>
                  </a:lnTo>
                  <a:lnTo>
                    <a:pt x="20138" y="26894"/>
                  </a:lnTo>
                  <a:lnTo>
                    <a:pt x="20006" y="26762"/>
                  </a:lnTo>
                  <a:lnTo>
                    <a:pt x="19874" y="26597"/>
                  </a:lnTo>
                  <a:lnTo>
                    <a:pt x="19775" y="26433"/>
                  </a:lnTo>
                  <a:lnTo>
                    <a:pt x="19709" y="26235"/>
                  </a:lnTo>
                  <a:lnTo>
                    <a:pt x="19676" y="26037"/>
                  </a:lnTo>
                  <a:lnTo>
                    <a:pt x="19676" y="26037"/>
                  </a:lnTo>
                  <a:lnTo>
                    <a:pt x="19676" y="24554"/>
                  </a:lnTo>
                  <a:lnTo>
                    <a:pt x="19676" y="24554"/>
                  </a:lnTo>
                  <a:lnTo>
                    <a:pt x="19676" y="24224"/>
                  </a:lnTo>
                  <a:lnTo>
                    <a:pt x="19643" y="23961"/>
                  </a:lnTo>
                  <a:lnTo>
                    <a:pt x="19577" y="23763"/>
                  </a:lnTo>
                  <a:lnTo>
                    <a:pt x="19511" y="23598"/>
                  </a:lnTo>
                  <a:lnTo>
                    <a:pt x="19413" y="23466"/>
                  </a:lnTo>
                  <a:lnTo>
                    <a:pt x="19281" y="23335"/>
                  </a:lnTo>
                  <a:lnTo>
                    <a:pt x="18918" y="23137"/>
                  </a:lnTo>
                  <a:lnTo>
                    <a:pt x="18918" y="23137"/>
                  </a:lnTo>
                  <a:lnTo>
                    <a:pt x="18720" y="23005"/>
                  </a:lnTo>
                  <a:lnTo>
                    <a:pt x="18556" y="22906"/>
                  </a:lnTo>
                  <a:lnTo>
                    <a:pt x="18391" y="22741"/>
                  </a:lnTo>
                  <a:lnTo>
                    <a:pt x="18292" y="22577"/>
                  </a:lnTo>
                  <a:lnTo>
                    <a:pt x="18259" y="22412"/>
                  </a:lnTo>
                  <a:lnTo>
                    <a:pt x="18259" y="22214"/>
                  </a:lnTo>
                  <a:lnTo>
                    <a:pt x="18358" y="22016"/>
                  </a:lnTo>
                  <a:lnTo>
                    <a:pt x="18556" y="21786"/>
                  </a:lnTo>
                  <a:lnTo>
                    <a:pt x="18556" y="21786"/>
                  </a:lnTo>
                  <a:lnTo>
                    <a:pt x="18984" y="21291"/>
                  </a:lnTo>
                  <a:lnTo>
                    <a:pt x="19149" y="21060"/>
                  </a:lnTo>
                  <a:lnTo>
                    <a:pt x="19248" y="20863"/>
                  </a:lnTo>
                  <a:lnTo>
                    <a:pt x="19347" y="20665"/>
                  </a:lnTo>
                  <a:lnTo>
                    <a:pt x="19380" y="20533"/>
                  </a:lnTo>
                  <a:lnTo>
                    <a:pt x="19347" y="20500"/>
                  </a:lnTo>
                  <a:lnTo>
                    <a:pt x="19314" y="20434"/>
                  </a:lnTo>
                  <a:lnTo>
                    <a:pt x="19281" y="20434"/>
                  </a:lnTo>
                  <a:lnTo>
                    <a:pt x="19215" y="20434"/>
                  </a:lnTo>
                  <a:lnTo>
                    <a:pt x="19215" y="20434"/>
                  </a:lnTo>
                  <a:lnTo>
                    <a:pt x="17336" y="20434"/>
                  </a:lnTo>
                  <a:lnTo>
                    <a:pt x="17336" y="20434"/>
                  </a:lnTo>
                  <a:lnTo>
                    <a:pt x="16776" y="20434"/>
                  </a:lnTo>
                  <a:lnTo>
                    <a:pt x="16545" y="20467"/>
                  </a:lnTo>
                  <a:lnTo>
                    <a:pt x="16347" y="20500"/>
                  </a:lnTo>
                  <a:lnTo>
                    <a:pt x="16183" y="20566"/>
                  </a:lnTo>
                  <a:lnTo>
                    <a:pt x="16018" y="20632"/>
                  </a:lnTo>
                  <a:lnTo>
                    <a:pt x="15853" y="20731"/>
                  </a:lnTo>
                  <a:lnTo>
                    <a:pt x="15721" y="20863"/>
                  </a:lnTo>
                  <a:lnTo>
                    <a:pt x="15721" y="20863"/>
                  </a:lnTo>
                  <a:lnTo>
                    <a:pt x="15425" y="21192"/>
                  </a:lnTo>
                  <a:lnTo>
                    <a:pt x="15161" y="21522"/>
                  </a:lnTo>
                  <a:lnTo>
                    <a:pt x="15029" y="21654"/>
                  </a:lnTo>
                  <a:lnTo>
                    <a:pt x="14897" y="21753"/>
                  </a:lnTo>
                  <a:lnTo>
                    <a:pt x="14798" y="21819"/>
                  </a:lnTo>
                  <a:lnTo>
                    <a:pt x="14700" y="21819"/>
                  </a:lnTo>
                  <a:lnTo>
                    <a:pt x="14700" y="21819"/>
                  </a:lnTo>
                  <a:lnTo>
                    <a:pt x="14601" y="21753"/>
                  </a:lnTo>
                  <a:lnTo>
                    <a:pt x="14502" y="21687"/>
                  </a:lnTo>
                  <a:lnTo>
                    <a:pt x="14436" y="21588"/>
                  </a:lnTo>
                  <a:lnTo>
                    <a:pt x="14337" y="21456"/>
                  </a:lnTo>
                  <a:lnTo>
                    <a:pt x="14271" y="21192"/>
                  </a:lnTo>
                  <a:lnTo>
                    <a:pt x="14271" y="21093"/>
                  </a:lnTo>
                  <a:lnTo>
                    <a:pt x="14271" y="20962"/>
                  </a:lnTo>
                  <a:lnTo>
                    <a:pt x="14271" y="20962"/>
                  </a:lnTo>
                  <a:lnTo>
                    <a:pt x="14469" y="20434"/>
                  </a:lnTo>
                  <a:lnTo>
                    <a:pt x="14634" y="19940"/>
                  </a:lnTo>
                  <a:lnTo>
                    <a:pt x="14831" y="19413"/>
                  </a:lnTo>
                  <a:lnTo>
                    <a:pt x="15095" y="18852"/>
                  </a:lnTo>
                  <a:lnTo>
                    <a:pt x="15392" y="18292"/>
                  </a:lnTo>
                  <a:lnTo>
                    <a:pt x="15523" y="18028"/>
                  </a:lnTo>
                  <a:lnTo>
                    <a:pt x="15688" y="17831"/>
                  </a:lnTo>
                  <a:lnTo>
                    <a:pt x="15853" y="17633"/>
                  </a:lnTo>
                  <a:lnTo>
                    <a:pt x="16051" y="17468"/>
                  </a:lnTo>
                  <a:lnTo>
                    <a:pt x="16051" y="17468"/>
                  </a:lnTo>
                  <a:lnTo>
                    <a:pt x="16216" y="17336"/>
                  </a:lnTo>
                  <a:lnTo>
                    <a:pt x="16380" y="17237"/>
                  </a:lnTo>
                  <a:lnTo>
                    <a:pt x="16743" y="17105"/>
                  </a:lnTo>
                  <a:lnTo>
                    <a:pt x="17073" y="17040"/>
                  </a:lnTo>
                  <a:lnTo>
                    <a:pt x="17402" y="17040"/>
                  </a:lnTo>
                  <a:lnTo>
                    <a:pt x="17666" y="17105"/>
                  </a:lnTo>
                  <a:lnTo>
                    <a:pt x="17929" y="17204"/>
                  </a:lnTo>
                  <a:lnTo>
                    <a:pt x="18160" y="17336"/>
                  </a:lnTo>
                  <a:lnTo>
                    <a:pt x="18325" y="17468"/>
                  </a:lnTo>
                  <a:lnTo>
                    <a:pt x="18325" y="17468"/>
                  </a:lnTo>
                  <a:lnTo>
                    <a:pt x="18457" y="17666"/>
                  </a:lnTo>
                  <a:lnTo>
                    <a:pt x="18589" y="17896"/>
                  </a:lnTo>
                  <a:lnTo>
                    <a:pt x="18720" y="18193"/>
                  </a:lnTo>
                  <a:lnTo>
                    <a:pt x="18885" y="18457"/>
                  </a:lnTo>
                  <a:lnTo>
                    <a:pt x="18951" y="18589"/>
                  </a:lnTo>
                  <a:lnTo>
                    <a:pt x="19083" y="18720"/>
                  </a:lnTo>
                  <a:lnTo>
                    <a:pt x="19182" y="18819"/>
                  </a:lnTo>
                  <a:lnTo>
                    <a:pt x="19314" y="18885"/>
                  </a:lnTo>
                  <a:lnTo>
                    <a:pt x="19478" y="18951"/>
                  </a:lnTo>
                  <a:lnTo>
                    <a:pt x="19676" y="18951"/>
                  </a:lnTo>
                  <a:lnTo>
                    <a:pt x="19874" y="18951"/>
                  </a:lnTo>
                  <a:lnTo>
                    <a:pt x="20105" y="18885"/>
                  </a:lnTo>
                  <a:lnTo>
                    <a:pt x="20105" y="18885"/>
                  </a:lnTo>
                  <a:lnTo>
                    <a:pt x="20335" y="18786"/>
                  </a:lnTo>
                  <a:lnTo>
                    <a:pt x="20566" y="18622"/>
                  </a:lnTo>
                  <a:lnTo>
                    <a:pt x="20764" y="18424"/>
                  </a:lnTo>
                  <a:lnTo>
                    <a:pt x="20962" y="18193"/>
                  </a:lnTo>
                  <a:lnTo>
                    <a:pt x="21126" y="17896"/>
                  </a:lnTo>
                  <a:lnTo>
                    <a:pt x="21291" y="17600"/>
                  </a:lnTo>
                  <a:lnTo>
                    <a:pt x="21588" y="16941"/>
                  </a:lnTo>
                  <a:lnTo>
                    <a:pt x="21851" y="16281"/>
                  </a:lnTo>
                  <a:lnTo>
                    <a:pt x="22148" y="15655"/>
                  </a:lnTo>
                  <a:lnTo>
                    <a:pt x="22412" y="15128"/>
                  </a:lnTo>
                  <a:lnTo>
                    <a:pt x="22577" y="14897"/>
                  </a:lnTo>
                  <a:lnTo>
                    <a:pt x="22741" y="14732"/>
                  </a:lnTo>
                  <a:lnTo>
                    <a:pt x="22741" y="14732"/>
                  </a:lnTo>
                  <a:lnTo>
                    <a:pt x="22906" y="14568"/>
                  </a:lnTo>
                  <a:lnTo>
                    <a:pt x="23137" y="14469"/>
                  </a:lnTo>
                  <a:lnTo>
                    <a:pt x="23401" y="14370"/>
                  </a:lnTo>
                  <a:lnTo>
                    <a:pt x="23664" y="14304"/>
                  </a:lnTo>
                  <a:lnTo>
                    <a:pt x="24257" y="14139"/>
                  </a:lnTo>
                  <a:lnTo>
                    <a:pt x="24950" y="13974"/>
                  </a:lnTo>
                  <a:lnTo>
                    <a:pt x="25312" y="13876"/>
                  </a:lnTo>
                  <a:lnTo>
                    <a:pt x="25642" y="13744"/>
                  </a:lnTo>
                  <a:lnTo>
                    <a:pt x="26004" y="13579"/>
                  </a:lnTo>
                  <a:lnTo>
                    <a:pt x="26367" y="13381"/>
                  </a:lnTo>
                  <a:lnTo>
                    <a:pt x="26729" y="13150"/>
                  </a:lnTo>
                  <a:lnTo>
                    <a:pt x="27059" y="12887"/>
                  </a:lnTo>
                  <a:lnTo>
                    <a:pt x="27388" y="12557"/>
                  </a:lnTo>
                  <a:lnTo>
                    <a:pt x="27685" y="12162"/>
                  </a:lnTo>
                  <a:lnTo>
                    <a:pt x="27685" y="12162"/>
                  </a:lnTo>
                  <a:lnTo>
                    <a:pt x="28245" y="11338"/>
                  </a:lnTo>
                  <a:lnTo>
                    <a:pt x="28740" y="10580"/>
                  </a:lnTo>
                  <a:lnTo>
                    <a:pt x="29168" y="9888"/>
                  </a:lnTo>
                  <a:lnTo>
                    <a:pt x="29597" y="9294"/>
                  </a:lnTo>
                  <a:lnTo>
                    <a:pt x="29992" y="8800"/>
                  </a:lnTo>
                  <a:lnTo>
                    <a:pt x="30157" y="8602"/>
                  </a:lnTo>
                  <a:lnTo>
                    <a:pt x="30355" y="8437"/>
                  </a:lnTo>
                  <a:lnTo>
                    <a:pt x="30520" y="8306"/>
                  </a:lnTo>
                  <a:lnTo>
                    <a:pt x="30717" y="8207"/>
                  </a:lnTo>
                  <a:lnTo>
                    <a:pt x="30882" y="8141"/>
                  </a:lnTo>
                  <a:lnTo>
                    <a:pt x="31080" y="8108"/>
                  </a:lnTo>
                  <a:lnTo>
                    <a:pt x="31080" y="8108"/>
                  </a:lnTo>
                  <a:lnTo>
                    <a:pt x="33815" y="8108"/>
                  </a:lnTo>
                  <a:lnTo>
                    <a:pt x="33815" y="8108"/>
                  </a:lnTo>
                  <a:lnTo>
                    <a:pt x="34376" y="8108"/>
                  </a:lnTo>
                  <a:lnTo>
                    <a:pt x="34837" y="8009"/>
                  </a:lnTo>
                  <a:lnTo>
                    <a:pt x="35035" y="7976"/>
                  </a:lnTo>
                  <a:lnTo>
                    <a:pt x="35200" y="7910"/>
                  </a:lnTo>
                  <a:lnTo>
                    <a:pt x="35364" y="7811"/>
                  </a:lnTo>
                  <a:lnTo>
                    <a:pt x="35496" y="7712"/>
                  </a:lnTo>
                  <a:lnTo>
                    <a:pt x="35595" y="7580"/>
                  </a:lnTo>
                  <a:lnTo>
                    <a:pt x="35694" y="7449"/>
                  </a:lnTo>
                  <a:lnTo>
                    <a:pt x="35793" y="7317"/>
                  </a:lnTo>
                  <a:lnTo>
                    <a:pt x="35859" y="7119"/>
                  </a:lnTo>
                  <a:lnTo>
                    <a:pt x="35925" y="6691"/>
                  </a:lnTo>
                  <a:lnTo>
                    <a:pt x="35958" y="6196"/>
                  </a:lnTo>
                  <a:lnTo>
                    <a:pt x="35958" y="6196"/>
                  </a:lnTo>
                  <a:lnTo>
                    <a:pt x="35991" y="5933"/>
                  </a:lnTo>
                  <a:lnTo>
                    <a:pt x="36057" y="5702"/>
                  </a:lnTo>
                  <a:lnTo>
                    <a:pt x="36155" y="5537"/>
                  </a:lnTo>
                  <a:lnTo>
                    <a:pt x="36254" y="5372"/>
                  </a:lnTo>
                  <a:lnTo>
                    <a:pt x="36419" y="5273"/>
                  </a:lnTo>
                  <a:lnTo>
                    <a:pt x="36584" y="5174"/>
                  </a:lnTo>
                  <a:lnTo>
                    <a:pt x="36913" y="5043"/>
                  </a:lnTo>
                  <a:lnTo>
                    <a:pt x="36913" y="5043"/>
                  </a:lnTo>
                  <a:lnTo>
                    <a:pt x="36188" y="4515"/>
                  </a:lnTo>
                  <a:lnTo>
                    <a:pt x="35430" y="4021"/>
                  </a:lnTo>
                  <a:lnTo>
                    <a:pt x="34639" y="3560"/>
                  </a:lnTo>
                  <a:lnTo>
                    <a:pt x="33848" y="3131"/>
                  </a:lnTo>
                  <a:lnTo>
                    <a:pt x="33848" y="3131"/>
                  </a:lnTo>
                  <a:lnTo>
                    <a:pt x="33651" y="3197"/>
                  </a:lnTo>
                  <a:lnTo>
                    <a:pt x="33420" y="3329"/>
                  </a:lnTo>
                  <a:lnTo>
                    <a:pt x="33222" y="3494"/>
                  </a:lnTo>
                  <a:lnTo>
                    <a:pt x="32991" y="3724"/>
                  </a:lnTo>
                  <a:lnTo>
                    <a:pt x="32991" y="3724"/>
                  </a:lnTo>
                  <a:lnTo>
                    <a:pt x="32728" y="4021"/>
                  </a:lnTo>
                  <a:lnTo>
                    <a:pt x="32464" y="4285"/>
                  </a:lnTo>
                  <a:lnTo>
                    <a:pt x="32200" y="4482"/>
                  </a:lnTo>
                  <a:lnTo>
                    <a:pt x="31937" y="4680"/>
                  </a:lnTo>
                  <a:lnTo>
                    <a:pt x="31706" y="4779"/>
                  </a:lnTo>
                  <a:lnTo>
                    <a:pt x="31442" y="4845"/>
                  </a:lnTo>
                  <a:lnTo>
                    <a:pt x="31212" y="4845"/>
                  </a:lnTo>
                  <a:lnTo>
                    <a:pt x="30981" y="4779"/>
                  </a:lnTo>
                  <a:lnTo>
                    <a:pt x="30981" y="4779"/>
                  </a:lnTo>
                  <a:lnTo>
                    <a:pt x="30651" y="4614"/>
                  </a:lnTo>
                  <a:lnTo>
                    <a:pt x="30355" y="4449"/>
                  </a:lnTo>
                  <a:lnTo>
                    <a:pt x="30223" y="4383"/>
                  </a:lnTo>
                  <a:lnTo>
                    <a:pt x="30091" y="4318"/>
                  </a:lnTo>
                  <a:lnTo>
                    <a:pt x="29893" y="4285"/>
                  </a:lnTo>
                  <a:lnTo>
                    <a:pt x="29663" y="4285"/>
                  </a:lnTo>
                  <a:lnTo>
                    <a:pt x="29663" y="4285"/>
                  </a:lnTo>
                  <a:lnTo>
                    <a:pt x="29432" y="4285"/>
                  </a:lnTo>
                  <a:lnTo>
                    <a:pt x="29201" y="4351"/>
                  </a:lnTo>
                  <a:lnTo>
                    <a:pt x="29003" y="4416"/>
                  </a:lnTo>
                  <a:lnTo>
                    <a:pt x="28806" y="4515"/>
                  </a:lnTo>
                  <a:lnTo>
                    <a:pt x="28641" y="4647"/>
                  </a:lnTo>
                  <a:lnTo>
                    <a:pt x="28509" y="4812"/>
                  </a:lnTo>
                  <a:lnTo>
                    <a:pt x="28377" y="4977"/>
                  </a:lnTo>
                  <a:lnTo>
                    <a:pt x="28278" y="5142"/>
                  </a:lnTo>
                  <a:lnTo>
                    <a:pt x="28278" y="5142"/>
                  </a:lnTo>
                  <a:lnTo>
                    <a:pt x="28048" y="5537"/>
                  </a:lnTo>
                  <a:lnTo>
                    <a:pt x="27883" y="5768"/>
                  </a:lnTo>
                  <a:lnTo>
                    <a:pt x="27718" y="5965"/>
                  </a:lnTo>
                  <a:lnTo>
                    <a:pt x="27553" y="6130"/>
                  </a:lnTo>
                  <a:lnTo>
                    <a:pt x="27356" y="6295"/>
                  </a:lnTo>
                  <a:lnTo>
                    <a:pt x="27158" y="6394"/>
                  </a:lnTo>
                  <a:lnTo>
                    <a:pt x="26960" y="6427"/>
                  </a:lnTo>
                  <a:lnTo>
                    <a:pt x="26960" y="6427"/>
                  </a:lnTo>
                  <a:lnTo>
                    <a:pt x="26795" y="6427"/>
                  </a:lnTo>
                  <a:lnTo>
                    <a:pt x="26630" y="6394"/>
                  </a:lnTo>
                  <a:lnTo>
                    <a:pt x="26532" y="6328"/>
                  </a:lnTo>
                  <a:lnTo>
                    <a:pt x="26433" y="6295"/>
                  </a:lnTo>
                  <a:lnTo>
                    <a:pt x="26367" y="6196"/>
                  </a:lnTo>
                  <a:lnTo>
                    <a:pt x="26334" y="6130"/>
                  </a:lnTo>
                  <a:lnTo>
                    <a:pt x="26301" y="5965"/>
                  </a:lnTo>
                  <a:lnTo>
                    <a:pt x="26301" y="5965"/>
                  </a:lnTo>
                  <a:lnTo>
                    <a:pt x="26301" y="4812"/>
                  </a:lnTo>
                  <a:lnTo>
                    <a:pt x="26301" y="4812"/>
                  </a:lnTo>
                  <a:lnTo>
                    <a:pt x="26268" y="4614"/>
                  </a:lnTo>
                  <a:lnTo>
                    <a:pt x="26235" y="4416"/>
                  </a:lnTo>
                  <a:lnTo>
                    <a:pt x="26169" y="4252"/>
                  </a:lnTo>
                  <a:lnTo>
                    <a:pt x="26070" y="4087"/>
                  </a:lnTo>
                  <a:lnTo>
                    <a:pt x="25938" y="3922"/>
                  </a:lnTo>
                  <a:lnTo>
                    <a:pt x="25741" y="3823"/>
                  </a:lnTo>
                  <a:lnTo>
                    <a:pt x="25477" y="3757"/>
                  </a:lnTo>
                  <a:lnTo>
                    <a:pt x="25147" y="3724"/>
                  </a:lnTo>
                  <a:lnTo>
                    <a:pt x="25147" y="3724"/>
                  </a:lnTo>
                  <a:lnTo>
                    <a:pt x="24785" y="3724"/>
                  </a:lnTo>
                  <a:lnTo>
                    <a:pt x="24455" y="3691"/>
                  </a:lnTo>
                  <a:lnTo>
                    <a:pt x="24192" y="3625"/>
                  </a:lnTo>
                  <a:lnTo>
                    <a:pt x="23961" y="3527"/>
                  </a:lnTo>
                  <a:lnTo>
                    <a:pt x="23829" y="3428"/>
                  </a:lnTo>
                  <a:lnTo>
                    <a:pt x="23796" y="3329"/>
                  </a:lnTo>
                  <a:lnTo>
                    <a:pt x="23763" y="3263"/>
                  </a:lnTo>
                  <a:lnTo>
                    <a:pt x="23763" y="3164"/>
                  </a:lnTo>
                  <a:lnTo>
                    <a:pt x="23796" y="3065"/>
                  </a:lnTo>
                  <a:lnTo>
                    <a:pt x="23895" y="2834"/>
                  </a:lnTo>
                  <a:lnTo>
                    <a:pt x="23895" y="2834"/>
                  </a:lnTo>
                  <a:lnTo>
                    <a:pt x="24060" y="2604"/>
                  </a:lnTo>
                  <a:lnTo>
                    <a:pt x="24257" y="2274"/>
                  </a:lnTo>
                  <a:lnTo>
                    <a:pt x="24455" y="1945"/>
                  </a:lnTo>
                  <a:lnTo>
                    <a:pt x="24686" y="1582"/>
                  </a:lnTo>
                  <a:lnTo>
                    <a:pt x="24950" y="1219"/>
                  </a:lnTo>
                  <a:lnTo>
                    <a:pt x="25279" y="890"/>
                  </a:lnTo>
                  <a:lnTo>
                    <a:pt x="25444" y="758"/>
                  </a:lnTo>
                  <a:lnTo>
                    <a:pt x="25642" y="626"/>
                  </a:lnTo>
                  <a:lnTo>
                    <a:pt x="25839" y="527"/>
                  </a:lnTo>
                  <a:lnTo>
                    <a:pt x="26037" y="428"/>
                  </a:lnTo>
                  <a:lnTo>
                    <a:pt x="26037" y="428"/>
                  </a:lnTo>
                  <a:lnTo>
                    <a:pt x="25312" y="297"/>
                  </a:lnTo>
                  <a:lnTo>
                    <a:pt x="24554" y="198"/>
                  </a:lnTo>
                  <a:lnTo>
                    <a:pt x="23796" y="132"/>
                  </a:lnTo>
                  <a:lnTo>
                    <a:pt x="23038" y="66"/>
                  </a:lnTo>
                  <a:lnTo>
                    <a:pt x="22280" y="33"/>
                  </a:lnTo>
                  <a:lnTo>
                    <a:pt x="21522" y="0"/>
                  </a:lnTo>
                  <a:lnTo>
                    <a:pt x="20764" y="0"/>
                  </a:lnTo>
                  <a:lnTo>
                    <a:pt x="20006" y="33"/>
                  </a:lnTo>
                  <a:lnTo>
                    <a:pt x="19215" y="99"/>
                  </a:lnTo>
                  <a:lnTo>
                    <a:pt x="18457" y="165"/>
                  </a:lnTo>
                  <a:lnTo>
                    <a:pt x="17699" y="264"/>
                  </a:lnTo>
                  <a:lnTo>
                    <a:pt x="16908" y="396"/>
                  </a:lnTo>
                  <a:lnTo>
                    <a:pt x="16150" y="527"/>
                  </a:lnTo>
                  <a:lnTo>
                    <a:pt x="15359" y="692"/>
                  </a:lnTo>
                  <a:lnTo>
                    <a:pt x="14601" y="890"/>
                  </a:lnTo>
                  <a:lnTo>
                    <a:pt x="13843" y="1121"/>
                  </a:lnTo>
                  <a:lnTo>
                    <a:pt x="13843" y="1121"/>
                  </a:lnTo>
                  <a:lnTo>
                    <a:pt x="12755" y="1450"/>
                  </a:lnTo>
                  <a:lnTo>
                    <a:pt x="11700" y="1846"/>
                  </a:lnTo>
                  <a:lnTo>
                    <a:pt x="10712" y="2274"/>
                  </a:lnTo>
                  <a:lnTo>
                    <a:pt x="9690" y="2736"/>
                  </a:lnTo>
                  <a:lnTo>
                    <a:pt x="8734" y="3230"/>
                  </a:lnTo>
                  <a:lnTo>
                    <a:pt x="7778" y="3757"/>
                  </a:lnTo>
                  <a:lnTo>
                    <a:pt x="6888" y="4318"/>
                  </a:lnTo>
                  <a:lnTo>
                    <a:pt x="5998" y="4911"/>
                  </a:lnTo>
                  <a:lnTo>
                    <a:pt x="5142" y="5570"/>
                  </a:lnTo>
                  <a:lnTo>
                    <a:pt x="4318" y="6229"/>
                  </a:lnTo>
                  <a:lnTo>
                    <a:pt x="3527" y="6921"/>
                  </a:lnTo>
                  <a:lnTo>
                    <a:pt x="2769" y="7646"/>
                  </a:lnTo>
                  <a:lnTo>
                    <a:pt x="2011" y="8404"/>
                  </a:lnTo>
                  <a:lnTo>
                    <a:pt x="1318" y="9195"/>
                  </a:lnTo>
                  <a:lnTo>
                    <a:pt x="659" y="9986"/>
                  </a:lnTo>
                  <a:lnTo>
                    <a:pt x="0" y="10843"/>
                  </a:lnTo>
                  <a:lnTo>
                    <a:pt x="0" y="10843"/>
                  </a:lnTo>
                  <a:lnTo>
                    <a:pt x="692" y="11997"/>
                  </a:lnTo>
                  <a:lnTo>
                    <a:pt x="1285" y="12986"/>
                  </a:lnTo>
                  <a:lnTo>
                    <a:pt x="1780" y="13678"/>
                  </a:lnTo>
                  <a:lnTo>
                    <a:pt x="1978" y="13908"/>
                  </a:lnTo>
                  <a:lnTo>
                    <a:pt x="2142" y="14073"/>
                  </a:lnTo>
                  <a:lnTo>
                    <a:pt x="2142" y="14073"/>
                  </a:lnTo>
                  <a:lnTo>
                    <a:pt x="2637" y="14436"/>
                  </a:lnTo>
                  <a:lnTo>
                    <a:pt x="3098" y="14831"/>
                  </a:lnTo>
                  <a:lnTo>
                    <a:pt x="3527" y="15227"/>
                  </a:lnTo>
                  <a:lnTo>
                    <a:pt x="3988" y="15589"/>
                  </a:lnTo>
                  <a:lnTo>
                    <a:pt x="4482" y="15919"/>
                  </a:lnTo>
                  <a:lnTo>
                    <a:pt x="4713" y="16051"/>
                  </a:lnTo>
                  <a:lnTo>
                    <a:pt x="4977" y="16150"/>
                  </a:lnTo>
                  <a:lnTo>
                    <a:pt x="5240" y="16249"/>
                  </a:lnTo>
                  <a:lnTo>
                    <a:pt x="5537" y="16314"/>
                  </a:lnTo>
                  <a:lnTo>
                    <a:pt x="5834" y="16380"/>
                  </a:lnTo>
                  <a:lnTo>
                    <a:pt x="6130" y="16380"/>
                  </a:lnTo>
                  <a:lnTo>
                    <a:pt x="6130" y="16380"/>
                  </a:lnTo>
                  <a:lnTo>
                    <a:pt x="6789" y="16413"/>
                  </a:lnTo>
                  <a:lnTo>
                    <a:pt x="7350" y="16446"/>
                  </a:lnTo>
                  <a:lnTo>
                    <a:pt x="7877" y="16545"/>
                  </a:lnTo>
                  <a:lnTo>
                    <a:pt x="8141" y="16611"/>
                  </a:lnTo>
                  <a:lnTo>
                    <a:pt x="8339" y="16710"/>
                  </a:lnTo>
                  <a:lnTo>
                    <a:pt x="8536" y="16809"/>
                  </a:lnTo>
                  <a:lnTo>
                    <a:pt x="8734" y="16941"/>
                  </a:lnTo>
                  <a:lnTo>
                    <a:pt x="8866" y="17072"/>
                  </a:lnTo>
                  <a:lnTo>
                    <a:pt x="8998" y="17270"/>
                  </a:lnTo>
                  <a:lnTo>
                    <a:pt x="9097" y="17468"/>
                  </a:lnTo>
                  <a:lnTo>
                    <a:pt x="9195" y="17699"/>
                  </a:lnTo>
                  <a:lnTo>
                    <a:pt x="9228" y="17962"/>
                  </a:lnTo>
                  <a:lnTo>
                    <a:pt x="9261" y="18259"/>
                  </a:lnTo>
                  <a:lnTo>
                    <a:pt x="9261" y="18259"/>
                  </a:lnTo>
                  <a:lnTo>
                    <a:pt x="9228" y="18819"/>
                  </a:lnTo>
                  <a:lnTo>
                    <a:pt x="9130" y="19248"/>
                  </a:lnTo>
                  <a:lnTo>
                    <a:pt x="9031" y="19610"/>
                  </a:lnTo>
                  <a:lnTo>
                    <a:pt x="8899" y="19907"/>
                  </a:lnTo>
                  <a:lnTo>
                    <a:pt x="8767" y="20171"/>
                  </a:lnTo>
                  <a:lnTo>
                    <a:pt x="8668" y="20467"/>
                  </a:lnTo>
                  <a:lnTo>
                    <a:pt x="8602" y="20797"/>
                  </a:lnTo>
                  <a:lnTo>
                    <a:pt x="8569" y="21258"/>
                  </a:lnTo>
                  <a:lnTo>
                    <a:pt x="8569" y="21258"/>
                  </a:lnTo>
                  <a:lnTo>
                    <a:pt x="8602" y="21687"/>
                  </a:lnTo>
                  <a:lnTo>
                    <a:pt x="8668" y="22049"/>
                  </a:lnTo>
                  <a:lnTo>
                    <a:pt x="8800" y="22313"/>
                  </a:lnTo>
                  <a:lnTo>
                    <a:pt x="8998" y="22544"/>
                  </a:lnTo>
                  <a:lnTo>
                    <a:pt x="9195" y="22708"/>
                  </a:lnTo>
                  <a:lnTo>
                    <a:pt x="9459" y="22807"/>
                  </a:lnTo>
                  <a:lnTo>
                    <a:pt x="9723" y="22840"/>
                  </a:lnTo>
                  <a:lnTo>
                    <a:pt x="10019" y="22873"/>
                  </a:lnTo>
                  <a:lnTo>
                    <a:pt x="10019" y="22873"/>
                  </a:lnTo>
                  <a:lnTo>
                    <a:pt x="13249" y="22873"/>
                  </a:lnTo>
                  <a:lnTo>
                    <a:pt x="13249" y="22873"/>
                  </a:lnTo>
                  <a:lnTo>
                    <a:pt x="13579" y="22873"/>
                  </a:lnTo>
                  <a:lnTo>
                    <a:pt x="13876" y="22906"/>
                  </a:lnTo>
                  <a:lnTo>
                    <a:pt x="14106" y="22972"/>
                  </a:lnTo>
                  <a:lnTo>
                    <a:pt x="14337" y="23038"/>
                  </a:lnTo>
                  <a:lnTo>
                    <a:pt x="14502" y="23104"/>
                  </a:lnTo>
                  <a:lnTo>
                    <a:pt x="14667" y="23203"/>
                  </a:lnTo>
                  <a:lnTo>
                    <a:pt x="14963" y="23401"/>
                  </a:lnTo>
                  <a:lnTo>
                    <a:pt x="15194" y="23598"/>
                  </a:lnTo>
                  <a:lnTo>
                    <a:pt x="15458" y="23763"/>
                  </a:lnTo>
                  <a:lnTo>
                    <a:pt x="15622" y="23829"/>
                  </a:lnTo>
                  <a:lnTo>
                    <a:pt x="15820" y="23895"/>
                  </a:lnTo>
                  <a:lnTo>
                    <a:pt x="16018" y="23928"/>
                  </a:lnTo>
                  <a:lnTo>
                    <a:pt x="16282" y="23928"/>
                  </a:lnTo>
                  <a:lnTo>
                    <a:pt x="16282" y="23928"/>
                  </a:lnTo>
                  <a:lnTo>
                    <a:pt x="16512" y="23928"/>
                  </a:lnTo>
                  <a:lnTo>
                    <a:pt x="16743" y="23994"/>
                  </a:lnTo>
                  <a:lnTo>
                    <a:pt x="16941" y="24027"/>
                  </a:lnTo>
                  <a:lnTo>
                    <a:pt x="17073" y="24126"/>
                  </a:lnTo>
                  <a:lnTo>
                    <a:pt x="17237" y="24224"/>
                  </a:lnTo>
                  <a:lnTo>
                    <a:pt x="17336" y="24323"/>
                  </a:lnTo>
                  <a:lnTo>
                    <a:pt x="17435" y="24455"/>
                  </a:lnTo>
                  <a:lnTo>
                    <a:pt x="17534" y="24620"/>
                  </a:lnTo>
                  <a:lnTo>
                    <a:pt x="17666" y="24917"/>
                  </a:lnTo>
                  <a:lnTo>
                    <a:pt x="17798" y="25279"/>
                  </a:lnTo>
                  <a:lnTo>
                    <a:pt x="17929" y="25609"/>
                  </a:lnTo>
                  <a:lnTo>
                    <a:pt x="18061" y="25938"/>
                  </a:lnTo>
                  <a:lnTo>
                    <a:pt x="18061" y="25938"/>
                  </a:lnTo>
                  <a:lnTo>
                    <a:pt x="18457" y="26630"/>
                  </a:lnTo>
                  <a:lnTo>
                    <a:pt x="18687" y="26993"/>
                  </a:lnTo>
                  <a:lnTo>
                    <a:pt x="18951" y="27323"/>
                  </a:lnTo>
                  <a:lnTo>
                    <a:pt x="19248" y="27586"/>
                  </a:lnTo>
                  <a:lnTo>
                    <a:pt x="19446" y="27718"/>
                  </a:lnTo>
                  <a:lnTo>
                    <a:pt x="19643" y="27817"/>
                  </a:lnTo>
                  <a:lnTo>
                    <a:pt x="19841" y="27883"/>
                  </a:lnTo>
                  <a:lnTo>
                    <a:pt x="20072" y="27949"/>
                  </a:lnTo>
                  <a:lnTo>
                    <a:pt x="20335" y="28015"/>
                  </a:lnTo>
                  <a:lnTo>
                    <a:pt x="20599" y="28015"/>
                  </a:lnTo>
                  <a:lnTo>
                    <a:pt x="20599" y="28015"/>
                  </a:lnTo>
                  <a:lnTo>
                    <a:pt x="20863" y="28015"/>
                  </a:lnTo>
                  <a:lnTo>
                    <a:pt x="21060" y="28081"/>
                  </a:lnTo>
                  <a:lnTo>
                    <a:pt x="21258" y="28147"/>
                  </a:lnTo>
                  <a:lnTo>
                    <a:pt x="21390" y="28245"/>
                  </a:lnTo>
                  <a:lnTo>
                    <a:pt x="21522" y="28344"/>
                  </a:lnTo>
                  <a:lnTo>
                    <a:pt x="21588" y="28476"/>
                  </a:lnTo>
                  <a:lnTo>
                    <a:pt x="21654" y="28641"/>
                  </a:lnTo>
                  <a:lnTo>
                    <a:pt x="21654" y="28806"/>
                  </a:lnTo>
                  <a:lnTo>
                    <a:pt x="21654" y="29003"/>
                  </a:lnTo>
                  <a:lnTo>
                    <a:pt x="21621" y="29201"/>
                  </a:lnTo>
                  <a:lnTo>
                    <a:pt x="21489" y="29630"/>
                  </a:lnTo>
                  <a:lnTo>
                    <a:pt x="21291" y="30091"/>
                  </a:lnTo>
                  <a:lnTo>
                    <a:pt x="20995" y="30553"/>
                  </a:lnTo>
                  <a:lnTo>
                    <a:pt x="20995" y="30553"/>
                  </a:lnTo>
                  <a:lnTo>
                    <a:pt x="20335" y="31541"/>
                  </a:lnTo>
                  <a:lnTo>
                    <a:pt x="20006" y="32036"/>
                  </a:lnTo>
                  <a:lnTo>
                    <a:pt x="19676" y="32530"/>
                  </a:lnTo>
                  <a:lnTo>
                    <a:pt x="19413" y="33024"/>
                  </a:lnTo>
                  <a:lnTo>
                    <a:pt x="19182" y="33519"/>
                  </a:lnTo>
                  <a:lnTo>
                    <a:pt x="19083" y="33782"/>
                  </a:lnTo>
                  <a:lnTo>
                    <a:pt x="19017" y="34046"/>
                  </a:lnTo>
                  <a:lnTo>
                    <a:pt x="18984" y="34277"/>
                  </a:lnTo>
                  <a:lnTo>
                    <a:pt x="18984" y="34540"/>
                  </a:lnTo>
                  <a:lnTo>
                    <a:pt x="18984" y="34540"/>
                  </a:lnTo>
                  <a:lnTo>
                    <a:pt x="18984" y="35035"/>
                  </a:lnTo>
                  <a:lnTo>
                    <a:pt x="18984" y="35463"/>
                  </a:lnTo>
                  <a:lnTo>
                    <a:pt x="19050" y="35859"/>
                  </a:lnTo>
                  <a:lnTo>
                    <a:pt x="19116" y="36024"/>
                  </a:lnTo>
                  <a:lnTo>
                    <a:pt x="19182" y="36188"/>
                  </a:lnTo>
                  <a:lnTo>
                    <a:pt x="19248" y="36320"/>
                  </a:lnTo>
                  <a:lnTo>
                    <a:pt x="19380" y="36452"/>
                  </a:lnTo>
                  <a:lnTo>
                    <a:pt x="19511" y="36551"/>
                  </a:lnTo>
                  <a:lnTo>
                    <a:pt x="19676" y="36650"/>
                  </a:lnTo>
                  <a:lnTo>
                    <a:pt x="19874" y="36716"/>
                  </a:lnTo>
                  <a:lnTo>
                    <a:pt x="20105" y="36749"/>
                  </a:lnTo>
                  <a:lnTo>
                    <a:pt x="20368" y="36782"/>
                  </a:lnTo>
                  <a:lnTo>
                    <a:pt x="20665" y="36782"/>
                  </a:lnTo>
                  <a:lnTo>
                    <a:pt x="20665" y="36782"/>
                  </a:lnTo>
                  <a:lnTo>
                    <a:pt x="20962" y="36815"/>
                  </a:lnTo>
                  <a:lnTo>
                    <a:pt x="21192" y="36881"/>
                  </a:lnTo>
                  <a:lnTo>
                    <a:pt x="21390" y="37012"/>
                  </a:lnTo>
                  <a:lnTo>
                    <a:pt x="21522" y="37144"/>
                  </a:lnTo>
                  <a:lnTo>
                    <a:pt x="21621" y="37342"/>
                  </a:lnTo>
                  <a:lnTo>
                    <a:pt x="21720" y="37507"/>
                  </a:lnTo>
                  <a:lnTo>
                    <a:pt x="21851" y="37935"/>
                  </a:lnTo>
                  <a:lnTo>
                    <a:pt x="21983" y="38364"/>
                  </a:lnTo>
                  <a:lnTo>
                    <a:pt x="22082" y="38561"/>
                  </a:lnTo>
                  <a:lnTo>
                    <a:pt x="22214" y="38726"/>
                  </a:lnTo>
                  <a:lnTo>
                    <a:pt x="22412" y="38858"/>
                  </a:lnTo>
                  <a:lnTo>
                    <a:pt x="22642" y="38990"/>
                  </a:lnTo>
                  <a:lnTo>
                    <a:pt x="22906" y="39056"/>
                  </a:lnTo>
                  <a:lnTo>
                    <a:pt x="23269" y="39089"/>
                  </a:lnTo>
                  <a:lnTo>
                    <a:pt x="23269" y="39089"/>
                  </a:lnTo>
                  <a:lnTo>
                    <a:pt x="23664" y="39089"/>
                  </a:lnTo>
                  <a:lnTo>
                    <a:pt x="23994" y="39155"/>
                  </a:lnTo>
                  <a:lnTo>
                    <a:pt x="24257" y="39221"/>
                  </a:lnTo>
                  <a:lnTo>
                    <a:pt x="24488" y="39319"/>
                  </a:lnTo>
                  <a:lnTo>
                    <a:pt x="24686" y="39451"/>
                  </a:lnTo>
                  <a:lnTo>
                    <a:pt x="24851" y="39616"/>
                  </a:lnTo>
                  <a:lnTo>
                    <a:pt x="24983" y="39814"/>
                  </a:lnTo>
                  <a:lnTo>
                    <a:pt x="25081" y="40012"/>
                  </a:lnTo>
                  <a:lnTo>
                    <a:pt x="25147" y="40242"/>
                  </a:lnTo>
                  <a:lnTo>
                    <a:pt x="25180" y="40473"/>
                  </a:lnTo>
                  <a:lnTo>
                    <a:pt x="25246" y="41000"/>
                  </a:lnTo>
                  <a:lnTo>
                    <a:pt x="25246" y="41561"/>
                  </a:lnTo>
                  <a:lnTo>
                    <a:pt x="25246" y="42187"/>
                  </a:lnTo>
                  <a:lnTo>
                    <a:pt x="25246" y="42187"/>
                  </a:lnTo>
                  <a:lnTo>
                    <a:pt x="25246" y="42483"/>
                  </a:lnTo>
                  <a:lnTo>
                    <a:pt x="25279" y="42714"/>
                  </a:lnTo>
                  <a:lnTo>
                    <a:pt x="25312" y="42945"/>
                  </a:lnTo>
                  <a:lnTo>
                    <a:pt x="25378" y="43143"/>
                  </a:lnTo>
                  <a:lnTo>
                    <a:pt x="25543" y="43439"/>
                  </a:lnTo>
                  <a:lnTo>
                    <a:pt x="25708" y="43670"/>
                  </a:lnTo>
                  <a:lnTo>
                    <a:pt x="25872" y="43901"/>
                  </a:lnTo>
                  <a:lnTo>
                    <a:pt x="26004" y="44131"/>
                  </a:lnTo>
                  <a:lnTo>
                    <a:pt x="26103" y="44395"/>
                  </a:lnTo>
                  <a:lnTo>
                    <a:pt x="26136" y="44560"/>
                  </a:lnTo>
                  <a:lnTo>
                    <a:pt x="26136" y="44758"/>
                  </a:lnTo>
                  <a:lnTo>
                    <a:pt x="26136" y="44758"/>
                  </a:lnTo>
                  <a:lnTo>
                    <a:pt x="26136" y="47691"/>
                  </a:lnTo>
                  <a:lnTo>
                    <a:pt x="26136" y="47691"/>
                  </a:lnTo>
                  <a:lnTo>
                    <a:pt x="26169" y="48680"/>
                  </a:lnTo>
                  <a:lnTo>
                    <a:pt x="26202" y="49108"/>
                  </a:lnTo>
                  <a:lnTo>
                    <a:pt x="26268" y="49471"/>
                  </a:lnTo>
                  <a:lnTo>
                    <a:pt x="26400" y="49833"/>
                  </a:lnTo>
                  <a:lnTo>
                    <a:pt x="26565" y="50163"/>
                  </a:lnTo>
                  <a:lnTo>
                    <a:pt x="26795" y="50492"/>
                  </a:lnTo>
                  <a:lnTo>
                    <a:pt x="27092" y="50822"/>
                  </a:lnTo>
                  <a:lnTo>
                    <a:pt x="27092" y="50822"/>
                  </a:lnTo>
                  <a:lnTo>
                    <a:pt x="27224" y="50954"/>
                  </a:lnTo>
                  <a:lnTo>
                    <a:pt x="27323" y="51086"/>
                  </a:lnTo>
                  <a:lnTo>
                    <a:pt x="27520" y="51448"/>
                  </a:lnTo>
                  <a:lnTo>
                    <a:pt x="27685" y="51844"/>
                  </a:lnTo>
                  <a:lnTo>
                    <a:pt x="27817" y="52272"/>
                  </a:lnTo>
                  <a:lnTo>
                    <a:pt x="27817" y="52272"/>
                  </a:lnTo>
                  <a:lnTo>
                    <a:pt x="28938" y="51976"/>
                  </a:lnTo>
                  <a:lnTo>
                    <a:pt x="28938" y="51976"/>
                  </a:lnTo>
                  <a:lnTo>
                    <a:pt x="30256" y="51547"/>
                  </a:lnTo>
                  <a:lnTo>
                    <a:pt x="31508" y="51053"/>
                  </a:lnTo>
                  <a:lnTo>
                    <a:pt x="32761" y="50525"/>
                  </a:lnTo>
                  <a:lnTo>
                    <a:pt x="33947" y="49932"/>
                  </a:lnTo>
                  <a:lnTo>
                    <a:pt x="33947" y="49932"/>
                  </a:lnTo>
                  <a:close/>
                </a:path>
              </a:pathLst>
            </a:custGeom>
            <a:solidFill>
              <a:srgbClr val="33A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4"/>
            <p:cNvSpPr/>
            <p:nvPr/>
          </p:nvSpPr>
          <p:spPr>
            <a:xfrm>
              <a:off x="5809750" y="1069500"/>
              <a:ext cx="408700" cy="475450"/>
            </a:xfrm>
            <a:custGeom>
              <a:avLst/>
              <a:gdLst/>
              <a:ahLst/>
              <a:cxnLst/>
              <a:rect l="l" t="t" r="r" b="b"/>
              <a:pathLst>
                <a:path w="16348" h="19018" extrusionOk="0">
                  <a:moveTo>
                    <a:pt x="7811" y="16677"/>
                  </a:moveTo>
                  <a:lnTo>
                    <a:pt x="7811" y="16677"/>
                  </a:lnTo>
                  <a:lnTo>
                    <a:pt x="8273" y="16282"/>
                  </a:lnTo>
                  <a:lnTo>
                    <a:pt x="8767" y="15919"/>
                  </a:lnTo>
                  <a:lnTo>
                    <a:pt x="9756" y="15161"/>
                  </a:lnTo>
                  <a:lnTo>
                    <a:pt x="10217" y="14766"/>
                  </a:lnTo>
                  <a:lnTo>
                    <a:pt x="10547" y="14403"/>
                  </a:lnTo>
                  <a:lnTo>
                    <a:pt x="10679" y="14238"/>
                  </a:lnTo>
                  <a:lnTo>
                    <a:pt x="10777" y="14073"/>
                  </a:lnTo>
                  <a:lnTo>
                    <a:pt x="10843" y="13876"/>
                  </a:lnTo>
                  <a:lnTo>
                    <a:pt x="10876" y="13744"/>
                  </a:lnTo>
                  <a:lnTo>
                    <a:pt x="10876" y="13744"/>
                  </a:lnTo>
                  <a:lnTo>
                    <a:pt x="10876" y="12821"/>
                  </a:lnTo>
                  <a:lnTo>
                    <a:pt x="10909" y="12327"/>
                  </a:lnTo>
                  <a:lnTo>
                    <a:pt x="11008" y="11832"/>
                  </a:lnTo>
                  <a:lnTo>
                    <a:pt x="11140" y="11338"/>
                  </a:lnTo>
                  <a:lnTo>
                    <a:pt x="11239" y="11107"/>
                  </a:lnTo>
                  <a:lnTo>
                    <a:pt x="11338" y="10876"/>
                  </a:lnTo>
                  <a:lnTo>
                    <a:pt x="11503" y="10679"/>
                  </a:lnTo>
                  <a:lnTo>
                    <a:pt x="11667" y="10481"/>
                  </a:lnTo>
                  <a:lnTo>
                    <a:pt x="11865" y="10283"/>
                  </a:lnTo>
                  <a:lnTo>
                    <a:pt x="12063" y="10085"/>
                  </a:lnTo>
                  <a:lnTo>
                    <a:pt x="12063" y="10085"/>
                  </a:lnTo>
                  <a:lnTo>
                    <a:pt x="12557" y="9789"/>
                  </a:lnTo>
                  <a:lnTo>
                    <a:pt x="13052" y="9492"/>
                  </a:lnTo>
                  <a:lnTo>
                    <a:pt x="13513" y="9228"/>
                  </a:lnTo>
                  <a:lnTo>
                    <a:pt x="13941" y="8965"/>
                  </a:lnTo>
                  <a:lnTo>
                    <a:pt x="14304" y="8668"/>
                  </a:lnTo>
                  <a:lnTo>
                    <a:pt x="14436" y="8503"/>
                  </a:lnTo>
                  <a:lnTo>
                    <a:pt x="14568" y="8339"/>
                  </a:lnTo>
                  <a:lnTo>
                    <a:pt x="14700" y="8174"/>
                  </a:lnTo>
                  <a:lnTo>
                    <a:pt x="14765" y="7976"/>
                  </a:lnTo>
                  <a:lnTo>
                    <a:pt x="14798" y="7778"/>
                  </a:lnTo>
                  <a:lnTo>
                    <a:pt x="14831" y="7581"/>
                  </a:lnTo>
                  <a:lnTo>
                    <a:pt x="14831" y="7581"/>
                  </a:lnTo>
                  <a:lnTo>
                    <a:pt x="14831" y="6691"/>
                  </a:lnTo>
                  <a:lnTo>
                    <a:pt x="14831" y="6262"/>
                  </a:lnTo>
                  <a:lnTo>
                    <a:pt x="14864" y="5834"/>
                  </a:lnTo>
                  <a:lnTo>
                    <a:pt x="14897" y="5372"/>
                  </a:lnTo>
                  <a:lnTo>
                    <a:pt x="14996" y="4944"/>
                  </a:lnTo>
                  <a:lnTo>
                    <a:pt x="15161" y="4482"/>
                  </a:lnTo>
                  <a:lnTo>
                    <a:pt x="15359" y="4054"/>
                  </a:lnTo>
                  <a:lnTo>
                    <a:pt x="15359" y="4054"/>
                  </a:lnTo>
                  <a:lnTo>
                    <a:pt x="15589" y="3658"/>
                  </a:lnTo>
                  <a:lnTo>
                    <a:pt x="15787" y="3395"/>
                  </a:lnTo>
                  <a:lnTo>
                    <a:pt x="16084" y="3032"/>
                  </a:lnTo>
                  <a:lnTo>
                    <a:pt x="16216" y="2867"/>
                  </a:lnTo>
                  <a:lnTo>
                    <a:pt x="16282" y="2703"/>
                  </a:lnTo>
                  <a:lnTo>
                    <a:pt x="16347" y="2472"/>
                  </a:lnTo>
                  <a:lnTo>
                    <a:pt x="16347" y="2142"/>
                  </a:lnTo>
                  <a:lnTo>
                    <a:pt x="16347" y="2142"/>
                  </a:lnTo>
                  <a:lnTo>
                    <a:pt x="16347" y="1813"/>
                  </a:lnTo>
                  <a:lnTo>
                    <a:pt x="16282" y="1549"/>
                  </a:lnTo>
                  <a:lnTo>
                    <a:pt x="16216" y="1318"/>
                  </a:lnTo>
                  <a:lnTo>
                    <a:pt x="16117" y="1121"/>
                  </a:lnTo>
                  <a:lnTo>
                    <a:pt x="15985" y="989"/>
                  </a:lnTo>
                  <a:lnTo>
                    <a:pt x="15853" y="923"/>
                  </a:lnTo>
                  <a:lnTo>
                    <a:pt x="15655" y="857"/>
                  </a:lnTo>
                  <a:lnTo>
                    <a:pt x="15425" y="824"/>
                  </a:lnTo>
                  <a:lnTo>
                    <a:pt x="15425" y="824"/>
                  </a:lnTo>
                  <a:lnTo>
                    <a:pt x="15194" y="791"/>
                  </a:lnTo>
                  <a:lnTo>
                    <a:pt x="14996" y="725"/>
                  </a:lnTo>
                  <a:lnTo>
                    <a:pt x="14831" y="626"/>
                  </a:lnTo>
                  <a:lnTo>
                    <a:pt x="14700" y="494"/>
                  </a:lnTo>
                  <a:lnTo>
                    <a:pt x="14535" y="264"/>
                  </a:lnTo>
                  <a:lnTo>
                    <a:pt x="14502" y="165"/>
                  </a:lnTo>
                  <a:lnTo>
                    <a:pt x="14502" y="165"/>
                  </a:lnTo>
                  <a:lnTo>
                    <a:pt x="14403" y="0"/>
                  </a:lnTo>
                  <a:lnTo>
                    <a:pt x="14403" y="0"/>
                  </a:lnTo>
                  <a:lnTo>
                    <a:pt x="13810" y="1055"/>
                  </a:lnTo>
                  <a:lnTo>
                    <a:pt x="13183" y="2109"/>
                  </a:lnTo>
                  <a:lnTo>
                    <a:pt x="12491" y="3098"/>
                  </a:lnTo>
                  <a:lnTo>
                    <a:pt x="11766" y="4087"/>
                  </a:lnTo>
                  <a:lnTo>
                    <a:pt x="11008" y="5010"/>
                  </a:lnTo>
                  <a:lnTo>
                    <a:pt x="10184" y="5900"/>
                  </a:lnTo>
                  <a:lnTo>
                    <a:pt x="9327" y="6757"/>
                  </a:lnTo>
                  <a:lnTo>
                    <a:pt x="8437" y="7548"/>
                  </a:lnTo>
                  <a:lnTo>
                    <a:pt x="7515" y="8339"/>
                  </a:lnTo>
                  <a:lnTo>
                    <a:pt x="6526" y="9064"/>
                  </a:lnTo>
                  <a:lnTo>
                    <a:pt x="5537" y="9723"/>
                  </a:lnTo>
                  <a:lnTo>
                    <a:pt x="4482" y="10349"/>
                  </a:lnTo>
                  <a:lnTo>
                    <a:pt x="3395" y="10942"/>
                  </a:lnTo>
                  <a:lnTo>
                    <a:pt x="2307" y="11470"/>
                  </a:lnTo>
                  <a:lnTo>
                    <a:pt x="1187" y="11931"/>
                  </a:lnTo>
                  <a:lnTo>
                    <a:pt x="0" y="12360"/>
                  </a:lnTo>
                  <a:lnTo>
                    <a:pt x="0" y="14436"/>
                  </a:lnTo>
                  <a:lnTo>
                    <a:pt x="0" y="14436"/>
                  </a:lnTo>
                  <a:lnTo>
                    <a:pt x="33" y="15425"/>
                  </a:lnTo>
                  <a:lnTo>
                    <a:pt x="66" y="15853"/>
                  </a:lnTo>
                  <a:lnTo>
                    <a:pt x="132" y="16216"/>
                  </a:lnTo>
                  <a:lnTo>
                    <a:pt x="264" y="16578"/>
                  </a:lnTo>
                  <a:lnTo>
                    <a:pt x="429" y="16908"/>
                  </a:lnTo>
                  <a:lnTo>
                    <a:pt x="659" y="17237"/>
                  </a:lnTo>
                  <a:lnTo>
                    <a:pt x="956" y="17567"/>
                  </a:lnTo>
                  <a:lnTo>
                    <a:pt x="956" y="17567"/>
                  </a:lnTo>
                  <a:lnTo>
                    <a:pt x="1088" y="17699"/>
                  </a:lnTo>
                  <a:lnTo>
                    <a:pt x="1187" y="17831"/>
                  </a:lnTo>
                  <a:lnTo>
                    <a:pt x="1384" y="18193"/>
                  </a:lnTo>
                  <a:lnTo>
                    <a:pt x="1549" y="18589"/>
                  </a:lnTo>
                  <a:lnTo>
                    <a:pt x="1681" y="19017"/>
                  </a:lnTo>
                  <a:lnTo>
                    <a:pt x="1681" y="19017"/>
                  </a:lnTo>
                  <a:lnTo>
                    <a:pt x="2802" y="18721"/>
                  </a:lnTo>
                  <a:lnTo>
                    <a:pt x="2802" y="18721"/>
                  </a:lnTo>
                  <a:lnTo>
                    <a:pt x="3922" y="18358"/>
                  </a:lnTo>
                  <a:lnTo>
                    <a:pt x="4977" y="17962"/>
                  </a:lnTo>
                  <a:lnTo>
                    <a:pt x="6031" y="17534"/>
                  </a:lnTo>
                  <a:lnTo>
                    <a:pt x="7053" y="17040"/>
                  </a:lnTo>
                  <a:lnTo>
                    <a:pt x="7152" y="17007"/>
                  </a:lnTo>
                  <a:lnTo>
                    <a:pt x="7152" y="17007"/>
                  </a:lnTo>
                  <a:lnTo>
                    <a:pt x="7449" y="16842"/>
                  </a:lnTo>
                  <a:lnTo>
                    <a:pt x="7449" y="16842"/>
                  </a:lnTo>
                  <a:lnTo>
                    <a:pt x="7811" y="16677"/>
                  </a:lnTo>
                  <a:lnTo>
                    <a:pt x="7811" y="16677"/>
                  </a:lnTo>
                  <a:close/>
                </a:path>
              </a:pathLst>
            </a:custGeom>
            <a:solidFill>
              <a:srgbClr val="2E9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4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53B2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4"/>
            <p:cNvSpPr/>
            <p:nvPr/>
          </p:nvSpPr>
          <p:spPr>
            <a:xfrm>
              <a:off x="6146750" y="966500"/>
              <a:ext cx="40400" cy="40400"/>
            </a:xfrm>
            <a:custGeom>
              <a:avLst/>
              <a:gdLst/>
              <a:ahLst/>
              <a:cxnLst/>
              <a:rect l="l" t="t" r="r" b="b"/>
              <a:pathLst>
                <a:path w="1616" h="1616" extrusionOk="0">
                  <a:moveTo>
                    <a:pt x="791" y="1615"/>
                  </a:moveTo>
                  <a:lnTo>
                    <a:pt x="791" y="1615"/>
                  </a:lnTo>
                  <a:lnTo>
                    <a:pt x="956" y="1582"/>
                  </a:lnTo>
                  <a:lnTo>
                    <a:pt x="1121" y="1549"/>
                  </a:lnTo>
                  <a:lnTo>
                    <a:pt x="1252" y="1450"/>
                  </a:lnTo>
                  <a:lnTo>
                    <a:pt x="1384" y="1352"/>
                  </a:lnTo>
                  <a:lnTo>
                    <a:pt x="1483" y="1253"/>
                  </a:lnTo>
                  <a:lnTo>
                    <a:pt x="1549" y="1121"/>
                  </a:lnTo>
                  <a:lnTo>
                    <a:pt x="1582" y="956"/>
                  </a:lnTo>
                  <a:lnTo>
                    <a:pt x="1615" y="791"/>
                  </a:lnTo>
                  <a:lnTo>
                    <a:pt x="1615" y="791"/>
                  </a:lnTo>
                  <a:lnTo>
                    <a:pt x="1582" y="627"/>
                  </a:lnTo>
                  <a:lnTo>
                    <a:pt x="1549" y="495"/>
                  </a:lnTo>
                  <a:lnTo>
                    <a:pt x="1483" y="363"/>
                  </a:lnTo>
                  <a:lnTo>
                    <a:pt x="1384" y="231"/>
                  </a:lnTo>
                  <a:lnTo>
                    <a:pt x="1252" y="132"/>
                  </a:lnTo>
                  <a:lnTo>
                    <a:pt x="1121" y="66"/>
                  </a:lnTo>
                  <a:lnTo>
                    <a:pt x="956" y="0"/>
                  </a:lnTo>
                  <a:lnTo>
                    <a:pt x="791" y="0"/>
                  </a:lnTo>
                  <a:lnTo>
                    <a:pt x="791" y="0"/>
                  </a:lnTo>
                  <a:lnTo>
                    <a:pt x="659" y="0"/>
                  </a:lnTo>
                  <a:lnTo>
                    <a:pt x="494" y="66"/>
                  </a:lnTo>
                  <a:lnTo>
                    <a:pt x="363" y="132"/>
                  </a:lnTo>
                  <a:lnTo>
                    <a:pt x="231" y="231"/>
                  </a:lnTo>
                  <a:lnTo>
                    <a:pt x="132" y="363"/>
                  </a:lnTo>
                  <a:lnTo>
                    <a:pt x="66" y="495"/>
                  </a:lnTo>
                  <a:lnTo>
                    <a:pt x="33" y="627"/>
                  </a:lnTo>
                  <a:lnTo>
                    <a:pt x="0" y="791"/>
                  </a:lnTo>
                  <a:lnTo>
                    <a:pt x="0" y="791"/>
                  </a:lnTo>
                  <a:lnTo>
                    <a:pt x="33" y="956"/>
                  </a:lnTo>
                  <a:lnTo>
                    <a:pt x="66" y="1121"/>
                  </a:lnTo>
                  <a:lnTo>
                    <a:pt x="132" y="1253"/>
                  </a:lnTo>
                  <a:lnTo>
                    <a:pt x="231" y="1352"/>
                  </a:lnTo>
                  <a:lnTo>
                    <a:pt x="363" y="1450"/>
                  </a:lnTo>
                  <a:lnTo>
                    <a:pt x="494" y="1549"/>
                  </a:lnTo>
                  <a:lnTo>
                    <a:pt x="659" y="1582"/>
                  </a:lnTo>
                  <a:lnTo>
                    <a:pt x="791" y="1615"/>
                  </a:lnTo>
                  <a:lnTo>
                    <a:pt x="791" y="1615"/>
                  </a:lnTo>
                  <a:close/>
                </a:path>
              </a:pathLst>
            </a:custGeom>
            <a:solidFill>
              <a:srgbClr val="54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2" name="Google Shape;302;p4"/>
          <p:cNvGrpSpPr/>
          <p:nvPr/>
        </p:nvGrpSpPr>
        <p:grpSpPr>
          <a:xfrm>
            <a:off x="8629429" y="3481774"/>
            <a:ext cx="394053" cy="669612"/>
            <a:chOff x="10200179" y="3338424"/>
            <a:chExt cx="394053" cy="669612"/>
          </a:xfrm>
        </p:grpSpPr>
        <p:sp>
          <p:nvSpPr>
            <p:cNvPr id="303" name="Google Shape;303;p4"/>
            <p:cNvSpPr/>
            <p:nvPr/>
          </p:nvSpPr>
          <p:spPr>
            <a:xfrm>
              <a:off x="10200179" y="3338424"/>
              <a:ext cx="394053" cy="669612"/>
            </a:xfrm>
            <a:custGeom>
              <a:avLst/>
              <a:gdLst/>
              <a:ahLst/>
              <a:cxnLst/>
              <a:rect l="l" t="t" r="r" b="b"/>
              <a:pathLst>
                <a:path w="11014" h="18716" extrusionOk="0">
                  <a:moveTo>
                    <a:pt x="968" y="0"/>
                  </a:moveTo>
                  <a:lnTo>
                    <a:pt x="745" y="75"/>
                  </a:lnTo>
                  <a:lnTo>
                    <a:pt x="521" y="186"/>
                  </a:lnTo>
                  <a:lnTo>
                    <a:pt x="335" y="335"/>
                  </a:lnTo>
                  <a:lnTo>
                    <a:pt x="187" y="521"/>
                  </a:lnTo>
                  <a:lnTo>
                    <a:pt x="75" y="745"/>
                  </a:lnTo>
                  <a:lnTo>
                    <a:pt x="1" y="968"/>
                  </a:lnTo>
                  <a:lnTo>
                    <a:pt x="1" y="1191"/>
                  </a:lnTo>
                  <a:lnTo>
                    <a:pt x="1" y="17488"/>
                  </a:lnTo>
                  <a:lnTo>
                    <a:pt x="1" y="17748"/>
                  </a:lnTo>
                  <a:lnTo>
                    <a:pt x="75" y="17971"/>
                  </a:lnTo>
                  <a:lnTo>
                    <a:pt x="187" y="18195"/>
                  </a:lnTo>
                  <a:lnTo>
                    <a:pt x="335" y="18343"/>
                  </a:lnTo>
                  <a:lnTo>
                    <a:pt x="521" y="18492"/>
                  </a:lnTo>
                  <a:lnTo>
                    <a:pt x="745" y="18641"/>
                  </a:lnTo>
                  <a:lnTo>
                    <a:pt x="968" y="18678"/>
                  </a:lnTo>
                  <a:lnTo>
                    <a:pt x="1191" y="18716"/>
                  </a:lnTo>
                  <a:lnTo>
                    <a:pt x="9823" y="18716"/>
                  </a:lnTo>
                  <a:lnTo>
                    <a:pt x="10046" y="18678"/>
                  </a:lnTo>
                  <a:lnTo>
                    <a:pt x="10307" y="18641"/>
                  </a:lnTo>
                  <a:lnTo>
                    <a:pt x="10493" y="18492"/>
                  </a:lnTo>
                  <a:lnTo>
                    <a:pt x="10679" y="18343"/>
                  </a:lnTo>
                  <a:lnTo>
                    <a:pt x="10828" y="18195"/>
                  </a:lnTo>
                  <a:lnTo>
                    <a:pt x="10939" y="17971"/>
                  </a:lnTo>
                  <a:lnTo>
                    <a:pt x="11014" y="17748"/>
                  </a:lnTo>
                  <a:lnTo>
                    <a:pt x="11014" y="17488"/>
                  </a:lnTo>
                  <a:lnTo>
                    <a:pt x="11014" y="1191"/>
                  </a:lnTo>
                  <a:lnTo>
                    <a:pt x="11014" y="968"/>
                  </a:lnTo>
                  <a:lnTo>
                    <a:pt x="10939" y="745"/>
                  </a:lnTo>
                  <a:lnTo>
                    <a:pt x="10828" y="521"/>
                  </a:lnTo>
                  <a:lnTo>
                    <a:pt x="10679" y="335"/>
                  </a:lnTo>
                  <a:lnTo>
                    <a:pt x="10493" y="186"/>
                  </a:lnTo>
                  <a:lnTo>
                    <a:pt x="10307" y="75"/>
                  </a:lnTo>
                  <a:lnTo>
                    <a:pt x="10046" y="0"/>
                  </a:lnTo>
                  <a:close/>
                </a:path>
              </a:pathLst>
            </a:custGeom>
            <a:solidFill>
              <a:schemeClr val="accent3"/>
            </a:solidFill>
            <a:ln w="38100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4"/>
            <p:cNvSpPr/>
            <p:nvPr/>
          </p:nvSpPr>
          <p:spPr>
            <a:xfrm>
              <a:off x="10253416" y="3436920"/>
              <a:ext cx="287580" cy="286256"/>
            </a:xfrm>
            <a:custGeom>
              <a:avLst/>
              <a:gdLst/>
              <a:ahLst/>
              <a:cxnLst/>
              <a:rect l="l" t="t" r="r" b="b"/>
              <a:pathLst>
                <a:path w="8038" h="8001" extrusionOk="0">
                  <a:moveTo>
                    <a:pt x="3610" y="1"/>
                  </a:moveTo>
                  <a:lnTo>
                    <a:pt x="3201" y="75"/>
                  </a:lnTo>
                  <a:lnTo>
                    <a:pt x="2829" y="187"/>
                  </a:lnTo>
                  <a:lnTo>
                    <a:pt x="2457" y="298"/>
                  </a:lnTo>
                  <a:lnTo>
                    <a:pt x="2122" y="484"/>
                  </a:lnTo>
                  <a:lnTo>
                    <a:pt x="1787" y="670"/>
                  </a:lnTo>
                  <a:lnTo>
                    <a:pt x="1489" y="894"/>
                  </a:lnTo>
                  <a:lnTo>
                    <a:pt x="1191" y="1154"/>
                  </a:lnTo>
                  <a:lnTo>
                    <a:pt x="931" y="1452"/>
                  </a:lnTo>
                  <a:lnTo>
                    <a:pt x="708" y="1749"/>
                  </a:lnTo>
                  <a:lnTo>
                    <a:pt x="485" y="2084"/>
                  </a:lnTo>
                  <a:lnTo>
                    <a:pt x="336" y="2419"/>
                  </a:lnTo>
                  <a:lnTo>
                    <a:pt x="187" y="2791"/>
                  </a:lnTo>
                  <a:lnTo>
                    <a:pt x="112" y="3201"/>
                  </a:lnTo>
                  <a:lnTo>
                    <a:pt x="38" y="3573"/>
                  </a:lnTo>
                  <a:lnTo>
                    <a:pt x="1" y="3982"/>
                  </a:lnTo>
                  <a:lnTo>
                    <a:pt x="38" y="4391"/>
                  </a:lnTo>
                  <a:lnTo>
                    <a:pt x="112" y="4800"/>
                  </a:lnTo>
                  <a:lnTo>
                    <a:pt x="187" y="5173"/>
                  </a:lnTo>
                  <a:lnTo>
                    <a:pt x="336" y="5545"/>
                  </a:lnTo>
                  <a:lnTo>
                    <a:pt x="485" y="5917"/>
                  </a:lnTo>
                  <a:lnTo>
                    <a:pt x="708" y="6214"/>
                  </a:lnTo>
                  <a:lnTo>
                    <a:pt x="931" y="6549"/>
                  </a:lnTo>
                  <a:lnTo>
                    <a:pt x="1191" y="6810"/>
                  </a:lnTo>
                  <a:lnTo>
                    <a:pt x="1489" y="7070"/>
                  </a:lnTo>
                  <a:lnTo>
                    <a:pt x="1787" y="7293"/>
                  </a:lnTo>
                  <a:lnTo>
                    <a:pt x="2122" y="7517"/>
                  </a:lnTo>
                  <a:lnTo>
                    <a:pt x="2457" y="7665"/>
                  </a:lnTo>
                  <a:lnTo>
                    <a:pt x="2829" y="7814"/>
                  </a:lnTo>
                  <a:lnTo>
                    <a:pt x="3201" y="7926"/>
                  </a:lnTo>
                  <a:lnTo>
                    <a:pt x="3610" y="7963"/>
                  </a:lnTo>
                  <a:lnTo>
                    <a:pt x="4019" y="8000"/>
                  </a:lnTo>
                  <a:lnTo>
                    <a:pt x="4428" y="7963"/>
                  </a:lnTo>
                  <a:lnTo>
                    <a:pt x="4838" y="7926"/>
                  </a:lnTo>
                  <a:lnTo>
                    <a:pt x="5210" y="7814"/>
                  </a:lnTo>
                  <a:lnTo>
                    <a:pt x="5582" y="7665"/>
                  </a:lnTo>
                  <a:lnTo>
                    <a:pt x="5917" y="7517"/>
                  </a:lnTo>
                  <a:lnTo>
                    <a:pt x="6252" y="7293"/>
                  </a:lnTo>
                  <a:lnTo>
                    <a:pt x="6549" y="7070"/>
                  </a:lnTo>
                  <a:lnTo>
                    <a:pt x="6847" y="6810"/>
                  </a:lnTo>
                  <a:lnTo>
                    <a:pt x="7107" y="6549"/>
                  </a:lnTo>
                  <a:lnTo>
                    <a:pt x="7331" y="6214"/>
                  </a:lnTo>
                  <a:lnTo>
                    <a:pt x="7554" y="5917"/>
                  </a:lnTo>
                  <a:lnTo>
                    <a:pt x="7703" y="5545"/>
                  </a:lnTo>
                  <a:lnTo>
                    <a:pt x="7852" y="5173"/>
                  </a:lnTo>
                  <a:lnTo>
                    <a:pt x="7926" y="4800"/>
                  </a:lnTo>
                  <a:lnTo>
                    <a:pt x="8000" y="4391"/>
                  </a:lnTo>
                  <a:lnTo>
                    <a:pt x="8038" y="3982"/>
                  </a:lnTo>
                  <a:lnTo>
                    <a:pt x="8000" y="3573"/>
                  </a:lnTo>
                  <a:lnTo>
                    <a:pt x="7926" y="3201"/>
                  </a:lnTo>
                  <a:lnTo>
                    <a:pt x="7852" y="2791"/>
                  </a:lnTo>
                  <a:lnTo>
                    <a:pt x="7703" y="2419"/>
                  </a:lnTo>
                  <a:lnTo>
                    <a:pt x="7554" y="2084"/>
                  </a:lnTo>
                  <a:lnTo>
                    <a:pt x="7331" y="1749"/>
                  </a:lnTo>
                  <a:lnTo>
                    <a:pt x="7107" y="1452"/>
                  </a:lnTo>
                  <a:lnTo>
                    <a:pt x="6847" y="1154"/>
                  </a:lnTo>
                  <a:lnTo>
                    <a:pt x="6549" y="894"/>
                  </a:lnTo>
                  <a:lnTo>
                    <a:pt x="6252" y="670"/>
                  </a:lnTo>
                  <a:lnTo>
                    <a:pt x="5917" y="484"/>
                  </a:lnTo>
                  <a:lnTo>
                    <a:pt x="5582" y="298"/>
                  </a:lnTo>
                  <a:lnTo>
                    <a:pt x="5210" y="187"/>
                  </a:lnTo>
                  <a:lnTo>
                    <a:pt x="4838" y="75"/>
                  </a:lnTo>
                  <a:lnTo>
                    <a:pt x="442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4"/>
            <p:cNvSpPr/>
            <p:nvPr/>
          </p:nvSpPr>
          <p:spPr>
            <a:xfrm>
              <a:off x="10288049" y="3470193"/>
              <a:ext cx="218350" cy="218350"/>
            </a:xfrm>
            <a:custGeom>
              <a:avLst/>
              <a:gdLst/>
              <a:ahLst/>
              <a:cxnLst/>
              <a:rect l="l" t="t" r="r" b="b"/>
              <a:pathLst>
                <a:path w="6103" h="6103" extrusionOk="0">
                  <a:moveTo>
                    <a:pt x="3051" y="1"/>
                  </a:moveTo>
                  <a:lnTo>
                    <a:pt x="2754" y="38"/>
                  </a:lnTo>
                  <a:lnTo>
                    <a:pt x="2456" y="75"/>
                  </a:lnTo>
                  <a:lnTo>
                    <a:pt x="2158" y="150"/>
                  </a:lnTo>
                  <a:lnTo>
                    <a:pt x="1861" y="261"/>
                  </a:lnTo>
                  <a:lnTo>
                    <a:pt x="1600" y="373"/>
                  </a:lnTo>
                  <a:lnTo>
                    <a:pt x="1340" y="522"/>
                  </a:lnTo>
                  <a:lnTo>
                    <a:pt x="1116" y="708"/>
                  </a:lnTo>
                  <a:lnTo>
                    <a:pt x="893" y="894"/>
                  </a:lnTo>
                  <a:lnTo>
                    <a:pt x="707" y="1117"/>
                  </a:lnTo>
                  <a:lnTo>
                    <a:pt x="521" y="1378"/>
                  </a:lnTo>
                  <a:lnTo>
                    <a:pt x="372" y="1601"/>
                  </a:lnTo>
                  <a:lnTo>
                    <a:pt x="261" y="1861"/>
                  </a:lnTo>
                  <a:lnTo>
                    <a:pt x="149" y="2159"/>
                  </a:lnTo>
                  <a:lnTo>
                    <a:pt x="75" y="2457"/>
                  </a:lnTo>
                  <a:lnTo>
                    <a:pt x="37" y="2754"/>
                  </a:lnTo>
                  <a:lnTo>
                    <a:pt x="0" y="3052"/>
                  </a:lnTo>
                  <a:lnTo>
                    <a:pt x="37" y="3387"/>
                  </a:lnTo>
                  <a:lnTo>
                    <a:pt x="75" y="3684"/>
                  </a:lnTo>
                  <a:lnTo>
                    <a:pt x="149" y="3982"/>
                  </a:lnTo>
                  <a:lnTo>
                    <a:pt x="261" y="4243"/>
                  </a:lnTo>
                  <a:lnTo>
                    <a:pt x="372" y="4503"/>
                  </a:lnTo>
                  <a:lnTo>
                    <a:pt x="521" y="4763"/>
                  </a:lnTo>
                  <a:lnTo>
                    <a:pt x="707" y="4987"/>
                  </a:lnTo>
                  <a:lnTo>
                    <a:pt x="893" y="5210"/>
                  </a:lnTo>
                  <a:lnTo>
                    <a:pt x="1116" y="5433"/>
                  </a:lnTo>
                  <a:lnTo>
                    <a:pt x="1340" y="5582"/>
                  </a:lnTo>
                  <a:lnTo>
                    <a:pt x="1600" y="5731"/>
                  </a:lnTo>
                  <a:lnTo>
                    <a:pt x="1861" y="5880"/>
                  </a:lnTo>
                  <a:lnTo>
                    <a:pt x="2158" y="5991"/>
                  </a:lnTo>
                  <a:lnTo>
                    <a:pt x="2456" y="6066"/>
                  </a:lnTo>
                  <a:lnTo>
                    <a:pt x="2754" y="6103"/>
                  </a:lnTo>
                  <a:lnTo>
                    <a:pt x="3349" y="6103"/>
                  </a:lnTo>
                  <a:lnTo>
                    <a:pt x="3684" y="6066"/>
                  </a:lnTo>
                  <a:lnTo>
                    <a:pt x="3944" y="5991"/>
                  </a:lnTo>
                  <a:lnTo>
                    <a:pt x="4242" y="5880"/>
                  </a:lnTo>
                  <a:lnTo>
                    <a:pt x="4502" y="5731"/>
                  </a:lnTo>
                  <a:lnTo>
                    <a:pt x="4763" y="5582"/>
                  </a:lnTo>
                  <a:lnTo>
                    <a:pt x="4986" y="5433"/>
                  </a:lnTo>
                  <a:lnTo>
                    <a:pt x="5209" y="5210"/>
                  </a:lnTo>
                  <a:lnTo>
                    <a:pt x="5395" y="4987"/>
                  </a:lnTo>
                  <a:lnTo>
                    <a:pt x="5581" y="4763"/>
                  </a:lnTo>
                  <a:lnTo>
                    <a:pt x="5730" y="4503"/>
                  </a:lnTo>
                  <a:lnTo>
                    <a:pt x="5879" y="4243"/>
                  </a:lnTo>
                  <a:lnTo>
                    <a:pt x="5953" y="3982"/>
                  </a:lnTo>
                  <a:lnTo>
                    <a:pt x="6028" y="3684"/>
                  </a:lnTo>
                  <a:lnTo>
                    <a:pt x="6102" y="3387"/>
                  </a:lnTo>
                  <a:lnTo>
                    <a:pt x="6102" y="3052"/>
                  </a:lnTo>
                  <a:lnTo>
                    <a:pt x="6102" y="2754"/>
                  </a:lnTo>
                  <a:lnTo>
                    <a:pt x="6028" y="2457"/>
                  </a:lnTo>
                  <a:lnTo>
                    <a:pt x="5953" y="2159"/>
                  </a:lnTo>
                  <a:lnTo>
                    <a:pt x="5879" y="1861"/>
                  </a:lnTo>
                  <a:lnTo>
                    <a:pt x="5730" y="1601"/>
                  </a:lnTo>
                  <a:lnTo>
                    <a:pt x="5581" y="1378"/>
                  </a:lnTo>
                  <a:lnTo>
                    <a:pt x="5395" y="1117"/>
                  </a:lnTo>
                  <a:lnTo>
                    <a:pt x="5209" y="894"/>
                  </a:lnTo>
                  <a:lnTo>
                    <a:pt x="4986" y="708"/>
                  </a:lnTo>
                  <a:lnTo>
                    <a:pt x="4763" y="522"/>
                  </a:lnTo>
                  <a:lnTo>
                    <a:pt x="4502" y="373"/>
                  </a:lnTo>
                  <a:lnTo>
                    <a:pt x="4242" y="261"/>
                  </a:lnTo>
                  <a:lnTo>
                    <a:pt x="3944" y="150"/>
                  </a:lnTo>
                  <a:lnTo>
                    <a:pt x="3684" y="75"/>
                  </a:lnTo>
                  <a:lnTo>
                    <a:pt x="3349" y="38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4"/>
            <p:cNvSpPr/>
            <p:nvPr/>
          </p:nvSpPr>
          <p:spPr>
            <a:xfrm>
              <a:off x="10253416" y="3761744"/>
              <a:ext cx="287580" cy="57280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0"/>
                  </a:moveTo>
                  <a:lnTo>
                    <a:pt x="224" y="37"/>
                  </a:lnTo>
                  <a:lnTo>
                    <a:pt x="112" y="112"/>
                  </a:lnTo>
                  <a:lnTo>
                    <a:pt x="38" y="186"/>
                  </a:lnTo>
                  <a:lnTo>
                    <a:pt x="1" y="335"/>
                  </a:lnTo>
                  <a:lnTo>
                    <a:pt x="1" y="1302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2"/>
                  </a:lnTo>
                  <a:lnTo>
                    <a:pt x="8038" y="335"/>
                  </a:lnTo>
                  <a:lnTo>
                    <a:pt x="8000" y="186"/>
                  </a:lnTo>
                  <a:lnTo>
                    <a:pt x="7926" y="112"/>
                  </a:lnTo>
                  <a:lnTo>
                    <a:pt x="7814" y="37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4"/>
            <p:cNvSpPr/>
            <p:nvPr/>
          </p:nvSpPr>
          <p:spPr>
            <a:xfrm>
              <a:off x="10253416" y="3853584"/>
              <a:ext cx="287580" cy="57280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1"/>
                  </a:moveTo>
                  <a:lnTo>
                    <a:pt x="224" y="38"/>
                  </a:lnTo>
                  <a:lnTo>
                    <a:pt x="112" y="112"/>
                  </a:lnTo>
                  <a:lnTo>
                    <a:pt x="38" y="224"/>
                  </a:lnTo>
                  <a:lnTo>
                    <a:pt x="1" y="335"/>
                  </a:lnTo>
                  <a:lnTo>
                    <a:pt x="1" y="1303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3"/>
                  </a:lnTo>
                  <a:lnTo>
                    <a:pt x="8038" y="335"/>
                  </a:lnTo>
                  <a:lnTo>
                    <a:pt x="8000" y="224"/>
                  </a:lnTo>
                  <a:lnTo>
                    <a:pt x="7926" y="112"/>
                  </a:lnTo>
                  <a:lnTo>
                    <a:pt x="7814" y="38"/>
                  </a:lnTo>
                  <a:lnTo>
                    <a:pt x="77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4"/>
          <p:cNvSpPr/>
          <p:nvPr/>
        </p:nvSpPr>
        <p:spPr>
          <a:xfrm>
            <a:off x="169025" y="3481775"/>
            <a:ext cx="222000" cy="222000"/>
          </a:xfrm>
          <a:prstGeom prst="rect">
            <a:avLst/>
          </a:prstGeom>
          <a:solidFill>
            <a:schemeClr val="accent5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4"/>
          <p:cNvSpPr/>
          <p:nvPr/>
        </p:nvSpPr>
        <p:spPr>
          <a:xfrm>
            <a:off x="169013" y="3883250"/>
            <a:ext cx="222000" cy="2220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10" name="Google Shape;310;p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7">
  <p:cSld name="TITLE_1_1_14">
    <p:spTree>
      <p:nvGrpSpPr>
        <p:cNvPr id="1" name="Shape 25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548" name="Google Shape;2548;p32"/>
          <p:cNvGrpSpPr/>
          <p:nvPr/>
        </p:nvGrpSpPr>
        <p:grpSpPr>
          <a:xfrm>
            <a:off x="-457019" y="-674220"/>
            <a:ext cx="10099834" cy="6108091"/>
            <a:chOff x="238125" y="805270"/>
            <a:chExt cx="7143750" cy="4320030"/>
          </a:xfrm>
        </p:grpSpPr>
        <p:sp>
          <p:nvSpPr>
            <p:cNvPr id="2549" name="Google Shape;2549;p32"/>
            <p:cNvSpPr/>
            <p:nvPr/>
          </p:nvSpPr>
          <p:spPr>
            <a:xfrm>
              <a:off x="525200" y="805274"/>
              <a:ext cx="6569600" cy="1957900"/>
            </a:xfrm>
            <a:custGeom>
              <a:avLst/>
              <a:gdLst/>
              <a:ahLst/>
              <a:cxnLst/>
              <a:rect l="l" t="t" r="r" b="b"/>
              <a:pathLst>
                <a:path w="262784" h="78316" extrusionOk="0">
                  <a:moveTo>
                    <a:pt x="1" y="0"/>
                  </a:moveTo>
                  <a:lnTo>
                    <a:pt x="1" y="78315"/>
                  </a:lnTo>
                  <a:lnTo>
                    <a:pt x="49140" y="29176"/>
                  </a:lnTo>
                  <a:lnTo>
                    <a:pt x="213644" y="29176"/>
                  </a:lnTo>
                  <a:lnTo>
                    <a:pt x="262783" y="78315"/>
                  </a:lnTo>
                  <a:lnTo>
                    <a:pt x="26278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0" name="Google Shape;2550;p32"/>
            <p:cNvSpPr/>
            <p:nvPr/>
          </p:nvSpPr>
          <p:spPr>
            <a:xfrm>
              <a:off x="3704471" y="805270"/>
              <a:ext cx="211071" cy="2309019"/>
            </a:xfrm>
            <a:custGeom>
              <a:avLst/>
              <a:gdLst/>
              <a:ahLst/>
              <a:cxnLst/>
              <a:rect l="l" t="t" r="r" b="b"/>
              <a:pathLst>
                <a:path w="8442" h="171483" extrusionOk="0">
                  <a:moveTo>
                    <a:pt x="1" y="0"/>
                  </a:moveTo>
                  <a:lnTo>
                    <a:pt x="1" y="171482"/>
                  </a:lnTo>
                  <a:lnTo>
                    <a:pt x="8441" y="171482"/>
                  </a:lnTo>
                  <a:lnTo>
                    <a:pt x="844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1" name="Google Shape;2551;p32"/>
            <p:cNvSpPr/>
            <p:nvPr/>
          </p:nvSpPr>
          <p:spPr>
            <a:xfrm>
              <a:off x="853875" y="900480"/>
              <a:ext cx="1725600" cy="341900"/>
            </a:xfrm>
            <a:custGeom>
              <a:avLst/>
              <a:gdLst/>
              <a:ahLst/>
              <a:cxnLst/>
              <a:rect l="l" t="t" r="r" b="b"/>
              <a:pathLst>
                <a:path w="69024" h="13676" extrusionOk="0">
                  <a:moveTo>
                    <a:pt x="1" y="1"/>
                  </a:moveTo>
                  <a:lnTo>
                    <a:pt x="1" y="13676"/>
                  </a:lnTo>
                  <a:lnTo>
                    <a:pt x="69024" y="13676"/>
                  </a:lnTo>
                  <a:lnTo>
                    <a:pt x="6902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2" name="Google Shape;2552;p32"/>
            <p:cNvSpPr/>
            <p:nvPr/>
          </p:nvSpPr>
          <p:spPr>
            <a:xfrm>
              <a:off x="5163275" y="900480"/>
              <a:ext cx="1726600" cy="341900"/>
            </a:xfrm>
            <a:custGeom>
              <a:avLst/>
              <a:gdLst/>
              <a:ahLst/>
              <a:cxnLst/>
              <a:rect l="l" t="t" r="r" b="b"/>
              <a:pathLst>
                <a:path w="69064" h="13676" extrusionOk="0">
                  <a:moveTo>
                    <a:pt x="0" y="1"/>
                  </a:moveTo>
                  <a:lnTo>
                    <a:pt x="0" y="13676"/>
                  </a:lnTo>
                  <a:lnTo>
                    <a:pt x="69064" y="13676"/>
                  </a:lnTo>
                  <a:lnTo>
                    <a:pt x="6906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3" name="Google Shape;2553;p32"/>
            <p:cNvSpPr/>
            <p:nvPr/>
          </p:nvSpPr>
          <p:spPr>
            <a:xfrm>
              <a:off x="2903075" y="905699"/>
              <a:ext cx="1795600" cy="508250"/>
            </a:xfrm>
            <a:custGeom>
              <a:avLst/>
              <a:gdLst/>
              <a:ahLst/>
              <a:cxnLst/>
              <a:rect l="l" t="t" r="r" b="b"/>
              <a:pathLst>
                <a:path w="71824" h="20330" extrusionOk="0">
                  <a:moveTo>
                    <a:pt x="771" y="0"/>
                  </a:moveTo>
                  <a:lnTo>
                    <a:pt x="609" y="41"/>
                  </a:lnTo>
                  <a:lnTo>
                    <a:pt x="487" y="81"/>
                  </a:lnTo>
                  <a:lnTo>
                    <a:pt x="325" y="163"/>
                  </a:lnTo>
                  <a:lnTo>
                    <a:pt x="244" y="244"/>
                  </a:lnTo>
                  <a:lnTo>
                    <a:pt x="122" y="365"/>
                  </a:lnTo>
                  <a:lnTo>
                    <a:pt x="81" y="487"/>
                  </a:lnTo>
                  <a:lnTo>
                    <a:pt x="41" y="609"/>
                  </a:lnTo>
                  <a:lnTo>
                    <a:pt x="0" y="771"/>
                  </a:lnTo>
                  <a:lnTo>
                    <a:pt x="0" y="19599"/>
                  </a:lnTo>
                  <a:lnTo>
                    <a:pt x="41" y="19721"/>
                  </a:lnTo>
                  <a:lnTo>
                    <a:pt x="81" y="19883"/>
                  </a:lnTo>
                  <a:lnTo>
                    <a:pt x="122" y="20005"/>
                  </a:lnTo>
                  <a:lnTo>
                    <a:pt x="244" y="20127"/>
                  </a:lnTo>
                  <a:lnTo>
                    <a:pt x="325" y="20208"/>
                  </a:lnTo>
                  <a:lnTo>
                    <a:pt x="487" y="20289"/>
                  </a:lnTo>
                  <a:lnTo>
                    <a:pt x="609" y="20330"/>
                  </a:lnTo>
                  <a:lnTo>
                    <a:pt x="71255" y="20330"/>
                  </a:lnTo>
                  <a:lnTo>
                    <a:pt x="71377" y="20289"/>
                  </a:lnTo>
                  <a:lnTo>
                    <a:pt x="71499" y="20208"/>
                  </a:lnTo>
                  <a:lnTo>
                    <a:pt x="71620" y="20127"/>
                  </a:lnTo>
                  <a:lnTo>
                    <a:pt x="71702" y="20005"/>
                  </a:lnTo>
                  <a:lnTo>
                    <a:pt x="71783" y="19883"/>
                  </a:lnTo>
                  <a:lnTo>
                    <a:pt x="71823" y="19721"/>
                  </a:lnTo>
                  <a:lnTo>
                    <a:pt x="71823" y="19599"/>
                  </a:lnTo>
                  <a:lnTo>
                    <a:pt x="71823" y="771"/>
                  </a:lnTo>
                  <a:lnTo>
                    <a:pt x="71823" y="609"/>
                  </a:lnTo>
                  <a:lnTo>
                    <a:pt x="71783" y="487"/>
                  </a:lnTo>
                  <a:lnTo>
                    <a:pt x="71702" y="365"/>
                  </a:lnTo>
                  <a:lnTo>
                    <a:pt x="71620" y="244"/>
                  </a:lnTo>
                  <a:lnTo>
                    <a:pt x="71499" y="163"/>
                  </a:lnTo>
                  <a:lnTo>
                    <a:pt x="71377" y="81"/>
                  </a:lnTo>
                  <a:lnTo>
                    <a:pt x="71255" y="41"/>
                  </a:lnTo>
                  <a:lnTo>
                    <a:pt x="7109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4" name="Google Shape;2554;p32"/>
            <p:cNvSpPr/>
            <p:nvPr/>
          </p:nvSpPr>
          <p:spPr>
            <a:xfrm>
              <a:off x="3056250" y="1049749"/>
              <a:ext cx="201900" cy="202900"/>
            </a:xfrm>
            <a:custGeom>
              <a:avLst/>
              <a:gdLst/>
              <a:ahLst/>
              <a:cxnLst/>
              <a:rect l="l" t="t" r="r" b="b"/>
              <a:pathLst>
                <a:path w="8076" h="8116" extrusionOk="0">
                  <a:moveTo>
                    <a:pt x="1" y="0"/>
                  </a:moveTo>
                  <a:lnTo>
                    <a:pt x="1" y="6493"/>
                  </a:lnTo>
                  <a:lnTo>
                    <a:pt x="1624" y="6493"/>
                  </a:lnTo>
                  <a:lnTo>
                    <a:pt x="1624" y="0"/>
                  </a:lnTo>
                  <a:close/>
                  <a:moveTo>
                    <a:pt x="3206" y="1623"/>
                  </a:moveTo>
                  <a:lnTo>
                    <a:pt x="3206" y="6493"/>
                  </a:lnTo>
                  <a:lnTo>
                    <a:pt x="4829" y="6493"/>
                  </a:lnTo>
                  <a:lnTo>
                    <a:pt x="4829" y="1623"/>
                  </a:lnTo>
                  <a:close/>
                  <a:moveTo>
                    <a:pt x="6452" y="0"/>
                  </a:moveTo>
                  <a:lnTo>
                    <a:pt x="6452" y="6493"/>
                  </a:lnTo>
                  <a:lnTo>
                    <a:pt x="8076" y="6493"/>
                  </a:lnTo>
                  <a:lnTo>
                    <a:pt x="8076" y="0"/>
                  </a:lnTo>
                  <a:close/>
                  <a:moveTo>
                    <a:pt x="1624" y="6493"/>
                  </a:moveTo>
                  <a:lnTo>
                    <a:pt x="1624" y="8116"/>
                  </a:lnTo>
                  <a:lnTo>
                    <a:pt x="3206" y="8116"/>
                  </a:lnTo>
                  <a:lnTo>
                    <a:pt x="3206" y="6493"/>
                  </a:lnTo>
                  <a:close/>
                  <a:moveTo>
                    <a:pt x="4829" y="6493"/>
                  </a:moveTo>
                  <a:lnTo>
                    <a:pt x="4829" y="8116"/>
                  </a:lnTo>
                  <a:lnTo>
                    <a:pt x="6452" y="8116"/>
                  </a:lnTo>
                  <a:lnTo>
                    <a:pt x="6452" y="6493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5" name="Google Shape;2555;p32"/>
            <p:cNvSpPr/>
            <p:nvPr/>
          </p:nvSpPr>
          <p:spPr>
            <a:xfrm>
              <a:off x="3304800" y="1049749"/>
              <a:ext cx="162325" cy="202900"/>
            </a:xfrm>
            <a:custGeom>
              <a:avLst/>
              <a:gdLst/>
              <a:ahLst/>
              <a:cxnLst/>
              <a:rect l="l" t="t" r="r" b="b"/>
              <a:pathLst>
                <a:path w="6493" h="8116" extrusionOk="0">
                  <a:moveTo>
                    <a:pt x="1623" y="0"/>
                  </a:moveTo>
                  <a:lnTo>
                    <a:pt x="1623" y="1623"/>
                  </a:lnTo>
                  <a:lnTo>
                    <a:pt x="4870" y="1623"/>
                  </a:lnTo>
                  <a:lnTo>
                    <a:pt x="4870" y="0"/>
                  </a:lnTo>
                  <a:close/>
                  <a:moveTo>
                    <a:pt x="0" y="1623"/>
                  </a:moveTo>
                  <a:lnTo>
                    <a:pt x="0" y="3247"/>
                  </a:lnTo>
                  <a:lnTo>
                    <a:pt x="1623" y="3247"/>
                  </a:lnTo>
                  <a:lnTo>
                    <a:pt x="1623" y="1623"/>
                  </a:lnTo>
                  <a:close/>
                  <a:moveTo>
                    <a:pt x="4870" y="1623"/>
                  </a:moveTo>
                  <a:lnTo>
                    <a:pt x="4870" y="3247"/>
                  </a:lnTo>
                  <a:lnTo>
                    <a:pt x="1623" y="3247"/>
                  </a:lnTo>
                  <a:lnTo>
                    <a:pt x="1623" y="4870"/>
                  </a:lnTo>
                  <a:lnTo>
                    <a:pt x="4870" y="4870"/>
                  </a:lnTo>
                  <a:lnTo>
                    <a:pt x="4870" y="6493"/>
                  </a:lnTo>
                  <a:lnTo>
                    <a:pt x="6493" y="6493"/>
                  </a:lnTo>
                  <a:lnTo>
                    <a:pt x="6493" y="1623"/>
                  </a:lnTo>
                  <a:close/>
                  <a:moveTo>
                    <a:pt x="1623" y="6493"/>
                  </a:moveTo>
                  <a:lnTo>
                    <a:pt x="1623" y="8116"/>
                  </a:lnTo>
                  <a:lnTo>
                    <a:pt x="4870" y="8116"/>
                  </a:lnTo>
                  <a:lnTo>
                    <a:pt x="4870" y="6493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6" name="Google Shape;2556;p32"/>
            <p:cNvSpPr/>
            <p:nvPr/>
          </p:nvSpPr>
          <p:spPr>
            <a:xfrm>
              <a:off x="3513775" y="1049749"/>
              <a:ext cx="162325" cy="202900"/>
            </a:xfrm>
            <a:custGeom>
              <a:avLst/>
              <a:gdLst/>
              <a:ahLst/>
              <a:cxnLst/>
              <a:rect l="l" t="t" r="r" b="b"/>
              <a:pathLst>
                <a:path w="6493" h="8116" extrusionOk="0">
                  <a:moveTo>
                    <a:pt x="0" y="0"/>
                  </a:moveTo>
                  <a:lnTo>
                    <a:pt x="0" y="6493"/>
                  </a:lnTo>
                  <a:lnTo>
                    <a:pt x="3246" y="6493"/>
                  </a:lnTo>
                  <a:lnTo>
                    <a:pt x="3246" y="8116"/>
                  </a:lnTo>
                  <a:lnTo>
                    <a:pt x="4870" y="8116"/>
                  </a:lnTo>
                  <a:lnTo>
                    <a:pt x="4870" y="6493"/>
                  </a:lnTo>
                  <a:lnTo>
                    <a:pt x="6493" y="6493"/>
                  </a:lnTo>
                  <a:lnTo>
                    <a:pt x="6493" y="4870"/>
                  </a:lnTo>
                  <a:lnTo>
                    <a:pt x="4870" y="4870"/>
                  </a:lnTo>
                  <a:lnTo>
                    <a:pt x="4870" y="0"/>
                  </a:lnTo>
                  <a:lnTo>
                    <a:pt x="3246" y="0"/>
                  </a:lnTo>
                  <a:lnTo>
                    <a:pt x="3246" y="4870"/>
                  </a:lnTo>
                  <a:lnTo>
                    <a:pt x="1623" y="4870"/>
                  </a:lnTo>
                  <a:lnTo>
                    <a:pt x="162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7" name="Google Shape;2557;p32"/>
            <p:cNvSpPr/>
            <p:nvPr/>
          </p:nvSpPr>
          <p:spPr>
            <a:xfrm>
              <a:off x="3722750" y="1049749"/>
              <a:ext cx="161325" cy="202900"/>
            </a:xfrm>
            <a:custGeom>
              <a:avLst/>
              <a:gdLst/>
              <a:ahLst/>
              <a:cxnLst/>
              <a:rect l="l" t="t" r="r" b="b"/>
              <a:pathLst>
                <a:path w="6453" h="8116" extrusionOk="0">
                  <a:moveTo>
                    <a:pt x="1623" y="0"/>
                  </a:moveTo>
                  <a:lnTo>
                    <a:pt x="1623" y="1623"/>
                  </a:lnTo>
                  <a:lnTo>
                    <a:pt x="4870" y="1623"/>
                  </a:lnTo>
                  <a:lnTo>
                    <a:pt x="4870" y="0"/>
                  </a:lnTo>
                  <a:close/>
                  <a:moveTo>
                    <a:pt x="0" y="1623"/>
                  </a:moveTo>
                  <a:lnTo>
                    <a:pt x="0" y="3247"/>
                  </a:lnTo>
                  <a:lnTo>
                    <a:pt x="1623" y="3247"/>
                  </a:lnTo>
                  <a:lnTo>
                    <a:pt x="1623" y="1623"/>
                  </a:lnTo>
                  <a:close/>
                  <a:moveTo>
                    <a:pt x="4870" y="1623"/>
                  </a:moveTo>
                  <a:lnTo>
                    <a:pt x="4870" y="3247"/>
                  </a:lnTo>
                  <a:lnTo>
                    <a:pt x="6452" y="3247"/>
                  </a:lnTo>
                  <a:lnTo>
                    <a:pt x="6452" y="1623"/>
                  </a:lnTo>
                  <a:close/>
                  <a:moveTo>
                    <a:pt x="1623" y="3247"/>
                  </a:moveTo>
                  <a:lnTo>
                    <a:pt x="1623" y="4870"/>
                  </a:lnTo>
                  <a:lnTo>
                    <a:pt x="4870" y="4870"/>
                  </a:lnTo>
                  <a:lnTo>
                    <a:pt x="4870" y="3247"/>
                  </a:lnTo>
                  <a:close/>
                  <a:moveTo>
                    <a:pt x="0" y="4870"/>
                  </a:moveTo>
                  <a:lnTo>
                    <a:pt x="0" y="6493"/>
                  </a:lnTo>
                  <a:lnTo>
                    <a:pt x="1623" y="6493"/>
                  </a:lnTo>
                  <a:lnTo>
                    <a:pt x="1623" y="4870"/>
                  </a:lnTo>
                  <a:close/>
                  <a:moveTo>
                    <a:pt x="4870" y="4870"/>
                  </a:moveTo>
                  <a:lnTo>
                    <a:pt x="4870" y="6493"/>
                  </a:lnTo>
                  <a:lnTo>
                    <a:pt x="6452" y="6493"/>
                  </a:lnTo>
                  <a:lnTo>
                    <a:pt x="6452" y="4870"/>
                  </a:lnTo>
                  <a:close/>
                  <a:moveTo>
                    <a:pt x="1623" y="6493"/>
                  </a:moveTo>
                  <a:lnTo>
                    <a:pt x="1623" y="8116"/>
                  </a:lnTo>
                  <a:lnTo>
                    <a:pt x="4870" y="8116"/>
                  </a:lnTo>
                  <a:lnTo>
                    <a:pt x="4870" y="6493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8" name="Google Shape;2558;p32"/>
            <p:cNvSpPr/>
            <p:nvPr/>
          </p:nvSpPr>
          <p:spPr>
            <a:xfrm>
              <a:off x="3931725" y="1049749"/>
              <a:ext cx="161325" cy="202900"/>
            </a:xfrm>
            <a:custGeom>
              <a:avLst/>
              <a:gdLst/>
              <a:ahLst/>
              <a:cxnLst/>
              <a:rect l="l" t="t" r="r" b="b"/>
              <a:pathLst>
                <a:path w="6453" h="8116" extrusionOk="0">
                  <a:moveTo>
                    <a:pt x="0" y="0"/>
                  </a:moveTo>
                  <a:lnTo>
                    <a:pt x="0" y="1623"/>
                  </a:lnTo>
                  <a:lnTo>
                    <a:pt x="4829" y="1623"/>
                  </a:lnTo>
                  <a:lnTo>
                    <a:pt x="4829" y="3247"/>
                  </a:lnTo>
                  <a:lnTo>
                    <a:pt x="6452" y="3247"/>
                  </a:lnTo>
                  <a:lnTo>
                    <a:pt x="6452" y="0"/>
                  </a:lnTo>
                  <a:close/>
                  <a:moveTo>
                    <a:pt x="3206" y="3247"/>
                  </a:moveTo>
                  <a:lnTo>
                    <a:pt x="3206" y="4870"/>
                  </a:lnTo>
                  <a:lnTo>
                    <a:pt x="4829" y="4870"/>
                  </a:lnTo>
                  <a:lnTo>
                    <a:pt x="4829" y="3247"/>
                  </a:lnTo>
                  <a:close/>
                  <a:moveTo>
                    <a:pt x="1623" y="4870"/>
                  </a:moveTo>
                  <a:lnTo>
                    <a:pt x="1623" y="8116"/>
                  </a:lnTo>
                  <a:lnTo>
                    <a:pt x="3206" y="8116"/>
                  </a:lnTo>
                  <a:lnTo>
                    <a:pt x="3206" y="487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9" name="Google Shape;2559;p32"/>
            <p:cNvSpPr/>
            <p:nvPr/>
          </p:nvSpPr>
          <p:spPr>
            <a:xfrm>
              <a:off x="4139675" y="1049749"/>
              <a:ext cx="162350" cy="202900"/>
            </a:xfrm>
            <a:custGeom>
              <a:avLst/>
              <a:gdLst/>
              <a:ahLst/>
              <a:cxnLst/>
              <a:rect l="l" t="t" r="r" b="b"/>
              <a:pathLst>
                <a:path w="6494" h="8116" extrusionOk="0">
                  <a:moveTo>
                    <a:pt x="1" y="0"/>
                  </a:moveTo>
                  <a:lnTo>
                    <a:pt x="1" y="4870"/>
                  </a:lnTo>
                  <a:lnTo>
                    <a:pt x="4870" y="4870"/>
                  </a:lnTo>
                  <a:lnTo>
                    <a:pt x="4870" y="3247"/>
                  </a:lnTo>
                  <a:lnTo>
                    <a:pt x="1624" y="3247"/>
                  </a:lnTo>
                  <a:lnTo>
                    <a:pt x="1624" y="1623"/>
                  </a:lnTo>
                  <a:lnTo>
                    <a:pt x="6493" y="1623"/>
                  </a:lnTo>
                  <a:lnTo>
                    <a:pt x="6493" y="0"/>
                  </a:lnTo>
                  <a:close/>
                  <a:moveTo>
                    <a:pt x="4870" y="4870"/>
                  </a:moveTo>
                  <a:lnTo>
                    <a:pt x="4870" y="6493"/>
                  </a:lnTo>
                  <a:lnTo>
                    <a:pt x="6493" y="6493"/>
                  </a:lnTo>
                  <a:lnTo>
                    <a:pt x="6493" y="4870"/>
                  </a:lnTo>
                  <a:close/>
                  <a:moveTo>
                    <a:pt x="1" y="6493"/>
                  </a:moveTo>
                  <a:lnTo>
                    <a:pt x="1" y="8116"/>
                  </a:lnTo>
                  <a:lnTo>
                    <a:pt x="4870" y="8116"/>
                  </a:lnTo>
                  <a:lnTo>
                    <a:pt x="4870" y="6493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0" name="Google Shape;2560;p32"/>
            <p:cNvSpPr/>
            <p:nvPr/>
          </p:nvSpPr>
          <p:spPr>
            <a:xfrm>
              <a:off x="4348650" y="1049749"/>
              <a:ext cx="162350" cy="202900"/>
            </a:xfrm>
            <a:custGeom>
              <a:avLst/>
              <a:gdLst/>
              <a:ahLst/>
              <a:cxnLst/>
              <a:rect l="l" t="t" r="r" b="b"/>
              <a:pathLst>
                <a:path w="6494" h="8116" extrusionOk="0">
                  <a:moveTo>
                    <a:pt x="1624" y="0"/>
                  </a:moveTo>
                  <a:lnTo>
                    <a:pt x="1624" y="1623"/>
                  </a:lnTo>
                  <a:lnTo>
                    <a:pt x="4870" y="1623"/>
                  </a:lnTo>
                  <a:lnTo>
                    <a:pt x="4870" y="0"/>
                  </a:lnTo>
                  <a:close/>
                  <a:moveTo>
                    <a:pt x="1" y="1623"/>
                  </a:moveTo>
                  <a:lnTo>
                    <a:pt x="1" y="6493"/>
                  </a:lnTo>
                  <a:lnTo>
                    <a:pt x="1624" y="6493"/>
                  </a:lnTo>
                  <a:lnTo>
                    <a:pt x="1624" y="1623"/>
                  </a:lnTo>
                  <a:close/>
                  <a:moveTo>
                    <a:pt x="4870" y="1623"/>
                  </a:moveTo>
                  <a:lnTo>
                    <a:pt x="4870" y="6493"/>
                  </a:lnTo>
                  <a:lnTo>
                    <a:pt x="6493" y="6493"/>
                  </a:lnTo>
                  <a:lnTo>
                    <a:pt x="6493" y="1623"/>
                  </a:lnTo>
                  <a:close/>
                  <a:moveTo>
                    <a:pt x="1624" y="6493"/>
                  </a:moveTo>
                  <a:lnTo>
                    <a:pt x="1624" y="8116"/>
                  </a:lnTo>
                  <a:lnTo>
                    <a:pt x="4870" y="8116"/>
                  </a:lnTo>
                  <a:lnTo>
                    <a:pt x="4870" y="6493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1" name="Google Shape;2561;p32"/>
            <p:cNvSpPr/>
            <p:nvPr/>
          </p:nvSpPr>
          <p:spPr>
            <a:xfrm>
              <a:off x="652000" y="193585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08" y="1"/>
                  </a:moveTo>
                  <a:lnTo>
                    <a:pt x="1543" y="42"/>
                  </a:lnTo>
                  <a:lnTo>
                    <a:pt x="1178" y="163"/>
                  </a:lnTo>
                  <a:lnTo>
                    <a:pt x="853" y="366"/>
                  </a:lnTo>
                  <a:lnTo>
                    <a:pt x="569" y="569"/>
                  </a:lnTo>
                  <a:lnTo>
                    <a:pt x="325" y="853"/>
                  </a:lnTo>
                  <a:lnTo>
                    <a:pt x="123" y="1178"/>
                  </a:lnTo>
                  <a:lnTo>
                    <a:pt x="41" y="1543"/>
                  </a:lnTo>
                  <a:lnTo>
                    <a:pt x="1" y="1949"/>
                  </a:lnTo>
                  <a:lnTo>
                    <a:pt x="41" y="2354"/>
                  </a:lnTo>
                  <a:lnTo>
                    <a:pt x="123" y="2679"/>
                  </a:lnTo>
                  <a:lnTo>
                    <a:pt x="325" y="3004"/>
                  </a:lnTo>
                  <a:lnTo>
                    <a:pt x="569" y="3328"/>
                  </a:lnTo>
                  <a:lnTo>
                    <a:pt x="853" y="3531"/>
                  </a:lnTo>
                  <a:lnTo>
                    <a:pt x="1178" y="3734"/>
                  </a:lnTo>
                  <a:lnTo>
                    <a:pt x="1543" y="3815"/>
                  </a:lnTo>
                  <a:lnTo>
                    <a:pt x="1908" y="3856"/>
                  </a:lnTo>
                  <a:lnTo>
                    <a:pt x="2314" y="3815"/>
                  </a:lnTo>
                  <a:lnTo>
                    <a:pt x="2679" y="3734"/>
                  </a:lnTo>
                  <a:lnTo>
                    <a:pt x="3004" y="3531"/>
                  </a:lnTo>
                  <a:lnTo>
                    <a:pt x="3288" y="3328"/>
                  </a:lnTo>
                  <a:lnTo>
                    <a:pt x="3531" y="3004"/>
                  </a:lnTo>
                  <a:lnTo>
                    <a:pt x="3693" y="2679"/>
                  </a:lnTo>
                  <a:lnTo>
                    <a:pt x="3815" y="2354"/>
                  </a:lnTo>
                  <a:lnTo>
                    <a:pt x="3856" y="1949"/>
                  </a:lnTo>
                  <a:lnTo>
                    <a:pt x="3815" y="1543"/>
                  </a:lnTo>
                  <a:lnTo>
                    <a:pt x="3693" y="1178"/>
                  </a:lnTo>
                  <a:lnTo>
                    <a:pt x="3531" y="853"/>
                  </a:lnTo>
                  <a:lnTo>
                    <a:pt x="3288" y="569"/>
                  </a:lnTo>
                  <a:lnTo>
                    <a:pt x="3004" y="366"/>
                  </a:lnTo>
                  <a:lnTo>
                    <a:pt x="2679" y="163"/>
                  </a:lnTo>
                  <a:lnTo>
                    <a:pt x="2314" y="42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2" name="Google Shape;2562;p32"/>
            <p:cNvSpPr/>
            <p:nvPr/>
          </p:nvSpPr>
          <p:spPr>
            <a:xfrm>
              <a:off x="879250" y="1736025"/>
              <a:ext cx="96400" cy="96375"/>
            </a:xfrm>
            <a:custGeom>
              <a:avLst/>
              <a:gdLst/>
              <a:ahLst/>
              <a:cxnLst/>
              <a:rect l="l" t="t" r="r" b="b"/>
              <a:pathLst>
                <a:path w="3856" h="3855" extrusionOk="0">
                  <a:moveTo>
                    <a:pt x="1948" y="0"/>
                  </a:moveTo>
                  <a:lnTo>
                    <a:pt x="1542" y="41"/>
                  </a:lnTo>
                  <a:lnTo>
                    <a:pt x="1177" y="162"/>
                  </a:lnTo>
                  <a:lnTo>
                    <a:pt x="852" y="325"/>
                  </a:lnTo>
                  <a:lnTo>
                    <a:pt x="568" y="568"/>
                  </a:lnTo>
                  <a:lnTo>
                    <a:pt x="325" y="852"/>
                  </a:lnTo>
                  <a:lnTo>
                    <a:pt x="163" y="1177"/>
                  </a:lnTo>
                  <a:lnTo>
                    <a:pt x="41" y="1542"/>
                  </a:lnTo>
                  <a:lnTo>
                    <a:pt x="0" y="1907"/>
                  </a:lnTo>
                  <a:lnTo>
                    <a:pt x="41" y="2313"/>
                  </a:lnTo>
                  <a:lnTo>
                    <a:pt x="163" y="2678"/>
                  </a:lnTo>
                  <a:lnTo>
                    <a:pt x="325" y="3003"/>
                  </a:lnTo>
                  <a:lnTo>
                    <a:pt x="568" y="3287"/>
                  </a:lnTo>
                  <a:lnTo>
                    <a:pt x="852" y="3530"/>
                  </a:lnTo>
                  <a:lnTo>
                    <a:pt x="1177" y="3693"/>
                  </a:lnTo>
                  <a:lnTo>
                    <a:pt x="1542" y="3814"/>
                  </a:lnTo>
                  <a:lnTo>
                    <a:pt x="1948" y="3855"/>
                  </a:lnTo>
                  <a:lnTo>
                    <a:pt x="2313" y="3814"/>
                  </a:lnTo>
                  <a:lnTo>
                    <a:pt x="2678" y="3693"/>
                  </a:lnTo>
                  <a:lnTo>
                    <a:pt x="3003" y="3530"/>
                  </a:lnTo>
                  <a:lnTo>
                    <a:pt x="3287" y="3287"/>
                  </a:lnTo>
                  <a:lnTo>
                    <a:pt x="3531" y="3003"/>
                  </a:lnTo>
                  <a:lnTo>
                    <a:pt x="3733" y="2678"/>
                  </a:lnTo>
                  <a:lnTo>
                    <a:pt x="3815" y="2313"/>
                  </a:lnTo>
                  <a:lnTo>
                    <a:pt x="3855" y="1907"/>
                  </a:lnTo>
                  <a:lnTo>
                    <a:pt x="3815" y="1542"/>
                  </a:lnTo>
                  <a:lnTo>
                    <a:pt x="3733" y="1177"/>
                  </a:lnTo>
                  <a:lnTo>
                    <a:pt x="3531" y="852"/>
                  </a:lnTo>
                  <a:lnTo>
                    <a:pt x="3287" y="568"/>
                  </a:lnTo>
                  <a:lnTo>
                    <a:pt x="3003" y="325"/>
                  </a:lnTo>
                  <a:lnTo>
                    <a:pt x="2678" y="162"/>
                  </a:lnTo>
                  <a:lnTo>
                    <a:pt x="2313" y="41"/>
                  </a:lnTo>
                  <a:lnTo>
                    <a:pt x="194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3" name="Google Shape;2563;p32"/>
            <p:cNvSpPr/>
            <p:nvPr/>
          </p:nvSpPr>
          <p:spPr>
            <a:xfrm>
              <a:off x="1107500" y="153515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07" y="1"/>
                  </a:moveTo>
                  <a:lnTo>
                    <a:pt x="1542" y="41"/>
                  </a:lnTo>
                  <a:lnTo>
                    <a:pt x="1177" y="163"/>
                  </a:lnTo>
                  <a:lnTo>
                    <a:pt x="852" y="325"/>
                  </a:lnTo>
                  <a:lnTo>
                    <a:pt x="568" y="569"/>
                  </a:lnTo>
                  <a:lnTo>
                    <a:pt x="325" y="853"/>
                  </a:lnTo>
                  <a:lnTo>
                    <a:pt x="163" y="1177"/>
                  </a:lnTo>
                  <a:lnTo>
                    <a:pt x="41" y="1543"/>
                  </a:lnTo>
                  <a:lnTo>
                    <a:pt x="0" y="1948"/>
                  </a:lnTo>
                  <a:lnTo>
                    <a:pt x="41" y="2314"/>
                  </a:lnTo>
                  <a:lnTo>
                    <a:pt x="163" y="2679"/>
                  </a:lnTo>
                  <a:lnTo>
                    <a:pt x="325" y="3003"/>
                  </a:lnTo>
                  <a:lnTo>
                    <a:pt x="568" y="3287"/>
                  </a:lnTo>
                  <a:lnTo>
                    <a:pt x="852" y="3531"/>
                  </a:lnTo>
                  <a:lnTo>
                    <a:pt x="1177" y="3734"/>
                  </a:lnTo>
                  <a:lnTo>
                    <a:pt x="1542" y="3815"/>
                  </a:lnTo>
                  <a:lnTo>
                    <a:pt x="1907" y="3856"/>
                  </a:lnTo>
                  <a:lnTo>
                    <a:pt x="2313" y="3815"/>
                  </a:lnTo>
                  <a:lnTo>
                    <a:pt x="2678" y="3734"/>
                  </a:lnTo>
                  <a:lnTo>
                    <a:pt x="3003" y="3531"/>
                  </a:lnTo>
                  <a:lnTo>
                    <a:pt x="3287" y="3287"/>
                  </a:lnTo>
                  <a:lnTo>
                    <a:pt x="3531" y="3003"/>
                  </a:lnTo>
                  <a:lnTo>
                    <a:pt x="3693" y="2679"/>
                  </a:lnTo>
                  <a:lnTo>
                    <a:pt x="3815" y="2314"/>
                  </a:lnTo>
                  <a:lnTo>
                    <a:pt x="3855" y="1948"/>
                  </a:lnTo>
                  <a:lnTo>
                    <a:pt x="3815" y="1543"/>
                  </a:lnTo>
                  <a:lnTo>
                    <a:pt x="3693" y="1177"/>
                  </a:lnTo>
                  <a:lnTo>
                    <a:pt x="3531" y="853"/>
                  </a:lnTo>
                  <a:lnTo>
                    <a:pt x="3287" y="569"/>
                  </a:lnTo>
                  <a:lnTo>
                    <a:pt x="3003" y="325"/>
                  </a:lnTo>
                  <a:lnTo>
                    <a:pt x="2678" y="163"/>
                  </a:lnTo>
                  <a:lnTo>
                    <a:pt x="2313" y="41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4" name="Google Shape;2564;p32"/>
            <p:cNvSpPr/>
            <p:nvPr/>
          </p:nvSpPr>
          <p:spPr>
            <a:xfrm>
              <a:off x="1334725" y="133530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49" y="1"/>
                  </a:moveTo>
                  <a:lnTo>
                    <a:pt x="1543" y="41"/>
                  </a:lnTo>
                  <a:lnTo>
                    <a:pt x="1178" y="123"/>
                  </a:lnTo>
                  <a:lnTo>
                    <a:pt x="853" y="325"/>
                  </a:lnTo>
                  <a:lnTo>
                    <a:pt x="569" y="569"/>
                  </a:lnTo>
                  <a:lnTo>
                    <a:pt x="325" y="853"/>
                  </a:lnTo>
                  <a:lnTo>
                    <a:pt x="163" y="1178"/>
                  </a:lnTo>
                  <a:lnTo>
                    <a:pt x="41" y="1543"/>
                  </a:lnTo>
                  <a:lnTo>
                    <a:pt x="1" y="1908"/>
                  </a:lnTo>
                  <a:lnTo>
                    <a:pt x="41" y="2314"/>
                  </a:lnTo>
                  <a:lnTo>
                    <a:pt x="163" y="2679"/>
                  </a:lnTo>
                  <a:lnTo>
                    <a:pt x="325" y="3004"/>
                  </a:lnTo>
                  <a:lnTo>
                    <a:pt x="569" y="3288"/>
                  </a:lnTo>
                  <a:lnTo>
                    <a:pt x="853" y="3531"/>
                  </a:lnTo>
                  <a:lnTo>
                    <a:pt x="1178" y="3693"/>
                  </a:lnTo>
                  <a:lnTo>
                    <a:pt x="1543" y="3815"/>
                  </a:lnTo>
                  <a:lnTo>
                    <a:pt x="1949" y="3856"/>
                  </a:lnTo>
                  <a:lnTo>
                    <a:pt x="2314" y="3815"/>
                  </a:lnTo>
                  <a:lnTo>
                    <a:pt x="2679" y="3693"/>
                  </a:lnTo>
                  <a:lnTo>
                    <a:pt x="3004" y="3531"/>
                  </a:lnTo>
                  <a:lnTo>
                    <a:pt x="3288" y="3288"/>
                  </a:lnTo>
                  <a:lnTo>
                    <a:pt x="3531" y="3004"/>
                  </a:lnTo>
                  <a:lnTo>
                    <a:pt x="3734" y="2679"/>
                  </a:lnTo>
                  <a:lnTo>
                    <a:pt x="3815" y="2314"/>
                  </a:lnTo>
                  <a:lnTo>
                    <a:pt x="3856" y="1908"/>
                  </a:lnTo>
                  <a:lnTo>
                    <a:pt x="3815" y="1543"/>
                  </a:lnTo>
                  <a:lnTo>
                    <a:pt x="3734" y="1178"/>
                  </a:lnTo>
                  <a:lnTo>
                    <a:pt x="3531" y="853"/>
                  </a:lnTo>
                  <a:lnTo>
                    <a:pt x="3288" y="569"/>
                  </a:lnTo>
                  <a:lnTo>
                    <a:pt x="3004" y="325"/>
                  </a:lnTo>
                  <a:lnTo>
                    <a:pt x="2679" y="123"/>
                  </a:lnTo>
                  <a:lnTo>
                    <a:pt x="2314" y="41"/>
                  </a:lnTo>
                  <a:lnTo>
                    <a:pt x="194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5" name="Google Shape;2565;p32"/>
            <p:cNvSpPr/>
            <p:nvPr/>
          </p:nvSpPr>
          <p:spPr>
            <a:xfrm>
              <a:off x="6852325" y="193585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07" y="1"/>
                  </a:moveTo>
                  <a:lnTo>
                    <a:pt x="1542" y="42"/>
                  </a:lnTo>
                  <a:lnTo>
                    <a:pt x="1177" y="163"/>
                  </a:lnTo>
                  <a:lnTo>
                    <a:pt x="852" y="366"/>
                  </a:lnTo>
                  <a:lnTo>
                    <a:pt x="568" y="569"/>
                  </a:lnTo>
                  <a:lnTo>
                    <a:pt x="325" y="853"/>
                  </a:lnTo>
                  <a:lnTo>
                    <a:pt x="163" y="1178"/>
                  </a:lnTo>
                  <a:lnTo>
                    <a:pt x="41" y="1543"/>
                  </a:lnTo>
                  <a:lnTo>
                    <a:pt x="0" y="1949"/>
                  </a:lnTo>
                  <a:lnTo>
                    <a:pt x="41" y="2354"/>
                  </a:lnTo>
                  <a:lnTo>
                    <a:pt x="163" y="2679"/>
                  </a:lnTo>
                  <a:lnTo>
                    <a:pt x="325" y="3004"/>
                  </a:lnTo>
                  <a:lnTo>
                    <a:pt x="568" y="3328"/>
                  </a:lnTo>
                  <a:lnTo>
                    <a:pt x="852" y="3531"/>
                  </a:lnTo>
                  <a:lnTo>
                    <a:pt x="1177" y="3734"/>
                  </a:lnTo>
                  <a:lnTo>
                    <a:pt x="1542" y="3815"/>
                  </a:lnTo>
                  <a:lnTo>
                    <a:pt x="1907" y="3856"/>
                  </a:lnTo>
                  <a:lnTo>
                    <a:pt x="2313" y="3815"/>
                  </a:lnTo>
                  <a:lnTo>
                    <a:pt x="2678" y="3734"/>
                  </a:lnTo>
                  <a:lnTo>
                    <a:pt x="3003" y="3531"/>
                  </a:lnTo>
                  <a:lnTo>
                    <a:pt x="3287" y="3328"/>
                  </a:lnTo>
                  <a:lnTo>
                    <a:pt x="3531" y="3004"/>
                  </a:lnTo>
                  <a:lnTo>
                    <a:pt x="3693" y="2679"/>
                  </a:lnTo>
                  <a:lnTo>
                    <a:pt x="3815" y="2354"/>
                  </a:lnTo>
                  <a:lnTo>
                    <a:pt x="3855" y="1949"/>
                  </a:lnTo>
                  <a:lnTo>
                    <a:pt x="3815" y="1543"/>
                  </a:lnTo>
                  <a:lnTo>
                    <a:pt x="3693" y="1178"/>
                  </a:lnTo>
                  <a:lnTo>
                    <a:pt x="3531" y="853"/>
                  </a:lnTo>
                  <a:lnTo>
                    <a:pt x="3287" y="569"/>
                  </a:lnTo>
                  <a:lnTo>
                    <a:pt x="3003" y="366"/>
                  </a:lnTo>
                  <a:lnTo>
                    <a:pt x="2678" y="163"/>
                  </a:lnTo>
                  <a:lnTo>
                    <a:pt x="2313" y="42"/>
                  </a:lnTo>
                  <a:lnTo>
                    <a:pt x="190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6" name="Google Shape;2566;p32"/>
            <p:cNvSpPr/>
            <p:nvPr/>
          </p:nvSpPr>
          <p:spPr>
            <a:xfrm>
              <a:off x="6624075" y="1736025"/>
              <a:ext cx="96400" cy="96375"/>
            </a:xfrm>
            <a:custGeom>
              <a:avLst/>
              <a:gdLst/>
              <a:ahLst/>
              <a:cxnLst/>
              <a:rect l="l" t="t" r="r" b="b"/>
              <a:pathLst>
                <a:path w="3856" h="3855" extrusionOk="0">
                  <a:moveTo>
                    <a:pt x="1948" y="0"/>
                  </a:moveTo>
                  <a:lnTo>
                    <a:pt x="1542" y="41"/>
                  </a:lnTo>
                  <a:lnTo>
                    <a:pt x="1177" y="162"/>
                  </a:lnTo>
                  <a:lnTo>
                    <a:pt x="852" y="325"/>
                  </a:lnTo>
                  <a:lnTo>
                    <a:pt x="568" y="568"/>
                  </a:lnTo>
                  <a:lnTo>
                    <a:pt x="325" y="852"/>
                  </a:lnTo>
                  <a:lnTo>
                    <a:pt x="163" y="1177"/>
                  </a:lnTo>
                  <a:lnTo>
                    <a:pt x="41" y="1542"/>
                  </a:lnTo>
                  <a:lnTo>
                    <a:pt x="0" y="1907"/>
                  </a:lnTo>
                  <a:lnTo>
                    <a:pt x="41" y="2313"/>
                  </a:lnTo>
                  <a:lnTo>
                    <a:pt x="163" y="2678"/>
                  </a:lnTo>
                  <a:lnTo>
                    <a:pt x="325" y="3003"/>
                  </a:lnTo>
                  <a:lnTo>
                    <a:pt x="568" y="3287"/>
                  </a:lnTo>
                  <a:lnTo>
                    <a:pt x="852" y="3530"/>
                  </a:lnTo>
                  <a:lnTo>
                    <a:pt x="1177" y="3693"/>
                  </a:lnTo>
                  <a:lnTo>
                    <a:pt x="1542" y="3814"/>
                  </a:lnTo>
                  <a:lnTo>
                    <a:pt x="1948" y="3855"/>
                  </a:lnTo>
                  <a:lnTo>
                    <a:pt x="2313" y="3814"/>
                  </a:lnTo>
                  <a:lnTo>
                    <a:pt x="2678" y="3693"/>
                  </a:lnTo>
                  <a:lnTo>
                    <a:pt x="3003" y="3530"/>
                  </a:lnTo>
                  <a:lnTo>
                    <a:pt x="3287" y="3287"/>
                  </a:lnTo>
                  <a:lnTo>
                    <a:pt x="3531" y="3003"/>
                  </a:lnTo>
                  <a:lnTo>
                    <a:pt x="3733" y="2678"/>
                  </a:lnTo>
                  <a:lnTo>
                    <a:pt x="3815" y="2313"/>
                  </a:lnTo>
                  <a:lnTo>
                    <a:pt x="3855" y="1907"/>
                  </a:lnTo>
                  <a:lnTo>
                    <a:pt x="3815" y="1542"/>
                  </a:lnTo>
                  <a:lnTo>
                    <a:pt x="3733" y="1177"/>
                  </a:lnTo>
                  <a:lnTo>
                    <a:pt x="3531" y="852"/>
                  </a:lnTo>
                  <a:lnTo>
                    <a:pt x="3287" y="568"/>
                  </a:lnTo>
                  <a:lnTo>
                    <a:pt x="3003" y="325"/>
                  </a:lnTo>
                  <a:lnTo>
                    <a:pt x="2678" y="162"/>
                  </a:lnTo>
                  <a:lnTo>
                    <a:pt x="2313" y="41"/>
                  </a:lnTo>
                  <a:lnTo>
                    <a:pt x="194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7" name="Google Shape;2567;p32"/>
            <p:cNvSpPr/>
            <p:nvPr/>
          </p:nvSpPr>
          <p:spPr>
            <a:xfrm>
              <a:off x="6396825" y="153515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08" y="1"/>
                  </a:moveTo>
                  <a:lnTo>
                    <a:pt x="1543" y="41"/>
                  </a:lnTo>
                  <a:lnTo>
                    <a:pt x="1178" y="163"/>
                  </a:lnTo>
                  <a:lnTo>
                    <a:pt x="853" y="325"/>
                  </a:lnTo>
                  <a:lnTo>
                    <a:pt x="569" y="569"/>
                  </a:lnTo>
                  <a:lnTo>
                    <a:pt x="325" y="853"/>
                  </a:lnTo>
                  <a:lnTo>
                    <a:pt x="163" y="1177"/>
                  </a:lnTo>
                  <a:lnTo>
                    <a:pt x="41" y="1543"/>
                  </a:lnTo>
                  <a:lnTo>
                    <a:pt x="1" y="1948"/>
                  </a:lnTo>
                  <a:lnTo>
                    <a:pt x="41" y="2314"/>
                  </a:lnTo>
                  <a:lnTo>
                    <a:pt x="163" y="2679"/>
                  </a:lnTo>
                  <a:lnTo>
                    <a:pt x="325" y="3003"/>
                  </a:lnTo>
                  <a:lnTo>
                    <a:pt x="569" y="3287"/>
                  </a:lnTo>
                  <a:lnTo>
                    <a:pt x="853" y="3531"/>
                  </a:lnTo>
                  <a:lnTo>
                    <a:pt x="1178" y="3734"/>
                  </a:lnTo>
                  <a:lnTo>
                    <a:pt x="1543" y="3815"/>
                  </a:lnTo>
                  <a:lnTo>
                    <a:pt x="1908" y="3856"/>
                  </a:lnTo>
                  <a:lnTo>
                    <a:pt x="2314" y="3815"/>
                  </a:lnTo>
                  <a:lnTo>
                    <a:pt x="2679" y="3734"/>
                  </a:lnTo>
                  <a:lnTo>
                    <a:pt x="3004" y="3531"/>
                  </a:lnTo>
                  <a:lnTo>
                    <a:pt x="3288" y="3287"/>
                  </a:lnTo>
                  <a:lnTo>
                    <a:pt x="3531" y="3003"/>
                  </a:lnTo>
                  <a:lnTo>
                    <a:pt x="3693" y="2679"/>
                  </a:lnTo>
                  <a:lnTo>
                    <a:pt x="3815" y="2314"/>
                  </a:lnTo>
                  <a:lnTo>
                    <a:pt x="3856" y="1948"/>
                  </a:lnTo>
                  <a:lnTo>
                    <a:pt x="3815" y="1543"/>
                  </a:lnTo>
                  <a:lnTo>
                    <a:pt x="3693" y="1177"/>
                  </a:lnTo>
                  <a:lnTo>
                    <a:pt x="3531" y="853"/>
                  </a:lnTo>
                  <a:lnTo>
                    <a:pt x="3288" y="569"/>
                  </a:lnTo>
                  <a:lnTo>
                    <a:pt x="3004" y="325"/>
                  </a:lnTo>
                  <a:lnTo>
                    <a:pt x="2679" y="163"/>
                  </a:lnTo>
                  <a:lnTo>
                    <a:pt x="2314" y="41"/>
                  </a:lnTo>
                  <a:lnTo>
                    <a:pt x="190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8" name="Google Shape;2568;p32"/>
            <p:cNvSpPr/>
            <p:nvPr/>
          </p:nvSpPr>
          <p:spPr>
            <a:xfrm>
              <a:off x="6168575" y="1335300"/>
              <a:ext cx="96400" cy="96400"/>
            </a:xfrm>
            <a:custGeom>
              <a:avLst/>
              <a:gdLst/>
              <a:ahLst/>
              <a:cxnLst/>
              <a:rect l="l" t="t" r="r" b="b"/>
              <a:pathLst>
                <a:path w="3856" h="3856" extrusionOk="0">
                  <a:moveTo>
                    <a:pt x="1949" y="1"/>
                  </a:moveTo>
                  <a:lnTo>
                    <a:pt x="1543" y="41"/>
                  </a:lnTo>
                  <a:lnTo>
                    <a:pt x="1178" y="123"/>
                  </a:lnTo>
                  <a:lnTo>
                    <a:pt x="853" y="325"/>
                  </a:lnTo>
                  <a:lnTo>
                    <a:pt x="569" y="569"/>
                  </a:lnTo>
                  <a:lnTo>
                    <a:pt x="325" y="853"/>
                  </a:lnTo>
                  <a:lnTo>
                    <a:pt x="163" y="1178"/>
                  </a:lnTo>
                  <a:lnTo>
                    <a:pt x="41" y="1543"/>
                  </a:lnTo>
                  <a:lnTo>
                    <a:pt x="1" y="1908"/>
                  </a:lnTo>
                  <a:lnTo>
                    <a:pt x="41" y="2314"/>
                  </a:lnTo>
                  <a:lnTo>
                    <a:pt x="163" y="2679"/>
                  </a:lnTo>
                  <a:lnTo>
                    <a:pt x="325" y="3004"/>
                  </a:lnTo>
                  <a:lnTo>
                    <a:pt x="569" y="3288"/>
                  </a:lnTo>
                  <a:lnTo>
                    <a:pt x="853" y="3531"/>
                  </a:lnTo>
                  <a:lnTo>
                    <a:pt x="1178" y="3693"/>
                  </a:lnTo>
                  <a:lnTo>
                    <a:pt x="1543" y="3815"/>
                  </a:lnTo>
                  <a:lnTo>
                    <a:pt x="1949" y="3856"/>
                  </a:lnTo>
                  <a:lnTo>
                    <a:pt x="2314" y="3815"/>
                  </a:lnTo>
                  <a:lnTo>
                    <a:pt x="2679" y="3693"/>
                  </a:lnTo>
                  <a:lnTo>
                    <a:pt x="3004" y="3531"/>
                  </a:lnTo>
                  <a:lnTo>
                    <a:pt x="3288" y="3288"/>
                  </a:lnTo>
                  <a:lnTo>
                    <a:pt x="3531" y="3004"/>
                  </a:lnTo>
                  <a:lnTo>
                    <a:pt x="3734" y="2679"/>
                  </a:lnTo>
                  <a:lnTo>
                    <a:pt x="3815" y="2314"/>
                  </a:lnTo>
                  <a:lnTo>
                    <a:pt x="3856" y="1908"/>
                  </a:lnTo>
                  <a:lnTo>
                    <a:pt x="3815" y="1543"/>
                  </a:lnTo>
                  <a:lnTo>
                    <a:pt x="3734" y="1178"/>
                  </a:lnTo>
                  <a:lnTo>
                    <a:pt x="3531" y="853"/>
                  </a:lnTo>
                  <a:lnTo>
                    <a:pt x="3288" y="569"/>
                  </a:lnTo>
                  <a:lnTo>
                    <a:pt x="3004" y="325"/>
                  </a:lnTo>
                  <a:lnTo>
                    <a:pt x="2679" y="123"/>
                  </a:lnTo>
                  <a:lnTo>
                    <a:pt x="2314" y="41"/>
                  </a:lnTo>
                  <a:lnTo>
                    <a:pt x="194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9" name="Google Shape;2569;p32"/>
            <p:cNvSpPr/>
            <p:nvPr/>
          </p:nvSpPr>
          <p:spPr>
            <a:xfrm>
              <a:off x="511000" y="2798150"/>
              <a:ext cx="6598000" cy="2308900"/>
            </a:xfrm>
            <a:custGeom>
              <a:avLst/>
              <a:gdLst/>
              <a:ahLst/>
              <a:cxnLst/>
              <a:rect l="l" t="t" r="r" b="b"/>
              <a:pathLst>
                <a:path w="263920" h="92356" extrusionOk="0">
                  <a:moveTo>
                    <a:pt x="127740" y="0"/>
                  </a:moveTo>
                  <a:lnTo>
                    <a:pt x="127740" y="1299"/>
                  </a:lnTo>
                  <a:lnTo>
                    <a:pt x="68253" y="10226"/>
                  </a:lnTo>
                  <a:lnTo>
                    <a:pt x="67441" y="10348"/>
                  </a:lnTo>
                  <a:lnTo>
                    <a:pt x="66629" y="10510"/>
                  </a:lnTo>
                  <a:lnTo>
                    <a:pt x="65859" y="10713"/>
                  </a:lnTo>
                  <a:lnTo>
                    <a:pt x="65088" y="10956"/>
                  </a:lnTo>
                  <a:lnTo>
                    <a:pt x="64317" y="11240"/>
                  </a:lnTo>
                  <a:lnTo>
                    <a:pt x="63546" y="11524"/>
                  </a:lnTo>
                  <a:lnTo>
                    <a:pt x="62815" y="11849"/>
                  </a:lnTo>
                  <a:lnTo>
                    <a:pt x="62085" y="12214"/>
                  </a:lnTo>
                  <a:lnTo>
                    <a:pt x="61395" y="12579"/>
                  </a:lnTo>
                  <a:lnTo>
                    <a:pt x="60665" y="13026"/>
                  </a:lnTo>
                  <a:lnTo>
                    <a:pt x="60015" y="13472"/>
                  </a:lnTo>
                  <a:lnTo>
                    <a:pt x="59366" y="13918"/>
                  </a:lnTo>
                  <a:lnTo>
                    <a:pt x="58717" y="14446"/>
                  </a:lnTo>
                  <a:lnTo>
                    <a:pt x="58108" y="14973"/>
                  </a:lnTo>
                  <a:lnTo>
                    <a:pt x="57499" y="15501"/>
                  </a:lnTo>
                  <a:lnTo>
                    <a:pt x="56931" y="16110"/>
                  </a:lnTo>
                  <a:lnTo>
                    <a:pt x="26133" y="48531"/>
                  </a:lnTo>
                  <a:lnTo>
                    <a:pt x="0" y="60664"/>
                  </a:lnTo>
                  <a:lnTo>
                    <a:pt x="0" y="92356"/>
                  </a:lnTo>
                  <a:lnTo>
                    <a:pt x="263920" y="92356"/>
                  </a:lnTo>
                  <a:lnTo>
                    <a:pt x="263920" y="60664"/>
                  </a:lnTo>
                  <a:lnTo>
                    <a:pt x="237787" y="48531"/>
                  </a:lnTo>
                  <a:lnTo>
                    <a:pt x="206989" y="16110"/>
                  </a:lnTo>
                  <a:lnTo>
                    <a:pt x="206421" y="15501"/>
                  </a:lnTo>
                  <a:lnTo>
                    <a:pt x="205812" y="14973"/>
                  </a:lnTo>
                  <a:lnTo>
                    <a:pt x="205203" y="14446"/>
                  </a:lnTo>
                  <a:lnTo>
                    <a:pt x="204554" y="13918"/>
                  </a:lnTo>
                  <a:lnTo>
                    <a:pt x="203905" y="13472"/>
                  </a:lnTo>
                  <a:lnTo>
                    <a:pt x="203255" y="13026"/>
                  </a:lnTo>
                  <a:lnTo>
                    <a:pt x="202566" y="12579"/>
                  </a:lnTo>
                  <a:lnTo>
                    <a:pt x="201835" y="12214"/>
                  </a:lnTo>
                  <a:lnTo>
                    <a:pt x="201105" y="11849"/>
                  </a:lnTo>
                  <a:lnTo>
                    <a:pt x="200374" y="11524"/>
                  </a:lnTo>
                  <a:lnTo>
                    <a:pt x="199603" y="11240"/>
                  </a:lnTo>
                  <a:lnTo>
                    <a:pt x="198873" y="10956"/>
                  </a:lnTo>
                  <a:lnTo>
                    <a:pt x="198062" y="10713"/>
                  </a:lnTo>
                  <a:lnTo>
                    <a:pt x="197291" y="10510"/>
                  </a:lnTo>
                  <a:lnTo>
                    <a:pt x="196479" y="10348"/>
                  </a:lnTo>
                  <a:lnTo>
                    <a:pt x="195667" y="10226"/>
                  </a:lnTo>
                  <a:lnTo>
                    <a:pt x="136180" y="1299"/>
                  </a:lnTo>
                  <a:lnTo>
                    <a:pt x="136180" y="0"/>
                  </a:lnTo>
                  <a:lnTo>
                    <a:pt x="131960" y="649"/>
                  </a:lnTo>
                  <a:lnTo>
                    <a:pt x="12774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0" name="Google Shape;2570;p32"/>
            <p:cNvSpPr/>
            <p:nvPr/>
          </p:nvSpPr>
          <p:spPr>
            <a:xfrm>
              <a:off x="2619025" y="2346725"/>
              <a:ext cx="2401225" cy="903875"/>
            </a:xfrm>
            <a:custGeom>
              <a:avLst/>
              <a:gdLst/>
              <a:ahLst/>
              <a:cxnLst/>
              <a:rect l="l" t="t" r="r" b="b"/>
              <a:pathLst>
                <a:path w="96049" h="36155" extrusionOk="0">
                  <a:moveTo>
                    <a:pt x="18342" y="0"/>
                  </a:moveTo>
                  <a:lnTo>
                    <a:pt x="17611" y="41"/>
                  </a:lnTo>
                  <a:lnTo>
                    <a:pt x="16881" y="122"/>
                  </a:lnTo>
                  <a:lnTo>
                    <a:pt x="16151" y="284"/>
                  </a:lnTo>
                  <a:lnTo>
                    <a:pt x="15461" y="487"/>
                  </a:lnTo>
                  <a:lnTo>
                    <a:pt x="14771" y="730"/>
                  </a:lnTo>
                  <a:lnTo>
                    <a:pt x="14122" y="1014"/>
                  </a:lnTo>
                  <a:lnTo>
                    <a:pt x="13513" y="1380"/>
                  </a:lnTo>
                  <a:lnTo>
                    <a:pt x="12904" y="1785"/>
                  </a:lnTo>
                  <a:lnTo>
                    <a:pt x="12336" y="2232"/>
                  </a:lnTo>
                  <a:lnTo>
                    <a:pt x="11809" y="2719"/>
                  </a:lnTo>
                  <a:lnTo>
                    <a:pt x="11322" y="3246"/>
                  </a:lnTo>
                  <a:lnTo>
                    <a:pt x="10875" y="3814"/>
                  </a:lnTo>
                  <a:lnTo>
                    <a:pt x="10470" y="4423"/>
                  </a:lnTo>
                  <a:lnTo>
                    <a:pt x="10104" y="5072"/>
                  </a:lnTo>
                  <a:lnTo>
                    <a:pt x="9780" y="5721"/>
                  </a:lnTo>
                  <a:lnTo>
                    <a:pt x="9536" y="6452"/>
                  </a:lnTo>
                  <a:lnTo>
                    <a:pt x="0" y="36155"/>
                  </a:lnTo>
                  <a:lnTo>
                    <a:pt x="96049" y="36155"/>
                  </a:lnTo>
                  <a:lnTo>
                    <a:pt x="88501" y="6939"/>
                  </a:lnTo>
                  <a:lnTo>
                    <a:pt x="88258" y="6208"/>
                  </a:lnTo>
                  <a:lnTo>
                    <a:pt x="87974" y="5478"/>
                  </a:lnTo>
                  <a:lnTo>
                    <a:pt x="87649" y="4788"/>
                  </a:lnTo>
                  <a:lnTo>
                    <a:pt x="87243" y="4139"/>
                  </a:lnTo>
                  <a:lnTo>
                    <a:pt x="86797" y="3530"/>
                  </a:lnTo>
                  <a:lnTo>
                    <a:pt x="86310" y="2962"/>
                  </a:lnTo>
                  <a:lnTo>
                    <a:pt x="85782" y="2435"/>
                  </a:lnTo>
                  <a:lnTo>
                    <a:pt x="85214" y="1948"/>
                  </a:lnTo>
                  <a:lnTo>
                    <a:pt x="84606" y="1501"/>
                  </a:lnTo>
                  <a:lnTo>
                    <a:pt x="83956" y="1136"/>
                  </a:lnTo>
                  <a:lnTo>
                    <a:pt x="83266" y="812"/>
                  </a:lnTo>
                  <a:lnTo>
                    <a:pt x="82577" y="528"/>
                  </a:lnTo>
                  <a:lnTo>
                    <a:pt x="81846" y="284"/>
                  </a:lnTo>
                  <a:lnTo>
                    <a:pt x="81075" y="122"/>
                  </a:lnTo>
                  <a:lnTo>
                    <a:pt x="80304" y="41"/>
                  </a:lnTo>
                  <a:lnTo>
                    <a:pt x="7953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1" name="Google Shape;2571;p32"/>
            <p:cNvSpPr/>
            <p:nvPr/>
          </p:nvSpPr>
          <p:spPr>
            <a:xfrm>
              <a:off x="238125" y="3990125"/>
              <a:ext cx="7143750" cy="1135175"/>
            </a:xfrm>
            <a:custGeom>
              <a:avLst/>
              <a:gdLst/>
              <a:ahLst/>
              <a:cxnLst/>
              <a:rect l="l" t="t" r="r" b="b"/>
              <a:pathLst>
                <a:path w="285750" h="45407" extrusionOk="0">
                  <a:moveTo>
                    <a:pt x="51575" y="0"/>
                  </a:moveTo>
                  <a:lnTo>
                    <a:pt x="51006" y="81"/>
                  </a:lnTo>
                  <a:lnTo>
                    <a:pt x="50479" y="203"/>
                  </a:lnTo>
                  <a:lnTo>
                    <a:pt x="49951" y="406"/>
                  </a:lnTo>
                  <a:lnTo>
                    <a:pt x="49465" y="609"/>
                  </a:lnTo>
                  <a:lnTo>
                    <a:pt x="49018" y="852"/>
                  </a:lnTo>
                  <a:lnTo>
                    <a:pt x="48531" y="1177"/>
                  </a:lnTo>
                  <a:lnTo>
                    <a:pt x="48125" y="1542"/>
                  </a:lnTo>
                  <a:lnTo>
                    <a:pt x="0" y="45407"/>
                  </a:lnTo>
                  <a:lnTo>
                    <a:pt x="285750" y="45407"/>
                  </a:lnTo>
                  <a:lnTo>
                    <a:pt x="239288" y="1583"/>
                  </a:lnTo>
                  <a:lnTo>
                    <a:pt x="238842" y="1218"/>
                  </a:lnTo>
                  <a:lnTo>
                    <a:pt x="238396" y="893"/>
                  </a:lnTo>
                  <a:lnTo>
                    <a:pt x="237909" y="650"/>
                  </a:lnTo>
                  <a:lnTo>
                    <a:pt x="237422" y="406"/>
                  </a:lnTo>
                  <a:lnTo>
                    <a:pt x="236894" y="244"/>
                  </a:lnTo>
                  <a:lnTo>
                    <a:pt x="236326" y="81"/>
                  </a:lnTo>
                  <a:lnTo>
                    <a:pt x="235799" y="0"/>
                  </a:lnTo>
                  <a:lnTo>
                    <a:pt x="193151" y="0"/>
                  </a:lnTo>
                  <a:lnTo>
                    <a:pt x="192421" y="41"/>
                  </a:lnTo>
                  <a:lnTo>
                    <a:pt x="191771" y="163"/>
                  </a:lnTo>
                  <a:lnTo>
                    <a:pt x="191122" y="365"/>
                  </a:lnTo>
                  <a:lnTo>
                    <a:pt x="190514" y="609"/>
                  </a:lnTo>
                  <a:lnTo>
                    <a:pt x="189905" y="934"/>
                  </a:lnTo>
                  <a:lnTo>
                    <a:pt x="189377" y="1339"/>
                  </a:lnTo>
                  <a:lnTo>
                    <a:pt x="188931" y="1786"/>
                  </a:lnTo>
                  <a:lnTo>
                    <a:pt x="188485" y="2273"/>
                  </a:lnTo>
                  <a:lnTo>
                    <a:pt x="188119" y="2800"/>
                  </a:lnTo>
                  <a:lnTo>
                    <a:pt x="187795" y="3368"/>
                  </a:lnTo>
                  <a:lnTo>
                    <a:pt x="187551" y="3977"/>
                  </a:lnTo>
                  <a:lnTo>
                    <a:pt x="187389" y="4626"/>
                  </a:lnTo>
                  <a:lnTo>
                    <a:pt x="187267" y="5275"/>
                  </a:lnTo>
                  <a:lnTo>
                    <a:pt x="187227" y="5965"/>
                  </a:lnTo>
                  <a:lnTo>
                    <a:pt x="187267" y="6655"/>
                  </a:lnTo>
                  <a:lnTo>
                    <a:pt x="187430" y="7345"/>
                  </a:lnTo>
                  <a:lnTo>
                    <a:pt x="191203" y="22399"/>
                  </a:lnTo>
                  <a:lnTo>
                    <a:pt x="191325" y="23089"/>
                  </a:lnTo>
                  <a:lnTo>
                    <a:pt x="191366" y="23779"/>
                  </a:lnTo>
                  <a:lnTo>
                    <a:pt x="191325" y="24469"/>
                  </a:lnTo>
                  <a:lnTo>
                    <a:pt x="191244" y="25118"/>
                  </a:lnTo>
                  <a:lnTo>
                    <a:pt x="191041" y="25767"/>
                  </a:lnTo>
                  <a:lnTo>
                    <a:pt x="190798" y="26376"/>
                  </a:lnTo>
                  <a:lnTo>
                    <a:pt x="190473" y="26944"/>
                  </a:lnTo>
                  <a:lnTo>
                    <a:pt x="190108" y="27472"/>
                  </a:lnTo>
                  <a:lnTo>
                    <a:pt x="189702" y="27958"/>
                  </a:lnTo>
                  <a:lnTo>
                    <a:pt x="189215" y="28405"/>
                  </a:lnTo>
                  <a:lnTo>
                    <a:pt x="188688" y="28770"/>
                  </a:lnTo>
                  <a:lnTo>
                    <a:pt x="188119" y="29135"/>
                  </a:lnTo>
                  <a:lnTo>
                    <a:pt x="187511" y="29379"/>
                  </a:lnTo>
                  <a:lnTo>
                    <a:pt x="186862" y="29582"/>
                  </a:lnTo>
                  <a:lnTo>
                    <a:pt x="186172" y="29703"/>
                  </a:lnTo>
                  <a:lnTo>
                    <a:pt x="185482" y="29744"/>
                  </a:lnTo>
                  <a:lnTo>
                    <a:pt x="100999" y="30028"/>
                  </a:lnTo>
                  <a:lnTo>
                    <a:pt x="100268" y="29987"/>
                  </a:lnTo>
                  <a:lnTo>
                    <a:pt x="99538" y="29866"/>
                  </a:lnTo>
                  <a:lnTo>
                    <a:pt x="98888" y="29663"/>
                  </a:lnTo>
                  <a:lnTo>
                    <a:pt x="98239" y="29379"/>
                  </a:lnTo>
                  <a:lnTo>
                    <a:pt x="97631" y="29014"/>
                  </a:lnTo>
                  <a:lnTo>
                    <a:pt x="97103" y="28608"/>
                  </a:lnTo>
                  <a:lnTo>
                    <a:pt x="96616" y="28121"/>
                  </a:lnTo>
                  <a:lnTo>
                    <a:pt x="96170" y="27593"/>
                  </a:lnTo>
                  <a:lnTo>
                    <a:pt x="95805" y="27025"/>
                  </a:lnTo>
                  <a:lnTo>
                    <a:pt x="95521" y="26417"/>
                  </a:lnTo>
                  <a:lnTo>
                    <a:pt x="95277" y="25767"/>
                  </a:lnTo>
                  <a:lnTo>
                    <a:pt x="95155" y="25077"/>
                  </a:lnTo>
                  <a:lnTo>
                    <a:pt x="95074" y="24388"/>
                  </a:lnTo>
                  <a:lnTo>
                    <a:pt x="95074" y="23698"/>
                  </a:lnTo>
                  <a:lnTo>
                    <a:pt x="95196" y="22967"/>
                  </a:lnTo>
                  <a:lnTo>
                    <a:pt x="95399" y="22237"/>
                  </a:lnTo>
                  <a:lnTo>
                    <a:pt x="100268" y="7791"/>
                  </a:lnTo>
                  <a:lnTo>
                    <a:pt x="100471" y="7061"/>
                  </a:lnTo>
                  <a:lnTo>
                    <a:pt x="100552" y="6371"/>
                  </a:lnTo>
                  <a:lnTo>
                    <a:pt x="100593" y="5641"/>
                  </a:lnTo>
                  <a:lnTo>
                    <a:pt x="100512" y="4951"/>
                  </a:lnTo>
                  <a:lnTo>
                    <a:pt x="100349" y="4302"/>
                  </a:lnTo>
                  <a:lnTo>
                    <a:pt x="100146" y="3652"/>
                  </a:lnTo>
                  <a:lnTo>
                    <a:pt x="99822" y="3044"/>
                  </a:lnTo>
                  <a:lnTo>
                    <a:pt x="99457" y="2435"/>
                  </a:lnTo>
                  <a:lnTo>
                    <a:pt x="99051" y="1907"/>
                  </a:lnTo>
                  <a:lnTo>
                    <a:pt x="98564" y="1461"/>
                  </a:lnTo>
                  <a:lnTo>
                    <a:pt x="98036" y="1015"/>
                  </a:lnTo>
                  <a:lnTo>
                    <a:pt x="97428" y="650"/>
                  </a:lnTo>
                  <a:lnTo>
                    <a:pt x="96819" y="365"/>
                  </a:lnTo>
                  <a:lnTo>
                    <a:pt x="96129" y="163"/>
                  </a:lnTo>
                  <a:lnTo>
                    <a:pt x="95399" y="41"/>
                  </a:lnTo>
                  <a:lnTo>
                    <a:pt x="9466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2" name="Google Shape;2572;p32"/>
            <p:cNvSpPr/>
            <p:nvPr/>
          </p:nvSpPr>
          <p:spPr>
            <a:xfrm>
              <a:off x="3059300" y="2521200"/>
              <a:ext cx="1576475" cy="757825"/>
            </a:xfrm>
            <a:custGeom>
              <a:avLst/>
              <a:gdLst/>
              <a:ahLst/>
              <a:cxnLst/>
              <a:rect l="l" t="t" r="r" b="b"/>
              <a:pathLst>
                <a:path w="63059" h="30313" extrusionOk="0">
                  <a:moveTo>
                    <a:pt x="0" y="0"/>
                  </a:moveTo>
                  <a:lnTo>
                    <a:pt x="0" y="30312"/>
                  </a:lnTo>
                  <a:lnTo>
                    <a:pt x="63058" y="30312"/>
                  </a:lnTo>
                  <a:lnTo>
                    <a:pt x="6305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3" name="Google Shape;2573;p32"/>
            <p:cNvSpPr/>
            <p:nvPr/>
          </p:nvSpPr>
          <p:spPr>
            <a:xfrm>
              <a:off x="3074500" y="2674375"/>
              <a:ext cx="1394900" cy="498125"/>
            </a:xfrm>
            <a:custGeom>
              <a:avLst/>
              <a:gdLst/>
              <a:ahLst/>
              <a:cxnLst/>
              <a:rect l="l" t="t" r="r" b="b"/>
              <a:pathLst>
                <a:path w="55796" h="19925" extrusionOk="0">
                  <a:moveTo>
                    <a:pt x="26336" y="1"/>
                  </a:moveTo>
                  <a:lnTo>
                    <a:pt x="26052" y="122"/>
                  </a:lnTo>
                  <a:lnTo>
                    <a:pt x="25809" y="285"/>
                  </a:lnTo>
                  <a:lnTo>
                    <a:pt x="25606" y="528"/>
                  </a:lnTo>
                  <a:lnTo>
                    <a:pt x="19438" y="11768"/>
                  </a:lnTo>
                  <a:lnTo>
                    <a:pt x="15826" y="2192"/>
                  </a:lnTo>
                  <a:lnTo>
                    <a:pt x="15664" y="1908"/>
                  </a:lnTo>
                  <a:lnTo>
                    <a:pt x="15461" y="1705"/>
                  </a:lnTo>
                  <a:lnTo>
                    <a:pt x="15177" y="1583"/>
                  </a:lnTo>
                  <a:lnTo>
                    <a:pt x="14853" y="1502"/>
                  </a:lnTo>
                  <a:lnTo>
                    <a:pt x="14568" y="1543"/>
                  </a:lnTo>
                  <a:lnTo>
                    <a:pt x="14284" y="1664"/>
                  </a:lnTo>
                  <a:lnTo>
                    <a:pt x="14041" y="1867"/>
                  </a:lnTo>
                  <a:lnTo>
                    <a:pt x="13879" y="2111"/>
                  </a:lnTo>
                  <a:lnTo>
                    <a:pt x="7427" y="15988"/>
                  </a:lnTo>
                  <a:lnTo>
                    <a:pt x="5885" y="11200"/>
                  </a:lnTo>
                  <a:lnTo>
                    <a:pt x="5804" y="11038"/>
                  </a:lnTo>
                  <a:lnTo>
                    <a:pt x="5722" y="10916"/>
                  </a:lnTo>
                  <a:lnTo>
                    <a:pt x="5641" y="10794"/>
                  </a:lnTo>
                  <a:lnTo>
                    <a:pt x="5479" y="10673"/>
                  </a:lnTo>
                  <a:lnTo>
                    <a:pt x="5357" y="10592"/>
                  </a:lnTo>
                  <a:lnTo>
                    <a:pt x="5195" y="10551"/>
                  </a:lnTo>
                  <a:lnTo>
                    <a:pt x="5033" y="10510"/>
                  </a:lnTo>
                  <a:lnTo>
                    <a:pt x="4870" y="10470"/>
                  </a:lnTo>
                  <a:lnTo>
                    <a:pt x="1056" y="10470"/>
                  </a:lnTo>
                  <a:lnTo>
                    <a:pt x="853" y="10510"/>
                  </a:lnTo>
                  <a:lnTo>
                    <a:pt x="650" y="10551"/>
                  </a:lnTo>
                  <a:lnTo>
                    <a:pt x="447" y="10673"/>
                  </a:lnTo>
                  <a:lnTo>
                    <a:pt x="285" y="10794"/>
                  </a:lnTo>
                  <a:lnTo>
                    <a:pt x="163" y="10957"/>
                  </a:lnTo>
                  <a:lnTo>
                    <a:pt x="82" y="11119"/>
                  </a:lnTo>
                  <a:lnTo>
                    <a:pt x="1" y="11322"/>
                  </a:lnTo>
                  <a:lnTo>
                    <a:pt x="1" y="11525"/>
                  </a:lnTo>
                  <a:lnTo>
                    <a:pt x="1" y="11768"/>
                  </a:lnTo>
                  <a:lnTo>
                    <a:pt x="82" y="11931"/>
                  </a:lnTo>
                  <a:lnTo>
                    <a:pt x="163" y="12133"/>
                  </a:lnTo>
                  <a:lnTo>
                    <a:pt x="285" y="12296"/>
                  </a:lnTo>
                  <a:lnTo>
                    <a:pt x="447" y="12418"/>
                  </a:lnTo>
                  <a:lnTo>
                    <a:pt x="650" y="12499"/>
                  </a:lnTo>
                  <a:lnTo>
                    <a:pt x="853" y="12580"/>
                  </a:lnTo>
                  <a:lnTo>
                    <a:pt x="4099" y="12580"/>
                  </a:lnTo>
                  <a:lnTo>
                    <a:pt x="6250" y="19194"/>
                  </a:lnTo>
                  <a:lnTo>
                    <a:pt x="6291" y="19316"/>
                  </a:lnTo>
                  <a:lnTo>
                    <a:pt x="6372" y="19478"/>
                  </a:lnTo>
                  <a:lnTo>
                    <a:pt x="6615" y="19681"/>
                  </a:lnTo>
                  <a:lnTo>
                    <a:pt x="6859" y="19843"/>
                  </a:lnTo>
                  <a:lnTo>
                    <a:pt x="7021" y="19884"/>
                  </a:lnTo>
                  <a:lnTo>
                    <a:pt x="7183" y="19924"/>
                  </a:lnTo>
                  <a:lnTo>
                    <a:pt x="7264" y="19924"/>
                  </a:lnTo>
                  <a:lnTo>
                    <a:pt x="7548" y="19884"/>
                  </a:lnTo>
                  <a:lnTo>
                    <a:pt x="7833" y="19762"/>
                  </a:lnTo>
                  <a:lnTo>
                    <a:pt x="8035" y="19559"/>
                  </a:lnTo>
                  <a:lnTo>
                    <a:pt x="8198" y="19316"/>
                  </a:lnTo>
                  <a:lnTo>
                    <a:pt x="14731" y="5276"/>
                  </a:lnTo>
                  <a:lnTo>
                    <a:pt x="18302" y="14649"/>
                  </a:lnTo>
                  <a:lnTo>
                    <a:pt x="18423" y="14933"/>
                  </a:lnTo>
                  <a:lnTo>
                    <a:pt x="18667" y="15136"/>
                  </a:lnTo>
                  <a:lnTo>
                    <a:pt x="18910" y="15299"/>
                  </a:lnTo>
                  <a:lnTo>
                    <a:pt x="19194" y="15339"/>
                  </a:lnTo>
                  <a:lnTo>
                    <a:pt x="19519" y="15339"/>
                  </a:lnTo>
                  <a:lnTo>
                    <a:pt x="19803" y="15217"/>
                  </a:lnTo>
                  <a:lnTo>
                    <a:pt x="20006" y="15055"/>
                  </a:lnTo>
                  <a:lnTo>
                    <a:pt x="20209" y="14812"/>
                  </a:lnTo>
                  <a:lnTo>
                    <a:pt x="26377" y="3572"/>
                  </a:lnTo>
                  <a:lnTo>
                    <a:pt x="32301" y="19235"/>
                  </a:lnTo>
                  <a:lnTo>
                    <a:pt x="32382" y="19397"/>
                  </a:lnTo>
                  <a:lnTo>
                    <a:pt x="32463" y="19519"/>
                  </a:lnTo>
                  <a:lnTo>
                    <a:pt x="32585" y="19640"/>
                  </a:lnTo>
                  <a:lnTo>
                    <a:pt x="32707" y="19722"/>
                  </a:lnTo>
                  <a:lnTo>
                    <a:pt x="32991" y="19884"/>
                  </a:lnTo>
                  <a:lnTo>
                    <a:pt x="33153" y="19924"/>
                  </a:lnTo>
                  <a:lnTo>
                    <a:pt x="33315" y="19924"/>
                  </a:lnTo>
                  <a:lnTo>
                    <a:pt x="33518" y="19884"/>
                  </a:lnTo>
                  <a:lnTo>
                    <a:pt x="33640" y="19843"/>
                  </a:lnTo>
                  <a:lnTo>
                    <a:pt x="33802" y="19762"/>
                  </a:lnTo>
                  <a:lnTo>
                    <a:pt x="33924" y="19681"/>
                  </a:lnTo>
                  <a:lnTo>
                    <a:pt x="34046" y="19559"/>
                  </a:lnTo>
                  <a:lnTo>
                    <a:pt x="34168" y="19438"/>
                  </a:lnTo>
                  <a:lnTo>
                    <a:pt x="34249" y="19316"/>
                  </a:lnTo>
                  <a:lnTo>
                    <a:pt x="34289" y="19153"/>
                  </a:lnTo>
                  <a:lnTo>
                    <a:pt x="36156" y="12661"/>
                  </a:lnTo>
                  <a:lnTo>
                    <a:pt x="36399" y="13432"/>
                  </a:lnTo>
                  <a:lnTo>
                    <a:pt x="36481" y="13594"/>
                  </a:lnTo>
                  <a:lnTo>
                    <a:pt x="36562" y="13716"/>
                  </a:lnTo>
                  <a:lnTo>
                    <a:pt x="36683" y="13838"/>
                  </a:lnTo>
                  <a:lnTo>
                    <a:pt x="36805" y="13919"/>
                  </a:lnTo>
                  <a:lnTo>
                    <a:pt x="36927" y="14000"/>
                  </a:lnTo>
                  <a:lnTo>
                    <a:pt x="37089" y="14081"/>
                  </a:lnTo>
                  <a:lnTo>
                    <a:pt x="37252" y="14122"/>
                  </a:lnTo>
                  <a:lnTo>
                    <a:pt x="47924" y="14122"/>
                  </a:lnTo>
                  <a:lnTo>
                    <a:pt x="48126" y="14081"/>
                  </a:lnTo>
                  <a:lnTo>
                    <a:pt x="48289" y="14000"/>
                  </a:lnTo>
                  <a:lnTo>
                    <a:pt x="48410" y="13878"/>
                  </a:lnTo>
                  <a:lnTo>
                    <a:pt x="48532" y="13757"/>
                  </a:lnTo>
                  <a:lnTo>
                    <a:pt x="48654" y="13635"/>
                  </a:lnTo>
                  <a:lnTo>
                    <a:pt x="48735" y="13473"/>
                  </a:lnTo>
                  <a:lnTo>
                    <a:pt x="48776" y="13270"/>
                  </a:lnTo>
                  <a:lnTo>
                    <a:pt x="50196" y="6371"/>
                  </a:lnTo>
                  <a:lnTo>
                    <a:pt x="52509" y="17855"/>
                  </a:lnTo>
                  <a:lnTo>
                    <a:pt x="52549" y="18017"/>
                  </a:lnTo>
                  <a:lnTo>
                    <a:pt x="52631" y="18180"/>
                  </a:lnTo>
                  <a:lnTo>
                    <a:pt x="52752" y="18342"/>
                  </a:lnTo>
                  <a:lnTo>
                    <a:pt x="52874" y="18464"/>
                  </a:lnTo>
                  <a:lnTo>
                    <a:pt x="52996" y="18545"/>
                  </a:lnTo>
                  <a:lnTo>
                    <a:pt x="53158" y="18626"/>
                  </a:lnTo>
                  <a:lnTo>
                    <a:pt x="53361" y="18667"/>
                  </a:lnTo>
                  <a:lnTo>
                    <a:pt x="53523" y="18707"/>
                  </a:lnTo>
                  <a:lnTo>
                    <a:pt x="53726" y="18667"/>
                  </a:lnTo>
                  <a:lnTo>
                    <a:pt x="53889" y="18626"/>
                  </a:lnTo>
                  <a:lnTo>
                    <a:pt x="54051" y="18545"/>
                  </a:lnTo>
                  <a:lnTo>
                    <a:pt x="54213" y="18464"/>
                  </a:lnTo>
                  <a:lnTo>
                    <a:pt x="54335" y="18342"/>
                  </a:lnTo>
                  <a:lnTo>
                    <a:pt x="54457" y="18180"/>
                  </a:lnTo>
                  <a:lnTo>
                    <a:pt x="54538" y="18017"/>
                  </a:lnTo>
                  <a:lnTo>
                    <a:pt x="54578" y="17855"/>
                  </a:lnTo>
                  <a:lnTo>
                    <a:pt x="55796" y="12093"/>
                  </a:lnTo>
                  <a:lnTo>
                    <a:pt x="55796" y="11849"/>
                  </a:lnTo>
                  <a:lnTo>
                    <a:pt x="55796" y="11647"/>
                  </a:lnTo>
                  <a:lnTo>
                    <a:pt x="55715" y="11444"/>
                  </a:lnTo>
                  <a:lnTo>
                    <a:pt x="55633" y="11281"/>
                  </a:lnTo>
                  <a:lnTo>
                    <a:pt x="55512" y="11119"/>
                  </a:lnTo>
                  <a:lnTo>
                    <a:pt x="55349" y="10997"/>
                  </a:lnTo>
                  <a:lnTo>
                    <a:pt x="55187" y="10876"/>
                  </a:lnTo>
                  <a:lnTo>
                    <a:pt x="54984" y="10835"/>
                  </a:lnTo>
                  <a:lnTo>
                    <a:pt x="54781" y="10794"/>
                  </a:lnTo>
                  <a:lnTo>
                    <a:pt x="54538" y="10835"/>
                  </a:lnTo>
                  <a:lnTo>
                    <a:pt x="54375" y="10876"/>
                  </a:lnTo>
                  <a:lnTo>
                    <a:pt x="54173" y="10957"/>
                  </a:lnTo>
                  <a:lnTo>
                    <a:pt x="54010" y="11078"/>
                  </a:lnTo>
                  <a:lnTo>
                    <a:pt x="53889" y="11241"/>
                  </a:lnTo>
                  <a:lnTo>
                    <a:pt x="53807" y="11444"/>
                  </a:lnTo>
                  <a:lnTo>
                    <a:pt x="53726" y="11647"/>
                  </a:lnTo>
                  <a:lnTo>
                    <a:pt x="53564" y="12418"/>
                  </a:lnTo>
                  <a:lnTo>
                    <a:pt x="51210" y="853"/>
                  </a:lnTo>
                  <a:lnTo>
                    <a:pt x="51170" y="650"/>
                  </a:lnTo>
                  <a:lnTo>
                    <a:pt x="51089" y="488"/>
                  </a:lnTo>
                  <a:lnTo>
                    <a:pt x="50967" y="366"/>
                  </a:lnTo>
                  <a:lnTo>
                    <a:pt x="50845" y="244"/>
                  </a:lnTo>
                  <a:lnTo>
                    <a:pt x="50723" y="122"/>
                  </a:lnTo>
                  <a:lnTo>
                    <a:pt x="50561" y="41"/>
                  </a:lnTo>
                  <a:lnTo>
                    <a:pt x="50358" y="1"/>
                  </a:lnTo>
                  <a:lnTo>
                    <a:pt x="49993" y="1"/>
                  </a:lnTo>
                  <a:lnTo>
                    <a:pt x="49831" y="41"/>
                  </a:lnTo>
                  <a:lnTo>
                    <a:pt x="49668" y="122"/>
                  </a:lnTo>
                  <a:lnTo>
                    <a:pt x="49506" y="244"/>
                  </a:lnTo>
                  <a:lnTo>
                    <a:pt x="49384" y="366"/>
                  </a:lnTo>
                  <a:lnTo>
                    <a:pt x="49303" y="488"/>
                  </a:lnTo>
                  <a:lnTo>
                    <a:pt x="49222" y="650"/>
                  </a:lnTo>
                  <a:lnTo>
                    <a:pt x="49141" y="853"/>
                  </a:lnTo>
                  <a:lnTo>
                    <a:pt x="46909" y="12012"/>
                  </a:lnTo>
                  <a:lnTo>
                    <a:pt x="38144" y="12012"/>
                  </a:lnTo>
                  <a:lnTo>
                    <a:pt x="37008" y="8806"/>
                  </a:lnTo>
                  <a:lnTo>
                    <a:pt x="36968" y="8644"/>
                  </a:lnTo>
                  <a:lnTo>
                    <a:pt x="36886" y="8522"/>
                  </a:lnTo>
                  <a:lnTo>
                    <a:pt x="36765" y="8400"/>
                  </a:lnTo>
                  <a:lnTo>
                    <a:pt x="36643" y="8279"/>
                  </a:lnTo>
                  <a:lnTo>
                    <a:pt x="36481" y="8197"/>
                  </a:lnTo>
                  <a:lnTo>
                    <a:pt x="36318" y="8116"/>
                  </a:lnTo>
                  <a:lnTo>
                    <a:pt x="35831" y="8116"/>
                  </a:lnTo>
                  <a:lnTo>
                    <a:pt x="35669" y="8157"/>
                  </a:lnTo>
                  <a:lnTo>
                    <a:pt x="35507" y="8238"/>
                  </a:lnTo>
                  <a:lnTo>
                    <a:pt x="35385" y="8319"/>
                  </a:lnTo>
                  <a:lnTo>
                    <a:pt x="35263" y="8441"/>
                  </a:lnTo>
                  <a:lnTo>
                    <a:pt x="35142" y="8563"/>
                  </a:lnTo>
                  <a:lnTo>
                    <a:pt x="35060" y="8725"/>
                  </a:lnTo>
                  <a:lnTo>
                    <a:pt x="35020" y="8847"/>
                  </a:lnTo>
                  <a:lnTo>
                    <a:pt x="33153" y="15501"/>
                  </a:lnTo>
                  <a:lnTo>
                    <a:pt x="27553" y="691"/>
                  </a:lnTo>
                  <a:lnTo>
                    <a:pt x="27391" y="406"/>
                  </a:lnTo>
                  <a:lnTo>
                    <a:pt x="27188" y="204"/>
                  </a:lnTo>
                  <a:lnTo>
                    <a:pt x="26904" y="41"/>
                  </a:lnTo>
                  <a:lnTo>
                    <a:pt x="2662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4" name="Google Shape;2574;p32"/>
            <p:cNvSpPr/>
            <p:nvPr/>
          </p:nvSpPr>
          <p:spPr>
            <a:xfrm>
              <a:off x="3000450" y="3564050"/>
              <a:ext cx="1635325" cy="798400"/>
            </a:xfrm>
            <a:custGeom>
              <a:avLst/>
              <a:gdLst/>
              <a:ahLst/>
              <a:cxnLst/>
              <a:rect l="l" t="t" r="r" b="b"/>
              <a:pathLst>
                <a:path w="65413" h="31936" extrusionOk="0">
                  <a:moveTo>
                    <a:pt x="7427" y="1"/>
                  </a:moveTo>
                  <a:lnTo>
                    <a:pt x="1" y="31935"/>
                  </a:lnTo>
                  <a:lnTo>
                    <a:pt x="65412" y="31935"/>
                  </a:lnTo>
                  <a:lnTo>
                    <a:pt x="57987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5" name="Google Shape;2575;p32"/>
            <p:cNvSpPr/>
            <p:nvPr/>
          </p:nvSpPr>
          <p:spPr>
            <a:xfrm>
              <a:off x="3403200" y="3610725"/>
              <a:ext cx="793325" cy="697950"/>
            </a:xfrm>
            <a:custGeom>
              <a:avLst/>
              <a:gdLst/>
              <a:ahLst/>
              <a:cxnLst/>
              <a:rect l="l" t="t" r="r" b="b"/>
              <a:pathLst>
                <a:path w="31733" h="27918" extrusionOk="0">
                  <a:moveTo>
                    <a:pt x="15217" y="0"/>
                  </a:moveTo>
                  <a:lnTo>
                    <a:pt x="14487" y="41"/>
                  </a:lnTo>
                  <a:lnTo>
                    <a:pt x="13756" y="122"/>
                  </a:lnTo>
                  <a:lnTo>
                    <a:pt x="13066" y="203"/>
                  </a:lnTo>
                  <a:lnTo>
                    <a:pt x="12377" y="365"/>
                  </a:lnTo>
                  <a:lnTo>
                    <a:pt x="11646" y="528"/>
                  </a:lnTo>
                  <a:lnTo>
                    <a:pt x="10997" y="690"/>
                  </a:lnTo>
                  <a:lnTo>
                    <a:pt x="10307" y="893"/>
                  </a:lnTo>
                  <a:lnTo>
                    <a:pt x="9658" y="1136"/>
                  </a:lnTo>
                  <a:lnTo>
                    <a:pt x="9009" y="1420"/>
                  </a:lnTo>
                  <a:lnTo>
                    <a:pt x="8359" y="1704"/>
                  </a:lnTo>
                  <a:lnTo>
                    <a:pt x="7751" y="2029"/>
                  </a:lnTo>
                  <a:lnTo>
                    <a:pt x="7142" y="2354"/>
                  </a:lnTo>
                  <a:lnTo>
                    <a:pt x="6574" y="2719"/>
                  </a:lnTo>
                  <a:lnTo>
                    <a:pt x="6006" y="3084"/>
                  </a:lnTo>
                  <a:lnTo>
                    <a:pt x="5438" y="3490"/>
                  </a:lnTo>
                  <a:lnTo>
                    <a:pt x="4910" y="3936"/>
                  </a:lnTo>
                  <a:lnTo>
                    <a:pt x="4423" y="4342"/>
                  </a:lnTo>
                  <a:lnTo>
                    <a:pt x="3936" y="4829"/>
                  </a:lnTo>
                  <a:lnTo>
                    <a:pt x="3490" y="5316"/>
                  </a:lnTo>
                  <a:lnTo>
                    <a:pt x="3044" y="5803"/>
                  </a:lnTo>
                  <a:lnTo>
                    <a:pt x="2638" y="6330"/>
                  </a:lnTo>
                  <a:lnTo>
                    <a:pt x="2232" y="6858"/>
                  </a:lnTo>
                  <a:lnTo>
                    <a:pt x="1867" y="7426"/>
                  </a:lnTo>
                  <a:lnTo>
                    <a:pt x="1542" y="7994"/>
                  </a:lnTo>
                  <a:lnTo>
                    <a:pt x="1258" y="8562"/>
                  </a:lnTo>
                  <a:lnTo>
                    <a:pt x="974" y="9171"/>
                  </a:lnTo>
                  <a:lnTo>
                    <a:pt x="731" y="9779"/>
                  </a:lnTo>
                  <a:lnTo>
                    <a:pt x="528" y="10429"/>
                  </a:lnTo>
                  <a:lnTo>
                    <a:pt x="365" y="11078"/>
                  </a:lnTo>
                  <a:lnTo>
                    <a:pt x="203" y="11727"/>
                  </a:lnTo>
                  <a:lnTo>
                    <a:pt x="122" y="12376"/>
                  </a:lnTo>
                  <a:lnTo>
                    <a:pt x="41" y="13147"/>
                  </a:lnTo>
                  <a:lnTo>
                    <a:pt x="0" y="13878"/>
                  </a:lnTo>
                  <a:lnTo>
                    <a:pt x="0" y="14649"/>
                  </a:lnTo>
                  <a:lnTo>
                    <a:pt x="41" y="15379"/>
                  </a:lnTo>
                  <a:lnTo>
                    <a:pt x="163" y="16110"/>
                  </a:lnTo>
                  <a:lnTo>
                    <a:pt x="284" y="16840"/>
                  </a:lnTo>
                  <a:lnTo>
                    <a:pt x="487" y="17530"/>
                  </a:lnTo>
                  <a:lnTo>
                    <a:pt x="731" y="18220"/>
                  </a:lnTo>
                  <a:lnTo>
                    <a:pt x="974" y="18909"/>
                  </a:lnTo>
                  <a:lnTo>
                    <a:pt x="1299" y="19599"/>
                  </a:lnTo>
                  <a:lnTo>
                    <a:pt x="1623" y="20249"/>
                  </a:lnTo>
                  <a:lnTo>
                    <a:pt x="1989" y="20857"/>
                  </a:lnTo>
                  <a:lnTo>
                    <a:pt x="2394" y="21466"/>
                  </a:lnTo>
                  <a:lnTo>
                    <a:pt x="2841" y="22075"/>
                  </a:lnTo>
                  <a:lnTo>
                    <a:pt x="3328" y="22643"/>
                  </a:lnTo>
                  <a:lnTo>
                    <a:pt x="3855" y="23211"/>
                  </a:lnTo>
                  <a:lnTo>
                    <a:pt x="4383" y="23698"/>
                  </a:lnTo>
                  <a:lnTo>
                    <a:pt x="4991" y="24225"/>
                  </a:lnTo>
                  <a:lnTo>
                    <a:pt x="5600" y="24712"/>
                  </a:lnTo>
                  <a:lnTo>
                    <a:pt x="6209" y="25158"/>
                  </a:lnTo>
                  <a:lnTo>
                    <a:pt x="6898" y="25564"/>
                  </a:lnTo>
                  <a:lnTo>
                    <a:pt x="7588" y="25929"/>
                  </a:lnTo>
                  <a:lnTo>
                    <a:pt x="8319" y="26295"/>
                  </a:lnTo>
                  <a:lnTo>
                    <a:pt x="9049" y="26619"/>
                  </a:lnTo>
                  <a:lnTo>
                    <a:pt x="9820" y="26903"/>
                  </a:lnTo>
                  <a:lnTo>
                    <a:pt x="10591" y="27187"/>
                  </a:lnTo>
                  <a:lnTo>
                    <a:pt x="11403" y="27390"/>
                  </a:lnTo>
                  <a:lnTo>
                    <a:pt x="12255" y="27593"/>
                  </a:lnTo>
                  <a:lnTo>
                    <a:pt x="13107" y="27715"/>
                  </a:lnTo>
                  <a:lnTo>
                    <a:pt x="14000" y="27837"/>
                  </a:lnTo>
                  <a:lnTo>
                    <a:pt x="14892" y="27877"/>
                  </a:lnTo>
                  <a:lnTo>
                    <a:pt x="15785" y="27918"/>
                  </a:lnTo>
                  <a:lnTo>
                    <a:pt x="16718" y="27877"/>
                  </a:lnTo>
                  <a:lnTo>
                    <a:pt x="17611" y="27837"/>
                  </a:lnTo>
                  <a:lnTo>
                    <a:pt x="18463" y="27715"/>
                  </a:lnTo>
                  <a:lnTo>
                    <a:pt x="19315" y="27593"/>
                  </a:lnTo>
                  <a:lnTo>
                    <a:pt x="20167" y="27390"/>
                  </a:lnTo>
                  <a:lnTo>
                    <a:pt x="20979" y="27187"/>
                  </a:lnTo>
                  <a:lnTo>
                    <a:pt x="21791" y="26903"/>
                  </a:lnTo>
                  <a:lnTo>
                    <a:pt x="22562" y="26619"/>
                  </a:lnTo>
                  <a:lnTo>
                    <a:pt x="23292" y="26295"/>
                  </a:lnTo>
                  <a:lnTo>
                    <a:pt x="24022" y="25929"/>
                  </a:lnTo>
                  <a:lnTo>
                    <a:pt x="24712" y="25564"/>
                  </a:lnTo>
                  <a:lnTo>
                    <a:pt x="25402" y="25158"/>
                  </a:lnTo>
                  <a:lnTo>
                    <a:pt x="26011" y="24712"/>
                  </a:lnTo>
                  <a:lnTo>
                    <a:pt x="26660" y="24225"/>
                  </a:lnTo>
                  <a:lnTo>
                    <a:pt x="27228" y="23698"/>
                  </a:lnTo>
                  <a:lnTo>
                    <a:pt x="27796" y="23211"/>
                  </a:lnTo>
                  <a:lnTo>
                    <a:pt x="28283" y="22643"/>
                  </a:lnTo>
                  <a:lnTo>
                    <a:pt x="28770" y="22075"/>
                  </a:lnTo>
                  <a:lnTo>
                    <a:pt x="29257" y="21466"/>
                  </a:lnTo>
                  <a:lnTo>
                    <a:pt x="29663" y="20857"/>
                  </a:lnTo>
                  <a:lnTo>
                    <a:pt x="30028" y="20249"/>
                  </a:lnTo>
                  <a:lnTo>
                    <a:pt x="30393" y="19599"/>
                  </a:lnTo>
                  <a:lnTo>
                    <a:pt x="30718" y="18909"/>
                  </a:lnTo>
                  <a:lnTo>
                    <a:pt x="30961" y="18220"/>
                  </a:lnTo>
                  <a:lnTo>
                    <a:pt x="31205" y="17530"/>
                  </a:lnTo>
                  <a:lnTo>
                    <a:pt x="31408" y="16840"/>
                  </a:lnTo>
                  <a:lnTo>
                    <a:pt x="31570" y="16110"/>
                  </a:lnTo>
                  <a:lnTo>
                    <a:pt x="31651" y="15379"/>
                  </a:lnTo>
                  <a:lnTo>
                    <a:pt x="31732" y="14649"/>
                  </a:lnTo>
                  <a:lnTo>
                    <a:pt x="31732" y="13878"/>
                  </a:lnTo>
                  <a:lnTo>
                    <a:pt x="31732" y="13147"/>
                  </a:lnTo>
                  <a:lnTo>
                    <a:pt x="31651" y="12376"/>
                  </a:lnTo>
                  <a:lnTo>
                    <a:pt x="31570" y="11727"/>
                  </a:lnTo>
                  <a:lnTo>
                    <a:pt x="31408" y="11078"/>
                  </a:lnTo>
                  <a:lnTo>
                    <a:pt x="31245" y="10429"/>
                  </a:lnTo>
                  <a:lnTo>
                    <a:pt x="31042" y="9779"/>
                  </a:lnTo>
                  <a:lnTo>
                    <a:pt x="30799" y="9171"/>
                  </a:lnTo>
                  <a:lnTo>
                    <a:pt x="30555" y="8562"/>
                  </a:lnTo>
                  <a:lnTo>
                    <a:pt x="30271" y="7994"/>
                  </a:lnTo>
                  <a:lnTo>
                    <a:pt x="29947" y="7426"/>
                  </a:lnTo>
                  <a:lnTo>
                    <a:pt x="29582" y="6858"/>
                  </a:lnTo>
                  <a:lnTo>
                    <a:pt x="29216" y="6330"/>
                  </a:lnTo>
                  <a:lnTo>
                    <a:pt x="28811" y="5803"/>
                  </a:lnTo>
                  <a:lnTo>
                    <a:pt x="28364" y="5316"/>
                  </a:lnTo>
                  <a:lnTo>
                    <a:pt x="27918" y="4829"/>
                  </a:lnTo>
                  <a:lnTo>
                    <a:pt x="27431" y="4342"/>
                  </a:lnTo>
                  <a:lnTo>
                    <a:pt x="26944" y="3936"/>
                  </a:lnTo>
                  <a:lnTo>
                    <a:pt x="26416" y="3490"/>
                  </a:lnTo>
                  <a:lnTo>
                    <a:pt x="25889" y="3084"/>
                  </a:lnTo>
                  <a:lnTo>
                    <a:pt x="25321" y="2719"/>
                  </a:lnTo>
                  <a:lnTo>
                    <a:pt x="24712" y="2354"/>
                  </a:lnTo>
                  <a:lnTo>
                    <a:pt x="24144" y="2029"/>
                  </a:lnTo>
                  <a:lnTo>
                    <a:pt x="23535" y="1704"/>
                  </a:lnTo>
                  <a:lnTo>
                    <a:pt x="22886" y="1420"/>
                  </a:lnTo>
                  <a:lnTo>
                    <a:pt x="22237" y="1136"/>
                  </a:lnTo>
                  <a:lnTo>
                    <a:pt x="21588" y="893"/>
                  </a:lnTo>
                  <a:lnTo>
                    <a:pt x="20898" y="690"/>
                  </a:lnTo>
                  <a:lnTo>
                    <a:pt x="20249" y="528"/>
                  </a:lnTo>
                  <a:lnTo>
                    <a:pt x="19559" y="365"/>
                  </a:lnTo>
                  <a:lnTo>
                    <a:pt x="18828" y="203"/>
                  </a:lnTo>
                  <a:lnTo>
                    <a:pt x="18139" y="122"/>
                  </a:lnTo>
                  <a:lnTo>
                    <a:pt x="17408" y="41"/>
                  </a:lnTo>
                  <a:lnTo>
                    <a:pt x="1667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6" name="Google Shape;2576;p32"/>
            <p:cNvSpPr/>
            <p:nvPr/>
          </p:nvSpPr>
          <p:spPr>
            <a:xfrm>
              <a:off x="3882025" y="3711150"/>
              <a:ext cx="74075" cy="60900"/>
            </a:xfrm>
            <a:custGeom>
              <a:avLst/>
              <a:gdLst/>
              <a:ahLst/>
              <a:cxnLst/>
              <a:rect l="l" t="t" r="r" b="b"/>
              <a:pathLst>
                <a:path w="2963" h="2436" extrusionOk="0">
                  <a:moveTo>
                    <a:pt x="1420" y="0"/>
                  </a:moveTo>
                  <a:lnTo>
                    <a:pt x="1136" y="41"/>
                  </a:lnTo>
                  <a:lnTo>
                    <a:pt x="852" y="82"/>
                  </a:lnTo>
                  <a:lnTo>
                    <a:pt x="609" y="203"/>
                  </a:lnTo>
                  <a:lnTo>
                    <a:pt x="406" y="366"/>
                  </a:lnTo>
                  <a:lnTo>
                    <a:pt x="244" y="528"/>
                  </a:lnTo>
                  <a:lnTo>
                    <a:pt x="81" y="731"/>
                  </a:lnTo>
                  <a:lnTo>
                    <a:pt x="0" y="974"/>
                  </a:lnTo>
                  <a:lnTo>
                    <a:pt x="0" y="1218"/>
                  </a:lnTo>
                  <a:lnTo>
                    <a:pt x="41" y="1461"/>
                  </a:lnTo>
                  <a:lnTo>
                    <a:pt x="122" y="1705"/>
                  </a:lnTo>
                  <a:lnTo>
                    <a:pt x="244" y="1908"/>
                  </a:lnTo>
                  <a:lnTo>
                    <a:pt x="446" y="2070"/>
                  </a:lnTo>
                  <a:lnTo>
                    <a:pt x="690" y="2232"/>
                  </a:lnTo>
                  <a:lnTo>
                    <a:pt x="933" y="2354"/>
                  </a:lnTo>
                  <a:lnTo>
                    <a:pt x="1217" y="2435"/>
                  </a:lnTo>
                  <a:lnTo>
                    <a:pt x="1826" y="2435"/>
                  </a:lnTo>
                  <a:lnTo>
                    <a:pt x="2110" y="2354"/>
                  </a:lnTo>
                  <a:lnTo>
                    <a:pt x="2354" y="2232"/>
                  </a:lnTo>
                  <a:lnTo>
                    <a:pt x="2556" y="2070"/>
                  </a:lnTo>
                  <a:lnTo>
                    <a:pt x="2719" y="1908"/>
                  </a:lnTo>
                  <a:lnTo>
                    <a:pt x="2881" y="1705"/>
                  </a:lnTo>
                  <a:lnTo>
                    <a:pt x="2922" y="1461"/>
                  </a:lnTo>
                  <a:lnTo>
                    <a:pt x="2962" y="1218"/>
                  </a:lnTo>
                  <a:lnTo>
                    <a:pt x="2922" y="974"/>
                  </a:lnTo>
                  <a:lnTo>
                    <a:pt x="2841" y="731"/>
                  </a:lnTo>
                  <a:lnTo>
                    <a:pt x="2678" y="528"/>
                  </a:lnTo>
                  <a:lnTo>
                    <a:pt x="2475" y="366"/>
                  </a:lnTo>
                  <a:lnTo>
                    <a:pt x="2272" y="203"/>
                  </a:lnTo>
                  <a:lnTo>
                    <a:pt x="1988" y="82"/>
                  </a:lnTo>
                  <a:lnTo>
                    <a:pt x="1745" y="41"/>
                  </a:lnTo>
                  <a:lnTo>
                    <a:pt x="142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7" name="Google Shape;2577;p32"/>
            <p:cNvSpPr/>
            <p:nvPr/>
          </p:nvSpPr>
          <p:spPr>
            <a:xfrm>
              <a:off x="4129550" y="3801425"/>
              <a:ext cx="77100" cy="64950"/>
            </a:xfrm>
            <a:custGeom>
              <a:avLst/>
              <a:gdLst/>
              <a:ahLst/>
              <a:cxnLst/>
              <a:rect l="l" t="t" r="r" b="b"/>
              <a:pathLst>
                <a:path w="3084" h="2598" extrusionOk="0">
                  <a:moveTo>
                    <a:pt x="1096" y="1"/>
                  </a:moveTo>
                  <a:lnTo>
                    <a:pt x="812" y="82"/>
                  </a:lnTo>
                  <a:lnTo>
                    <a:pt x="568" y="204"/>
                  </a:lnTo>
                  <a:lnTo>
                    <a:pt x="365" y="366"/>
                  </a:lnTo>
                  <a:lnTo>
                    <a:pt x="203" y="569"/>
                  </a:lnTo>
                  <a:lnTo>
                    <a:pt x="81" y="772"/>
                  </a:lnTo>
                  <a:lnTo>
                    <a:pt x="0" y="1015"/>
                  </a:lnTo>
                  <a:lnTo>
                    <a:pt x="0" y="1259"/>
                  </a:lnTo>
                  <a:lnTo>
                    <a:pt x="81" y="1543"/>
                  </a:lnTo>
                  <a:lnTo>
                    <a:pt x="162" y="1786"/>
                  </a:lnTo>
                  <a:lnTo>
                    <a:pt x="365" y="2030"/>
                  </a:lnTo>
                  <a:lnTo>
                    <a:pt x="568" y="2192"/>
                  </a:lnTo>
                  <a:lnTo>
                    <a:pt x="812" y="2354"/>
                  </a:lnTo>
                  <a:lnTo>
                    <a:pt x="1096" y="2476"/>
                  </a:lnTo>
                  <a:lnTo>
                    <a:pt x="1380" y="2557"/>
                  </a:lnTo>
                  <a:lnTo>
                    <a:pt x="1704" y="2598"/>
                  </a:lnTo>
                  <a:lnTo>
                    <a:pt x="1988" y="2557"/>
                  </a:lnTo>
                  <a:lnTo>
                    <a:pt x="2272" y="2476"/>
                  </a:lnTo>
                  <a:lnTo>
                    <a:pt x="2516" y="2354"/>
                  </a:lnTo>
                  <a:lnTo>
                    <a:pt x="2719" y="2192"/>
                  </a:lnTo>
                  <a:lnTo>
                    <a:pt x="2881" y="2030"/>
                  </a:lnTo>
                  <a:lnTo>
                    <a:pt x="3003" y="1786"/>
                  </a:lnTo>
                  <a:lnTo>
                    <a:pt x="3084" y="1543"/>
                  </a:lnTo>
                  <a:lnTo>
                    <a:pt x="3084" y="1259"/>
                  </a:lnTo>
                  <a:lnTo>
                    <a:pt x="3003" y="1015"/>
                  </a:lnTo>
                  <a:lnTo>
                    <a:pt x="2881" y="772"/>
                  </a:lnTo>
                  <a:lnTo>
                    <a:pt x="2719" y="569"/>
                  </a:lnTo>
                  <a:lnTo>
                    <a:pt x="2516" y="366"/>
                  </a:lnTo>
                  <a:lnTo>
                    <a:pt x="2272" y="204"/>
                  </a:lnTo>
                  <a:lnTo>
                    <a:pt x="1988" y="82"/>
                  </a:lnTo>
                  <a:lnTo>
                    <a:pt x="170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8" name="Google Shape;2578;p32"/>
            <p:cNvSpPr/>
            <p:nvPr/>
          </p:nvSpPr>
          <p:spPr>
            <a:xfrm>
              <a:off x="3414350" y="4080400"/>
              <a:ext cx="84225" cy="78150"/>
            </a:xfrm>
            <a:custGeom>
              <a:avLst/>
              <a:gdLst/>
              <a:ahLst/>
              <a:cxnLst/>
              <a:rect l="l" t="t" r="r" b="b"/>
              <a:pathLst>
                <a:path w="3369" h="3126" extrusionOk="0">
                  <a:moveTo>
                    <a:pt x="1502" y="1"/>
                  </a:moveTo>
                  <a:lnTo>
                    <a:pt x="1177" y="122"/>
                  </a:lnTo>
                  <a:lnTo>
                    <a:pt x="893" y="244"/>
                  </a:lnTo>
                  <a:lnTo>
                    <a:pt x="609" y="447"/>
                  </a:lnTo>
                  <a:lnTo>
                    <a:pt x="366" y="650"/>
                  </a:lnTo>
                  <a:lnTo>
                    <a:pt x="203" y="934"/>
                  </a:lnTo>
                  <a:lnTo>
                    <a:pt x="82" y="1218"/>
                  </a:lnTo>
                  <a:lnTo>
                    <a:pt x="1" y="1543"/>
                  </a:lnTo>
                  <a:lnTo>
                    <a:pt x="1" y="1867"/>
                  </a:lnTo>
                  <a:lnTo>
                    <a:pt x="41" y="2151"/>
                  </a:lnTo>
                  <a:lnTo>
                    <a:pt x="163" y="2395"/>
                  </a:lnTo>
                  <a:lnTo>
                    <a:pt x="366" y="2638"/>
                  </a:lnTo>
                  <a:lnTo>
                    <a:pt x="569" y="2841"/>
                  </a:lnTo>
                  <a:lnTo>
                    <a:pt x="853" y="3003"/>
                  </a:lnTo>
                  <a:lnTo>
                    <a:pt x="1137" y="3085"/>
                  </a:lnTo>
                  <a:lnTo>
                    <a:pt x="1502" y="3125"/>
                  </a:lnTo>
                  <a:lnTo>
                    <a:pt x="1827" y="3085"/>
                  </a:lnTo>
                  <a:lnTo>
                    <a:pt x="2151" y="3003"/>
                  </a:lnTo>
                  <a:lnTo>
                    <a:pt x="2476" y="2841"/>
                  </a:lnTo>
                  <a:lnTo>
                    <a:pt x="2760" y="2638"/>
                  </a:lnTo>
                  <a:lnTo>
                    <a:pt x="2963" y="2395"/>
                  </a:lnTo>
                  <a:lnTo>
                    <a:pt x="3166" y="2151"/>
                  </a:lnTo>
                  <a:lnTo>
                    <a:pt x="3287" y="1867"/>
                  </a:lnTo>
                  <a:lnTo>
                    <a:pt x="3369" y="1543"/>
                  </a:lnTo>
                  <a:lnTo>
                    <a:pt x="3328" y="1218"/>
                  </a:lnTo>
                  <a:lnTo>
                    <a:pt x="3287" y="934"/>
                  </a:lnTo>
                  <a:lnTo>
                    <a:pt x="3166" y="650"/>
                  </a:lnTo>
                  <a:lnTo>
                    <a:pt x="2963" y="447"/>
                  </a:lnTo>
                  <a:lnTo>
                    <a:pt x="2760" y="244"/>
                  </a:lnTo>
                  <a:lnTo>
                    <a:pt x="2476" y="122"/>
                  </a:lnTo>
                  <a:lnTo>
                    <a:pt x="2192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9" name="Google Shape;2579;p32"/>
            <p:cNvSpPr/>
            <p:nvPr/>
          </p:nvSpPr>
          <p:spPr>
            <a:xfrm>
              <a:off x="3210450" y="3914025"/>
              <a:ext cx="1229525" cy="12200"/>
            </a:xfrm>
            <a:custGeom>
              <a:avLst/>
              <a:gdLst/>
              <a:ahLst/>
              <a:cxnLst/>
              <a:rect l="l" t="t" r="r" b="b"/>
              <a:pathLst>
                <a:path w="49181" h="488" extrusionOk="0">
                  <a:moveTo>
                    <a:pt x="82" y="1"/>
                  </a:moveTo>
                  <a:lnTo>
                    <a:pt x="0" y="488"/>
                  </a:lnTo>
                  <a:lnTo>
                    <a:pt x="49181" y="488"/>
                  </a:lnTo>
                  <a:lnTo>
                    <a:pt x="4910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0" name="Google Shape;2580;p32"/>
            <p:cNvSpPr/>
            <p:nvPr/>
          </p:nvSpPr>
          <p:spPr>
            <a:xfrm>
              <a:off x="3801875" y="3579275"/>
              <a:ext cx="15250" cy="753750"/>
            </a:xfrm>
            <a:custGeom>
              <a:avLst/>
              <a:gdLst/>
              <a:ahLst/>
              <a:cxnLst/>
              <a:rect l="l" t="t" r="r" b="b"/>
              <a:pathLst>
                <a:path w="610" h="30150" extrusionOk="0">
                  <a:moveTo>
                    <a:pt x="122" y="0"/>
                  </a:moveTo>
                  <a:lnTo>
                    <a:pt x="0" y="30150"/>
                  </a:lnTo>
                  <a:lnTo>
                    <a:pt x="568" y="30150"/>
                  </a:lnTo>
                  <a:lnTo>
                    <a:pt x="60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1" name="Google Shape;2581;p32"/>
            <p:cNvSpPr/>
            <p:nvPr/>
          </p:nvSpPr>
          <p:spPr>
            <a:xfrm>
              <a:off x="3579700" y="3731425"/>
              <a:ext cx="460600" cy="403775"/>
            </a:xfrm>
            <a:custGeom>
              <a:avLst/>
              <a:gdLst/>
              <a:ahLst/>
              <a:cxnLst/>
              <a:rect l="l" t="t" r="r" b="b"/>
              <a:pathLst>
                <a:path w="18424" h="16151" extrusionOk="0">
                  <a:moveTo>
                    <a:pt x="9253" y="407"/>
                  </a:moveTo>
                  <a:lnTo>
                    <a:pt x="10064" y="447"/>
                  </a:lnTo>
                  <a:lnTo>
                    <a:pt x="10876" y="569"/>
                  </a:lnTo>
                  <a:lnTo>
                    <a:pt x="11687" y="731"/>
                  </a:lnTo>
                  <a:lnTo>
                    <a:pt x="12458" y="975"/>
                  </a:lnTo>
                  <a:lnTo>
                    <a:pt x="13189" y="1259"/>
                  </a:lnTo>
                  <a:lnTo>
                    <a:pt x="13878" y="1583"/>
                  </a:lnTo>
                  <a:lnTo>
                    <a:pt x="14528" y="1989"/>
                  </a:lnTo>
                  <a:lnTo>
                    <a:pt x="15136" y="2476"/>
                  </a:lnTo>
                  <a:lnTo>
                    <a:pt x="15704" y="2963"/>
                  </a:lnTo>
                  <a:lnTo>
                    <a:pt x="16232" y="3531"/>
                  </a:lnTo>
                  <a:lnTo>
                    <a:pt x="16678" y="4099"/>
                  </a:lnTo>
                  <a:lnTo>
                    <a:pt x="17044" y="4749"/>
                  </a:lnTo>
                  <a:lnTo>
                    <a:pt x="17368" y="5398"/>
                  </a:lnTo>
                  <a:lnTo>
                    <a:pt x="17612" y="6088"/>
                  </a:lnTo>
                  <a:lnTo>
                    <a:pt x="17815" y="6818"/>
                  </a:lnTo>
                  <a:lnTo>
                    <a:pt x="17896" y="7548"/>
                  </a:lnTo>
                  <a:lnTo>
                    <a:pt x="17896" y="8360"/>
                  </a:lnTo>
                  <a:lnTo>
                    <a:pt x="17815" y="9131"/>
                  </a:lnTo>
                  <a:lnTo>
                    <a:pt x="17652" y="9902"/>
                  </a:lnTo>
                  <a:lnTo>
                    <a:pt x="17368" y="10632"/>
                  </a:lnTo>
                  <a:lnTo>
                    <a:pt x="17044" y="11363"/>
                  </a:lnTo>
                  <a:lnTo>
                    <a:pt x="16597" y="12012"/>
                  </a:lnTo>
                  <a:lnTo>
                    <a:pt x="16110" y="12621"/>
                  </a:lnTo>
                  <a:lnTo>
                    <a:pt x="15583" y="13229"/>
                  </a:lnTo>
                  <a:lnTo>
                    <a:pt x="14934" y="13757"/>
                  </a:lnTo>
                  <a:lnTo>
                    <a:pt x="14244" y="14203"/>
                  </a:lnTo>
                  <a:lnTo>
                    <a:pt x="13513" y="14650"/>
                  </a:lnTo>
                  <a:lnTo>
                    <a:pt x="12742" y="14974"/>
                  </a:lnTo>
                  <a:lnTo>
                    <a:pt x="11931" y="15258"/>
                  </a:lnTo>
                  <a:lnTo>
                    <a:pt x="11038" y="15461"/>
                  </a:lnTo>
                  <a:lnTo>
                    <a:pt x="10145" y="15583"/>
                  </a:lnTo>
                  <a:lnTo>
                    <a:pt x="9212" y="15623"/>
                  </a:lnTo>
                  <a:lnTo>
                    <a:pt x="8238" y="15583"/>
                  </a:lnTo>
                  <a:lnTo>
                    <a:pt x="7345" y="15461"/>
                  </a:lnTo>
                  <a:lnTo>
                    <a:pt x="6453" y="15258"/>
                  </a:lnTo>
                  <a:lnTo>
                    <a:pt x="5641" y="14974"/>
                  </a:lnTo>
                  <a:lnTo>
                    <a:pt x="4870" y="14650"/>
                  </a:lnTo>
                  <a:lnTo>
                    <a:pt x="4140" y="14203"/>
                  </a:lnTo>
                  <a:lnTo>
                    <a:pt x="3450" y="13757"/>
                  </a:lnTo>
                  <a:lnTo>
                    <a:pt x="2841" y="13229"/>
                  </a:lnTo>
                  <a:lnTo>
                    <a:pt x="2273" y="12621"/>
                  </a:lnTo>
                  <a:lnTo>
                    <a:pt x="1786" y="12012"/>
                  </a:lnTo>
                  <a:lnTo>
                    <a:pt x="1380" y="11363"/>
                  </a:lnTo>
                  <a:lnTo>
                    <a:pt x="1056" y="10632"/>
                  </a:lnTo>
                  <a:lnTo>
                    <a:pt x="772" y="9902"/>
                  </a:lnTo>
                  <a:lnTo>
                    <a:pt x="609" y="9131"/>
                  </a:lnTo>
                  <a:lnTo>
                    <a:pt x="528" y="8360"/>
                  </a:lnTo>
                  <a:lnTo>
                    <a:pt x="528" y="7548"/>
                  </a:lnTo>
                  <a:lnTo>
                    <a:pt x="650" y="6818"/>
                  </a:lnTo>
                  <a:lnTo>
                    <a:pt x="812" y="6088"/>
                  </a:lnTo>
                  <a:lnTo>
                    <a:pt x="1056" y="5398"/>
                  </a:lnTo>
                  <a:lnTo>
                    <a:pt x="1380" y="4749"/>
                  </a:lnTo>
                  <a:lnTo>
                    <a:pt x="1786" y="4099"/>
                  </a:lnTo>
                  <a:lnTo>
                    <a:pt x="2233" y="3531"/>
                  </a:lnTo>
                  <a:lnTo>
                    <a:pt x="2760" y="2963"/>
                  </a:lnTo>
                  <a:lnTo>
                    <a:pt x="3288" y="2476"/>
                  </a:lnTo>
                  <a:lnTo>
                    <a:pt x="3937" y="1989"/>
                  </a:lnTo>
                  <a:lnTo>
                    <a:pt x="4586" y="1583"/>
                  </a:lnTo>
                  <a:lnTo>
                    <a:pt x="5276" y="1259"/>
                  </a:lnTo>
                  <a:lnTo>
                    <a:pt x="6006" y="975"/>
                  </a:lnTo>
                  <a:lnTo>
                    <a:pt x="6777" y="731"/>
                  </a:lnTo>
                  <a:lnTo>
                    <a:pt x="7589" y="569"/>
                  </a:lnTo>
                  <a:lnTo>
                    <a:pt x="8400" y="447"/>
                  </a:lnTo>
                  <a:lnTo>
                    <a:pt x="9253" y="407"/>
                  </a:lnTo>
                  <a:close/>
                  <a:moveTo>
                    <a:pt x="9253" y="1"/>
                  </a:moveTo>
                  <a:lnTo>
                    <a:pt x="8360" y="41"/>
                  </a:lnTo>
                  <a:lnTo>
                    <a:pt x="7467" y="163"/>
                  </a:lnTo>
                  <a:lnTo>
                    <a:pt x="6656" y="326"/>
                  </a:lnTo>
                  <a:lnTo>
                    <a:pt x="5844" y="569"/>
                  </a:lnTo>
                  <a:lnTo>
                    <a:pt x="5032" y="894"/>
                  </a:lnTo>
                  <a:lnTo>
                    <a:pt x="4302" y="1259"/>
                  </a:lnTo>
                  <a:lnTo>
                    <a:pt x="3612" y="1705"/>
                  </a:lnTo>
                  <a:lnTo>
                    <a:pt x="2963" y="2192"/>
                  </a:lnTo>
                  <a:lnTo>
                    <a:pt x="2354" y="2720"/>
                  </a:lnTo>
                  <a:lnTo>
                    <a:pt x="1827" y="3288"/>
                  </a:lnTo>
                  <a:lnTo>
                    <a:pt x="1340" y="3896"/>
                  </a:lnTo>
                  <a:lnTo>
                    <a:pt x="934" y="4586"/>
                  </a:lnTo>
                  <a:lnTo>
                    <a:pt x="569" y="5276"/>
                  </a:lnTo>
                  <a:lnTo>
                    <a:pt x="325" y="6006"/>
                  </a:lnTo>
                  <a:lnTo>
                    <a:pt x="123" y="6777"/>
                  </a:lnTo>
                  <a:lnTo>
                    <a:pt x="1" y="7548"/>
                  </a:lnTo>
                  <a:lnTo>
                    <a:pt x="1" y="7995"/>
                  </a:lnTo>
                  <a:lnTo>
                    <a:pt x="1" y="8401"/>
                  </a:lnTo>
                  <a:lnTo>
                    <a:pt x="41" y="8847"/>
                  </a:lnTo>
                  <a:lnTo>
                    <a:pt x="82" y="9253"/>
                  </a:lnTo>
                  <a:lnTo>
                    <a:pt x="244" y="10064"/>
                  </a:lnTo>
                  <a:lnTo>
                    <a:pt x="528" y="10835"/>
                  </a:lnTo>
                  <a:lnTo>
                    <a:pt x="894" y="11606"/>
                  </a:lnTo>
                  <a:lnTo>
                    <a:pt x="1340" y="12296"/>
                  </a:lnTo>
                  <a:lnTo>
                    <a:pt x="1827" y="12945"/>
                  </a:lnTo>
                  <a:lnTo>
                    <a:pt x="2435" y="13595"/>
                  </a:lnTo>
                  <a:lnTo>
                    <a:pt x="3085" y="14163"/>
                  </a:lnTo>
                  <a:lnTo>
                    <a:pt x="3815" y="14650"/>
                  </a:lnTo>
                  <a:lnTo>
                    <a:pt x="4586" y="15096"/>
                  </a:lnTo>
                  <a:lnTo>
                    <a:pt x="5398" y="15461"/>
                  </a:lnTo>
                  <a:lnTo>
                    <a:pt x="6290" y="15745"/>
                  </a:lnTo>
                  <a:lnTo>
                    <a:pt x="7224" y="15989"/>
                  </a:lnTo>
                  <a:lnTo>
                    <a:pt x="8198" y="16110"/>
                  </a:lnTo>
                  <a:lnTo>
                    <a:pt x="9171" y="16151"/>
                  </a:lnTo>
                  <a:lnTo>
                    <a:pt x="10186" y="16110"/>
                  </a:lnTo>
                  <a:lnTo>
                    <a:pt x="11160" y="15989"/>
                  </a:lnTo>
                  <a:lnTo>
                    <a:pt x="12093" y="15745"/>
                  </a:lnTo>
                  <a:lnTo>
                    <a:pt x="12986" y="15461"/>
                  </a:lnTo>
                  <a:lnTo>
                    <a:pt x="13797" y="15096"/>
                  </a:lnTo>
                  <a:lnTo>
                    <a:pt x="14568" y="14650"/>
                  </a:lnTo>
                  <a:lnTo>
                    <a:pt x="15299" y="14163"/>
                  </a:lnTo>
                  <a:lnTo>
                    <a:pt x="15948" y="13595"/>
                  </a:lnTo>
                  <a:lnTo>
                    <a:pt x="16557" y="12945"/>
                  </a:lnTo>
                  <a:lnTo>
                    <a:pt x="17084" y="12296"/>
                  </a:lnTo>
                  <a:lnTo>
                    <a:pt x="17530" y="11606"/>
                  </a:lnTo>
                  <a:lnTo>
                    <a:pt x="17896" y="10835"/>
                  </a:lnTo>
                  <a:lnTo>
                    <a:pt x="18139" y="10064"/>
                  </a:lnTo>
                  <a:lnTo>
                    <a:pt x="18342" y="9253"/>
                  </a:lnTo>
                  <a:lnTo>
                    <a:pt x="18383" y="8847"/>
                  </a:lnTo>
                  <a:lnTo>
                    <a:pt x="18423" y="8401"/>
                  </a:lnTo>
                  <a:lnTo>
                    <a:pt x="18423" y="7995"/>
                  </a:lnTo>
                  <a:lnTo>
                    <a:pt x="18423" y="7548"/>
                  </a:lnTo>
                  <a:lnTo>
                    <a:pt x="18301" y="6777"/>
                  </a:lnTo>
                  <a:lnTo>
                    <a:pt x="18139" y="6006"/>
                  </a:lnTo>
                  <a:lnTo>
                    <a:pt x="17855" y="5276"/>
                  </a:lnTo>
                  <a:lnTo>
                    <a:pt x="17530" y="4586"/>
                  </a:lnTo>
                  <a:lnTo>
                    <a:pt x="17125" y="3896"/>
                  </a:lnTo>
                  <a:lnTo>
                    <a:pt x="16638" y="3288"/>
                  </a:lnTo>
                  <a:lnTo>
                    <a:pt x="16110" y="2720"/>
                  </a:lnTo>
                  <a:lnTo>
                    <a:pt x="15502" y="2192"/>
                  </a:lnTo>
                  <a:lnTo>
                    <a:pt x="14852" y="1705"/>
                  </a:lnTo>
                  <a:lnTo>
                    <a:pt x="14163" y="1259"/>
                  </a:lnTo>
                  <a:lnTo>
                    <a:pt x="13392" y="894"/>
                  </a:lnTo>
                  <a:lnTo>
                    <a:pt x="12621" y="569"/>
                  </a:lnTo>
                  <a:lnTo>
                    <a:pt x="11809" y="326"/>
                  </a:lnTo>
                  <a:lnTo>
                    <a:pt x="10997" y="163"/>
                  </a:lnTo>
                  <a:lnTo>
                    <a:pt x="10105" y="41"/>
                  </a:lnTo>
                  <a:lnTo>
                    <a:pt x="925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2" name="Google Shape;2582;p32"/>
            <p:cNvSpPr/>
            <p:nvPr/>
          </p:nvSpPr>
          <p:spPr>
            <a:xfrm>
              <a:off x="3101900" y="4084475"/>
              <a:ext cx="255675" cy="45675"/>
            </a:xfrm>
            <a:custGeom>
              <a:avLst/>
              <a:gdLst/>
              <a:ahLst/>
              <a:cxnLst/>
              <a:rect l="l" t="t" r="r" b="b"/>
              <a:pathLst>
                <a:path w="10227" h="1827" extrusionOk="0">
                  <a:moveTo>
                    <a:pt x="406" y="0"/>
                  </a:moveTo>
                  <a:lnTo>
                    <a:pt x="1" y="1826"/>
                  </a:lnTo>
                  <a:lnTo>
                    <a:pt x="9942" y="1826"/>
                  </a:lnTo>
                  <a:lnTo>
                    <a:pt x="10226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3" name="Google Shape;2583;p32"/>
            <p:cNvSpPr/>
            <p:nvPr/>
          </p:nvSpPr>
          <p:spPr>
            <a:xfrm>
              <a:off x="3089725" y="4138225"/>
              <a:ext cx="259725" cy="48725"/>
            </a:xfrm>
            <a:custGeom>
              <a:avLst/>
              <a:gdLst/>
              <a:ahLst/>
              <a:cxnLst/>
              <a:rect l="l" t="t" r="r" b="b"/>
              <a:pathLst>
                <a:path w="10389" h="1949" extrusionOk="0">
                  <a:moveTo>
                    <a:pt x="447" y="1"/>
                  </a:moveTo>
                  <a:lnTo>
                    <a:pt x="1" y="1948"/>
                  </a:lnTo>
                  <a:lnTo>
                    <a:pt x="10105" y="1948"/>
                  </a:lnTo>
                  <a:lnTo>
                    <a:pt x="1038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4" name="Google Shape;2584;p32"/>
            <p:cNvSpPr/>
            <p:nvPr/>
          </p:nvSpPr>
          <p:spPr>
            <a:xfrm>
              <a:off x="3077550" y="4195050"/>
              <a:ext cx="263775" cy="49725"/>
            </a:xfrm>
            <a:custGeom>
              <a:avLst/>
              <a:gdLst/>
              <a:ahLst/>
              <a:cxnLst/>
              <a:rect l="l" t="t" r="r" b="b"/>
              <a:pathLst>
                <a:path w="10551" h="1989" extrusionOk="0">
                  <a:moveTo>
                    <a:pt x="447" y="0"/>
                  </a:moveTo>
                  <a:lnTo>
                    <a:pt x="1" y="1988"/>
                  </a:lnTo>
                  <a:lnTo>
                    <a:pt x="10267" y="1988"/>
                  </a:lnTo>
                  <a:lnTo>
                    <a:pt x="10551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5" name="Google Shape;2585;p32"/>
            <p:cNvSpPr/>
            <p:nvPr/>
          </p:nvSpPr>
          <p:spPr>
            <a:xfrm>
              <a:off x="3064375" y="4253875"/>
              <a:ext cx="268850" cy="50750"/>
            </a:xfrm>
            <a:custGeom>
              <a:avLst/>
              <a:gdLst/>
              <a:ahLst/>
              <a:cxnLst/>
              <a:rect l="l" t="t" r="r" b="b"/>
              <a:pathLst>
                <a:path w="10754" h="2030" extrusionOk="0">
                  <a:moveTo>
                    <a:pt x="447" y="1"/>
                  </a:moveTo>
                  <a:lnTo>
                    <a:pt x="0" y="2029"/>
                  </a:lnTo>
                  <a:lnTo>
                    <a:pt x="10469" y="2029"/>
                  </a:lnTo>
                  <a:lnTo>
                    <a:pt x="10753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6" name="Google Shape;2586;p32"/>
            <p:cNvSpPr/>
            <p:nvPr/>
          </p:nvSpPr>
          <p:spPr>
            <a:xfrm>
              <a:off x="4202575" y="3590425"/>
              <a:ext cx="214075" cy="33500"/>
            </a:xfrm>
            <a:custGeom>
              <a:avLst/>
              <a:gdLst/>
              <a:ahLst/>
              <a:cxnLst/>
              <a:rect l="l" t="t" r="r" b="b"/>
              <a:pathLst>
                <a:path w="8563" h="1340" extrusionOk="0">
                  <a:moveTo>
                    <a:pt x="1" y="1"/>
                  </a:moveTo>
                  <a:lnTo>
                    <a:pt x="163" y="1340"/>
                  </a:lnTo>
                  <a:lnTo>
                    <a:pt x="8563" y="1340"/>
                  </a:lnTo>
                  <a:lnTo>
                    <a:pt x="827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7" name="Google Shape;2587;p32"/>
            <p:cNvSpPr/>
            <p:nvPr/>
          </p:nvSpPr>
          <p:spPr>
            <a:xfrm>
              <a:off x="4207650" y="3630000"/>
              <a:ext cx="218125" cy="34500"/>
            </a:xfrm>
            <a:custGeom>
              <a:avLst/>
              <a:gdLst/>
              <a:ahLst/>
              <a:cxnLst/>
              <a:rect l="l" t="t" r="r" b="b"/>
              <a:pathLst>
                <a:path w="8725" h="1380" extrusionOk="0">
                  <a:moveTo>
                    <a:pt x="1" y="0"/>
                  </a:moveTo>
                  <a:lnTo>
                    <a:pt x="203" y="1380"/>
                  </a:lnTo>
                  <a:lnTo>
                    <a:pt x="8725" y="1380"/>
                  </a:lnTo>
                  <a:lnTo>
                    <a:pt x="840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8" name="Google Shape;2588;p32"/>
            <p:cNvSpPr/>
            <p:nvPr/>
          </p:nvSpPr>
          <p:spPr>
            <a:xfrm>
              <a:off x="4212725" y="3670575"/>
              <a:ext cx="221175" cy="34500"/>
            </a:xfrm>
            <a:custGeom>
              <a:avLst/>
              <a:gdLst/>
              <a:ahLst/>
              <a:cxnLst/>
              <a:rect l="l" t="t" r="r" b="b"/>
              <a:pathLst>
                <a:path w="8847" h="1380" extrusionOk="0">
                  <a:moveTo>
                    <a:pt x="0" y="0"/>
                  </a:moveTo>
                  <a:lnTo>
                    <a:pt x="203" y="1380"/>
                  </a:lnTo>
                  <a:lnTo>
                    <a:pt x="8846" y="1380"/>
                  </a:lnTo>
                  <a:lnTo>
                    <a:pt x="856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89" name="Google Shape;2589;p32"/>
            <p:cNvSpPr/>
            <p:nvPr/>
          </p:nvSpPr>
          <p:spPr>
            <a:xfrm>
              <a:off x="4218800" y="3711150"/>
              <a:ext cx="224225" cy="36550"/>
            </a:xfrm>
            <a:custGeom>
              <a:avLst/>
              <a:gdLst/>
              <a:ahLst/>
              <a:cxnLst/>
              <a:rect l="l" t="t" r="r" b="b"/>
              <a:pathLst>
                <a:path w="8969" h="1462" extrusionOk="0">
                  <a:moveTo>
                    <a:pt x="1" y="0"/>
                  </a:moveTo>
                  <a:lnTo>
                    <a:pt x="204" y="1461"/>
                  </a:lnTo>
                  <a:lnTo>
                    <a:pt x="8969" y="1461"/>
                  </a:lnTo>
                  <a:lnTo>
                    <a:pt x="8685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0" name="Google Shape;2590;p32"/>
            <p:cNvSpPr/>
            <p:nvPr/>
          </p:nvSpPr>
          <p:spPr>
            <a:xfrm>
              <a:off x="2947700" y="4474000"/>
              <a:ext cx="367250" cy="168425"/>
            </a:xfrm>
            <a:custGeom>
              <a:avLst/>
              <a:gdLst/>
              <a:ahLst/>
              <a:cxnLst/>
              <a:rect l="l" t="t" r="r" b="b"/>
              <a:pathLst>
                <a:path w="14690" h="6737" extrusionOk="0">
                  <a:moveTo>
                    <a:pt x="2314" y="1"/>
                  </a:moveTo>
                  <a:lnTo>
                    <a:pt x="1" y="6737"/>
                  </a:lnTo>
                  <a:lnTo>
                    <a:pt x="12377" y="6737"/>
                  </a:lnTo>
                  <a:lnTo>
                    <a:pt x="14690" y="42"/>
                  </a:lnTo>
                  <a:lnTo>
                    <a:pt x="1469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1" name="Google Shape;2591;p32"/>
            <p:cNvSpPr/>
            <p:nvPr/>
          </p:nvSpPr>
          <p:spPr>
            <a:xfrm>
              <a:off x="3337250" y="4474000"/>
              <a:ext cx="368275" cy="168425"/>
            </a:xfrm>
            <a:custGeom>
              <a:avLst/>
              <a:gdLst/>
              <a:ahLst/>
              <a:cxnLst/>
              <a:rect l="l" t="t" r="r" b="b"/>
              <a:pathLst>
                <a:path w="14731" h="6737" extrusionOk="0">
                  <a:moveTo>
                    <a:pt x="2314" y="1"/>
                  </a:moveTo>
                  <a:lnTo>
                    <a:pt x="2314" y="42"/>
                  </a:lnTo>
                  <a:lnTo>
                    <a:pt x="1" y="6737"/>
                  </a:lnTo>
                  <a:lnTo>
                    <a:pt x="13838" y="6737"/>
                  </a:lnTo>
                  <a:lnTo>
                    <a:pt x="1473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2" name="Google Shape;2592;p32"/>
            <p:cNvSpPr/>
            <p:nvPr/>
          </p:nvSpPr>
          <p:spPr>
            <a:xfrm>
              <a:off x="4309100" y="4474000"/>
              <a:ext cx="367250" cy="168425"/>
            </a:xfrm>
            <a:custGeom>
              <a:avLst/>
              <a:gdLst/>
              <a:ahLst/>
              <a:cxnLst/>
              <a:rect l="l" t="t" r="r" b="b"/>
              <a:pathLst>
                <a:path w="14690" h="6737" extrusionOk="0">
                  <a:moveTo>
                    <a:pt x="0" y="1"/>
                  </a:moveTo>
                  <a:lnTo>
                    <a:pt x="0" y="42"/>
                  </a:lnTo>
                  <a:lnTo>
                    <a:pt x="2313" y="6737"/>
                  </a:lnTo>
                  <a:lnTo>
                    <a:pt x="14690" y="6737"/>
                  </a:lnTo>
                  <a:lnTo>
                    <a:pt x="12377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3" name="Google Shape;2593;p32"/>
            <p:cNvSpPr/>
            <p:nvPr/>
          </p:nvSpPr>
          <p:spPr>
            <a:xfrm>
              <a:off x="3918525" y="4474000"/>
              <a:ext cx="368275" cy="168425"/>
            </a:xfrm>
            <a:custGeom>
              <a:avLst/>
              <a:gdLst/>
              <a:ahLst/>
              <a:cxnLst/>
              <a:rect l="l" t="t" r="r" b="b"/>
              <a:pathLst>
                <a:path w="14731" h="6737" extrusionOk="0">
                  <a:moveTo>
                    <a:pt x="1" y="1"/>
                  </a:moveTo>
                  <a:lnTo>
                    <a:pt x="934" y="6737"/>
                  </a:lnTo>
                  <a:lnTo>
                    <a:pt x="14731" y="6737"/>
                  </a:lnTo>
                  <a:lnTo>
                    <a:pt x="12418" y="42"/>
                  </a:lnTo>
                  <a:lnTo>
                    <a:pt x="1241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4" name="Google Shape;2594;p32"/>
            <p:cNvSpPr/>
            <p:nvPr/>
          </p:nvSpPr>
          <p:spPr>
            <a:xfrm>
              <a:off x="2019475" y="3211025"/>
              <a:ext cx="308425" cy="308425"/>
            </a:xfrm>
            <a:custGeom>
              <a:avLst/>
              <a:gdLst/>
              <a:ahLst/>
              <a:cxnLst/>
              <a:rect l="l" t="t" r="r" b="b"/>
              <a:pathLst>
                <a:path w="12337" h="12337" extrusionOk="0">
                  <a:moveTo>
                    <a:pt x="6169" y="0"/>
                  </a:moveTo>
                  <a:lnTo>
                    <a:pt x="5560" y="41"/>
                  </a:lnTo>
                  <a:lnTo>
                    <a:pt x="4911" y="122"/>
                  </a:lnTo>
                  <a:lnTo>
                    <a:pt x="4343" y="284"/>
                  </a:lnTo>
                  <a:lnTo>
                    <a:pt x="3775" y="487"/>
                  </a:lnTo>
                  <a:lnTo>
                    <a:pt x="3247" y="771"/>
                  </a:lnTo>
                  <a:lnTo>
                    <a:pt x="2720" y="1055"/>
                  </a:lnTo>
                  <a:lnTo>
                    <a:pt x="2273" y="1421"/>
                  </a:lnTo>
                  <a:lnTo>
                    <a:pt x="1827" y="1826"/>
                  </a:lnTo>
                  <a:lnTo>
                    <a:pt x="1421" y="2232"/>
                  </a:lnTo>
                  <a:lnTo>
                    <a:pt x="1056" y="2719"/>
                  </a:lnTo>
                  <a:lnTo>
                    <a:pt x="772" y="3247"/>
                  </a:lnTo>
                  <a:lnTo>
                    <a:pt x="488" y="3774"/>
                  </a:lnTo>
                  <a:lnTo>
                    <a:pt x="285" y="4342"/>
                  </a:lnTo>
                  <a:lnTo>
                    <a:pt x="123" y="4910"/>
                  </a:lnTo>
                  <a:lnTo>
                    <a:pt x="41" y="5519"/>
                  </a:lnTo>
                  <a:lnTo>
                    <a:pt x="1" y="6168"/>
                  </a:lnTo>
                  <a:lnTo>
                    <a:pt x="41" y="6818"/>
                  </a:lnTo>
                  <a:lnTo>
                    <a:pt x="123" y="7426"/>
                  </a:lnTo>
                  <a:lnTo>
                    <a:pt x="285" y="7994"/>
                  </a:lnTo>
                  <a:lnTo>
                    <a:pt x="488" y="8562"/>
                  </a:lnTo>
                  <a:lnTo>
                    <a:pt x="772" y="9090"/>
                  </a:lnTo>
                  <a:lnTo>
                    <a:pt x="1056" y="9617"/>
                  </a:lnTo>
                  <a:lnTo>
                    <a:pt x="1421" y="10104"/>
                  </a:lnTo>
                  <a:lnTo>
                    <a:pt x="1827" y="10510"/>
                  </a:lnTo>
                  <a:lnTo>
                    <a:pt x="2273" y="10916"/>
                  </a:lnTo>
                  <a:lnTo>
                    <a:pt x="2720" y="11281"/>
                  </a:lnTo>
                  <a:lnTo>
                    <a:pt x="3247" y="11565"/>
                  </a:lnTo>
                  <a:lnTo>
                    <a:pt x="3775" y="11849"/>
                  </a:lnTo>
                  <a:lnTo>
                    <a:pt x="4343" y="12052"/>
                  </a:lnTo>
                  <a:lnTo>
                    <a:pt x="4911" y="12214"/>
                  </a:lnTo>
                  <a:lnTo>
                    <a:pt x="5560" y="12296"/>
                  </a:lnTo>
                  <a:lnTo>
                    <a:pt x="6169" y="12336"/>
                  </a:lnTo>
                  <a:lnTo>
                    <a:pt x="6818" y="12296"/>
                  </a:lnTo>
                  <a:lnTo>
                    <a:pt x="7427" y="12214"/>
                  </a:lnTo>
                  <a:lnTo>
                    <a:pt x="7995" y="12052"/>
                  </a:lnTo>
                  <a:lnTo>
                    <a:pt x="8563" y="11849"/>
                  </a:lnTo>
                  <a:lnTo>
                    <a:pt x="9090" y="11565"/>
                  </a:lnTo>
                  <a:lnTo>
                    <a:pt x="9618" y="11281"/>
                  </a:lnTo>
                  <a:lnTo>
                    <a:pt x="10105" y="10916"/>
                  </a:lnTo>
                  <a:lnTo>
                    <a:pt x="10511" y="10510"/>
                  </a:lnTo>
                  <a:lnTo>
                    <a:pt x="10916" y="10104"/>
                  </a:lnTo>
                  <a:lnTo>
                    <a:pt x="11282" y="9617"/>
                  </a:lnTo>
                  <a:lnTo>
                    <a:pt x="11566" y="9090"/>
                  </a:lnTo>
                  <a:lnTo>
                    <a:pt x="11850" y="8562"/>
                  </a:lnTo>
                  <a:lnTo>
                    <a:pt x="12053" y="7994"/>
                  </a:lnTo>
                  <a:lnTo>
                    <a:pt x="12215" y="7426"/>
                  </a:lnTo>
                  <a:lnTo>
                    <a:pt x="12296" y="6818"/>
                  </a:lnTo>
                  <a:lnTo>
                    <a:pt x="12337" y="6168"/>
                  </a:lnTo>
                  <a:lnTo>
                    <a:pt x="12296" y="5519"/>
                  </a:lnTo>
                  <a:lnTo>
                    <a:pt x="12215" y="4910"/>
                  </a:lnTo>
                  <a:lnTo>
                    <a:pt x="12053" y="4342"/>
                  </a:lnTo>
                  <a:lnTo>
                    <a:pt x="11850" y="3774"/>
                  </a:lnTo>
                  <a:lnTo>
                    <a:pt x="11566" y="3247"/>
                  </a:lnTo>
                  <a:lnTo>
                    <a:pt x="11282" y="2719"/>
                  </a:lnTo>
                  <a:lnTo>
                    <a:pt x="10916" y="2232"/>
                  </a:lnTo>
                  <a:lnTo>
                    <a:pt x="10511" y="1826"/>
                  </a:lnTo>
                  <a:lnTo>
                    <a:pt x="10105" y="1421"/>
                  </a:lnTo>
                  <a:lnTo>
                    <a:pt x="9618" y="1055"/>
                  </a:lnTo>
                  <a:lnTo>
                    <a:pt x="9090" y="771"/>
                  </a:lnTo>
                  <a:lnTo>
                    <a:pt x="8563" y="487"/>
                  </a:lnTo>
                  <a:lnTo>
                    <a:pt x="7995" y="284"/>
                  </a:lnTo>
                  <a:lnTo>
                    <a:pt x="7427" y="122"/>
                  </a:lnTo>
                  <a:lnTo>
                    <a:pt x="6818" y="41"/>
                  </a:lnTo>
                  <a:lnTo>
                    <a:pt x="61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5" name="Google Shape;2595;p32"/>
            <p:cNvSpPr/>
            <p:nvPr/>
          </p:nvSpPr>
          <p:spPr>
            <a:xfrm>
              <a:off x="2464825" y="3211025"/>
              <a:ext cx="308425" cy="308425"/>
            </a:xfrm>
            <a:custGeom>
              <a:avLst/>
              <a:gdLst/>
              <a:ahLst/>
              <a:cxnLst/>
              <a:rect l="l" t="t" r="r" b="b"/>
              <a:pathLst>
                <a:path w="12337" h="12337" extrusionOk="0">
                  <a:moveTo>
                    <a:pt x="6168" y="0"/>
                  </a:moveTo>
                  <a:lnTo>
                    <a:pt x="5560" y="41"/>
                  </a:lnTo>
                  <a:lnTo>
                    <a:pt x="4911" y="122"/>
                  </a:lnTo>
                  <a:lnTo>
                    <a:pt x="4342" y="284"/>
                  </a:lnTo>
                  <a:lnTo>
                    <a:pt x="3774" y="487"/>
                  </a:lnTo>
                  <a:lnTo>
                    <a:pt x="3247" y="771"/>
                  </a:lnTo>
                  <a:lnTo>
                    <a:pt x="2719" y="1055"/>
                  </a:lnTo>
                  <a:lnTo>
                    <a:pt x="2273" y="1421"/>
                  </a:lnTo>
                  <a:lnTo>
                    <a:pt x="1827" y="1826"/>
                  </a:lnTo>
                  <a:lnTo>
                    <a:pt x="1421" y="2232"/>
                  </a:lnTo>
                  <a:lnTo>
                    <a:pt x="1056" y="2719"/>
                  </a:lnTo>
                  <a:lnTo>
                    <a:pt x="772" y="3247"/>
                  </a:lnTo>
                  <a:lnTo>
                    <a:pt x="488" y="3774"/>
                  </a:lnTo>
                  <a:lnTo>
                    <a:pt x="285" y="4342"/>
                  </a:lnTo>
                  <a:lnTo>
                    <a:pt x="122" y="4910"/>
                  </a:lnTo>
                  <a:lnTo>
                    <a:pt x="41" y="5519"/>
                  </a:lnTo>
                  <a:lnTo>
                    <a:pt x="1" y="6168"/>
                  </a:lnTo>
                  <a:lnTo>
                    <a:pt x="41" y="6818"/>
                  </a:lnTo>
                  <a:lnTo>
                    <a:pt x="122" y="7426"/>
                  </a:lnTo>
                  <a:lnTo>
                    <a:pt x="285" y="7994"/>
                  </a:lnTo>
                  <a:lnTo>
                    <a:pt x="488" y="8562"/>
                  </a:lnTo>
                  <a:lnTo>
                    <a:pt x="772" y="9090"/>
                  </a:lnTo>
                  <a:lnTo>
                    <a:pt x="1056" y="9617"/>
                  </a:lnTo>
                  <a:lnTo>
                    <a:pt x="1421" y="10104"/>
                  </a:lnTo>
                  <a:lnTo>
                    <a:pt x="1827" y="10510"/>
                  </a:lnTo>
                  <a:lnTo>
                    <a:pt x="2273" y="10916"/>
                  </a:lnTo>
                  <a:lnTo>
                    <a:pt x="2719" y="11281"/>
                  </a:lnTo>
                  <a:lnTo>
                    <a:pt x="3247" y="11565"/>
                  </a:lnTo>
                  <a:lnTo>
                    <a:pt x="3774" y="11849"/>
                  </a:lnTo>
                  <a:lnTo>
                    <a:pt x="4342" y="12052"/>
                  </a:lnTo>
                  <a:lnTo>
                    <a:pt x="4911" y="12214"/>
                  </a:lnTo>
                  <a:lnTo>
                    <a:pt x="5560" y="12296"/>
                  </a:lnTo>
                  <a:lnTo>
                    <a:pt x="6168" y="12336"/>
                  </a:lnTo>
                  <a:lnTo>
                    <a:pt x="6818" y="12296"/>
                  </a:lnTo>
                  <a:lnTo>
                    <a:pt x="7426" y="12214"/>
                  </a:lnTo>
                  <a:lnTo>
                    <a:pt x="7994" y="12052"/>
                  </a:lnTo>
                  <a:lnTo>
                    <a:pt x="8563" y="11849"/>
                  </a:lnTo>
                  <a:lnTo>
                    <a:pt x="9090" y="11565"/>
                  </a:lnTo>
                  <a:lnTo>
                    <a:pt x="9618" y="11281"/>
                  </a:lnTo>
                  <a:lnTo>
                    <a:pt x="10105" y="10916"/>
                  </a:lnTo>
                  <a:lnTo>
                    <a:pt x="10510" y="10510"/>
                  </a:lnTo>
                  <a:lnTo>
                    <a:pt x="10916" y="10104"/>
                  </a:lnTo>
                  <a:lnTo>
                    <a:pt x="11281" y="9617"/>
                  </a:lnTo>
                  <a:lnTo>
                    <a:pt x="11606" y="9090"/>
                  </a:lnTo>
                  <a:lnTo>
                    <a:pt x="11849" y="8562"/>
                  </a:lnTo>
                  <a:lnTo>
                    <a:pt x="12052" y="7994"/>
                  </a:lnTo>
                  <a:lnTo>
                    <a:pt x="12215" y="7426"/>
                  </a:lnTo>
                  <a:lnTo>
                    <a:pt x="12296" y="6818"/>
                  </a:lnTo>
                  <a:lnTo>
                    <a:pt x="12336" y="6168"/>
                  </a:lnTo>
                  <a:lnTo>
                    <a:pt x="12296" y="5519"/>
                  </a:lnTo>
                  <a:lnTo>
                    <a:pt x="12215" y="4910"/>
                  </a:lnTo>
                  <a:lnTo>
                    <a:pt x="12052" y="4342"/>
                  </a:lnTo>
                  <a:lnTo>
                    <a:pt x="11849" y="3774"/>
                  </a:lnTo>
                  <a:lnTo>
                    <a:pt x="11606" y="3247"/>
                  </a:lnTo>
                  <a:lnTo>
                    <a:pt x="11281" y="2719"/>
                  </a:lnTo>
                  <a:lnTo>
                    <a:pt x="10916" y="2232"/>
                  </a:lnTo>
                  <a:lnTo>
                    <a:pt x="10510" y="1826"/>
                  </a:lnTo>
                  <a:lnTo>
                    <a:pt x="10105" y="1421"/>
                  </a:lnTo>
                  <a:lnTo>
                    <a:pt x="9618" y="1055"/>
                  </a:lnTo>
                  <a:lnTo>
                    <a:pt x="9090" y="771"/>
                  </a:lnTo>
                  <a:lnTo>
                    <a:pt x="8563" y="487"/>
                  </a:lnTo>
                  <a:lnTo>
                    <a:pt x="7994" y="284"/>
                  </a:lnTo>
                  <a:lnTo>
                    <a:pt x="7426" y="122"/>
                  </a:lnTo>
                  <a:lnTo>
                    <a:pt x="6818" y="41"/>
                  </a:lnTo>
                  <a:lnTo>
                    <a:pt x="61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6" name="Google Shape;2596;p32"/>
            <p:cNvSpPr/>
            <p:nvPr/>
          </p:nvSpPr>
          <p:spPr>
            <a:xfrm>
              <a:off x="4800100" y="3211025"/>
              <a:ext cx="307400" cy="308425"/>
            </a:xfrm>
            <a:custGeom>
              <a:avLst/>
              <a:gdLst/>
              <a:ahLst/>
              <a:cxnLst/>
              <a:rect l="l" t="t" r="r" b="b"/>
              <a:pathLst>
                <a:path w="12296" h="12337" extrusionOk="0">
                  <a:moveTo>
                    <a:pt x="6127" y="0"/>
                  </a:moveTo>
                  <a:lnTo>
                    <a:pt x="5519" y="41"/>
                  </a:lnTo>
                  <a:lnTo>
                    <a:pt x="4910" y="122"/>
                  </a:lnTo>
                  <a:lnTo>
                    <a:pt x="4301" y="284"/>
                  </a:lnTo>
                  <a:lnTo>
                    <a:pt x="3733" y="487"/>
                  </a:lnTo>
                  <a:lnTo>
                    <a:pt x="3206" y="771"/>
                  </a:lnTo>
                  <a:lnTo>
                    <a:pt x="2719" y="1055"/>
                  </a:lnTo>
                  <a:lnTo>
                    <a:pt x="2232" y="1421"/>
                  </a:lnTo>
                  <a:lnTo>
                    <a:pt x="1786" y="1826"/>
                  </a:lnTo>
                  <a:lnTo>
                    <a:pt x="1380" y="2232"/>
                  </a:lnTo>
                  <a:lnTo>
                    <a:pt x="1055" y="2719"/>
                  </a:lnTo>
                  <a:lnTo>
                    <a:pt x="731" y="3247"/>
                  </a:lnTo>
                  <a:lnTo>
                    <a:pt x="487" y="3774"/>
                  </a:lnTo>
                  <a:lnTo>
                    <a:pt x="244" y="4342"/>
                  </a:lnTo>
                  <a:lnTo>
                    <a:pt x="122" y="4910"/>
                  </a:lnTo>
                  <a:lnTo>
                    <a:pt x="0" y="5519"/>
                  </a:lnTo>
                  <a:lnTo>
                    <a:pt x="0" y="6168"/>
                  </a:lnTo>
                  <a:lnTo>
                    <a:pt x="0" y="6818"/>
                  </a:lnTo>
                  <a:lnTo>
                    <a:pt x="122" y="7426"/>
                  </a:lnTo>
                  <a:lnTo>
                    <a:pt x="244" y="7994"/>
                  </a:lnTo>
                  <a:lnTo>
                    <a:pt x="487" y="8562"/>
                  </a:lnTo>
                  <a:lnTo>
                    <a:pt x="731" y="9090"/>
                  </a:lnTo>
                  <a:lnTo>
                    <a:pt x="1055" y="9617"/>
                  </a:lnTo>
                  <a:lnTo>
                    <a:pt x="1380" y="10104"/>
                  </a:lnTo>
                  <a:lnTo>
                    <a:pt x="1786" y="10510"/>
                  </a:lnTo>
                  <a:lnTo>
                    <a:pt x="2232" y="10916"/>
                  </a:lnTo>
                  <a:lnTo>
                    <a:pt x="2719" y="11281"/>
                  </a:lnTo>
                  <a:lnTo>
                    <a:pt x="3206" y="11565"/>
                  </a:lnTo>
                  <a:lnTo>
                    <a:pt x="3733" y="11849"/>
                  </a:lnTo>
                  <a:lnTo>
                    <a:pt x="4301" y="12052"/>
                  </a:lnTo>
                  <a:lnTo>
                    <a:pt x="4910" y="12214"/>
                  </a:lnTo>
                  <a:lnTo>
                    <a:pt x="5519" y="12296"/>
                  </a:lnTo>
                  <a:lnTo>
                    <a:pt x="6127" y="12336"/>
                  </a:lnTo>
                  <a:lnTo>
                    <a:pt x="6777" y="12296"/>
                  </a:lnTo>
                  <a:lnTo>
                    <a:pt x="7385" y="12214"/>
                  </a:lnTo>
                  <a:lnTo>
                    <a:pt x="7953" y="12052"/>
                  </a:lnTo>
                  <a:lnTo>
                    <a:pt x="8521" y="11849"/>
                  </a:lnTo>
                  <a:lnTo>
                    <a:pt x="9090" y="11565"/>
                  </a:lnTo>
                  <a:lnTo>
                    <a:pt x="9576" y="11281"/>
                  </a:lnTo>
                  <a:lnTo>
                    <a:pt x="10063" y="10916"/>
                  </a:lnTo>
                  <a:lnTo>
                    <a:pt x="10510" y="10510"/>
                  </a:lnTo>
                  <a:lnTo>
                    <a:pt x="10875" y="10104"/>
                  </a:lnTo>
                  <a:lnTo>
                    <a:pt x="11240" y="9617"/>
                  </a:lnTo>
                  <a:lnTo>
                    <a:pt x="11565" y="9090"/>
                  </a:lnTo>
                  <a:lnTo>
                    <a:pt x="11808" y="8562"/>
                  </a:lnTo>
                  <a:lnTo>
                    <a:pt x="12011" y="7994"/>
                  </a:lnTo>
                  <a:lnTo>
                    <a:pt x="12173" y="7426"/>
                  </a:lnTo>
                  <a:lnTo>
                    <a:pt x="12255" y="6818"/>
                  </a:lnTo>
                  <a:lnTo>
                    <a:pt x="12295" y="6168"/>
                  </a:lnTo>
                  <a:lnTo>
                    <a:pt x="12255" y="5519"/>
                  </a:lnTo>
                  <a:lnTo>
                    <a:pt x="12173" y="4910"/>
                  </a:lnTo>
                  <a:lnTo>
                    <a:pt x="12011" y="4342"/>
                  </a:lnTo>
                  <a:lnTo>
                    <a:pt x="11808" y="3774"/>
                  </a:lnTo>
                  <a:lnTo>
                    <a:pt x="11565" y="3247"/>
                  </a:lnTo>
                  <a:lnTo>
                    <a:pt x="11240" y="2719"/>
                  </a:lnTo>
                  <a:lnTo>
                    <a:pt x="10875" y="2232"/>
                  </a:lnTo>
                  <a:lnTo>
                    <a:pt x="10510" y="1826"/>
                  </a:lnTo>
                  <a:lnTo>
                    <a:pt x="10063" y="1421"/>
                  </a:lnTo>
                  <a:lnTo>
                    <a:pt x="9576" y="1055"/>
                  </a:lnTo>
                  <a:lnTo>
                    <a:pt x="9090" y="771"/>
                  </a:lnTo>
                  <a:lnTo>
                    <a:pt x="8521" y="487"/>
                  </a:lnTo>
                  <a:lnTo>
                    <a:pt x="7953" y="284"/>
                  </a:lnTo>
                  <a:lnTo>
                    <a:pt x="7385" y="122"/>
                  </a:lnTo>
                  <a:lnTo>
                    <a:pt x="6777" y="41"/>
                  </a:lnTo>
                  <a:lnTo>
                    <a:pt x="6127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7" name="Google Shape;2597;p32"/>
            <p:cNvSpPr/>
            <p:nvPr/>
          </p:nvSpPr>
          <p:spPr>
            <a:xfrm>
              <a:off x="5245425" y="3211025"/>
              <a:ext cx="307400" cy="308425"/>
            </a:xfrm>
            <a:custGeom>
              <a:avLst/>
              <a:gdLst/>
              <a:ahLst/>
              <a:cxnLst/>
              <a:rect l="l" t="t" r="r" b="b"/>
              <a:pathLst>
                <a:path w="12296" h="12337" extrusionOk="0">
                  <a:moveTo>
                    <a:pt x="6128" y="0"/>
                  </a:moveTo>
                  <a:lnTo>
                    <a:pt x="5519" y="41"/>
                  </a:lnTo>
                  <a:lnTo>
                    <a:pt x="4911" y="122"/>
                  </a:lnTo>
                  <a:lnTo>
                    <a:pt x="4302" y="284"/>
                  </a:lnTo>
                  <a:lnTo>
                    <a:pt x="3734" y="487"/>
                  </a:lnTo>
                  <a:lnTo>
                    <a:pt x="3206" y="771"/>
                  </a:lnTo>
                  <a:lnTo>
                    <a:pt x="2720" y="1055"/>
                  </a:lnTo>
                  <a:lnTo>
                    <a:pt x="2233" y="1421"/>
                  </a:lnTo>
                  <a:lnTo>
                    <a:pt x="1786" y="1826"/>
                  </a:lnTo>
                  <a:lnTo>
                    <a:pt x="1380" y="2232"/>
                  </a:lnTo>
                  <a:lnTo>
                    <a:pt x="1056" y="2719"/>
                  </a:lnTo>
                  <a:lnTo>
                    <a:pt x="731" y="3247"/>
                  </a:lnTo>
                  <a:lnTo>
                    <a:pt x="488" y="3774"/>
                  </a:lnTo>
                  <a:lnTo>
                    <a:pt x="244" y="4342"/>
                  </a:lnTo>
                  <a:lnTo>
                    <a:pt x="123" y="4910"/>
                  </a:lnTo>
                  <a:lnTo>
                    <a:pt x="1" y="5519"/>
                  </a:lnTo>
                  <a:lnTo>
                    <a:pt x="1" y="6168"/>
                  </a:lnTo>
                  <a:lnTo>
                    <a:pt x="1" y="6818"/>
                  </a:lnTo>
                  <a:lnTo>
                    <a:pt x="123" y="7426"/>
                  </a:lnTo>
                  <a:lnTo>
                    <a:pt x="244" y="7994"/>
                  </a:lnTo>
                  <a:lnTo>
                    <a:pt x="488" y="8562"/>
                  </a:lnTo>
                  <a:lnTo>
                    <a:pt x="731" y="9090"/>
                  </a:lnTo>
                  <a:lnTo>
                    <a:pt x="1056" y="9617"/>
                  </a:lnTo>
                  <a:lnTo>
                    <a:pt x="1380" y="10104"/>
                  </a:lnTo>
                  <a:lnTo>
                    <a:pt x="1786" y="10510"/>
                  </a:lnTo>
                  <a:lnTo>
                    <a:pt x="2233" y="10916"/>
                  </a:lnTo>
                  <a:lnTo>
                    <a:pt x="2720" y="11281"/>
                  </a:lnTo>
                  <a:lnTo>
                    <a:pt x="3206" y="11565"/>
                  </a:lnTo>
                  <a:lnTo>
                    <a:pt x="3734" y="11849"/>
                  </a:lnTo>
                  <a:lnTo>
                    <a:pt x="4302" y="12052"/>
                  </a:lnTo>
                  <a:lnTo>
                    <a:pt x="4911" y="12214"/>
                  </a:lnTo>
                  <a:lnTo>
                    <a:pt x="5519" y="12296"/>
                  </a:lnTo>
                  <a:lnTo>
                    <a:pt x="6128" y="12336"/>
                  </a:lnTo>
                  <a:lnTo>
                    <a:pt x="6777" y="12296"/>
                  </a:lnTo>
                  <a:lnTo>
                    <a:pt x="7386" y="12214"/>
                  </a:lnTo>
                  <a:lnTo>
                    <a:pt x="7954" y="12052"/>
                  </a:lnTo>
                  <a:lnTo>
                    <a:pt x="8522" y="11849"/>
                  </a:lnTo>
                  <a:lnTo>
                    <a:pt x="9090" y="11565"/>
                  </a:lnTo>
                  <a:lnTo>
                    <a:pt x="9577" y="11281"/>
                  </a:lnTo>
                  <a:lnTo>
                    <a:pt x="10064" y="10916"/>
                  </a:lnTo>
                  <a:lnTo>
                    <a:pt x="10511" y="10510"/>
                  </a:lnTo>
                  <a:lnTo>
                    <a:pt x="10876" y="10104"/>
                  </a:lnTo>
                  <a:lnTo>
                    <a:pt x="11241" y="9617"/>
                  </a:lnTo>
                  <a:lnTo>
                    <a:pt x="11566" y="9090"/>
                  </a:lnTo>
                  <a:lnTo>
                    <a:pt x="11809" y="8562"/>
                  </a:lnTo>
                  <a:lnTo>
                    <a:pt x="12012" y="7994"/>
                  </a:lnTo>
                  <a:lnTo>
                    <a:pt x="12174" y="7426"/>
                  </a:lnTo>
                  <a:lnTo>
                    <a:pt x="12255" y="6818"/>
                  </a:lnTo>
                  <a:lnTo>
                    <a:pt x="12296" y="6168"/>
                  </a:lnTo>
                  <a:lnTo>
                    <a:pt x="12255" y="5519"/>
                  </a:lnTo>
                  <a:lnTo>
                    <a:pt x="12174" y="4910"/>
                  </a:lnTo>
                  <a:lnTo>
                    <a:pt x="12012" y="4342"/>
                  </a:lnTo>
                  <a:lnTo>
                    <a:pt x="11809" y="3774"/>
                  </a:lnTo>
                  <a:lnTo>
                    <a:pt x="11566" y="3247"/>
                  </a:lnTo>
                  <a:lnTo>
                    <a:pt x="11241" y="2719"/>
                  </a:lnTo>
                  <a:lnTo>
                    <a:pt x="10876" y="2232"/>
                  </a:lnTo>
                  <a:lnTo>
                    <a:pt x="10511" y="1826"/>
                  </a:lnTo>
                  <a:lnTo>
                    <a:pt x="10064" y="1421"/>
                  </a:lnTo>
                  <a:lnTo>
                    <a:pt x="9577" y="1055"/>
                  </a:lnTo>
                  <a:lnTo>
                    <a:pt x="9090" y="771"/>
                  </a:lnTo>
                  <a:lnTo>
                    <a:pt x="8522" y="487"/>
                  </a:lnTo>
                  <a:lnTo>
                    <a:pt x="7954" y="284"/>
                  </a:lnTo>
                  <a:lnTo>
                    <a:pt x="7386" y="122"/>
                  </a:lnTo>
                  <a:lnTo>
                    <a:pt x="6777" y="41"/>
                  </a:lnTo>
                  <a:lnTo>
                    <a:pt x="61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8" name="Google Shape;2598;p32"/>
            <p:cNvSpPr/>
            <p:nvPr/>
          </p:nvSpPr>
          <p:spPr>
            <a:xfrm>
              <a:off x="1396625" y="3817675"/>
              <a:ext cx="1245750" cy="689850"/>
            </a:xfrm>
            <a:custGeom>
              <a:avLst/>
              <a:gdLst/>
              <a:ahLst/>
              <a:cxnLst/>
              <a:rect l="l" t="t" r="r" b="b"/>
              <a:pathLst>
                <a:path w="49830" h="27594" extrusionOk="0">
                  <a:moveTo>
                    <a:pt x="2638" y="0"/>
                  </a:moveTo>
                  <a:lnTo>
                    <a:pt x="2354" y="41"/>
                  </a:lnTo>
                  <a:lnTo>
                    <a:pt x="2110" y="81"/>
                  </a:lnTo>
                  <a:lnTo>
                    <a:pt x="1826" y="122"/>
                  </a:lnTo>
                  <a:lnTo>
                    <a:pt x="1583" y="244"/>
                  </a:lnTo>
                  <a:lnTo>
                    <a:pt x="1380" y="325"/>
                  </a:lnTo>
                  <a:lnTo>
                    <a:pt x="1136" y="487"/>
                  </a:lnTo>
                  <a:lnTo>
                    <a:pt x="771" y="771"/>
                  </a:lnTo>
                  <a:lnTo>
                    <a:pt x="446" y="1177"/>
                  </a:lnTo>
                  <a:lnTo>
                    <a:pt x="325" y="1380"/>
                  </a:lnTo>
                  <a:lnTo>
                    <a:pt x="203" y="1623"/>
                  </a:lnTo>
                  <a:lnTo>
                    <a:pt x="122" y="1867"/>
                  </a:lnTo>
                  <a:lnTo>
                    <a:pt x="41" y="2110"/>
                  </a:lnTo>
                  <a:lnTo>
                    <a:pt x="0" y="2394"/>
                  </a:lnTo>
                  <a:lnTo>
                    <a:pt x="0" y="2638"/>
                  </a:lnTo>
                  <a:lnTo>
                    <a:pt x="0" y="3936"/>
                  </a:lnTo>
                  <a:lnTo>
                    <a:pt x="122" y="5194"/>
                  </a:lnTo>
                  <a:lnTo>
                    <a:pt x="284" y="6452"/>
                  </a:lnTo>
                  <a:lnTo>
                    <a:pt x="487" y="7669"/>
                  </a:lnTo>
                  <a:lnTo>
                    <a:pt x="771" y="8887"/>
                  </a:lnTo>
                  <a:lnTo>
                    <a:pt x="1096" y="10063"/>
                  </a:lnTo>
                  <a:lnTo>
                    <a:pt x="1501" y="11200"/>
                  </a:lnTo>
                  <a:lnTo>
                    <a:pt x="1948" y="12336"/>
                  </a:lnTo>
                  <a:lnTo>
                    <a:pt x="2435" y="13431"/>
                  </a:lnTo>
                  <a:lnTo>
                    <a:pt x="3003" y="14527"/>
                  </a:lnTo>
                  <a:lnTo>
                    <a:pt x="3611" y="15582"/>
                  </a:lnTo>
                  <a:lnTo>
                    <a:pt x="4261" y="16596"/>
                  </a:lnTo>
                  <a:lnTo>
                    <a:pt x="4951" y="17570"/>
                  </a:lnTo>
                  <a:lnTo>
                    <a:pt x="5681" y="18504"/>
                  </a:lnTo>
                  <a:lnTo>
                    <a:pt x="6452" y="19396"/>
                  </a:lnTo>
                  <a:lnTo>
                    <a:pt x="7304" y="20248"/>
                  </a:lnTo>
                  <a:lnTo>
                    <a:pt x="8156" y="21101"/>
                  </a:lnTo>
                  <a:lnTo>
                    <a:pt x="9049" y="21872"/>
                  </a:lnTo>
                  <a:lnTo>
                    <a:pt x="10023" y="22602"/>
                  </a:lnTo>
                  <a:lnTo>
                    <a:pt x="10997" y="23332"/>
                  </a:lnTo>
                  <a:lnTo>
                    <a:pt x="12011" y="23982"/>
                  </a:lnTo>
                  <a:lnTo>
                    <a:pt x="13026" y="24550"/>
                  </a:lnTo>
                  <a:lnTo>
                    <a:pt x="14121" y="25118"/>
                  </a:lnTo>
                  <a:lnTo>
                    <a:pt x="15217" y="25605"/>
                  </a:lnTo>
                  <a:lnTo>
                    <a:pt x="16353" y="26051"/>
                  </a:lnTo>
                  <a:lnTo>
                    <a:pt x="17489" y="26457"/>
                  </a:lnTo>
                  <a:lnTo>
                    <a:pt x="18666" y="26781"/>
                  </a:lnTo>
                  <a:lnTo>
                    <a:pt x="19883" y="27066"/>
                  </a:lnTo>
                  <a:lnTo>
                    <a:pt x="21101" y="27268"/>
                  </a:lnTo>
                  <a:lnTo>
                    <a:pt x="22358" y="27431"/>
                  </a:lnTo>
                  <a:lnTo>
                    <a:pt x="23616" y="27552"/>
                  </a:lnTo>
                  <a:lnTo>
                    <a:pt x="24915" y="27593"/>
                  </a:lnTo>
                  <a:lnTo>
                    <a:pt x="26173" y="27552"/>
                  </a:lnTo>
                  <a:lnTo>
                    <a:pt x="27431" y="27431"/>
                  </a:lnTo>
                  <a:lnTo>
                    <a:pt x="28689" y="27268"/>
                  </a:lnTo>
                  <a:lnTo>
                    <a:pt x="29906" y="27066"/>
                  </a:lnTo>
                  <a:lnTo>
                    <a:pt x="31123" y="26781"/>
                  </a:lnTo>
                  <a:lnTo>
                    <a:pt x="32300" y="26457"/>
                  </a:lnTo>
                  <a:lnTo>
                    <a:pt x="33477" y="26051"/>
                  </a:lnTo>
                  <a:lnTo>
                    <a:pt x="34613" y="25605"/>
                  </a:lnTo>
                  <a:lnTo>
                    <a:pt x="35709" y="25118"/>
                  </a:lnTo>
                  <a:lnTo>
                    <a:pt x="36764" y="24550"/>
                  </a:lnTo>
                  <a:lnTo>
                    <a:pt x="37819" y="23982"/>
                  </a:lnTo>
                  <a:lnTo>
                    <a:pt x="38833" y="23332"/>
                  </a:lnTo>
                  <a:lnTo>
                    <a:pt x="39807" y="22602"/>
                  </a:lnTo>
                  <a:lnTo>
                    <a:pt x="40740" y="21872"/>
                  </a:lnTo>
                  <a:lnTo>
                    <a:pt x="41633" y="21101"/>
                  </a:lnTo>
                  <a:lnTo>
                    <a:pt x="42526" y="20248"/>
                  </a:lnTo>
                  <a:lnTo>
                    <a:pt x="43337" y="19396"/>
                  </a:lnTo>
                  <a:lnTo>
                    <a:pt x="44108" y="18504"/>
                  </a:lnTo>
                  <a:lnTo>
                    <a:pt x="44879" y="17570"/>
                  </a:lnTo>
                  <a:lnTo>
                    <a:pt x="45569" y="16596"/>
                  </a:lnTo>
                  <a:lnTo>
                    <a:pt x="46218" y="15582"/>
                  </a:lnTo>
                  <a:lnTo>
                    <a:pt x="46827" y="14527"/>
                  </a:lnTo>
                  <a:lnTo>
                    <a:pt x="47355" y="13431"/>
                  </a:lnTo>
                  <a:lnTo>
                    <a:pt x="47841" y="12336"/>
                  </a:lnTo>
                  <a:lnTo>
                    <a:pt x="48288" y="11200"/>
                  </a:lnTo>
                  <a:lnTo>
                    <a:pt x="48694" y="10063"/>
                  </a:lnTo>
                  <a:lnTo>
                    <a:pt x="49018" y="8887"/>
                  </a:lnTo>
                  <a:lnTo>
                    <a:pt x="49302" y="7669"/>
                  </a:lnTo>
                  <a:lnTo>
                    <a:pt x="49546" y="6452"/>
                  </a:lnTo>
                  <a:lnTo>
                    <a:pt x="49708" y="5194"/>
                  </a:lnTo>
                  <a:lnTo>
                    <a:pt x="49789" y="3936"/>
                  </a:lnTo>
                  <a:lnTo>
                    <a:pt x="49830" y="2638"/>
                  </a:lnTo>
                  <a:lnTo>
                    <a:pt x="49789" y="2394"/>
                  </a:lnTo>
                  <a:lnTo>
                    <a:pt x="49789" y="2110"/>
                  </a:lnTo>
                  <a:lnTo>
                    <a:pt x="49708" y="1867"/>
                  </a:lnTo>
                  <a:lnTo>
                    <a:pt x="49627" y="1623"/>
                  </a:lnTo>
                  <a:lnTo>
                    <a:pt x="49505" y="1380"/>
                  </a:lnTo>
                  <a:lnTo>
                    <a:pt x="49383" y="1177"/>
                  </a:lnTo>
                  <a:lnTo>
                    <a:pt x="49059" y="771"/>
                  </a:lnTo>
                  <a:lnTo>
                    <a:pt x="48653" y="487"/>
                  </a:lnTo>
                  <a:lnTo>
                    <a:pt x="48450" y="325"/>
                  </a:lnTo>
                  <a:lnTo>
                    <a:pt x="48207" y="244"/>
                  </a:lnTo>
                  <a:lnTo>
                    <a:pt x="47963" y="122"/>
                  </a:lnTo>
                  <a:lnTo>
                    <a:pt x="47720" y="81"/>
                  </a:lnTo>
                  <a:lnTo>
                    <a:pt x="47436" y="41"/>
                  </a:lnTo>
                  <a:lnTo>
                    <a:pt x="47192" y="0"/>
                  </a:lnTo>
                  <a:lnTo>
                    <a:pt x="46908" y="41"/>
                  </a:lnTo>
                  <a:lnTo>
                    <a:pt x="46665" y="81"/>
                  </a:lnTo>
                  <a:lnTo>
                    <a:pt x="46381" y="122"/>
                  </a:lnTo>
                  <a:lnTo>
                    <a:pt x="46137" y="244"/>
                  </a:lnTo>
                  <a:lnTo>
                    <a:pt x="45934" y="325"/>
                  </a:lnTo>
                  <a:lnTo>
                    <a:pt x="45691" y="487"/>
                  </a:lnTo>
                  <a:lnTo>
                    <a:pt x="45326" y="771"/>
                  </a:lnTo>
                  <a:lnTo>
                    <a:pt x="45001" y="1177"/>
                  </a:lnTo>
                  <a:lnTo>
                    <a:pt x="44879" y="1380"/>
                  </a:lnTo>
                  <a:lnTo>
                    <a:pt x="44758" y="1623"/>
                  </a:lnTo>
                  <a:lnTo>
                    <a:pt x="44676" y="1867"/>
                  </a:lnTo>
                  <a:lnTo>
                    <a:pt x="44595" y="2110"/>
                  </a:lnTo>
                  <a:lnTo>
                    <a:pt x="44555" y="2394"/>
                  </a:lnTo>
                  <a:lnTo>
                    <a:pt x="44555" y="2638"/>
                  </a:lnTo>
                  <a:lnTo>
                    <a:pt x="44514" y="3652"/>
                  </a:lnTo>
                  <a:lnTo>
                    <a:pt x="44433" y="4666"/>
                  </a:lnTo>
                  <a:lnTo>
                    <a:pt x="44311" y="5640"/>
                  </a:lnTo>
                  <a:lnTo>
                    <a:pt x="44149" y="6614"/>
                  </a:lnTo>
                  <a:lnTo>
                    <a:pt x="43905" y="7548"/>
                  </a:lnTo>
                  <a:lnTo>
                    <a:pt x="43662" y="8481"/>
                  </a:lnTo>
                  <a:lnTo>
                    <a:pt x="43337" y="9414"/>
                  </a:lnTo>
                  <a:lnTo>
                    <a:pt x="43013" y="10307"/>
                  </a:lnTo>
                  <a:lnTo>
                    <a:pt x="42607" y="11159"/>
                  </a:lnTo>
                  <a:lnTo>
                    <a:pt x="42161" y="12011"/>
                  </a:lnTo>
                  <a:lnTo>
                    <a:pt x="41714" y="12823"/>
                  </a:lnTo>
                  <a:lnTo>
                    <a:pt x="41187" y="13634"/>
                  </a:lnTo>
                  <a:lnTo>
                    <a:pt x="40619" y="14405"/>
                  </a:lnTo>
                  <a:lnTo>
                    <a:pt x="40050" y="15136"/>
                  </a:lnTo>
                  <a:lnTo>
                    <a:pt x="39442" y="15866"/>
                  </a:lnTo>
                  <a:lnTo>
                    <a:pt x="38793" y="16556"/>
                  </a:lnTo>
                  <a:lnTo>
                    <a:pt x="38103" y="17205"/>
                  </a:lnTo>
                  <a:lnTo>
                    <a:pt x="37372" y="17814"/>
                  </a:lnTo>
                  <a:lnTo>
                    <a:pt x="36642" y="18382"/>
                  </a:lnTo>
                  <a:lnTo>
                    <a:pt x="35871" y="18950"/>
                  </a:lnTo>
                  <a:lnTo>
                    <a:pt x="35100" y="19437"/>
                  </a:lnTo>
                  <a:lnTo>
                    <a:pt x="34248" y="19924"/>
                  </a:lnTo>
                  <a:lnTo>
                    <a:pt x="33396" y="20370"/>
                  </a:lnTo>
                  <a:lnTo>
                    <a:pt x="32544" y="20735"/>
                  </a:lnTo>
                  <a:lnTo>
                    <a:pt x="31651" y="21101"/>
                  </a:lnTo>
                  <a:lnTo>
                    <a:pt x="30758" y="21425"/>
                  </a:lnTo>
                  <a:lnTo>
                    <a:pt x="29825" y="21669"/>
                  </a:lnTo>
                  <a:lnTo>
                    <a:pt x="28851" y="21912"/>
                  </a:lnTo>
                  <a:lnTo>
                    <a:pt x="27877" y="22074"/>
                  </a:lnTo>
                  <a:lnTo>
                    <a:pt x="26903" y="22196"/>
                  </a:lnTo>
                  <a:lnTo>
                    <a:pt x="25929" y="22277"/>
                  </a:lnTo>
                  <a:lnTo>
                    <a:pt x="23900" y="22277"/>
                  </a:lnTo>
                  <a:lnTo>
                    <a:pt x="22886" y="22196"/>
                  </a:lnTo>
                  <a:lnTo>
                    <a:pt x="21912" y="22074"/>
                  </a:lnTo>
                  <a:lnTo>
                    <a:pt x="20938" y="21912"/>
                  </a:lnTo>
                  <a:lnTo>
                    <a:pt x="20005" y="21669"/>
                  </a:lnTo>
                  <a:lnTo>
                    <a:pt x="19072" y="21425"/>
                  </a:lnTo>
                  <a:lnTo>
                    <a:pt x="18179" y="21101"/>
                  </a:lnTo>
                  <a:lnTo>
                    <a:pt x="17286" y="20735"/>
                  </a:lnTo>
                  <a:lnTo>
                    <a:pt x="16394" y="20370"/>
                  </a:lnTo>
                  <a:lnTo>
                    <a:pt x="15541" y="19924"/>
                  </a:lnTo>
                  <a:lnTo>
                    <a:pt x="14730" y="19437"/>
                  </a:lnTo>
                  <a:lnTo>
                    <a:pt x="13918" y="18950"/>
                  </a:lnTo>
                  <a:lnTo>
                    <a:pt x="13147" y="18382"/>
                  </a:lnTo>
                  <a:lnTo>
                    <a:pt x="12417" y="17814"/>
                  </a:lnTo>
                  <a:lnTo>
                    <a:pt x="11686" y="17205"/>
                  </a:lnTo>
                  <a:lnTo>
                    <a:pt x="11037" y="16556"/>
                  </a:lnTo>
                  <a:lnTo>
                    <a:pt x="10388" y="15866"/>
                  </a:lnTo>
                  <a:lnTo>
                    <a:pt x="9739" y="15136"/>
                  </a:lnTo>
                  <a:lnTo>
                    <a:pt x="9171" y="14405"/>
                  </a:lnTo>
                  <a:lnTo>
                    <a:pt x="8643" y="13634"/>
                  </a:lnTo>
                  <a:lnTo>
                    <a:pt x="8116" y="12823"/>
                  </a:lnTo>
                  <a:lnTo>
                    <a:pt x="7629" y="12011"/>
                  </a:lnTo>
                  <a:lnTo>
                    <a:pt x="7223" y="11159"/>
                  </a:lnTo>
                  <a:lnTo>
                    <a:pt x="6817" y="10307"/>
                  </a:lnTo>
                  <a:lnTo>
                    <a:pt x="6452" y="9414"/>
                  </a:lnTo>
                  <a:lnTo>
                    <a:pt x="6168" y="8481"/>
                  </a:lnTo>
                  <a:lnTo>
                    <a:pt x="5884" y="7548"/>
                  </a:lnTo>
                  <a:lnTo>
                    <a:pt x="5681" y="6614"/>
                  </a:lnTo>
                  <a:lnTo>
                    <a:pt x="5478" y="5640"/>
                  </a:lnTo>
                  <a:lnTo>
                    <a:pt x="5356" y="4666"/>
                  </a:lnTo>
                  <a:lnTo>
                    <a:pt x="5275" y="3652"/>
                  </a:lnTo>
                  <a:lnTo>
                    <a:pt x="5275" y="2638"/>
                  </a:lnTo>
                  <a:lnTo>
                    <a:pt x="5235" y="2394"/>
                  </a:lnTo>
                  <a:lnTo>
                    <a:pt x="5194" y="2110"/>
                  </a:lnTo>
                  <a:lnTo>
                    <a:pt x="5153" y="1867"/>
                  </a:lnTo>
                  <a:lnTo>
                    <a:pt x="5072" y="1623"/>
                  </a:lnTo>
                  <a:lnTo>
                    <a:pt x="4951" y="1380"/>
                  </a:lnTo>
                  <a:lnTo>
                    <a:pt x="4829" y="1177"/>
                  </a:lnTo>
                  <a:lnTo>
                    <a:pt x="4504" y="771"/>
                  </a:lnTo>
                  <a:lnTo>
                    <a:pt x="4098" y="487"/>
                  </a:lnTo>
                  <a:lnTo>
                    <a:pt x="3896" y="325"/>
                  </a:lnTo>
                  <a:lnTo>
                    <a:pt x="3652" y="244"/>
                  </a:lnTo>
                  <a:lnTo>
                    <a:pt x="3409" y="122"/>
                  </a:lnTo>
                  <a:lnTo>
                    <a:pt x="3165" y="81"/>
                  </a:lnTo>
                  <a:lnTo>
                    <a:pt x="2881" y="41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99" name="Google Shape;2599;p32"/>
            <p:cNvSpPr/>
            <p:nvPr/>
          </p:nvSpPr>
          <p:spPr>
            <a:xfrm>
              <a:off x="1510225" y="3858250"/>
              <a:ext cx="575225" cy="649275"/>
            </a:xfrm>
            <a:custGeom>
              <a:avLst/>
              <a:gdLst/>
              <a:ahLst/>
              <a:cxnLst/>
              <a:rect l="l" t="t" r="r" b="b"/>
              <a:pathLst>
                <a:path w="23009" h="25971" extrusionOk="0">
                  <a:moveTo>
                    <a:pt x="20209" y="0"/>
                  </a:moveTo>
                  <a:lnTo>
                    <a:pt x="19884" y="41"/>
                  </a:lnTo>
                  <a:lnTo>
                    <a:pt x="19519" y="122"/>
                  </a:lnTo>
                  <a:lnTo>
                    <a:pt x="19194" y="244"/>
                  </a:lnTo>
                  <a:lnTo>
                    <a:pt x="18910" y="447"/>
                  </a:lnTo>
                  <a:lnTo>
                    <a:pt x="1178" y="12336"/>
                  </a:lnTo>
                  <a:lnTo>
                    <a:pt x="934" y="12498"/>
                  </a:lnTo>
                  <a:lnTo>
                    <a:pt x="772" y="12660"/>
                  </a:lnTo>
                  <a:lnTo>
                    <a:pt x="569" y="12863"/>
                  </a:lnTo>
                  <a:lnTo>
                    <a:pt x="407" y="13066"/>
                  </a:lnTo>
                  <a:lnTo>
                    <a:pt x="285" y="13310"/>
                  </a:lnTo>
                  <a:lnTo>
                    <a:pt x="204" y="13513"/>
                  </a:lnTo>
                  <a:lnTo>
                    <a:pt x="41" y="14000"/>
                  </a:lnTo>
                  <a:lnTo>
                    <a:pt x="1" y="14527"/>
                  </a:lnTo>
                  <a:lnTo>
                    <a:pt x="1" y="14771"/>
                  </a:lnTo>
                  <a:lnTo>
                    <a:pt x="41" y="15014"/>
                  </a:lnTo>
                  <a:lnTo>
                    <a:pt x="122" y="15257"/>
                  </a:lnTo>
                  <a:lnTo>
                    <a:pt x="204" y="15542"/>
                  </a:lnTo>
                  <a:lnTo>
                    <a:pt x="285" y="15744"/>
                  </a:lnTo>
                  <a:lnTo>
                    <a:pt x="447" y="15988"/>
                  </a:lnTo>
                  <a:lnTo>
                    <a:pt x="609" y="16231"/>
                  </a:lnTo>
                  <a:lnTo>
                    <a:pt x="772" y="16394"/>
                  </a:lnTo>
                  <a:lnTo>
                    <a:pt x="975" y="16597"/>
                  </a:lnTo>
                  <a:lnTo>
                    <a:pt x="1178" y="16718"/>
                  </a:lnTo>
                  <a:lnTo>
                    <a:pt x="1421" y="16881"/>
                  </a:lnTo>
                  <a:lnTo>
                    <a:pt x="1624" y="16962"/>
                  </a:lnTo>
                  <a:lnTo>
                    <a:pt x="2111" y="17124"/>
                  </a:lnTo>
                  <a:lnTo>
                    <a:pt x="2638" y="17165"/>
                  </a:lnTo>
                  <a:lnTo>
                    <a:pt x="2882" y="17165"/>
                  </a:lnTo>
                  <a:lnTo>
                    <a:pt x="3125" y="17124"/>
                  </a:lnTo>
                  <a:lnTo>
                    <a:pt x="3369" y="17043"/>
                  </a:lnTo>
                  <a:lnTo>
                    <a:pt x="3612" y="16962"/>
                  </a:lnTo>
                  <a:lnTo>
                    <a:pt x="3856" y="16840"/>
                  </a:lnTo>
                  <a:lnTo>
                    <a:pt x="4099" y="16718"/>
                  </a:lnTo>
                  <a:lnTo>
                    <a:pt x="17733" y="7588"/>
                  </a:lnTo>
                  <a:lnTo>
                    <a:pt x="17733" y="23332"/>
                  </a:lnTo>
                  <a:lnTo>
                    <a:pt x="17733" y="23576"/>
                  </a:lnTo>
                  <a:lnTo>
                    <a:pt x="17774" y="23860"/>
                  </a:lnTo>
                  <a:lnTo>
                    <a:pt x="17855" y="24103"/>
                  </a:lnTo>
                  <a:lnTo>
                    <a:pt x="17936" y="24347"/>
                  </a:lnTo>
                  <a:lnTo>
                    <a:pt x="18058" y="24590"/>
                  </a:lnTo>
                  <a:lnTo>
                    <a:pt x="18180" y="24793"/>
                  </a:lnTo>
                  <a:lnTo>
                    <a:pt x="18504" y="25199"/>
                  </a:lnTo>
                  <a:lnTo>
                    <a:pt x="18870" y="25483"/>
                  </a:lnTo>
                  <a:lnTo>
                    <a:pt x="19113" y="25645"/>
                  </a:lnTo>
                  <a:lnTo>
                    <a:pt x="19316" y="25727"/>
                  </a:lnTo>
                  <a:lnTo>
                    <a:pt x="19559" y="25848"/>
                  </a:lnTo>
                  <a:lnTo>
                    <a:pt x="19843" y="25889"/>
                  </a:lnTo>
                  <a:lnTo>
                    <a:pt x="20087" y="25929"/>
                  </a:lnTo>
                  <a:lnTo>
                    <a:pt x="20371" y="25970"/>
                  </a:lnTo>
                  <a:lnTo>
                    <a:pt x="20614" y="25929"/>
                  </a:lnTo>
                  <a:lnTo>
                    <a:pt x="20898" y="25889"/>
                  </a:lnTo>
                  <a:lnTo>
                    <a:pt x="21142" y="25848"/>
                  </a:lnTo>
                  <a:lnTo>
                    <a:pt x="21385" y="25727"/>
                  </a:lnTo>
                  <a:lnTo>
                    <a:pt x="21629" y="25645"/>
                  </a:lnTo>
                  <a:lnTo>
                    <a:pt x="21832" y="25483"/>
                  </a:lnTo>
                  <a:lnTo>
                    <a:pt x="22237" y="25199"/>
                  </a:lnTo>
                  <a:lnTo>
                    <a:pt x="22562" y="24793"/>
                  </a:lnTo>
                  <a:lnTo>
                    <a:pt x="22684" y="24590"/>
                  </a:lnTo>
                  <a:lnTo>
                    <a:pt x="22806" y="24347"/>
                  </a:lnTo>
                  <a:lnTo>
                    <a:pt x="22887" y="24103"/>
                  </a:lnTo>
                  <a:lnTo>
                    <a:pt x="22927" y="23860"/>
                  </a:lnTo>
                  <a:lnTo>
                    <a:pt x="22968" y="23576"/>
                  </a:lnTo>
                  <a:lnTo>
                    <a:pt x="23008" y="23332"/>
                  </a:lnTo>
                  <a:lnTo>
                    <a:pt x="23008" y="2638"/>
                  </a:lnTo>
                  <a:lnTo>
                    <a:pt x="22968" y="2273"/>
                  </a:lnTo>
                  <a:lnTo>
                    <a:pt x="22887" y="1907"/>
                  </a:lnTo>
                  <a:lnTo>
                    <a:pt x="22765" y="1583"/>
                  </a:lnTo>
                  <a:lnTo>
                    <a:pt x="22643" y="1258"/>
                  </a:lnTo>
                  <a:lnTo>
                    <a:pt x="22440" y="974"/>
                  </a:lnTo>
                  <a:lnTo>
                    <a:pt x="22197" y="731"/>
                  </a:lnTo>
                  <a:lnTo>
                    <a:pt x="21913" y="487"/>
                  </a:lnTo>
                  <a:lnTo>
                    <a:pt x="21588" y="325"/>
                  </a:lnTo>
                  <a:lnTo>
                    <a:pt x="21264" y="162"/>
                  </a:lnTo>
                  <a:lnTo>
                    <a:pt x="20939" y="41"/>
                  </a:lnTo>
                  <a:lnTo>
                    <a:pt x="2057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0" name="Google Shape;2600;p32"/>
            <p:cNvSpPr/>
            <p:nvPr/>
          </p:nvSpPr>
          <p:spPr>
            <a:xfrm>
              <a:off x="1953550" y="3858250"/>
              <a:ext cx="601600" cy="390575"/>
            </a:xfrm>
            <a:custGeom>
              <a:avLst/>
              <a:gdLst/>
              <a:ahLst/>
              <a:cxnLst/>
              <a:rect l="l" t="t" r="r" b="b"/>
              <a:pathLst>
                <a:path w="24064" h="15623" extrusionOk="0">
                  <a:moveTo>
                    <a:pt x="2394" y="0"/>
                  </a:moveTo>
                  <a:lnTo>
                    <a:pt x="1907" y="122"/>
                  </a:lnTo>
                  <a:lnTo>
                    <a:pt x="1421" y="284"/>
                  </a:lnTo>
                  <a:lnTo>
                    <a:pt x="1218" y="406"/>
                  </a:lnTo>
                  <a:lnTo>
                    <a:pt x="974" y="568"/>
                  </a:lnTo>
                  <a:lnTo>
                    <a:pt x="812" y="731"/>
                  </a:lnTo>
                  <a:lnTo>
                    <a:pt x="609" y="933"/>
                  </a:lnTo>
                  <a:lnTo>
                    <a:pt x="447" y="1136"/>
                  </a:lnTo>
                  <a:lnTo>
                    <a:pt x="325" y="1380"/>
                  </a:lnTo>
                  <a:lnTo>
                    <a:pt x="203" y="1623"/>
                  </a:lnTo>
                  <a:lnTo>
                    <a:pt x="122" y="1867"/>
                  </a:lnTo>
                  <a:lnTo>
                    <a:pt x="41" y="2110"/>
                  </a:lnTo>
                  <a:lnTo>
                    <a:pt x="0" y="2354"/>
                  </a:lnTo>
                  <a:lnTo>
                    <a:pt x="0" y="2638"/>
                  </a:lnTo>
                  <a:lnTo>
                    <a:pt x="0" y="2881"/>
                  </a:lnTo>
                  <a:lnTo>
                    <a:pt x="81" y="3368"/>
                  </a:lnTo>
                  <a:lnTo>
                    <a:pt x="284" y="3855"/>
                  </a:lnTo>
                  <a:lnTo>
                    <a:pt x="406" y="4058"/>
                  </a:lnTo>
                  <a:lnTo>
                    <a:pt x="568" y="4261"/>
                  </a:lnTo>
                  <a:lnTo>
                    <a:pt x="731" y="4464"/>
                  </a:lnTo>
                  <a:lnTo>
                    <a:pt x="934" y="4626"/>
                  </a:lnTo>
                  <a:lnTo>
                    <a:pt x="1137" y="4788"/>
                  </a:lnTo>
                  <a:lnTo>
                    <a:pt x="1339" y="4951"/>
                  </a:lnTo>
                  <a:lnTo>
                    <a:pt x="20168" y="15298"/>
                  </a:lnTo>
                  <a:lnTo>
                    <a:pt x="20492" y="15420"/>
                  </a:lnTo>
                  <a:lnTo>
                    <a:pt x="20776" y="15542"/>
                  </a:lnTo>
                  <a:lnTo>
                    <a:pt x="21101" y="15582"/>
                  </a:lnTo>
                  <a:lnTo>
                    <a:pt x="21425" y="15623"/>
                  </a:lnTo>
                  <a:lnTo>
                    <a:pt x="21791" y="15582"/>
                  </a:lnTo>
                  <a:lnTo>
                    <a:pt x="22115" y="15542"/>
                  </a:lnTo>
                  <a:lnTo>
                    <a:pt x="22440" y="15420"/>
                  </a:lnTo>
                  <a:lnTo>
                    <a:pt x="22765" y="15257"/>
                  </a:lnTo>
                  <a:lnTo>
                    <a:pt x="23049" y="15055"/>
                  </a:lnTo>
                  <a:lnTo>
                    <a:pt x="23333" y="14811"/>
                  </a:lnTo>
                  <a:lnTo>
                    <a:pt x="23536" y="14568"/>
                  </a:lnTo>
                  <a:lnTo>
                    <a:pt x="23738" y="14243"/>
                  </a:lnTo>
                  <a:lnTo>
                    <a:pt x="23860" y="14000"/>
                  </a:lnTo>
                  <a:lnTo>
                    <a:pt x="23941" y="13756"/>
                  </a:lnTo>
                  <a:lnTo>
                    <a:pt x="24022" y="13513"/>
                  </a:lnTo>
                  <a:lnTo>
                    <a:pt x="24063" y="13229"/>
                  </a:lnTo>
                  <a:lnTo>
                    <a:pt x="24063" y="12985"/>
                  </a:lnTo>
                  <a:lnTo>
                    <a:pt x="24063" y="12742"/>
                  </a:lnTo>
                  <a:lnTo>
                    <a:pt x="23982" y="12255"/>
                  </a:lnTo>
                  <a:lnTo>
                    <a:pt x="23779" y="11768"/>
                  </a:lnTo>
                  <a:lnTo>
                    <a:pt x="23657" y="11565"/>
                  </a:lnTo>
                  <a:lnTo>
                    <a:pt x="23495" y="11321"/>
                  </a:lnTo>
                  <a:lnTo>
                    <a:pt x="23333" y="11159"/>
                  </a:lnTo>
                  <a:lnTo>
                    <a:pt x="23130" y="10956"/>
                  </a:lnTo>
                  <a:lnTo>
                    <a:pt x="22927" y="10794"/>
                  </a:lnTo>
                  <a:lnTo>
                    <a:pt x="22724" y="10672"/>
                  </a:lnTo>
                  <a:lnTo>
                    <a:pt x="3896" y="325"/>
                  </a:lnTo>
                  <a:lnTo>
                    <a:pt x="3652" y="203"/>
                  </a:lnTo>
                  <a:lnTo>
                    <a:pt x="3409" y="122"/>
                  </a:lnTo>
                  <a:lnTo>
                    <a:pt x="3165" y="41"/>
                  </a:lnTo>
                  <a:lnTo>
                    <a:pt x="2881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1" name="Google Shape;2601;p32"/>
            <p:cNvSpPr/>
            <p:nvPr/>
          </p:nvSpPr>
          <p:spPr>
            <a:xfrm>
              <a:off x="5041525" y="3817675"/>
              <a:ext cx="1245775" cy="689850"/>
            </a:xfrm>
            <a:custGeom>
              <a:avLst/>
              <a:gdLst/>
              <a:ahLst/>
              <a:cxnLst/>
              <a:rect l="l" t="t" r="r" b="b"/>
              <a:pathLst>
                <a:path w="49831" h="27594" extrusionOk="0">
                  <a:moveTo>
                    <a:pt x="2638" y="0"/>
                  </a:moveTo>
                  <a:lnTo>
                    <a:pt x="2354" y="41"/>
                  </a:lnTo>
                  <a:lnTo>
                    <a:pt x="2111" y="81"/>
                  </a:lnTo>
                  <a:lnTo>
                    <a:pt x="1867" y="122"/>
                  </a:lnTo>
                  <a:lnTo>
                    <a:pt x="1624" y="244"/>
                  </a:lnTo>
                  <a:lnTo>
                    <a:pt x="1380" y="325"/>
                  </a:lnTo>
                  <a:lnTo>
                    <a:pt x="1177" y="487"/>
                  </a:lnTo>
                  <a:lnTo>
                    <a:pt x="772" y="771"/>
                  </a:lnTo>
                  <a:lnTo>
                    <a:pt x="447" y="1177"/>
                  </a:lnTo>
                  <a:lnTo>
                    <a:pt x="325" y="1380"/>
                  </a:lnTo>
                  <a:lnTo>
                    <a:pt x="204" y="1623"/>
                  </a:lnTo>
                  <a:lnTo>
                    <a:pt x="122" y="1867"/>
                  </a:lnTo>
                  <a:lnTo>
                    <a:pt x="41" y="2110"/>
                  </a:lnTo>
                  <a:lnTo>
                    <a:pt x="1" y="2394"/>
                  </a:lnTo>
                  <a:lnTo>
                    <a:pt x="1" y="2638"/>
                  </a:lnTo>
                  <a:lnTo>
                    <a:pt x="41" y="3936"/>
                  </a:lnTo>
                  <a:lnTo>
                    <a:pt x="122" y="5194"/>
                  </a:lnTo>
                  <a:lnTo>
                    <a:pt x="285" y="6452"/>
                  </a:lnTo>
                  <a:lnTo>
                    <a:pt x="528" y="7669"/>
                  </a:lnTo>
                  <a:lnTo>
                    <a:pt x="772" y="8887"/>
                  </a:lnTo>
                  <a:lnTo>
                    <a:pt x="1137" y="10063"/>
                  </a:lnTo>
                  <a:lnTo>
                    <a:pt x="1502" y="11200"/>
                  </a:lnTo>
                  <a:lnTo>
                    <a:pt x="1948" y="12336"/>
                  </a:lnTo>
                  <a:lnTo>
                    <a:pt x="2476" y="13431"/>
                  </a:lnTo>
                  <a:lnTo>
                    <a:pt x="3003" y="14527"/>
                  </a:lnTo>
                  <a:lnTo>
                    <a:pt x="3612" y="15582"/>
                  </a:lnTo>
                  <a:lnTo>
                    <a:pt x="4261" y="16596"/>
                  </a:lnTo>
                  <a:lnTo>
                    <a:pt x="4951" y="17570"/>
                  </a:lnTo>
                  <a:lnTo>
                    <a:pt x="5682" y="18504"/>
                  </a:lnTo>
                  <a:lnTo>
                    <a:pt x="6493" y="19396"/>
                  </a:lnTo>
                  <a:lnTo>
                    <a:pt x="7305" y="20248"/>
                  </a:lnTo>
                  <a:lnTo>
                    <a:pt x="8157" y="21101"/>
                  </a:lnTo>
                  <a:lnTo>
                    <a:pt x="9090" y="21872"/>
                  </a:lnTo>
                  <a:lnTo>
                    <a:pt x="10023" y="22602"/>
                  </a:lnTo>
                  <a:lnTo>
                    <a:pt x="10997" y="23332"/>
                  </a:lnTo>
                  <a:lnTo>
                    <a:pt x="12012" y="23982"/>
                  </a:lnTo>
                  <a:lnTo>
                    <a:pt x="13067" y="24550"/>
                  </a:lnTo>
                  <a:lnTo>
                    <a:pt x="14122" y="25118"/>
                  </a:lnTo>
                  <a:lnTo>
                    <a:pt x="15217" y="25605"/>
                  </a:lnTo>
                  <a:lnTo>
                    <a:pt x="16354" y="26051"/>
                  </a:lnTo>
                  <a:lnTo>
                    <a:pt x="17530" y="26457"/>
                  </a:lnTo>
                  <a:lnTo>
                    <a:pt x="18707" y="26781"/>
                  </a:lnTo>
                  <a:lnTo>
                    <a:pt x="19924" y="27066"/>
                  </a:lnTo>
                  <a:lnTo>
                    <a:pt x="21142" y="27268"/>
                  </a:lnTo>
                  <a:lnTo>
                    <a:pt x="22359" y="27431"/>
                  </a:lnTo>
                  <a:lnTo>
                    <a:pt x="23658" y="27552"/>
                  </a:lnTo>
                  <a:lnTo>
                    <a:pt x="24916" y="27593"/>
                  </a:lnTo>
                  <a:lnTo>
                    <a:pt x="26214" y="27552"/>
                  </a:lnTo>
                  <a:lnTo>
                    <a:pt x="27472" y="27431"/>
                  </a:lnTo>
                  <a:lnTo>
                    <a:pt x="28730" y="27268"/>
                  </a:lnTo>
                  <a:lnTo>
                    <a:pt x="29947" y="27066"/>
                  </a:lnTo>
                  <a:lnTo>
                    <a:pt x="31124" y="26781"/>
                  </a:lnTo>
                  <a:lnTo>
                    <a:pt x="32341" y="26457"/>
                  </a:lnTo>
                  <a:lnTo>
                    <a:pt x="33477" y="26051"/>
                  </a:lnTo>
                  <a:lnTo>
                    <a:pt x="34614" y="25605"/>
                  </a:lnTo>
                  <a:lnTo>
                    <a:pt x="35709" y="25118"/>
                  </a:lnTo>
                  <a:lnTo>
                    <a:pt x="36805" y="24550"/>
                  </a:lnTo>
                  <a:lnTo>
                    <a:pt x="37819" y="23982"/>
                  </a:lnTo>
                  <a:lnTo>
                    <a:pt x="38834" y="23332"/>
                  </a:lnTo>
                  <a:lnTo>
                    <a:pt x="39808" y="22602"/>
                  </a:lnTo>
                  <a:lnTo>
                    <a:pt x="40782" y="21872"/>
                  </a:lnTo>
                  <a:lnTo>
                    <a:pt x="41674" y="21101"/>
                  </a:lnTo>
                  <a:lnTo>
                    <a:pt x="42526" y="20248"/>
                  </a:lnTo>
                  <a:lnTo>
                    <a:pt x="43378" y="19396"/>
                  </a:lnTo>
                  <a:lnTo>
                    <a:pt x="44149" y="18504"/>
                  </a:lnTo>
                  <a:lnTo>
                    <a:pt x="44880" y="17570"/>
                  </a:lnTo>
                  <a:lnTo>
                    <a:pt x="45570" y="16596"/>
                  </a:lnTo>
                  <a:lnTo>
                    <a:pt x="46219" y="15582"/>
                  </a:lnTo>
                  <a:lnTo>
                    <a:pt x="46828" y="14527"/>
                  </a:lnTo>
                  <a:lnTo>
                    <a:pt x="47396" y="13431"/>
                  </a:lnTo>
                  <a:lnTo>
                    <a:pt x="47883" y="12336"/>
                  </a:lnTo>
                  <a:lnTo>
                    <a:pt x="48329" y="11200"/>
                  </a:lnTo>
                  <a:lnTo>
                    <a:pt x="48735" y="10063"/>
                  </a:lnTo>
                  <a:lnTo>
                    <a:pt x="49059" y="8887"/>
                  </a:lnTo>
                  <a:lnTo>
                    <a:pt x="49343" y="7669"/>
                  </a:lnTo>
                  <a:lnTo>
                    <a:pt x="49546" y="6452"/>
                  </a:lnTo>
                  <a:lnTo>
                    <a:pt x="49709" y="5194"/>
                  </a:lnTo>
                  <a:lnTo>
                    <a:pt x="49790" y="3936"/>
                  </a:lnTo>
                  <a:lnTo>
                    <a:pt x="49830" y="2638"/>
                  </a:lnTo>
                  <a:lnTo>
                    <a:pt x="49830" y="2394"/>
                  </a:lnTo>
                  <a:lnTo>
                    <a:pt x="49790" y="2110"/>
                  </a:lnTo>
                  <a:lnTo>
                    <a:pt x="49709" y="1867"/>
                  </a:lnTo>
                  <a:lnTo>
                    <a:pt x="49627" y="1623"/>
                  </a:lnTo>
                  <a:lnTo>
                    <a:pt x="49506" y="1380"/>
                  </a:lnTo>
                  <a:lnTo>
                    <a:pt x="49384" y="1177"/>
                  </a:lnTo>
                  <a:lnTo>
                    <a:pt x="49059" y="771"/>
                  </a:lnTo>
                  <a:lnTo>
                    <a:pt x="48694" y="487"/>
                  </a:lnTo>
                  <a:lnTo>
                    <a:pt x="48451" y="325"/>
                  </a:lnTo>
                  <a:lnTo>
                    <a:pt x="48248" y="244"/>
                  </a:lnTo>
                  <a:lnTo>
                    <a:pt x="48004" y="122"/>
                  </a:lnTo>
                  <a:lnTo>
                    <a:pt x="47720" y="81"/>
                  </a:lnTo>
                  <a:lnTo>
                    <a:pt x="47477" y="41"/>
                  </a:lnTo>
                  <a:lnTo>
                    <a:pt x="47193" y="0"/>
                  </a:lnTo>
                  <a:lnTo>
                    <a:pt x="46949" y="41"/>
                  </a:lnTo>
                  <a:lnTo>
                    <a:pt x="46665" y="81"/>
                  </a:lnTo>
                  <a:lnTo>
                    <a:pt x="46422" y="122"/>
                  </a:lnTo>
                  <a:lnTo>
                    <a:pt x="46178" y="244"/>
                  </a:lnTo>
                  <a:lnTo>
                    <a:pt x="45935" y="325"/>
                  </a:lnTo>
                  <a:lnTo>
                    <a:pt x="45732" y="487"/>
                  </a:lnTo>
                  <a:lnTo>
                    <a:pt x="45326" y="771"/>
                  </a:lnTo>
                  <a:lnTo>
                    <a:pt x="45002" y="1177"/>
                  </a:lnTo>
                  <a:lnTo>
                    <a:pt x="44880" y="1380"/>
                  </a:lnTo>
                  <a:lnTo>
                    <a:pt x="44758" y="1623"/>
                  </a:lnTo>
                  <a:lnTo>
                    <a:pt x="44677" y="1867"/>
                  </a:lnTo>
                  <a:lnTo>
                    <a:pt x="44596" y="2110"/>
                  </a:lnTo>
                  <a:lnTo>
                    <a:pt x="44555" y="2394"/>
                  </a:lnTo>
                  <a:lnTo>
                    <a:pt x="44555" y="2638"/>
                  </a:lnTo>
                  <a:lnTo>
                    <a:pt x="44555" y="3652"/>
                  </a:lnTo>
                  <a:lnTo>
                    <a:pt x="44474" y="4666"/>
                  </a:lnTo>
                  <a:lnTo>
                    <a:pt x="44352" y="5640"/>
                  </a:lnTo>
                  <a:lnTo>
                    <a:pt x="44149" y="6614"/>
                  </a:lnTo>
                  <a:lnTo>
                    <a:pt x="43947" y="7548"/>
                  </a:lnTo>
                  <a:lnTo>
                    <a:pt x="43663" y="8481"/>
                  </a:lnTo>
                  <a:lnTo>
                    <a:pt x="43378" y="9414"/>
                  </a:lnTo>
                  <a:lnTo>
                    <a:pt x="43013" y="10307"/>
                  </a:lnTo>
                  <a:lnTo>
                    <a:pt x="42608" y="11159"/>
                  </a:lnTo>
                  <a:lnTo>
                    <a:pt x="42202" y="12011"/>
                  </a:lnTo>
                  <a:lnTo>
                    <a:pt x="41715" y="12823"/>
                  </a:lnTo>
                  <a:lnTo>
                    <a:pt x="41187" y="13634"/>
                  </a:lnTo>
                  <a:lnTo>
                    <a:pt x="40660" y="14405"/>
                  </a:lnTo>
                  <a:lnTo>
                    <a:pt x="40051" y="15136"/>
                  </a:lnTo>
                  <a:lnTo>
                    <a:pt x="39442" y="15866"/>
                  </a:lnTo>
                  <a:lnTo>
                    <a:pt x="38793" y="16556"/>
                  </a:lnTo>
                  <a:lnTo>
                    <a:pt x="38103" y="17205"/>
                  </a:lnTo>
                  <a:lnTo>
                    <a:pt x="37414" y="17814"/>
                  </a:lnTo>
                  <a:lnTo>
                    <a:pt x="36683" y="18382"/>
                  </a:lnTo>
                  <a:lnTo>
                    <a:pt x="35912" y="18950"/>
                  </a:lnTo>
                  <a:lnTo>
                    <a:pt x="35101" y="19437"/>
                  </a:lnTo>
                  <a:lnTo>
                    <a:pt x="34289" y="19924"/>
                  </a:lnTo>
                  <a:lnTo>
                    <a:pt x="33437" y="20370"/>
                  </a:lnTo>
                  <a:lnTo>
                    <a:pt x="32544" y="20735"/>
                  </a:lnTo>
                  <a:lnTo>
                    <a:pt x="31651" y="21101"/>
                  </a:lnTo>
                  <a:lnTo>
                    <a:pt x="30759" y="21425"/>
                  </a:lnTo>
                  <a:lnTo>
                    <a:pt x="29825" y="21669"/>
                  </a:lnTo>
                  <a:lnTo>
                    <a:pt x="28892" y="21912"/>
                  </a:lnTo>
                  <a:lnTo>
                    <a:pt x="27918" y="22074"/>
                  </a:lnTo>
                  <a:lnTo>
                    <a:pt x="26944" y="22196"/>
                  </a:lnTo>
                  <a:lnTo>
                    <a:pt x="25930" y="22277"/>
                  </a:lnTo>
                  <a:lnTo>
                    <a:pt x="23901" y="22277"/>
                  </a:lnTo>
                  <a:lnTo>
                    <a:pt x="22927" y="22196"/>
                  </a:lnTo>
                  <a:lnTo>
                    <a:pt x="21953" y="22074"/>
                  </a:lnTo>
                  <a:lnTo>
                    <a:pt x="20979" y="21912"/>
                  </a:lnTo>
                  <a:lnTo>
                    <a:pt x="20006" y="21669"/>
                  </a:lnTo>
                  <a:lnTo>
                    <a:pt x="19072" y="21425"/>
                  </a:lnTo>
                  <a:lnTo>
                    <a:pt x="18180" y="21101"/>
                  </a:lnTo>
                  <a:lnTo>
                    <a:pt x="17287" y="20735"/>
                  </a:lnTo>
                  <a:lnTo>
                    <a:pt x="16435" y="20370"/>
                  </a:lnTo>
                  <a:lnTo>
                    <a:pt x="15583" y="19924"/>
                  </a:lnTo>
                  <a:lnTo>
                    <a:pt x="14730" y="19437"/>
                  </a:lnTo>
                  <a:lnTo>
                    <a:pt x="13959" y="18950"/>
                  </a:lnTo>
                  <a:lnTo>
                    <a:pt x="13188" y="18382"/>
                  </a:lnTo>
                  <a:lnTo>
                    <a:pt x="12418" y="17814"/>
                  </a:lnTo>
                  <a:lnTo>
                    <a:pt x="11728" y="17205"/>
                  </a:lnTo>
                  <a:lnTo>
                    <a:pt x="11038" y="16556"/>
                  </a:lnTo>
                  <a:lnTo>
                    <a:pt x="10389" y="15866"/>
                  </a:lnTo>
                  <a:lnTo>
                    <a:pt x="9780" y="15136"/>
                  </a:lnTo>
                  <a:lnTo>
                    <a:pt x="9171" y="14405"/>
                  </a:lnTo>
                  <a:lnTo>
                    <a:pt x="8644" y="13634"/>
                  </a:lnTo>
                  <a:lnTo>
                    <a:pt x="8116" y="12823"/>
                  </a:lnTo>
                  <a:lnTo>
                    <a:pt x="7670" y="12011"/>
                  </a:lnTo>
                  <a:lnTo>
                    <a:pt x="7224" y="11159"/>
                  </a:lnTo>
                  <a:lnTo>
                    <a:pt x="6818" y="10307"/>
                  </a:lnTo>
                  <a:lnTo>
                    <a:pt x="6493" y="9414"/>
                  </a:lnTo>
                  <a:lnTo>
                    <a:pt x="6169" y="8481"/>
                  </a:lnTo>
                  <a:lnTo>
                    <a:pt x="5884" y="7548"/>
                  </a:lnTo>
                  <a:lnTo>
                    <a:pt x="5682" y="6614"/>
                  </a:lnTo>
                  <a:lnTo>
                    <a:pt x="5519" y="5640"/>
                  </a:lnTo>
                  <a:lnTo>
                    <a:pt x="5398" y="4666"/>
                  </a:lnTo>
                  <a:lnTo>
                    <a:pt x="5316" y="3652"/>
                  </a:lnTo>
                  <a:lnTo>
                    <a:pt x="5276" y="2638"/>
                  </a:lnTo>
                  <a:lnTo>
                    <a:pt x="5276" y="2394"/>
                  </a:lnTo>
                  <a:lnTo>
                    <a:pt x="5235" y="2110"/>
                  </a:lnTo>
                  <a:lnTo>
                    <a:pt x="5154" y="1867"/>
                  </a:lnTo>
                  <a:lnTo>
                    <a:pt x="5073" y="1623"/>
                  </a:lnTo>
                  <a:lnTo>
                    <a:pt x="4951" y="1380"/>
                  </a:lnTo>
                  <a:lnTo>
                    <a:pt x="4829" y="1177"/>
                  </a:lnTo>
                  <a:lnTo>
                    <a:pt x="4505" y="771"/>
                  </a:lnTo>
                  <a:lnTo>
                    <a:pt x="4099" y="487"/>
                  </a:lnTo>
                  <a:lnTo>
                    <a:pt x="3896" y="325"/>
                  </a:lnTo>
                  <a:lnTo>
                    <a:pt x="3653" y="244"/>
                  </a:lnTo>
                  <a:lnTo>
                    <a:pt x="3409" y="122"/>
                  </a:lnTo>
                  <a:lnTo>
                    <a:pt x="3166" y="81"/>
                  </a:lnTo>
                  <a:lnTo>
                    <a:pt x="2922" y="41"/>
                  </a:lnTo>
                  <a:lnTo>
                    <a:pt x="2638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2" name="Google Shape;2602;p32"/>
            <p:cNvSpPr/>
            <p:nvPr/>
          </p:nvSpPr>
          <p:spPr>
            <a:xfrm>
              <a:off x="5155150" y="3858250"/>
              <a:ext cx="575225" cy="649275"/>
            </a:xfrm>
            <a:custGeom>
              <a:avLst/>
              <a:gdLst/>
              <a:ahLst/>
              <a:cxnLst/>
              <a:rect l="l" t="t" r="r" b="b"/>
              <a:pathLst>
                <a:path w="23009" h="25971" extrusionOk="0">
                  <a:moveTo>
                    <a:pt x="20249" y="0"/>
                  </a:moveTo>
                  <a:lnTo>
                    <a:pt x="19884" y="41"/>
                  </a:lnTo>
                  <a:lnTo>
                    <a:pt x="19559" y="122"/>
                  </a:lnTo>
                  <a:lnTo>
                    <a:pt x="19234" y="244"/>
                  </a:lnTo>
                  <a:lnTo>
                    <a:pt x="18910" y="447"/>
                  </a:lnTo>
                  <a:lnTo>
                    <a:pt x="1177" y="12336"/>
                  </a:lnTo>
                  <a:lnTo>
                    <a:pt x="974" y="12498"/>
                  </a:lnTo>
                  <a:lnTo>
                    <a:pt x="771" y="12660"/>
                  </a:lnTo>
                  <a:lnTo>
                    <a:pt x="609" y="12863"/>
                  </a:lnTo>
                  <a:lnTo>
                    <a:pt x="447" y="13066"/>
                  </a:lnTo>
                  <a:lnTo>
                    <a:pt x="325" y="13310"/>
                  </a:lnTo>
                  <a:lnTo>
                    <a:pt x="203" y="13513"/>
                  </a:lnTo>
                  <a:lnTo>
                    <a:pt x="41" y="14000"/>
                  </a:lnTo>
                  <a:lnTo>
                    <a:pt x="0" y="14527"/>
                  </a:lnTo>
                  <a:lnTo>
                    <a:pt x="41" y="14771"/>
                  </a:lnTo>
                  <a:lnTo>
                    <a:pt x="41" y="15014"/>
                  </a:lnTo>
                  <a:lnTo>
                    <a:pt x="122" y="15257"/>
                  </a:lnTo>
                  <a:lnTo>
                    <a:pt x="203" y="15542"/>
                  </a:lnTo>
                  <a:lnTo>
                    <a:pt x="325" y="15744"/>
                  </a:lnTo>
                  <a:lnTo>
                    <a:pt x="447" y="15988"/>
                  </a:lnTo>
                  <a:lnTo>
                    <a:pt x="609" y="16191"/>
                  </a:lnTo>
                  <a:lnTo>
                    <a:pt x="812" y="16394"/>
                  </a:lnTo>
                  <a:lnTo>
                    <a:pt x="974" y="16597"/>
                  </a:lnTo>
                  <a:lnTo>
                    <a:pt x="1218" y="16718"/>
                  </a:lnTo>
                  <a:lnTo>
                    <a:pt x="1421" y="16881"/>
                  </a:lnTo>
                  <a:lnTo>
                    <a:pt x="1664" y="16962"/>
                  </a:lnTo>
                  <a:lnTo>
                    <a:pt x="2151" y="17124"/>
                  </a:lnTo>
                  <a:lnTo>
                    <a:pt x="2638" y="17165"/>
                  </a:lnTo>
                  <a:lnTo>
                    <a:pt x="2881" y="17165"/>
                  </a:lnTo>
                  <a:lnTo>
                    <a:pt x="3165" y="17124"/>
                  </a:lnTo>
                  <a:lnTo>
                    <a:pt x="3409" y="17043"/>
                  </a:lnTo>
                  <a:lnTo>
                    <a:pt x="3652" y="16962"/>
                  </a:lnTo>
                  <a:lnTo>
                    <a:pt x="3896" y="16840"/>
                  </a:lnTo>
                  <a:lnTo>
                    <a:pt x="4139" y="16718"/>
                  </a:lnTo>
                  <a:lnTo>
                    <a:pt x="17733" y="7588"/>
                  </a:lnTo>
                  <a:lnTo>
                    <a:pt x="17733" y="23332"/>
                  </a:lnTo>
                  <a:lnTo>
                    <a:pt x="17733" y="23576"/>
                  </a:lnTo>
                  <a:lnTo>
                    <a:pt x="17774" y="23860"/>
                  </a:lnTo>
                  <a:lnTo>
                    <a:pt x="17855" y="24103"/>
                  </a:lnTo>
                  <a:lnTo>
                    <a:pt x="17936" y="24347"/>
                  </a:lnTo>
                  <a:lnTo>
                    <a:pt x="18058" y="24590"/>
                  </a:lnTo>
                  <a:lnTo>
                    <a:pt x="18179" y="24793"/>
                  </a:lnTo>
                  <a:lnTo>
                    <a:pt x="18504" y="25199"/>
                  </a:lnTo>
                  <a:lnTo>
                    <a:pt x="18910" y="25483"/>
                  </a:lnTo>
                  <a:lnTo>
                    <a:pt x="19113" y="25645"/>
                  </a:lnTo>
                  <a:lnTo>
                    <a:pt x="19356" y="25727"/>
                  </a:lnTo>
                  <a:lnTo>
                    <a:pt x="19600" y="25848"/>
                  </a:lnTo>
                  <a:lnTo>
                    <a:pt x="19843" y="25889"/>
                  </a:lnTo>
                  <a:lnTo>
                    <a:pt x="20127" y="25929"/>
                  </a:lnTo>
                  <a:lnTo>
                    <a:pt x="20371" y="25970"/>
                  </a:lnTo>
                  <a:lnTo>
                    <a:pt x="20655" y="25929"/>
                  </a:lnTo>
                  <a:lnTo>
                    <a:pt x="20898" y="25889"/>
                  </a:lnTo>
                  <a:lnTo>
                    <a:pt x="21142" y="25848"/>
                  </a:lnTo>
                  <a:lnTo>
                    <a:pt x="21385" y="25727"/>
                  </a:lnTo>
                  <a:lnTo>
                    <a:pt x="21628" y="25645"/>
                  </a:lnTo>
                  <a:lnTo>
                    <a:pt x="21872" y="25483"/>
                  </a:lnTo>
                  <a:lnTo>
                    <a:pt x="22237" y="25199"/>
                  </a:lnTo>
                  <a:lnTo>
                    <a:pt x="22562" y="24793"/>
                  </a:lnTo>
                  <a:lnTo>
                    <a:pt x="22683" y="24590"/>
                  </a:lnTo>
                  <a:lnTo>
                    <a:pt x="22805" y="24347"/>
                  </a:lnTo>
                  <a:lnTo>
                    <a:pt x="22886" y="24103"/>
                  </a:lnTo>
                  <a:lnTo>
                    <a:pt x="22968" y="23860"/>
                  </a:lnTo>
                  <a:lnTo>
                    <a:pt x="23008" y="23576"/>
                  </a:lnTo>
                  <a:lnTo>
                    <a:pt x="23008" y="23332"/>
                  </a:lnTo>
                  <a:lnTo>
                    <a:pt x="23008" y="2638"/>
                  </a:lnTo>
                  <a:lnTo>
                    <a:pt x="23008" y="2273"/>
                  </a:lnTo>
                  <a:lnTo>
                    <a:pt x="22927" y="1907"/>
                  </a:lnTo>
                  <a:lnTo>
                    <a:pt x="22805" y="1583"/>
                  </a:lnTo>
                  <a:lnTo>
                    <a:pt x="22643" y="1258"/>
                  </a:lnTo>
                  <a:lnTo>
                    <a:pt x="22440" y="974"/>
                  </a:lnTo>
                  <a:lnTo>
                    <a:pt x="22197" y="731"/>
                  </a:lnTo>
                  <a:lnTo>
                    <a:pt x="21912" y="487"/>
                  </a:lnTo>
                  <a:lnTo>
                    <a:pt x="21628" y="325"/>
                  </a:lnTo>
                  <a:lnTo>
                    <a:pt x="21304" y="162"/>
                  </a:lnTo>
                  <a:lnTo>
                    <a:pt x="20939" y="41"/>
                  </a:lnTo>
                  <a:lnTo>
                    <a:pt x="20614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3" name="Google Shape;2603;p32"/>
            <p:cNvSpPr/>
            <p:nvPr/>
          </p:nvSpPr>
          <p:spPr>
            <a:xfrm>
              <a:off x="5598450" y="3858250"/>
              <a:ext cx="602625" cy="390575"/>
            </a:xfrm>
            <a:custGeom>
              <a:avLst/>
              <a:gdLst/>
              <a:ahLst/>
              <a:cxnLst/>
              <a:rect l="l" t="t" r="r" b="b"/>
              <a:pathLst>
                <a:path w="24105" h="15623" extrusionOk="0">
                  <a:moveTo>
                    <a:pt x="2395" y="0"/>
                  </a:moveTo>
                  <a:lnTo>
                    <a:pt x="1908" y="122"/>
                  </a:lnTo>
                  <a:lnTo>
                    <a:pt x="1421" y="284"/>
                  </a:lnTo>
                  <a:lnTo>
                    <a:pt x="1218" y="406"/>
                  </a:lnTo>
                  <a:lnTo>
                    <a:pt x="1015" y="568"/>
                  </a:lnTo>
                  <a:lnTo>
                    <a:pt x="813" y="731"/>
                  </a:lnTo>
                  <a:lnTo>
                    <a:pt x="650" y="933"/>
                  </a:lnTo>
                  <a:lnTo>
                    <a:pt x="488" y="1136"/>
                  </a:lnTo>
                  <a:lnTo>
                    <a:pt x="326" y="1380"/>
                  </a:lnTo>
                  <a:lnTo>
                    <a:pt x="204" y="1623"/>
                  </a:lnTo>
                  <a:lnTo>
                    <a:pt x="123" y="1867"/>
                  </a:lnTo>
                  <a:lnTo>
                    <a:pt x="42" y="2110"/>
                  </a:lnTo>
                  <a:lnTo>
                    <a:pt x="1" y="2354"/>
                  </a:lnTo>
                  <a:lnTo>
                    <a:pt x="1" y="2638"/>
                  </a:lnTo>
                  <a:lnTo>
                    <a:pt x="1" y="2881"/>
                  </a:lnTo>
                  <a:lnTo>
                    <a:pt x="123" y="3368"/>
                  </a:lnTo>
                  <a:lnTo>
                    <a:pt x="285" y="3855"/>
                  </a:lnTo>
                  <a:lnTo>
                    <a:pt x="407" y="4058"/>
                  </a:lnTo>
                  <a:lnTo>
                    <a:pt x="569" y="4261"/>
                  </a:lnTo>
                  <a:lnTo>
                    <a:pt x="731" y="4464"/>
                  </a:lnTo>
                  <a:lnTo>
                    <a:pt x="934" y="4626"/>
                  </a:lnTo>
                  <a:lnTo>
                    <a:pt x="1137" y="4788"/>
                  </a:lnTo>
                  <a:lnTo>
                    <a:pt x="1381" y="4951"/>
                  </a:lnTo>
                  <a:lnTo>
                    <a:pt x="20168" y="15298"/>
                  </a:lnTo>
                  <a:lnTo>
                    <a:pt x="20493" y="15420"/>
                  </a:lnTo>
                  <a:lnTo>
                    <a:pt x="20817" y="15542"/>
                  </a:lnTo>
                  <a:lnTo>
                    <a:pt x="21142" y="15582"/>
                  </a:lnTo>
                  <a:lnTo>
                    <a:pt x="21467" y="15623"/>
                  </a:lnTo>
                  <a:lnTo>
                    <a:pt x="21791" y="15582"/>
                  </a:lnTo>
                  <a:lnTo>
                    <a:pt x="22157" y="15542"/>
                  </a:lnTo>
                  <a:lnTo>
                    <a:pt x="22481" y="15420"/>
                  </a:lnTo>
                  <a:lnTo>
                    <a:pt x="22765" y="15257"/>
                  </a:lnTo>
                  <a:lnTo>
                    <a:pt x="23049" y="15055"/>
                  </a:lnTo>
                  <a:lnTo>
                    <a:pt x="23333" y="14811"/>
                  </a:lnTo>
                  <a:lnTo>
                    <a:pt x="23577" y="14568"/>
                  </a:lnTo>
                  <a:lnTo>
                    <a:pt x="23780" y="14243"/>
                  </a:lnTo>
                  <a:lnTo>
                    <a:pt x="23901" y="14000"/>
                  </a:lnTo>
                  <a:lnTo>
                    <a:pt x="23983" y="13756"/>
                  </a:lnTo>
                  <a:lnTo>
                    <a:pt x="24023" y="13513"/>
                  </a:lnTo>
                  <a:lnTo>
                    <a:pt x="24064" y="13229"/>
                  </a:lnTo>
                  <a:lnTo>
                    <a:pt x="24104" y="12985"/>
                  </a:lnTo>
                  <a:lnTo>
                    <a:pt x="24064" y="12742"/>
                  </a:lnTo>
                  <a:lnTo>
                    <a:pt x="23983" y="12255"/>
                  </a:lnTo>
                  <a:lnTo>
                    <a:pt x="23820" y="11768"/>
                  </a:lnTo>
                  <a:lnTo>
                    <a:pt x="23658" y="11565"/>
                  </a:lnTo>
                  <a:lnTo>
                    <a:pt x="23536" y="11321"/>
                  </a:lnTo>
                  <a:lnTo>
                    <a:pt x="23374" y="11159"/>
                  </a:lnTo>
                  <a:lnTo>
                    <a:pt x="23171" y="10956"/>
                  </a:lnTo>
                  <a:lnTo>
                    <a:pt x="22968" y="10794"/>
                  </a:lnTo>
                  <a:lnTo>
                    <a:pt x="22725" y="10672"/>
                  </a:lnTo>
                  <a:lnTo>
                    <a:pt x="3896" y="325"/>
                  </a:lnTo>
                  <a:lnTo>
                    <a:pt x="3653" y="203"/>
                  </a:lnTo>
                  <a:lnTo>
                    <a:pt x="3410" y="122"/>
                  </a:lnTo>
                  <a:lnTo>
                    <a:pt x="3166" y="41"/>
                  </a:lnTo>
                  <a:lnTo>
                    <a:pt x="2923" y="0"/>
                  </a:ln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4" name="Google Shape;2604;p32"/>
            <p:cNvSpPr/>
            <p:nvPr/>
          </p:nvSpPr>
          <p:spPr>
            <a:xfrm>
              <a:off x="2167600" y="3243475"/>
              <a:ext cx="116675" cy="128875"/>
            </a:xfrm>
            <a:custGeom>
              <a:avLst/>
              <a:gdLst/>
              <a:ahLst/>
              <a:cxnLst/>
              <a:rect l="l" t="t" r="r" b="b"/>
              <a:pathLst>
                <a:path w="4667" h="5155" extrusionOk="0">
                  <a:moveTo>
                    <a:pt x="244" y="1"/>
                  </a:moveTo>
                  <a:lnTo>
                    <a:pt x="163" y="41"/>
                  </a:lnTo>
                  <a:lnTo>
                    <a:pt x="41" y="82"/>
                  </a:lnTo>
                  <a:lnTo>
                    <a:pt x="0" y="163"/>
                  </a:lnTo>
                  <a:lnTo>
                    <a:pt x="0" y="285"/>
                  </a:lnTo>
                  <a:lnTo>
                    <a:pt x="0" y="4870"/>
                  </a:lnTo>
                  <a:lnTo>
                    <a:pt x="0" y="4992"/>
                  </a:lnTo>
                  <a:lnTo>
                    <a:pt x="41" y="5073"/>
                  </a:lnTo>
                  <a:lnTo>
                    <a:pt x="163" y="5114"/>
                  </a:lnTo>
                  <a:lnTo>
                    <a:pt x="244" y="5154"/>
                  </a:lnTo>
                  <a:lnTo>
                    <a:pt x="4383" y="5154"/>
                  </a:lnTo>
                  <a:lnTo>
                    <a:pt x="4504" y="5114"/>
                  </a:lnTo>
                  <a:lnTo>
                    <a:pt x="4586" y="5073"/>
                  </a:lnTo>
                  <a:lnTo>
                    <a:pt x="4626" y="4992"/>
                  </a:lnTo>
                  <a:lnTo>
                    <a:pt x="4667" y="4870"/>
                  </a:lnTo>
                  <a:lnTo>
                    <a:pt x="4626" y="4749"/>
                  </a:lnTo>
                  <a:lnTo>
                    <a:pt x="4586" y="4667"/>
                  </a:lnTo>
                  <a:lnTo>
                    <a:pt x="4504" y="4627"/>
                  </a:lnTo>
                  <a:lnTo>
                    <a:pt x="528" y="4627"/>
                  </a:lnTo>
                  <a:lnTo>
                    <a:pt x="528" y="285"/>
                  </a:lnTo>
                  <a:lnTo>
                    <a:pt x="487" y="163"/>
                  </a:lnTo>
                  <a:lnTo>
                    <a:pt x="447" y="82"/>
                  </a:lnTo>
                  <a:lnTo>
                    <a:pt x="365" y="41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5" name="Google Shape;2605;p32"/>
            <p:cNvSpPr/>
            <p:nvPr/>
          </p:nvSpPr>
          <p:spPr>
            <a:xfrm>
              <a:off x="4947175" y="3243475"/>
              <a:ext cx="116700" cy="128875"/>
            </a:xfrm>
            <a:custGeom>
              <a:avLst/>
              <a:gdLst/>
              <a:ahLst/>
              <a:cxnLst/>
              <a:rect l="l" t="t" r="r" b="b"/>
              <a:pathLst>
                <a:path w="4668" h="5155" extrusionOk="0">
                  <a:moveTo>
                    <a:pt x="244" y="1"/>
                  </a:moveTo>
                  <a:lnTo>
                    <a:pt x="163" y="41"/>
                  </a:lnTo>
                  <a:lnTo>
                    <a:pt x="82" y="82"/>
                  </a:lnTo>
                  <a:lnTo>
                    <a:pt x="1" y="163"/>
                  </a:lnTo>
                  <a:lnTo>
                    <a:pt x="1" y="285"/>
                  </a:lnTo>
                  <a:lnTo>
                    <a:pt x="1" y="4870"/>
                  </a:lnTo>
                  <a:lnTo>
                    <a:pt x="1" y="4992"/>
                  </a:lnTo>
                  <a:lnTo>
                    <a:pt x="82" y="5073"/>
                  </a:lnTo>
                  <a:lnTo>
                    <a:pt x="163" y="5114"/>
                  </a:lnTo>
                  <a:lnTo>
                    <a:pt x="244" y="5154"/>
                  </a:lnTo>
                  <a:lnTo>
                    <a:pt x="4424" y="5154"/>
                  </a:lnTo>
                  <a:lnTo>
                    <a:pt x="4505" y="5114"/>
                  </a:lnTo>
                  <a:lnTo>
                    <a:pt x="4586" y="5073"/>
                  </a:lnTo>
                  <a:lnTo>
                    <a:pt x="4667" y="4992"/>
                  </a:lnTo>
                  <a:lnTo>
                    <a:pt x="4667" y="4870"/>
                  </a:lnTo>
                  <a:lnTo>
                    <a:pt x="4667" y="4749"/>
                  </a:lnTo>
                  <a:lnTo>
                    <a:pt x="4586" y="4667"/>
                  </a:lnTo>
                  <a:lnTo>
                    <a:pt x="4505" y="4627"/>
                  </a:lnTo>
                  <a:lnTo>
                    <a:pt x="528" y="4627"/>
                  </a:lnTo>
                  <a:lnTo>
                    <a:pt x="528" y="285"/>
                  </a:lnTo>
                  <a:lnTo>
                    <a:pt x="488" y="163"/>
                  </a:lnTo>
                  <a:lnTo>
                    <a:pt x="447" y="82"/>
                  </a:lnTo>
                  <a:lnTo>
                    <a:pt x="366" y="41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6" name="Google Shape;2606;p32"/>
            <p:cNvSpPr/>
            <p:nvPr/>
          </p:nvSpPr>
          <p:spPr>
            <a:xfrm>
              <a:off x="2545975" y="3359125"/>
              <a:ext cx="79150" cy="102500"/>
            </a:xfrm>
            <a:custGeom>
              <a:avLst/>
              <a:gdLst/>
              <a:ahLst/>
              <a:cxnLst/>
              <a:rect l="l" t="t" r="r" b="b"/>
              <a:pathLst>
                <a:path w="3166" h="4100" extrusionOk="0">
                  <a:moveTo>
                    <a:pt x="2801" y="1"/>
                  </a:moveTo>
                  <a:lnTo>
                    <a:pt x="2720" y="82"/>
                  </a:lnTo>
                  <a:lnTo>
                    <a:pt x="82" y="3693"/>
                  </a:lnTo>
                  <a:lnTo>
                    <a:pt x="1" y="3775"/>
                  </a:lnTo>
                  <a:lnTo>
                    <a:pt x="1" y="3896"/>
                  </a:lnTo>
                  <a:lnTo>
                    <a:pt x="41" y="3977"/>
                  </a:lnTo>
                  <a:lnTo>
                    <a:pt x="123" y="4059"/>
                  </a:lnTo>
                  <a:lnTo>
                    <a:pt x="204" y="4099"/>
                  </a:lnTo>
                  <a:lnTo>
                    <a:pt x="407" y="4099"/>
                  </a:lnTo>
                  <a:lnTo>
                    <a:pt x="488" y="4018"/>
                  </a:lnTo>
                  <a:lnTo>
                    <a:pt x="3125" y="407"/>
                  </a:lnTo>
                  <a:lnTo>
                    <a:pt x="3166" y="325"/>
                  </a:lnTo>
                  <a:lnTo>
                    <a:pt x="3166" y="204"/>
                  </a:lnTo>
                  <a:lnTo>
                    <a:pt x="3166" y="123"/>
                  </a:lnTo>
                  <a:lnTo>
                    <a:pt x="3085" y="41"/>
                  </a:lnTo>
                  <a:lnTo>
                    <a:pt x="300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7" name="Google Shape;2607;p32"/>
            <p:cNvSpPr/>
            <p:nvPr/>
          </p:nvSpPr>
          <p:spPr>
            <a:xfrm>
              <a:off x="5392525" y="3359125"/>
              <a:ext cx="65975" cy="79150"/>
            </a:xfrm>
            <a:custGeom>
              <a:avLst/>
              <a:gdLst/>
              <a:ahLst/>
              <a:cxnLst/>
              <a:rect l="l" t="t" r="r" b="b"/>
              <a:pathLst>
                <a:path w="2639" h="3166" extrusionOk="0">
                  <a:moveTo>
                    <a:pt x="204" y="1"/>
                  </a:moveTo>
                  <a:lnTo>
                    <a:pt x="82" y="41"/>
                  </a:lnTo>
                  <a:lnTo>
                    <a:pt x="41" y="123"/>
                  </a:lnTo>
                  <a:lnTo>
                    <a:pt x="1" y="204"/>
                  </a:lnTo>
                  <a:lnTo>
                    <a:pt x="1" y="325"/>
                  </a:lnTo>
                  <a:lnTo>
                    <a:pt x="41" y="407"/>
                  </a:lnTo>
                  <a:lnTo>
                    <a:pt x="2192" y="3044"/>
                  </a:lnTo>
                  <a:lnTo>
                    <a:pt x="2273" y="3125"/>
                  </a:lnTo>
                  <a:lnTo>
                    <a:pt x="2395" y="3166"/>
                  </a:lnTo>
                  <a:lnTo>
                    <a:pt x="2476" y="3125"/>
                  </a:lnTo>
                  <a:lnTo>
                    <a:pt x="2557" y="3085"/>
                  </a:lnTo>
                  <a:lnTo>
                    <a:pt x="2598" y="3004"/>
                  </a:lnTo>
                  <a:lnTo>
                    <a:pt x="2638" y="2922"/>
                  </a:lnTo>
                  <a:lnTo>
                    <a:pt x="2638" y="2801"/>
                  </a:lnTo>
                  <a:lnTo>
                    <a:pt x="2598" y="2720"/>
                  </a:lnTo>
                  <a:lnTo>
                    <a:pt x="447" y="82"/>
                  </a:lnTo>
                  <a:lnTo>
                    <a:pt x="366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608" name="Google Shape;2608;p3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8">
  <p:cSld name="TITLE_1_1_15">
    <p:spTree>
      <p:nvGrpSpPr>
        <p:cNvPr id="1" name="Shape 26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0" name="Google Shape;2610;p33"/>
          <p:cNvSpPr/>
          <p:nvPr/>
        </p:nvSpPr>
        <p:spPr>
          <a:xfrm>
            <a:off x="0" y="3775225"/>
            <a:ext cx="9161700" cy="14262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611" name="Google Shape;2611;p33"/>
          <p:cNvGrpSpPr/>
          <p:nvPr/>
        </p:nvGrpSpPr>
        <p:grpSpPr>
          <a:xfrm>
            <a:off x="350" y="-80611"/>
            <a:ext cx="9144000" cy="5233312"/>
            <a:chOff x="238125" y="813225"/>
            <a:chExt cx="7143750" cy="4088525"/>
          </a:xfrm>
        </p:grpSpPr>
        <p:sp>
          <p:nvSpPr>
            <p:cNvPr id="2612" name="Google Shape;2612;p33"/>
            <p:cNvSpPr/>
            <p:nvPr/>
          </p:nvSpPr>
          <p:spPr>
            <a:xfrm>
              <a:off x="1876975" y="813225"/>
              <a:ext cx="3865025" cy="2022950"/>
            </a:xfrm>
            <a:custGeom>
              <a:avLst/>
              <a:gdLst/>
              <a:ahLst/>
              <a:cxnLst/>
              <a:rect l="l" t="t" r="r" b="b"/>
              <a:pathLst>
                <a:path w="154601" h="80918" extrusionOk="0">
                  <a:moveTo>
                    <a:pt x="3577" y="0"/>
                  </a:moveTo>
                  <a:lnTo>
                    <a:pt x="1" y="3576"/>
                  </a:lnTo>
                  <a:lnTo>
                    <a:pt x="77301" y="80917"/>
                  </a:lnTo>
                  <a:lnTo>
                    <a:pt x="154601" y="3576"/>
                  </a:lnTo>
                  <a:lnTo>
                    <a:pt x="151024" y="0"/>
                  </a:lnTo>
                  <a:lnTo>
                    <a:pt x="77301" y="73724"/>
                  </a:lnTo>
                  <a:lnTo>
                    <a:pt x="357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3" name="Google Shape;2613;p33"/>
            <p:cNvSpPr/>
            <p:nvPr/>
          </p:nvSpPr>
          <p:spPr>
            <a:xfrm>
              <a:off x="238125" y="2836150"/>
              <a:ext cx="7143750" cy="999800"/>
            </a:xfrm>
            <a:custGeom>
              <a:avLst/>
              <a:gdLst/>
              <a:ahLst/>
              <a:cxnLst/>
              <a:rect l="l" t="t" r="r" b="b"/>
              <a:pathLst>
                <a:path w="285750" h="39992" extrusionOk="0">
                  <a:moveTo>
                    <a:pt x="142855" y="0"/>
                  </a:moveTo>
                  <a:lnTo>
                    <a:pt x="135742" y="41"/>
                  </a:lnTo>
                  <a:lnTo>
                    <a:pt x="128671" y="163"/>
                  </a:lnTo>
                  <a:lnTo>
                    <a:pt x="121680" y="406"/>
                  </a:lnTo>
                  <a:lnTo>
                    <a:pt x="118226" y="569"/>
                  </a:lnTo>
                  <a:lnTo>
                    <a:pt x="114771" y="772"/>
                  </a:lnTo>
                  <a:lnTo>
                    <a:pt x="111358" y="975"/>
                  </a:lnTo>
                  <a:lnTo>
                    <a:pt x="107944" y="1179"/>
                  </a:lnTo>
                  <a:lnTo>
                    <a:pt x="104570" y="1422"/>
                  </a:lnTo>
                  <a:lnTo>
                    <a:pt x="101238" y="1707"/>
                  </a:lnTo>
                  <a:lnTo>
                    <a:pt x="97905" y="1991"/>
                  </a:lnTo>
                  <a:lnTo>
                    <a:pt x="94613" y="2317"/>
                  </a:lnTo>
                  <a:lnTo>
                    <a:pt x="91362" y="2642"/>
                  </a:lnTo>
                  <a:lnTo>
                    <a:pt x="88151" y="3007"/>
                  </a:lnTo>
                  <a:lnTo>
                    <a:pt x="84941" y="3373"/>
                  </a:lnTo>
                  <a:lnTo>
                    <a:pt x="81811" y="3780"/>
                  </a:lnTo>
                  <a:lnTo>
                    <a:pt x="78682" y="4227"/>
                  </a:lnTo>
                  <a:lnTo>
                    <a:pt x="75593" y="4674"/>
                  </a:lnTo>
                  <a:lnTo>
                    <a:pt x="72545" y="5161"/>
                  </a:lnTo>
                  <a:lnTo>
                    <a:pt x="69538" y="5649"/>
                  </a:lnTo>
                  <a:lnTo>
                    <a:pt x="66571" y="6137"/>
                  </a:lnTo>
                  <a:lnTo>
                    <a:pt x="63645" y="6665"/>
                  </a:lnTo>
                  <a:lnTo>
                    <a:pt x="60759" y="7234"/>
                  </a:lnTo>
                  <a:lnTo>
                    <a:pt x="57914" y="7803"/>
                  </a:lnTo>
                  <a:lnTo>
                    <a:pt x="55110" y="8413"/>
                  </a:lnTo>
                  <a:lnTo>
                    <a:pt x="52346" y="9022"/>
                  </a:lnTo>
                  <a:lnTo>
                    <a:pt x="49664" y="9673"/>
                  </a:lnTo>
                  <a:lnTo>
                    <a:pt x="46982" y="10323"/>
                  </a:lnTo>
                  <a:lnTo>
                    <a:pt x="44380" y="11014"/>
                  </a:lnTo>
                  <a:lnTo>
                    <a:pt x="41820" y="11705"/>
                  </a:lnTo>
                  <a:lnTo>
                    <a:pt x="39341" y="12396"/>
                  </a:lnTo>
                  <a:lnTo>
                    <a:pt x="36902" y="13127"/>
                  </a:lnTo>
                  <a:lnTo>
                    <a:pt x="34545" y="13899"/>
                  </a:lnTo>
                  <a:lnTo>
                    <a:pt x="32269" y="14631"/>
                  </a:lnTo>
                  <a:lnTo>
                    <a:pt x="30075" y="15403"/>
                  </a:lnTo>
                  <a:lnTo>
                    <a:pt x="27961" y="16216"/>
                  </a:lnTo>
                  <a:lnTo>
                    <a:pt x="25889" y="16988"/>
                  </a:lnTo>
                  <a:lnTo>
                    <a:pt x="23897" y="17801"/>
                  </a:lnTo>
                  <a:lnTo>
                    <a:pt x="21987" y="18614"/>
                  </a:lnTo>
                  <a:lnTo>
                    <a:pt x="20158" y="19467"/>
                  </a:lnTo>
                  <a:lnTo>
                    <a:pt x="18411" y="20280"/>
                  </a:lnTo>
                  <a:lnTo>
                    <a:pt x="16744" y="21134"/>
                  </a:lnTo>
                  <a:lnTo>
                    <a:pt x="15119" y="22028"/>
                  </a:lnTo>
                  <a:lnTo>
                    <a:pt x="13615" y="22881"/>
                  </a:lnTo>
                  <a:lnTo>
                    <a:pt x="12152" y="23775"/>
                  </a:lnTo>
                  <a:lnTo>
                    <a:pt x="10770" y="24669"/>
                  </a:lnTo>
                  <a:lnTo>
                    <a:pt x="9510" y="25563"/>
                  </a:lnTo>
                  <a:lnTo>
                    <a:pt x="8291" y="26498"/>
                  </a:lnTo>
                  <a:lnTo>
                    <a:pt x="7153" y="27392"/>
                  </a:lnTo>
                  <a:lnTo>
                    <a:pt x="6096" y="28327"/>
                  </a:lnTo>
                  <a:lnTo>
                    <a:pt x="5121" y="29262"/>
                  </a:lnTo>
                  <a:lnTo>
                    <a:pt x="4267" y="30197"/>
                  </a:lnTo>
                  <a:lnTo>
                    <a:pt x="3455" y="31172"/>
                  </a:lnTo>
                  <a:lnTo>
                    <a:pt x="2723" y="32107"/>
                  </a:lnTo>
                  <a:lnTo>
                    <a:pt x="2073" y="33082"/>
                  </a:lnTo>
                  <a:lnTo>
                    <a:pt x="1544" y="34058"/>
                  </a:lnTo>
                  <a:lnTo>
                    <a:pt x="1057" y="35033"/>
                  </a:lnTo>
                  <a:lnTo>
                    <a:pt x="691" y="36008"/>
                  </a:lnTo>
                  <a:lnTo>
                    <a:pt x="366" y="36984"/>
                  </a:lnTo>
                  <a:lnTo>
                    <a:pt x="163" y="38000"/>
                  </a:lnTo>
                  <a:lnTo>
                    <a:pt x="41" y="38975"/>
                  </a:lnTo>
                  <a:lnTo>
                    <a:pt x="0" y="39991"/>
                  </a:lnTo>
                  <a:lnTo>
                    <a:pt x="285750" y="39991"/>
                  </a:lnTo>
                  <a:lnTo>
                    <a:pt x="285669" y="38975"/>
                  </a:lnTo>
                  <a:lnTo>
                    <a:pt x="285547" y="38000"/>
                  </a:lnTo>
                  <a:lnTo>
                    <a:pt x="285344" y="36984"/>
                  </a:lnTo>
                  <a:lnTo>
                    <a:pt x="285018" y="36008"/>
                  </a:lnTo>
                  <a:lnTo>
                    <a:pt x="284653" y="35033"/>
                  </a:lnTo>
                  <a:lnTo>
                    <a:pt x="284165" y="34058"/>
                  </a:lnTo>
                  <a:lnTo>
                    <a:pt x="283637" y="33082"/>
                  </a:lnTo>
                  <a:lnTo>
                    <a:pt x="282986" y="32107"/>
                  </a:lnTo>
                  <a:lnTo>
                    <a:pt x="282255" y="31172"/>
                  </a:lnTo>
                  <a:lnTo>
                    <a:pt x="281442" y="30197"/>
                  </a:lnTo>
                  <a:lnTo>
                    <a:pt x="280589" y="29262"/>
                  </a:lnTo>
                  <a:lnTo>
                    <a:pt x="279613" y="28327"/>
                  </a:lnTo>
                  <a:lnTo>
                    <a:pt x="278556" y="27392"/>
                  </a:lnTo>
                  <a:lnTo>
                    <a:pt x="277419" y="26498"/>
                  </a:lnTo>
                  <a:lnTo>
                    <a:pt x="276199" y="25563"/>
                  </a:lnTo>
                  <a:lnTo>
                    <a:pt x="274939" y="24669"/>
                  </a:lnTo>
                  <a:lnTo>
                    <a:pt x="273558" y="23775"/>
                  </a:lnTo>
                  <a:lnTo>
                    <a:pt x="272094" y="22881"/>
                  </a:lnTo>
                  <a:lnTo>
                    <a:pt x="270591" y="22028"/>
                  </a:lnTo>
                  <a:lnTo>
                    <a:pt x="268965" y="21134"/>
                  </a:lnTo>
                  <a:lnTo>
                    <a:pt x="267299" y="20280"/>
                  </a:lnTo>
                  <a:lnTo>
                    <a:pt x="265551" y="19467"/>
                  </a:lnTo>
                  <a:lnTo>
                    <a:pt x="263722" y="18614"/>
                  </a:lnTo>
                  <a:lnTo>
                    <a:pt x="261812" y="17801"/>
                  </a:lnTo>
                  <a:lnTo>
                    <a:pt x="259821" y="16988"/>
                  </a:lnTo>
                  <a:lnTo>
                    <a:pt x="257748" y="16216"/>
                  </a:lnTo>
                  <a:lnTo>
                    <a:pt x="255635" y="15403"/>
                  </a:lnTo>
                  <a:lnTo>
                    <a:pt x="253440" y="14631"/>
                  </a:lnTo>
                  <a:lnTo>
                    <a:pt x="251164" y="13899"/>
                  </a:lnTo>
                  <a:lnTo>
                    <a:pt x="248807" y="13127"/>
                  </a:lnTo>
                  <a:lnTo>
                    <a:pt x="246368" y="12396"/>
                  </a:lnTo>
                  <a:lnTo>
                    <a:pt x="243889" y="11705"/>
                  </a:lnTo>
                  <a:lnTo>
                    <a:pt x="241329" y="11014"/>
                  </a:lnTo>
                  <a:lnTo>
                    <a:pt x="238728" y="10323"/>
                  </a:lnTo>
                  <a:lnTo>
                    <a:pt x="236046" y="9673"/>
                  </a:lnTo>
                  <a:lnTo>
                    <a:pt x="233363" y="9022"/>
                  </a:lnTo>
                  <a:lnTo>
                    <a:pt x="230600" y="8413"/>
                  </a:lnTo>
                  <a:lnTo>
                    <a:pt x="227795" y="7803"/>
                  </a:lnTo>
                  <a:lnTo>
                    <a:pt x="224950" y="7234"/>
                  </a:lnTo>
                  <a:lnTo>
                    <a:pt x="222065" y="6665"/>
                  </a:lnTo>
                  <a:lnTo>
                    <a:pt x="219139" y="6137"/>
                  </a:lnTo>
                  <a:lnTo>
                    <a:pt x="216172" y="5649"/>
                  </a:lnTo>
                  <a:lnTo>
                    <a:pt x="213164" y="5161"/>
                  </a:lnTo>
                  <a:lnTo>
                    <a:pt x="210116" y="4674"/>
                  </a:lnTo>
                  <a:lnTo>
                    <a:pt x="207028" y="4227"/>
                  </a:lnTo>
                  <a:lnTo>
                    <a:pt x="203898" y="3780"/>
                  </a:lnTo>
                  <a:lnTo>
                    <a:pt x="200769" y="3373"/>
                  </a:lnTo>
                  <a:lnTo>
                    <a:pt x="197558" y="3007"/>
                  </a:lnTo>
                  <a:lnTo>
                    <a:pt x="194347" y="2642"/>
                  </a:lnTo>
                  <a:lnTo>
                    <a:pt x="191096" y="2317"/>
                  </a:lnTo>
                  <a:lnTo>
                    <a:pt x="187804" y="1991"/>
                  </a:lnTo>
                  <a:lnTo>
                    <a:pt x="184472" y="1707"/>
                  </a:lnTo>
                  <a:lnTo>
                    <a:pt x="181139" y="1422"/>
                  </a:lnTo>
                  <a:lnTo>
                    <a:pt x="177766" y="1179"/>
                  </a:lnTo>
                  <a:lnTo>
                    <a:pt x="174352" y="975"/>
                  </a:lnTo>
                  <a:lnTo>
                    <a:pt x="170938" y="772"/>
                  </a:lnTo>
                  <a:lnTo>
                    <a:pt x="167483" y="569"/>
                  </a:lnTo>
                  <a:lnTo>
                    <a:pt x="164029" y="406"/>
                  </a:lnTo>
                  <a:lnTo>
                    <a:pt x="157039" y="163"/>
                  </a:lnTo>
                  <a:lnTo>
                    <a:pt x="149967" y="41"/>
                  </a:lnTo>
                  <a:lnTo>
                    <a:pt x="142855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4" name="Google Shape;2614;p33"/>
            <p:cNvSpPr/>
            <p:nvPr/>
          </p:nvSpPr>
          <p:spPr>
            <a:xfrm>
              <a:off x="2875750" y="2228550"/>
              <a:ext cx="1867500" cy="871775"/>
            </a:xfrm>
            <a:custGeom>
              <a:avLst/>
              <a:gdLst/>
              <a:ahLst/>
              <a:cxnLst/>
              <a:rect l="l" t="t" r="r" b="b"/>
              <a:pathLst>
                <a:path w="74700" h="34871" extrusionOk="0">
                  <a:moveTo>
                    <a:pt x="37350" y="0"/>
                  </a:moveTo>
                  <a:lnTo>
                    <a:pt x="35358" y="41"/>
                  </a:lnTo>
                  <a:lnTo>
                    <a:pt x="33367" y="163"/>
                  </a:lnTo>
                  <a:lnTo>
                    <a:pt x="31416" y="407"/>
                  </a:lnTo>
                  <a:lnTo>
                    <a:pt x="29506" y="773"/>
                  </a:lnTo>
                  <a:lnTo>
                    <a:pt x="27596" y="1179"/>
                  </a:lnTo>
                  <a:lnTo>
                    <a:pt x="25726" y="1707"/>
                  </a:lnTo>
                  <a:lnTo>
                    <a:pt x="23857" y="2317"/>
                  </a:lnTo>
                  <a:lnTo>
                    <a:pt x="22069" y="3008"/>
                  </a:lnTo>
                  <a:lnTo>
                    <a:pt x="20280" y="3780"/>
                  </a:lnTo>
                  <a:lnTo>
                    <a:pt x="18533" y="4674"/>
                  </a:lnTo>
                  <a:lnTo>
                    <a:pt x="16826" y="5650"/>
                  </a:lnTo>
                  <a:lnTo>
                    <a:pt x="15200" y="6666"/>
                  </a:lnTo>
                  <a:lnTo>
                    <a:pt x="13574" y="7804"/>
                  </a:lnTo>
                  <a:lnTo>
                    <a:pt x="12030" y="9023"/>
                  </a:lnTo>
                  <a:lnTo>
                    <a:pt x="10526" y="10323"/>
                  </a:lnTo>
                  <a:lnTo>
                    <a:pt x="9104" y="11705"/>
                  </a:lnTo>
                  <a:lnTo>
                    <a:pt x="8332" y="12437"/>
                  </a:lnTo>
                  <a:lnTo>
                    <a:pt x="7641" y="13250"/>
                  </a:lnTo>
                  <a:lnTo>
                    <a:pt x="6909" y="14022"/>
                  </a:lnTo>
                  <a:lnTo>
                    <a:pt x="6259" y="14835"/>
                  </a:lnTo>
                  <a:lnTo>
                    <a:pt x="5609" y="15688"/>
                  </a:lnTo>
                  <a:lnTo>
                    <a:pt x="4958" y="16542"/>
                  </a:lnTo>
                  <a:lnTo>
                    <a:pt x="4349" y="17395"/>
                  </a:lnTo>
                  <a:lnTo>
                    <a:pt x="3780" y="18248"/>
                  </a:lnTo>
                  <a:lnTo>
                    <a:pt x="3211" y="19143"/>
                  </a:lnTo>
                  <a:lnTo>
                    <a:pt x="2683" y="20037"/>
                  </a:lnTo>
                  <a:lnTo>
                    <a:pt x="2195" y="20971"/>
                  </a:lnTo>
                  <a:lnTo>
                    <a:pt x="1707" y="21866"/>
                  </a:lnTo>
                  <a:lnTo>
                    <a:pt x="1219" y="22800"/>
                  </a:lnTo>
                  <a:lnTo>
                    <a:pt x="813" y="23776"/>
                  </a:lnTo>
                  <a:lnTo>
                    <a:pt x="407" y="24710"/>
                  </a:lnTo>
                  <a:lnTo>
                    <a:pt x="0" y="25686"/>
                  </a:lnTo>
                  <a:lnTo>
                    <a:pt x="2845" y="34871"/>
                  </a:lnTo>
                  <a:lnTo>
                    <a:pt x="71854" y="34871"/>
                  </a:lnTo>
                  <a:lnTo>
                    <a:pt x="74699" y="25686"/>
                  </a:lnTo>
                  <a:lnTo>
                    <a:pt x="74293" y="24710"/>
                  </a:lnTo>
                  <a:lnTo>
                    <a:pt x="73886" y="23735"/>
                  </a:lnTo>
                  <a:lnTo>
                    <a:pt x="73480" y="22800"/>
                  </a:lnTo>
                  <a:lnTo>
                    <a:pt x="72992" y="21866"/>
                  </a:lnTo>
                  <a:lnTo>
                    <a:pt x="72505" y="20931"/>
                  </a:lnTo>
                  <a:lnTo>
                    <a:pt x="72017" y="20037"/>
                  </a:lnTo>
                  <a:lnTo>
                    <a:pt x="71489" y="19143"/>
                  </a:lnTo>
                  <a:lnTo>
                    <a:pt x="70920" y="18248"/>
                  </a:lnTo>
                  <a:lnTo>
                    <a:pt x="70351" y="17395"/>
                  </a:lnTo>
                  <a:lnTo>
                    <a:pt x="69741" y="16542"/>
                  </a:lnTo>
                  <a:lnTo>
                    <a:pt x="69091" y="15688"/>
                  </a:lnTo>
                  <a:lnTo>
                    <a:pt x="68440" y="14835"/>
                  </a:lnTo>
                  <a:lnTo>
                    <a:pt x="67790" y="14022"/>
                  </a:lnTo>
                  <a:lnTo>
                    <a:pt x="67059" y="13250"/>
                  </a:lnTo>
                  <a:lnTo>
                    <a:pt x="66368" y="12437"/>
                  </a:lnTo>
                  <a:lnTo>
                    <a:pt x="65595" y="11705"/>
                  </a:lnTo>
                  <a:lnTo>
                    <a:pt x="64173" y="10323"/>
                  </a:lnTo>
                  <a:lnTo>
                    <a:pt x="62669" y="9023"/>
                  </a:lnTo>
                  <a:lnTo>
                    <a:pt x="61125" y="7804"/>
                  </a:lnTo>
                  <a:lnTo>
                    <a:pt x="59499" y="6666"/>
                  </a:lnTo>
                  <a:lnTo>
                    <a:pt x="57874" y="5650"/>
                  </a:lnTo>
                  <a:lnTo>
                    <a:pt x="56167" y="4674"/>
                  </a:lnTo>
                  <a:lnTo>
                    <a:pt x="54419" y="3780"/>
                  </a:lnTo>
                  <a:lnTo>
                    <a:pt x="52631" y="3008"/>
                  </a:lnTo>
                  <a:lnTo>
                    <a:pt x="50843" y="2317"/>
                  </a:lnTo>
                  <a:lnTo>
                    <a:pt x="48973" y="1707"/>
                  </a:lnTo>
                  <a:lnTo>
                    <a:pt x="47104" y="1179"/>
                  </a:lnTo>
                  <a:lnTo>
                    <a:pt x="45193" y="773"/>
                  </a:lnTo>
                  <a:lnTo>
                    <a:pt x="43283" y="407"/>
                  </a:lnTo>
                  <a:lnTo>
                    <a:pt x="41333" y="163"/>
                  </a:lnTo>
                  <a:lnTo>
                    <a:pt x="39341" y="41"/>
                  </a:lnTo>
                  <a:lnTo>
                    <a:pt x="3735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5" name="Google Shape;2615;p33"/>
            <p:cNvSpPr/>
            <p:nvPr/>
          </p:nvSpPr>
          <p:spPr>
            <a:xfrm>
              <a:off x="4932200" y="2928600"/>
              <a:ext cx="404400" cy="252000"/>
            </a:xfrm>
            <a:custGeom>
              <a:avLst/>
              <a:gdLst/>
              <a:ahLst/>
              <a:cxnLst/>
              <a:rect l="l" t="t" r="r" b="b"/>
              <a:pathLst>
                <a:path w="16176" h="10080" extrusionOk="0">
                  <a:moveTo>
                    <a:pt x="15363" y="0"/>
                  </a:moveTo>
                  <a:lnTo>
                    <a:pt x="0" y="9632"/>
                  </a:lnTo>
                  <a:lnTo>
                    <a:pt x="285" y="10079"/>
                  </a:lnTo>
                  <a:lnTo>
                    <a:pt x="16176" y="122"/>
                  </a:lnTo>
                  <a:lnTo>
                    <a:pt x="15363" y="0"/>
                  </a:lnTo>
                  <a:close/>
                </a:path>
              </a:pathLst>
            </a:custGeom>
            <a:solidFill>
              <a:srgbClr val="41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6" name="Google Shape;2616;p33"/>
            <p:cNvSpPr/>
            <p:nvPr/>
          </p:nvSpPr>
          <p:spPr>
            <a:xfrm>
              <a:off x="5538775" y="3082025"/>
              <a:ext cx="638100" cy="292625"/>
            </a:xfrm>
            <a:custGeom>
              <a:avLst/>
              <a:gdLst/>
              <a:ahLst/>
              <a:cxnLst/>
              <a:rect l="l" t="t" r="r" b="b"/>
              <a:pathLst>
                <a:path w="25524" h="11705" extrusionOk="0">
                  <a:moveTo>
                    <a:pt x="24710" y="0"/>
                  </a:moveTo>
                  <a:lnTo>
                    <a:pt x="0" y="11258"/>
                  </a:lnTo>
                  <a:lnTo>
                    <a:pt x="244" y="11705"/>
                  </a:lnTo>
                  <a:lnTo>
                    <a:pt x="25523" y="203"/>
                  </a:lnTo>
                  <a:lnTo>
                    <a:pt x="24710" y="0"/>
                  </a:lnTo>
                  <a:close/>
                </a:path>
              </a:pathLst>
            </a:custGeom>
            <a:solidFill>
              <a:srgbClr val="41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7" name="Google Shape;2617;p33"/>
            <p:cNvSpPr/>
            <p:nvPr/>
          </p:nvSpPr>
          <p:spPr>
            <a:xfrm>
              <a:off x="2282375" y="2928600"/>
              <a:ext cx="404400" cy="252000"/>
            </a:xfrm>
            <a:custGeom>
              <a:avLst/>
              <a:gdLst/>
              <a:ahLst/>
              <a:cxnLst/>
              <a:rect l="l" t="t" r="r" b="b"/>
              <a:pathLst>
                <a:path w="16176" h="10080" extrusionOk="0">
                  <a:moveTo>
                    <a:pt x="813" y="0"/>
                  </a:moveTo>
                  <a:lnTo>
                    <a:pt x="1" y="122"/>
                  </a:lnTo>
                  <a:lnTo>
                    <a:pt x="15891" y="10079"/>
                  </a:lnTo>
                  <a:lnTo>
                    <a:pt x="16176" y="9632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41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8" name="Google Shape;2618;p33"/>
            <p:cNvSpPr/>
            <p:nvPr/>
          </p:nvSpPr>
          <p:spPr>
            <a:xfrm>
              <a:off x="1442125" y="3082025"/>
              <a:ext cx="638075" cy="292625"/>
            </a:xfrm>
            <a:custGeom>
              <a:avLst/>
              <a:gdLst/>
              <a:ahLst/>
              <a:cxnLst/>
              <a:rect l="l" t="t" r="r" b="b"/>
              <a:pathLst>
                <a:path w="25523" h="11705" extrusionOk="0">
                  <a:moveTo>
                    <a:pt x="813" y="0"/>
                  </a:moveTo>
                  <a:lnTo>
                    <a:pt x="0" y="203"/>
                  </a:lnTo>
                  <a:lnTo>
                    <a:pt x="25320" y="11705"/>
                  </a:lnTo>
                  <a:lnTo>
                    <a:pt x="25523" y="11258"/>
                  </a:lnTo>
                  <a:lnTo>
                    <a:pt x="813" y="0"/>
                  </a:lnTo>
                  <a:close/>
                </a:path>
              </a:pathLst>
            </a:custGeom>
            <a:solidFill>
              <a:srgbClr val="41404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9" name="Google Shape;2619;p33"/>
            <p:cNvSpPr/>
            <p:nvPr/>
          </p:nvSpPr>
          <p:spPr>
            <a:xfrm>
              <a:off x="1147475" y="3100300"/>
              <a:ext cx="5324050" cy="1801450"/>
            </a:xfrm>
            <a:custGeom>
              <a:avLst/>
              <a:gdLst/>
              <a:ahLst/>
              <a:cxnLst/>
              <a:rect l="l" t="t" r="r" b="b"/>
              <a:pathLst>
                <a:path w="212962" h="72058" extrusionOk="0">
                  <a:moveTo>
                    <a:pt x="71976" y="1"/>
                  </a:moveTo>
                  <a:lnTo>
                    <a:pt x="70107" y="82"/>
                  </a:lnTo>
                  <a:lnTo>
                    <a:pt x="67912" y="245"/>
                  </a:lnTo>
                  <a:lnTo>
                    <a:pt x="64986" y="529"/>
                  </a:lnTo>
                  <a:lnTo>
                    <a:pt x="61450" y="895"/>
                  </a:lnTo>
                  <a:lnTo>
                    <a:pt x="57386" y="1383"/>
                  </a:lnTo>
                  <a:lnTo>
                    <a:pt x="55151" y="1708"/>
                  </a:lnTo>
                  <a:lnTo>
                    <a:pt x="52834" y="2074"/>
                  </a:lnTo>
                  <a:lnTo>
                    <a:pt x="50436" y="2439"/>
                  </a:lnTo>
                  <a:lnTo>
                    <a:pt x="47957" y="2886"/>
                  </a:lnTo>
                  <a:lnTo>
                    <a:pt x="43893" y="3699"/>
                  </a:lnTo>
                  <a:lnTo>
                    <a:pt x="41820" y="4146"/>
                  </a:lnTo>
                  <a:lnTo>
                    <a:pt x="39707" y="4593"/>
                  </a:lnTo>
                  <a:lnTo>
                    <a:pt x="37593" y="5122"/>
                  </a:lnTo>
                  <a:lnTo>
                    <a:pt x="35439" y="5650"/>
                  </a:lnTo>
                  <a:lnTo>
                    <a:pt x="33326" y="6260"/>
                  </a:lnTo>
                  <a:lnTo>
                    <a:pt x="31172" y="6869"/>
                  </a:lnTo>
                  <a:lnTo>
                    <a:pt x="29343" y="7438"/>
                  </a:lnTo>
                  <a:lnTo>
                    <a:pt x="27596" y="8007"/>
                  </a:lnTo>
                  <a:lnTo>
                    <a:pt x="25889" y="8576"/>
                  </a:lnTo>
                  <a:lnTo>
                    <a:pt x="24222" y="9145"/>
                  </a:lnTo>
                  <a:lnTo>
                    <a:pt x="22597" y="9755"/>
                  </a:lnTo>
                  <a:lnTo>
                    <a:pt x="21052" y="10364"/>
                  </a:lnTo>
                  <a:lnTo>
                    <a:pt x="19549" y="10974"/>
                  </a:lnTo>
                  <a:lnTo>
                    <a:pt x="18086" y="11624"/>
                  </a:lnTo>
                  <a:lnTo>
                    <a:pt x="16704" y="12234"/>
                  </a:lnTo>
                  <a:lnTo>
                    <a:pt x="15363" y="12884"/>
                  </a:lnTo>
                  <a:lnTo>
                    <a:pt x="14062" y="13534"/>
                  </a:lnTo>
                  <a:lnTo>
                    <a:pt x="12843" y="14185"/>
                  </a:lnTo>
                  <a:lnTo>
                    <a:pt x="11624" y="14876"/>
                  </a:lnTo>
                  <a:lnTo>
                    <a:pt x="10526" y="15566"/>
                  </a:lnTo>
                  <a:lnTo>
                    <a:pt x="9429" y="16217"/>
                  </a:lnTo>
                  <a:lnTo>
                    <a:pt x="8413" y="16948"/>
                  </a:lnTo>
                  <a:lnTo>
                    <a:pt x="7478" y="17639"/>
                  </a:lnTo>
                  <a:lnTo>
                    <a:pt x="6543" y="18330"/>
                  </a:lnTo>
                  <a:lnTo>
                    <a:pt x="5731" y="19062"/>
                  </a:lnTo>
                  <a:lnTo>
                    <a:pt x="4918" y="19753"/>
                  </a:lnTo>
                  <a:lnTo>
                    <a:pt x="4186" y="20484"/>
                  </a:lnTo>
                  <a:lnTo>
                    <a:pt x="3495" y="21216"/>
                  </a:lnTo>
                  <a:lnTo>
                    <a:pt x="2886" y="21947"/>
                  </a:lnTo>
                  <a:lnTo>
                    <a:pt x="2317" y="22719"/>
                  </a:lnTo>
                  <a:lnTo>
                    <a:pt x="1829" y="23451"/>
                  </a:lnTo>
                  <a:lnTo>
                    <a:pt x="1382" y="24182"/>
                  </a:lnTo>
                  <a:lnTo>
                    <a:pt x="1016" y="24955"/>
                  </a:lnTo>
                  <a:lnTo>
                    <a:pt x="691" y="25727"/>
                  </a:lnTo>
                  <a:lnTo>
                    <a:pt x="407" y="26499"/>
                  </a:lnTo>
                  <a:lnTo>
                    <a:pt x="244" y="27231"/>
                  </a:lnTo>
                  <a:lnTo>
                    <a:pt x="81" y="28003"/>
                  </a:lnTo>
                  <a:lnTo>
                    <a:pt x="0" y="28816"/>
                  </a:lnTo>
                  <a:lnTo>
                    <a:pt x="0" y="72058"/>
                  </a:lnTo>
                  <a:lnTo>
                    <a:pt x="212961" y="72058"/>
                  </a:lnTo>
                  <a:lnTo>
                    <a:pt x="212961" y="28816"/>
                  </a:lnTo>
                  <a:lnTo>
                    <a:pt x="212880" y="28043"/>
                  </a:lnTo>
                  <a:lnTo>
                    <a:pt x="212758" y="27271"/>
                  </a:lnTo>
                  <a:lnTo>
                    <a:pt x="212555" y="26499"/>
                  </a:lnTo>
                  <a:lnTo>
                    <a:pt x="212270" y="25727"/>
                  </a:lnTo>
                  <a:lnTo>
                    <a:pt x="211945" y="24955"/>
                  </a:lnTo>
                  <a:lnTo>
                    <a:pt x="211579" y="24223"/>
                  </a:lnTo>
                  <a:lnTo>
                    <a:pt x="211132" y="23451"/>
                  </a:lnTo>
                  <a:lnTo>
                    <a:pt x="210645" y="22719"/>
                  </a:lnTo>
                  <a:lnTo>
                    <a:pt x="210076" y="21947"/>
                  </a:lnTo>
                  <a:lnTo>
                    <a:pt x="209466" y="21216"/>
                  </a:lnTo>
                  <a:lnTo>
                    <a:pt x="208775" y="20484"/>
                  </a:lnTo>
                  <a:lnTo>
                    <a:pt x="208044" y="19793"/>
                  </a:lnTo>
                  <a:lnTo>
                    <a:pt x="207271" y="19062"/>
                  </a:lnTo>
                  <a:lnTo>
                    <a:pt x="206418" y="18330"/>
                  </a:lnTo>
                  <a:lnTo>
                    <a:pt x="205524" y="17639"/>
                  </a:lnTo>
                  <a:lnTo>
                    <a:pt x="204548" y="16948"/>
                  </a:lnTo>
                  <a:lnTo>
                    <a:pt x="203532" y="16257"/>
                  </a:lnTo>
                  <a:lnTo>
                    <a:pt x="202476" y="15566"/>
                  </a:lnTo>
                  <a:lnTo>
                    <a:pt x="201338" y="14876"/>
                  </a:lnTo>
                  <a:lnTo>
                    <a:pt x="200159" y="14225"/>
                  </a:lnTo>
                  <a:lnTo>
                    <a:pt x="198899" y="13534"/>
                  </a:lnTo>
                  <a:lnTo>
                    <a:pt x="197599" y="12884"/>
                  </a:lnTo>
                  <a:lnTo>
                    <a:pt x="196258" y="12234"/>
                  </a:lnTo>
                  <a:lnTo>
                    <a:pt x="194876" y="11624"/>
                  </a:lnTo>
                  <a:lnTo>
                    <a:pt x="193413" y="10974"/>
                  </a:lnTo>
                  <a:lnTo>
                    <a:pt x="191909" y="10364"/>
                  </a:lnTo>
                  <a:lnTo>
                    <a:pt x="190365" y="9755"/>
                  </a:lnTo>
                  <a:lnTo>
                    <a:pt x="188739" y="9145"/>
                  </a:lnTo>
                  <a:lnTo>
                    <a:pt x="187073" y="8576"/>
                  </a:lnTo>
                  <a:lnTo>
                    <a:pt x="185366" y="8007"/>
                  </a:lnTo>
                  <a:lnTo>
                    <a:pt x="183618" y="7438"/>
                  </a:lnTo>
                  <a:lnTo>
                    <a:pt x="181789" y="6869"/>
                  </a:lnTo>
                  <a:lnTo>
                    <a:pt x="179635" y="6260"/>
                  </a:lnTo>
                  <a:lnTo>
                    <a:pt x="177522" y="5650"/>
                  </a:lnTo>
                  <a:lnTo>
                    <a:pt x="175368" y="5122"/>
                  </a:lnTo>
                  <a:lnTo>
                    <a:pt x="173255" y="4593"/>
                  </a:lnTo>
                  <a:lnTo>
                    <a:pt x="171141" y="4146"/>
                  </a:lnTo>
                  <a:lnTo>
                    <a:pt x="169069" y="3699"/>
                  </a:lnTo>
                  <a:lnTo>
                    <a:pt x="165004" y="2886"/>
                  </a:lnTo>
                  <a:lnTo>
                    <a:pt x="162525" y="2439"/>
                  </a:lnTo>
                  <a:lnTo>
                    <a:pt x="160127" y="2074"/>
                  </a:lnTo>
                  <a:lnTo>
                    <a:pt x="157811" y="1708"/>
                  </a:lnTo>
                  <a:lnTo>
                    <a:pt x="155576" y="1383"/>
                  </a:lnTo>
                  <a:lnTo>
                    <a:pt x="151511" y="895"/>
                  </a:lnTo>
                  <a:lnTo>
                    <a:pt x="147976" y="529"/>
                  </a:lnTo>
                  <a:lnTo>
                    <a:pt x="145049" y="245"/>
                  </a:lnTo>
                  <a:lnTo>
                    <a:pt x="142855" y="82"/>
                  </a:lnTo>
                  <a:lnTo>
                    <a:pt x="140985" y="1"/>
                  </a:lnTo>
                  <a:lnTo>
                    <a:pt x="137571" y="2886"/>
                  </a:lnTo>
                  <a:lnTo>
                    <a:pt x="75390" y="2886"/>
                  </a:lnTo>
                  <a:lnTo>
                    <a:pt x="7197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0" name="Google Shape;2620;p33"/>
            <p:cNvSpPr/>
            <p:nvPr/>
          </p:nvSpPr>
          <p:spPr>
            <a:xfrm>
              <a:off x="4548150" y="3187675"/>
              <a:ext cx="2035125" cy="648275"/>
            </a:xfrm>
            <a:custGeom>
              <a:avLst/>
              <a:gdLst/>
              <a:ahLst/>
              <a:cxnLst/>
              <a:rect l="l" t="t" r="r" b="b"/>
              <a:pathLst>
                <a:path w="81405" h="25931" extrusionOk="0">
                  <a:moveTo>
                    <a:pt x="4145" y="1"/>
                  </a:moveTo>
                  <a:lnTo>
                    <a:pt x="0" y="17680"/>
                  </a:lnTo>
                  <a:lnTo>
                    <a:pt x="0" y="17680"/>
                  </a:lnTo>
                  <a:lnTo>
                    <a:pt x="1748" y="17355"/>
                  </a:lnTo>
                  <a:lnTo>
                    <a:pt x="3820" y="17030"/>
                  </a:lnTo>
                  <a:lnTo>
                    <a:pt x="6625" y="16664"/>
                  </a:lnTo>
                  <a:lnTo>
                    <a:pt x="10079" y="16258"/>
                  </a:lnTo>
                  <a:lnTo>
                    <a:pt x="11989" y="16095"/>
                  </a:lnTo>
                  <a:lnTo>
                    <a:pt x="14062" y="15932"/>
                  </a:lnTo>
                  <a:lnTo>
                    <a:pt x="16257" y="15810"/>
                  </a:lnTo>
                  <a:lnTo>
                    <a:pt x="18533" y="15729"/>
                  </a:lnTo>
                  <a:lnTo>
                    <a:pt x="20930" y="15648"/>
                  </a:lnTo>
                  <a:lnTo>
                    <a:pt x="23450" y="15607"/>
                  </a:lnTo>
                  <a:lnTo>
                    <a:pt x="26011" y="15648"/>
                  </a:lnTo>
                  <a:lnTo>
                    <a:pt x="28693" y="15729"/>
                  </a:lnTo>
                  <a:lnTo>
                    <a:pt x="31416" y="15851"/>
                  </a:lnTo>
                  <a:lnTo>
                    <a:pt x="34220" y="16054"/>
                  </a:lnTo>
                  <a:lnTo>
                    <a:pt x="37024" y="16339"/>
                  </a:lnTo>
                  <a:lnTo>
                    <a:pt x="39910" y="16705"/>
                  </a:lnTo>
                  <a:lnTo>
                    <a:pt x="42836" y="17152"/>
                  </a:lnTo>
                  <a:lnTo>
                    <a:pt x="45762" y="17680"/>
                  </a:lnTo>
                  <a:lnTo>
                    <a:pt x="48688" y="18290"/>
                  </a:lnTo>
                  <a:lnTo>
                    <a:pt x="50192" y="18655"/>
                  </a:lnTo>
                  <a:lnTo>
                    <a:pt x="51655" y="19021"/>
                  </a:lnTo>
                  <a:lnTo>
                    <a:pt x="53118" y="19428"/>
                  </a:lnTo>
                  <a:lnTo>
                    <a:pt x="54581" y="19875"/>
                  </a:lnTo>
                  <a:lnTo>
                    <a:pt x="56045" y="20322"/>
                  </a:lnTo>
                  <a:lnTo>
                    <a:pt x="57508" y="20850"/>
                  </a:lnTo>
                  <a:lnTo>
                    <a:pt x="58971" y="21338"/>
                  </a:lnTo>
                  <a:lnTo>
                    <a:pt x="60434" y="21907"/>
                  </a:lnTo>
                  <a:lnTo>
                    <a:pt x="61856" y="22476"/>
                  </a:lnTo>
                  <a:lnTo>
                    <a:pt x="63279" y="23126"/>
                  </a:lnTo>
                  <a:lnTo>
                    <a:pt x="64701" y="23776"/>
                  </a:lnTo>
                  <a:lnTo>
                    <a:pt x="66124" y="24426"/>
                  </a:lnTo>
                  <a:lnTo>
                    <a:pt x="67505" y="25158"/>
                  </a:lnTo>
                  <a:lnTo>
                    <a:pt x="68928" y="25930"/>
                  </a:lnTo>
                  <a:lnTo>
                    <a:pt x="81405" y="17680"/>
                  </a:lnTo>
                  <a:lnTo>
                    <a:pt x="79413" y="16948"/>
                  </a:lnTo>
                  <a:lnTo>
                    <a:pt x="77056" y="16095"/>
                  </a:lnTo>
                  <a:lnTo>
                    <a:pt x="73927" y="14998"/>
                  </a:lnTo>
                  <a:lnTo>
                    <a:pt x="70066" y="13697"/>
                  </a:lnTo>
                  <a:lnTo>
                    <a:pt x="65595" y="12234"/>
                  </a:lnTo>
                  <a:lnTo>
                    <a:pt x="60556" y="10690"/>
                  </a:lnTo>
                  <a:lnTo>
                    <a:pt x="55069" y="9064"/>
                  </a:lnTo>
                  <a:lnTo>
                    <a:pt x="52184" y="8251"/>
                  </a:lnTo>
                  <a:lnTo>
                    <a:pt x="49176" y="7438"/>
                  </a:lnTo>
                  <a:lnTo>
                    <a:pt x="46128" y="6626"/>
                  </a:lnTo>
                  <a:lnTo>
                    <a:pt x="42999" y="5853"/>
                  </a:lnTo>
                  <a:lnTo>
                    <a:pt x="39829" y="5081"/>
                  </a:lnTo>
                  <a:lnTo>
                    <a:pt x="36618" y="4350"/>
                  </a:lnTo>
                  <a:lnTo>
                    <a:pt x="33326" y="3659"/>
                  </a:lnTo>
                  <a:lnTo>
                    <a:pt x="30075" y="3008"/>
                  </a:lnTo>
                  <a:lnTo>
                    <a:pt x="26742" y="2399"/>
                  </a:lnTo>
                  <a:lnTo>
                    <a:pt x="23450" y="1830"/>
                  </a:lnTo>
                  <a:lnTo>
                    <a:pt x="20158" y="1342"/>
                  </a:lnTo>
                  <a:lnTo>
                    <a:pt x="16866" y="936"/>
                  </a:lnTo>
                  <a:lnTo>
                    <a:pt x="13615" y="570"/>
                  </a:lnTo>
                  <a:lnTo>
                    <a:pt x="10404" y="285"/>
                  </a:lnTo>
                  <a:lnTo>
                    <a:pt x="7234" y="123"/>
                  </a:lnTo>
                  <a:lnTo>
                    <a:pt x="414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1" name="Google Shape;2621;p33"/>
            <p:cNvSpPr/>
            <p:nvPr/>
          </p:nvSpPr>
          <p:spPr>
            <a:xfrm>
              <a:off x="1036725" y="3187675"/>
              <a:ext cx="2051400" cy="648275"/>
            </a:xfrm>
            <a:custGeom>
              <a:avLst/>
              <a:gdLst/>
              <a:ahLst/>
              <a:cxnLst/>
              <a:rect l="l" t="t" r="r" b="b"/>
              <a:pathLst>
                <a:path w="82056" h="25931" extrusionOk="0">
                  <a:moveTo>
                    <a:pt x="77341" y="1"/>
                  </a:moveTo>
                  <a:lnTo>
                    <a:pt x="74211" y="82"/>
                  </a:lnTo>
                  <a:lnTo>
                    <a:pt x="71041" y="285"/>
                  </a:lnTo>
                  <a:lnTo>
                    <a:pt x="67831" y="570"/>
                  </a:lnTo>
                  <a:lnTo>
                    <a:pt x="64579" y="895"/>
                  </a:lnTo>
                  <a:lnTo>
                    <a:pt x="61287" y="1342"/>
                  </a:lnTo>
                  <a:lnTo>
                    <a:pt x="57996" y="1830"/>
                  </a:lnTo>
                  <a:lnTo>
                    <a:pt x="54704" y="2399"/>
                  </a:lnTo>
                  <a:lnTo>
                    <a:pt x="51412" y="3008"/>
                  </a:lnTo>
                  <a:lnTo>
                    <a:pt x="48120" y="3659"/>
                  </a:lnTo>
                  <a:lnTo>
                    <a:pt x="44868" y="4350"/>
                  </a:lnTo>
                  <a:lnTo>
                    <a:pt x="41617" y="5081"/>
                  </a:lnTo>
                  <a:lnTo>
                    <a:pt x="38447" y="5853"/>
                  </a:lnTo>
                  <a:lnTo>
                    <a:pt x="35318" y="6626"/>
                  </a:lnTo>
                  <a:lnTo>
                    <a:pt x="32229" y="7438"/>
                  </a:lnTo>
                  <a:lnTo>
                    <a:pt x="29262" y="8251"/>
                  </a:lnTo>
                  <a:lnTo>
                    <a:pt x="26336" y="9064"/>
                  </a:lnTo>
                  <a:lnTo>
                    <a:pt x="20849" y="10690"/>
                  </a:lnTo>
                  <a:lnTo>
                    <a:pt x="15810" y="12234"/>
                  </a:lnTo>
                  <a:lnTo>
                    <a:pt x="11298" y="13697"/>
                  </a:lnTo>
                  <a:lnTo>
                    <a:pt x="7438" y="14998"/>
                  </a:lnTo>
                  <a:lnTo>
                    <a:pt x="4308" y="16095"/>
                  </a:lnTo>
                  <a:lnTo>
                    <a:pt x="1951" y="16948"/>
                  </a:lnTo>
                  <a:lnTo>
                    <a:pt x="0" y="17680"/>
                  </a:lnTo>
                  <a:lnTo>
                    <a:pt x="12477" y="25930"/>
                  </a:lnTo>
                  <a:lnTo>
                    <a:pt x="13859" y="25158"/>
                  </a:lnTo>
                  <a:lnTo>
                    <a:pt x="15241" y="24426"/>
                  </a:lnTo>
                  <a:lnTo>
                    <a:pt x="16663" y="23776"/>
                  </a:lnTo>
                  <a:lnTo>
                    <a:pt x="18086" y="23126"/>
                  </a:lnTo>
                  <a:lnTo>
                    <a:pt x="19508" y="22476"/>
                  </a:lnTo>
                  <a:lnTo>
                    <a:pt x="20971" y="21907"/>
                  </a:lnTo>
                  <a:lnTo>
                    <a:pt x="22394" y="21338"/>
                  </a:lnTo>
                  <a:lnTo>
                    <a:pt x="23857" y="20850"/>
                  </a:lnTo>
                  <a:lnTo>
                    <a:pt x="25360" y="20322"/>
                  </a:lnTo>
                  <a:lnTo>
                    <a:pt x="26824" y="19875"/>
                  </a:lnTo>
                  <a:lnTo>
                    <a:pt x="28287" y="19428"/>
                  </a:lnTo>
                  <a:lnTo>
                    <a:pt x="29790" y="19021"/>
                  </a:lnTo>
                  <a:lnTo>
                    <a:pt x="31253" y="18655"/>
                  </a:lnTo>
                  <a:lnTo>
                    <a:pt x="32757" y="18290"/>
                  </a:lnTo>
                  <a:lnTo>
                    <a:pt x="35724" y="17680"/>
                  </a:lnTo>
                  <a:lnTo>
                    <a:pt x="38650" y="17152"/>
                  </a:lnTo>
                  <a:lnTo>
                    <a:pt x="41617" y="16705"/>
                  </a:lnTo>
                  <a:lnTo>
                    <a:pt x="44503" y="16339"/>
                  </a:lnTo>
                  <a:lnTo>
                    <a:pt x="47388" y="16054"/>
                  </a:lnTo>
                  <a:lnTo>
                    <a:pt x="50192" y="15851"/>
                  </a:lnTo>
                  <a:lnTo>
                    <a:pt x="52956" y="15729"/>
                  </a:lnTo>
                  <a:lnTo>
                    <a:pt x="55638" y="15648"/>
                  </a:lnTo>
                  <a:lnTo>
                    <a:pt x="58239" y="15607"/>
                  </a:lnTo>
                  <a:lnTo>
                    <a:pt x="60800" y="15648"/>
                  </a:lnTo>
                  <a:lnTo>
                    <a:pt x="63238" y="15729"/>
                  </a:lnTo>
                  <a:lnTo>
                    <a:pt x="65555" y="15810"/>
                  </a:lnTo>
                  <a:lnTo>
                    <a:pt x="67749" y="15932"/>
                  </a:lnTo>
                  <a:lnTo>
                    <a:pt x="69863" y="16095"/>
                  </a:lnTo>
                  <a:lnTo>
                    <a:pt x="71814" y="16258"/>
                  </a:lnTo>
                  <a:lnTo>
                    <a:pt x="75309" y="16664"/>
                  </a:lnTo>
                  <a:lnTo>
                    <a:pt x="78154" y="17030"/>
                  </a:lnTo>
                  <a:lnTo>
                    <a:pt x="80267" y="17355"/>
                  </a:lnTo>
                  <a:lnTo>
                    <a:pt x="82055" y="17680"/>
                  </a:lnTo>
                  <a:lnTo>
                    <a:pt x="7734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2" name="Google Shape;2622;p33"/>
            <p:cNvSpPr/>
            <p:nvPr/>
          </p:nvSpPr>
          <p:spPr>
            <a:xfrm>
              <a:off x="1146450" y="3100300"/>
              <a:ext cx="1894925" cy="735650"/>
            </a:xfrm>
            <a:custGeom>
              <a:avLst/>
              <a:gdLst/>
              <a:ahLst/>
              <a:cxnLst/>
              <a:rect l="l" t="t" r="r" b="b"/>
              <a:pathLst>
                <a:path w="75797" h="29426" extrusionOk="0">
                  <a:moveTo>
                    <a:pt x="72017" y="1"/>
                  </a:moveTo>
                  <a:lnTo>
                    <a:pt x="71082" y="41"/>
                  </a:lnTo>
                  <a:lnTo>
                    <a:pt x="68481" y="204"/>
                  </a:lnTo>
                  <a:lnTo>
                    <a:pt x="66612" y="367"/>
                  </a:lnTo>
                  <a:lnTo>
                    <a:pt x="64417" y="570"/>
                  </a:lnTo>
                  <a:lnTo>
                    <a:pt x="61897" y="854"/>
                  </a:lnTo>
                  <a:lnTo>
                    <a:pt x="59174" y="1179"/>
                  </a:lnTo>
                  <a:lnTo>
                    <a:pt x="56167" y="1586"/>
                  </a:lnTo>
                  <a:lnTo>
                    <a:pt x="52956" y="2033"/>
                  </a:lnTo>
                  <a:lnTo>
                    <a:pt x="49583" y="2602"/>
                  </a:lnTo>
                  <a:lnTo>
                    <a:pt x="46088" y="3252"/>
                  </a:lnTo>
                  <a:lnTo>
                    <a:pt x="42430" y="3984"/>
                  </a:lnTo>
                  <a:lnTo>
                    <a:pt x="38732" y="4837"/>
                  </a:lnTo>
                  <a:lnTo>
                    <a:pt x="36862" y="5325"/>
                  </a:lnTo>
                  <a:lnTo>
                    <a:pt x="34993" y="5813"/>
                  </a:lnTo>
                  <a:lnTo>
                    <a:pt x="33083" y="6300"/>
                  </a:lnTo>
                  <a:lnTo>
                    <a:pt x="31213" y="6869"/>
                  </a:lnTo>
                  <a:lnTo>
                    <a:pt x="29344" y="7438"/>
                  </a:lnTo>
                  <a:lnTo>
                    <a:pt x="27555" y="8007"/>
                  </a:lnTo>
                  <a:lnTo>
                    <a:pt x="25808" y="8617"/>
                  </a:lnTo>
                  <a:lnTo>
                    <a:pt x="24101" y="9226"/>
                  </a:lnTo>
                  <a:lnTo>
                    <a:pt x="22435" y="9836"/>
                  </a:lnTo>
                  <a:lnTo>
                    <a:pt x="20850" y="10446"/>
                  </a:lnTo>
                  <a:lnTo>
                    <a:pt x="19346" y="11096"/>
                  </a:lnTo>
                  <a:lnTo>
                    <a:pt x="17842" y="11746"/>
                  </a:lnTo>
                  <a:lnTo>
                    <a:pt x="16420" y="12396"/>
                  </a:lnTo>
                  <a:lnTo>
                    <a:pt x="15078" y="13047"/>
                  </a:lnTo>
                  <a:lnTo>
                    <a:pt x="13737" y="13738"/>
                  </a:lnTo>
                  <a:lnTo>
                    <a:pt x="12518" y="14388"/>
                  </a:lnTo>
                  <a:lnTo>
                    <a:pt x="11299" y="15079"/>
                  </a:lnTo>
                  <a:lnTo>
                    <a:pt x="10161" y="15770"/>
                  </a:lnTo>
                  <a:lnTo>
                    <a:pt x="9104" y="16501"/>
                  </a:lnTo>
                  <a:lnTo>
                    <a:pt x="8088" y="17192"/>
                  </a:lnTo>
                  <a:lnTo>
                    <a:pt x="7113" y="17924"/>
                  </a:lnTo>
                  <a:lnTo>
                    <a:pt x="6219" y="18655"/>
                  </a:lnTo>
                  <a:lnTo>
                    <a:pt x="5365" y="19387"/>
                  </a:lnTo>
                  <a:lnTo>
                    <a:pt x="4593" y="20118"/>
                  </a:lnTo>
                  <a:lnTo>
                    <a:pt x="3861" y="20890"/>
                  </a:lnTo>
                  <a:lnTo>
                    <a:pt x="3211" y="21622"/>
                  </a:lnTo>
                  <a:lnTo>
                    <a:pt x="2602" y="22394"/>
                  </a:lnTo>
                  <a:lnTo>
                    <a:pt x="2073" y="23166"/>
                  </a:lnTo>
                  <a:lnTo>
                    <a:pt x="1585" y="23898"/>
                  </a:lnTo>
                  <a:lnTo>
                    <a:pt x="1179" y="24670"/>
                  </a:lnTo>
                  <a:lnTo>
                    <a:pt x="813" y="25483"/>
                  </a:lnTo>
                  <a:lnTo>
                    <a:pt x="529" y="26255"/>
                  </a:lnTo>
                  <a:lnTo>
                    <a:pt x="326" y="27027"/>
                  </a:lnTo>
                  <a:lnTo>
                    <a:pt x="163" y="27840"/>
                  </a:lnTo>
                  <a:lnTo>
                    <a:pt x="41" y="28612"/>
                  </a:lnTo>
                  <a:lnTo>
                    <a:pt x="0" y="29425"/>
                  </a:lnTo>
                  <a:lnTo>
                    <a:pt x="8088" y="29425"/>
                  </a:lnTo>
                  <a:lnTo>
                    <a:pt x="8088" y="28734"/>
                  </a:lnTo>
                  <a:lnTo>
                    <a:pt x="8169" y="28043"/>
                  </a:lnTo>
                  <a:lnTo>
                    <a:pt x="8332" y="27352"/>
                  </a:lnTo>
                  <a:lnTo>
                    <a:pt x="8535" y="26662"/>
                  </a:lnTo>
                  <a:lnTo>
                    <a:pt x="8820" y="26011"/>
                  </a:lnTo>
                  <a:lnTo>
                    <a:pt x="9145" y="25320"/>
                  </a:lnTo>
                  <a:lnTo>
                    <a:pt x="9511" y="24670"/>
                  </a:lnTo>
                  <a:lnTo>
                    <a:pt x="9958" y="23979"/>
                  </a:lnTo>
                  <a:lnTo>
                    <a:pt x="10445" y="23329"/>
                  </a:lnTo>
                  <a:lnTo>
                    <a:pt x="11014" y="22679"/>
                  </a:lnTo>
                  <a:lnTo>
                    <a:pt x="11624" y="22028"/>
                  </a:lnTo>
                  <a:lnTo>
                    <a:pt x="12274" y="21378"/>
                  </a:lnTo>
                  <a:lnTo>
                    <a:pt x="13006" y="20728"/>
                  </a:lnTo>
                  <a:lnTo>
                    <a:pt x="13778" y="20118"/>
                  </a:lnTo>
                  <a:lnTo>
                    <a:pt x="14631" y="19468"/>
                  </a:lnTo>
                  <a:lnTo>
                    <a:pt x="15525" y="18858"/>
                  </a:lnTo>
                  <a:lnTo>
                    <a:pt x="16460" y="18249"/>
                  </a:lnTo>
                  <a:lnTo>
                    <a:pt x="17436" y="17639"/>
                  </a:lnTo>
                  <a:lnTo>
                    <a:pt x="18492" y="17030"/>
                  </a:lnTo>
                  <a:lnTo>
                    <a:pt x="19590" y="16420"/>
                  </a:lnTo>
                  <a:lnTo>
                    <a:pt x="20768" y="15851"/>
                  </a:lnTo>
                  <a:lnTo>
                    <a:pt x="21987" y="15282"/>
                  </a:lnTo>
                  <a:lnTo>
                    <a:pt x="23247" y="14713"/>
                  </a:lnTo>
                  <a:lnTo>
                    <a:pt x="24548" y="14144"/>
                  </a:lnTo>
                  <a:lnTo>
                    <a:pt x="25930" y="13575"/>
                  </a:lnTo>
                  <a:lnTo>
                    <a:pt x="27352" y="13047"/>
                  </a:lnTo>
                  <a:lnTo>
                    <a:pt x="28815" y="12478"/>
                  </a:lnTo>
                  <a:lnTo>
                    <a:pt x="30319" y="11949"/>
                  </a:lnTo>
                  <a:lnTo>
                    <a:pt x="33530" y="10933"/>
                  </a:lnTo>
                  <a:lnTo>
                    <a:pt x="36903" y="9917"/>
                  </a:lnTo>
                  <a:lnTo>
                    <a:pt x="39016" y="9348"/>
                  </a:lnTo>
                  <a:lnTo>
                    <a:pt x="41170" y="8820"/>
                  </a:lnTo>
                  <a:lnTo>
                    <a:pt x="43365" y="8251"/>
                  </a:lnTo>
                  <a:lnTo>
                    <a:pt x="45641" y="7763"/>
                  </a:lnTo>
                  <a:lnTo>
                    <a:pt x="47917" y="7276"/>
                  </a:lnTo>
                  <a:lnTo>
                    <a:pt x="50274" y="6788"/>
                  </a:lnTo>
                  <a:lnTo>
                    <a:pt x="52631" y="6341"/>
                  </a:lnTo>
                  <a:lnTo>
                    <a:pt x="55070" y="5894"/>
                  </a:lnTo>
                  <a:lnTo>
                    <a:pt x="57549" y="5487"/>
                  </a:lnTo>
                  <a:lnTo>
                    <a:pt x="60028" y="5122"/>
                  </a:lnTo>
                  <a:lnTo>
                    <a:pt x="62588" y="4756"/>
                  </a:lnTo>
                  <a:lnTo>
                    <a:pt x="65149" y="4390"/>
                  </a:lnTo>
                  <a:lnTo>
                    <a:pt x="67790" y="4065"/>
                  </a:lnTo>
                  <a:lnTo>
                    <a:pt x="70432" y="3740"/>
                  </a:lnTo>
                  <a:lnTo>
                    <a:pt x="73114" y="3496"/>
                  </a:lnTo>
                  <a:lnTo>
                    <a:pt x="75797" y="3211"/>
                  </a:lnTo>
                  <a:lnTo>
                    <a:pt x="72017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3" name="Google Shape;2623;p33"/>
            <p:cNvSpPr/>
            <p:nvPr/>
          </p:nvSpPr>
          <p:spPr>
            <a:xfrm>
              <a:off x="4577600" y="3100300"/>
              <a:ext cx="1894925" cy="735650"/>
            </a:xfrm>
            <a:custGeom>
              <a:avLst/>
              <a:gdLst/>
              <a:ahLst/>
              <a:cxnLst/>
              <a:rect l="l" t="t" r="r" b="b"/>
              <a:pathLst>
                <a:path w="75797" h="29426" extrusionOk="0">
                  <a:moveTo>
                    <a:pt x="3780" y="1"/>
                  </a:moveTo>
                  <a:lnTo>
                    <a:pt x="1" y="3211"/>
                  </a:lnTo>
                  <a:lnTo>
                    <a:pt x="2724" y="3496"/>
                  </a:lnTo>
                  <a:lnTo>
                    <a:pt x="5365" y="3740"/>
                  </a:lnTo>
                  <a:lnTo>
                    <a:pt x="8007" y="4065"/>
                  </a:lnTo>
                  <a:lnTo>
                    <a:pt x="10649" y="4390"/>
                  </a:lnTo>
                  <a:lnTo>
                    <a:pt x="13209" y="4756"/>
                  </a:lnTo>
                  <a:lnTo>
                    <a:pt x="15770" y="5122"/>
                  </a:lnTo>
                  <a:lnTo>
                    <a:pt x="18249" y="5487"/>
                  </a:lnTo>
                  <a:lnTo>
                    <a:pt x="20728" y="5894"/>
                  </a:lnTo>
                  <a:lnTo>
                    <a:pt x="23166" y="6341"/>
                  </a:lnTo>
                  <a:lnTo>
                    <a:pt x="25523" y="6788"/>
                  </a:lnTo>
                  <a:lnTo>
                    <a:pt x="27881" y="7276"/>
                  </a:lnTo>
                  <a:lnTo>
                    <a:pt x="30157" y="7763"/>
                  </a:lnTo>
                  <a:lnTo>
                    <a:pt x="32432" y="8251"/>
                  </a:lnTo>
                  <a:lnTo>
                    <a:pt x="34627" y="8820"/>
                  </a:lnTo>
                  <a:lnTo>
                    <a:pt x="36781" y="9348"/>
                  </a:lnTo>
                  <a:lnTo>
                    <a:pt x="38894" y="9917"/>
                  </a:lnTo>
                  <a:lnTo>
                    <a:pt x="42268" y="10933"/>
                  </a:lnTo>
                  <a:lnTo>
                    <a:pt x="45478" y="11949"/>
                  </a:lnTo>
                  <a:lnTo>
                    <a:pt x="46982" y="12478"/>
                  </a:lnTo>
                  <a:lnTo>
                    <a:pt x="48445" y="13047"/>
                  </a:lnTo>
                  <a:lnTo>
                    <a:pt x="49868" y="13575"/>
                  </a:lnTo>
                  <a:lnTo>
                    <a:pt x="51249" y="14144"/>
                  </a:lnTo>
                  <a:lnTo>
                    <a:pt x="52550" y="14713"/>
                  </a:lnTo>
                  <a:lnTo>
                    <a:pt x="53810" y="15282"/>
                  </a:lnTo>
                  <a:lnTo>
                    <a:pt x="55029" y="15851"/>
                  </a:lnTo>
                  <a:lnTo>
                    <a:pt x="56208" y="16420"/>
                  </a:lnTo>
                  <a:lnTo>
                    <a:pt x="57305" y="17030"/>
                  </a:lnTo>
                  <a:lnTo>
                    <a:pt x="58362" y="17639"/>
                  </a:lnTo>
                  <a:lnTo>
                    <a:pt x="59337" y="18249"/>
                  </a:lnTo>
                  <a:lnTo>
                    <a:pt x="60272" y="18858"/>
                  </a:lnTo>
                  <a:lnTo>
                    <a:pt x="61166" y="19468"/>
                  </a:lnTo>
                  <a:lnTo>
                    <a:pt x="62019" y="20118"/>
                  </a:lnTo>
                  <a:lnTo>
                    <a:pt x="62792" y="20728"/>
                  </a:lnTo>
                  <a:lnTo>
                    <a:pt x="63523" y="21378"/>
                  </a:lnTo>
                  <a:lnTo>
                    <a:pt x="64173" y="22028"/>
                  </a:lnTo>
                  <a:lnTo>
                    <a:pt x="64783" y="22679"/>
                  </a:lnTo>
                  <a:lnTo>
                    <a:pt x="65352" y="23329"/>
                  </a:lnTo>
                  <a:lnTo>
                    <a:pt x="65840" y="23979"/>
                  </a:lnTo>
                  <a:lnTo>
                    <a:pt x="66287" y="24670"/>
                  </a:lnTo>
                  <a:lnTo>
                    <a:pt x="66653" y="25320"/>
                  </a:lnTo>
                  <a:lnTo>
                    <a:pt x="66978" y="26011"/>
                  </a:lnTo>
                  <a:lnTo>
                    <a:pt x="67262" y="26662"/>
                  </a:lnTo>
                  <a:lnTo>
                    <a:pt x="67465" y="27352"/>
                  </a:lnTo>
                  <a:lnTo>
                    <a:pt x="67628" y="28043"/>
                  </a:lnTo>
                  <a:lnTo>
                    <a:pt x="67709" y="28734"/>
                  </a:lnTo>
                  <a:lnTo>
                    <a:pt x="67750" y="29425"/>
                  </a:lnTo>
                  <a:lnTo>
                    <a:pt x="75797" y="29425"/>
                  </a:lnTo>
                  <a:lnTo>
                    <a:pt x="75756" y="28612"/>
                  </a:lnTo>
                  <a:lnTo>
                    <a:pt x="75634" y="27840"/>
                  </a:lnTo>
                  <a:lnTo>
                    <a:pt x="75472" y="27027"/>
                  </a:lnTo>
                  <a:lnTo>
                    <a:pt x="75269" y="26255"/>
                  </a:lnTo>
                  <a:lnTo>
                    <a:pt x="74984" y="25483"/>
                  </a:lnTo>
                  <a:lnTo>
                    <a:pt x="74618" y="24670"/>
                  </a:lnTo>
                  <a:lnTo>
                    <a:pt x="74212" y="23898"/>
                  </a:lnTo>
                  <a:lnTo>
                    <a:pt x="73724" y="23166"/>
                  </a:lnTo>
                  <a:lnTo>
                    <a:pt x="73196" y="22394"/>
                  </a:lnTo>
                  <a:lnTo>
                    <a:pt x="72586" y="21622"/>
                  </a:lnTo>
                  <a:lnTo>
                    <a:pt x="71936" y="20890"/>
                  </a:lnTo>
                  <a:lnTo>
                    <a:pt x="71204" y="20118"/>
                  </a:lnTo>
                  <a:lnTo>
                    <a:pt x="70432" y="19387"/>
                  </a:lnTo>
                  <a:lnTo>
                    <a:pt x="69579" y="18655"/>
                  </a:lnTo>
                  <a:lnTo>
                    <a:pt x="68685" y="17924"/>
                  </a:lnTo>
                  <a:lnTo>
                    <a:pt x="67709" y="17192"/>
                  </a:lnTo>
                  <a:lnTo>
                    <a:pt x="66693" y="16501"/>
                  </a:lnTo>
                  <a:lnTo>
                    <a:pt x="65637" y="15770"/>
                  </a:lnTo>
                  <a:lnTo>
                    <a:pt x="64499" y="15079"/>
                  </a:lnTo>
                  <a:lnTo>
                    <a:pt x="63279" y="14388"/>
                  </a:lnTo>
                  <a:lnTo>
                    <a:pt x="62060" y="13738"/>
                  </a:lnTo>
                  <a:lnTo>
                    <a:pt x="60719" y="13047"/>
                  </a:lnTo>
                  <a:lnTo>
                    <a:pt x="59378" y="12396"/>
                  </a:lnTo>
                  <a:lnTo>
                    <a:pt x="57955" y="11746"/>
                  </a:lnTo>
                  <a:lnTo>
                    <a:pt x="56452" y="11096"/>
                  </a:lnTo>
                  <a:lnTo>
                    <a:pt x="54948" y="10446"/>
                  </a:lnTo>
                  <a:lnTo>
                    <a:pt x="53363" y="9836"/>
                  </a:lnTo>
                  <a:lnTo>
                    <a:pt x="51697" y="9226"/>
                  </a:lnTo>
                  <a:lnTo>
                    <a:pt x="49990" y="8617"/>
                  </a:lnTo>
                  <a:lnTo>
                    <a:pt x="48242" y="8007"/>
                  </a:lnTo>
                  <a:lnTo>
                    <a:pt x="46454" y="7438"/>
                  </a:lnTo>
                  <a:lnTo>
                    <a:pt x="44584" y="6869"/>
                  </a:lnTo>
                  <a:lnTo>
                    <a:pt x="42715" y="6300"/>
                  </a:lnTo>
                  <a:lnTo>
                    <a:pt x="40805" y="5813"/>
                  </a:lnTo>
                  <a:lnTo>
                    <a:pt x="38935" y="5325"/>
                  </a:lnTo>
                  <a:lnTo>
                    <a:pt x="37066" y="4837"/>
                  </a:lnTo>
                  <a:lnTo>
                    <a:pt x="33367" y="3984"/>
                  </a:lnTo>
                  <a:lnTo>
                    <a:pt x="29710" y="3252"/>
                  </a:lnTo>
                  <a:lnTo>
                    <a:pt x="26214" y="2602"/>
                  </a:lnTo>
                  <a:lnTo>
                    <a:pt x="22841" y="2033"/>
                  </a:lnTo>
                  <a:lnTo>
                    <a:pt x="19630" y="1586"/>
                  </a:lnTo>
                  <a:lnTo>
                    <a:pt x="16623" y="1179"/>
                  </a:lnTo>
                  <a:lnTo>
                    <a:pt x="13900" y="854"/>
                  </a:lnTo>
                  <a:lnTo>
                    <a:pt x="11380" y="570"/>
                  </a:lnTo>
                  <a:lnTo>
                    <a:pt x="9186" y="367"/>
                  </a:lnTo>
                  <a:lnTo>
                    <a:pt x="7316" y="204"/>
                  </a:lnTo>
                  <a:lnTo>
                    <a:pt x="4715" y="41"/>
                  </a:lnTo>
                  <a:lnTo>
                    <a:pt x="378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4" name="Google Shape;2624;p33"/>
            <p:cNvSpPr/>
            <p:nvPr/>
          </p:nvSpPr>
          <p:spPr>
            <a:xfrm>
              <a:off x="2946875" y="2355550"/>
              <a:ext cx="1725250" cy="744775"/>
            </a:xfrm>
            <a:custGeom>
              <a:avLst/>
              <a:gdLst/>
              <a:ahLst/>
              <a:cxnLst/>
              <a:rect l="l" t="t" r="r" b="b"/>
              <a:pathLst>
                <a:path w="69010" h="29791" extrusionOk="0">
                  <a:moveTo>
                    <a:pt x="34505" y="1"/>
                  </a:moveTo>
                  <a:lnTo>
                    <a:pt x="32757" y="41"/>
                  </a:lnTo>
                  <a:lnTo>
                    <a:pt x="31050" y="163"/>
                  </a:lnTo>
                  <a:lnTo>
                    <a:pt x="29343" y="366"/>
                  </a:lnTo>
                  <a:lnTo>
                    <a:pt x="27636" y="651"/>
                  </a:lnTo>
                  <a:lnTo>
                    <a:pt x="25970" y="1017"/>
                  </a:lnTo>
                  <a:lnTo>
                    <a:pt x="24344" y="1504"/>
                  </a:lnTo>
                  <a:lnTo>
                    <a:pt x="22719" y="2033"/>
                  </a:lnTo>
                  <a:lnTo>
                    <a:pt x="21134" y="2642"/>
                  </a:lnTo>
                  <a:lnTo>
                    <a:pt x="19589" y="3333"/>
                  </a:lnTo>
                  <a:lnTo>
                    <a:pt x="18086" y="4065"/>
                  </a:lnTo>
                  <a:lnTo>
                    <a:pt x="16622" y="4918"/>
                  </a:lnTo>
                  <a:lnTo>
                    <a:pt x="15159" y="5812"/>
                  </a:lnTo>
                  <a:lnTo>
                    <a:pt x="13778" y="6828"/>
                  </a:lnTo>
                  <a:lnTo>
                    <a:pt x="12396" y="7885"/>
                  </a:lnTo>
                  <a:lnTo>
                    <a:pt x="11095" y="9023"/>
                  </a:lnTo>
                  <a:lnTo>
                    <a:pt x="9835" y="10202"/>
                  </a:lnTo>
                  <a:lnTo>
                    <a:pt x="8860" y="11218"/>
                  </a:lnTo>
                  <a:lnTo>
                    <a:pt x="7925" y="12274"/>
                  </a:lnTo>
                  <a:lnTo>
                    <a:pt x="7031" y="13372"/>
                  </a:lnTo>
                  <a:lnTo>
                    <a:pt x="6178" y="14510"/>
                  </a:lnTo>
                  <a:lnTo>
                    <a:pt x="5405" y="15648"/>
                  </a:lnTo>
                  <a:lnTo>
                    <a:pt x="4633" y="16826"/>
                  </a:lnTo>
                  <a:lnTo>
                    <a:pt x="3942" y="18005"/>
                  </a:lnTo>
                  <a:lnTo>
                    <a:pt x="3292" y="19224"/>
                  </a:lnTo>
                  <a:lnTo>
                    <a:pt x="2723" y="20484"/>
                  </a:lnTo>
                  <a:lnTo>
                    <a:pt x="2154" y="21744"/>
                  </a:lnTo>
                  <a:lnTo>
                    <a:pt x="1666" y="23044"/>
                  </a:lnTo>
                  <a:lnTo>
                    <a:pt x="1219" y="24345"/>
                  </a:lnTo>
                  <a:lnTo>
                    <a:pt x="854" y="25686"/>
                  </a:lnTo>
                  <a:lnTo>
                    <a:pt x="528" y="27027"/>
                  </a:lnTo>
                  <a:lnTo>
                    <a:pt x="244" y="28409"/>
                  </a:lnTo>
                  <a:lnTo>
                    <a:pt x="0" y="29791"/>
                  </a:lnTo>
                  <a:lnTo>
                    <a:pt x="69009" y="29791"/>
                  </a:lnTo>
                  <a:lnTo>
                    <a:pt x="68765" y="28409"/>
                  </a:lnTo>
                  <a:lnTo>
                    <a:pt x="68522" y="27027"/>
                  </a:lnTo>
                  <a:lnTo>
                    <a:pt x="68156" y="25686"/>
                  </a:lnTo>
                  <a:lnTo>
                    <a:pt x="67790" y="24345"/>
                  </a:lnTo>
                  <a:lnTo>
                    <a:pt x="67343" y="23044"/>
                  </a:lnTo>
                  <a:lnTo>
                    <a:pt x="66855" y="21744"/>
                  </a:lnTo>
                  <a:lnTo>
                    <a:pt x="66286" y="20484"/>
                  </a:lnTo>
                  <a:lnTo>
                    <a:pt x="65717" y="19224"/>
                  </a:lnTo>
                  <a:lnTo>
                    <a:pt x="65067" y="18005"/>
                  </a:lnTo>
                  <a:lnTo>
                    <a:pt x="64376" y="16826"/>
                  </a:lnTo>
                  <a:lnTo>
                    <a:pt x="63604" y="15648"/>
                  </a:lnTo>
                  <a:lnTo>
                    <a:pt x="62832" y="14510"/>
                  </a:lnTo>
                  <a:lnTo>
                    <a:pt x="61978" y="13372"/>
                  </a:lnTo>
                  <a:lnTo>
                    <a:pt x="61084" y="12274"/>
                  </a:lnTo>
                  <a:lnTo>
                    <a:pt x="60149" y="11218"/>
                  </a:lnTo>
                  <a:lnTo>
                    <a:pt x="59174" y="10202"/>
                  </a:lnTo>
                  <a:lnTo>
                    <a:pt x="57914" y="9023"/>
                  </a:lnTo>
                  <a:lnTo>
                    <a:pt x="56614" y="7885"/>
                  </a:lnTo>
                  <a:lnTo>
                    <a:pt x="55232" y="6828"/>
                  </a:lnTo>
                  <a:lnTo>
                    <a:pt x="53850" y="5812"/>
                  </a:lnTo>
                  <a:lnTo>
                    <a:pt x="52387" y="4918"/>
                  </a:lnTo>
                  <a:lnTo>
                    <a:pt x="50924" y="4065"/>
                  </a:lnTo>
                  <a:lnTo>
                    <a:pt x="49420" y="3333"/>
                  </a:lnTo>
                  <a:lnTo>
                    <a:pt x="47876" y="2642"/>
                  </a:lnTo>
                  <a:lnTo>
                    <a:pt x="46291" y="2033"/>
                  </a:lnTo>
                  <a:lnTo>
                    <a:pt x="44665" y="1504"/>
                  </a:lnTo>
                  <a:lnTo>
                    <a:pt x="43039" y="1017"/>
                  </a:lnTo>
                  <a:lnTo>
                    <a:pt x="41373" y="651"/>
                  </a:lnTo>
                  <a:lnTo>
                    <a:pt x="39666" y="366"/>
                  </a:lnTo>
                  <a:lnTo>
                    <a:pt x="37959" y="163"/>
                  </a:lnTo>
                  <a:lnTo>
                    <a:pt x="36252" y="41"/>
                  </a:lnTo>
                  <a:lnTo>
                    <a:pt x="34505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5" name="Google Shape;2625;p33"/>
            <p:cNvSpPr/>
            <p:nvPr/>
          </p:nvSpPr>
          <p:spPr>
            <a:xfrm>
              <a:off x="2970225" y="3187675"/>
              <a:ext cx="1681575" cy="442000"/>
            </a:xfrm>
            <a:custGeom>
              <a:avLst/>
              <a:gdLst/>
              <a:ahLst/>
              <a:cxnLst/>
              <a:rect l="l" t="t" r="r" b="b"/>
              <a:pathLst>
                <a:path w="67263" h="17680" extrusionOk="0">
                  <a:moveTo>
                    <a:pt x="1" y="1"/>
                  </a:moveTo>
                  <a:lnTo>
                    <a:pt x="4715" y="17680"/>
                  </a:lnTo>
                  <a:lnTo>
                    <a:pt x="63117" y="17680"/>
                  </a:lnTo>
                  <a:lnTo>
                    <a:pt x="6726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6" name="Google Shape;2626;p33"/>
            <p:cNvSpPr/>
            <p:nvPr/>
          </p:nvSpPr>
          <p:spPr>
            <a:xfrm>
              <a:off x="3737350" y="3580900"/>
              <a:ext cx="81300" cy="11200"/>
            </a:xfrm>
            <a:custGeom>
              <a:avLst/>
              <a:gdLst/>
              <a:ahLst/>
              <a:cxnLst/>
              <a:rect l="l" t="t" r="r" b="b"/>
              <a:pathLst>
                <a:path w="3252" h="448" extrusionOk="0">
                  <a:moveTo>
                    <a:pt x="0" y="0"/>
                  </a:moveTo>
                  <a:lnTo>
                    <a:pt x="0" y="447"/>
                  </a:lnTo>
                  <a:lnTo>
                    <a:pt x="3251" y="447"/>
                  </a:lnTo>
                  <a:lnTo>
                    <a:pt x="3251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7" name="Google Shape;2627;p33"/>
            <p:cNvSpPr/>
            <p:nvPr/>
          </p:nvSpPr>
          <p:spPr>
            <a:xfrm>
              <a:off x="3736325" y="3544325"/>
              <a:ext cx="82325" cy="12200"/>
            </a:xfrm>
            <a:custGeom>
              <a:avLst/>
              <a:gdLst/>
              <a:ahLst/>
              <a:cxnLst/>
              <a:rect l="l" t="t" r="r" b="b"/>
              <a:pathLst>
                <a:path w="3293" h="488" extrusionOk="0">
                  <a:moveTo>
                    <a:pt x="1" y="0"/>
                  </a:moveTo>
                  <a:lnTo>
                    <a:pt x="1" y="488"/>
                  </a:lnTo>
                  <a:lnTo>
                    <a:pt x="3292" y="488"/>
                  </a:lnTo>
                  <a:lnTo>
                    <a:pt x="3292" y="0"/>
                  </a:lnTo>
                  <a:close/>
                </a:path>
              </a:pathLst>
            </a:custGeom>
            <a:solidFill>
              <a:srgbClr val="BFEA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8" name="Google Shape;2628;p33"/>
            <p:cNvSpPr/>
            <p:nvPr/>
          </p:nvSpPr>
          <p:spPr>
            <a:xfrm>
              <a:off x="3735300" y="3507750"/>
              <a:ext cx="83350" cy="13225"/>
            </a:xfrm>
            <a:custGeom>
              <a:avLst/>
              <a:gdLst/>
              <a:ahLst/>
              <a:cxnLst/>
              <a:rect l="l" t="t" r="r" b="b"/>
              <a:pathLst>
                <a:path w="3334" h="529" extrusionOk="0">
                  <a:moveTo>
                    <a:pt x="1" y="0"/>
                  </a:moveTo>
                  <a:lnTo>
                    <a:pt x="1" y="528"/>
                  </a:lnTo>
                  <a:lnTo>
                    <a:pt x="3333" y="528"/>
                  </a:lnTo>
                  <a:lnTo>
                    <a:pt x="3333" y="0"/>
                  </a:lnTo>
                  <a:close/>
                </a:path>
              </a:pathLst>
            </a:custGeom>
            <a:solidFill>
              <a:srgbClr val="BFE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9" name="Google Shape;2629;p33"/>
            <p:cNvSpPr/>
            <p:nvPr/>
          </p:nvSpPr>
          <p:spPr>
            <a:xfrm>
              <a:off x="3734300" y="3472175"/>
              <a:ext cx="84350" cy="13225"/>
            </a:xfrm>
            <a:custGeom>
              <a:avLst/>
              <a:gdLst/>
              <a:ahLst/>
              <a:cxnLst/>
              <a:rect l="l" t="t" r="r" b="b"/>
              <a:pathLst>
                <a:path w="3374" h="529" extrusionOk="0">
                  <a:moveTo>
                    <a:pt x="0" y="1"/>
                  </a:moveTo>
                  <a:lnTo>
                    <a:pt x="0" y="529"/>
                  </a:lnTo>
                  <a:lnTo>
                    <a:pt x="3373" y="529"/>
                  </a:lnTo>
                  <a:lnTo>
                    <a:pt x="3373" y="1"/>
                  </a:lnTo>
                  <a:close/>
                </a:path>
              </a:pathLst>
            </a:custGeom>
            <a:solidFill>
              <a:srgbClr val="BEE09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0" name="Google Shape;2630;p33"/>
            <p:cNvSpPr/>
            <p:nvPr/>
          </p:nvSpPr>
          <p:spPr>
            <a:xfrm>
              <a:off x="3733275" y="3435600"/>
              <a:ext cx="85375" cy="14250"/>
            </a:xfrm>
            <a:custGeom>
              <a:avLst/>
              <a:gdLst/>
              <a:ahLst/>
              <a:cxnLst/>
              <a:rect l="l" t="t" r="r" b="b"/>
              <a:pathLst>
                <a:path w="3415" h="570" extrusionOk="0">
                  <a:moveTo>
                    <a:pt x="1" y="0"/>
                  </a:moveTo>
                  <a:lnTo>
                    <a:pt x="1" y="569"/>
                  </a:lnTo>
                  <a:lnTo>
                    <a:pt x="3414" y="569"/>
                  </a:lnTo>
                  <a:lnTo>
                    <a:pt x="3414" y="0"/>
                  </a:lnTo>
                  <a:close/>
                </a:path>
              </a:pathLst>
            </a:custGeom>
            <a:solidFill>
              <a:srgbClr val="BDDB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1" name="Google Shape;2631;p33"/>
            <p:cNvSpPr/>
            <p:nvPr/>
          </p:nvSpPr>
          <p:spPr>
            <a:xfrm>
              <a:off x="3732250" y="3400050"/>
              <a:ext cx="86400" cy="13225"/>
            </a:xfrm>
            <a:custGeom>
              <a:avLst/>
              <a:gdLst/>
              <a:ahLst/>
              <a:cxnLst/>
              <a:rect l="l" t="t" r="r" b="b"/>
              <a:pathLst>
                <a:path w="3456" h="529" extrusionOk="0">
                  <a:moveTo>
                    <a:pt x="1" y="0"/>
                  </a:moveTo>
                  <a:lnTo>
                    <a:pt x="1" y="528"/>
                  </a:lnTo>
                  <a:lnTo>
                    <a:pt x="3455" y="528"/>
                  </a:lnTo>
                  <a:lnTo>
                    <a:pt x="3455" y="0"/>
                  </a:lnTo>
                  <a:close/>
                </a:path>
              </a:pathLst>
            </a:custGeom>
            <a:solidFill>
              <a:srgbClr val="BDD6A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2" name="Google Shape;2632;p33"/>
            <p:cNvSpPr/>
            <p:nvPr/>
          </p:nvSpPr>
          <p:spPr>
            <a:xfrm>
              <a:off x="3731250" y="3363450"/>
              <a:ext cx="87400" cy="14250"/>
            </a:xfrm>
            <a:custGeom>
              <a:avLst/>
              <a:gdLst/>
              <a:ahLst/>
              <a:cxnLst/>
              <a:rect l="l" t="t" r="r" b="b"/>
              <a:pathLst>
                <a:path w="3496" h="570" extrusionOk="0">
                  <a:moveTo>
                    <a:pt x="0" y="1"/>
                  </a:moveTo>
                  <a:lnTo>
                    <a:pt x="0" y="570"/>
                  </a:lnTo>
                  <a:lnTo>
                    <a:pt x="3495" y="570"/>
                  </a:lnTo>
                  <a:lnTo>
                    <a:pt x="3495" y="1"/>
                  </a:lnTo>
                  <a:close/>
                </a:path>
              </a:pathLst>
            </a:custGeom>
            <a:solidFill>
              <a:srgbClr val="BCD1A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3" name="Google Shape;2633;p33"/>
            <p:cNvSpPr/>
            <p:nvPr/>
          </p:nvSpPr>
          <p:spPr>
            <a:xfrm>
              <a:off x="3730225" y="3326875"/>
              <a:ext cx="88425" cy="15275"/>
            </a:xfrm>
            <a:custGeom>
              <a:avLst/>
              <a:gdLst/>
              <a:ahLst/>
              <a:cxnLst/>
              <a:rect l="l" t="t" r="r" b="b"/>
              <a:pathLst>
                <a:path w="3537" h="611" extrusionOk="0">
                  <a:moveTo>
                    <a:pt x="1" y="1"/>
                  </a:moveTo>
                  <a:lnTo>
                    <a:pt x="1" y="610"/>
                  </a:lnTo>
                  <a:lnTo>
                    <a:pt x="3536" y="610"/>
                  </a:lnTo>
                  <a:lnTo>
                    <a:pt x="3536" y="1"/>
                  </a:lnTo>
                  <a:close/>
                </a:path>
              </a:pathLst>
            </a:custGeom>
            <a:solidFill>
              <a:srgbClr val="BBCC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4" name="Google Shape;2634;p33"/>
            <p:cNvSpPr/>
            <p:nvPr/>
          </p:nvSpPr>
          <p:spPr>
            <a:xfrm>
              <a:off x="3729225" y="3291325"/>
              <a:ext cx="90450" cy="15250"/>
            </a:xfrm>
            <a:custGeom>
              <a:avLst/>
              <a:gdLst/>
              <a:ahLst/>
              <a:cxnLst/>
              <a:rect l="l" t="t" r="r" b="b"/>
              <a:pathLst>
                <a:path w="3618" h="610" extrusionOk="0">
                  <a:moveTo>
                    <a:pt x="0" y="0"/>
                  </a:moveTo>
                  <a:lnTo>
                    <a:pt x="0" y="610"/>
                  </a:lnTo>
                  <a:lnTo>
                    <a:pt x="3576" y="610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BBC7A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5" name="Google Shape;2635;p33"/>
            <p:cNvSpPr/>
            <p:nvPr/>
          </p:nvSpPr>
          <p:spPr>
            <a:xfrm>
              <a:off x="3728200" y="3254750"/>
              <a:ext cx="91475" cy="15250"/>
            </a:xfrm>
            <a:custGeom>
              <a:avLst/>
              <a:gdLst/>
              <a:ahLst/>
              <a:cxnLst/>
              <a:rect l="l" t="t" r="r" b="b"/>
              <a:pathLst>
                <a:path w="3659" h="610" extrusionOk="0">
                  <a:moveTo>
                    <a:pt x="0" y="0"/>
                  </a:moveTo>
                  <a:lnTo>
                    <a:pt x="0" y="610"/>
                  </a:lnTo>
                  <a:lnTo>
                    <a:pt x="3658" y="610"/>
                  </a:lnTo>
                  <a:lnTo>
                    <a:pt x="36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6" name="Google Shape;2636;p33"/>
            <p:cNvSpPr/>
            <p:nvPr/>
          </p:nvSpPr>
          <p:spPr>
            <a:xfrm>
              <a:off x="3856225" y="3580900"/>
              <a:ext cx="81300" cy="11200"/>
            </a:xfrm>
            <a:custGeom>
              <a:avLst/>
              <a:gdLst/>
              <a:ahLst/>
              <a:cxnLst/>
              <a:rect l="l" t="t" r="r" b="b"/>
              <a:pathLst>
                <a:path w="3252" h="448" extrusionOk="0">
                  <a:moveTo>
                    <a:pt x="41" y="0"/>
                  </a:moveTo>
                  <a:lnTo>
                    <a:pt x="0" y="447"/>
                  </a:lnTo>
                  <a:lnTo>
                    <a:pt x="3252" y="447"/>
                  </a:lnTo>
                  <a:lnTo>
                    <a:pt x="3252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7" name="Google Shape;2637;p33"/>
            <p:cNvSpPr/>
            <p:nvPr/>
          </p:nvSpPr>
          <p:spPr>
            <a:xfrm>
              <a:off x="3857225" y="3544325"/>
              <a:ext cx="82325" cy="12200"/>
            </a:xfrm>
            <a:custGeom>
              <a:avLst/>
              <a:gdLst/>
              <a:ahLst/>
              <a:cxnLst/>
              <a:rect l="l" t="t" r="r" b="b"/>
              <a:pathLst>
                <a:path w="3293" h="488" extrusionOk="0">
                  <a:moveTo>
                    <a:pt x="1" y="0"/>
                  </a:moveTo>
                  <a:lnTo>
                    <a:pt x="1" y="488"/>
                  </a:lnTo>
                  <a:lnTo>
                    <a:pt x="3252" y="488"/>
                  </a:lnTo>
                  <a:lnTo>
                    <a:pt x="3293" y="0"/>
                  </a:lnTo>
                  <a:close/>
                </a:path>
              </a:pathLst>
            </a:custGeom>
            <a:solidFill>
              <a:srgbClr val="F1DE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8" name="Google Shape;2638;p33"/>
            <p:cNvSpPr/>
            <p:nvPr/>
          </p:nvSpPr>
          <p:spPr>
            <a:xfrm>
              <a:off x="3858250" y="3507750"/>
              <a:ext cx="83350" cy="13225"/>
            </a:xfrm>
            <a:custGeom>
              <a:avLst/>
              <a:gdLst/>
              <a:ahLst/>
              <a:cxnLst/>
              <a:rect l="l" t="t" r="r" b="b"/>
              <a:pathLst>
                <a:path w="3334" h="529" extrusionOk="0">
                  <a:moveTo>
                    <a:pt x="0" y="0"/>
                  </a:moveTo>
                  <a:lnTo>
                    <a:pt x="0" y="528"/>
                  </a:lnTo>
                  <a:lnTo>
                    <a:pt x="3292" y="528"/>
                  </a:lnTo>
                  <a:lnTo>
                    <a:pt x="3333" y="0"/>
                  </a:lnTo>
                  <a:close/>
                </a:path>
              </a:pathLst>
            </a:custGeom>
            <a:solidFill>
              <a:srgbClr val="EBE0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39" name="Google Shape;2639;p33"/>
            <p:cNvSpPr/>
            <p:nvPr/>
          </p:nvSpPr>
          <p:spPr>
            <a:xfrm>
              <a:off x="3858250" y="3472175"/>
              <a:ext cx="85375" cy="13225"/>
            </a:xfrm>
            <a:custGeom>
              <a:avLst/>
              <a:gdLst/>
              <a:ahLst/>
              <a:cxnLst/>
              <a:rect l="l" t="t" r="r" b="b"/>
              <a:pathLst>
                <a:path w="3415" h="529" extrusionOk="0">
                  <a:moveTo>
                    <a:pt x="41" y="1"/>
                  </a:moveTo>
                  <a:lnTo>
                    <a:pt x="0" y="529"/>
                  </a:lnTo>
                  <a:lnTo>
                    <a:pt x="3374" y="529"/>
                  </a:lnTo>
                  <a:lnTo>
                    <a:pt x="3414" y="1"/>
                  </a:lnTo>
                  <a:close/>
                </a:path>
              </a:pathLst>
            </a:custGeom>
            <a:solidFill>
              <a:srgbClr val="E5E27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0" name="Google Shape;2640;p33"/>
            <p:cNvSpPr/>
            <p:nvPr/>
          </p:nvSpPr>
          <p:spPr>
            <a:xfrm>
              <a:off x="3859275" y="3435600"/>
              <a:ext cx="85350" cy="14250"/>
            </a:xfrm>
            <a:custGeom>
              <a:avLst/>
              <a:gdLst/>
              <a:ahLst/>
              <a:cxnLst/>
              <a:rect l="l" t="t" r="r" b="b"/>
              <a:pathLst>
                <a:path w="3414" h="570" extrusionOk="0">
                  <a:moveTo>
                    <a:pt x="0" y="0"/>
                  </a:moveTo>
                  <a:lnTo>
                    <a:pt x="0" y="569"/>
                  </a:lnTo>
                  <a:lnTo>
                    <a:pt x="3414" y="569"/>
                  </a:lnTo>
                  <a:lnTo>
                    <a:pt x="3414" y="0"/>
                  </a:lnTo>
                  <a:close/>
                </a:path>
              </a:pathLst>
            </a:custGeom>
            <a:solidFill>
              <a:srgbClr val="DFE48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1" name="Google Shape;2641;p33"/>
            <p:cNvSpPr/>
            <p:nvPr/>
          </p:nvSpPr>
          <p:spPr>
            <a:xfrm>
              <a:off x="3860275" y="3400050"/>
              <a:ext cx="86400" cy="13225"/>
            </a:xfrm>
            <a:custGeom>
              <a:avLst/>
              <a:gdLst/>
              <a:ahLst/>
              <a:cxnLst/>
              <a:rect l="l" t="t" r="r" b="b"/>
              <a:pathLst>
                <a:path w="3456" h="529" extrusionOk="0">
                  <a:moveTo>
                    <a:pt x="1" y="0"/>
                  </a:moveTo>
                  <a:lnTo>
                    <a:pt x="1" y="528"/>
                  </a:lnTo>
                  <a:lnTo>
                    <a:pt x="3455" y="528"/>
                  </a:lnTo>
                  <a:lnTo>
                    <a:pt x="3455" y="0"/>
                  </a:lnTo>
                  <a:close/>
                </a:path>
              </a:pathLst>
            </a:custGeom>
            <a:solidFill>
              <a:srgbClr val="D8E7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2" name="Google Shape;2642;p33"/>
            <p:cNvSpPr/>
            <p:nvPr/>
          </p:nvSpPr>
          <p:spPr>
            <a:xfrm>
              <a:off x="3860275" y="3363450"/>
              <a:ext cx="88425" cy="14250"/>
            </a:xfrm>
            <a:custGeom>
              <a:avLst/>
              <a:gdLst/>
              <a:ahLst/>
              <a:cxnLst/>
              <a:rect l="l" t="t" r="r" b="b"/>
              <a:pathLst>
                <a:path w="3537" h="570" extrusionOk="0">
                  <a:moveTo>
                    <a:pt x="41" y="1"/>
                  </a:moveTo>
                  <a:lnTo>
                    <a:pt x="1" y="570"/>
                  </a:lnTo>
                  <a:lnTo>
                    <a:pt x="3496" y="570"/>
                  </a:lnTo>
                  <a:lnTo>
                    <a:pt x="3537" y="1"/>
                  </a:lnTo>
                  <a:close/>
                </a:path>
              </a:pathLst>
            </a:custGeom>
            <a:solidFill>
              <a:srgbClr val="D2E9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3" name="Google Shape;2643;p33"/>
            <p:cNvSpPr/>
            <p:nvPr/>
          </p:nvSpPr>
          <p:spPr>
            <a:xfrm>
              <a:off x="3861300" y="3326875"/>
              <a:ext cx="89425" cy="15275"/>
            </a:xfrm>
            <a:custGeom>
              <a:avLst/>
              <a:gdLst/>
              <a:ahLst/>
              <a:cxnLst/>
              <a:rect l="l" t="t" r="r" b="b"/>
              <a:pathLst>
                <a:path w="3577" h="611" extrusionOk="0">
                  <a:moveTo>
                    <a:pt x="0" y="1"/>
                  </a:moveTo>
                  <a:lnTo>
                    <a:pt x="0" y="610"/>
                  </a:lnTo>
                  <a:lnTo>
                    <a:pt x="3536" y="610"/>
                  </a:lnTo>
                  <a:lnTo>
                    <a:pt x="3577" y="1"/>
                  </a:lnTo>
                  <a:close/>
                </a:path>
              </a:pathLst>
            </a:custGeom>
            <a:solidFill>
              <a:srgbClr val="CCEB8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4" name="Google Shape;2644;p33"/>
            <p:cNvSpPr/>
            <p:nvPr/>
          </p:nvSpPr>
          <p:spPr>
            <a:xfrm>
              <a:off x="3862325" y="3291325"/>
              <a:ext cx="90450" cy="15250"/>
            </a:xfrm>
            <a:custGeom>
              <a:avLst/>
              <a:gdLst/>
              <a:ahLst/>
              <a:cxnLst/>
              <a:rect l="l" t="t" r="r" b="b"/>
              <a:pathLst>
                <a:path w="3618" h="610" extrusionOk="0">
                  <a:moveTo>
                    <a:pt x="0" y="0"/>
                  </a:moveTo>
                  <a:lnTo>
                    <a:pt x="0" y="610"/>
                  </a:lnTo>
                  <a:lnTo>
                    <a:pt x="3576" y="610"/>
                  </a:lnTo>
                  <a:lnTo>
                    <a:pt x="3617" y="0"/>
                  </a:lnTo>
                  <a:close/>
                </a:path>
              </a:pathLst>
            </a:custGeom>
            <a:solidFill>
              <a:srgbClr val="C6ED8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5" name="Google Shape;2645;p33"/>
            <p:cNvSpPr/>
            <p:nvPr/>
          </p:nvSpPr>
          <p:spPr>
            <a:xfrm>
              <a:off x="3862325" y="3254750"/>
              <a:ext cx="91450" cy="15250"/>
            </a:xfrm>
            <a:custGeom>
              <a:avLst/>
              <a:gdLst/>
              <a:ahLst/>
              <a:cxnLst/>
              <a:rect l="l" t="t" r="r" b="b"/>
              <a:pathLst>
                <a:path w="3658" h="610" extrusionOk="0">
                  <a:moveTo>
                    <a:pt x="0" y="0"/>
                  </a:moveTo>
                  <a:lnTo>
                    <a:pt x="0" y="610"/>
                  </a:lnTo>
                  <a:lnTo>
                    <a:pt x="3658" y="610"/>
                  </a:lnTo>
                  <a:lnTo>
                    <a:pt x="365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6" name="Google Shape;2646;p33"/>
            <p:cNvSpPr/>
            <p:nvPr/>
          </p:nvSpPr>
          <p:spPr>
            <a:xfrm>
              <a:off x="4018775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45" y="0"/>
                  </a:moveTo>
                  <a:lnTo>
                    <a:pt x="163" y="41"/>
                  </a:lnTo>
                  <a:lnTo>
                    <a:pt x="82" y="81"/>
                  </a:lnTo>
                  <a:lnTo>
                    <a:pt x="1" y="163"/>
                  </a:lnTo>
                  <a:lnTo>
                    <a:pt x="1" y="285"/>
                  </a:lnTo>
                  <a:lnTo>
                    <a:pt x="1" y="366"/>
                  </a:lnTo>
                  <a:lnTo>
                    <a:pt x="41" y="447"/>
                  </a:lnTo>
                  <a:lnTo>
                    <a:pt x="123" y="488"/>
                  </a:lnTo>
                  <a:lnTo>
                    <a:pt x="245" y="528"/>
                  </a:lnTo>
                  <a:lnTo>
                    <a:pt x="326" y="488"/>
                  </a:lnTo>
                  <a:lnTo>
                    <a:pt x="407" y="447"/>
                  </a:lnTo>
                  <a:lnTo>
                    <a:pt x="489" y="366"/>
                  </a:lnTo>
                  <a:lnTo>
                    <a:pt x="489" y="285"/>
                  </a:lnTo>
                  <a:lnTo>
                    <a:pt x="489" y="163"/>
                  </a:lnTo>
                  <a:lnTo>
                    <a:pt x="448" y="81"/>
                  </a:lnTo>
                  <a:lnTo>
                    <a:pt x="367" y="41"/>
                  </a:lnTo>
                  <a:lnTo>
                    <a:pt x="24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7" name="Google Shape;2647;p33"/>
            <p:cNvSpPr/>
            <p:nvPr/>
          </p:nvSpPr>
          <p:spPr>
            <a:xfrm>
              <a:off x="4037075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85" y="0"/>
                  </a:moveTo>
                  <a:lnTo>
                    <a:pt x="163" y="41"/>
                  </a:lnTo>
                  <a:lnTo>
                    <a:pt x="82" y="81"/>
                  </a:lnTo>
                  <a:lnTo>
                    <a:pt x="41" y="163"/>
                  </a:lnTo>
                  <a:lnTo>
                    <a:pt x="0" y="285"/>
                  </a:lnTo>
                  <a:lnTo>
                    <a:pt x="0" y="366"/>
                  </a:lnTo>
                  <a:lnTo>
                    <a:pt x="41" y="447"/>
                  </a:lnTo>
                  <a:lnTo>
                    <a:pt x="122" y="488"/>
                  </a:lnTo>
                  <a:lnTo>
                    <a:pt x="244" y="528"/>
                  </a:lnTo>
                  <a:lnTo>
                    <a:pt x="326" y="488"/>
                  </a:lnTo>
                  <a:lnTo>
                    <a:pt x="407" y="447"/>
                  </a:lnTo>
                  <a:lnTo>
                    <a:pt x="447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47" y="81"/>
                  </a:lnTo>
                  <a:lnTo>
                    <a:pt x="36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8" name="Google Shape;2648;p33"/>
            <p:cNvSpPr/>
            <p:nvPr/>
          </p:nvSpPr>
          <p:spPr>
            <a:xfrm>
              <a:off x="4078725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85" y="0"/>
                  </a:moveTo>
                  <a:lnTo>
                    <a:pt x="163" y="41"/>
                  </a:lnTo>
                  <a:lnTo>
                    <a:pt x="82" y="81"/>
                  </a:lnTo>
                  <a:lnTo>
                    <a:pt x="41" y="163"/>
                  </a:lnTo>
                  <a:lnTo>
                    <a:pt x="1" y="285"/>
                  </a:lnTo>
                  <a:lnTo>
                    <a:pt x="1" y="366"/>
                  </a:lnTo>
                  <a:lnTo>
                    <a:pt x="41" y="447"/>
                  </a:lnTo>
                  <a:lnTo>
                    <a:pt x="123" y="488"/>
                  </a:lnTo>
                  <a:lnTo>
                    <a:pt x="245" y="528"/>
                  </a:lnTo>
                  <a:lnTo>
                    <a:pt x="326" y="488"/>
                  </a:lnTo>
                  <a:lnTo>
                    <a:pt x="40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48" y="81"/>
                  </a:lnTo>
                  <a:lnTo>
                    <a:pt x="36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49" name="Google Shape;2649;p33"/>
            <p:cNvSpPr/>
            <p:nvPr/>
          </p:nvSpPr>
          <p:spPr>
            <a:xfrm>
              <a:off x="4097025" y="3260850"/>
              <a:ext cx="12200" cy="13225"/>
            </a:xfrm>
            <a:custGeom>
              <a:avLst/>
              <a:gdLst/>
              <a:ahLst/>
              <a:cxnLst/>
              <a:rect l="l" t="t" r="r" b="b"/>
              <a:pathLst>
                <a:path w="488" h="529" extrusionOk="0">
                  <a:moveTo>
                    <a:pt x="285" y="0"/>
                  </a:moveTo>
                  <a:lnTo>
                    <a:pt x="163" y="41"/>
                  </a:lnTo>
                  <a:lnTo>
                    <a:pt x="81" y="81"/>
                  </a:lnTo>
                  <a:lnTo>
                    <a:pt x="41" y="163"/>
                  </a:lnTo>
                  <a:lnTo>
                    <a:pt x="0" y="285"/>
                  </a:lnTo>
                  <a:lnTo>
                    <a:pt x="0" y="366"/>
                  </a:lnTo>
                  <a:lnTo>
                    <a:pt x="41" y="447"/>
                  </a:lnTo>
                  <a:lnTo>
                    <a:pt x="122" y="488"/>
                  </a:lnTo>
                  <a:lnTo>
                    <a:pt x="203" y="528"/>
                  </a:lnTo>
                  <a:lnTo>
                    <a:pt x="325" y="488"/>
                  </a:lnTo>
                  <a:lnTo>
                    <a:pt x="40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47" y="81"/>
                  </a:lnTo>
                  <a:lnTo>
                    <a:pt x="36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0" name="Google Shape;2650;p33"/>
            <p:cNvSpPr/>
            <p:nvPr/>
          </p:nvSpPr>
          <p:spPr>
            <a:xfrm>
              <a:off x="4138675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85" y="0"/>
                  </a:moveTo>
                  <a:lnTo>
                    <a:pt x="163" y="41"/>
                  </a:lnTo>
                  <a:lnTo>
                    <a:pt x="82" y="81"/>
                  </a:lnTo>
                  <a:lnTo>
                    <a:pt x="41" y="163"/>
                  </a:lnTo>
                  <a:lnTo>
                    <a:pt x="1" y="285"/>
                  </a:lnTo>
                  <a:lnTo>
                    <a:pt x="1" y="366"/>
                  </a:lnTo>
                  <a:lnTo>
                    <a:pt x="41" y="447"/>
                  </a:lnTo>
                  <a:lnTo>
                    <a:pt x="122" y="488"/>
                  </a:lnTo>
                  <a:lnTo>
                    <a:pt x="244" y="528"/>
                  </a:lnTo>
                  <a:lnTo>
                    <a:pt x="326" y="488"/>
                  </a:lnTo>
                  <a:lnTo>
                    <a:pt x="40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48" y="81"/>
                  </a:lnTo>
                  <a:lnTo>
                    <a:pt x="36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1" name="Google Shape;2651;p33"/>
            <p:cNvSpPr/>
            <p:nvPr/>
          </p:nvSpPr>
          <p:spPr>
            <a:xfrm>
              <a:off x="4156975" y="3260850"/>
              <a:ext cx="12200" cy="13225"/>
            </a:xfrm>
            <a:custGeom>
              <a:avLst/>
              <a:gdLst/>
              <a:ahLst/>
              <a:cxnLst/>
              <a:rect l="l" t="t" r="r" b="b"/>
              <a:pathLst>
                <a:path w="488" h="529" extrusionOk="0">
                  <a:moveTo>
                    <a:pt x="285" y="0"/>
                  </a:moveTo>
                  <a:lnTo>
                    <a:pt x="203" y="41"/>
                  </a:lnTo>
                  <a:lnTo>
                    <a:pt x="81" y="81"/>
                  </a:lnTo>
                  <a:lnTo>
                    <a:pt x="41" y="163"/>
                  </a:lnTo>
                  <a:lnTo>
                    <a:pt x="0" y="285"/>
                  </a:lnTo>
                  <a:lnTo>
                    <a:pt x="0" y="366"/>
                  </a:lnTo>
                  <a:lnTo>
                    <a:pt x="41" y="447"/>
                  </a:lnTo>
                  <a:lnTo>
                    <a:pt x="122" y="488"/>
                  </a:lnTo>
                  <a:lnTo>
                    <a:pt x="203" y="528"/>
                  </a:lnTo>
                  <a:lnTo>
                    <a:pt x="325" y="488"/>
                  </a:lnTo>
                  <a:lnTo>
                    <a:pt x="406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47" y="81"/>
                  </a:lnTo>
                  <a:lnTo>
                    <a:pt x="366" y="41"/>
                  </a:lnTo>
                  <a:lnTo>
                    <a:pt x="28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2" name="Google Shape;2652;p33"/>
            <p:cNvSpPr/>
            <p:nvPr/>
          </p:nvSpPr>
          <p:spPr>
            <a:xfrm>
              <a:off x="3986275" y="3457950"/>
              <a:ext cx="404400" cy="134150"/>
            </a:xfrm>
            <a:custGeom>
              <a:avLst/>
              <a:gdLst/>
              <a:ahLst/>
              <a:cxnLst/>
              <a:rect l="l" t="t" r="r" b="b"/>
              <a:pathLst>
                <a:path w="16176" h="5366" extrusionOk="0">
                  <a:moveTo>
                    <a:pt x="1016" y="1"/>
                  </a:moveTo>
                  <a:lnTo>
                    <a:pt x="854" y="41"/>
                  </a:lnTo>
                  <a:lnTo>
                    <a:pt x="732" y="82"/>
                  </a:lnTo>
                  <a:lnTo>
                    <a:pt x="488" y="204"/>
                  </a:lnTo>
                  <a:lnTo>
                    <a:pt x="407" y="285"/>
                  </a:lnTo>
                  <a:lnTo>
                    <a:pt x="325" y="407"/>
                  </a:lnTo>
                  <a:lnTo>
                    <a:pt x="285" y="529"/>
                  </a:lnTo>
                  <a:lnTo>
                    <a:pt x="285" y="651"/>
                  </a:lnTo>
                  <a:lnTo>
                    <a:pt x="0" y="4796"/>
                  </a:lnTo>
                  <a:lnTo>
                    <a:pt x="0" y="4918"/>
                  </a:lnTo>
                  <a:lnTo>
                    <a:pt x="41" y="5040"/>
                  </a:lnTo>
                  <a:lnTo>
                    <a:pt x="82" y="5121"/>
                  </a:lnTo>
                  <a:lnTo>
                    <a:pt x="163" y="5203"/>
                  </a:lnTo>
                  <a:lnTo>
                    <a:pt x="366" y="5325"/>
                  </a:lnTo>
                  <a:lnTo>
                    <a:pt x="488" y="5365"/>
                  </a:lnTo>
                  <a:lnTo>
                    <a:pt x="14469" y="5365"/>
                  </a:lnTo>
                  <a:lnTo>
                    <a:pt x="14753" y="5325"/>
                  </a:lnTo>
                  <a:lnTo>
                    <a:pt x="14956" y="5203"/>
                  </a:lnTo>
                  <a:lnTo>
                    <a:pt x="15160" y="5040"/>
                  </a:lnTo>
                  <a:lnTo>
                    <a:pt x="15200" y="4918"/>
                  </a:lnTo>
                  <a:lnTo>
                    <a:pt x="15241" y="4796"/>
                  </a:lnTo>
                  <a:lnTo>
                    <a:pt x="16176" y="651"/>
                  </a:lnTo>
                  <a:lnTo>
                    <a:pt x="16176" y="529"/>
                  </a:lnTo>
                  <a:lnTo>
                    <a:pt x="16176" y="407"/>
                  </a:lnTo>
                  <a:lnTo>
                    <a:pt x="16135" y="285"/>
                  </a:lnTo>
                  <a:lnTo>
                    <a:pt x="16054" y="204"/>
                  </a:lnTo>
                  <a:lnTo>
                    <a:pt x="15972" y="123"/>
                  </a:lnTo>
                  <a:lnTo>
                    <a:pt x="15850" y="82"/>
                  </a:lnTo>
                  <a:lnTo>
                    <a:pt x="15729" y="41"/>
                  </a:lnTo>
                  <a:lnTo>
                    <a:pt x="1560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3" name="Google Shape;2653;p33"/>
            <p:cNvSpPr/>
            <p:nvPr/>
          </p:nvSpPr>
          <p:spPr>
            <a:xfrm>
              <a:off x="3996425" y="3468100"/>
              <a:ext cx="383075" cy="114850"/>
            </a:xfrm>
            <a:custGeom>
              <a:avLst/>
              <a:gdLst/>
              <a:ahLst/>
              <a:cxnLst/>
              <a:rect l="l" t="t" r="r" b="b"/>
              <a:pathLst>
                <a:path w="15323" h="4594" extrusionOk="0">
                  <a:moveTo>
                    <a:pt x="570" y="1"/>
                  </a:moveTo>
                  <a:lnTo>
                    <a:pt x="488" y="42"/>
                  </a:lnTo>
                  <a:lnTo>
                    <a:pt x="407" y="82"/>
                  </a:lnTo>
                  <a:lnTo>
                    <a:pt x="326" y="164"/>
                  </a:lnTo>
                  <a:lnTo>
                    <a:pt x="326" y="245"/>
                  </a:lnTo>
                  <a:lnTo>
                    <a:pt x="1" y="4390"/>
                  </a:lnTo>
                  <a:lnTo>
                    <a:pt x="1" y="4472"/>
                  </a:lnTo>
                  <a:lnTo>
                    <a:pt x="82" y="4553"/>
                  </a:lnTo>
                  <a:lnTo>
                    <a:pt x="123" y="4593"/>
                  </a:lnTo>
                  <a:lnTo>
                    <a:pt x="14225" y="4593"/>
                  </a:lnTo>
                  <a:lnTo>
                    <a:pt x="14307" y="4553"/>
                  </a:lnTo>
                  <a:lnTo>
                    <a:pt x="14388" y="4472"/>
                  </a:lnTo>
                  <a:lnTo>
                    <a:pt x="14428" y="4390"/>
                  </a:lnTo>
                  <a:lnTo>
                    <a:pt x="15323" y="245"/>
                  </a:lnTo>
                  <a:lnTo>
                    <a:pt x="15323" y="164"/>
                  </a:lnTo>
                  <a:lnTo>
                    <a:pt x="15282" y="82"/>
                  </a:lnTo>
                  <a:lnTo>
                    <a:pt x="15201" y="42"/>
                  </a:lnTo>
                  <a:lnTo>
                    <a:pt x="1511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4" name="Google Shape;2654;p33"/>
            <p:cNvSpPr/>
            <p:nvPr/>
          </p:nvSpPr>
          <p:spPr>
            <a:xfrm>
              <a:off x="3996425" y="3291325"/>
              <a:ext cx="429825" cy="151400"/>
            </a:xfrm>
            <a:custGeom>
              <a:avLst/>
              <a:gdLst/>
              <a:ahLst/>
              <a:cxnLst/>
              <a:rect l="l" t="t" r="r" b="b"/>
              <a:pathLst>
                <a:path w="17193" h="6056" extrusionOk="0">
                  <a:moveTo>
                    <a:pt x="976" y="0"/>
                  </a:moveTo>
                  <a:lnTo>
                    <a:pt x="814" y="82"/>
                  </a:lnTo>
                  <a:lnTo>
                    <a:pt x="692" y="122"/>
                  </a:lnTo>
                  <a:lnTo>
                    <a:pt x="570" y="204"/>
                  </a:lnTo>
                  <a:lnTo>
                    <a:pt x="488" y="326"/>
                  </a:lnTo>
                  <a:lnTo>
                    <a:pt x="407" y="447"/>
                  </a:lnTo>
                  <a:lnTo>
                    <a:pt x="326" y="569"/>
                  </a:lnTo>
                  <a:lnTo>
                    <a:pt x="326" y="732"/>
                  </a:lnTo>
                  <a:lnTo>
                    <a:pt x="1" y="5406"/>
                  </a:lnTo>
                  <a:lnTo>
                    <a:pt x="1" y="5528"/>
                  </a:lnTo>
                  <a:lnTo>
                    <a:pt x="41" y="5650"/>
                  </a:lnTo>
                  <a:lnTo>
                    <a:pt x="82" y="5771"/>
                  </a:lnTo>
                  <a:lnTo>
                    <a:pt x="163" y="5853"/>
                  </a:lnTo>
                  <a:lnTo>
                    <a:pt x="285" y="5934"/>
                  </a:lnTo>
                  <a:lnTo>
                    <a:pt x="366" y="6015"/>
                  </a:lnTo>
                  <a:lnTo>
                    <a:pt x="529" y="6056"/>
                  </a:lnTo>
                  <a:lnTo>
                    <a:pt x="15485" y="6056"/>
                  </a:lnTo>
                  <a:lnTo>
                    <a:pt x="15607" y="6015"/>
                  </a:lnTo>
                  <a:lnTo>
                    <a:pt x="15851" y="5853"/>
                  </a:lnTo>
                  <a:lnTo>
                    <a:pt x="16054" y="5650"/>
                  </a:lnTo>
                  <a:lnTo>
                    <a:pt x="16135" y="5528"/>
                  </a:lnTo>
                  <a:lnTo>
                    <a:pt x="16176" y="5406"/>
                  </a:lnTo>
                  <a:lnTo>
                    <a:pt x="17192" y="732"/>
                  </a:lnTo>
                  <a:lnTo>
                    <a:pt x="17192" y="569"/>
                  </a:lnTo>
                  <a:lnTo>
                    <a:pt x="17192" y="447"/>
                  </a:lnTo>
                  <a:lnTo>
                    <a:pt x="17151" y="326"/>
                  </a:lnTo>
                  <a:lnTo>
                    <a:pt x="17070" y="204"/>
                  </a:lnTo>
                  <a:lnTo>
                    <a:pt x="16989" y="122"/>
                  </a:lnTo>
                  <a:lnTo>
                    <a:pt x="16867" y="82"/>
                  </a:lnTo>
                  <a:lnTo>
                    <a:pt x="1674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5" name="Google Shape;2655;p33"/>
            <p:cNvSpPr/>
            <p:nvPr/>
          </p:nvSpPr>
          <p:spPr>
            <a:xfrm>
              <a:off x="4007600" y="3303525"/>
              <a:ext cx="406450" cy="128025"/>
            </a:xfrm>
            <a:custGeom>
              <a:avLst/>
              <a:gdLst/>
              <a:ahLst/>
              <a:cxnLst/>
              <a:rect l="l" t="t" r="r" b="b"/>
              <a:pathLst>
                <a:path w="16258" h="5121" extrusionOk="0">
                  <a:moveTo>
                    <a:pt x="529" y="0"/>
                  </a:moveTo>
                  <a:lnTo>
                    <a:pt x="448" y="81"/>
                  </a:lnTo>
                  <a:lnTo>
                    <a:pt x="367" y="163"/>
                  </a:lnTo>
                  <a:lnTo>
                    <a:pt x="326" y="244"/>
                  </a:lnTo>
                  <a:lnTo>
                    <a:pt x="1" y="4918"/>
                  </a:lnTo>
                  <a:lnTo>
                    <a:pt x="1" y="4999"/>
                  </a:lnTo>
                  <a:lnTo>
                    <a:pt x="82" y="5080"/>
                  </a:lnTo>
                  <a:lnTo>
                    <a:pt x="123" y="5121"/>
                  </a:lnTo>
                  <a:lnTo>
                    <a:pt x="15079" y="5121"/>
                  </a:lnTo>
                  <a:lnTo>
                    <a:pt x="15160" y="5080"/>
                  </a:lnTo>
                  <a:lnTo>
                    <a:pt x="15241" y="4999"/>
                  </a:lnTo>
                  <a:lnTo>
                    <a:pt x="15282" y="4918"/>
                  </a:lnTo>
                  <a:lnTo>
                    <a:pt x="16257" y="244"/>
                  </a:lnTo>
                  <a:lnTo>
                    <a:pt x="16257" y="163"/>
                  </a:lnTo>
                  <a:lnTo>
                    <a:pt x="16217" y="81"/>
                  </a:lnTo>
                  <a:lnTo>
                    <a:pt x="1617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6" name="Google Shape;2656;p33"/>
            <p:cNvSpPr/>
            <p:nvPr/>
          </p:nvSpPr>
          <p:spPr>
            <a:xfrm>
              <a:off x="3127725" y="3580900"/>
              <a:ext cx="145300" cy="11200"/>
            </a:xfrm>
            <a:custGeom>
              <a:avLst/>
              <a:gdLst/>
              <a:ahLst/>
              <a:cxnLst/>
              <a:rect l="l" t="t" r="r" b="b"/>
              <a:pathLst>
                <a:path w="5812" h="448" extrusionOk="0">
                  <a:moveTo>
                    <a:pt x="0" y="0"/>
                  </a:moveTo>
                  <a:lnTo>
                    <a:pt x="122" y="447"/>
                  </a:lnTo>
                  <a:lnTo>
                    <a:pt x="5812" y="447"/>
                  </a:lnTo>
                  <a:lnTo>
                    <a:pt x="5731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7" name="Google Shape;2657;p33"/>
            <p:cNvSpPr/>
            <p:nvPr/>
          </p:nvSpPr>
          <p:spPr>
            <a:xfrm>
              <a:off x="3118575" y="3544325"/>
              <a:ext cx="147350" cy="12200"/>
            </a:xfrm>
            <a:custGeom>
              <a:avLst/>
              <a:gdLst/>
              <a:ahLst/>
              <a:cxnLst/>
              <a:rect l="l" t="t" r="r" b="b"/>
              <a:pathLst>
                <a:path w="5894" h="488" extrusionOk="0">
                  <a:moveTo>
                    <a:pt x="1" y="0"/>
                  </a:moveTo>
                  <a:lnTo>
                    <a:pt x="122" y="488"/>
                  </a:lnTo>
                  <a:lnTo>
                    <a:pt x="5894" y="488"/>
                  </a:lnTo>
                  <a:lnTo>
                    <a:pt x="5772" y="0"/>
                  </a:lnTo>
                  <a:close/>
                </a:path>
              </a:pathLst>
            </a:custGeom>
            <a:solidFill>
              <a:srgbClr val="F7D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8" name="Google Shape;2658;p33"/>
            <p:cNvSpPr/>
            <p:nvPr/>
          </p:nvSpPr>
          <p:spPr>
            <a:xfrm>
              <a:off x="3108425" y="3507750"/>
              <a:ext cx="150400" cy="13225"/>
            </a:xfrm>
            <a:custGeom>
              <a:avLst/>
              <a:gdLst/>
              <a:ahLst/>
              <a:cxnLst/>
              <a:rect l="l" t="t" r="r" b="b"/>
              <a:pathLst>
                <a:path w="6016" h="529" extrusionOk="0">
                  <a:moveTo>
                    <a:pt x="0" y="0"/>
                  </a:moveTo>
                  <a:lnTo>
                    <a:pt x="163" y="528"/>
                  </a:lnTo>
                  <a:lnTo>
                    <a:pt x="6015" y="528"/>
                  </a:lnTo>
                  <a:lnTo>
                    <a:pt x="5893" y="0"/>
                  </a:lnTo>
                  <a:close/>
                </a:path>
              </a:pathLst>
            </a:custGeom>
            <a:solidFill>
              <a:srgbClr val="F7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59" name="Google Shape;2659;p33"/>
            <p:cNvSpPr/>
            <p:nvPr/>
          </p:nvSpPr>
          <p:spPr>
            <a:xfrm>
              <a:off x="3099275" y="3472175"/>
              <a:ext cx="151400" cy="13225"/>
            </a:xfrm>
            <a:custGeom>
              <a:avLst/>
              <a:gdLst/>
              <a:ahLst/>
              <a:cxnLst/>
              <a:rect l="l" t="t" r="r" b="b"/>
              <a:pathLst>
                <a:path w="6056" h="529" extrusionOk="0">
                  <a:moveTo>
                    <a:pt x="0" y="1"/>
                  </a:moveTo>
                  <a:lnTo>
                    <a:pt x="122" y="529"/>
                  </a:lnTo>
                  <a:lnTo>
                    <a:pt x="6056" y="529"/>
                  </a:lnTo>
                  <a:lnTo>
                    <a:pt x="5934" y="1"/>
                  </a:lnTo>
                  <a:close/>
                </a:path>
              </a:pathLst>
            </a:custGeom>
            <a:solidFill>
              <a:srgbClr val="F7C3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0" name="Google Shape;2660;p33"/>
            <p:cNvSpPr/>
            <p:nvPr/>
          </p:nvSpPr>
          <p:spPr>
            <a:xfrm>
              <a:off x="3089100" y="3435600"/>
              <a:ext cx="154475" cy="14250"/>
            </a:xfrm>
            <a:custGeom>
              <a:avLst/>
              <a:gdLst/>
              <a:ahLst/>
              <a:cxnLst/>
              <a:rect l="l" t="t" r="r" b="b"/>
              <a:pathLst>
                <a:path w="6179" h="570" extrusionOk="0">
                  <a:moveTo>
                    <a:pt x="1" y="0"/>
                  </a:moveTo>
                  <a:lnTo>
                    <a:pt x="163" y="569"/>
                  </a:lnTo>
                  <a:lnTo>
                    <a:pt x="6178" y="569"/>
                  </a:lnTo>
                  <a:lnTo>
                    <a:pt x="6056" y="0"/>
                  </a:lnTo>
                  <a:close/>
                </a:path>
              </a:pathLst>
            </a:custGeom>
            <a:solidFill>
              <a:srgbClr val="F7B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1" name="Google Shape;2661;p33"/>
            <p:cNvSpPr/>
            <p:nvPr/>
          </p:nvSpPr>
          <p:spPr>
            <a:xfrm>
              <a:off x="3079975" y="3400050"/>
              <a:ext cx="155475" cy="13225"/>
            </a:xfrm>
            <a:custGeom>
              <a:avLst/>
              <a:gdLst/>
              <a:ahLst/>
              <a:cxnLst/>
              <a:rect l="l" t="t" r="r" b="b"/>
              <a:pathLst>
                <a:path w="6219" h="529" extrusionOk="0">
                  <a:moveTo>
                    <a:pt x="0" y="0"/>
                  </a:moveTo>
                  <a:lnTo>
                    <a:pt x="122" y="528"/>
                  </a:lnTo>
                  <a:lnTo>
                    <a:pt x="6218" y="528"/>
                  </a:lnTo>
                  <a:lnTo>
                    <a:pt x="6096" y="0"/>
                  </a:lnTo>
                  <a:close/>
                </a:path>
              </a:pathLst>
            </a:custGeom>
            <a:solidFill>
              <a:srgbClr val="F6B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2" name="Google Shape;2662;p33"/>
            <p:cNvSpPr/>
            <p:nvPr/>
          </p:nvSpPr>
          <p:spPr>
            <a:xfrm>
              <a:off x="3069800" y="3363450"/>
              <a:ext cx="158525" cy="14250"/>
            </a:xfrm>
            <a:custGeom>
              <a:avLst/>
              <a:gdLst/>
              <a:ahLst/>
              <a:cxnLst/>
              <a:rect l="l" t="t" r="r" b="b"/>
              <a:pathLst>
                <a:path w="6341" h="570" extrusionOk="0">
                  <a:moveTo>
                    <a:pt x="1" y="1"/>
                  </a:moveTo>
                  <a:lnTo>
                    <a:pt x="163" y="570"/>
                  </a:lnTo>
                  <a:lnTo>
                    <a:pt x="6341" y="570"/>
                  </a:lnTo>
                  <a:lnTo>
                    <a:pt x="6219" y="1"/>
                  </a:lnTo>
                  <a:close/>
                </a:path>
              </a:pathLst>
            </a:custGeom>
            <a:solidFill>
              <a:srgbClr val="F6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3" name="Google Shape;2663;p33"/>
            <p:cNvSpPr/>
            <p:nvPr/>
          </p:nvSpPr>
          <p:spPr>
            <a:xfrm>
              <a:off x="3059650" y="3326875"/>
              <a:ext cx="160550" cy="15275"/>
            </a:xfrm>
            <a:custGeom>
              <a:avLst/>
              <a:gdLst/>
              <a:ahLst/>
              <a:cxnLst/>
              <a:rect l="l" t="t" r="r" b="b"/>
              <a:pathLst>
                <a:path w="6422" h="611" extrusionOk="0">
                  <a:moveTo>
                    <a:pt x="0" y="1"/>
                  </a:moveTo>
                  <a:lnTo>
                    <a:pt x="163" y="610"/>
                  </a:lnTo>
                  <a:lnTo>
                    <a:pt x="6422" y="610"/>
                  </a:lnTo>
                  <a:lnTo>
                    <a:pt x="6300" y="1"/>
                  </a:lnTo>
                  <a:close/>
                </a:path>
              </a:pathLst>
            </a:custGeom>
            <a:solidFill>
              <a:srgbClr val="F6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4" name="Google Shape;2664;p33"/>
            <p:cNvSpPr/>
            <p:nvPr/>
          </p:nvSpPr>
          <p:spPr>
            <a:xfrm>
              <a:off x="3050500" y="3291325"/>
              <a:ext cx="162600" cy="15250"/>
            </a:xfrm>
            <a:custGeom>
              <a:avLst/>
              <a:gdLst/>
              <a:ahLst/>
              <a:cxnLst/>
              <a:rect l="l" t="t" r="r" b="b"/>
              <a:pathLst>
                <a:path w="6504" h="610" extrusionOk="0">
                  <a:moveTo>
                    <a:pt x="1" y="0"/>
                  </a:moveTo>
                  <a:lnTo>
                    <a:pt x="163" y="610"/>
                  </a:lnTo>
                  <a:lnTo>
                    <a:pt x="6503" y="610"/>
                  </a:lnTo>
                  <a:lnTo>
                    <a:pt x="6381" y="0"/>
                  </a:lnTo>
                  <a:close/>
                </a:path>
              </a:pathLst>
            </a:custGeom>
            <a:solidFill>
              <a:srgbClr val="F69A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5" name="Google Shape;2665;p33"/>
            <p:cNvSpPr/>
            <p:nvPr/>
          </p:nvSpPr>
          <p:spPr>
            <a:xfrm>
              <a:off x="3040350" y="3254750"/>
              <a:ext cx="164625" cy="15250"/>
            </a:xfrm>
            <a:custGeom>
              <a:avLst/>
              <a:gdLst/>
              <a:ahLst/>
              <a:cxnLst/>
              <a:rect l="l" t="t" r="r" b="b"/>
              <a:pathLst>
                <a:path w="6585" h="610" extrusionOk="0">
                  <a:moveTo>
                    <a:pt x="0" y="0"/>
                  </a:moveTo>
                  <a:lnTo>
                    <a:pt x="163" y="610"/>
                  </a:lnTo>
                  <a:lnTo>
                    <a:pt x="6584" y="610"/>
                  </a:lnTo>
                  <a:lnTo>
                    <a:pt x="6462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6" name="Google Shape;2666;p33"/>
            <p:cNvSpPr/>
            <p:nvPr/>
          </p:nvSpPr>
          <p:spPr>
            <a:xfrm>
              <a:off x="3250650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04" y="0"/>
                  </a:moveTo>
                  <a:lnTo>
                    <a:pt x="123" y="41"/>
                  </a:lnTo>
                  <a:lnTo>
                    <a:pt x="42" y="81"/>
                  </a:lnTo>
                  <a:lnTo>
                    <a:pt x="1" y="163"/>
                  </a:lnTo>
                  <a:lnTo>
                    <a:pt x="1" y="285"/>
                  </a:lnTo>
                  <a:lnTo>
                    <a:pt x="42" y="366"/>
                  </a:lnTo>
                  <a:lnTo>
                    <a:pt x="123" y="447"/>
                  </a:lnTo>
                  <a:lnTo>
                    <a:pt x="204" y="488"/>
                  </a:lnTo>
                  <a:lnTo>
                    <a:pt x="285" y="528"/>
                  </a:lnTo>
                  <a:lnTo>
                    <a:pt x="407" y="488"/>
                  </a:lnTo>
                  <a:lnTo>
                    <a:pt x="448" y="447"/>
                  </a:lnTo>
                  <a:lnTo>
                    <a:pt x="489" y="366"/>
                  </a:lnTo>
                  <a:lnTo>
                    <a:pt x="489" y="285"/>
                  </a:lnTo>
                  <a:lnTo>
                    <a:pt x="448" y="163"/>
                  </a:lnTo>
                  <a:lnTo>
                    <a:pt x="40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7" name="Google Shape;2667;p33"/>
            <p:cNvSpPr/>
            <p:nvPr/>
          </p:nvSpPr>
          <p:spPr>
            <a:xfrm>
              <a:off x="3268950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04" y="0"/>
                  </a:moveTo>
                  <a:lnTo>
                    <a:pt x="122" y="41"/>
                  </a:lnTo>
                  <a:lnTo>
                    <a:pt x="41" y="81"/>
                  </a:lnTo>
                  <a:lnTo>
                    <a:pt x="0" y="163"/>
                  </a:lnTo>
                  <a:lnTo>
                    <a:pt x="0" y="285"/>
                  </a:lnTo>
                  <a:lnTo>
                    <a:pt x="41" y="366"/>
                  </a:lnTo>
                  <a:lnTo>
                    <a:pt x="82" y="447"/>
                  </a:lnTo>
                  <a:lnTo>
                    <a:pt x="204" y="488"/>
                  </a:lnTo>
                  <a:lnTo>
                    <a:pt x="285" y="528"/>
                  </a:lnTo>
                  <a:lnTo>
                    <a:pt x="366" y="488"/>
                  </a:lnTo>
                  <a:lnTo>
                    <a:pt x="44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47" y="163"/>
                  </a:lnTo>
                  <a:lnTo>
                    <a:pt x="407" y="81"/>
                  </a:lnTo>
                  <a:lnTo>
                    <a:pt x="285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8" name="Google Shape;2668;p33"/>
            <p:cNvSpPr/>
            <p:nvPr/>
          </p:nvSpPr>
          <p:spPr>
            <a:xfrm>
              <a:off x="3310600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04" y="0"/>
                  </a:moveTo>
                  <a:lnTo>
                    <a:pt x="123" y="41"/>
                  </a:lnTo>
                  <a:lnTo>
                    <a:pt x="41" y="81"/>
                  </a:lnTo>
                  <a:lnTo>
                    <a:pt x="1" y="163"/>
                  </a:lnTo>
                  <a:lnTo>
                    <a:pt x="1" y="285"/>
                  </a:lnTo>
                  <a:lnTo>
                    <a:pt x="41" y="366"/>
                  </a:lnTo>
                  <a:lnTo>
                    <a:pt x="123" y="447"/>
                  </a:lnTo>
                  <a:lnTo>
                    <a:pt x="204" y="488"/>
                  </a:lnTo>
                  <a:lnTo>
                    <a:pt x="285" y="528"/>
                  </a:lnTo>
                  <a:lnTo>
                    <a:pt x="407" y="488"/>
                  </a:lnTo>
                  <a:lnTo>
                    <a:pt x="448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48" y="163"/>
                  </a:lnTo>
                  <a:lnTo>
                    <a:pt x="407" y="81"/>
                  </a:lnTo>
                  <a:lnTo>
                    <a:pt x="326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69" name="Google Shape;2669;p33"/>
            <p:cNvSpPr/>
            <p:nvPr/>
          </p:nvSpPr>
          <p:spPr>
            <a:xfrm>
              <a:off x="3328900" y="3260850"/>
              <a:ext cx="12200" cy="13225"/>
            </a:xfrm>
            <a:custGeom>
              <a:avLst/>
              <a:gdLst/>
              <a:ahLst/>
              <a:cxnLst/>
              <a:rect l="l" t="t" r="r" b="b"/>
              <a:pathLst>
                <a:path w="488" h="529" extrusionOk="0">
                  <a:moveTo>
                    <a:pt x="203" y="0"/>
                  </a:moveTo>
                  <a:lnTo>
                    <a:pt x="122" y="41"/>
                  </a:lnTo>
                  <a:lnTo>
                    <a:pt x="41" y="81"/>
                  </a:lnTo>
                  <a:lnTo>
                    <a:pt x="0" y="163"/>
                  </a:lnTo>
                  <a:lnTo>
                    <a:pt x="0" y="285"/>
                  </a:lnTo>
                  <a:lnTo>
                    <a:pt x="41" y="366"/>
                  </a:lnTo>
                  <a:lnTo>
                    <a:pt x="122" y="447"/>
                  </a:lnTo>
                  <a:lnTo>
                    <a:pt x="203" y="488"/>
                  </a:lnTo>
                  <a:lnTo>
                    <a:pt x="285" y="528"/>
                  </a:lnTo>
                  <a:lnTo>
                    <a:pt x="366" y="488"/>
                  </a:lnTo>
                  <a:lnTo>
                    <a:pt x="44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47" y="163"/>
                  </a:lnTo>
                  <a:lnTo>
                    <a:pt x="407" y="81"/>
                  </a:lnTo>
                  <a:lnTo>
                    <a:pt x="325" y="4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0" name="Google Shape;2670;p33"/>
            <p:cNvSpPr/>
            <p:nvPr/>
          </p:nvSpPr>
          <p:spPr>
            <a:xfrm>
              <a:off x="3370550" y="3260850"/>
              <a:ext cx="12225" cy="13225"/>
            </a:xfrm>
            <a:custGeom>
              <a:avLst/>
              <a:gdLst/>
              <a:ahLst/>
              <a:cxnLst/>
              <a:rect l="l" t="t" r="r" b="b"/>
              <a:pathLst>
                <a:path w="489" h="529" extrusionOk="0">
                  <a:moveTo>
                    <a:pt x="204" y="0"/>
                  </a:moveTo>
                  <a:lnTo>
                    <a:pt x="123" y="41"/>
                  </a:lnTo>
                  <a:lnTo>
                    <a:pt x="41" y="81"/>
                  </a:lnTo>
                  <a:lnTo>
                    <a:pt x="1" y="163"/>
                  </a:lnTo>
                  <a:lnTo>
                    <a:pt x="1" y="285"/>
                  </a:lnTo>
                  <a:lnTo>
                    <a:pt x="41" y="366"/>
                  </a:lnTo>
                  <a:lnTo>
                    <a:pt x="123" y="447"/>
                  </a:lnTo>
                  <a:lnTo>
                    <a:pt x="204" y="488"/>
                  </a:lnTo>
                  <a:lnTo>
                    <a:pt x="285" y="528"/>
                  </a:lnTo>
                  <a:lnTo>
                    <a:pt x="407" y="488"/>
                  </a:lnTo>
                  <a:lnTo>
                    <a:pt x="448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07" y="81"/>
                  </a:lnTo>
                  <a:lnTo>
                    <a:pt x="326" y="41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1" name="Google Shape;2671;p33"/>
            <p:cNvSpPr/>
            <p:nvPr/>
          </p:nvSpPr>
          <p:spPr>
            <a:xfrm>
              <a:off x="3388850" y="3260850"/>
              <a:ext cx="12200" cy="13225"/>
            </a:xfrm>
            <a:custGeom>
              <a:avLst/>
              <a:gdLst/>
              <a:ahLst/>
              <a:cxnLst/>
              <a:rect l="l" t="t" r="r" b="b"/>
              <a:pathLst>
                <a:path w="488" h="529" extrusionOk="0">
                  <a:moveTo>
                    <a:pt x="203" y="0"/>
                  </a:moveTo>
                  <a:lnTo>
                    <a:pt x="122" y="41"/>
                  </a:lnTo>
                  <a:lnTo>
                    <a:pt x="41" y="81"/>
                  </a:lnTo>
                  <a:lnTo>
                    <a:pt x="0" y="163"/>
                  </a:lnTo>
                  <a:lnTo>
                    <a:pt x="0" y="285"/>
                  </a:lnTo>
                  <a:lnTo>
                    <a:pt x="41" y="366"/>
                  </a:lnTo>
                  <a:lnTo>
                    <a:pt x="122" y="447"/>
                  </a:lnTo>
                  <a:lnTo>
                    <a:pt x="203" y="488"/>
                  </a:lnTo>
                  <a:lnTo>
                    <a:pt x="285" y="528"/>
                  </a:lnTo>
                  <a:lnTo>
                    <a:pt x="366" y="488"/>
                  </a:lnTo>
                  <a:lnTo>
                    <a:pt x="447" y="447"/>
                  </a:lnTo>
                  <a:lnTo>
                    <a:pt x="488" y="366"/>
                  </a:lnTo>
                  <a:lnTo>
                    <a:pt x="488" y="285"/>
                  </a:lnTo>
                  <a:lnTo>
                    <a:pt x="488" y="163"/>
                  </a:lnTo>
                  <a:lnTo>
                    <a:pt x="407" y="81"/>
                  </a:lnTo>
                  <a:lnTo>
                    <a:pt x="325" y="41"/>
                  </a:lnTo>
                  <a:lnTo>
                    <a:pt x="203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2" name="Google Shape;2672;p33"/>
            <p:cNvSpPr/>
            <p:nvPr/>
          </p:nvSpPr>
          <p:spPr>
            <a:xfrm>
              <a:off x="3280125" y="3457950"/>
              <a:ext cx="402375" cy="134150"/>
            </a:xfrm>
            <a:custGeom>
              <a:avLst/>
              <a:gdLst/>
              <a:ahLst/>
              <a:cxnLst/>
              <a:rect l="l" t="t" r="r" b="b"/>
              <a:pathLst>
                <a:path w="16095" h="5366" extrusionOk="0">
                  <a:moveTo>
                    <a:pt x="569" y="1"/>
                  </a:moveTo>
                  <a:lnTo>
                    <a:pt x="448" y="41"/>
                  </a:lnTo>
                  <a:lnTo>
                    <a:pt x="326" y="82"/>
                  </a:lnTo>
                  <a:lnTo>
                    <a:pt x="204" y="123"/>
                  </a:lnTo>
                  <a:lnTo>
                    <a:pt x="122" y="204"/>
                  </a:lnTo>
                  <a:lnTo>
                    <a:pt x="41" y="285"/>
                  </a:lnTo>
                  <a:lnTo>
                    <a:pt x="0" y="407"/>
                  </a:lnTo>
                  <a:lnTo>
                    <a:pt x="0" y="529"/>
                  </a:lnTo>
                  <a:lnTo>
                    <a:pt x="0" y="651"/>
                  </a:lnTo>
                  <a:lnTo>
                    <a:pt x="854" y="4796"/>
                  </a:lnTo>
                  <a:lnTo>
                    <a:pt x="854" y="4918"/>
                  </a:lnTo>
                  <a:lnTo>
                    <a:pt x="935" y="5040"/>
                  </a:lnTo>
                  <a:lnTo>
                    <a:pt x="1098" y="5203"/>
                  </a:lnTo>
                  <a:lnTo>
                    <a:pt x="1342" y="5325"/>
                  </a:lnTo>
                  <a:lnTo>
                    <a:pt x="1626" y="5365"/>
                  </a:lnTo>
                  <a:lnTo>
                    <a:pt x="15607" y="5365"/>
                  </a:lnTo>
                  <a:lnTo>
                    <a:pt x="15729" y="5325"/>
                  </a:lnTo>
                  <a:lnTo>
                    <a:pt x="15932" y="5203"/>
                  </a:lnTo>
                  <a:lnTo>
                    <a:pt x="16013" y="5121"/>
                  </a:lnTo>
                  <a:lnTo>
                    <a:pt x="16054" y="5040"/>
                  </a:lnTo>
                  <a:lnTo>
                    <a:pt x="16095" y="4918"/>
                  </a:lnTo>
                  <a:lnTo>
                    <a:pt x="16095" y="4796"/>
                  </a:lnTo>
                  <a:lnTo>
                    <a:pt x="15891" y="651"/>
                  </a:lnTo>
                  <a:lnTo>
                    <a:pt x="15891" y="529"/>
                  </a:lnTo>
                  <a:lnTo>
                    <a:pt x="15851" y="407"/>
                  </a:lnTo>
                  <a:lnTo>
                    <a:pt x="15769" y="285"/>
                  </a:lnTo>
                  <a:lnTo>
                    <a:pt x="15688" y="204"/>
                  </a:lnTo>
                  <a:lnTo>
                    <a:pt x="15444" y="82"/>
                  </a:lnTo>
                  <a:lnTo>
                    <a:pt x="15322" y="41"/>
                  </a:lnTo>
                  <a:lnTo>
                    <a:pt x="1516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3" name="Google Shape;2673;p33"/>
            <p:cNvSpPr/>
            <p:nvPr/>
          </p:nvSpPr>
          <p:spPr>
            <a:xfrm>
              <a:off x="3299425" y="3474200"/>
              <a:ext cx="53875" cy="44750"/>
            </a:xfrm>
            <a:custGeom>
              <a:avLst/>
              <a:gdLst/>
              <a:ahLst/>
              <a:cxnLst/>
              <a:rect l="l" t="t" r="r" b="b"/>
              <a:pathLst>
                <a:path w="2155" h="1790" extrusionOk="0">
                  <a:moveTo>
                    <a:pt x="407" y="1"/>
                  </a:moveTo>
                  <a:lnTo>
                    <a:pt x="204" y="41"/>
                  </a:lnTo>
                  <a:lnTo>
                    <a:pt x="82" y="123"/>
                  </a:lnTo>
                  <a:lnTo>
                    <a:pt x="1" y="245"/>
                  </a:lnTo>
                  <a:lnTo>
                    <a:pt x="1" y="448"/>
                  </a:lnTo>
                  <a:lnTo>
                    <a:pt x="163" y="1383"/>
                  </a:lnTo>
                  <a:lnTo>
                    <a:pt x="245" y="1545"/>
                  </a:lnTo>
                  <a:lnTo>
                    <a:pt x="366" y="1667"/>
                  </a:lnTo>
                  <a:lnTo>
                    <a:pt x="529" y="1748"/>
                  </a:lnTo>
                  <a:lnTo>
                    <a:pt x="732" y="1789"/>
                  </a:lnTo>
                  <a:lnTo>
                    <a:pt x="1748" y="1789"/>
                  </a:lnTo>
                  <a:lnTo>
                    <a:pt x="1911" y="1748"/>
                  </a:lnTo>
                  <a:lnTo>
                    <a:pt x="2033" y="1667"/>
                  </a:lnTo>
                  <a:lnTo>
                    <a:pt x="2114" y="1545"/>
                  </a:lnTo>
                  <a:lnTo>
                    <a:pt x="2155" y="1383"/>
                  </a:lnTo>
                  <a:lnTo>
                    <a:pt x="1992" y="448"/>
                  </a:lnTo>
                  <a:lnTo>
                    <a:pt x="1911" y="245"/>
                  </a:lnTo>
                  <a:lnTo>
                    <a:pt x="1789" y="123"/>
                  </a:lnTo>
                  <a:lnTo>
                    <a:pt x="1626" y="41"/>
                  </a:lnTo>
                  <a:lnTo>
                    <a:pt x="1423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4" name="Google Shape;2674;p33"/>
            <p:cNvSpPr/>
            <p:nvPr/>
          </p:nvSpPr>
          <p:spPr>
            <a:xfrm>
              <a:off x="3377675" y="3474200"/>
              <a:ext cx="52850" cy="44750"/>
            </a:xfrm>
            <a:custGeom>
              <a:avLst/>
              <a:gdLst/>
              <a:ahLst/>
              <a:cxnLst/>
              <a:rect l="l" t="t" r="r" b="b"/>
              <a:pathLst>
                <a:path w="2114" h="1790" extrusionOk="0">
                  <a:moveTo>
                    <a:pt x="406" y="1"/>
                  </a:moveTo>
                  <a:lnTo>
                    <a:pt x="203" y="41"/>
                  </a:lnTo>
                  <a:lnTo>
                    <a:pt x="81" y="123"/>
                  </a:lnTo>
                  <a:lnTo>
                    <a:pt x="0" y="245"/>
                  </a:lnTo>
                  <a:lnTo>
                    <a:pt x="0" y="448"/>
                  </a:lnTo>
                  <a:lnTo>
                    <a:pt x="122" y="1383"/>
                  </a:lnTo>
                  <a:lnTo>
                    <a:pt x="203" y="1545"/>
                  </a:lnTo>
                  <a:lnTo>
                    <a:pt x="325" y="1667"/>
                  </a:lnTo>
                  <a:lnTo>
                    <a:pt x="488" y="1748"/>
                  </a:lnTo>
                  <a:lnTo>
                    <a:pt x="691" y="1789"/>
                  </a:lnTo>
                  <a:lnTo>
                    <a:pt x="1707" y="1789"/>
                  </a:lnTo>
                  <a:lnTo>
                    <a:pt x="1870" y="1748"/>
                  </a:lnTo>
                  <a:lnTo>
                    <a:pt x="2032" y="1667"/>
                  </a:lnTo>
                  <a:lnTo>
                    <a:pt x="2113" y="1545"/>
                  </a:lnTo>
                  <a:lnTo>
                    <a:pt x="2113" y="1383"/>
                  </a:lnTo>
                  <a:lnTo>
                    <a:pt x="1992" y="448"/>
                  </a:lnTo>
                  <a:lnTo>
                    <a:pt x="1910" y="245"/>
                  </a:lnTo>
                  <a:lnTo>
                    <a:pt x="1788" y="123"/>
                  </a:lnTo>
                  <a:lnTo>
                    <a:pt x="1626" y="41"/>
                  </a:lnTo>
                  <a:lnTo>
                    <a:pt x="142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5" name="Google Shape;2675;p33"/>
            <p:cNvSpPr/>
            <p:nvPr/>
          </p:nvSpPr>
          <p:spPr>
            <a:xfrm>
              <a:off x="3455900" y="3474200"/>
              <a:ext cx="51850" cy="44750"/>
            </a:xfrm>
            <a:custGeom>
              <a:avLst/>
              <a:gdLst/>
              <a:ahLst/>
              <a:cxnLst/>
              <a:rect l="l" t="t" r="r" b="b"/>
              <a:pathLst>
                <a:path w="2074" h="1790" extrusionOk="0">
                  <a:moveTo>
                    <a:pt x="407" y="1"/>
                  </a:moveTo>
                  <a:lnTo>
                    <a:pt x="244" y="41"/>
                  </a:lnTo>
                  <a:lnTo>
                    <a:pt x="82" y="123"/>
                  </a:lnTo>
                  <a:lnTo>
                    <a:pt x="0" y="245"/>
                  </a:lnTo>
                  <a:lnTo>
                    <a:pt x="0" y="448"/>
                  </a:lnTo>
                  <a:lnTo>
                    <a:pt x="122" y="1383"/>
                  </a:lnTo>
                  <a:lnTo>
                    <a:pt x="163" y="1545"/>
                  </a:lnTo>
                  <a:lnTo>
                    <a:pt x="285" y="1667"/>
                  </a:lnTo>
                  <a:lnTo>
                    <a:pt x="448" y="1748"/>
                  </a:lnTo>
                  <a:lnTo>
                    <a:pt x="651" y="1789"/>
                  </a:lnTo>
                  <a:lnTo>
                    <a:pt x="1667" y="1789"/>
                  </a:lnTo>
                  <a:lnTo>
                    <a:pt x="1829" y="1748"/>
                  </a:lnTo>
                  <a:lnTo>
                    <a:pt x="1992" y="1667"/>
                  </a:lnTo>
                  <a:lnTo>
                    <a:pt x="2073" y="1545"/>
                  </a:lnTo>
                  <a:lnTo>
                    <a:pt x="2073" y="1383"/>
                  </a:lnTo>
                  <a:lnTo>
                    <a:pt x="1951" y="448"/>
                  </a:lnTo>
                  <a:lnTo>
                    <a:pt x="1911" y="245"/>
                  </a:lnTo>
                  <a:lnTo>
                    <a:pt x="1789" y="123"/>
                  </a:lnTo>
                  <a:lnTo>
                    <a:pt x="1626" y="41"/>
                  </a:lnTo>
                  <a:lnTo>
                    <a:pt x="142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6" name="Google Shape;2676;p33"/>
            <p:cNvSpPr/>
            <p:nvPr/>
          </p:nvSpPr>
          <p:spPr>
            <a:xfrm>
              <a:off x="3534125" y="3474200"/>
              <a:ext cx="50825" cy="44750"/>
            </a:xfrm>
            <a:custGeom>
              <a:avLst/>
              <a:gdLst/>
              <a:ahLst/>
              <a:cxnLst/>
              <a:rect l="l" t="t" r="r" b="b"/>
              <a:pathLst>
                <a:path w="2033" h="1790" extrusionOk="0">
                  <a:moveTo>
                    <a:pt x="407" y="1"/>
                  </a:moveTo>
                  <a:lnTo>
                    <a:pt x="245" y="41"/>
                  </a:lnTo>
                  <a:lnTo>
                    <a:pt x="82" y="123"/>
                  </a:lnTo>
                  <a:lnTo>
                    <a:pt x="1" y="245"/>
                  </a:lnTo>
                  <a:lnTo>
                    <a:pt x="1" y="448"/>
                  </a:lnTo>
                  <a:lnTo>
                    <a:pt x="82" y="1383"/>
                  </a:lnTo>
                  <a:lnTo>
                    <a:pt x="123" y="1545"/>
                  </a:lnTo>
                  <a:lnTo>
                    <a:pt x="245" y="1667"/>
                  </a:lnTo>
                  <a:lnTo>
                    <a:pt x="407" y="1748"/>
                  </a:lnTo>
                  <a:lnTo>
                    <a:pt x="610" y="1789"/>
                  </a:lnTo>
                  <a:lnTo>
                    <a:pt x="1627" y="1789"/>
                  </a:lnTo>
                  <a:lnTo>
                    <a:pt x="1789" y="1748"/>
                  </a:lnTo>
                  <a:lnTo>
                    <a:pt x="1952" y="1667"/>
                  </a:lnTo>
                  <a:lnTo>
                    <a:pt x="2033" y="1545"/>
                  </a:lnTo>
                  <a:lnTo>
                    <a:pt x="2033" y="1383"/>
                  </a:lnTo>
                  <a:lnTo>
                    <a:pt x="1952" y="448"/>
                  </a:lnTo>
                  <a:lnTo>
                    <a:pt x="1911" y="245"/>
                  </a:lnTo>
                  <a:lnTo>
                    <a:pt x="1789" y="123"/>
                  </a:lnTo>
                  <a:lnTo>
                    <a:pt x="1627" y="41"/>
                  </a:lnTo>
                  <a:lnTo>
                    <a:pt x="146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7" name="Google Shape;2677;p33"/>
            <p:cNvSpPr/>
            <p:nvPr/>
          </p:nvSpPr>
          <p:spPr>
            <a:xfrm>
              <a:off x="3612375" y="3474200"/>
              <a:ext cx="50825" cy="44750"/>
            </a:xfrm>
            <a:custGeom>
              <a:avLst/>
              <a:gdLst/>
              <a:ahLst/>
              <a:cxnLst/>
              <a:rect l="l" t="t" r="r" b="b"/>
              <a:pathLst>
                <a:path w="2033" h="1790" extrusionOk="0">
                  <a:moveTo>
                    <a:pt x="447" y="1"/>
                  </a:moveTo>
                  <a:lnTo>
                    <a:pt x="244" y="41"/>
                  </a:lnTo>
                  <a:lnTo>
                    <a:pt x="82" y="123"/>
                  </a:lnTo>
                  <a:lnTo>
                    <a:pt x="0" y="245"/>
                  </a:lnTo>
                  <a:lnTo>
                    <a:pt x="0" y="448"/>
                  </a:lnTo>
                  <a:lnTo>
                    <a:pt x="41" y="1383"/>
                  </a:lnTo>
                  <a:lnTo>
                    <a:pt x="122" y="1545"/>
                  </a:lnTo>
                  <a:lnTo>
                    <a:pt x="203" y="1667"/>
                  </a:lnTo>
                  <a:lnTo>
                    <a:pt x="366" y="1748"/>
                  </a:lnTo>
                  <a:lnTo>
                    <a:pt x="569" y="1789"/>
                  </a:lnTo>
                  <a:lnTo>
                    <a:pt x="1585" y="1789"/>
                  </a:lnTo>
                  <a:lnTo>
                    <a:pt x="1748" y="1748"/>
                  </a:lnTo>
                  <a:lnTo>
                    <a:pt x="1910" y="1667"/>
                  </a:lnTo>
                  <a:lnTo>
                    <a:pt x="1992" y="1545"/>
                  </a:lnTo>
                  <a:lnTo>
                    <a:pt x="2032" y="1383"/>
                  </a:lnTo>
                  <a:lnTo>
                    <a:pt x="1951" y="448"/>
                  </a:lnTo>
                  <a:lnTo>
                    <a:pt x="1910" y="245"/>
                  </a:lnTo>
                  <a:lnTo>
                    <a:pt x="1788" y="123"/>
                  </a:lnTo>
                  <a:lnTo>
                    <a:pt x="1667" y="41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8" name="Google Shape;2678;p33"/>
            <p:cNvSpPr/>
            <p:nvPr/>
          </p:nvSpPr>
          <p:spPr>
            <a:xfrm>
              <a:off x="3310600" y="3535175"/>
              <a:ext cx="52875" cy="42700"/>
            </a:xfrm>
            <a:custGeom>
              <a:avLst/>
              <a:gdLst/>
              <a:ahLst/>
              <a:cxnLst/>
              <a:rect l="l" t="t" r="r" b="b"/>
              <a:pathLst>
                <a:path w="2115" h="1708" extrusionOk="0">
                  <a:moveTo>
                    <a:pt x="407" y="0"/>
                  </a:moveTo>
                  <a:lnTo>
                    <a:pt x="245" y="41"/>
                  </a:lnTo>
                  <a:lnTo>
                    <a:pt x="82" y="122"/>
                  </a:lnTo>
                  <a:lnTo>
                    <a:pt x="1" y="244"/>
                  </a:lnTo>
                  <a:lnTo>
                    <a:pt x="1" y="407"/>
                  </a:lnTo>
                  <a:lnTo>
                    <a:pt x="204" y="1301"/>
                  </a:lnTo>
                  <a:lnTo>
                    <a:pt x="245" y="1463"/>
                  </a:lnTo>
                  <a:lnTo>
                    <a:pt x="367" y="1585"/>
                  </a:lnTo>
                  <a:lnTo>
                    <a:pt x="529" y="1707"/>
                  </a:lnTo>
                  <a:lnTo>
                    <a:pt x="1870" y="1707"/>
                  </a:lnTo>
                  <a:lnTo>
                    <a:pt x="2033" y="1585"/>
                  </a:lnTo>
                  <a:lnTo>
                    <a:pt x="2114" y="1463"/>
                  </a:lnTo>
                  <a:lnTo>
                    <a:pt x="2114" y="1301"/>
                  </a:lnTo>
                  <a:lnTo>
                    <a:pt x="1952" y="407"/>
                  </a:lnTo>
                  <a:lnTo>
                    <a:pt x="1870" y="244"/>
                  </a:lnTo>
                  <a:lnTo>
                    <a:pt x="1748" y="122"/>
                  </a:lnTo>
                  <a:lnTo>
                    <a:pt x="1586" y="41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79" name="Google Shape;2679;p33"/>
            <p:cNvSpPr/>
            <p:nvPr/>
          </p:nvSpPr>
          <p:spPr>
            <a:xfrm>
              <a:off x="3387825" y="3535175"/>
              <a:ext cx="50825" cy="42700"/>
            </a:xfrm>
            <a:custGeom>
              <a:avLst/>
              <a:gdLst/>
              <a:ahLst/>
              <a:cxnLst/>
              <a:rect l="l" t="t" r="r" b="b"/>
              <a:pathLst>
                <a:path w="2033" h="1708" extrusionOk="0">
                  <a:moveTo>
                    <a:pt x="366" y="0"/>
                  </a:moveTo>
                  <a:lnTo>
                    <a:pt x="204" y="41"/>
                  </a:lnTo>
                  <a:lnTo>
                    <a:pt x="82" y="122"/>
                  </a:lnTo>
                  <a:lnTo>
                    <a:pt x="0" y="244"/>
                  </a:lnTo>
                  <a:lnTo>
                    <a:pt x="0" y="407"/>
                  </a:lnTo>
                  <a:lnTo>
                    <a:pt x="122" y="1301"/>
                  </a:lnTo>
                  <a:lnTo>
                    <a:pt x="204" y="1463"/>
                  </a:lnTo>
                  <a:lnTo>
                    <a:pt x="326" y="1585"/>
                  </a:lnTo>
                  <a:lnTo>
                    <a:pt x="488" y="1707"/>
                  </a:lnTo>
                  <a:lnTo>
                    <a:pt x="1829" y="1707"/>
                  </a:lnTo>
                  <a:lnTo>
                    <a:pt x="1951" y="1585"/>
                  </a:lnTo>
                  <a:lnTo>
                    <a:pt x="2033" y="1463"/>
                  </a:lnTo>
                  <a:lnTo>
                    <a:pt x="2033" y="1301"/>
                  </a:lnTo>
                  <a:lnTo>
                    <a:pt x="1911" y="407"/>
                  </a:lnTo>
                  <a:lnTo>
                    <a:pt x="1870" y="244"/>
                  </a:lnTo>
                  <a:lnTo>
                    <a:pt x="1748" y="122"/>
                  </a:lnTo>
                  <a:lnTo>
                    <a:pt x="1586" y="41"/>
                  </a:lnTo>
                  <a:lnTo>
                    <a:pt x="1382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0" name="Google Shape;2680;p33"/>
            <p:cNvSpPr/>
            <p:nvPr/>
          </p:nvSpPr>
          <p:spPr>
            <a:xfrm>
              <a:off x="3464025" y="3535175"/>
              <a:ext cx="50825" cy="42700"/>
            </a:xfrm>
            <a:custGeom>
              <a:avLst/>
              <a:gdLst/>
              <a:ahLst/>
              <a:cxnLst/>
              <a:rect l="l" t="t" r="r" b="b"/>
              <a:pathLst>
                <a:path w="2033" h="1708" extrusionOk="0">
                  <a:moveTo>
                    <a:pt x="407" y="0"/>
                  </a:moveTo>
                  <a:lnTo>
                    <a:pt x="204" y="41"/>
                  </a:lnTo>
                  <a:lnTo>
                    <a:pt x="82" y="122"/>
                  </a:lnTo>
                  <a:lnTo>
                    <a:pt x="1" y="244"/>
                  </a:lnTo>
                  <a:lnTo>
                    <a:pt x="1" y="407"/>
                  </a:lnTo>
                  <a:lnTo>
                    <a:pt x="123" y="1301"/>
                  </a:lnTo>
                  <a:lnTo>
                    <a:pt x="163" y="1463"/>
                  </a:lnTo>
                  <a:lnTo>
                    <a:pt x="285" y="1585"/>
                  </a:lnTo>
                  <a:lnTo>
                    <a:pt x="448" y="1707"/>
                  </a:lnTo>
                  <a:lnTo>
                    <a:pt x="1789" y="1707"/>
                  </a:lnTo>
                  <a:lnTo>
                    <a:pt x="1911" y="1585"/>
                  </a:lnTo>
                  <a:lnTo>
                    <a:pt x="1992" y="1463"/>
                  </a:lnTo>
                  <a:lnTo>
                    <a:pt x="2033" y="1301"/>
                  </a:lnTo>
                  <a:lnTo>
                    <a:pt x="1911" y="407"/>
                  </a:lnTo>
                  <a:lnTo>
                    <a:pt x="1870" y="244"/>
                  </a:lnTo>
                  <a:lnTo>
                    <a:pt x="1748" y="122"/>
                  </a:lnTo>
                  <a:lnTo>
                    <a:pt x="1586" y="41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1" name="Google Shape;2681;p33"/>
            <p:cNvSpPr/>
            <p:nvPr/>
          </p:nvSpPr>
          <p:spPr>
            <a:xfrm>
              <a:off x="3540225" y="3535175"/>
              <a:ext cx="49825" cy="42700"/>
            </a:xfrm>
            <a:custGeom>
              <a:avLst/>
              <a:gdLst/>
              <a:ahLst/>
              <a:cxnLst/>
              <a:rect l="l" t="t" r="r" b="b"/>
              <a:pathLst>
                <a:path w="1993" h="1708" extrusionOk="0">
                  <a:moveTo>
                    <a:pt x="407" y="0"/>
                  </a:moveTo>
                  <a:lnTo>
                    <a:pt x="245" y="41"/>
                  </a:lnTo>
                  <a:lnTo>
                    <a:pt x="123" y="122"/>
                  </a:lnTo>
                  <a:lnTo>
                    <a:pt x="1" y="244"/>
                  </a:lnTo>
                  <a:lnTo>
                    <a:pt x="1" y="407"/>
                  </a:lnTo>
                  <a:lnTo>
                    <a:pt x="82" y="1301"/>
                  </a:lnTo>
                  <a:lnTo>
                    <a:pt x="123" y="1463"/>
                  </a:lnTo>
                  <a:lnTo>
                    <a:pt x="245" y="1585"/>
                  </a:lnTo>
                  <a:lnTo>
                    <a:pt x="407" y="1707"/>
                  </a:lnTo>
                  <a:lnTo>
                    <a:pt x="1748" y="1707"/>
                  </a:lnTo>
                  <a:lnTo>
                    <a:pt x="1911" y="1585"/>
                  </a:lnTo>
                  <a:lnTo>
                    <a:pt x="1992" y="1463"/>
                  </a:lnTo>
                  <a:lnTo>
                    <a:pt x="1992" y="1301"/>
                  </a:lnTo>
                  <a:lnTo>
                    <a:pt x="1951" y="407"/>
                  </a:lnTo>
                  <a:lnTo>
                    <a:pt x="1870" y="244"/>
                  </a:lnTo>
                  <a:lnTo>
                    <a:pt x="1789" y="122"/>
                  </a:lnTo>
                  <a:lnTo>
                    <a:pt x="1626" y="41"/>
                  </a:lnTo>
                  <a:lnTo>
                    <a:pt x="1423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2" name="Google Shape;2682;p33"/>
            <p:cNvSpPr/>
            <p:nvPr/>
          </p:nvSpPr>
          <p:spPr>
            <a:xfrm>
              <a:off x="3616425" y="3535175"/>
              <a:ext cx="49825" cy="42700"/>
            </a:xfrm>
            <a:custGeom>
              <a:avLst/>
              <a:gdLst/>
              <a:ahLst/>
              <a:cxnLst/>
              <a:rect l="l" t="t" r="r" b="b"/>
              <a:pathLst>
                <a:path w="1993" h="1708" extrusionOk="0">
                  <a:moveTo>
                    <a:pt x="448" y="0"/>
                  </a:moveTo>
                  <a:lnTo>
                    <a:pt x="245" y="41"/>
                  </a:lnTo>
                  <a:lnTo>
                    <a:pt x="123" y="122"/>
                  </a:lnTo>
                  <a:lnTo>
                    <a:pt x="41" y="244"/>
                  </a:lnTo>
                  <a:lnTo>
                    <a:pt x="1" y="407"/>
                  </a:lnTo>
                  <a:lnTo>
                    <a:pt x="82" y="1301"/>
                  </a:lnTo>
                  <a:lnTo>
                    <a:pt x="123" y="1463"/>
                  </a:lnTo>
                  <a:lnTo>
                    <a:pt x="245" y="1585"/>
                  </a:lnTo>
                  <a:lnTo>
                    <a:pt x="367" y="1707"/>
                  </a:lnTo>
                  <a:lnTo>
                    <a:pt x="1748" y="1707"/>
                  </a:lnTo>
                  <a:lnTo>
                    <a:pt x="1870" y="1585"/>
                  </a:lnTo>
                  <a:lnTo>
                    <a:pt x="1952" y="1463"/>
                  </a:lnTo>
                  <a:lnTo>
                    <a:pt x="1992" y="1301"/>
                  </a:lnTo>
                  <a:lnTo>
                    <a:pt x="1952" y="407"/>
                  </a:lnTo>
                  <a:lnTo>
                    <a:pt x="1911" y="244"/>
                  </a:lnTo>
                  <a:lnTo>
                    <a:pt x="1789" y="122"/>
                  </a:lnTo>
                  <a:lnTo>
                    <a:pt x="1626" y="41"/>
                  </a:lnTo>
                  <a:lnTo>
                    <a:pt x="1464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3" name="Google Shape;2683;p33"/>
            <p:cNvSpPr/>
            <p:nvPr/>
          </p:nvSpPr>
          <p:spPr>
            <a:xfrm>
              <a:off x="3247600" y="3291325"/>
              <a:ext cx="427800" cy="151400"/>
            </a:xfrm>
            <a:custGeom>
              <a:avLst/>
              <a:gdLst/>
              <a:ahLst/>
              <a:cxnLst/>
              <a:rect l="l" t="t" r="r" b="b"/>
              <a:pathLst>
                <a:path w="17112" h="6056" extrusionOk="0">
                  <a:moveTo>
                    <a:pt x="448" y="0"/>
                  </a:moveTo>
                  <a:lnTo>
                    <a:pt x="326" y="82"/>
                  </a:lnTo>
                  <a:lnTo>
                    <a:pt x="204" y="122"/>
                  </a:lnTo>
                  <a:lnTo>
                    <a:pt x="123" y="204"/>
                  </a:lnTo>
                  <a:lnTo>
                    <a:pt x="42" y="326"/>
                  </a:lnTo>
                  <a:lnTo>
                    <a:pt x="1" y="447"/>
                  </a:lnTo>
                  <a:lnTo>
                    <a:pt x="1" y="569"/>
                  </a:lnTo>
                  <a:lnTo>
                    <a:pt x="1" y="732"/>
                  </a:lnTo>
                  <a:lnTo>
                    <a:pt x="936" y="5406"/>
                  </a:lnTo>
                  <a:lnTo>
                    <a:pt x="976" y="5528"/>
                  </a:lnTo>
                  <a:lnTo>
                    <a:pt x="1017" y="5650"/>
                  </a:lnTo>
                  <a:lnTo>
                    <a:pt x="1220" y="5853"/>
                  </a:lnTo>
                  <a:lnTo>
                    <a:pt x="1464" y="6015"/>
                  </a:lnTo>
                  <a:lnTo>
                    <a:pt x="1627" y="6056"/>
                  </a:lnTo>
                  <a:lnTo>
                    <a:pt x="16583" y="6056"/>
                  </a:lnTo>
                  <a:lnTo>
                    <a:pt x="16705" y="6015"/>
                  </a:lnTo>
                  <a:lnTo>
                    <a:pt x="16827" y="5934"/>
                  </a:lnTo>
                  <a:lnTo>
                    <a:pt x="16908" y="5853"/>
                  </a:lnTo>
                  <a:lnTo>
                    <a:pt x="16989" y="5771"/>
                  </a:lnTo>
                  <a:lnTo>
                    <a:pt x="17070" y="5650"/>
                  </a:lnTo>
                  <a:lnTo>
                    <a:pt x="17111" y="5528"/>
                  </a:lnTo>
                  <a:lnTo>
                    <a:pt x="17111" y="5406"/>
                  </a:lnTo>
                  <a:lnTo>
                    <a:pt x="16867" y="732"/>
                  </a:lnTo>
                  <a:lnTo>
                    <a:pt x="16867" y="569"/>
                  </a:lnTo>
                  <a:lnTo>
                    <a:pt x="16786" y="447"/>
                  </a:lnTo>
                  <a:lnTo>
                    <a:pt x="16745" y="326"/>
                  </a:lnTo>
                  <a:lnTo>
                    <a:pt x="16623" y="204"/>
                  </a:lnTo>
                  <a:lnTo>
                    <a:pt x="16501" y="122"/>
                  </a:lnTo>
                  <a:lnTo>
                    <a:pt x="16379" y="82"/>
                  </a:lnTo>
                  <a:lnTo>
                    <a:pt x="1625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4" name="Google Shape;2684;p33"/>
            <p:cNvSpPr/>
            <p:nvPr/>
          </p:nvSpPr>
          <p:spPr>
            <a:xfrm>
              <a:off x="3267925" y="3309600"/>
              <a:ext cx="56925" cy="50825"/>
            </a:xfrm>
            <a:custGeom>
              <a:avLst/>
              <a:gdLst/>
              <a:ahLst/>
              <a:cxnLst/>
              <a:rect l="l" t="t" r="r" b="b"/>
              <a:pathLst>
                <a:path w="2277" h="2033" extrusionOk="0">
                  <a:moveTo>
                    <a:pt x="407" y="1"/>
                  </a:moveTo>
                  <a:lnTo>
                    <a:pt x="204" y="42"/>
                  </a:lnTo>
                  <a:lnTo>
                    <a:pt x="82" y="123"/>
                  </a:lnTo>
                  <a:lnTo>
                    <a:pt x="1" y="285"/>
                  </a:lnTo>
                  <a:lnTo>
                    <a:pt x="1" y="489"/>
                  </a:lnTo>
                  <a:lnTo>
                    <a:pt x="204" y="1545"/>
                  </a:lnTo>
                  <a:lnTo>
                    <a:pt x="285" y="1708"/>
                  </a:lnTo>
                  <a:lnTo>
                    <a:pt x="407" y="1870"/>
                  </a:lnTo>
                  <a:lnTo>
                    <a:pt x="570" y="1992"/>
                  </a:lnTo>
                  <a:lnTo>
                    <a:pt x="773" y="2033"/>
                  </a:lnTo>
                  <a:lnTo>
                    <a:pt x="1870" y="2033"/>
                  </a:lnTo>
                  <a:lnTo>
                    <a:pt x="2033" y="1992"/>
                  </a:lnTo>
                  <a:lnTo>
                    <a:pt x="2195" y="1870"/>
                  </a:lnTo>
                  <a:lnTo>
                    <a:pt x="2277" y="1708"/>
                  </a:lnTo>
                  <a:lnTo>
                    <a:pt x="2277" y="1545"/>
                  </a:lnTo>
                  <a:lnTo>
                    <a:pt x="2074" y="489"/>
                  </a:lnTo>
                  <a:lnTo>
                    <a:pt x="2033" y="285"/>
                  </a:lnTo>
                  <a:lnTo>
                    <a:pt x="1870" y="123"/>
                  </a:lnTo>
                  <a:lnTo>
                    <a:pt x="1708" y="42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5" name="Google Shape;2685;p33"/>
            <p:cNvSpPr/>
            <p:nvPr/>
          </p:nvSpPr>
          <p:spPr>
            <a:xfrm>
              <a:off x="3350225" y="3309600"/>
              <a:ext cx="56925" cy="50825"/>
            </a:xfrm>
            <a:custGeom>
              <a:avLst/>
              <a:gdLst/>
              <a:ahLst/>
              <a:cxnLst/>
              <a:rect l="l" t="t" r="r" b="b"/>
              <a:pathLst>
                <a:path w="2277" h="2033" extrusionOk="0">
                  <a:moveTo>
                    <a:pt x="448" y="1"/>
                  </a:moveTo>
                  <a:lnTo>
                    <a:pt x="245" y="42"/>
                  </a:lnTo>
                  <a:lnTo>
                    <a:pt x="123" y="123"/>
                  </a:lnTo>
                  <a:lnTo>
                    <a:pt x="41" y="285"/>
                  </a:lnTo>
                  <a:lnTo>
                    <a:pt x="1" y="489"/>
                  </a:lnTo>
                  <a:lnTo>
                    <a:pt x="204" y="1545"/>
                  </a:lnTo>
                  <a:lnTo>
                    <a:pt x="245" y="1708"/>
                  </a:lnTo>
                  <a:lnTo>
                    <a:pt x="407" y="1870"/>
                  </a:lnTo>
                  <a:lnTo>
                    <a:pt x="570" y="1992"/>
                  </a:lnTo>
                  <a:lnTo>
                    <a:pt x="773" y="2033"/>
                  </a:lnTo>
                  <a:lnTo>
                    <a:pt x="1830" y="2033"/>
                  </a:lnTo>
                  <a:lnTo>
                    <a:pt x="2033" y="1992"/>
                  </a:lnTo>
                  <a:lnTo>
                    <a:pt x="2195" y="1870"/>
                  </a:lnTo>
                  <a:lnTo>
                    <a:pt x="2277" y="1708"/>
                  </a:lnTo>
                  <a:lnTo>
                    <a:pt x="2277" y="1545"/>
                  </a:lnTo>
                  <a:lnTo>
                    <a:pt x="2114" y="489"/>
                  </a:lnTo>
                  <a:lnTo>
                    <a:pt x="2073" y="285"/>
                  </a:lnTo>
                  <a:lnTo>
                    <a:pt x="1911" y="123"/>
                  </a:lnTo>
                  <a:lnTo>
                    <a:pt x="1748" y="4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6" name="Google Shape;2686;p33"/>
            <p:cNvSpPr/>
            <p:nvPr/>
          </p:nvSpPr>
          <p:spPr>
            <a:xfrm>
              <a:off x="3433550" y="3309600"/>
              <a:ext cx="55900" cy="50825"/>
            </a:xfrm>
            <a:custGeom>
              <a:avLst/>
              <a:gdLst/>
              <a:ahLst/>
              <a:cxnLst/>
              <a:rect l="l" t="t" r="r" b="b"/>
              <a:pathLst>
                <a:path w="2236" h="2033" extrusionOk="0">
                  <a:moveTo>
                    <a:pt x="447" y="1"/>
                  </a:moveTo>
                  <a:lnTo>
                    <a:pt x="244" y="42"/>
                  </a:lnTo>
                  <a:lnTo>
                    <a:pt x="122" y="123"/>
                  </a:lnTo>
                  <a:lnTo>
                    <a:pt x="0" y="285"/>
                  </a:lnTo>
                  <a:lnTo>
                    <a:pt x="0" y="489"/>
                  </a:lnTo>
                  <a:lnTo>
                    <a:pt x="163" y="1545"/>
                  </a:lnTo>
                  <a:lnTo>
                    <a:pt x="204" y="1708"/>
                  </a:lnTo>
                  <a:lnTo>
                    <a:pt x="325" y="1870"/>
                  </a:lnTo>
                  <a:lnTo>
                    <a:pt x="529" y="1992"/>
                  </a:lnTo>
                  <a:lnTo>
                    <a:pt x="732" y="2033"/>
                  </a:lnTo>
                  <a:lnTo>
                    <a:pt x="1789" y="2033"/>
                  </a:lnTo>
                  <a:lnTo>
                    <a:pt x="1992" y="1992"/>
                  </a:lnTo>
                  <a:lnTo>
                    <a:pt x="2114" y="1870"/>
                  </a:lnTo>
                  <a:lnTo>
                    <a:pt x="2195" y="1708"/>
                  </a:lnTo>
                  <a:lnTo>
                    <a:pt x="2236" y="1545"/>
                  </a:lnTo>
                  <a:lnTo>
                    <a:pt x="2114" y="489"/>
                  </a:lnTo>
                  <a:lnTo>
                    <a:pt x="2032" y="285"/>
                  </a:lnTo>
                  <a:lnTo>
                    <a:pt x="1911" y="123"/>
                  </a:lnTo>
                  <a:lnTo>
                    <a:pt x="1748" y="4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7" name="Google Shape;2687;p33"/>
            <p:cNvSpPr/>
            <p:nvPr/>
          </p:nvSpPr>
          <p:spPr>
            <a:xfrm>
              <a:off x="3516850" y="3309600"/>
              <a:ext cx="54900" cy="50825"/>
            </a:xfrm>
            <a:custGeom>
              <a:avLst/>
              <a:gdLst/>
              <a:ahLst/>
              <a:cxnLst/>
              <a:rect l="l" t="t" r="r" b="b"/>
              <a:pathLst>
                <a:path w="2196" h="2033" extrusionOk="0">
                  <a:moveTo>
                    <a:pt x="448" y="1"/>
                  </a:moveTo>
                  <a:lnTo>
                    <a:pt x="245" y="42"/>
                  </a:lnTo>
                  <a:lnTo>
                    <a:pt x="123" y="123"/>
                  </a:lnTo>
                  <a:lnTo>
                    <a:pt x="1" y="285"/>
                  </a:lnTo>
                  <a:lnTo>
                    <a:pt x="1" y="489"/>
                  </a:lnTo>
                  <a:lnTo>
                    <a:pt x="123" y="1545"/>
                  </a:lnTo>
                  <a:lnTo>
                    <a:pt x="164" y="1708"/>
                  </a:lnTo>
                  <a:lnTo>
                    <a:pt x="285" y="1870"/>
                  </a:lnTo>
                  <a:lnTo>
                    <a:pt x="448" y="1992"/>
                  </a:lnTo>
                  <a:lnTo>
                    <a:pt x="651" y="2033"/>
                  </a:lnTo>
                  <a:lnTo>
                    <a:pt x="1708" y="2033"/>
                  </a:lnTo>
                  <a:lnTo>
                    <a:pt x="1911" y="1992"/>
                  </a:lnTo>
                  <a:lnTo>
                    <a:pt x="2074" y="1870"/>
                  </a:lnTo>
                  <a:lnTo>
                    <a:pt x="2155" y="1708"/>
                  </a:lnTo>
                  <a:lnTo>
                    <a:pt x="2196" y="1545"/>
                  </a:lnTo>
                  <a:lnTo>
                    <a:pt x="2114" y="489"/>
                  </a:lnTo>
                  <a:lnTo>
                    <a:pt x="2033" y="285"/>
                  </a:lnTo>
                  <a:lnTo>
                    <a:pt x="1911" y="123"/>
                  </a:lnTo>
                  <a:lnTo>
                    <a:pt x="1749" y="4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8" name="Google Shape;2688;p33"/>
            <p:cNvSpPr/>
            <p:nvPr/>
          </p:nvSpPr>
          <p:spPr>
            <a:xfrm>
              <a:off x="3600175" y="3309600"/>
              <a:ext cx="53875" cy="50825"/>
            </a:xfrm>
            <a:custGeom>
              <a:avLst/>
              <a:gdLst/>
              <a:ahLst/>
              <a:cxnLst/>
              <a:rect l="l" t="t" r="r" b="b"/>
              <a:pathLst>
                <a:path w="2155" h="2033" extrusionOk="0">
                  <a:moveTo>
                    <a:pt x="448" y="1"/>
                  </a:moveTo>
                  <a:lnTo>
                    <a:pt x="244" y="42"/>
                  </a:lnTo>
                  <a:lnTo>
                    <a:pt x="122" y="123"/>
                  </a:lnTo>
                  <a:lnTo>
                    <a:pt x="1" y="285"/>
                  </a:lnTo>
                  <a:lnTo>
                    <a:pt x="1" y="489"/>
                  </a:lnTo>
                  <a:lnTo>
                    <a:pt x="41" y="1545"/>
                  </a:lnTo>
                  <a:lnTo>
                    <a:pt x="122" y="1708"/>
                  </a:lnTo>
                  <a:lnTo>
                    <a:pt x="244" y="1870"/>
                  </a:lnTo>
                  <a:lnTo>
                    <a:pt x="407" y="1992"/>
                  </a:lnTo>
                  <a:lnTo>
                    <a:pt x="610" y="2033"/>
                  </a:lnTo>
                  <a:lnTo>
                    <a:pt x="1667" y="2033"/>
                  </a:lnTo>
                  <a:lnTo>
                    <a:pt x="1870" y="1992"/>
                  </a:lnTo>
                  <a:lnTo>
                    <a:pt x="2033" y="1870"/>
                  </a:lnTo>
                  <a:lnTo>
                    <a:pt x="2114" y="1708"/>
                  </a:lnTo>
                  <a:lnTo>
                    <a:pt x="2155" y="1545"/>
                  </a:lnTo>
                  <a:lnTo>
                    <a:pt x="2073" y="489"/>
                  </a:lnTo>
                  <a:lnTo>
                    <a:pt x="2033" y="285"/>
                  </a:lnTo>
                  <a:lnTo>
                    <a:pt x="1911" y="123"/>
                  </a:lnTo>
                  <a:lnTo>
                    <a:pt x="1748" y="42"/>
                  </a:lnTo>
                  <a:lnTo>
                    <a:pt x="154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89" name="Google Shape;2689;p33"/>
            <p:cNvSpPr/>
            <p:nvPr/>
          </p:nvSpPr>
          <p:spPr>
            <a:xfrm>
              <a:off x="3281150" y="3377675"/>
              <a:ext cx="55900" cy="48800"/>
            </a:xfrm>
            <a:custGeom>
              <a:avLst/>
              <a:gdLst/>
              <a:ahLst/>
              <a:cxnLst/>
              <a:rect l="l" t="t" r="r" b="b"/>
              <a:pathLst>
                <a:path w="2236" h="1952" extrusionOk="0">
                  <a:moveTo>
                    <a:pt x="407" y="1"/>
                  </a:moveTo>
                  <a:lnTo>
                    <a:pt x="203" y="42"/>
                  </a:lnTo>
                  <a:lnTo>
                    <a:pt x="81" y="163"/>
                  </a:lnTo>
                  <a:lnTo>
                    <a:pt x="0" y="285"/>
                  </a:lnTo>
                  <a:lnTo>
                    <a:pt x="0" y="489"/>
                  </a:lnTo>
                  <a:lnTo>
                    <a:pt x="163" y="1505"/>
                  </a:lnTo>
                  <a:lnTo>
                    <a:pt x="244" y="1667"/>
                  </a:lnTo>
                  <a:lnTo>
                    <a:pt x="407" y="1830"/>
                  </a:lnTo>
                  <a:lnTo>
                    <a:pt x="569" y="1911"/>
                  </a:lnTo>
                  <a:lnTo>
                    <a:pt x="772" y="1952"/>
                  </a:lnTo>
                  <a:lnTo>
                    <a:pt x="1788" y="1952"/>
                  </a:lnTo>
                  <a:lnTo>
                    <a:pt x="1992" y="1911"/>
                  </a:lnTo>
                  <a:lnTo>
                    <a:pt x="2113" y="1830"/>
                  </a:lnTo>
                  <a:lnTo>
                    <a:pt x="2195" y="1667"/>
                  </a:lnTo>
                  <a:lnTo>
                    <a:pt x="2235" y="1505"/>
                  </a:lnTo>
                  <a:lnTo>
                    <a:pt x="2032" y="489"/>
                  </a:lnTo>
                  <a:lnTo>
                    <a:pt x="1951" y="285"/>
                  </a:lnTo>
                  <a:lnTo>
                    <a:pt x="1829" y="163"/>
                  </a:lnTo>
                  <a:lnTo>
                    <a:pt x="1666" y="42"/>
                  </a:lnTo>
                  <a:lnTo>
                    <a:pt x="146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0" name="Google Shape;2690;p33"/>
            <p:cNvSpPr/>
            <p:nvPr/>
          </p:nvSpPr>
          <p:spPr>
            <a:xfrm>
              <a:off x="3361400" y="3377675"/>
              <a:ext cx="55925" cy="48800"/>
            </a:xfrm>
            <a:custGeom>
              <a:avLst/>
              <a:gdLst/>
              <a:ahLst/>
              <a:cxnLst/>
              <a:rect l="l" t="t" r="r" b="b"/>
              <a:pathLst>
                <a:path w="2237" h="1952" extrusionOk="0">
                  <a:moveTo>
                    <a:pt x="448" y="1"/>
                  </a:moveTo>
                  <a:lnTo>
                    <a:pt x="245" y="42"/>
                  </a:lnTo>
                  <a:lnTo>
                    <a:pt x="123" y="163"/>
                  </a:lnTo>
                  <a:lnTo>
                    <a:pt x="41" y="285"/>
                  </a:lnTo>
                  <a:lnTo>
                    <a:pt x="1" y="489"/>
                  </a:lnTo>
                  <a:lnTo>
                    <a:pt x="163" y="1505"/>
                  </a:lnTo>
                  <a:lnTo>
                    <a:pt x="245" y="1667"/>
                  </a:lnTo>
                  <a:lnTo>
                    <a:pt x="367" y="1830"/>
                  </a:lnTo>
                  <a:lnTo>
                    <a:pt x="570" y="1911"/>
                  </a:lnTo>
                  <a:lnTo>
                    <a:pt x="732" y="1952"/>
                  </a:lnTo>
                  <a:lnTo>
                    <a:pt x="1789" y="1952"/>
                  </a:lnTo>
                  <a:lnTo>
                    <a:pt x="1992" y="1911"/>
                  </a:lnTo>
                  <a:lnTo>
                    <a:pt x="2114" y="1830"/>
                  </a:lnTo>
                  <a:lnTo>
                    <a:pt x="2195" y="1667"/>
                  </a:lnTo>
                  <a:lnTo>
                    <a:pt x="2236" y="1505"/>
                  </a:lnTo>
                  <a:lnTo>
                    <a:pt x="2074" y="489"/>
                  </a:lnTo>
                  <a:lnTo>
                    <a:pt x="1992" y="285"/>
                  </a:lnTo>
                  <a:lnTo>
                    <a:pt x="1870" y="163"/>
                  </a:lnTo>
                  <a:lnTo>
                    <a:pt x="1708" y="42"/>
                  </a:lnTo>
                  <a:lnTo>
                    <a:pt x="150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1" name="Google Shape;2691;p33"/>
            <p:cNvSpPr/>
            <p:nvPr/>
          </p:nvSpPr>
          <p:spPr>
            <a:xfrm>
              <a:off x="3442700" y="3377675"/>
              <a:ext cx="53875" cy="48800"/>
            </a:xfrm>
            <a:custGeom>
              <a:avLst/>
              <a:gdLst/>
              <a:ahLst/>
              <a:cxnLst/>
              <a:rect l="l" t="t" r="r" b="b"/>
              <a:pathLst>
                <a:path w="2155" h="1952" extrusionOk="0">
                  <a:moveTo>
                    <a:pt x="447" y="1"/>
                  </a:moveTo>
                  <a:lnTo>
                    <a:pt x="244" y="42"/>
                  </a:lnTo>
                  <a:lnTo>
                    <a:pt x="122" y="163"/>
                  </a:lnTo>
                  <a:lnTo>
                    <a:pt x="0" y="285"/>
                  </a:lnTo>
                  <a:lnTo>
                    <a:pt x="0" y="489"/>
                  </a:lnTo>
                  <a:lnTo>
                    <a:pt x="122" y="1505"/>
                  </a:lnTo>
                  <a:lnTo>
                    <a:pt x="203" y="1667"/>
                  </a:lnTo>
                  <a:lnTo>
                    <a:pt x="325" y="1830"/>
                  </a:lnTo>
                  <a:lnTo>
                    <a:pt x="488" y="1911"/>
                  </a:lnTo>
                  <a:lnTo>
                    <a:pt x="691" y="1952"/>
                  </a:lnTo>
                  <a:lnTo>
                    <a:pt x="1748" y="1952"/>
                  </a:lnTo>
                  <a:lnTo>
                    <a:pt x="1910" y="1911"/>
                  </a:lnTo>
                  <a:lnTo>
                    <a:pt x="2073" y="1830"/>
                  </a:lnTo>
                  <a:lnTo>
                    <a:pt x="2154" y="1667"/>
                  </a:lnTo>
                  <a:lnTo>
                    <a:pt x="2154" y="1505"/>
                  </a:lnTo>
                  <a:lnTo>
                    <a:pt x="2073" y="489"/>
                  </a:lnTo>
                  <a:lnTo>
                    <a:pt x="1992" y="285"/>
                  </a:lnTo>
                  <a:lnTo>
                    <a:pt x="1870" y="163"/>
                  </a:lnTo>
                  <a:lnTo>
                    <a:pt x="1707" y="42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2" name="Google Shape;2692;p33"/>
            <p:cNvSpPr/>
            <p:nvPr/>
          </p:nvSpPr>
          <p:spPr>
            <a:xfrm>
              <a:off x="3523975" y="3377675"/>
              <a:ext cx="52850" cy="48800"/>
            </a:xfrm>
            <a:custGeom>
              <a:avLst/>
              <a:gdLst/>
              <a:ahLst/>
              <a:cxnLst/>
              <a:rect l="l" t="t" r="r" b="b"/>
              <a:pathLst>
                <a:path w="2114" h="1952" extrusionOk="0">
                  <a:moveTo>
                    <a:pt x="447" y="1"/>
                  </a:moveTo>
                  <a:lnTo>
                    <a:pt x="244" y="42"/>
                  </a:lnTo>
                  <a:lnTo>
                    <a:pt x="122" y="163"/>
                  </a:lnTo>
                  <a:lnTo>
                    <a:pt x="0" y="285"/>
                  </a:lnTo>
                  <a:lnTo>
                    <a:pt x="0" y="489"/>
                  </a:lnTo>
                  <a:lnTo>
                    <a:pt x="82" y="1505"/>
                  </a:lnTo>
                  <a:lnTo>
                    <a:pt x="163" y="1667"/>
                  </a:lnTo>
                  <a:lnTo>
                    <a:pt x="285" y="1830"/>
                  </a:lnTo>
                  <a:lnTo>
                    <a:pt x="447" y="1911"/>
                  </a:lnTo>
                  <a:lnTo>
                    <a:pt x="651" y="1952"/>
                  </a:lnTo>
                  <a:lnTo>
                    <a:pt x="1667" y="1952"/>
                  </a:lnTo>
                  <a:lnTo>
                    <a:pt x="1870" y="1911"/>
                  </a:lnTo>
                  <a:lnTo>
                    <a:pt x="2033" y="1830"/>
                  </a:lnTo>
                  <a:lnTo>
                    <a:pt x="2114" y="1667"/>
                  </a:lnTo>
                  <a:lnTo>
                    <a:pt x="2114" y="1505"/>
                  </a:lnTo>
                  <a:lnTo>
                    <a:pt x="2033" y="489"/>
                  </a:lnTo>
                  <a:lnTo>
                    <a:pt x="1992" y="285"/>
                  </a:lnTo>
                  <a:lnTo>
                    <a:pt x="1870" y="163"/>
                  </a:lnTo>
                  <a:lnTo>
                    <a:pt x="1707" y="42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3" name="Google Shape;2693;p33"/>
            <p:cNvSpPr/>
            <p:nvPr/>
          </p:nvSpPr>
          <p:spPr>
            <a:xfrm>
              <a:off x="3605250" y="3377675"/>
              <a:ext cx="51850" cy="48800"/>
            </a:xfrm>
            <a:custGeom>
              <a:avLst/>
              <a:gdLst/>
              <a:ahLst/>
              <a:cxnLst/>
              <a:rect l="l" t="t" r="r" b="b"/>
              <a:pathLst>
                <a:path w="2074" h="1952" extrusionOk="0">
                  <a:moveTo>
                    <a:pt x="448" y="1"/>
                  </a:moveTo>
                  <a:lnTo>
                    <a:pt x="245" y="42"/>
                  </a:lnTo>
                  <a:lnTo>
                    <a:pt x="123" y="163"/>
                  </a:lnTo>
                  <a:lnTo>
                    <a:pt x="1" y="285"/>
                  </a:lnTo>
                  <a:lnTo>
                    <a:pt x="1" y="489"/>
                  </a:lnTo>
                  <a:lnTo>
                    <a:pt x="41" y="1505"/>
                  </a:lnTo>
                  <a:lnTo>
                    <a:pt x="123" y="1667"/>
                  </a:lnTo>
                  <a:lnTo>
                    <a:pt x="245" y="1830"/>
                  </a:lnTo>
                  <a:lnTo>
                    <a:pt x="407" y="1911"/>
                  </a:lnTo>
                  <a:lnTo>
                    <a:pt x="570" y="1952"/>
                  </a:lnTo>
                  <a:lnTo>
                    <a:pt x="1626" y="1952"/>
                  </a:lnTo>
                  <a:lnTo>
                    <a:pt x="1830" y="1911"/>
                  </a:lnTo>
                  <a:lnTo>
                    <a:pt x="1952" y="1830"/>
                  </a:lnTo>
                  <a:lnTo>
                    <a:pt x="2073" y="1667"/>
                  </a:lnTo>
                  <a:lnTo>
                    <a:pt x="2073" y="1505"/>
                  </a:lnTo>
                  <a:lnTo>
                    <a:pt x="2033" y="489"/>
                  </a:lnTo>
                  <a:lnTo>
                    <a:pt x="1992" y="285"/>
                  </a:lnTo>
                  <a:lnTo>
                    <a:pt x="1870" y="163"/>
                  </a:lnTo>
                  <a:lnTo>
                    <a:pt x="1708" y="42"/>
                  </a:lnTo>
                  <a:lnTo>
                    <a:pt x="1504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4" name="Google Shape;2694;p33"/>
            <p:cNvSpPr/>
            <p:nvPr/>
          </p:nvSpPr>
          <p:spPr>
            <a:xfrm>
              <a:off x="4454675" y="3363450"/>
              <a:ext cx="86375" cy="87425"/>
            </a:xfrm>
            <a:custGeom>
              <a:avLst/>
              <a:gdLst/>
              <a:ahLst/>
              <a:cxnLst/>
              <a:rect l="l" t="t" r="r" b="b"/>
              <a:pathLst>
                <a:path w="3455" h="3497" extrusionOk="0">
                  <a:moveTo>
                    <a:pt x="2195" y="1"/>
                  </a:moveTo>
                  <a:lnTo>
                    <a:pt x="1910" y="42"/>
                  </a:lnTo>
                  <a:lnTo>
                    <a:pt x="1626" y="82"/>
                  </a:lnTo>
                  <a:lnTo>
                    <a:pt x="1301" y="204"/>
                  </a:lnTo>
                  <a:lnTo>
                    <a:pt x="935" y="407"/>
                  </a:lnTo>
                  <a:lnTo>
                    <a:pt x="732" y="570"/>
                  </a:lnTo>
                  <a:lnTo>
                    <a:pt x="569" y="773"/>
                  </a:lnTo>
                  <a:lnTo>
                    <a:pt x="406" y="976"/>
                  </a:lnTo>
                  <a:lnTo>
                    <a:pt x="244" y="1261"/>
                  </a:lnTo>
                  <a:lnTo>
                    <a:pt x="122" y="1545"/>
                  </a:lnTo>
                  <a:lnTo>
                    <a:pt x="41" y="1911"/>
                  </a:lnTo>
                  <a:lnTo>
                    <a:pt x="0" y="2236"/>
                  </a:lnTo>
                  <a:lnTo>
                    <a:pt x="0" y="2521"/>
                  </a:lnTo>
                  <a:lnTo>
                    <a:pt x="81" y="2805"/>
                  </a:lnTo>
                  <a:lnTo>
                    <a:pt x="244" y="3008"/>
                  </a:lnTo>
                  <a:lnTo>
                    <a:pt x="447" y="3212"/>
                  </a:lnTo>
                  <a:lnTo>
                    <a:pt x="691" y="3374"/>
                  </a:lnTo>
                  <a:lnTo>
                    <a:pt x="975" y="3455"/>
                  </a:lnTo>
                  <a:lnTo>
                    <a:pt x="1301" y="3496"/>
                  </a:lnTo>
                  <a:lnTo>
                    <a:pt x="1666" y="3455"/>
                  </a:lnTo>
                  <a:lnTo>
                    <a:pt x="1991" y="3374"/>
                  </a:lnTo>
                  <a:lnTo>
                    <a:pt x="2317" y="3212"/>
                  </a:lnTo>
                  <a:lnTo>
                    <a:pt x="2601" y="3008"/>
                  </a:lnTo>
                  <a:lnTo>
                    <a:pt x="2845" y="2805"/>
                  </a:lnTo>
                  <a:lnTo>
                    <a:pt x="3089" y="2521"/>
                  </a:lnTo>
                  <a:lnTo>
                    <a:pt x="3251" y="2236"/>
                  </a:lnTo>
                  <a:lnTo>
                    <a:pt x="3373" y="1911"/>
                  </a:lnTo>
                  <a:lnTo>
                    <a:pt x="3455" y="1627"/>
                  </a:lnTo>
                  <a:lnTo>
                    <a:pt x="3455" y="1301"/>
                  </a:lnTo>
                  <a:lnTo>
                    <a:pt x="3455" y="976"/>
                  </a:lnTo>
                  <a:lnTo>
                    <a:pt x="3414" y="773"/>
                  </a:lnTo>
                  <a:lnTo>
                    <a:pt x="3333" y="611"/>
                  </a:lnTo>
                  <a:lnTo>
                    <a:pt x="3251" y="448"/>
                  </a:lnTo>
                  <a:lnTo>
                    <a:pt x="3129" y="326"/>
                  </a:lnTo>
                  <a:lnTo>
                    <a:pt x="2967" y="204"/>
                  </a:lnTo>
                  <a:lnTo>
                    <a:pt x="2764" y="82"/>
                  </a:lnTo>
                  <a:lnTo>
                    <a:pt x="2479" y="42"/>
                  </a:lnTo>
                  <a:lnTo>
                    <a:pt x="219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5" name="Google Shape;2695;p33"/>
            <p:cNvSpPr/>
            <p:nvPr/>
          </p:nvSpPr>
          <p:spPr>
            <a:xfrm>
              <a:off x="4461775" y="3363450"/>
              <a:ext cx="77250" cy="71150"/>
            </a:xfrm>
            <a:custGeom>
              <a:avLst/>
              <a:gdLst/>
              <a:ahLst/>
              <a:cxnLst/>
              <a:rect l="l" t="t" r="r" b="b"/>
              <a:pathLst>
                <a:path w="3090" h="2846" extrusionOk="0">
                  <a:moveTo>
                    <a:pt x="1911" y="1"/>
                  </a:moveTo>
                  <a:lnTo>
                    <a:pt x="1586" y="42"/>
                  </a:lnTo>
                  <a:lnTo>
                    <a:pt x="1301" y="123"/>
                  </a:lnTo>
                  <a:lnTo>
                    <a:pt x="1017" y="245"/>
                  </a:lnTo>
                  <a:lnTo>
                    <a:pt x="732" y="448"/>
                  </a:lnTo>
                  <a:lnTo>
                    <a:pt x="488" y="651"/>
                  </a:lnTo>
                  <a:lnTo>
                    <a:pt x="285" y="895"/>
                  </a:lnTo>
                  <a:lnTo>
                    <a:pt x="122" y="1180"/>
                  </a:lnTo>
                  <a:lnTo>
                    <a:pt x="41" y="1464"/>
                  </a:lnTo>
                  <a:lnTo>
                    <a:pt x="0" y="1708"/>
                  </a:lnTo>
                  <a:lnTo>
                    <a:pt x="41" y="1992"/>
                  </a:lnTo>
                  <a:lnTo>
                    <a:pt x="122" y="2236"/>
                  </a:lnTo>
                  <a:lnTo>
                    <a:pt x="244" y="2439"/>
                  </a:lnTo>
                  <a:lnTo>
                    <a:pt x="448" y="2602"/>
                  </a:lnTo>
                  <a:lnTo>
                    <a:pt x="651" y="2765"/>
                  </a:lnTo>
                  <a:lnTo>
                    <a:pt x="895" y="2805"/>
                  </a:lnTo>
                  <a:lnTo>
                    <a:pt x="1179" y="2846"/>
                  </a:lnTo>
                  <a:lnTo>
                    <a:pt x="1464" y="2805"/>
                  </a:lnTo>
                  <a:lnTo>
                    <a:pt x="1748" y="2765"/>
                  </a:lnTo>
                  <a:lnTo>
                    <a:pt x="2033" y="2602"/>
                  </a:lnTo>
                  <a:lnTo>
                    <a:pt x="2317" y="2439"/>
                  </a:lnTo>
                  <a:lnTo>
                    <a:pt x="2561" y="2236"/>
                  </a:lnTo>
                  <a:lnTo>
                    <a:pt x="2764" y="1992"/>
                  </a:lnTo>
                  <a:lnTo>
                    <a:pt x="2927" y="1708"/>
                  </a:lnTo>
                  <a:lnTo>
                    <a:pt x="3008" y="1464"/>
                  </a:lnTo>
                  <a:lnTo>
                    <a:pt x="3089" y="1180"/>
                  </a:lnTo>
                  <a:lnTo>
                    <a:pt x="3049" y="895"/>
                  </a:lnTo>
                  <a:lnTo>
                    <a:pt x="2967" y="651"/>
                  </a:lnTo>
                  <a:lnTo>
                    <a:pt x="2845" y="448"/>
                  </a:lnTo>
                  <a:lnTo>
                    <a:pt x="2683" y="245"/>
                  </a:lnTo>
                  <a:lnTo>
                    <a:pt x="2439" y="123"/>
                  </a:lnTo>
                  <a:lnTo>
                    <a:pt x="2195" y="42"/>
                  </a:lnTo>
                  <a:lnTo>
                    <a:pt x="191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6" name="Google Shape;2696;p33"/>
            <p:cNvSpPr/>
            <p:nvPr/>
          </p:nvSpPr>
          <p:spPr>
            <a:xfrm>
              <a:off x="4481075" y="3376675"/>
              <a:ext cx="10200" cy="11200"/>
            </a:xfrm>
            <a:custGeom>
              <a:avLst/>
              <a:gdLst/>
              <a:ahLst/>
              <a:cxnLst/>
              <a:rect l="l" t="t" r="r" b="b"/>
              <a:pathLst>
                <a:path w="408" h="448" extrusionOk="0">
                  <a:moveTo>
                    <a:pt x="123" y="0"/>
                  </a:moveTo>
                  <a:lnTo>
                    <a:pt x="1" y="82"/>
                  </a:lnTo>
                  <a:lnTo>
                    <a:pt x="285" y="447"/>
                  </a:lnTo>
                  <a:lnTo>
                    <a:pt x="407" y="366"/>
                  </a:lnTo>
                  <a:lnTo>
                    <a:pt x="12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7" name="Google Shape;2697;p33"/>
            <p:cNvSpPr/>
            <p:nvPr/>
          </p:nvSpPr>
          <p:spPr>
            <a:xfrm>
              <a:off x="4430275" y="3471150"/>
              <a:ext cx="83350" cy="80300"/>
            </a:xfrm>
            <a:custGeom>
              <a:avLst/>
              <a:gdLst/>
              <a:ahLst/>
              <a:cxnLst/>
              <a:rect l="l" t="t" r="r" b="b"/>
              <a:pathLst>
                <a:path w="3334" h="3212" extrusionOk="0">
                  <a:moveTo>
                    <a:pt x="1829" y="1"/>
                  </a:moveTo>
                  <a:lnTo>
                    <a:pt x="1545" y="42"/>
                  </a:lnTo>
                  <a:lnTo>
                    <a:pt x="1220" y="163"/>
                  </a:lnTo>
                  <a:lnTo>
                    <a:pt x="854" y="367"/>
                  </a:lnTo>
                  <a:lnTo>
                    <a:pt x="692" y="529"/>
                  </a:lnTo>
                  <a:lnTo>
                    <a:pt x="529" y="692"/>
                  </a:lnTo>
                  <a:lnTo>
                    <a:pt x="366" y="895"/>
                  </a:lnTo>
                  <a:lnTo>
                    <a:pt x="244" y="1139"/>
                  </a:lnTo>
                  <a:lnTo>
                    <a:pt x="123" y="1423"/>
                  </a:lnTo>
                  <a:lnTo>
                    <a:pt x="1" y="1748"/>
                  </a:lnTo>
                  <a:lnTo>
                    <a:pt x="1" y="2033"/>
                  </a:lnTo>
                  <a:lnTo>
                    <a:pt x="1" y="2317"/>
                  </a:lnTo>
                  <a:lnTo>
                    <a:pt x="82" y="2561"/>
                  </a:lnTo>
                  <a:lnTo>
                    <a:pt x="244" y="2765"/>
                  </a:lnTo>
                  <a:lnTo>
                    <a:pt x="448" y="2968"/>
                  </a:lnTo>
                  <a:lnTo>
                    <a:pt x="692" y="3090"/>
                  </a:lnTo>
                  <a:lnTo>
                    <a:pt x="935" y="3171"/>
                  </a:lnTo>
                  <a:lnTo>
                    <a:pt x="1260" y="3212"/>
                  </a:lnTo>
                  <a:lnTo>
                    <a:pt x="1586" y="3171"/>
                  </a:lnTo>
                  <a:lnTo>
                    <a:pt x="1911" y="3090"/>
                  </a:lnTo>
                  <a:lnTo>
                    <a:pt x="2236" y="2968"/>
                  </a:lnTo>
                  <a:lnTo>
                    <a:pt x="2520" y="2765"/>
                  </a:lnTo>
                  <a:lnTo>
                    <a:pt x="2764" y="2561"/>
                  </a:lnTo>
                  <a:lnTo>
                    <a:pt x="2967" y="2317"/>
                  </a:lnTo>
                  <a:lnTo>
                    <a:pt x="3130" y="2033"/>
                  </a:lnTo>
                  <a:lnTo>
                    <a:pt x="3252" y="1748"/>
                  </a:lnTo>
                  <a:lnTo>
                    <a:pt x="3293" y="1464"/>
                  </a:lnTo>
                  <a:lnTo>
                    <a:pt x="3333" y="1180"/>
                  </a:lnTo>
                  <a:lnTo>
                    <a:pt x="3293" y="854"/>
                  </a:lnTo>
                  <a:lnTo>
                    <a:pt x="3252" y="692"/>
                  </a:lnTo>
                  <a:lnTo>
                    <a:pt x="3211" y="570"/>
                  </a:lnTo>
                  <a:lnTo>
                    <a:pt x="3130" y="407"/>
                  </a:lnTo>
                  <a:lnTo>
                    <a:pt x="2967" y="285"/>
                  </a:lnTo>
                  <a:lnTo>
                    <a:pt x="2846" y="163"/>
                  </a:lnTo>
                  <a:lnTo>
                    <a:pt x="2642" y="82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8" name="Google Shape;2698;p33"/>
            <p:cNvSpPr/>
            <p:nvPr/>
          </p:nvSpPr>
          <p:spPr>
            <a:xfrm>
              <a:off x="4437400" y="3471150"/>
              <a:ext cx="73175" cy="65050"/>
            </a:xfrm>
            <a:custGeom>
              <a:avLst/>
              <a:gdLst/>
              <a:ahLst/>
              <a:cxnLst/>
              <a:rect l="l" t="t" r="r" b="b"/>
              <a:pathLst>
                <a:path w="2927" h="2602" extrusionOk="0">
                  <a:moveTo>
                    <a:pt x="1504" y="1"/>
                  </a:moveTo>
                  <a:lnTo>
                    <a:pt x="1219" y="82"/>
                  </a:lnTo>
                  <a:lnTo>
                    <a:pt x="935" y="204"/>
                  </a:lnTo>
                  <a:lnTo>
                    <a:pt x="691" y="367"/>
                  </a:lnTo>
                  <a:lnTo>
                    <a:pt x="447" y="570"/>
                  </a:lnTo>
                  <a:lnTo>
                    <a:pt x="244" y="814"/>
                  </a:lnTo>
                  <a:lnTo>
                    <a:pt x="122" y="1058"/>
                  </a:lnTo>
                  <a:lnTo>
                    <a:pt x="41" y="1301"/>
                  </a:lnTo>
                  <a:lnTo>
                    <a:pt x="0" y="1586"/>
                  </a:lnTo>
                  <a:lnTo>
                    <a:pt x="0" y="1830"/>
                  </a:lnTo>
                  <a:lnTo>
                    <a:pt x="81" y="2033"/>
                  </a:lnTo>
                  <a:lnTo>
                    <a:pt x="203" y="2236"/>
                  </a:lnTo>
                  <a:lnTo>
                    <a:pt x="407" y="2399"/>
                  </a:lnTo>
                  <a:lnTo>
                    <a:pt x="610" y="2521"/>
                  </a:lnTo>
                  <a:lnTo>
                    <a:pt x="854" y="2602"/>
                  </a:lnTo>
                  <a:lnTo>
                    <a:pt x="1423" y="2602"/>
                  </a:lnTo>
                  <a:lnTo>
                    <a:pt x="1707" y="2521"/>
                  </a:lnTo>
                  <a:lnTo>
                    <a:pt x="1992" y="2399"/>
                  </a:lnTo>
                  <a:lnTo>
                    <a:pt x="2235" y="2236"/>
                  </a:lnTo>
                  <a:lnTo>
                    <a:pt x="2439" y="2033"/>
                  </a:lnTo>
                  <a:lnTo>
                    <a:pt x="2642" y="1830"/>
                  </a:lnTo>
                  <a:lnTo>
                    <a:pt x="2804" y="1586"/>
                  </a:lnTo>
                  <a:lnTo>
                    <a:pt x="2886" y="1301"/>
                  </a:lnTo>
                  <a:lnTo>
                    <a:pt x="2926" y="1058"/>
                  </a:lnTo>
                  <a:lnTo>
                    <a:pt x="2926" y="814"/>
                  </a:lnTo>
                  <a:lnTo>
                    <a:pt x="2845" y="570"/>
                  </a:lnTo>
                  <a:lnTo>
                    <a:pt x="2723" y="367"/>
                  </a:lnTo>
                  <a:lnTo>
                    <a:pt x="2561" y="204"/>
                  </a:lnTo>
                  <a:lnTo>
                    <a:pt x="2317" y="82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99" name="Google Shape;2699;p33"/>
            <p:cNvSpPr/>
            <p:nvPr/>
          </p:nvSpPr>
          <p:spPr>
            <a:xfrm>
              <a:off x="4492250" y="3502650"/>
              <a:ext cx="13250" cy="3075"/>
            </a:xfrm>
            <a:custGeom>
              <a:avLst/>
              <a:gdLst/>
              <a:ahLst/>
              <a:cxnLst/>
              <a:rect l="l" t="t" r="r" b="b"/>
              <a:pathLst>
                <a:path w="530" h="123" extrusionOk="0">
                  <a:moveTo>
                    <a:pt x="1" y="1"/>
                  </a:moveTo>
                  <a:lnTo>
                    <a:pt x="1" y="123"/>
                  </a:lnTo>
                  <a:lnTo>
                    <a:pt x="488" y="123"/>
                  </a:lnTo>
                  <a:lnTo>
                    <a:pt x="52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0" name="Google Shape;2700;p33"/>
            <p:cNvSpPr/>
            <p:nvPr/>
          </p:nvSpPr>
          <p:spPr>
            <a:xfrm>
              <a:off x="4478025" y="3258800"/>
              <a:ext cx="90450" cy="93500"/>
            </a:xfrm>
            <a:custGeom>
              <a:avLst/>
              <a:gdLst/>
              <a:ahLst/>
              <a:cxnLst/>
              <a:rect l="l" t="t" r="r" b="b"/>
              <a:pathLst>
                <a:path w="3618" h="3740" extrusionOk="0">
                  <a:moveTo>
                    <a:pt x="2033" y="1"/>
                  </a:moveTo>
                  <a:lnTo>
                    <a:pt x="1748" y="82"/>
                  </a:lnTo>
                  <a:lnTo>
                    <a:pt x="1383" y="204"/>
                  </a:lnTo>
                  <a:lnTo>
                    <a:pt x="1179" y="326"/>
                  </a:lnTo>
                  <a:lnTo>
                    <a:pt x="976" y="448"/>
                  </a:lnTo>
                  <a:lnTo>
                    <a:pt x="814" y="610"/>
                  </a:lnTo>
                  <a:lnTo>
                    <a:pt x="610" y="814"/>
                  </a:lnTo>
                  <a:lnTo>
                    <a:pt x="448" y="1058"/>
                  </a:lnTo>
                  <a:lnTo>
                    <a:pt x="285" y="1342"/>
                  </a:lnTo>
                  <a:lnTo>
                    <a:pt x="163" y="1667"/>
                  </a:lnTo>
                  <a:lnTo>
                    <a:pt x="41" y="2074"/>
                  </a:lnTo>
                  <a:lnTo>
                    <a:pt x="1" y="2399"/>
                  </a:lnTo>
                  <a:lnTo>
                    <a:pt x="41" y="2724"/>
                  </a:lnTo>
                  <a:lnTo>
                    <a:pt x="123" y="3008"/>
                  </a:lnTo>
                  <a:lnTo>
                    <a:pt x="285" y="3252"/>
                  </a:lnTo>
                  <a:lnTo>
                    <a:pt x="488" y="3455"/>
                  </a:lnTo>
                  <a:lnTo>
                    <a:pt x="732" y="3618"/>
                  </a:lnTo>
                  <a:lnTo>
                    <a:pt x="1017" y="3699"/>
                  </a:lnTo>
                  <a:lnTo>
                    <a:pt x="1383" y="3740"/>
                  </a:lnTo>
                  <a:lnTo>
                    <a:pt x="1708" y="3699"/>
                  </a:lnTo>
                  <a:lnTo>
                    <a:pt x="2073" y="3618"/>
                  </a:lnTo>
                  <a:lnTo>
                    <a:pt x="2399" y="3455"/>
                  </a:lnTo>
                  <a:lnTo>
                    <a:pt x="2724" y="3252"/>
                  </a:lnTo>
                  <a:lnTo>
                    <a:pt x="2968" y="3008"/>
                  </a:lnTo>
                  <a:lnTo>
                    <a:pt x="3211" y="2724"/>
                  </a:lnTo>
                  <a:lnTo>
                    <a:pt x="3415" y="2399"/>
                  </a:lnTo>
                  <a:lnTo>
                    <a:pt x="3537" y="2074"/>
                  </a:lnTo>
                  <a:lnTo>
                    <a:pt x="3618" y="1748"/>
                  </a:lnTo>
                  <a:lnTo>
                    <a:pt x="3618" y="1423"/>
                  </a:lnTo>
                  <a:lnTo>
                    <a:pt x="3618" y="1017"/>
                  </a:lnTo>
                  <a:lnTo>
                    <a:pt x="3577" y="854"/>
                  </a:lnTo>
                  <a:lnTo>
                    <a:pt x="3496" y="651"/>
                  </a:lnTo>
                  <a:lnTo>
                    <a:pt x="3415" y="489"/>
                  </a:lnTo>
                  <a:lnTo>
                    <a:pt x="3293" y="326"/>
                  </a:lnTo>
                  <a:lnTo>
                    <a:pt x="3130" y="204"/>
                  </a:lnTo>
                  <a:lnTo>
                    <a:pt x="2886" y="82"/>
                  </a:lnTo>
                  <a:lnTo>
                    <a:pt x="2642" y="41"/>
                  </a:lnTo>
                  <a:lnTo>
                    <a:pt x="231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1" name="Google Shape;2701;p33"/>
            <p:cNvSpPr/>
            <p:nvPr/>
          </p:nvSpPr>
          <p:spPr>
            <a:xfrm>
              <a:off x="4486150" y="3258800"/>
              <a:ext cx="79275" cy="76225"/>
            </a:xfrm>
            <a:custGeom>
              <a:avLst/>
              <a:gdLst/>
              <a:ahLst/>
              <a:cxnLst/>
              <a:rect l="l" t="t" r="r" b="b"/>
              <a:pathLst>
                <a:path w="3171" h="3049" extrusionOk="0">
                  <a:moveTo>
                    <a:pt x="1992" y="1"/>
                  </a:moveTo>
                  <a:lnTo>
                    <a:pt x="1667" y="41"/>
                  </a:lnTo>
                  <a:lnTo>
                    <a:pt x="1342" y="123"/>
                  </a:lnTo>
                  <a:lnTo>
                    <a:pt x="1058" y="285"/>
                  </a:lnTo>
                  <a:lnTo>
                    <a:pt x="773" y="448"/>
                  </a:lnTo>
                  <a:lnTo>
                    <a:pt x="529" y="692"/>
                  </a:lnTo>
                  <a:lnTo>
                    <a:pt x="326" y="936"/>
                  </a:lnTo>
                  <a:lnTo>
                    <a:pt x="163" y="1220"/>
                  </a:lnTo>
                  <a:lnTo>
                    <a:pt x="42" y="1545"/>
                  </a:lnTo>
                  <a:lnTo>
                    <a:pt x="1" y="1870"/>
                  </a:lnTo>
                  <a:lnTo>
                    <a:pt x="42" y="2155"/>
                  </a:lnTo>
                  <a:lnTo>
                    <a:pt x="123" y="2399"/>
                  </a:lnTo>
                  <a:lnTo>
                    <a:pt x="245" y="2602"/>
                  </a:lnTo>
                  <a:lnTo>
                    <a:pt x="407" y="2805"/>
                  </a:lnTo>
                  <a:lnTo>
                    <a:pt x="651" y="2927"/>
                  </a:lnTo>
                  <a:lnTo>
                    <a:pt x="895" y="3008"/>
                  </a:lnTo>
                  <a:lnTo>
                    <a:pt x="1220" y="3049"/>
                  </a:lnTo>
                  <a:lnTo>
                    <a:pt x="1545" y="3008"/>
                  </a:lnTo>
                  <a:lnTo>
                    <a:pt x="1830" y="2927"/>
                  </a:lnTo>
                  <a:lnTo>
                    <a:pt x="2114" y="2805"/>
                  </a:lnTo>
                  <a:lnTo>
                    <a:pt x="2399" y="2602"/>
                  </a:lnTo>
                  <a:lnTo>
                    <a:pt x="2643" y="2399"/>
                  </a:lnTo>
                  <a:lnTo>
                    <a:pt x="2846" y="2155"/>
                  </a:lnTo>
                  <a:lnTo>
                    <a:pt x="3008" y="1870"/>
                  </a:lnTo>
                  <a:lnTo>
                    <a:pt x="3130" y="1545"/>
                  </a:lnTo>
                  <a:lnTo>
                    <a:pt x="3171" y="1220"/>
                  </a:lnTo>
                  <a:lnTo>
                    <a:pt x="3171" y="936"/>
                  </a:lnTo>
                  <a:lnTo>
                    <a:pt x="3090" y="692"/>
                  </a:lnTo>
                  <a:lnTo>
                    <a:pt x="2968" y="448"/>
                  </a:lnTo>
                  <a:lnTo>
                    <a:pt x="2805" y="285"/>
                  </a:lnTo>
                  <a:lnTo>
                    <a:pt x="2561" y="123"/>
                  </a:lnTo>
                  <a:lnTo>
                    <a:pt x="2277" y="41"/>
                  </a:lnTo>
                  <a:lnTo>
                    <a:pt x="199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2" name="Google Shape;2702;p33"/>
            <p:cNvSpPr/>
            <p:nvPr/>
          </p:nvSpPr>
          <p:spPr>
            <a:xfrm>
              <a:off x="4529850" y="3263900"/>
              <a:ext cx="6125" cy="14250"/>
            </a:xfrm>
            <a:custGeom>
              <a:avLst/>
              <a:gdLst/>
              <a:ahLst/>
              <a:cxnLst/>
              <a:rect l="l" t="t" r="r" b="b"/>
              <a:pathLst>
                <a:path w="245" h="570" extrusionOk="0">
                  <a:moveTo>
                    <a:pt x="122" y="0"/>
                  </a:moveTo>
                  <a:lnTo>
                    <a:pt x="0" y="569"/>
                  </a:lnTo>
                  <a:lnTo>
                    <a:pt x="122" y="56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3" name="Google Shape;2703;p33"/>
            <p:cNvSpPr/>
            <p:nvPr/>
          </p:nvSpPr>
          <p:spPr>
            <a:xfrm>
              <a:off x="4151875" y="2714225"/>
              <a:ext cx="300775" cy="307875"/>
            </a:xfrm>
            <a:custGeom>
              <a:avLst/>
              <a:gdLst/>
              <a:ahLst/>
              <a:cxnLst/>
              <a:rect l="l" t="t" r="r" b="b"/>
              <a:pathLst>
                <a:path w="12031" h="12315" extrusionOk="0">
                  <a:moveTo>
                    <a:pt x="6016" y="0"/>
                  </a:moveTo>
                  <a:lnTo>
                    <a:pt x="5406" y="41"/>
                  </a:lnTo>
                  <a:lnTo>
                    <a:pt x="4797" y="122"/>
                  </a:lnTo>
                  <a:lnTo>
                    <a:pt x="4228" y="285"/>
                  </a:lnTo>
                  <a:lnTo>
                    <a:pt x="3659" y="488"/>
                  </a:lnTo>
                  <a:lnTo>
                    <a:pt x="3130" y="732"/>
                  </a:lnTo>
                  <a:lnTo>
                    <a:pt x="2643" y="1057"/>
                  </a:lnTo>
                  <a:lnTo>
                    <a:pt x="2195" y="1423"/>
                  </a:lnTo>
                  <a:lnTo>
                    <a:pt x="1748" y="1829"/>
                  </a:lnTo>
                  <a:lnTo>
                    <a:pt x="1383" y="2235"/>
                  </a:lnTo>
                  <a:lnTo>
                    <a:pt x="1017" y="2723"/>
                  </a:lnTo>
                  <a:lnTo>
                    <a:pt x="732" y="3211"/>
                  </a:lnTo>
                  <a:lnTo>
                    <a:pt x="448" y="3780"/>
                  </a:lnTo>
                  <a:lnTo>
                    <a:pt x="245" y="4349"/>
                  </a:lnTo>
                  <a:lnTo>
                    <a:pt x="123" y="4918"/>
                  </a:lnTo>
                  <a:lnTo>
                    <a:pt x="41" y="5527"/>
                  </a:lnTo>
                  <a:lnTo>
                    <a:pt x="1" y="6178"/>
                  </a:lnTo>
                  <a:lnTo>
                    <a:pt x="41" y="6787"/>
                  </a:lnTo>
                  <a:lnTo>
                    <a:pt x="123" y="7397"/>
                  </a:lnTo>
                  <a:lnTo>
                    <a:pt x="245" y="8006"/>
                  </a:lnTo>
                  <a:lnTo>
                    <a:pt x="448" y="8535"/>
                  </a:lnTo>
                  <a:lnTo>
                    <a:pt x="732" y="9104"/>
                  </a:lnTo>
                  <a:lnTo>
                    <a:pt x="1017" y="9591"/>
                  </a:lnTo>
                  <a:lnTo>
                    <a:pt x="1383" y="10079"/>
                  </a:lnTo>
                  <a:lnTo>
                    <a:pt x="1748" y="10526"/>
                  </a:lnTo>
                  <a:lnTo>
                    <a:pt x="2195" y="10892"/>
                  </a:lnTo>
                  <a:lnTo>
                    <a:pt x="2643" y="11258"/>
                  </a:lnTo>
                  <a:lnTo>
                    <a:pt x="3130" y="11583"/>
                  </a:lnTo>
                  <a:lnTo>
                    <a:pt x="3659" y="11827"/>
                  </a:lnTo>
                  <a:lnTo>
                    <a:pt x="4228" y="12030"/>
                  </a:lnTo>
                  <a:lnTo>
                    <a:pt x="4797" y="12192"/>
                  </a:lnTo>
                  <a:lnTo>
                    <a:pt x="5406" y="12274"/>
                  </a:lnTo>
                  <a:lnTo>
                    <a:pt x="6016" y="12314"/>
                  </a:lnTo>
                  <a:lnTo>
                    <a:pt x="6625" y="12274"/>
                  </a:lnTo>
                  <a:lnTo>
                    <a:pt x="7235" y="12192"/>
                  </a:lnTo>
                  <a:lnTo>
                    <a:pt x="7804" y="12030"/>
                  </a:lnTo>
                  <a:lnTo>
                    <a:pt x="8373" y="11827"/>
                  </a:lnTo>
                  <a:lnTo>
                    <a:pt x="8901" y="11583"/>
                  </a:lnTo>
                  <a:lnTo>
                    <a:pt x="9389" y="11258"/>
                  </a:lnTo>
                  <a:lnTo>
                    <a:pt x="9836" y="10892"/>
                  </a:lnTo>
                  <a:lnTo>
                    <a:pt x="10283" y="10526"/>
                  </a:lnTo>
                  <a:lnTo>
                    <a:pt x="10649" y="10079"/>
                  </a:lnTo>
                  <a:lnTo>
                    <a:pt x="11015" y="9591"/>
                  </a:lnTo>
                  <a:lnTo>
                    <a:pt x="11299" y="9104"/>
                  </a:lnTo>
                  <a:lnTo>
                    <a:pt x="11543" y="8535"/>
                  </a:lnTo>
                  <a:lnTo>
                    <a:pt x="11746" y="8006"/>
                  </a:lnTo>
                  <a:lnTo>
                    <a:pt x="11909" y="7397"/>
                  </a:lnTo>
                  <a:lnTo>
                    <a:pt x="11990" y="6787"/>
                  </a:lnTo>
                  <a:lnTo>
                    <a:pt x="12031" y="6178"/>
                  </a:lnTo>
                  <a:lnTo>
                    <a:pt x="11990" y="5527"/>
                  </a:lnTo>
                  <a:lnTo>
                    <a:pt x="11909" y="4918"/>
                  </a:lnTo>
                  <a:lnTo>
                    <a:pt x="11746" y="4349"/>
                  </a:lnTo>
                  <a:lnTo>
                    <a:pt x="11543" y="3780"/>
                  </a:lnTo>
                  <a:lnTo>
                    <a:pt x="11299" y="3211"/>
                  </a:lnTo>
                  <a:lnTo>
                    <a:pt x="11015" y="2723"/>
                  </a:lnTo>
                  <a:lnTo>
                    <a:pt x="10649" y="2235"/>
                  </a:lnTo>
                  <a:lnTo>
                    <a:pt x="10283" y="1829"/>
                  </a:lnTo>
                  <a:lnTo>
                    <a:pt x="9836" y="1423"/>
                  </a:lnTo>
                  <a:lnTo>
                    <a:pt x="9389" y="1057"/>
                  </a:lnTo>
                  <a:lnTo>
                    <a:pt x="8901" y="732"/>
                  </a:lnTo>
                  <a:lnTo>
                    <a:pt x="8373" y="488"/>
                  </a:lnTo>
                  <a:lnTo>
                    <a:pt x="7804" y="285"/>
                  </a:lnTo>
                  <a:lnTo>
                    <a:pt x="7235" y="122"/>
                  </a:lnTo>
                  <a:lnTo>
                    <a:pt x="6625" y="41"/>
                  </a:lnTo>
                  <a:lnTo>
                    <a:pt x="601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4" name="Google Shape;2704;p33"/>
            <p:cNvSpPr/>
            <p:nvPr/>
          </p:nvSpPr>
          <p:spPr>
            <a:xfrm>
              <a:off x="4167125" y="2730475"/>
              <a:ext cx="270300" cy="284500"/>
            </a:xfrm>
            <a:custGeom>
              <a:avLst/>
              <a:gdLst/>
              <a:ahLst/>
              <a:cxnLst/>
              <a:rect l="l" t="t" r="r" b="b"/>
              <a:pathLst>
                <a:path w="10812" h="11380" extrusionOk="0">
                  <a:moveTo>
                    <a:pt x="5406" y="0"/>
                  </a:moveTo>
                  <a:lnTo>
                    <a:pt x="4837" y="41"/>
                  </a:lnTo>
                  <a:lnTo>
                    <a:pt x="4308" y="122"/>
                  </a:lnTo>
                  <a:lnTo>
                    <a:pt x="3780" y="244"/>
                  </a:lnTo>
                  <a:lnTo>
                    <a:pt x="3292" y="447"/>
                  </a:lnTo>
                  <a:lnTo>
                    <a:pt x="2805" y="691"/>
                  </a:lnTo>
                  <a:lnTo>
                    <a:pt x="2398" y="976"/>
                  </a:lnTo>
                  <a:lnTo>
                    <a:pt x="1951" y="1301"/>
                  </a:lnTo>
                  <a:lnTo>
                    <a:pt x="1585" y="1667"/>
                  </a:lnTo>
                  <a:lnTo>
                    <a:pt x="1220" y="2073"/>
                  </a:lnTo>
                  <a:lnTo>
                    <a:pt x="935" y="2520"/>
                  </a:lnTo>
                  <a:lnTo>
                    <a:pt x="651" y="2967"/>
                  </a:lnTo>
                  <a:lnTo>
                    <a:pt x="407" y="3455"/>
                  </a:lnTo>
                  <a:lnTo>
                    <a:pt x="244" y="3983"/>
                  </a:lnTo>
                  <a:lnTo>
                    <a:pt x="122" y="4552"/>
                  </a:lnTo>
                  <a:lnTo>
                    <a:pt x="41" y="5121"/>
                  </a:lnTo>
                  <a:lnTo>
                    <a:pt x="0" y="5690"/>
                  </a:lnTo>
                  <a:lnTo>
                    <a:pt x="41" y="6259"/>
                  </a:lnTo>
                  <a:lnTo>
                    <a:pt x="122" y="6828"/>
                  </a:lnTo>
                  <a:lnTo>
                    <a:pt x="244" y="7356"/>
                  </a:lnTo>
                  <a:lnTo>
                    <a:pt x="407" y="7885"/>
                  </a:lnTo>
                  <a:lnTo>
                    <a:pt x="651" y="8413"/>
                  </a:lnTo>
                  <a:lnTo>
                    <a:pt x="935" y="8860"/>
                  </a:lnTo>
                  <a:lnTo>
                    <a:pt x="1220" y="9307"/>
                  </a:lnTo>
                  <a:lnTo>
                    <a:pt x="1585" y="9714"/>
                  </a:lnTo>
                  <a:lnTo>
                    <a:pt x="1951" y="10079"/>
                  </a:lnTo>
                  <a:lnTo>
                    <a:pt x="2398" y="10405"/>
                  </a:lnTo>
                  <a:lnTo>
                    <a:pt x="2805" y="10689"/>
                  </a:lnTo>
                  <a:lnTo>
                    <a:pt x="3292" y="10933"/>
                  </a:lnTo>
                  <a:lnTo>
                    <a:pt x="3780" y="11095"/>
                  </a:lnTo>
                  <a:lnTo>
                    <a:pt x="4308" y="11258"/>
                  </a:lnTo>
                  <a:lnTo>
                    <a:pt x="4837" y="11339"/>
                  </a:lnTo>
                  <a:lnTo>
                    <a:pt x="5406" y="11380"/>
                  </a:lnTo>
                  <a:lnTo>
                    <a:pt x="5975" y="11339"/>
                  </a:lnTo>
                  <a:lnTo>
                    <a:pt x="6503" y="11258"/>
                  </a:lnTo>
                  <a:lnTo>
                    <a:pt x="7031" y="11095"/>
                  </a:lnTo>
                  <a:lnTo>
                    <a:pt x="7519" y="10933"/>
                  </a:lnTo>
                  <a:lnTo>
                    <a:pt x="7966" y="10689"/>
                  </a:lnTo>
                  <a:lnTo>
                    <a:pt x="8413" y="10405"/>
                  </a:lnTo>
                  <a:lnTo>
                    <a:pt x="8860" y="10079"/>
                  </a:lnTo>
                  <a:lnTo>
                    <a:pt x="9226" y="9714"/>
                  </a:lnTo>
                  <a:lnTo>
                    <a:pt x="9592" y="9307"/>
                  </a:lnTo>
                  <a:lnTo>
                    <a:pt x="9876" y="8860"/>
                  </a:lnTo>
                  <a:lnTo>
                    <a:pt x="10161" y="8413"/>
                  </a:lnTo>
                  <a:lnTo>
                    <a:pt x="10405" y="7885"/>
                  </a:lnTo>
                  <a:lnTo>
                    <a:pt x="10567" y="7356"/>
                  </a:lnTo>
                  <a:lnTo>
                    <a:pt x="10689" y="6828"/>
                  </a:lnTo>
                  <a:lnTo>
                    <a:pt x="10770" y="6259"/>
                  </a:lnTo>
                  <a:lnTo>
                    <a:pt x="10811" y="5690"/>
                  </a:lnTo>
                  <a:lnTo>
                    <a:pt x="10770" y="5121"/>
                  </a:lnTo>
                  <a:lnTo>
                    <a:pt x="10689" y="4552"/>
                  </a:lnTo>
                  <a:lnTo>
                    <a:pt x="10567" y="3983"/>
                  </a:lnTo>
                  <a:lnTo>
                    <a:pt x="10405" y="3455"/>
                  </a:lnTo>
                  <a:lnTo>
                    <a:pt x="10161" y="2967"/>
                  </a:lnTo>
                  <a:lnTo>
                    <a:pt x="9876" y="2520"/>
                  </a:lnTo>
                  <a:lnTo>
                    <a:pt x="9592" y="2073"/>
                  </a:lnTo>
                  <a:lnTo>
                    <a:pt x="9226" y="1667"/>
                  </a:lnTo>
                  <a:lnTo>
                    <a:pt x="8860" y="1301"/>
                  </a:lnTo>
                  <a:lnTo>
                    <a:pt x="8413" y="976"/>
                  </a:lnTo>
                  <a:lnTo>
                    <a:pt x="7966" y="691"/>
                  </a:lnTo>
                  <a:lnTo>
                    <a:pt x="7519" y="447"/>
                  </a:lnTo>
                  <a:lnTo>
                    <a:pt x="7031" y="244"/>
                  </a:lnTo>
                  <a:lnTo>
                    <a:pt x="6503" y="122"/>
                  </a:lnTo>
                  <a:lnTo>
                    <a:pt x="5975" y="41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5" name="Google Shape;2705;p33"/>
            <p:cNvSpPr/>
            <p:nvPr/>
          </p:nvSpPr>
          <p:spPr>
            <a:xfrm>
              <a:off x="4188450" y="2751800"/>
              <a:ext cx="227625" cy="241850"/>
            </a:xfrm>
            <a:custGeom>
              <a:avLst/>
              <a:gdLst/>
              <a:ahLst/>
              <a:cxnLst/>
              <a:rect l="l" t="t" r="r" b="b"/>
              <a:pathLst>
                <a:path w="9105" h="9674" fill="none" extrusionOk="0">
                  <a:moveTo>
                    <a:pt x="4553" y="9673"/>
                  </a:moveTo>
                  <a:lnTo>
                    <a:pt x="4553" y="9673"/>
                  </a:lnTo>
                  <a:lnTo>
                    <a:pt x="4065" y="9633"/>
                  </a:lnTo>
                  <a:lnTo>
                    <a:pt x="3618" y="9552"/>
                  </a:lnTo>
                  <a:lnTo>
                    <a:pt x="3212" y="9430"/>
                  </a:lnTo>
                  <a:lnTo>
                    <a:pt x="2765" y="9267"/>
                  </a:lnTo>
                  <a:lnTo>
                    <a:pt x="2399" y="9064"/>
                  </a:lnTo>
                  <a:lnTo>
                    <a:pt x="1992" y="8820"/>
                  </a:lnTo>
                  <a:lnTo>
                    <a:pt x="1667" y="8576"/>
                  </a:lnTo>
                  <a:lnTo>
                    <a:pt x="1342" y="8251"/>
                  </a:lnTo>
                  <a:lnTo>
                    <a:pt x="1017" y="7885"/>
                  </a:lnTo>
                  <a:lnTo>
                    <a:pt x="773" y="7519"/>
                  </a:lnTo>
                  <a:lnTo>
                    <a:pt x="529" y="7113"/>
                  </a:lnTo>
                  <a:lnTo>
                    <a:pt x="367" y="6707"/>
                  </a:lnTo>
                  <a:lnTo>
                    <a:pt x="204" y="6260"/>
                  </a:lnTo>
                  <a:lnTo>
                    <a:pt x="82" y="5813"/>
                  </a:lnTo>
                  <a:lnTo>
                    <a:pt x="1" y="5325"/>
                  </a:lnTo>
                  <a:lnTo>
                    <a:pt x="1" y="4837"/>
                  </a:lnTo>
                  <a:lnTo>
                    <a:pt x="1" y="4837"/>
                  </a:lnTo>
                  <a:lnTo>
                    <a:pt x="1" y="4349"/>
                  </a:lnTo>
                  <a:lnTo>
                    <a:pt x="82" y="3862"/>
                  </a:lnTo>
                  <a:lnTo>
                    <a:pt x="204" y="3415"/>
                  </a:lnTo>
                  <a:lnTo>
                    <a:pt x="367" y="2968"/>
                  </a:lnTo>
                  <a:lnTo>
                    <a:pt x="529" y="2521"/>
                  </a:lnTo>
                  <a:lnTo>
                    <a:pt x="773" y="2114"/>
                  </a:lnTo>
                  <a:lnTo>
                    <a:pt x="1017" y="1748"/>
                  </a:lnTo>
                  <a:lnTo>
                    <a:pt x="1342" y="1423"/>
                  </a:lnTo>
                  <a:lnTo>
                    <a:pt x="1667" y="1098"/>
                  </a:lnTo>
                  <a:lnTo>
                    <a:pt x="1992" y="814"/>
                  </a:lnTo>
                  <a:lnTo>
                    <a:pt x="2399" y="570"/>
                  </a:lnTo>
                  <a:lnTo>
                    <a:pt x="2765" y="367"/>
                  </a:lnTo>
                  <a:lnTo>
                    <a:pt x="3212" y="204"/>
                  </a:lnTo>
                  <a:lnTo>
                    <a:pt x="3618" y="82"/>
                  </a:lnTo>
                  <a:lnTo>
                    <a:pt x="4065" y="41"/>
                  </a:lnTo>
                  <a:lnTo>
                    <a:pt x="4553" y="1"/>
                  </a:lnTo>
                  <a:lnTo>
                    <a:pt x="4553" y="1"/>
                  </a:lnTo>
                  <a:lnTo>
                    <a:pt x="5000" y="41"/>
                  </a:lnTo>
                  <a:lnTo>
                    <a:pt x="5447" y="82"/>
                  </a:lnTo>
                  <a:lnTo>
                    <a:pt x="5894" y="204"/>
                  </a:lnTo>
                  <a:lnTo>
                    <a:pt x="6341" y="367"/>
                  </a:lnTo>
                  <a:lnTo>
                    <a:pt x="6707" y="570"/>
                  </a:lnTo>
                  <a:lnTo>
                    <a:pt x="7113" y="814"/>
                  </a:lnTo>
                  <a:lnTo>
                    <a:pt x="7438" y="1098"/>
                  </a:lnTo>
                  <a:lnTo>
                    <a:pt x="7763" y="1423"/>
                  </a:lnTo>
                  <a:lnTo>
                    <a:pt x="8048" y="1748"/>
                  </a:lnTo>
                  <a:lnTo>
                    <a:pt x="8332" y="2114"/>
                  </a:lnTo>
                  <a:lnTo>
                    <a:pt x="8576" y="2521"/>
                  </a:lnTo>
                  <a:lnTo>
                    <a:pt x="8739" y="2968"/>
                  </a:lnTo>
                  <a:lnTo>
                    <a:pt x="8901" y="3415"/>
                  </a:lnTo>
                  <a:lnTo>
                    <a:pt x="9023" y="3862"/>
                  </a:lnTo>
                  <a:lnTo>
                    <a:pt x="9064" y="4349"/>
                  </a:lnTo>
                  <a:lnTo>
                    <a:pt x="9105" y="4837"/>
                  </a:lnTo>
                  <a:lnTo>
                    <a:pt x="9105" y="4837"/>
                  </a:lnTo>
                  <a:lnTo>
                    <a:pt x="9064" y="5325"/>
                  </a:lnTo>
                  <a:lnTo>
                    <a:pt x="9023" y="5813"/>
                  </a:lnTo>
                  <a:lnTo>
                    <a:pt x="8901" y="6260"/>
                  </a:lnTo>
                  <a:lnTo>
                    <a:pt x="8739" y="6707"/>
                  </a:lnTo>
                  <a:lnTo>
                    <a:pt x="8576" y="7113"/>
                  </a:lnTo>
                  <a:lnTo>
                    <a:pt x="8332" y="7519"/>
                  </a:lnTo>
                  <a:lnTo>
                    <a:pt x="8048" y="7885"/>
                  </a:lnTo>
                  <a:lnTo>
                    <a:pt x="7763" y="8251"/>
                  </a:lnTo>
                  <a:lnTo>
                    <a:pt x="7438" y="8576"/>
                  </a:lnTo>
                  <a:lnTo>
                    <a:pt x="7113" y="8820"/>
                  </a:lnTo>
                  <a:lnTo>
                    <a:pt x="6707" y="9064"/>
                  </a:lnTo>
                  <a:lnTo>
                    <a:pt x="6341" y="9267"/>
                  </a:lnTo>
                  <a:lnTo>
                    <a:pt x="5894" y="9430"/>
                  </a:lnTo>
                  <a:lnTo>
                    <a:pt x="5447" y="9552"/>
                  </a:lnTo>
                  <a:lnTo>
                    <a:pt x="5000" y="9633"/>
                  </a:lnTo>
                  <a:lnTo>
                    <a:pt x="4553" y="9673"/>
                  </a:lnTo>
                  <a:lnTo>
                    <a:pt x="4553" y="9673"/>
                  </a:lnTo>
                  <a:close/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6" name="Google Shape;2706;p33"/>
            <p:cNvSpPr/>
            <p:nvPr/>
          </p:nvSpPr>
          <p:spPr>
            <a:xfrm>
              <a:off x="4283975" y="2847325"/>
              <a:ext cx="36600" cy="49800"/>
            </a:xfrm>
            <a:custGeom>
              <a:avLst/>
              <a:gdLst/>
              <a:ahLst/>
              <a:cxnLst/>
              <a:rect l="l" t="t" r="r" b="b"/>
              <a:pathLst>
                <a:path w="1464" h="1992" extrusionOk="0">
                  <a:moveTo>
                    <a:pt x="732" y="0"/>
                  </a:moveTo>
                  <a:lnTo>
                    <a:pt x="610" y="41"/>
                  </a:lnTo>
                  <a:lnTo>
                    <a:pt x="488" y="81"/>
                  </a:lnTo>
                  <a:lnTo>
                    <a:pt x="366" y="163"/>
                  </a:lnTo>
                  <a:lnTo>
                    <a:pt x="244" y="285"/>
                  </a:lnTo>
                  <a:lnTo>
                    <a:pt x="163" y="447"/>
                  </a:lnTo>
                  <a:lnTo>
                    <a:pt x="82" y="610"/>
                  </a:lnTo>
                  <a:lnTo>
                    <a:pt x="41" y="813"/>
                  </a:lnTo>
                  <a:lnTo>
                    <a:pt x="0" y="1016"/>
                  </a:lnTo>
                  <a:lnTo>
                    <a:pt x="41" y="1219"/>
                  </a:lnTo>
                  <a:lnTo>
                    <a:pt x="82" y="1423"/>
                  </a:lnTo>
                  <a:lnTo>
                    <a:pt x="163" y="1585"/>
                  </a:lnTo>
                  <a:lnTo>
                    <a:pt x="244" y="1748"/>
                  </a:lnTo>
                  <a:lnTo>
                    <a:pt x="366" y="1829"/>
                  </a:lnTo>
                  <a:lnTo>
                    <a:pt x="488" y="1951"/>
                  </a:lnTo>
                  <a:lnTo>
                    <a:pt x="610" y="1992"/>
                  </a:lnTo>
                  <a:lnTo>
                    <a:pt x="854" y="1992"/>
                  </a:lnTo>
                  <a:lnTo>
                    <a:pt x="976" y="1951"/>
                  </a:lnTo>
                  <a:lnTo>
                    <a:pt x="1098" y="1829"/>
                  </a:lnTo>
                  <a:lnTo>
                    <a:pt x="1219" y="1748"/>
                  </a:lnTo>
                  <a:lnTo>
                    <a:pt x="1301" y="1585"/>
                  </a:lnTo>
                  <a:lnTo>
                    <a:pt x="1382" y="1423"/>
                  </a:lnTo>
                  <a:lnTo>
                    <a:pt x="1423" y="1219"/>
                  </a:lnTo>
                  <a:lnTo>
                    <a:pt x="1463" y="1016"/>
                  </a:lnTo>
                  <a:lnTo>
                    <a:pt x="1423" y="813"/>
                  </a:lnTo>
                  <a:lnTo>
                    <a:pt x="1382" y="610"/>
                  </a:lnTo>
                  <a:lnTo>
                    <a:pt x="1301" y="447"/>
                  </a:lnTo>
                  <a:lnTo>
                    <a:pt x="1219" y="285"/>
                  </a:lnTo>
                  <a:lnTo>
                    <a:pt x="1098" y="163"/>
                  </a:lnTo>
                  <a:lnTo>
                    <a:pt x="976" y="81"/>
                  </a:lnTo>
                  <a:lnTo>
                    <a:pt x="854" y="4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7" name="Google Shape;2707;p33"/>
            <p:cNvSpPr/>
            <p:nvPr/>
          </p:nvSpPr>
          <p:spPr>
            <a:xfrm>
              <a:off x="4302250" y="2751800"/>
              <a:ext cx="25" cy="27475"/>
            </a:xfrm>
            <a:custGeom>
              <a:avLst/>
              <a:gdLst/>
              <a:ahLst/>
              <a:cxnLst/>
              <a:rect l="l" t="t" r="r" b="b"/>
              <a:pathLst>
                <a:path w="1" h="1099" fill="none" extrusionOk="0">
                  <a:moveTo>
                    <a:pt x="1" y="1"/>
                  </a:moveTo>
                  <a:lnTo>
                    <a:pt x="1" y="1098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8" name="Google Shape;2708;p33"/>
            <p:cNvSpPr/>
            <p:nvPr/>
          </p:nvSpPr>
          <p:spPr>
            <a:xfrm>
              <a:off x="4302250" y="2966200"/>
              <a:ext cx="25" cy="27450"/>
            </a:xfrm>
            <a:custGeom>
              <a:avLst/>
              <a:gdLst/>
              <a:ahLst/>
              <a:cxnLst/>
              <a:rect l="l" t="t" r="r" b="b"/>
              <a:pathLst>
                <a:path w="1" h="1098" fill="none" extrusionOk="0">
                  <a:moveTo>
                    <a:pt x="1" y="0"/>
                  </a:moveTo>
                  <a:lnTo>
                    <a:pt x="1" y="1097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09" name="Google Shape;2709;p33"/>
            <p:cNvSpPr/>
            <p:nvPr/>
          </p:nvSpPr>
          <p:spPr>
            <a:xfrm>
              <a:off x="4188450" y="2872725"/>
              <a:ext cx="20350" cy="25"/>
            </a:xfrm>
            <a:custGeom>
              <a:avLst/>
              <a:gdLst/>
              <a:ahLst/>
              <a:cxnLst/>
              <a:rect l="l" t="t" r="r" b="b"/>
              <a:pathLst>
                <a:path w="814" h="1" fill="none" extrusionOk="0">
                  <a:moveTo>
                    <a:pt x="1" y="0"/>
                  </a:moveTo>
                  <a:lnTo>
                    <a:pt x="814" y="0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0" name="Google Shape;2710;p33"/>
            <p:cNvSpPr/>
            <p:nvPr/>
          </p:nvSpPr>
          <p:spPr>
            <a:xfrm>
              <a:off x="4395725" y="2872725"/>
              <a:ext cx="20350" cy="25"/>
            </a:xfrm>
            <a:custGeom>
              <a:avLst/>
              <a:gdLst/>
              <a:ahLst/>
              <a:cxnLst/>
              <a:rect l="l" t="t" r="r" b="b"/>
              <a:pathLst>
                <a:path w="814" h="1" fill="none" extrusionOk="0">
                  <a:moveTo>
                    <a:pt x="1" y="0"/>
                  </a:moveTo>
                  <a:lnTo>
                    <a:pt x="814" y="0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1" name="Google Shape;2711;p33"/>
            <p:cNvSpPr/>
            <p:nvPr/>
          </p:nvSpPr>
          <p:spPr>
            <a:xfrm>
              <a:off x="4218950" y="2789400"/>
              <a:ext cx="17300" cy="17300"/>
            </a:xfrm>
            <a:custGeom>
              <a:avLst/>
              <a:gdLst/>
              <a:ahLst/>
              <a:cxnLst/>
              <a:rect l="l" t="t" r="r" b="b"/>
              <a:pathLst>
                <a:path w="692" h="692" fill="none" extrusionOk="0">
                  <a:moveTo>
                    <a:pt x="0" y="1"/>
                  </a:moveTo>
                  <a:lnTo>
                    <a:pt x="691" y="69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2" name="Google Shape;2712;p33"/>
            <p:cNvSpPr/>
            <p:nvPr/>
          </p:nvSpPr>
          <p:spPr>
            <a:xfrm>
              <a:off x="4368300" y="2938750"/>
              <a:ext cx="16275" cy="16300"/>
            </a:xfrm>
            <a:custGeom>
              <a:avLst/>
              <a:gdLst/>
              <a:ahLst/>
              <a:cxnLst/>
              <a:rect l="l" t="t" r="r" b="b"/>
              <a:pathLst>
                <a:path w="651" h="652" fill="none" extrusionOk="0">
                  <a:moveTo>
                    <a:pt x="0" y="1"/>
                  </a:moveTo>
                  <a:lnTo>
                    <a:pt x="651" y="65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3" name="Google Shape;2713;p33"/>
            <p:cNvSpPr/>
            <p:nvPr/>
          </p:nvSpPr>
          <p:spPr>
            <a:xfrm>
              <a:off x="4368300" y="2789400"/>
              <a:ext cx="16275" cy="17300"/>
            </a:xfrm>
            <a:custGeom>
              <a:avLst/>
              <a:gdLst/>
              <a:ahLst/>
              <a:cxnLst/>
              <a:rect l="l" t="t" r="r" b="b"/>
              <a:pathLst>
                <a:path w="651" h="692" fill="none" extrusionOk="0">
                  <a:moveTo>
                    <a:pt x="651" y="1"/>
                  </a:moveTo>
                  <a:lnTo>
                    <a:pt x="0" y="69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4" name="Google Shape;2714;p33"/>
            <p:cNvSpPr/>
            <p:nvPr/>
          </p:nvSpPr>
          <p:spPr>
            <a:xfrm>
              <a:off x="4218950" y="2938750"/>
              <a:ext cx="17300" cy="16300"/>
            </a:xfrm>
            <a:custGeom>
              <a:avLst/>
              <a:gdLst/>
              <a:ahLst/>
              <a:cxnLst/>
              <a:rect l="l" t="t" r="r" b="b"/>
              <a:pathLst>
                <a:path w="692" h="652" fill="none" extrusionOk="0">
                  <a:moveTo>
                    <a:pt x="691" y="1"/>
                  </a:moveTo>
                  <a:lnTo>
                    <a:pt x="0" y="65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5" name="Google Shape;2715;p33"/>
            <p:cNvSpPr/>
            <p:nvPr/>
          </p:nvSpPr>
          <p:spPr>
            <a:xfrm>
              <a:off x="3166325" y="2714225"/>
              <a:ext cx="300775" cy="307875"/>
            </a:xfrm>
            <a:custGeom>
              <a:avLst/>
              <a:gdLst/>
              <a:ahLst/>
              <a:cxnLst/>
              <a:rect l="l" t="t" r="r" b="b"/>
              <a:pathLst>
                <a:path w="12031" h="12315" extrusionOk="0">
                  <a:moveTo>
                    <a:pt x="6016" y="0"/>
                  </a:moveTo>
                  <a:lnTo>
                    <a:pt x="5406" y="41"/>
                  </a:lnTo>
                  <a:lnTo>
                    <a:pt x="4796" y="122"/>
                  </a:lnTo>
                  <a:lnTo>
                    <a:pt x="4227" y="285"/>
                  </a:lnTo>
                  <a:lnTo>
                    <a:pt x="3658" y="488"/>
                  </a:lnTo>
                  <a:lnTo>
                    <a:pt x="3130" y="732"/>
                  </a:lnTo>
                  <a:lnTo>
                    <a:pt x="2642" y="1057"/>
                  </a:lnTo>
                  <a:lnTo>
                    <a:pt x="2195" y="1423"/>
                  </a:lnTo>
                  <a:lnTo>
                    <a:pt x="1748" y="1829"/>
                  </a:lnTo>
                  <a:lnTo>
                    <a:pt x="1382" y="2235"/>
                  </a:lnTo>
                  <a:lnTo>
                    <a:pt x="1017" y="2723"/>
                  </a:lnTo>
                  <a:lnTo>
                    <a:pt x="732" y="3211"/>
                  </a:lnTo>
                  <a:lnTo>
                    <a:pt x="488" y="3780"/>
                  </a:lnTo>
                  <a:lnTo>
                    <a:pt x="285" y="4349"/>
                  </a:lnTo>
                  <a:lnTo>
                    <a:pt x="123" y="4918"/>
                  </a:lnTo>
                  <a:lnTo>
                    <a:pt x="41" y="5527"/>
                  </a:lnTo>
                  <a:lnTo>
                    <a:pt x="1" y="6178"/>
                  </a:lnTo>
                  <a:lnTo>
                    <a:pt x="41" y="6787"/>
                  </a:lnTo>
                  <a:lnTo>
                    <a:pt x="123" y="7397"/>
                  </a:lnTo>
                  <a:lnTo>
                    <a:pt x="285" y="8006"/>
                  </a:lnTo>
                  <a:lnTo>
                    <a:pt x="488" y="8535"/>
                  </a:lnTo>
                  <a:lnTo>
                    <a:pt x="732" y="9104"/>
                  </a:lnTo>
                  <a:lnTo>
                    <a:pt x="1017" y="9591"/>
                  </a:lnTo>
                  <a:lnTo>
                    <a:pt x="1382" y="10079"/>
                  </a:lnTo>
                  <a:lnTo>
                    <a:pt x="1748" y="10526"/>
                  </a:lnTo>
                  <a:lnTo>
                    <a:pt x="2195" y="10892"/>
                  </a:lnTo>
                  <a:lnTo>
                    <a:pt x="2642" y="11258"/>
                  </a:lnTo>
                  <a:lnTo>
                    <a:pt x="3130" y="11583"/>
                  </a:lnTo>
                  <a:lnTo>
                    <a:pt x="3658" y="11827"/>
                  </a:lnTo>
                  <a:lnTo>
                    <a:pt x="4227" y="12030"/>
                  </a:lnTo>
                  <a:lnTo>
                    <a:pt x="4796" y="12192"/>
                  </a:lnTo>
                  <a:lnTo>
                    <a:pt x="5406" y="12274"/>
                  </a:lnTo>
                  <a:lnTo>
                    <a:pt x="6016" y="12314"/>
                  </a:lnTo>
                  <a:lnTo>
                    <a:pt x="6625" y="12274"/>
                  </a:lnTo>
                  <a:lnTo>
                    <a:pt x="7235" y="12192"/>
                  </a:lnTo>
                  <a:lnTo>
                    <a:pt x="7804" y="12030"/>
                  </a:lnTo>
                  <a:lnTo>
                    <a:pt x="8373" y="11827"/>
                  </a:lnTo>
                  <a:lnTo>
                    <a:pt x="8901" y="11583"/>
                  </a:lnTo>
                  <a:lnTo>
                    <a:pt x="9389" y="11258"/>
                  </a:lnTo>
                  <a:lnTo>
                    <a:pt x="9836" y="10892"/>
                  </a:lnTo>
                  <a:lnTo>
                    <a:pt x="10283" y="10526"/>
                  </a:lnTo>
                  <a:lnTo>
                    <a:pt x="10649" y="10079"/>
                  </a:lnTo>
                  <a:lnTo>
                    <a:pt x="11014" y="9591"/>
                  </a:lnTo>
                  <a:lnTo>
                    <a:pt x="11299" y="9104"/>
                  </a:lnTo>
                  <a:lnTo>
                    <a:pt x="11583" y="8535"/>
                  </a:lnTo>
                  <a:lnTo>
                    <a:pt x="11787" y="8006"/>
                  </a:lnTo>
                  <a:lnTo>
                    <a:pt x="11909" y="7397"/>
                  </a:lnTo>
                  <a:lnTo>
                    <a:pt x="11990" y="6787"/>
                  </a:lnTo>
                  <a:lnTo>
                    <a:pt x="12031" y="6178"/>
                  </a:lnTo>
                  <a:lnTo>
                    <a:pt x="11990" y="5527"/>
                  </a:lnTo>
                  <a:lnTo>
                    <a:pt x="11909" y="4918"/>
                  </a:lnTo>
                  <a:lnTo>
                    <a:pt x="11787" y="4349"/>
                  </a:lnTo>
                  <a:lnTo>
                    <a:pt x="11583" y="3780"/>
                  </a:lnTo>
                  <a:lnTo>
                    <a:pt x="11299" y="3211"/>
                  </a:lnTo>
                  <a:lnTo>
                    <a:pt x="11014" y="2723"/>
                  </a:lnTo>
                  <a:lnTo>
                    <a:pt x="10649" y="2235"/>
                  </a:lnTo>
                  <a:lnTo>
                    <a:pt x="10283" y="1829"/>
                  </a:lnTo>
                  <a:lnTo>
                    <a:pt x="9836" y="1423"/>
                  </a:lnTo>
                  <a:lnTo>
                    <a:pt x="9389" y="1057"/>
                  </a:lnTo>
                  <a:lnTo>
                    <a:pt x="8901" y="732"/>
                  </a:lnTo>
                  <a:lnTo>
                    <a:pt x="8373" y="488"/>
                  </a:lnTo>
                  <a:lnTo>
                    <a:pt x="7804" y="285"/>
                  </a:lnTo>
                  <a:lnTo>
                    <a:pt x="7235" y="122"/>
                  </a:lnTo>
                  <a:lnTo>
                    <a:pt x="6625" y="41"/>
                  </a:lnTo>
                  <a:lnTo>
                    <a:pt x="601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6" name="Google Shape;2716;p33"/>
            <p:cNvSpPr/>
            <p:nvPr/>
          </p:nvSpPr>
          <p:spPr>
            <a:xfrm>
              <a:off x="3181575" y="2730475"/>
              <a:ext cx="270275" cy="284500"/>
            </a:xfrm>
            <a:custGeom>
              <a:avLst/>
              <a:gdLst/>
              <a:ahLst/>
              <a:cxnLst/>
              <a:rect l="l" t="t" r="r" b="b"/>
              <a:pathLst>
                <a:path w="10811" h="11380" extrusionOk="0">
                  <a:moveTo>
                    <a:pt x="5406" y="0"/>
                  </a:moveTo>
                  <a:lnTo>
                    <a:pt x="4837" y="41"/>
                  </a:lnTo>
                  <a:lnTo>
                    <a:pt x="4308" y="122"/>
                  </a:lnTo>
                  <a:lnTo>
                    <a:pt x="3821" y="244"/>
                  </a:lnTo>
                  <a:lnTo>
                    <a:pt x="3292" y="447"/>
                  </a:lnTo>
                  <a:lnTo>
                    <a:pt x="2845" y="691"/>
                  </a:lnTo>
                  <a:lnTo>
                    <a:pt x="2398" y="976"/>
                  </a:lnTo>
                  <a:lnTo>
                    <a:pt x="1951" y="1301"/>
                  </a:lnTo>
                  <a:lnTo>
                    <a:pt x="1585" y="1667"/>
                  </a:lnTo>
                  <a:lnTo>
                    <a:pt x="1220" y="2073"/>
                  </a:lnTo>
                  <a:lnTo>
                    <a:pt x="935" y="2520"/>
                  </a:lnTo>
                  <a:lnTo>
                    <a:pt x="651" y="2967"/>
                  </a:lnTo>
                  <a:lnTo>
                    <a:pt x="407" y="3455"/>
                  </a:lnTo>
                  <a:lnTo>
                    <a:pt x="244" y="3983"/>
                  </a:lnTo>
                  <a:lnTo>
                    <a:pt x="122" y="4552"/>
                  </a:lnTo>
                  <a:lnTo>
                    <a:pt x="41" y="5121"/>
                  </a:lnTo>
                  <a:lnTo>
                    <a:pt x="0" y="5690"/>
                  </a:lnTo>
                  <a:lnTo>
                    <a:pt x="41" y="6259"/>
                  </a:lnTo>
                  <a:lnTo>
                    <a:pt x="122" y="6828"/>
                  </a:lnTo>
                  <a:lnTo>
                    <a:pt x="244" y="7356"/>
                  </a:lnTo>
                  <a:lnTo>
                    <a:pt x="407" y="7885"/>
                  </a:lnTo>
                  <a:lnTo>
                    <a:pt x="651" y="8413"/>
                  </a:lnTo>
                  <a:lnTo>
                    <a:pt x="935" y="8860"/>
                  </a:lnTo>
                  <a:lnTo>
                    <a:pt x="1220" y="9307"/>
                  </a:lnTo>
                  <a:lnTo>
                    <a:pt x="1585" y="9714"/>
                  </a:lnTo>
                  <a:lnTo>
                    <a:pt x="1951" y="10079"/>
                  </a:lnTo>
                  <a:lnTo>
                    <a:pt x="2398" y="10405"/>
                  </a:lnTo>
                  <a:lnTo>
                    <a:pt x="2845" y="10689"/>
                  </a:lnTo>
                  <a:lnTo>
                    <a:pt x="3292" y="10933"/>
                  </a:lnTo>
                  <a:lnTo>
                    <a:pt x="3821" y="11095"/>
                  </a:lnTo>
                  <a:lnTo>
                    <a:pt x="4308" y="11258"/>
                  </a:lnTo>
                  <a:lnTo>
                    <a:pt x="4837" y="11339"/>
                  </a:lnTo>
                  <a:lnTo>
                    <a:pt x="5406" y="11380"/>
                  </a:lnTo>
                  <a:lnTo>
                    <a:pt x="5975" y="11339"/>
                  </a:lnTo>
                  <a:lnTo>
                    <a:pt x="6503" y="11258"/>
                  </a:lnTo>
                  <a:lnTo>
                    <a:pt x="7031" y="11095"/>
                  </a:lnTo>
                  <a:lnTo>
                    <a:pt x="7519" y="10933"/>
                  </a:lnTo>
                  <a:lnTo>
                    <a:pt x="8007" y="10689"/>
                  </a:lnTo>
                  <a:lnTo>
                    <a:pt x="8454" y="10405"/>
                  </a:lnTo>
                  <a:lnTo>
                    <a:pt x="8860" y="10079"/>
                  </a:lnTo>
                  <a:lnTo>
                    <a:pt x="9226" y="9714"/>
                  </a:lnTo>
                  <a:lnTo>
                    <a:pt x="9592" y="9307"/>
                  </a:lnTo>
                  <a:lnTo>
                    <a:pt x="9876" y="8860"/>
                  </a:lnTo>
                  <a:lnTo>
                    <a:pt x="10161" y="8413"/>
                  </a:lnTo>
                  <a:lnTo>
                    <a:pt x="10404" y="7885"/>
                  </a:lnTo>
                  <a:lnTo>
                    <a:pt x="10567" y="7356"/>
                  </a:lnTo>
                  <a:lnTo>
                    <a:pt x="10689" y="6828"/>
                  </a:lnTo>
                  <a:lnTo>
                    <a:pt x="10811" y="6259"/>
                  </a:lnTo>
                  <a:lnTo>
                    <a:pt x="10811" y="5690"/>
                  </a:lnTo>
                  <a:lnTo>
                    <a:pt x="10811" y="5121"/>
                  </a:lnTo>
                  <a:lnTo>
                    <a:pt x="10689" y="4552"/>
                  </a:lnTo>
                  <a:lnTo>
                    <a:pt x="10567" y="3983"/>
                  </a:lnTo>
                  <a:lnTo>
                    <a:pt x="10404" y="3455"/>
                  </a:lnTo>
                  <a:lnTo>
                    <a:pt x="10161" y="2967"/>
                  </a:lnTo>
                  <a:lnTo>
                    <a:pt x="9876" y="2520"/>
                  </a:lnTo>
                  <a:lnTo>
                    <a:pt x="9592" y="2073"/>
                  </a:lnTo>
                  <a:lnTo>
                    <a:pt x="9226" y="1667"/>
                  </a:lnTo>
                  <a:lnTo>
                    <a:pt x="8860" y="1301"/>
                  </a:lnTo>
                  <a:lnTo>
                    <a:pt x="8454" y="976"/>
                  </a:lnTo>
                  <a:lnTo>
                    <a:pt x="8007" y="691"/>
                  </a:lnTo>
                  <a:lnTo>
                    <a:pt x="7519" y="447"/>
                  </a:lnTo>
                  <a:lnTo>
                    <a:pt x="7031" y="244"/>
                  </a:lnTo>
                  <a:lnTo>
                    <a:pt x="6503" y="122"/>
                  </a:lnTo>
                  <a:lnTo>
                    <a:pt x="5975" y="41"/>
                  </a:lnTo>
                  <a:lnTo>
                    <a:pt x="540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7" name="Google Shape;2717;p33"/>
            <p:cNvSpPr/>
            <p:nvPr/>
          </p:nvSpPr>
          <p:spPr>
            <a:xfrm>
              <a:off x="3202900" y="2751800"/>
              <a:ext cx="227625" cy="241850"/>
            </a:xfrm>
            <a:custGeom>
              <a:avLst/>
              <a:gdLst/>
              <a:ahLst/>
              <a:cxnLst/>
              <a:rect l="l" t="t" r="r" b="b"/>
              <a:pathLst>
                <a:path w="9105" h="9674" fill="none" extrusionOk="0">
                  <a:moveTo>
                    <a:pt x="4553" y="9673"/>
                  </a:moveTo>
                  <a:lnTo>
                    <a:pt x="4553" y="9673"/>
                  </a:lnTo>
                  <a:lnTo>
                    <a:pt x="4106" y="9633"/>
                  </a:lnTo>
                  <a:lnTo>
                    <a:pt x="3658" y="9552"/>
                  </a:lnTo>
                  <a:lnTo>
                    <a:pt x="3211" y="9430"/>
                  </a:lnTo>
                  <a:lnTo>
                    <a:pt x="2764" y="9267"/>
                  </a:lnTo>
                  <a:lnTo>
                    <a:pt x="2399" y="9064"/>
                  </a:lnTo>
                  <a:lnTo>
                    <a:pt x="1992" y="8820"/>
                  </a:lnTo>
                  <a:lnTo>
                    <a:pt x="1667" y="8576"/>
                  </a:lnTo>
                  <a:lnTo>
                    <a:pt x="1342" y="8251"/>
                  </a:lnTo>
                  <a:lnTo>
                    <a:pt x="1057" y="7885"/>
                  </a:lnTo>
                  <a:lnTo>
                    <a:pt x="773" y="7519"/>
                  </a:lnTo>
                  <a:lnTo>
                    <a:pt x="570" y="7113"/>
                  </a:lnTo>
                  <a:lnTo>
                    <a:pt x="367" y="6707"/>
                  </a:lnTo>
                  <a:lnTo>
                    <a:pt x="204" y="6260"/>
                  </a:lnTo>
                  <a:lnTo>
                    <a:pt x="82" y="5813"/>
                  </a:lnTo>
                  <a:lnTo>
                    <a:pt x="41" y="5325"/>
                  </a:lnTo>
                  <a:lnTo>
                    <a:pt x="1" y="4837"/>
                  </a:lnTo>
                  <a:lnTo>
                    <a:pt x="1" y="4837"/>
                  </a:lnTo>
                  <a:lnTo>
                    <a:pt x="41" y="4349"/>
                  </a:lnTo>
                  <a:lnTo>
                    <a:pt x="82" y="3862"/>
                  </a:lnTo>
                  <a:lnTo>
                    <a:pt x="204" y="3415"/>
                  </a:lnTo>
                  <a:lnTo>
                    <a:pt x="367" y="2968"/>
                  </a:lnTo>
                  <a:lnTo>
                    <a:pt x="570" y="2521"/>
                  </a:lnTo>
                  <a:lnTo>
                    <a:pt x="773" y="2114"/>
                  </a:lnTo>
                  <a:lnTo>
                    <a:pt x="1057" y="1748"/>
                  </a:lnTo>
                  <a:lnTo>
                    <a:pt x="1342" y="1423"/>
                  </a:lnTo>
                  <a:lnTo>
                    <a:pt x="1667" y="1098"/>
                  </a:lnTo>
                  <a:lnTo>
                    <a:pt x="1992" y="814"/>
                  </a:lnTo>
                  <a:lnTo>
                    <a:pt x="2399" y="570"/>
                  </a:lnTo>
                  <a:lnTo>
                    <a:pt x="2764" y="367"/>
                  </a:lnTo>
                  <a:lnTo>
                    <a:pt x="3211" y="204"/>
                  </a:lnTo>
                  <a:lnTo>
                    <a:pt x="3658" y="82"/>
                  </a:lnTo>
                  <a:lnTo>
                    <a:pt x="4106" y="41"/>
                  </a:lnTo>
                  <a:lnTo>
                    <a:pt x="4553" y="1"/>
                  </a:lnTo>
                  <a:lnTo>
                    <a:pt x="4553" y="1"/>
                  </a:lnTo>
                  <a:lnTo>
                    <a:pt x="5040" y="41"/>
                  </a:lnTo>
                  <a:lnTo>
                    <a:pt x="5487" y="82"/>
                  </a:lnTo>
                  <a:lnTo>
                    <a:pt x="5894" y="204"/>
                  </a:lnTo>
                  <a:lnTo>
                    <a:pt x="6341" y="367"/>
                  </a:lnTo>
                  <a:lnTo>
                    <a:pt x="6747" y="570"/>
                  </a:lnTo>
                  <a:lnTo>
                    <a:pt x="7113" y="814"/>
                  </a:lnTo>
                  <a:lnTo>
                    <a:pt x="7438" y="1098"/>
                  </a:lnTo>
                  <a:lnTo>
                    <a:pt x="7763" y="1423"/>
                  </a:lnTo>
                  <a:lnTo>
                    <a:pt x="8088" y="1748"/>
                  </a:lnTo>
                  <a:lnTo>
                    <a:pt x="8332" y="2114"/>
                  </a:lnTo>
                  <a:lnTo>
                    <a:pt x="8576" y="2521"/>
                  </a:lnTo>
                  <a:lnTo>
                    <a:pt x="8739" y="2968"/>
                  </a:lnTo>
                  <a:lnTo>
                    <a:pt x="8901" y="3415"/>
                  </a:lnTo>
                  <a:lnTo>
                    <a:pt x="9023" y="3862"/>
                  </a:lnTo>
                  <a:lnTo>
                    <a:pt x="9104" y="4349"/>
                  </a:lnTo>
                  <a:lnTo>
                    <a:pt x="9104" y="4837"/>
                  </a:lnTo>
                  <a:lnTo>
                    <a:pt x="9104" y="4837"/>
                  </a:lnTo>
                  <a:lnTo>
                    <a:pt x="9104" y="5325"/>
                  </a:lnTo>
                  <a:lnTo>
                    <a:pt x="9023" y="5813"/>
                  </a:lnTo>
                  <a:lnTo>
                    <a:pt x="8901" y="6260"/>
                  </a:lnTo>
                  <a:lnTo>
                    <a:pt x="8739" y="6707"/>
                  </a:lnTo>
                  <a:lnTo>
                    <a:pt x="8576" y="7113"/>
                  </a:lnTo>
                  <a:lnTo>
                    <a:pt x="8332" y="7519"/>
                  </a:lnTo>
                  <a:lnTo>
                    <a:pt x="8088" y="7885"/>
                  </a:lnTo>
                  <a:lnTo>
                    <a:pt x="7763" y="8251"/>
                  </a:lnTo>
                  <a:lnTo>
                    <a:pt x="7438" y="8576"/>
                  </a:lnTo>
                  <a:lnTo>
                    <a:pt x="7113" y="8820"/>
                  </a:lnTo>
                  <a:lnTo>
                    <a:pt x="6747" y="9064"/>
                  </a:lnTo>
                  <a:lnTo>
                    <a:pt x="6341" y="9267"/>
                  </a:lnTo>
                  <a:lnTo>
                    <a:pt x="5894" y="9430"/>
                  </a:lnTo>
                  <a:lnTo>
                    <a:pt x="5487" y="9552"/>
                  </a:lnTo>
                  <a:lnTo>
                    <a:pt x="5040" y="9633"/>
                  </a:lnTo>
                  <a:lnTo>
                    <a:pt x="4553" y="9673"/>
                  </a:lnTo>
                  <a:lnTo>
                    <a:pt x="4553" y="9673"/>
                  </a:lnTo>
                  <a:close/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8" name="Google Shape;2718;p33"/>
            <p:cNvSpPr/>
            <p:nvPr/>
          </p:nvSpPr>
          <p:spPr>
            <a:xfrm>
              <a:off x="3298425" y="2847325"/>
              <a:ext cx="36600" cy="49800"/>
            </a:xfrm>
            <a:custGeom>
              <a:avLst/>
              <a:gdLst/>
              <a:ahLst/>
              <a:cxnLst/>
              <a:rect l="l" t="t" r="r" b="b"/>
              <a:pathLst>
                <a:path w="1464" h="1992" extrusionOk="0">
                  <a:moveTo>
                    <a:pt x="732" y="0"/>
                  </a:moveTo>
                  <a:lnTo>
                    <a:pt x="610" y="41"/>
                  </a:lnTo>
                  <a:lnTo>
                    <a:pt x="488" y="81"/>
                  </a:lnTo>
                  <a:lnTo>
                    <a:pt x="366" y="163"/>
                  </a:lnTo>
                  <a:lnTo>
                    <a:pt x="244" y="285"/>
                  </a:lnTo>
                  <a:lnTo>
                    <a:pt x="163" y="447"/>
                  </a:lnTo>
                  <a:lnTo>
                    <a:pt x="81" y="610"/>
                  </a:lnTo>
                  <a:lnTo>
                    <a:pt x="41" y="813"/>
                  </a:lnTo>
                  <a:lnTo>
                    <a:pt x="0" y="1016"/>
                  </a:lnTo>
                  <a:lnTo>
                    <a:pt x="41" y="1219"/>
                  </a:lnTo>
                  <a:lnTo>
                    <a:pt x="81" y="1423"/>
                  </a:lnTo>
                  <a:lnTo>
                    <a:pt x="163" y="1585"/>
                  </a:lnTo>
                  <a:lnTo>
                    <a:pt x="244" y="1748"/>
                  </a:lnTo>
                  <a:lnTo>
                    <a:pt x="366" y="1829"/>
                  </a:lnTo>
                  <a:lnTo>
                    <a:pt x="488" y="1951"/>
                  </a:lnTo>
                  <a:lnTo>
                    <a:pt x="610" y="1992"/>
                  </a:lnTo>
                  <a:lnTo>
                    <a:pt x="854" y="1992"/>
                  </a:lnTo>
                  <a:lnTo>
                    <a:pt x="975" y="1951"/>
                  </a:lnTo>
                  <a:lnTo>
                    <a:pt x="1097" y="1829"/>
                  </a:lnTo>
                  <a:lnTo>
                    <a:pt x="1219" y="1748"/>
                  </a:lnTo>
                  <a:lnTo>
                    <a:pt x="1341" y="1585"/>
                  </a:lnTo>
                  <a:lnTo>
                    <a:pt x="1382" y="1423"/>
                  </a:lnTo>
                  <a:lnTo>
                    <a:pt x="1422" y="1219"/>
                  </a:lnTo>
                  <a:lnTo>
                    <a:pt x="1463" y="1016"/>
                  </a:lnTo>
                  <a:lnTo>
                    <a:pt x="1422" y="813"/>
                  </a:lnTo>
                  <a:lnTo>
                    <a:pt x="1382" y="610"/>
                  </a:lnTo>
                  <a:lnTo>
                    <a:pt x="1341" y="447"/>
                  </a:lnTo>
                  <a:lnTo>
                    <a:pt x="1219" y="285"/>
                  </a:lnTo>
                  <a:lnTo>
                    <a:pt x="1097" y="163"/>
                  </a:lnTo>
                  <a:lnTo>
                    <a:pt x="975" y="81"/>
                  </a:lnTo>
                  <a:lnTo>
                    <a:pt x="854" y="41"/>
                  </a:lnTo>
                  <a:lnTo>
                    <a:pt x="73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19" name="Google Shape;2719;p33"/>
            <p:cNvSpPr/>
            <p:nvPr/>
          </p:nvSpPr>
          <p:spPr>
            <a:xfrm>
              <a:off x="3316700" y="2751800"/>
              <a:ext cx="25" cy="27475"/>
            </a:xfrm>
            <a:custGeom>
              <a:avLst/>
              <a:gdLst/>
              <a:ahLst/>
              <a:cxnLst/>
              <a:rect l="l" t="t" r="r" b="b"/>
              <a:pathLst>
                <a:path w="1" h="1099" fill="none" extrusionOk="0">
                  <a:moveTo>
                    <a:pt x="1" y="1"/>
                  </a:moveTo>
                  <a:lnTo>
                    <a:pt x="1" y="1098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0" name="Google Shape;2720;p33"/>
            <p:cNvSpPr/>
            <p:nvPr/>
          </p:nvSpPr>
          <p:spPr>
            <a:xfrm>
              <a:off x="3316700" y="2966200"/>
              <a:ext cx="25" cy="27450"/>
            </a:xfrm>
            <a:custGeom>
              <a:avLst/>
              <a:gdLst/>
              <a:ahLst/>
              <a:cxnLst/>
              <a:rect l="l" t="t" r="r" b="b"/>
              <a:pathLst>
                <a:path w="1" h="1098" fill="none" extrusionOk="0">
                  <a:moveTo>
                    <a:pt x="1" y="0"/>
                  </a:moveTo>
                  <a:lnTo>
                    <a:pt x="1" y="1097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1" name="Google Shape;2721;p33"/>
            <p:cNvSpPr/>
            <p:nvPr/>
          </p:nvSpPr>
          <p:spPr>
            <a:xfrm>
              <a:off x="3202900" y="2872725"/>
              <a:ext cx="20350" cy="25"/>
            </a:xfrm>
            <a:custGeom>
              <a:avLst/>
              <a:gdLst/>
              <a:ahLst/>
              <a:cxnLst/>
              <a:rect l="l" t="t" r="r" b="b"/>
              <a:pathLst>
                <a:path w="814" h="1" fill="none" extrusionOk="0">
                  <a:moveTo>
                    <a:pt x="1" y="0"/>
                  </a:moveTo>
                  <a:lnTo>
                    <a:pt x="814" y="0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2" name="Google Shape;2722;p33"/>
            <p:cNvSpPr/>
            <p:nvPr/>
          </p:nvSpPr>
          <p:spPr>
            <a:xfrm>
              <a:off x="3410175" y="2872725"/>
              <a:ext cx="20350" cy="25"/>
            </a:xfrm>
            <a:custGeom>
              <a:avLst/>
              <a:gdLst/>
              <a:ahLst/>
              <a:cxnLst/>
              <a:rect l="l" t="t" r="r" b="b"/>
              <a:pathLst>
                <a:path w="814" h="1" fill="none" extrusionOk="0">
                  <a:moveTo>
                    <a:pt x="1" y="0"/>
                  </a:moveTo>
                  <a:lnTo>
                    <a:pt x="813" y="0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3" name="Google Shape;2723;p33"/>
            <p:cNvSpPr/>
            <p:nvPr/>
          </p:nvSpPr>
          <p:spPr>
            <a:xfrm>
              <a:off x="3234400" y="2789400"/>
              <a:ext cx="16275" cy="17300"/>
            </a:xfrm>
            <a:custGeom>
              <a:avLst/>
              <a:gdLst/>
              <a:ahLst/>
              <a:cxnLst/>
              <a:rect l="l" t="t" r="r" b="b"/>
              <a:pathLst>
                <a:path w="651" h="692" fill="none" extrusionOk="0">
                  <a:moveTo>
                    <a:pt x="1" y="1"/>
                  </a:moveTo>
                  <a:lnTo>
                    <a:pt x="651" y="69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4" name="Google Shape;2724;p33"/>
            <p:cNvSpPr/>
            <p:nvPr/>
          </p:nvSpPr>
          <p:spPr>
            <a:xfrm>
              <a:off x="3382750" y="2938750"/>
              <a:ext cx="17300" cy="16300"/>
            </a:xfrm>
            <a:custGeom>
              <a:avLst/>
              <a:gdLst/>
              <a:ahLst/>
              <a:cxnLst/>
              <a:rect l="l" t="t" r="r" b="b"/>
              <a:pathLst>
                <a:path w="692" h="652" fill="none" extrusionOk="0">
                  <a:moveTo>
                    <a:pt x="0" y="1"/>
                  </a:moveTo>
                  <a:lnTo>
                    <a:pt x="691" y="65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5" name="Google Shape;2725;p33"/>
            <p:cNvSpPr/>
            <p:nvPr/>
          </p:nvSpPr>
          <p:spPr>
            <a:xfrm>
              <a:off x="3382750" y="2789400"/>
              <a:ext cx="17300" cy="17300"/>
            </a:xfrm>
            <a:custGeom>
              <a:avLst/>
              <a:gdLst/>
              <a:ahLst/>
              <a:cxnLst/>
              <a:rect l="l" t="t" r="r" b="b"/>
              <a:pathLst>
                <a:path w="692" h="692" extrusionOk="0">
                  <a:moveTo>
                    <a:pt x="691" y="1"/>
                  </a:moveTo>
                  <a:lnTo>
                    <a:pt x="0" y="69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6" name="Google Shape;2726;p33"/>
            <p:cNvSpPr/>
            <p:nvPr/>
          </p:nvSpPr>
          <p:spPr>
            <a:xfrm>
              <a:off x="3382750" y="2789400"/>
              <a:ext cx="17300" cy="17300"/>
            </a:xfrm>
            <a:custGeom>
              <a:avLst/>
              <a:gdLst/>
              <a:ahLst/>
              <a:cxnLst/>
              <a:rect l="l" t="t" r="r" b="b"/>
              <a:pathLst>
                <a:path w="692" h="692" fill="none" extrusionOk="0">
                  <a:moveTo>
                    <a:pt x="691" y="1"/>
                  </a:moveTo>
                  <a:lnTo>
                    <a:pt x="0" y="69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7" name="Google Shape;2727;p33"/>
            <p:cNvSpPr/>
            <p:nvPr/>
          </p:nvSpPr>
          <p:spPr>
            <a:xfrm>
              <a:off x="3234400" y="2938750"/>
              <a:ext cx="16275" cy="16300"/>
            </a:xfrm>
            <a:custGeom>
              <a:avLst/>
              <a:gdLst/>
              <a:ahLst/>
              <a:cxnLst/>
              <a:rect l="l" t="t" r="r" b="b"/>
              <a:pathLst>
                <a:path w="651" h="652" fill="none" extrusionOk="0">
                  <a:moveTo>
                    <a:pt x="651" y="1"/>
                  </a:moveTo>
                  <a:lnTo>
                    <a:pt x="1" y="651"/>
                  </a:lnTo>
                </a:path>
              </a:pathLst>
            </a:custGeom>
            <a:noFill/>
            <a:ln w="1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8" name="Google Shape;2728;p33"/>
            <p:cNvSpPr/>
            <p:nvPr/>
          </p:nvSpPr>
          <p:spPr>
            <a:xfrm>
              <a:off x="3088100" y="3629650"/>
              <a:ext cx="1460075" cy="641150"/>
            </a:xfrm>
            <a:custGeom>
              <a:avLst/>
              <a:gdLst/>
              <a:ahLst/>
              <a:cxnLst/>
              <a:rect l="l" t="t" r="r" b="b"/>
              <a:pathLst>
                <a:path w="58403" h="25646" extrusionOk="0">
                  <a:moveTo>
                    <a:pt x="0" y="1"/>
                  </a:moveTo>
                  <a:lnTo>
                    <a:pt x="5243" y="25646"/>
                  </a:lnTo>
                  <a:lnTo>
                    <a:pt x="53159" y="25646"/>
                  </a:lnTo>
                  <a:lnTo>
                    <a:pt x="5840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29" name="Google Shape;2729;p33"/>
            <p:cNvSpPr/>
            <p:nvPr/>
          </p:nvSpPr>
          <p:spPr>
            <a:xfrm>
              <a:off x="3712950" y="4195600"/>
              <a:ext cx="210350" cy="21350"/>
            </a:xfrm>
            <a:custGeom>
              <a:avLst/>
              <a:gdLst/>
              <a:ahLst/>
              <a:cxnLst/>
              <a:rect l="l" t="t" r="r" b="b"/>
              <a:pathLst>
                <a:path w="8414" h="854" extrusionOk="0">
                  <a:moveTo>
                    <a:pt x="1" y="0"/>
                  </a:moveTo>
                  <a:lnTo>
                    <a:pt x="1" y="854"/>
                  </a:lnTo>
                  <a:lnTo>
                    <a:pt x="8414" y="854"/>
                  </a:lnTo>
                  <a:lnTo>
                    <a:pt x="841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0" name="Google Shape;2730;p33"/>
            <p:cNvSpPr/>
            <p:nvPr/>
          </p:nvSpPr>
          <p:spPr>
            <a:xfrm>
              <a:off x="3704825" y="4138700"/>
              <a:ext cx="226600" cy="21350"/>
            </a:xfrm>
            <a:custGeom>
              <a:avLst/>
              <a:gdLst/>
              <a:ahLst/>
              <a:cxnLst/>
              <a:rect l="l" t="t" r="r" b="b"/>
              <a:pathLst>
                <a:path w="9064" h="854" extrusionOk="0">
                  <a:moveTo>
                    <a:pt x="1" y="0"/>
                  </a:moveTo>
                  <a:lnTo>
                    <a:pt x="1" y="854"/>
                  </a:lnTo>
                  <a:lnTo>
                    <a:pt x="9064" y="854"/>
                  </a:lnTo>
                  <a:lnTo>
                    <a:pt x="9064" y="0"/>
                  </a:lnTo>
                  <a:close/>
                </a:path>
              </a:pathLst>
            </a:custGeom>
            <a:solidFill>
              <a:srgbClr val="F7D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1" name="Google Shape;2731;p33"/>
            <p:cNvSpPr/>
            <p:nvPr/>
          </p:nvSpPr>
          <p:spPr>
            <a:xfrm>
              <a:off x="3696700" y="4081800"/>
              <a:ext cx="242850" cy="21350"/>
            </a:xfrm>
            <a:custGeom>
              <a:avLst/>
              <a:gdLst/>
              <a:ahLst/>
              <a:cxnLst/>
              <a:rect l="l" t="t" r="r" b="b"/>
              <a:pathLst>
                <a:path w="9714" h="854" extrusionOk="0">
                  <a:moveTo>
                    <a:pt x="0" y="0"/>
                  </a:moveTo>
                  <a:lnTo>
                    <a:pt x="0" y="854"/>
                  </a:lnTo>
                  <a:lnTo>
                    <a:pt x="9714" y="854"/>
                  </a:lnTo>
                  <a:lnTo>
                    <a:pt x="9714" y="0"/>
                  </a:lnTo>
                  <a:close/>
                </a:path>
              </a:pathLst>
            </a:custGeom>
            <a:solidFill>
              <a:srgbClr val="F7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2" name="Google Shape;2732;p33"/>
            <p:cNvSpPr/>
            <p:nvPr/>
          </p:nvSpPr>
          <p:spPr>
            <a:xfrm>
              <a:off x="3688575" y="4024900"/>
              <a:ext cx="259100" cy="21350"/>
            </a:xfrm>
            <a:custGeom>
              <a:avLst/>
              <a:gdLst/>
              <a:ahLst/>
              <a:cxnLst/>
              <a:rect l="l" t="t" r="r" b="b"/>
              <a:pathLst>
                <a:path w="10364" h="854" extrusionOk="0">
                  <a:moveTo>
                    <a:pt x="0" y="0"/>
                  </a:moveTo>
                  <a:lnTo>
                    <a:pt x="0" y="854"/>
                  </a:lnTo>
                  <a:lnTo>
                    <a:pt x="10364" y="854"/>
                  </a:lnTo>
                  <a:lnTo>
                    <a:pt x="10364" y="0"/>
                  </a:lnTo>
                  <a:close/>
                </a:path>
              </a:pathLst>
            </a:custGeom>
            <a:solidFill>
              <a:srgbClr val="F7C3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3" name="Google Shape;2733;p33"/>
            <p:cNvSpPr/>
            <p:nvPr/>
          </p:nvSpPr>
          <p:spPr>
            <a:xfrm>
              <a:off x="3680450" y="3968000"/>
              <a:ext cx="275375" cy="21375"/>
            </a:xfrm>
            <a:custGeom>
              <a:avLst/>
              <a:gdLst/>
              <a:ahLst/>
              <a:cxnLst/>
              <a:rect l="l" t="t" r="r" b="b"/>
              <a:pathLst>
                <a:path w="11015" h="855" extrusionOk="0">
                  <a:moveTo>
                    <a:pt x="0" y="1"/>
                  </a:moveTo>
                  <a:lnTo>
                    <a:pt x="0" y="854"/>
                  </a:lnTo>
                  <a:lnTo>
                    <a:pt x="11014" y="854"/>
                  </a:lnTo>
                  <a:lnTo>
                    <a:pt x="11014" y="1"/>
                  </a:lnTo>
                  <a:close/>
                </a:path>
              </a:pathLst>
            </a:custGeom>
            <a:solidFill>
              <a:srgbClr val="F7B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4" name="Google Shape;2734;p33"/>
            <p:cNvSpPr/>
            <p:nvPr/>
          </p:nvSpPr>
          <p:spPr>
            <a:xfrm>
              <a:off x="3672325" y="3911100"/>
              <a:ext cx="291625" cy="21375"/>
            </a:xfrm>
            <a:custGeom>
              <a:avLst/>
              <a:gdLst/>
              <a:ahLst/>
              <a:cxnLst/>
              <a:rect l="l" t="t" r="r" b="b"/>
              <a:pathLst>
                <a:path w="11665" h="855" extrusionOk="0">
                  <a:moveTo>
                    <a:pt x="0" y="1"/>
                  </a:moveTo>
                  <a:lnTo>
                    <a:pt x="0" y="854"/>
                  </a:lnTo>
                  <a:lnTo>
                    <a:pt x="11664" y="854"/>
                  </a:lnTo>
                  <a:lnTo>
                    <a:pt x="11664" y="1"/>
                  </a:lnTo>
                  <a:close/>
                </a:path>
              </a:pathLst>
            </a:custGeom>
            <a:solidFill>
              <a:srgbClr val="F6B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5" name="Google Shape;2735;p33"/>
            <p:cNvSpPr/>
            <p:nvPr/>
          </p:nvSpPr>
          <p:spPr>
            <a:xfrm>
              <a:off x="3664175" y="3854200"/>
              <a:ext cx="307900" cy="21375"/>
            </a:xfrm>
            <a:custGeom>
              <a:avLst/>
              <a:gdLst/>
              <a:ahLst/>
              <a:cxnLst/>
              <a:rect l="l" t="t" r="r" b="b"/>
              <a:pathLst>
                <a:path w="12316" h="855" extrusionOk="0">
                  <a:moveTo>
                    <a:pt x="1" y="1"/>
                  </a:moveTo>
                  <a:lnTo>
                    <a:pt x="1" y="854"/>
                  </a:lnTo>
                  <a:lnTo>
                    <a:pt x="12315" y="854"/>
                  </a:lnTo>
                  <a:lnTo>
                    <a:pt x="12315" y="1"/>
                  </a:lnTo>
                  <a:close/>
                </a:path>
              </a:pathLst>
            </a:custGeom>
            <a:solidFill>
              <a:srgbClr val="F6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6" name="Google Shape;2736;p33"/>
            <p:cNvSpPr/>
            <p:nvPr/>
          </p:nvSpPr>
          <p:spPr>
            <a:xfrm>
              <a:off x="3656050" y="3797300"/>
              <a:ext cx="324150" cy="21375"/>
            </a:xfrm>
            <a:custGeom>
              <a:avLst/>
              <a:gdLst/>
              <a:ahLst/>
              <a:cxnLst/>
              <a:rect l="l" t="t" r="r" b="b"/>
              <a:pathLst>
                <a:path w="12966" h="855" extrusionOk="0">
                  <a:moveTo>
                    <a:pt x="1" y="1"/>
                  </a:moveTo>
                  <a:lnTo>
                    <a:pt x="1" y="854"/>
                  </a:lnTo>
                  <a:lnTo>
                    <a:pt x="12965" y="854"/>
                  </a:lnTo>
                  <a:lnTo>
                    <a:pt x="12965" y="1"/>
                  </a:lnTo>
                  <a:close/>
                </a:path>
              </a:pathLst>
            </a:custGeom>
            <a:solidFill>
              <a:srgbClr val="F6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7" name="Google Shape;2737;p33"/>
            <p:cNvSpPr/>
            <p:nvPr/>
          </p:nvSpPr>
          <p:spPr>
            <a:xfrm>
              <a:off x="3647925" y="3740400"/>
              <a:ext cx="340400" cy="22375"/>
            </a:xfrm>
            <a:custGeom>
              <a:avLst/>
              <a:gdLst/>
              <a:ahLst/>
              <a:cxnLst/>
              <a:rect l="l" t="t" r="r" b="b"/>
              <a:pathLst>
                <a:path w="13616" h="895" extrusionOk="0">
                  <a:moveTo>
                    <a:pt x="1" y="1"/>
                  </a:moveTo>
                  <a:lnTo>
                    <a:pt x="1" y="895"/>
                  </a:lnTo>
                  <a:lnTo>
                    <a:pt x="13616" y="895"/>
                  </a:lnTo>
                  <a:lnTo>
                    <a:pt x="13616" y="1"/>
                  </a:lnTo>
                  <a:close/>
                </a:path>
              </a:pathLst>
            </a:custGeom>
            <a:solidFill>
              <a:srgbClr val="F69A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8" name="Google Shape;2738;p33"/>
            <p:cNvSpPr/>
            <p:nvPr/>
          </p:nvSpPr>
          <p:spPr>
            <a:xfrm>
              <a:off x="3639800" y="3683500"/>
              <a:ext cx="356650" cy="22400"/>
            </a:xfrm>
            <a:custGeom>
              <a:avLst/>
              <a:gdLst/>
              <a:ahLst/>
              <a:cxnLst/>
              <a:rect l="l" t="t" r="r" b="b"/>
              <a:pathLst>
                <a:path w="14266" h="896" extrusionOk="0">
                  <a:moveTo>
                    <a:pt x="1" y="1"/>
                  </a:moveTo>
                  <a:lnTo>
                    <a:pt x="1" y="895"/>
                  </a:lnTo>
                  <a:lnTo>
                    <a:pt x="14266" y="895"/>
                  </a:lnTo>
                  <a:lnTo>
                    <a:pt x="1426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39" name="Google Shape;2739;p33"/>
            <p:cNvSpPr/>
            <p:nvPr/>
          </p:nvSpPr>
          <p:spPr>
            <a:xfrm>
              <a:off x="3432525" y="3662175"/>
              <a:ext cx="116875" cy="576125"/>
            </a:xfrm>
            <a:custGeom>
              <a:avLst/>
              <a:gdLst/>
              <a:ahLst/>
              <a:cxnLst/>
              <a:rect l="l" t="t" r="r" b="b"/>
              <a:pathLst>
                <a:path w="4675" h="23045" extrusionOk="0">
                  <a:moveTo>
                    <a:pt x="1" y="0"/>
                  </a:moveTo>
                  <a:lnTo>
                    <a:pt x="1748" y="23044"/>
                  </a:lnTo>
                  <a:lnTo>
                    <a:pt x="4674" y="23044"/>
                  </a:lnTo>
                  <a:lnTo>
                    <a:pt x="422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0" name="Google Shape;2740;p33"/>
            <p:cNvSpPr/>
            <p:nvPr/>
          </p:nvSpPr>
          <p:spPr>
            <a:xfrm>
              <a:off x="3216125" y="3922275"/>
              <a:ext cx="542575" cy="102650"/>
            </a:xfrm>
            <a:custGeom>
              <a:avLst/>
              <a:gdLst/>
              <a:ahLst/>
              <a:cxnLst/>
              <a:rect l="l" t="t" r="r" b="b"/>
              <a:pathLst>
                <a:path w="21703" h="4106" extrusionOk="0">
                  <a:moveTo>
                    <a:pt x="0" y="1"/>
                  </a:moveTo>
                  <a:lnTo>
                    <a:pt x="650" y="4105"/>
                  </a:lnTo>
                  <a:lnTo>
                    <a:pt x="21703" y="4105"/>
                  </a:lnTo>
                  <a:lnTo>
                    <a:pt x="2162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1" name="Google Shape;2741;p33"/>
            <p:cNvSpPr/>
            <p:nvPr/>
          </p:nvSpPr>
          <p:spPr>
            <a:xfrm>
              <a:off x="4085850" y="3662175"/>
              <a:ext cx="116850" cy="576125"/>
            </a:xfrm>
            <a:custGeom>
              <a:avLst/>
              <a:gdLst/>
              <a:ahLst/>
              <a:cxnLst/>
              <a:rect l="l" t="t" r="r" b="b"/>
              <a:pathLst>
                <a:path w="4674" h="23045" extrusionOk="0">
                  <a:moveTo>
                    <a:pt x="447" y="0"/>
                  </a:moveTo>
                  <a:lnTo>
                    <a:pt x="0" y="23044"/>
                  </a:lnTo>
                  <a:lnTo>
                    <a:pt x="2967" y="23044"/>
                  </a:lnTo>
                  <a:lnTo>
                    <a:pt x="467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2" name="Google Shape;2742;p33"/>
            <p:cNvSpPr/>
            <p:nvPr/>
          </p:nvSpPr>
          <p:spPr>
            <a:xfrm>
              <a:off x="3877550" y="3819650"/>
              <a:ext cx="542600" cy="102650"/>
            </a:xfrm>
            <a:custGeom>
              <a:avLst/>
              <a:gdLst/>
              <a:ahLst/>
              <a:cxnLst/>
              <a:rect l="l" t="t" r="r" b="b"/>
              <a:pathLst>
                <a:path w="21704" h="4106" extrusionOk="0">
                  <a:moveTo>
                    <a:pt x="82" y="1"/>
                  </a:moveTo>
                  <a:lnTo>
                    <a:pt x="1" y="4106"/>
                  </a:lnTo>
                  <a:lnTo>
                    <a:pt x="21053" y="4106"/>
                  </a:lnTo>
                  <a:lnTo>
                    <a:pt x="2170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3" name="Google Shape;2743;p33"/>
            <p:cNvSpPr/>
            <p:nvPr/>
          </p:nvSpPr>
          <p:spPr>
            <a:xfrm>
              <a:off x="3219175" y="4270775"/>
              <a:ext cx="1197925" cy="261150"/>
            </a:xfrm>
            <a:custGeom>
              <a:avLst/>
              <a:gdLst/>
              <a:ahLst/>
              <a:cxnLst/>
              <a:rect l="l" t="t" r="r" b="b"/>
              <a:pathLst>
                <a:path w="47917" h="10446" extrusionOk="0">
                  <a:moveTo>
                    <a:pt x="0" y="1"/>
                  </a:moveTo>
                  <a:lnTo>
                    <a:pt x="1219" y="10446"/>
                  </a:lnTo>
                  <a:lnTo>
                    <a:pt x="46656" y="10446"/>
                  </a:lnTo>
                  <a:lnTo>
                    <a:pt x="4791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4" name="Google Shape;2744;p33"/>
            <p:cNvSpPr/>
            <p:nvPr/>
          </p:nvSpPr>
          <p:spPr>
            <a:xfrm>
              <a:off x="1674800" y="30647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5252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5" name="Google Shape;2745;p33"/>
            <p:cNvSpPr/>
            <p:nvPr/>
          </p:nvSpPr>
          <p:spPr>
            <a:xfrm>
              <a:off x="1674800" y="3064750"/>
              <a:ext cx="0" cy="25"/>
            </a:xfrm>
            <a:custGeom>
              <a:avLst/>
              <a:gdLst/>
              <a:ahLst/>
              <a:cxnLst/>
              <a:rect l="l" t="t" r="r" b="b"/>
              <a:pathLst>
                <a:path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6" name="Google Shape;2746;p33"/>
            <p:cNvSpPr/>
            <p:nvPr/>
          </p:nvSpPr>
          <p:spPr>
            <a:xfrm>
              <a:off x="2946875" y="3100300"/>
              <a:ext cx="1725250" cy="87400"/>
            </a:xfrm>
            <a:custGeom>
              <a:avLst/>
              <a:gdLst/>
              <a:ahLst/>
              <a:cxnLst/>
              <a:rect l="l" t="t" r="r" b="b"/>
              <a:pathLst>
                <a:path w="69010" h="3496" extrusionOk="0">
                  <a:moveTo>
                    <a:pt x="0" y="1"/>
                  </a:moveTo>
                  <a:lnTo>
                    <a:pt x="935" y="3496"/>
                  </a:lnTo>
                  <a:lnTo>
                    <a:pt x="68196" y="3496"/>
                  </a:lnTo>
                  <a:lnTo>
                    <a:pt x="6900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7" name="Google Shape;2747;p33"/>
            <p:cNvSpPr/>
            <p:nvPr/>
          </p:nvSpPr>
          <p:spPr>
            <a:xfrm>
              <a:off x="5561125" y="2533350"/>
              <a:ext cx="506000" cy="703125"/>
            </a:xfrm>
            <a:custGeom>
              <a:avLst/>
              <a:gdLst/>
              <a:ahLst/>
              <a:cxnLst/>
              <a:rect l="l" t="t" r="r" b="b"/>
              <a:pathLst>
                <a:path w="20240" h="28125" extrusionOk="0">
                  <a:moveTo>
                    <a:pt x="20240" y="1"/>
                  </a:moveTo>
                  <a:lnTo>
                    <a:pt x="15282" y="2602"/>
                  </a:lnTo>
                  <a:lnTo>
                    <a:pt x="1" y="28125"/>
                  </a:lnTo>
                  <a:lnTo>
                    <a:pt x="14347" y="19793"/>
                  </a:lnTo>
                  <a:lnTo>
                    <a:pt x="2024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8" name="Google Shape;2748;p33"/>
            <p:cNvSpPr/>
            <p:nvPr/>
          </p:nvSpPr>
          <p:spPr>
            <a:xfrm>
              <a:off x="4874275" y="2333200"/>
              <a:ext cx="1192850" cy="265200"/>
            </a:xfrm>
            <a:custGeom>
              <a:avLst/>
              <a:gdLst/>
              <a:ahLst/>
              <a:cxnLst/>
              <a:rect l="l" t="t" r="r" b="b"/>
              <a:pathLst>
                <a:path w="47714" h="10608" extrusionOk="0">
                  <a:moveTo>
                    <a:pt x="22841" y="1"/>
                  </a:moveTo>
                  <a:lnTo>
                    <a:pt x="20931" y="41"/>
                  </a:lnTo>
                  <a:lnTo>
                    <a:pt x="19062" y="163"/>
                  </a:lnTo>
                  <a:lnTo>
                    <a:pt x="17274" y="326"/>
                  </a:lnTo>
                  <a:lnTo>
                    <a:pt x="15526" y="570"/>
                  </a:lnTo>
                  <a:lnTo>
                    <a:pt x="13819" y="854"/>
                  </a:lnTo>
                  <a:lnTo>
                    <a:pt x="12193" y="1179"/>
                  </a:lnTo>
                  <a:lnTo>
                    <a:pt x="10690" y="1504"/>
                  </a:lnTo>
                  <a:lnTo>
                    <a:pt x="9227" y="1911"/>
                  </a:lnTo>
                  <a:lnTo>
                    <a:pt x="7845" y="2276"/>
                  </a:lnTo>
                  <a:lnTo>
                    <a:pt x="6585" y="2683"/>
                  </a:lnTo>
                  <a:lnTo>
                    <a:pt x="5406" y="3089"/>
                  </a:lnTo>
                  <a:lnTo>
                    <a:pt x="4309" y="3455"/>
                  </a:lnTo>
                  <a:lnTo>
                    <a:pt x="2480" y="4187"/>
                  </a:lnTo>
                  <a:lnTo>
                    <a:pt x="1139" y="4796"/>
                  </a:lnTo>
                  <a:lnTo>
                    <a:pt x="285" y="5203"/>
                  </a:lnTo>
                  <a:lnTo>
                    <a:pt x="1" y="5325"/>
                  </a:lnTo>
                  <a:lnTo>
                    <a:pt x="2561" y="4756"/>
                  </a:lnTo>
                  <a:lnTo>
                    <a:pt x="5081" y="4309"/>
                  </a:lnTo>
                  <a:lnTo>
                    <a:pt x="7479" y="3902"/>
                  </a:lnTo>
                  <a:lnTo>
                    <a:pt x="9836" y="3618"/>
                  </a:lnTo>
                  <a:lnTo>
                    <a:pt x="12112" y="3455"/>
                  </a:lnTo>
                  <a:lnTo>
                    <a:pt x="14307" y="3333"/>
                  </a:lnTo>
                  <a:lnTo>
                    <a:pt x="16420" y="3292"/>
                  </a:lnTo>
                  <a:lnTo>
                    <a:pt x="18452" y="3333"/>
                  </a:lnTo>
                  <a:lnTo>
                    <a:pt x="20403" y="3414"/>
                  </a:lnTo>
                  <a:lnTo>
                    <a:pt x="22272" y="3577"/>
                  </a:lnTo>
                  <a:lnTo>
                    <a:pt x="24061" y="3780"/>
                  </a:lnTo>
                  <a:lnTo>
                    <a:pt x="25808" y="4065"/>
                  </a:lnTo>
                  <a:lnTo>
                    <a:pt x="27434" y="4349"/>
                  </a:lnTo>
                  <a:lnTo>
                    <a:pt x="28978" y="4674"/>
                  </a:lnTo>
                  <a:lnTo>
                    <a:pt x="30441" y="5040"/>
                  </a:lnTo>
                  <a:lnTo>
                    <a:pt x="31823" y="5446"/>
                  </a:lnTo>
                  <a:lnTo>
                    <a:pt x="33164" y="5853"/>
                  </a:lnTo>
                  <a:lnTo>
                    <a:pt x="34384" y="6300"/>
                  </a:lnTo>
                  <a:lnTo>
                    <a:pt x="35522" y="6747"/>
                  </a:lnTo>
                  <a:lnTo>
                    <a:pt x="36578" y="7153"/>
                  </a:lnTo>
                  <a:lnTo>
                    <a:pt x="37554" y="7600"/>
                  </a:lnTo>
                  <a:lnTo>
                    <a:pt x="38448" y="8048"/>
                  </a:lnTo>
                  <a:lnTo>
                    <a:pt x="39992" y="8860"/>
                  </a:lnTo>
                  <a:lnTo>
                    <a:pt x="41211" y="9551"/>
                  </a:lnTo>
                  <a:lnTo>
                    <a:pt x="42065" y="10120"/>
                  </a:lnTo>
                  <a:lnTo>
                    <a:pt x="42756" y="10608"/>
                  </a:lnTo>
                  <a:lnTo>
                    <a:pt x="47714" y="8007"/>
                  </a:lnTo>
                  <a:lnTo>
                    <a:pt x="46657" y="7275"/>
                  </a:lnTo>
                  <a:lnTo>
                    <a:pt x="45601" y="6584"/>
                  </a:lnTo>
                  <a:lnTo>
                    <a:pt x="44544" y="5934"/>
                  </a:lnTo>
                  <a:lnTo>
                    <a:pt x="43487" y="5325"/>
                  </a:lnTo>
                  <a:lnTo>
                    <a:pt x="42431" y="4715"/>
                  </a:lnTo>
                  <a:lnTo>
                    <a:pt x="41374" y="4187"/>
                  </a:lnTo>
                  <a:lnTo>
                    <a:pt x="40317" y="3699"/>
                  </a:lnTo>
                  <a:lnTo>
                    <a:pt x="39261" y="3211"/>
                  </a:lnTo>
                  <a:lnTo>
                    <a:pt x="38204" y="2805"/>
                  </a:lnTo>
                  <a:lnTo>
                    <a:pt x="37147" y="2398"/>
                  </a:lnTo>
                  <a:lnTo>
                    <a:pt x="36091" y="2033"/>
                  </a:lnTo>
                  <a:lnTo>
                    <a:pt x="35034" y="1707"/>
                  </a:lnTo>
                  <a:lnTo>
                    <a:pt x="33977" y="1423"/>
                  </a:lnTo>
                  <a:lnTo>
                    <a:pt x="32961" y="1179"/>
                  </a:lnTo>
                  <a:lnTo>
                    <a:pt x="31904" y="935"/>
                  </a:lnTo>
                  <a:lnTo>
                    <a:pt x="30888" y="732"/>
                  </a:lnTo>
                  <a:lnTo>
                    <a:pt x="29832" y="529"/>
                  </a:lnTo>
                  <a:lnTo>
                    <a:pt x="28816" y="407"/>
                  </a:lnTo>
                  <a:lnTo>
                    <a:pt x="26784" y="163"/>
                  </a:lnTo>
                  <a:lnTo>
                    <a:pt x="24792" y="41"/>
                  </a:lnTo>
                  <a:lnTo>
                    <a:pt x="2284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49" name="Google Shape;2749;p33"/>
            <p:cNvSpPr/>
            <p:nvPr/>
          </p:nvSpPr>
          <p:spPr>
            <a:xfrm>
              <a:off x="4672100" y="2415500"/>
              <a:ext cx="1271075" cy="820975"/>
            </a:xfrm>
            <a:custGeom>
              <a:avLst/>
              <a:gdLst/>
              <a:ahLst/>
              <a:cxnLst/>
              <a:rect l="l" t="t" r="r" b="b"/>
              <a:pathLst>
                <a:path w="50843" h="32839" extrusionOk="0">
                  <a:moveTo>
                    <a:pt x="24507" y="0"/>
                  </a:moveTo>
                  <a:lnTo>
                    <a:pt x="22394" y="41"/>
                  </a:lnTo>
                  <a:lnTo>
                    <a:pt x="20199" y="163"/>
                  </a:lnTo>
                  <a:lnTo>
                    <a:pt x="17923" y="326"/>
                  </a:lnTo>
                  <a:lnTo>
                    <a:pt x="15566" y="610"/>
                  </a:lnTo>
                  <a:lnTo>
                    <a:pt x="13168" y="1017"/>
                  </a:lnTo>
                  <a:lnTo>
                    <a:pt x="10648" y="1464"/>
                  </a:lnTo>
                  <a:lnTo>
                    <a:pt x="8088" y="2033"/>
                  </a:lnTo>
                  <a:lnTo>
                    <a:pt x="0" y="27393"/>
                  </a:lnTo>
                  <a:lnTo>
                    <a:pt x="35562" y="32839"/>
                  </a:lnTo>
                  <a:lnTo>
                    <a:pt x="50843" y="7316"/>
                  </a:lnTo>
                  <a:lnTo>
                    <a:pt x="50152" y="6828"/>
                  </a:lnTo>
                  <a:lnTo>
                    <a:pt x="49298" y="6259"/>
                  </a:lnTo>
                  <a:lnTo>
                    <a:pt x="48079" y="5568"/>
                  </a:lnTo>
                  <a:lnTo>
                    <a:pt x="46535" y="4756"/>
                  </a:lnTo>
                  <a:lnTo>
                    <a:pt x="45641" y="4308"/>
                  </a:lnTo>
                  <a:lnTo>
                    <a:pt x="44665" y="3861"/>
                  </a:lnTo>
                  <a:lnTo>
                    <a:pt x="43609" y="3455"/>
                  </a:lnTo>
                  <a:lnTo>
                    <a:pt x="42471" y="3008"/>
                  </a:lnTo>
                  <a:lnTo>
                    <a:pt x="41251" y="2561"/>
                  </a:lnTo>
                  <a:lnTo>
                    <a:pt x="39910" y="2154"/>
                  </a:lnTo>
                  <a:lnTo>
                    <a:pt x="38528" y="1748"/>
                  </a:lnTo>
                  <a:lnTo>
                    <a:pt x="37065" y="1382"/>
                  </a:lnTo>
                  <a:lnTo>
                    <a:pt x="35521" y="1057"/>
                  </a:lnTo>
                  <a:lnTo>
                    <a:pt x="33895" y="773"/>
                  </a:lnTo>
                  <a:lnTo>
                    <a:pt x="32148" y="488"/>
                  </a:lnTo>
                  <a:lnTo>
                    <a:pt x="30359" y="285"/>
                  </a:lnTo>
                  <a:lnTo>
                    <a:pt x="28490" y="122"/>
                  </a:lnTo>
                  <a:lnTo>
                    <a:pt x="26539" y="41"/>
                  </a:lnTo>
                  <a:lnTo>
                    <a:pt x="2450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0" name="Google Shape;2750;p33"/>
            <p:cNvSpPr/>
            <p:nvPr/>
          </p:nvSpPr>
          <p:spPr>
            <a:xfrm>
              <a:off x="4778775" y="2482550"/>
              <a:ext cx="1044525" cy="671625"/>
            </a:xfrm>
            <a:custGeom>
              <a:avLst/>
              <a:gdLst/>
              <a:ahLst/>
              <a:cxnLst/>
              <a:rect l="l" t="t" r="r" b="b"/>
              <a:pathLst>
                <a:path w="41781" h="26865" extrusionOk="0">
                  <a:moveTo>
                    <a:pt x="20240" y="1"/>
                  </a:moveTo>
                  <a:lnTo>
                    <a:pt x="18696" y="41"/>
                  </a:lnTo>
                  <a:lnTo>
                    <a:pt x="17111" y="82"/>
                  </a:lnTo>
                  <a:lnTo>
                    <a:pt x="15566" y="204"/>
                  </a:lnTo>
                  <a:lnTo>
                    <a:pt x="13981" y="326"/>
                  </a:lnTo>
                  <a:lnTo>
                    <a:pt x="12356" y="489"/>
                  </a:lnTo>
                  <a:lnTo>
                    <a:pt x="10771" y="732"/>
                  </a:lnTo>
                  <a:lnTo>
                    <a:pt x="9145" y="976"/>
                  </a:lnTo>
                  <a:lnTo>
                    <a:pt x="7519" y="1261"/>
                  </a:lnTo>
                  <a:lnTo>
                    <a:pt x="7113" y="1383"/>
                  </a:lnTo>
                  <a:lnTo>
                    <a:pt x="6706" y="1545"/>
                  </a:lnTo>
                  <a:lnTo>
                    <a:pt x="6341" y="1748"/>
                  </a:lnTo>
                  <a:lnTo>
                    <a:pt x="6016" y="1992"/>
                  </a:lnTo>
                  <a:lnTo>
                    <a:pt x="5731" y="2277"/>
                  </a:lnTo>
                  <a:lnTo>
                    <a:pt x="5447" y="2643"/>
                  </a:lnTo>
                  <a:lnTo>
                    <a:pt x="5243" y="3008"/>
                  </a:lnTo>
                  <a:lnTo>
                    <a:pt x="5081" y="3374"/>
                  </a:lnTo>
                  <a:lnTo>
                    <a:pt x="163" y="18899"/>
                  </a:lnTo>
                  <a:lnTo>
                    <a:pt x="82" y="19265"/>
                  </a:lnTo>
                  <a:lnTo>
                    <a:pt x="1" y="19590"/>
                  </a:lnTo>
                  <a:lnTo>
                    <a:pt x="1" y="19956"/>
                  </a:lnTo>
                  <a:lnTo>
                    <a:pt x="41" y="20281"/>
                  </a:lnTo>
                  <a:lnTo>
                    <a:pt x="82" y="20606"/>
                  </a:lnTo>
                  <a:lnTo>
                    <a:pt x="204" y="20931"/>
                  </a:lnTo>
                  <a:lnTo>
                    <a:pt x="326" y="21216"/>
                  </a:lnTo>
                  <a:lnTo>
                    <a:pt x="488" y="21500"/>
                  </a:lnTo>
                  <a:lnTo>
                    <a:pt x="651" y="21785"/>
                  </a:lnTo>
                  <a:lnTo>
                    <a:pt x="895" y="22028"/>
                  </a:lnTo>
                  <a:lnTo>
                    <a:pt x="1139" y="22272"/>
                  </a:lnTo>
                  <a:lnTo>
                    <a:pt x="1382" y="22476"/>
                  </a:lnTo>
                  <a:lnTo>
                    <a:pt x="1667" y="22638"/>
                  </a:lnTo>
                  <a:lnTo>
                    <a:pt x="1992" y="22760"/>
                  </a:lnTo>
                  <a:lnTo>
                    <a:pt x="2317" y="22882"/>
                  </a:lnTo>
                  <a:lnTo>
                    <a:pt x="2683" y="22963"/>
                  </a:lnTo>
                  <a:lnTo>
                    <a:pt x="27921" y="26824"/>
                  </a:lnTo>
                  <a:lnTo>
                    <a:pt x="28409" y="26865"/>
                  </a:lnTo>
                  <a:lnTo>
                    <a:pt x="28856" y="26824"/>
                  </a:lnTo>
                  <a:lnTo>
                    <a:pt x="29303" y="26743"/>
                  </a:lnTo>
                  <a:lnTo>
                    <a:pt x="29750" y="26580"/>
                  </a:lnTo>
                  <a:lnTo>
                    <a:pt x="30116" y="26336"/>
                  </a:lnTo>
                  <a:lnTo>
                    <a:pt x="30482" y="26052"/>
                  </a:lnTo>
                  <a:lnTo>
                    <a:pt x="30807" y="25727"/>
                  </a:lnTo>
                  <a:lnTo>
                    <a:pt x="31091" y="25320"/>
                  </a:lnTo>
                  <a:lnTo>
                    <a:pt x="41333" y="8251"/>
                  </a:lnTo>
                  <a:lnTo>
                    <a:pt x="41496" y="7926"/>
                  </a:lnTo>
                  <a:lnTo>
                    <a:pt x="41617" y="7601"/>
                  </a:lnTo>
                  <a:lnTo>
                    <a:pt x="41739" y="7276"/>
                  </a:lnTo>
                  <a:lnTo>
                    <a:pt x="41780" y="6951"/>
                  </a:lnTo>
                  <a:lnTo>
                    <a:pt x="41780" y="6625"/>
                  </a:lnTo>
                  <a:lnTo>
                    <a:pt x="41780" y="6300"/>
                  </a:lnTo>
                  <a:lnTo>
                    <a:pt x="41739" y="5975"/>
                  </a:lnTo>
                  <a:lnTo>
                    <a:pt x="41658" y="5650"/>
                  </a:lnTo>
                  <a:lnTo>
                    <a:pt x="41536" y="5365"/>
                  </a:lnTo>
                  <a:lnTo>
                    <a:pt x="41374" y="5081"/>
                  </a:lnTo>
                  <a:lnTo>
                    <a:pt x="41211" y="4797"/>
                  </a:lnTo>
                  <a:lnTo>
                    <a:pt x="41008" y="4553"/>
                  </a:lnTo>
                  <a:lnTo>
                    <a:pt x="40764" y="4309"/>
                  </a:lnTo>
                  <a:lnTo>
                    <a:pt x="40520" y="4106"/>
                  </a:lnTo>
                  <a:lnTo>
                    <a:pt x="40236" y="3902"/>
                  </a:lnTo>
                  <a:lnTo>
                    <a:pt x="39911" y="3740"/>
                  </a:lnTo>
                  <a:lnTo>
                    <a:pt x="39260" y="3496"/>
                  </a:lnTo>
                  <a:lnTo>
                    <a:pt x="37675" y="2886"/>
                  </a:lnTo>
                  <a:lnTo>
                    <a:pt x="35846" y="2277"/>
                  </a:lnTo>
                  <a:lnTo>
                    <a:pt x="34871" y="1992"/>
                  </a:lnTo>
                  <a:lnTo>
                    <a:pt x="33814" y="1708"/>
                  </a:lnTo>
                  <a:lnTo>
                    <a:pt x="32676" y="1423"/>
                  </a:lnTo>
                  <a:lnTo>
                    <a:pt x="31538" y="1139"/>
                  </a:lnTo>
                  <a:lnTo>
                    <a:pt x="30319" y="895"/>
                  </a:lnTo>
                  <a:lnTo>
                    <a:pt x="29019" y="692"/>
                  </a:lnTo>
                  <a:lnTo>
                    <a:pt x="27677" y="489"/>
                  </a:lnTo>
                  <a:lnTo>
                    <a:pt x="26296" y="326"/>
                  </a:lnTo>
                  <a:lnTo>
                    <a:pt x="24873" y="204"/>
                  </a:lnTo>
                  <a:lnTo>
                    <a:pt x="23369" y="82"/>
                  </a:lnTo>
                  <a:lnTo>
                    <a:pt x="21825" y="41"/>
                  </a:lnTo>
                  <a:lnTo>
                    <a:pt x="2024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1" name="Google Shape;2751;p33"/>
            <p:cNvSpPr/>
            <p:nvPr/>
          </p:nvSpPr>
          <p:spPr>
            <a:xfrm>
              <a:off x="4817400" y="2975325"/>
              <a:ext cx="194075" cy="51850"/>
            </a:xfrm>
            <a:custGeom>
              <a:avLst/>
              <a:gdLst/>
              <a:ahLst/>
              <a:cxnLst/>
              <a:rect l="l" t="t" r="r" b="b"/>
              <a:pathLst>
                <a:path w="7763" h="2074" extrusionOk="0">
                  <a:moveTo>
                    <a:pt x="244" y="1"/>
                  </a:moveTo>
                  <a:lnTo>
                    <a:pt x="0" y="895"/>
                  </a:lnTo>
                  <a:lnTo>
                    <a:pt x="7356" y="2074"/>
                  </a:lnTo>
                  <a:lnTo>
                    <a:pt x="7763" y="1058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2" name="Google Shape;2752;p33"/>
            <p:cNvSpPr/>
            <p:nvPr/>
          </p:nvSpPr>
          <p:spPr>
            <a:xfrm>
              <a:off x="4833650" y="2922500"/>
              <a:ext cx="202200" cy="41675"/>
            </a:xfrm>
            <a:custGeom>
              <a:avLst/>
              <a:gdLst/>
              <a:ahLst/>
              <a:cxnLst/>
              <a:rect l="l" t="t" r="r" b="b"/>
              <a:pathLst>
                <a:path w="8088" h="1667" extrusionOk="0">
                  <a:moveTo>
                    <a:pt x="244" y="1"/>
                  </a:moveTo>
                  <a:lnTo>
                    <a:pt x="0" y="773"/>
                  </a:lnTo>
                  <a:lnTo>
                    <a:pt x="3861" y="1220"/>
                  </a:lnTo>
                  <a:lnTo>
                    <a:pt x="7722" y="1667"/>
                  </a:lnTo>
                  <a:lnTo>
                    <a:pt x="8088" y="773"/>
                  </a:lnTo>
                  <a:lnTo>
                    <a:pt x="4146" y="366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F7D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3" name="Google Shape;2753;p33"/>
            <p:cNvSpPr/>
            <p:nvPr/>
          </p:nvSpPr>
          <p:spPr>
            <a:xfrm>
              <a:off x="4848875" y="2874750"/>
              <a:ext cx="209350" cy="33550"/>
            </a:xfrm>
            <a:custGeom>
              <a:avLst/>
              <a:gdLst/>
              <a:ahLst/>
              <a:cxnLst/>
              <a:rect l="l" t="t" r="r" b="b"/>
              <a:pathLst>
                <a:path w="8374" h="1342" extrusionOk="0">
                  <a:moveTo>
                    <a:pt x="204" y="0"/>
                  </a:moveTo>
                  <a:lnTo>
                    <a:pt x="1" y="732"/>
                  </a:lnTo>
                  <a:lnTo>
                    <a:pt x="4024" y="1016"/>
                  </a:lnTo>
                  <a:lnTo>
                    <a:pt x="8048" y="1342"/>
                  </a:lnTo>
                  <a:lnTo>
                    <a:pt x="8373" y="529"/>
                  </a:lnTo>
                  <a:lnTo>
                    <a:pt x="6341" y="366"/>
                  </a:lnTo>
                  <a:lnTo>
                    <a:pt x="4309" y="244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7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4" name="Google Shape;2754;p33"/>
            <p:cNvSpPr/>
            <p:nvPr/>
          </p:nvSpPr>
          <p:spPr>
            <a:xfrm>
              <a:off x="4863100" y="2832075"/>
              <a:ext cx="216450" cy="25425"/>
            </a:xfrm>
            <a:custGeom>
              <a:avLst/>
              <a:gdLst/>
              <a:ahLst/>
              <a:cxnLst/>
              <a:rect l="l" t="t" r="r" b="b"/>
              <a:pathLst>
                <a:path w="8658" h="1017" extrusionOk="0">
                  <a:moveTo>
                    <a:pt x="204" y="0"/>
                  </a:moveTo>
                  <a:lnTo>
                    <a:pt x="1" y="651"/>
                  </a:lnTo>
                  <a:lnTo>
                    <a:pt x="4146" y="773"/>
                  </a:lnTo>
                  <a:lnTo>
                    <a:pt x="6260" y="895"/>
                  </a:lnTo>
                  <a:lnTo>
                    <a:pt x="8332" y="1017"/>
                  </a:lnTo>
                  <a:lnTo>
                    <a:pt x="8657" y="285"/>
                  </a:lnTo>
                  <a:lnTo>
                    <a:pt x="6544" y="163"/>
                  </a:lnTo>
                  <a:lnTo>
                    <a:pt x="4431" y="82"/>
                  </a:lnTo>
                  <a:lnTo>
                    <a:pt x="204" y="0"/>
                  </a:lnTo>
                  <a:close/>
                </a:path>
              </a:pathLst>
            </a:custGeom>
            <a:solidFill>
              <a:srgbClr val="F7C3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5" name="Google Shape;2755;p33"/>
            <p:cNvSpPr/>
            <p:nvPr/>
          </p:nvSpPr>
          <p:spPr>
            <a:xfrm>
              <a:off x="4875300" y="2791425"/>
              <a:ext cx="224575" cy="19325"/>
            </a:xfrm>
            <a:custGeom>
              <a:avLst/>
              <a:gdLst/>
              <a:ahLst/>
              <a:cxnLst/>
              <a:rect l="l" t="t" r="r" b="b"/>
              <a:pathLst>
                <a:path w="8983" h="773" extrusionOk="0">
                  <a:moveTo>
                    <a:pt x="2398" y="1"/>
                  </a:moveTo>
                  <a:lnTo>
                    <a:pt x="204" y="41"/>
                  </a:lnTo>
                  <a:lnTo>
                    <a:pt x="1" y="610"/>
                  </a:lnTo>
                  <a:lnTo>
                    <a:pt x="4349" y="651"/>
                  </a:lnTo>
                  <a:lnTo>
                    <a:pt x="6503" y="692"/>
                  </a:lnTo>
                  <a:lnTo>
                    <a:pt x="8698" y="773"/>
                  </a:lnTo>
                  <a:lnTo>
                    <a:pt x="8982" y="82"/>
                  </a:lnTo>
                  <a:lnTo>
                    <a:pt x="6788" y="1"/>
                  </a:lnTo>
                  <a:close/>
                </a:path>
              </a:pathLst>
            </a:custGeom>
            <a:solidFill>
              <a:srgbClr val="F7B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6" name="Google Shape;2756;p33"/>
            <p:cNvSpPr/>
            <p:nvPr/>
          </p:nvSpPr>
          <p:spPr>
            <a:xfrm>
              <a:off x="4888500" y="2748750"/>
              <a:ext cx="231700" cy="19350"/>
            </a:xfrm>
            <a:custGeom>
              <a:avLst/>
              <a:gdLst/>
              <a:ahLst/>
              <a:cxnLst/>
              <a:rect l="l" t="t" r="r" b="b"/>
              <a:pathLst>
                <a:path w="9268" h="774" extrusionOk="0">
                  <a:moveTo>
                    <a:pt x="4715" y="1"/>
                  </a:moveTo>
                  <a:lnTo>
                    <a:pt x="2480" y="82"/>
                  </a:lnTo>
                  <a:lnTo>
                    <a:pt x="204" y="163"/>
                  </a:lnTo>
                  <a:lnTo>
                    <a:pt x="1" y="773"/>
                  </a:lnTo>
                  <a:lnTo>
                    <a:pt x="2236" y="692"/>
                  </a:lnTo>
                  <a:lnTo>
                    <a:pt x="4471" y="651"/>
                  </a:lnTo>
                  <a:lnTo>
                    <a:pt x="6707" y="651"/>
                  </a:lnTo>
                  <a:lnTo>
                    <a:pt x="8983" y="692"/>
                  </a:lnTo>
                  <a:lnTo>
                    <a:pt x="9267" y="1"/>
                  </a:lnTo>
                  <a:close/>
                </a:path>
              </a:pathLst>
            </a:custGeom>
            <a:solidFill>
              <a:srgbClr val="F6B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7" name="Google Shape;2757;p33"/>
            <p:cNvSpPr/>
            <p:nvPr/>
          </p:nvSpPr>
          <p:spPr>
            <a:xfrm>
              <a:off x="4900700" y="2704050"/>
              <a:ext cx="239800" cy="24425"/>
            </a:xfrm>
            <a:custGeom>
              <a:avLst/>
              <a:gdLst/>
              <a:ahLst/>
              <a:cxnLst/>
              <a:rect l="l" t="t" r="r" b="b"/>
              <a:pathLst>
                <a:path w="9592" h="977" extrusionOk="0">
                  <a:moveTo>
                    <a:pt x="7235" y="1"/>
                  </a:moveTo>
                  <a:lnTo>
                    <a:pt x="4918" y="82"/>
                  </a:lnTo>
                  <a:lnTo>
                    <a:pt x="2561" y="204"/>
                  </a:lnTo>
                  <a:lnTo>
                    <a:pt x="204" y="366"/>
                  </a:lnTo>
                  <a:lnTo>
                    <a:pt x="1" y="976"/>
                  </a:lnTo>
                  <a:lnTo>
                    <a:pt x="2317" y="854"/>
                  </a:lnTo>
                  <a:lnTo>
                    <a:pt x="4634" y="732"/>
                  </a:lnTo>
                  <a:lnTo>
                    <a:pt x="6950" y="692"/>
                  </a:lnTo>
                  <a:lnTo>
                    <a:pt x="9267" y="692"/>
                  </a:lnTo>
                  <a:lnTo>
                    <a:pt x="9592" y="1"/>
                  </a:lnTo>
                  <a:close/>
                </a:path>
              </a:pathLst>
            </a:custGeom>
            <a:solidFill>
              <a:srgbClr val="F6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8" name="Google Shape;2758;p33"/>
            <p:cNvSpPr/>
            <p:nvPr/>
          </p:nvSpPr>
          <p:spPr>
            <a:xfrm>
              <a:off x="4913900" y="2656300"/>
              <a:ext cx="247950" cy="31525"/>
            </a:xfrm>
            <a:custGeom>
              <a:avLst/>
              <a:gdLst/>
              <a:ahLst/>
              <a:cxnLst/>
              <a:rect l="l" t="t" r="r" b="b"/>
              <a:pathLst>
                <a:path w="9918" h="1261" extrusionOk="0">
                  <a:moveTo>
                    <a:pt x="9917" y="1"/>
                  </a:moveTo>
                  <a:lnTo>
                    <a:pt x="7479" y="41"/>
                  </a:lnTo>
                  <a:lnTo>
                    <a:pt x="5040" y="163"/>
                  </a:lnTo>
                  <a:lnTo>
                    <a:pt x="2602" y="366"/>
                  </a:lnTo>
                  <a:lnTo>
                    <a:pt x="204" y="610"/>
                  </a:lnTo>
                  <a:lnTo>
                    <a:pt x="1" y="1260"/>
                  </a:lnTo>
                  <a:lnTo>
                    <a:pt x="2399" y="1057"/>
                  </a:lnTo>
                  <a:lnTo>
                    <a:pt x="4797" y="895"/>
                  </a:lnTo>
                  <a:lnTo>
                    <a:pt x="7194" y="773"/>
                  </a:lnTo>
                  <a:lnTo>
                    <a:pt x="9592" y="732"/>
                  </a:lnTo>
                  <a:lnTo>
                    <a:pt x="9917" y="1"/>
                  </a:lnTo>
                  <a:close/>
                </a:path>
              </a:pathLst>
            </a:custGeom>
            <a:solidFill>
              <a:srgbClr val="F6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59" name="Google Shape;2759;p33"/>
            <p:cNvSpPr/>
            <p:nvPr/>
          </p:nvSpPr>
          <p:spPr>
            <a:xfrm>
              <a:off x="4927125" y="2604475"/>
              <a:ext cx="256050" cy="39650"/>
            </a:xfrm>
            <a:custGeom>
              <a:avLst/>
              <a:gdLst/>
              <a:ahLst/>
              <a:cxnLst/>
              <a:rect l="l" t="t" r="r" b="b"/>
              <a:pathLst>
                <a:path w="10242" h="1586" extrusionOk="0">
                  <a:moveTo>
                    <a:pt x="10242" y="1"/>
                  </a:moveTo>
                  <a:lnTo>
                    <a:pt x="8982" y="41"/>
                  </a:lnTo>
                  <a:lnTo>
                    <a:pt x="7722" y="82"/>
                  </a:lnTo>
                  <a:lnTo>
                    <a:pt x="5202" y="285"/>
                  </a:lnTo>
                  <a:lnTo>
                    <a:pt x="2723" y="570"/>
                  </a:lnTo>
                  <a:lnTo>
                    <a:pt x="203" y="895"/>
                  </a:lnTo>
                  <a:lnTo>
                    <a:pt x="0" y="1586"/>
                  </a:lnTo>
                  <a:lnTo>
                    <a:pt x="2479" y="1301"/>
                  </a:lnTo>
                  <a:lnTo>
                    <a:pt x="4959" y="1057"/>
                  </a:lnTo>
                  <a:lnTo>
                    <a:pt x="7438" y="895"/>
                  </a:lnTo>
                  <a:lnTo>
                    <a:pt x="8657" y="814"/>
                  </a:lnTo>
                  <a:lnTo>
                    <a:pt x="9917" y="814"/>
                  </a:lnTo>
                  <a:lnTo>
                    <a:pt x="10242" y="1"/>
                  </a:lnTo>
                  <a:close/>
                </a:path>
              </a:pathLst>
            </a:custGeom>
            <a:solidFill>
              <a:srgbClr val="F69A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0" name="Google Shape;2760;p33"/>
            <p:cNvSpPr/>
            <p:nvPr/>
          </p:nvSpPr>
          <p:spPr>
            <a:xfrm>
              <a:off x="4941350" y="2546575"/>
              <a:ext cx="265200" cy="49800"/>
            </a:xfrm>
            <a:custGeom>
              <a:avLst/>
              <a:gdLst/>
              <a:ahLst/>
              <a:cxnLst/>
              <a:rect l="l" t="t" r="r" b="b"/>
              <a:pathLst>
                <a:path w="10608" h="1992" extrusionOk="0">
                  <a:moveTo>
                    <a:pt x="10608" y="0"/>
                  </a:moveTo>
                  <a:lnTo>
                    <a:pt x="9307" y="41"/>
                  </a:lnTo>
                  <a:lnTo>
                    <a:pt x="8007" y="163"/>
                  </a:lnTo>
                  <a:lnTo>
                    <a:pt x="6706" y="285"/>
                  </a:lnTo>
                  <a:lnTo>
                    <a:pt x="5406" y="407"/>
                  </a:lnTo>
                  <a:lnTo>
                    <a:pt x="2805" y="772"/>
                  </a:lnTo>
                  <a:lnTo>
                    <a:pt x="244" y="1179"/>
                  </a:lnTo>
                  <a:lnTo>
                    <a:pt x="0" y="1992"/>
                  </a:lnTo>
                  <a:lnTo>
                    <a:pt x="2561" y="1585"/>
                  </a:lnTo>
                  <a:lnTo>
                    <a:pt x="5121" y="1260"/>
                  </a:lnTo>
                  <a:lnTo>
                    <a:pt x="7681" y="1057"/>
                  </a:lnTo>
                  <a:lnTo>
                    <a:pt x="8982" y="935"/>
                  </a:lnTo>
                  <a:lnTo>
                    <a:pt x="10242" y="894"/>
                  </a:lnTo>
                  <a:lnTo>
                    <a:pt x="1060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1" name="Google Shape;2761;p33"/>
            <p:cNvSpPr/>
            <p:nvPr/>
          </p:nvSpPr>
          <p:spPr>
            <a:xfrm>
              <a:off x="5148625" y="2544525"/>
              <a:ext cx="624875" cy="326175"/>
            </a:xfrm>
            <a:custGeom>
              <a:avLst/>
              <a:gdLst/>
              <a:ahLst/>
              <a:cxnLst/>
              <a:rect l="l" t="t" r="r" b="b"/>
              <a:pathLst>
                <a:path w="24995" h="13047" extrusionOk="0">
                  <a:moveTo>
                    <a:pt x="4349" y="1"/>
                  </a:moveTo>
                  <a:lnTo>
                    <a:pt x="3292" y="2399"/>
                  </a:lnTo>
                  <a:lnTo>
                    <a:pt x="2235" y="4797"/>
                  </a:lnTo>
                  <a:lnTo>
                    <a:pt x="1138" y="7154"/>
                  </a:lnTo>
                  <a:lnTo>
                    <a:pt x="0" y="9511"/>
                  </a:lnTo>
                  <a:lnTo>
                    <a:pt x="2520" y="9714"/>
                  </a:lnTo>
                  <a:lnTo>
                    <a:pt x="5040" y="10039"/>
                  </a:lnTo>
                  <a:lnTo>
                    <a:pt x="7519" y="10405"/>
                  </a:lnTo>
                  <a:lnTo>
                    <a:pt x="9998" y="10852"/>
                  </a:lnTo>
                  <a:lnTo>
                    <a:pt x="12477" y="11340"/>
                  </a:lnTo>
                  <a:lnTo>
                    <a:pt x="14956" y="11868"/>
                  </a:lnTo>
                  <a:lnTo>
                    <a:pt x="17395" y="12437"/>
                  </a:lnTo>
                  <a:lnTo>
                    <a:pt x="19874" y="13047"/>
                  </a:lnTo>
                  <a:lnTo>
                    <a:pt x="21215" y="10893"/>
                  </a:lnTo>
                  <a:lnTo>
                    <a:pt x="22515" y="8658"/>
                  </a:lnTo>
                  <a:lnTo>
                    <a:pt x="23775" y="6463"/>
                  </a:lnTo>
                  <a:lnTo>
                    <a:pt x="24995" y="4187"/>
                  </a:lnTo>
                  <a:lnTo>
                    <a:pt x="23735" y="3659"/>
                  </a:lnTo>
                  <a:lnTo>
                    <a:pt x="22515" y="3171"/>
                  </a:lnTo>
                  <a:lnTo>
                    <a:pt x="21256" y="2724"/>
                  </a:lnTo>
                  <a:lnTo>
                    <a:pt x="19996" y="2318"/>
                  </a:lnTo>
                  <a:lnTo>
                    <a:pt x="18736" y="1952"/>
                  </a:lnTo>
                  <a:lnTo>
                    <a:pt x="17476" y="1627"/>
                  </a:lnTo>
                  <a:lnTo>
                    <a:pt x="16175" y="1301"/>
                  </a:lnTo>
                  <a:lnTo>
                    <a:pt x="14875" y="1058"/>
                  </a:lnTo>
                  <a:lnTo>
                    <a:pt x="13615" y="814"/>
                  </a:lnTo>
                  <a:lnTo>
                    <a:pt x="12314" y="611"/>
                  </a:lnTo>
                  <a:lnTo>
                    <a:pt x="10973" y="448"/>
                  </a:lnTo>
                  <a:lnTo>
                    <a:pt x="9673" y="285"/>
                  </a:lnTo>
                  <a:lnTo>
                    <a:pt x="8372" y="204"/>
                  </a:lnTo>
                  <a:lnTo>
                    <a:pt x="7031" y="123"/>
                  </a:lnTo>
                  <a:lnTo>
                    <a:pt x="5690" y="42"/>
                  </a:lnTo>
                  <a:lnTo>
                    <a:pt x="434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2" name="Google Shape;2762;p33"/>
            <p:cNvSpPr/>
            <p:nvPr/>
          </p:nvSpPr>
          <p:spPr>
            <a:xfrm>
              <a:off x="5148625" y="2632925"/>
              <a:ext cx="513125" cy="237775"/>
            </a:xfrm>
            <a:custGeom>
              <a:avLst/>
              <a:gdLst/>
              <a:ahLst/>
              <a:cxnLst/>
              <a:rect l="l" t="t" r="r" b="b"/>
              <a:pathLst>
                <a:path w="20525" h="9511" extrusionOk="0">
                  <a:moveTo>
                    <a:pt x="17273" y="1"/>
                  </a:moveTo>
                  <a:lnTo>
                    <a:pt x="17029" y="82"/>
                  </a:lnTo>
                  <a:lnTo>
                    <a:pt x="16785" y="163"/>
                  </a:lnTo>
                  <a:lnTo>
                    <a:pt x="16541" y="245"/>
                  </a:lnTo>
                  <a:lnTo>
                    <a:pt x="16053" y="570"/>
                  </a:lnTo>
                  <a:lnTo>
                    <a:pt x="15525" y="976"/>
                  </a:lnTo>
                  <a:lnTo>
                    <a:pt x="15037" y="1423"/>
                  </a:lnTo>
                  <a:lnTo>
                    <a:pt x="13981" y="2439"/>
                  </a:lnTo>
                  <a:lnTo>
                    <a:pt x="12883" y="3496"/>
                  </a:lnTo>
                  <a:lnTo>
                    <a:pt x="12314" y="3984"/>
                  </a:lnTo>
                  <a:lnTo>
                    <a:pt x="11786" y="4431"/>
                  </a:lnTo>
                  <a:lnTo>
                    <a:pt x="11177" y="4796"/>
                  </a:lnTo>
                  <a:lnTo>
                    <a:pt x="10892" y="4918"/>
                  </a:lnTo>
                  <a:lnTo>
                    <a:pt x="10608" y="5040"/>
                  </a:lnTo>
                  <a:lnTo>
                    <a:pt x="10323" y="5122"/>
                  </a:lnTo>
                  <a:lnTo>
                    <a:pt x="9998" y="5203"/>
                  </a:lnTo>
                  <a:lnTo>
                    <a:pt x="9388" y="5203"/>
                  </a:lnTo>
                  <a:lnTo>
                    <a:pt x="9063" y="5122"/>
                  </a:lnTo>
                  <a:lnTo>
                    <a:pt x="8779" y="5000"/>
                  </a:lnTo>
                  <a:lnTo>
                    <a:pt x="8535" y="4796"/>
                  </a:lnTo>
                  <a:lnTo>
                    <a:pt x="8372" y="4553"/>
                  </a:lnTo>
                  <a:lnTo>
                    <a:pt x="8210" y="4309"/>
                  </a:lnTo>
                  <a:lnTo>
                    <a:pt x="8088" y="3984"/>
                  </a:lnTo>
                  <a:lnTo>
                    <a:pt x="7885" y="3374"/>
                  </a:lnTo>
                  <a:lnTo>
                    <a:pt x="7722" y="2764"/>
                  </a:lnTo>
                  <a:lnTo>
                    <a:pt x="7600" y="2439"/>
                  </a:lnTo>
                  <a:lnTo>
                    <a:pt x="7437" y="2195"/>
                  </a:lnTo>
                  <a:lnTo>
                    <a:pt x="7275" y="1952"/>
                  </a:lnTo>
                  <a:lnTo>
                    <a:pt x="7031" y="1789"/>
                  </a:lnTo>
                  <a:lnTo>
                    <a:pt x="6747" y="1667"/>
                  </a:lnTo>
                  <a:lnTo>
                    <a:pt x="6381" y="1586"/>
                  </a:lnTo>
                  <a:lnTo>
                    <a:pt x="5974" y="1586"/>
                  </a:lnTo>
                  <a:lnTo>
                    <a:pt x="5527" y="1667"/>
                  </a:lnTo>
                  <a:lnTo>
                    <a:pt x="5080" y="1789"/>
                  </a:lnTo>
                  <a:lnTo>
                    <a:pt x="4633" y="1952"/>
                  </a:lnTo>
                  <a:lnTo>
                    <a:pt x="4186" y="2155"/>
                  </a:lnTo>
                  <a:lnTo>
                    <a:pt x="3739" y="2439"/>
                  </a:lnTo>
                  <a:lnTo>
                    <a:pt x="3333" y="2724"/>
                  </a:lnTo>
                  <a:lnTo>
                    <a:pt x="2886" y="3049"/>
                  </a:lnTo>
                  <a:lnTo>
                    <a:pt x="2073" y="3740"/>
                  </a:lnTo>
                  <a:lnTo>
                    <a:pt x="1301" y="4471"/>
                  </a:lnTo>
                  <a:lnTo>
                    <a:pt x="610" y="5243"/>
                  </a:lnTo>
                  <a:lnTo>
                    <a:pt x="0" y="5975"/>
                  </a:lnTo>
                  <a:lnTo>
                    <a:pt x="2520" y="6178"/>
                  </a:lnTo>
                  <a:lnTo>
                    <a:pt x="5040" y="6503"/>
                  </a:lnTo>
                  <a:lnTo>
                    <a:pt x="7519" y="6869"/>
                  </a:lnTo>
                  <a:lnTo>
                    <a:pt x="9998" y="7316"/>
                  </a:lnTo>
                  <a:lnTo>
                    <a:pt x="12477" y="7804"/>
                  </a:lnTo>
                  <a:lnTo>
                    <a:pt x="14956" y="8332"/>
                  </a:lnTo>
                  <a:lnTo>
                    <a:pt x="17395" y="8901"/>
                  </a:lnTo>
                  <a:lnTo>
                    <a:pt x="19874" y="9511"/>
                  </a:lnTo>
                  <a:lnTo>
                    <a:pt x="20036" y="9267"/>
                  </a:lnTo>
                  <a:lnTo>
                    <a:pt x="20199" y="9023"/>
                  </a:lnTo>
                  <a:lnTo>
                    <a:pt x="20280" y="8739"/>
                  </a:lnTo>
                  <a:lnTo>
                    <a:pt x="20402" y="8454"/>
                  </a:lnTo>
                  <a:lnTo>
                    <a:pt x="20483" y="8129"/>
                  </a:lnTo>
                  <a:lnTo>
                    <a:pt x="20524" y="7845"/>
                  </a:lnTo>
                  <a:lnTo>
                    <a:pt x="20524" y="7519"/>
                  </a:lnTo>
                  <a:lnTo>
                    <a:pt x="20524" y="7235"/>
                  </a:lnTo>
                  <a:lnTo>
                    <a:pt x="20483" y="6950"/>
                  </a:lnTo>
                  <a:lnTo>
                    <a:pt x="20402" y="6666"/>
                  </a:lnTo>
                  <a:lnTo>
                    <a:pt x="20321" y="6381"/>
                  </a:lnTo>
                  <a:lnTo>
                    <a:pt x="20158" y="6138"/>
                  </a:lnTo>
                  <a:lnTo>
                    <a:pt x="19996" y="5894"/>
                  </a:lnTo>
                  <a:lnTo>
                    <a:pt x="19792" y="5691"/>
                  </a:lnTo>
                  <a:lnTo>
                    <a:pt x="19508" y="5528"/>
                  </a:lnTo>
                  <a:lnTo>
                    <a:pt x="19224" y="5365"/>
                  </a:lnTo>
                  <a:lnTo>
                    <a:pt x="19061" y="5284"/>
                  </a:lnTo>
                  <a:lnTo>
                    <a:pt x="18898" y="5203"/>
                  </a:lnTo>
                  <a:lnTo>
                    <a:pt x="18776" y="5081"/>
                  </a:lnTo>
                  <a:lnTo>
                    <a:pt x="18695" y="4959"/>
                  </a:lnTo>
                  <a:lnTo>
                    <a:pt x="18533" y="4634"/>
                  </a:lnTo>
                  <a:lnTo>
                    <a:pt x="18451" y="4309"/>
                  </a:lnTo>
                  <a:lnTo>
                    <a:pt x="18451" y="3943"/>
                  </a:lnTo>
                  <a:lnTo>
                    <a:pt x="18492" y="3537"/>
                  </a:lnTo>
                  <a:lnTo>
                    <a:pt x="18573" y="2683"/>
                  </a:lnTo>
                  <a:lnTo>
                    <a:pt x="18695" y="1830"/>
                  </a:lnTo>
                  <a:lnTo>
                    <a:pt x="18736" y="1423"/>
                  </a:lnTo>
                  <a:lnTo>
                    <a:pt x="18736" y="1057"/>
                  </a:lnTo>
                  <a:lnTo>
                    <a:pt x="18655" y="732"/>
                  </a:lnTo>
                  <a:lnTo>
                    <a:pt x="18533" y="448"/>
                  </a:lnTo>
                  <a:lnTo>
                    <a:pt x="18451" y="326"/>
                  </a:lnTo>
                  <a:lnTo>
                    <a:pt x="18329" y="245"/>
                  </a:lnTo>
                  <a:lnTo>
                    <a:pt x="18167" y="123"/>
                  </a:lnTo>
                  <a:lnTo>
                    <a:pt x="18004" y="82"/>
                  </a:lnTo>
                  <a:lnTo>
                    <a:pt x="177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3" name="Google Shape;2763;p33"/>
            <p:cNvSpPr/>
            <p:nvPr/>
          </p:nvSpPr>
          <p:spPr>
            <a:xfrm>
              <a:off x="5265450" y="2554700"/>
              <a:ext cx="19350" cy="19325"/>
            </a:xfrm>
            <a:custGeom>
              <a:avLst/>
              <a:gdLst/>
              <a:ahLst/>
              <a:cxnLst/>
              <a:rect l="l" t="t" r="r" b="b"/>
              <a:pathLst>
                <a:path w="774" h="773" extrusionOk="0">
                  <a:moveTo>
                    <a:pt x="529" y="0"/>
                  </a:moveTo>
                  <a:lnTo>
                    <a:pt x="407" y="41"/>
                  </a:lnTo>
                  <a:lnTo>
                    <a:pt x="245" y="122"/>
                  </a:lnTo>
                  <a:lnTo>
                    <a:pt x="123" y="244"/>
                  </a:lnTo>
                  <a:lnTo>
                    <a:pt x="1" y="366"/>
                  </a:lnTo>
                  <a:lnTo>
                    <a:pt x="1" y="529"/>
                  </a:lnTo>
                  <a:lnTo>
                    <a:pt x="1" y="651"/>
                  </a:lnTo>
                  <a:lnTo>
                    <a:pt x="82" y="732"/>
                  </a:lnTo>
                  <a:lnTo>
                    <a:pt x="204" y="773"/>
                  </a:lnTo>
                  <a:lnTo>
                    <a:pt x="367" y="732"/>
                  </a:lnTo>
                  <a:lnTo>
                    <a:pt x="489" y="651"/>
                  </a:lnTo>
                  <a:lnTo>
                    <a:pt x="651" y="529"/>
                  </a:lnTo>
                  <a:lnTo>
                    <a:pt x="732" y="407"/>
                  </a:lnTo>
                  <a:lnTo>
                    <a:pt x="773" y="244"/>
                  </a:lnTo>
                  <a:lnTo>
                    <a:pt x="732" y="122"/>
                  </a:lnTo>
                  <a:lnTo>
                    <a:pt x="651" y="41"/>
                  </a:lnTo>
                  <a:lnTo>
                    <a:pt x="52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4" name="Google Shape;2764;p33"/>
            <p:cNvSpPr/>
            <p:nvPr/>
          </p:nvSpPr>
          <p:spPr>
            <a:xfrm>
              <a:off x="5290850" y="2555725"/>
              <a:ext cx="19350" cy="18300"/>
            </a:xfrm>
            <a:custGeom>
              <a:avLst/>
              <a:gdLst/>
              <a:ahLst/>
              <a:cxnLst/>
              <a:rect l="l" t="t" r="r" b="b"/>
              <a:pathLst>
                <a:path w="774" h="732" extrusionOk="0">
                  <a:moveTo>
                    <a:pt x="407" y="0"/>
                  </a:moveTo>
                  <a:lnTo>
                    <a:pt x="245" y="81"/>
                  </a:lnTo>
                  <a:lnTo>
                    <a:pt x="123" y="203"/>
                  </a:lnTo>
                  <a:lnTo>
                    <a:pt x="42" y="366"/>
                  </a:lnTo>
                  <a:lnTo>
                    <a:pt x="1" y="488"/>
                  </a:lnTo>
                  <a:lnTo>
                    <a:pt x="1" y="610"/>
                  </a:lnTo>
                  <a:lnTo>
                    <a:pt x="82" y="691"/>
                  </a:lnTo>
                  <a:lnTo>
                    <a:pt x="204" y="732"/>
                  </a:lnTo>
                  <a:lnTo>
                    <a:pt x="367" y="732"/>
                  </a:lnTo>
                  <a:lnTo>
                    <a:pt x="489" y="650"/>
                  </a:lnTo>
                  <a:lnTo>
                    <a:pt x="651" y="528"/>
                  </a:lnTo>
                  <a:lnTo>
                    <a:pt x="732" y="366"/>
                  </a:lnTo>
                  <a:lnTo>
                    <a:pt x="773" y="244"/>
                  </a:lnTo>
                  <a:lnTo>
                    <a:pt x="732" y="122"/>
                  </a:lnTo>
                  <a:lnTo>
                    <a:pt x="692" y="41"/>
                  </a:lnTo>
                  <a:lnTo>
                    <a:pt x="57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5" name="Google Shape;2765;p33"/>
            <p:cNvSpPr/>
            <p:nvPr/>
          </p:nvSpPr>
          <p:spPr>
            <a:xfrm>
              <a:off x="5469675" y="2594325"/>
              <a:ext cx="153450" cy="233700"/>
            </a:xfrm>
            <a:custGeom>
              <a:avLst/>
              <a:gdLst/>
              <a:ahLst/>
              <a:cxnLst/>
              <a:rect l="l" t="t" r="r" b="b"/>
              <a:pathLst>
                <a:path w="6138" h="9348" fill="none" extrusionOk="0">
                  <a:moveTo>
                    <a:pt x="6138" y="0"/>
                  </a:moveTo>
                  <a:lnTo>
                    <a:pt x="6138" y="0"/>
                  </a:lnTo>
                  <a:lnTo>
                    <a:pt x="4675" y="2398"/>
                  </a:lnTo>
                  <a:lnTo>
                    <a:pt x="3171" y="4755"/>
                  </a:lnTo>
                  <a:lnTo>
                    <a:pt x="1586" y="7072"/>
                  </a:lnTo>
                  <a:lnTo>
                    <a:pt x="1" y="9348"/>
                  </a:lnTo>
                </a:path>
              </a:pathLst>
            </a:custGeom>
            <a:noFill/>
            <a:ln w="1025" cap="rnd" cmpd="sng">
              <a:solidFill>
                <a:srgbClr val="8992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6" name="Google Shape;2766;p33"/>
            <p:cNvSpPr/>
            <p:nvPr/>
          </p:nvSpPr>
          <p:spPr>
            <a:xfrm>
              <a:off x="5243100" y="2548600"/>
              <a:ext cx="129075" cy="241850"/>
            </a:xfrm>
            <a:custGeom>
              <a:avLst/>
              <a:gdLst/>
              <a:ahLst/>
              <a:cxnLst/>
              <a:rect l="l" t="t" r="r" b="b"/>
              <a:pathLst>
                <a:path w="5163" h="9674" fill="none" extrusionOk="0">
                  <a:moveTo>
                    <a:pt x="1" y="9673"/>
                  </a:moveTo>
                  <a:lnTo>
                    <a:pt x="1" y="9673"/>
                  </a:lnTo>
                  <a:lnTo>
                    <a:pt x="1342" y="7275"/>
                  </a:lnTo>
                  <a:lnTo>
                    <a:pt x="2642" y="4877"/>
                  </a:lnTo>
                  <a:lnTo>
                    <a:pt x="3902" y="2439"/>
                  </a:lnTo>
                  <a:lnTo>
                    <a:pt x="5162" y="1"/>
                  </a:lnTo>
                </a:path>
              </a:pathLst>
            </a:custGeom>
            <a:noFill/>
            <a:ln w="1025" cap="rnd" cmpd="sng">
              <a:solidFill>
                <a:srgbClr val="8992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7" name="Google Shape;2767;p33"/>
            <p:cNvSpPr/>
            <p:nvPr/>
          </p:nvSpPr>
          <p:spPr>
            <a:xfrm>
              <a:off x="5571275" y="2624800"/>
              <a:ext cx="144325" cy="227625"/>
            </a:xfrm>
            <a:custGeom>
              <a:avLst/>
              <a:gdLst/>
              <a:ahLst/>
              <a:cxnLst/>
              <a:rect l="l" t="t" r="r" b="b"/>
              <a:pathLst>
                <a:path w="5773" h="9105" fill="none" extrusionOk="0">
                  <a:moveTo>
                    <a:pt x="1" y="9104"/>
                  </a:moveTo>
                  <a:lnTo>
                    <a:pt x="1" y="9104"/>
                  </a:lnTo>
                  <a:lnTo>
                    <a:pt x="1545" y="6869"/>
                  </a:lnTo>
                  <a:lnTo>
                    <a:pt x="2968" y="4634"/>
                  </a:lnTo>
                  <a:lnTo>
                    <a:pt x="4390" y="2358"/>
                  </a:lnTo>
                  <a:lnTo>
                    <a:pt x="5772" y="1"/>
                  </a:lnTo>
                </a:path>
              </a:pathLst>
            </a:custGeom>
            <a:noFill/>
            <a:ln w="1025" cap="rnd" cmpd="sng">
              <a:solidFill>
                <a:srgbClr val="8992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8" name="Google Shape;2768;p33"/>
            <p:cNvSpPr/>
            <p:nvPr/>
          </p:nvSpPr>
          <p:spPr>
            <a:xfrm>
              <a:off x="5354875" y="2565875"/>
              <a:ext cx="148350" cy="239800"/>
            </a:xfrm>
            <a:custGeom>
              <a:avLst/>
              <a:gdLst/>
              <a:ahLst/>
              <a:cxnLst/>
              <a:rect l="l" t="t" r="r" b="b"/>
              <a:pathLst>
                <a:path w="5934" h="9592" fill="none" extrusionOk="0">
                  <a:moveTo>
                    <a:pt x="0" y="9592"/>
                  </a:moveTo>
                  <a:lnTo>
                    <a:pt x="0" y="9592"/>
                  </a:lnTo>
                  <a:lnTo>
                    <a:pt x="1545" y="7235"/>
                  </a:lnTo>
                  <a:lnTo>
                    <a:pt x="3048" y="4837"/>
                  </a:lnTo>
                  <a:lnTo>
                    <a:pt x="4512" y="2439"/>
                  </a:lnTo>
                  <a:lnTo>
                    <a:pt x="5934" y="0"/>
                  </a:lnTo>
                </a:path>
              </a:pathLst>
            </a:custGeom>
            <a:noFill/>
            <a:ln w="1025" cap="rnd" cmpd="sng">
              <a:solidFill>
                <a:srgbClr val="89928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69" name="Google Shape;2769;p33"/>
            <p:cNvSpPr/>
            <p:nvPr/>
          </p:nvSpPr>
          <p:spPr>
            <a:xfrm>
              <a:off x="5103900" y="2818875"/>
              <a:ext cx="86400" cy="73175"/>
            </a:xfrm>
            <a:custGeom>
              <a:avLst/>
              <a:gdLst/>
              <a:ahLst/>
              <a:cxnLst/>
              <a:rect l="l" t="t" r="r" b="b"/>
              <a:pathLst>
                <a:path w="3456" h="2927" extrusionOk="0">
                  <a:moveTo>
                    <a:pt x="1586" y="0"/>
                  </a:moveTo>
                  <a:lnTo>
                    <a:pt x="1464" y="41"/>
                  </a:lnTo>
                  <a:lnTo>
                    <a:pt x="1179" y="163"/>
                  </a:lnTo>
                  <a:lnTo>
                    <a:pt x="936" y="366"/>
                  </a:lnTo>
                  <a:lnTo>
                    <a:pt x="773" y="610"/>
                  </a:lnTo>
                  <a:lnTo>
                    <a:pt x="82" y="2032"/>
                  </a:lnTo>
                  <a:lnTo>
                    <a:pt x="42" y="2195"/>
                  </a:lnTo>
                  <a:lnTo>
                    <a:pt x="1" y="2317"/>
                  </a:lnTo>
                  <a:lnTo>
                    <a:pt x="1" y="2439"/>
                  </a:lnTo>
                  <a:lnTo>
                    <a:pt x="42" y="2561"/>
                  </a:lnTo>
                  <a:lnTo>
                    <a:pt x="82" y="2642"/>
                  </a:lnTo>
                  <a:lnTo>
                    <a:pt x="163" y="2723"/>
                  </a:lnTo>
                  <a:lnTo>
                    <a:pt x="245" y="2764"/>
                  </a:lnTo>
                  <a:lnTo>
                    <a:pt x="367" y="2804"/>
                  </a:lnTo>
                  <a:lnTo>
                    <a:pt x="1627" y="2926"/>
                  </a:lnTo>
                  <a:lnTo>
                    <a:pt x="1748" y="2926"/>
                  </a:lnTo>
                  <a:lnTo>
                    <a:pt x="1870" y="2886"/>
                  </a:lnTo>
                  <a:lnTo>
                    <a:pt x="2155" y="2764"/>
                  </a:lnTo>
                  <a:lnTo>
                    <a:pt x="2399" y="2561"/>
                  </a:lnTo>
                  <a:lnTo>
                    <a:pt x="2602" y="2276"/>
                  </a:lnTo>
                  <a:lnTo>
                    <a:pt x="3374" y="854"/>
                  </a:lnTo>
                  <a:lnTo>
                    <a:pt x="3415" y="691"/>
                  </a:lnTo>
                  <a:lnTo>
                    <a:pt x="3455" y="569"/>
                  </a:lnTo>
                  <a:lnTo>
                    <a:pt x="3455" y="447"/>
                  </a:lnTo>
                  <a:lnTo>
                    <a:pt x="3415" y="366"/>
                  </a:lnTo>
                  <a:lnTo>
                    <a:pt x="3374" y="285"/>
                  </a:lnTo>
                  <a:lnTo>
                    <a:pt x="3293" y="203"/>
                  </a:lnTo>
                  <a:lnTo>
                    <a:pt x="3212" y="163"/>
                  </a:lnTo>
                  <a:lnTo>
                    <a:pt x="3090" y="122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0" name="Google Shape;2770;p33"/>
            <p:cNvSpPr/>
            <p:nvPr/>
          </p:nvSpPr>
          <p:spPr>
            <a:xfrm>
              <a:off x="5200425" y="2829025"/>
              <a:ext cx="89450" cy="75225"/>
            </a:xfrm>
            <a:custGeom>
              <a:avLst/>
              <a:gdLst/>
              <a:ahLst/>
              <a:cxnLst/>
              <a:rect l="l" t="t" r="r" b="b"/>
              <a:pathLst>
                <a:path w="3578" h="3009" extrusionOk="0">
                  <a:moveTo>
                    <a:pt x="1830" y="1"/>
                  </a:moveTo>
                  <a:lnTo>
                    <a:pt x="1667" y="41"/>
                  </a:lnTo>
                  <a:lnTo>
                    <a:pt x="1423" y="163"/>
                  </a:lnTo>
                  <a:lnTo>
                    <a:pt x="1139" y="366"/>
                  </a:lnTo>
                  <a:lnTo>
                    <a:pt x="936" y="610"/>
                  </a:lnTo>
                  <a:lnTo>
                    <a:pt x="123" y="2033"/>
                  </a:lnTo>
                  <a:lnTo>
                    <a:pt x="41" y="2317"/>
                  </a:lnTo>
                  <a:lnTo>
                    <a:pt x="1" y="2439"/>
                  </a:lnTo>
                  <a:lnTo>
                    <a:pt x="41" y="2561"/>
                  </a:lnTo>
                  <a:lnTo>
                    <a:pt x="82" y="2683"/>
                  </a:lnTo>
                  <a:lnTo>
                    <a:pt x="123" y="2724"/>
                  </a:lnTo>
                  <a:lnTo>
                    <a:pt x="204" y="2805"/>
                  </a:lnTo>
                  <a:lnTo>
                    <a:pt x="326" y="2845"/>
                  </a:lnTo>
                  <a:lnTo>
                    <a:pt x="1545" y="3008"/>
                  </a:lnTo>
                  <a:lnTo>
                    <a:pt x="1667" y="3008"/>
                  </a:lnTo>
                  <a:lnTo>
                    <a:pt x="1830" y="2967"/>
                  </a:lnTo>
                  <a:lnTo>
                    <a:pt x="2074" y="2845"/>
                  </a:lnTo>
                  <a:lnTo>
                    <a:pt x="2358" y="2642"/>
                  </a:lnTo>
                  <a:lnTo>
                    <a:pt x="2561" y="2358"/>
                  </a:lnTo>
                  <a:lnTo>
                    <a:pt x="3455" y="935"/>
                  </a:lnTo>
                  <a:lnTo>
                    <a:pt x="3537" y="813"/>
                  </a:lnTo>
                  <a:lnTo>
                    <a:pt x="3577" y="651"/>
                  </a:lnTo>
                  <a:lnTo>
                    <a:pt x="3577" y="570"/>
                  </a:lnTo>
                  <a:lnTo>
                    <a:pt x="3577" y="448"/>
                  </a:lnTo>
                  <a:lnTo>
                    <a:pt x="3537" y="366"/>
                  </a:lnTo>
                  <a:lnTo>
                    <a:pt x="3455" y="285"/>
                  </a:lnTo>
                  <a:lnTo>
                    <a:pt x="3374" y="204"/>
                  </a:lnTo>
                  <a:lnTo>
                    <a:pt x="3252" y="204"/>
                  </a:lnTo>
                  <a:lnTo>
                    <a:pt x="1952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1" name="Google Shape;2771;p33"/>
            <p:cNvSpPr/>
            <p:nvPr/>
          </p:nvSpPr>
          <p:spPr>
            <a:xfrm>
              <a:off x="5295950" y="2844275"/>
              <a:ext cx="94500" cy="74175"/>
            </a:xfrm>
            <a:custGeom>
              <a:avLst/>
              <a:gdLst/>
              <a:ahLst/>
              <a:cxnLst/>
              <a:rect l="l" t="t" r="r" b="b"/>
              <a:pathLst>
                <a:path w="3780" h="2967" extrusionOk="0">
                  <a:moveTo>
                    <a:pt x="1829" y="0"/>
                  </a:moveTo>
                  <a:lnTo>
                    <a:pt x="1544" y="122"/>
                  </a:lnTo>
                  <a:lnTo>
                    <a:pt x="1301" y="285"/>
                  </a:lnTo>
                  <a:lnTo>
                    <a:pt x="1057" y="529"/>
                  </a:lnTo>
                  <a:lnTo>
                    <a:pt x="163" y="1951"/>
                  </a:lnTo>
                  <a:lnTo>
                    <a:pt x="41" y="2235"/>
                  </a:lnTo>
                  <a:lnTo>
                    <a:pt x="0" y="2357"/>
                  </a:lnTo>
                  <a:lnTo>
                    <a:pt x="0" y="2479"/>
                  </a:lnTo>
                  <a:lnTo>
                    <a:pt x="41" y="2601"/>
                  </a:lnTo>
                  <a:lnTo>
                    <a:pt x="122" y="2682"/>
                  </a:lnTo>
                  <a:lnTo>
                    <a:pt x="203" y="2723"/>
                  </a:lnTo>
                  <a:lnTo>
                    <a:pt x="325" y="2764"/>
                  </a:lnTo>
                  <a:lnTo>
                    <a:pt x="1626" y="2967"/>
                  </a:lnTo>
                  <a:lnTo>
                    <a:pt x="1870" y="2967"/>
                  </a:lnTo>
                  <a:lnTo>
                    <a:pt x="2195" y="2845"/>
                  </a:lnTo>
                  <a:lnTo>
                    <a:pt x="2479" y="2642"/>
                  </a:lnTo>
                  <a:lnTo>
                    <a:pt x="2682" y="2398"/>
                  </a:lnTo>
                  <a:lnTo>
                    <a:pt x="3617" y="976"/>
                  </a:lnTo>
                  <a:lnTo>
                    <a:pt x="3698" y="854"/>
                  </a:lnTo>
                  <a:lnTo>
                    <a:pt x="3739" y="732"/>
                  </a:lnTo>
                  <a:lnTo>
                    <a:pt x="3780" y="610"/>
                  </a:lnTo>
                  <a:lnTo>
                    <a:pt x="3739" y="488"/>
                  </a:lnTo>
                  <a:lnTo>
                    <a:pt x="3698" y="407"/>
                  </a:lnTo>
                  <a:lnTo>
                    <a:pt x="3658" y="325"/>
                  </a:lnTo>
                  <a:lnTo>
                    <a:pt x="3577" y="285"/>
                  </a:lnTo>
                  <a:lnTo>
                    <a:pt x="3455" y="244"/>
                  </a:lnTo>
                  <a:lnTo>
                    <a:pt x="2113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2" name="Google Shape;2772;p33"/>
            <p:cNvSpPr/>
            <p:nvPr/>
          </p:nvSpPr>
          <p:spPr>
            <a:xfrm>
              <a:off x="5397550" y="2863575"/>
              <a:ext cx="100600" cy="74200"/>
            </a:xfrm>
            <a:custGeom>
              <a:avLst/>
              <a:gdLst/>
              <a:ahLst/>
              <a:cxnLst/>
              <a:rect l="l" t="t" r="r" b="b"/>
              <a:pathLst>
                <a:path w="4024" h="2968" extrusionOk="0">
                  <a:moveTo>
                    <a:pt x="1910" y="0"/>
                  </a:moveTo>
                  <a:lnTo>
                    <a:pt x="1585" y="82"/>
                  </a:lnTo>
                  <a:lnTo>
                    <a:pt x="1301" y="285"/>
                  </a:lnTo>
                  <a:lnTo>
                    <a:pt x="1098" y="488"/>
                  </a:lnTo>
                  <a:lnTo>
                    <a:pt x="163" y="1870"/>
                  </a:lnTo>
                  <a:lnTo>
                    <a:pt x="82" y="2032"/>
                  </a:lnTo>
                  <a:lnTo>
                    <a:pt x="41" y="2154"/>
                  </a:lnTo>
                  <a:lnTo>
                    <a:pt x="0" y="2276"/>
                  </a:lnTo>
                  <a:lnTo>
                    <a:pt x="41" y="2398"/>
                  </a:lnTo>
                  <a:lnTo>
                    <a:pt x="82" y="2479"/>
                  </a:lnTo>
                  <a:lnTo>
                    <a:pt x="122" y="2601"/>
                  </a:lnTo>
                  <a:lnTo>
                    <a:pt x="244" y="2642"/>
                  </a:lnTo>
                  <a:lnTo>
                    <a:pt x="366" y="2683"/>
                  </a:lnTo>
                  <a:lnTo>
                    <a:pt x="1829" y="2927"/>
                  </a:lnTo>
                  <a:lnTo>
                    <a:pt x="1951" y="2967"/>
                  </a:lnTo>
                  <a:lnTo>
                    <a:pt x="2114" y="2927"/>
                  </a:lnTo>
                  <a:lnTo>
                    <a:pt x="2439" y="2845"/>
                  </a:lnTo>
                  <a:lnTo>
                    <a:pt x="2723" y="2642"/>
                  </a:lnTo>
                  <a:lnTo>
                    <a:pt x="2845" y="2520"/>
                  </a:lnTo>
                  <a:lnTo>
                    <a:pt x="2967" y="2398"/>
                  </a:lnTo>
                  <a:lnTo>
                    <a:pt x="3902" y="1057"/>
                  </a:lnTo>
                  <a:lnTo>
                    <a:pt x="3942" y="935"/>
                  </a:lnTo>
                  <a:lnTo>
                    <a:pt x="3983" y="813"/>
                  </a:lnTo>
                  <a:lnTo>
                    <a:pt x="4024" y="691"/>
                  </a:lnTo>
                  <a:lnTo>
                    <a:pt x="3983" y="610"/>
                  </a:lnTo>
                  <a:lnTo>
                    <a:pt x="3942" y="488"/>
                  </a:lnTo>
                  <a:lnTo>
                    <a:pt x="3861" y="407"/>
                  </a:lnTo>
                  <a:lnTo>
                    <a:pt x="3739" y="366"/>
                  </a:lnTo>
                  <a:lnTo>
                    <a:pt x="3617" y="325"/>
                  </a:lnTo>
                  <a:lnTo>
                    <a:pt x="2195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3" name="Google Shape;2773;p33"/>
            <p:cNvSpPr/>
            <p:nvPr/>
          </p:nvSpPr>
          <p:spPr>
            <a:xfrm>
              <a:off x="5512350" y="2887950"/>
              <a:ext cx="106725" cy="73175"/>
            </a:xfrm>
            <a:custGeom>
              <a:avLst/>
              <a:gdLst/>
              <a:ahLst/>
              <a:cxnLst/>
              <a:rect l="l" t="t" r="r" b="b"/>
              <a:pathLst>
                <a:path w="4269" h="2927" extrusionOk="0">
                  <a:moveTo>
                    <a:pt x="1830" y="1"/>
                  </a:moveTo>
                  <a:lnTo>
                    <a:pt x="1504" y="82"/>
                  </a:lnTo>
                  <a:lnTo>
                    <a:pt x="1220" y="245"/>
                  </a:lnTo>
                  <a:lnTo>
                    <a:pt x="1098" y="326"/>
                  </a:lnTo>
                  <a:lnTo>
                    <a:pt x="1017" y="448"/>
                  </a:lnTo>
                  <a:lnTo>
                    <a:pt x="123" y="1789"/>
                  </a:lnTo>
                  <a:lnTo>
                    <a:pt x="41" y="1911"/>
                  </a:lnTo>
                  <a:lnTo>
                    <a:pt x="1" y="2033"/>
                  </a:lnTo>
                  <a:lnTo>
                    <a:pt x="1" y="2155"/>
                  </a:lnTo>
                  <a:lnTo>
                    <a:pt x="41" y="2277"/>
                  </a:lnTo>
                  <a:lnTo>
                    <a:pt x="123" y="2358"/>
                  </a:lnTo>
                  <a:lnTo>
                    <a:pt x="204" y="2439"/>
                  </a:lnTo>
                  <a:lnTo>
                    <a:pt x="326" y="2521"/>
                  </a:lnTo>
                  <a:lnTo>
                    <a:pt x="488" y="2561"/>
                  </a:lnTo>
                  <a:lnTo>
                    <a:pt x="2195" y="2886"/>
                  </a:lnTo>
                  <a:lnTo>
                    <a:pt x="2358" y="2927"/>
                  </a:lnTo>
                  <a:lnTo>
                    <a:pt x="2561" y="2886"/>
                  </a:lnTo>
                  <a:lnTo>
                    <a:pt x="2886" y="2805"/>
                  </a:lnTo>
                  <a:lnTo>
                    <a:pt x="3211" y="2642"/>
                  </a:lnTo>
                  <a:lnTo>
                    <a:pt x="3333" y="2521"/>
                  </a:lnTo>
                  <a:lnTo>
                    <a:pt x="3415" y="2399"/>
                  </a:lnTo>
                  <a:lnTo>
                    <a:pt x="4187" y="1139"/>
                  </a:lnTo>
                  <a:lnTo>
                    <a:pt x="4227" y="1017"/>
                  </a:lnTo>
                  <a:lnTo>
                    <a:pt x="4268" y="895"/>
                  </a:lnTo>
                  <a:lnTo>
                    <a:pt x="4268" y="773"/>
                  </a:lnTo>
                  <a:lnTo>
                    <a:pt x="4227" y="692"/>
                  </a:lnTo>
                  <a:lnTo>
                    <a:pt x="4146" y="570"/>
                  </a:lnTo>
                  <a:lnTo>
                    <a:pt x="4024" y="488"/>
                  </a:lnTo>
                  <a:lnTo>
                    <a:pt x="3902" y="448"/>
                  </a:lnTo>
                  <a:lnTo>
                    <a:pt x="3780" y="407"/>
                  </a:lnTo>
                  <a:lnTo>
                    <a:pt x="2155" y="41"/>
                  </a:lnTo>
                  <a:lnTo>
                    <a:pt x="199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4" name="Google Shape;2774;p33"/>
            <p:cNvSpPr/>
            <p:nvPr/>
          </p:nvSpPr>
          <p:spPr>
            <a:xfrm>
              <a:off x="5055150" y="2916400"/>
              <a:ext cx="83325" cy="88425"/>
            </a:xfrm>
            <a:custGeom>
              <a:avLst/>
              <a:gdLst/>
              <a:ahLst/>
              <a:cxnLst/>
              <a:rect l="l" t="t" r="r" b="b"/>
              <a:pathLst>
                <a:path w="3333" h="3537" extrusionOk="0">
                  <a:moveTo>
                    <a:pt x="1666" y="1"/>
                  </a:moveTo>
                  <a:lnTo>
                    <a:pt x="1544" y="41"/>
                  </a:lnTo>
                  <a:lnTo>
                    <a:pt x="1260" y="163"/>
                  </a:lnTo>
                  <a:lnTo>
                    <a:pt x="1057" y="407"/>
                  </a:lnTo>
                  <a:lnTo>
                    <a:pt x="854" y="692"/>
                  </a:lnTo>
                  <a:lnTo>
                    <a:pt x="81" y="2439"/>
                  </a:lnTo>
                  <a:lnTo>
                    <a:pt x="0" y="2764"/>
                  </a:lnTo>
                  <a:lnTo>
                    <a:pt x="0" y="3049"/>
                  </a:lnTo>
                  <a:lnTo>
                    <a:pt x="41" y="3171"/>
                  </a:lnTo>
                  <a:lnTo>
                    <a:pt x="81" y="3293"/>
                  </a:lnTo>
                  <a:lnTo>
                    <a:pt x="163" y="3333"/>
                  </a:lnTo>
                  <a:lnTo>
                    <a:pt x="244" y="3374"/>
                  </a:lnTo>
                  <a:lnTo>
                    <a:pt x="1423" y="3537"/>
                  </a:lnTo>
                  <a:lnTo>
                    <a:pt x="1504" y="3537"/>
                  </a:lnTo>
                  <a:lnTo>
                    <a:pt x="1626" y="3496"/>
                  </a:lnTo>
                  <a:lnTo>
                    <a:pt x="1910" y="3333"/>
                  </a:lnTo>
                  <a:lnTo>
                    <a:pt x="2154" y="3049"/>
                  </a:lnTo>
                  <a:lnTo>
                    <a:pt x="2357" y="2724"/>
                  </a:lnTo>
                  <a:lnTo>
                    <a:pt x="3211" y="976"/>
                  </a:lnTo>
                  <a:lnTo>
                    <a:pt x="3333" y="651"/>
                  </a:lnTo>
                  <a:lnTo>
                    <a:pt x="3333" y="529"/>
                  </a:lnTo>
                  <a:lnTo>
                    <a:pt x="3333" y="407"/>
                  </a:lnTo>
                  <a:lnTo>
                    <a:pt x="3292" y="285"/>
                  </a:lnTo>
                  <a:lnTo>
                    <a:pt x="3211" y="204"/>
                  </a:lnTo>
                  <a:lnTo>
                    <a:pt x="3129" y="163"/>
                  </a:lnTo>
                  <a:lnTo>
                    <a:pt x="3048" y="123"/>
                  </a:lnTo>
                  <a:lnTo>
                    <a:pt x="178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5" name="Google Shape;2775;p33"/>
            <p:cNvSpPr/>
            <p:nvPr/>
          </p:nvSpPr>
          <p:spPr>
            <a:xfrm>
              <a:off x="5141500" y="2927575"/>
              <a:ext cx="88425" cy="89450"/>
            </a:xfrm>
            <a:custGeom>
              <a:avLst/>
              <a:gdLst/>
              <a:ahLst/>
              <a:cxnLst/>
              <a:rect l="l" t="t" r="r" b="b"/>
              <a:pathLst>
                <a:path w="3537" h="3578" extrusionOk="0">
                  <a:moveTo>
                    <a:pt x="1829" y="1"/>
                  </a:moveTo>
                  <a:lnTo>
                    <a:pt x="1545" y="163"/>
                  </a:lnTo>
                  <a:lnTo>
                    <a:pt x="1301" y="407"/>
                  </a:lnTo>
                  <a:lnTo>
                    <a:pt x="1098" y="692"/>
                  </a:lnTo>
                  <a:lnTo>
                    <a:pt x="163" y="2439"/>
                  </a:lnTo>
                  <a:lnTo>
                    <a:pt x="41" y="2805"/>
                  </a:lnTo>
                  <a:lnTo>
                    <a:pt x="1" y="3090"/>
                  </a:lnTo>
                  <a:lnTo>
                    <a:pt x="41" y="3211"/>
                  </a:lnTo>
                  <a:lnTo>
                    <a:pt x="82" y="3333"/>
                  </a:lnTo>
                  <a:lnTo>
                    <a:pt x="163" y="3374"/>
                  </a:lnTo>
                  <a:lnTo>
                    <a:pt x="244" y="3415"/>
                  </a:lnTo>
                  <a:lnTo>
                    <a:pt x="1382" y="3577"/>
                  </a:lnTo>
                  <a:lnTo>
                    <a:pt x="1504" y="3577"/>
                  </a:lnTo>
                  <a:lnTo>
                    <a:pt x="1626" y="3537"/>
                  </a:lnTo>
                  <a:lnTo>
                    <a:pt x="1911" y="3374"/>
                  </a:lnTo>
                  <a:lnTo>
                    <a:pt x="2195" y="3090"/>
                  </a:lnTo>
                  <a:lnTo>
                    <a:pt x="2398" y="2764"/>
                  </a:lnTo>
                  <a:lnTo>
                    <a:pt x="3415" y="1017"/>
                  </a:lnTo>
                  <a:lnTo>
                    <a:pt x="3536" y="692"/>
                  </a:lnTo>
                  <a:lnTo>
                    <a:pt x="3536" y="570"/>
                  </a:lnTo>
                  <a:lnTo>
                    <a:pt x="3536" y="448"/>
                  </a:lnTo>
                  <a:lnTo>
                    <a:pt x="3536" y="326"/>
                  </a:lnTo>
                  <a:lnTo>
                    <a:pt x="3455" y="245"/>
                  </a:lnTo>
                  <a:lnTo>
                    <a:pt x="3374" y="163"/>
                  </a:lnTo>
                  <a:lnTo>
                    <a:pt x="3293" y="163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6" name="Google Shape;2776;p33"/>
            <p:cNvSpPr/>
            <p:nvPr/>
          </p:nvSpPr>
          <p:spPr>
            <a:xfrm>
              <a:off x="5230925" y="2940800"/>
              <a:ext cx="95525" cy="89425"/>
            </a:xfrm>
            <a:custGeom>
              <a:avLst/>
              <a:gdLst/>
              <a:ahLst/>
              <a:cxnLst/>
              <a:rect l="l" t="t" r="r" b="b"/>
              <a:pathLst>
                <a:path w="3821" h="3577" extrusionOk="0">
                  <a:moveTo>
                    <a:pt x="1991" y="0"/>
                  </a:moveTo>
                  <a:lnTo>
                    <a:pt x="1666" y="163"/>
                  </a:lnTo>
                  <a:lnTo>
                    <a:pt x="1423" y="366"/>
                  </a:lnTo>
                  <a:lnTo>
                    <a:pt x="1179" y="691"/>
                  </a:lnTo>
                  <a:lnTo>
                    <a:pt x="163" y="2439"/>
                  </a:lnTo>
                  <a:lnTo>
                    <a:pt x="0" y="2764"/>
                  </a:lnTo>
                  <a:lnTo>
                    <a:pt x="0" y="2926"/>
                  </a:lnTo>
                  <a:lnTo>
                    <a:pt x="0" y="3089"/>
                  </a:lnTo>
                  <a:lnTo>
                    <a:pt x="0" y="3211"/>
                  </a:lnTo>
                  <a:lnTo>
                    <a:pt x="41" y="3292"/>
                  </a:lnTo>
                  <a:lnTo>
                    <a:pt x="122" y="3373"/>
                  </a:lnTo>
                  <a:lnTo>
                    <a:pt x="244" y="3414"/>
                  </a:lnTo>
                  <a:lnTo>
                    <a:pt x="1504" y="3577"/>
                  </a:lnTo>
                  <a:lnTo>
                    <a:pt x="1626" y="3577"/>
                  </a:lnTo>
                  <a:lnTo>
                    <a:pt x="1748" y="3536"/>
                  </a:lnTo>
                  <a:lnTo>
                    <a:pt x="2073" y="3373"/>
                  </a:lnTo>
                  <a:lnTo>
                    <a:pt x="2357" y="3129"/>
                  </a:lnTo>
                  <a:lnTo>
                    <a:pt x="2601" y="2804"/>
                  </a:lnTo>
                  <a:lnTo>
                    <a:pt x="3658" y="1057"/>
                  </a:lnTo>
                  <a:lnTo>
                    <a:pt x="3739" y="894"/>
                  </a:lnTo>
                  <a:lnTo>
                    <a:pt x="3820" y="732"/>
                  </a:lnTo>
                  <a:lnTo>
                    <a:pt x="3820" y="610"/>
                  </a:lnTo>
                  <a:lnTo>
                    <a:pt x="3820" y="488"/>
                  </a:lnTo>
                  <a:lnTo>
                    <a:pt x="3780" y="366"/>
                  </a:lnTo>
                  <a:lnTo>
                    <a:pt x="3739" y="285"/>
                  </a:lnTo>
                  <a:lnTo>
                    <a:pt x="3617" y="244"/>
                  </a:lnTo>
                  <a:lnTo>
                    <a:pt x="3536" y="203"/>
                  </a:lnTo>
                  <a:lnTo>
                    <a:pt x="223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7" name="Google Shape;2777;p33"/>
            <p:cNvSpPr/>
            <p:nvPr/>
          </p:nvSpPr>
          <p:spPr>
            <a:xfrm>
              <a:off x="5329475" y="2957050"/>
              <a:ext cx="105675" cy="89425"/>
            </a:xfrm>
            <a:custGeom>
              <a:avLst/>
              <a:gdLst/>
              <a:ahLst/>
              <a:cxnLst/>
              <a:rect l="l" t="t" r="r" b="b"/>
              <a:pathLst>
                <a:path w="4227" h="3577" extrusionOk="0">
                  <a:moveTo>
                    <a:pt x="2073" y="0"/>
                  </a:moveTo>
                  <a:lnTo>
                    <a:pt x="1789" y="122"/>
                  </a:lnTo>
                  <a:lnTo>
                    <a:pt x="1504" y="366"/>
                  </a:lnTo>
                  <a:lnTo>
                    <a:pt x="1341" y="488"/>
                  </a:lnTo>
                  <a:lnTo>
                    <a:pt x="1260" y="651"/>
                  </a:lnTo>
                  <a:lnTo>
                    <a:pt x="203" y="2358"/>
                  </a:lnTo>
                  <a:lnTo>
                    <a:pt x="82" y="2561"/>
                  </a:lnTo>
                  <a:lnTo>
                    <a:pt x="41" y="2723"/>
                  </a:lnTo>
                  <a:lnTo>
                    <a:pt x="0" y="2886"/>
                  </a:lnTo>
                  <a:lnTo>
                    <a:pt x="0" y="3008"/>
                  </a:lnTo>
                  <a:lnTo>
                    <a:pt x="41" y="3130"/>
                  </a:lnTo>
                  <a:lnTo>
                    <a:pt x="122" y="3252"/>
                  </a:lnTo>
                  <a:lnTo>
                    <a:pt x="203" y="3292"/>
                  </a:lnTo>
                  <a:lnTo>
                    <a:pt x="325" y="3333"/>
                  </a:lnTo>
                  <a:lnTo>
                    <a:pt x="1829" y="3577"/>
                  </a:lnTo>
                  <a:lnTo>
                    <a:pt x="1992" y="3577"/>
                  </a:lnTo>
                  <a:lnTo>
                    <a:pt x="2154" y="3536"/>
                  </a:lnTo>
                  <a:lnTo>
                    <a:pt x="2317" y="3455"/>
                  </a:lnTo>
                  <a:lnTo>
                    <a:pt x="2479" y="3374"/>
                  </a:lnTo>
                  <a:lnTo>
                    <a:pt x="2805" y="3130"/>
                  </a:lnTo>
                  <a:lnTo>
                    <a:pt x="2967" y="2967"/>
                  </a:lnTo>
                  <a:lnTo>
                    <a:pt x="3089" y="2805"/>
                  </a:lnTo>
                  <a:lnTo>
                    <a:pt x="4105" y="1098"/>
                  </a:lnTo>
                  <a:lnTo>
                    <a:pt x="4186" y="935"/>
                  </a:lnTo>
                  <a:lnTo>
                    <a:pt x="4227" y="813"/>
                  </a:lnTo>
                  <a:lnTo>
                    <a:pt x="4227" y="651"/>
                  </a:lnTo>
                  <a:lnTo>
                    <a:pt x="4227" y="529"/>
                  </a:lnTo>
                  <a:lnTo>
                    <a:pt x="4186" y="447"/>
                  </a:lnTo>
                  <a:lnTo>
                    <a:pt x="4105" y="366"/>
                  </a:lnTo>
                  <a:lnTo>
                    <a:pt x="3983" y="285"/>
                  </a:lnTo>
                  <a:lnTo>
                    <a:pt x="3861" y="244"/>
                  </a:lnTo>
                  <a:lnTo>
                    <a:pt x="2398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8" name="Google Shape;2778;p33"/>
            <p:cNvSpPr/>
            <p:nvPr/>
          </p:nvSpPr>
          <p:spPr>
            <a:xfrm>
              <a:off x="5449350" y="2977375"/>
              <a:ext cx="116875" cy="88400"/>
            </a:xfrm>
            <a:custGeom>
              <a:avLst/>
              <a:gdLst/>
              <a:ahLst/>
              <a:cxnLst/>
              <a:rect l="l" t="t" r="r" b="b"/>
              <a:pathLst>
                <a:path w="4675" h="3536" extrusionOk="0">
                  <a:moveTo>
                    <a:pt x="2033" y="0"/>
                  </a:moveTo>
                  <a:lnTo>
                    <a:pt x="1830" y="41"/>
                  </a:lnTo>
                  <a:lnTo>
                    <a:pt x="1667" y="122"/>
                  </a:lnTo>
                  <a:lnTo>
                    <a:pt x="1505" y="203"/>
                  </a:lnTo>
                  <a:lnTo>
                    <a:pt x="1342" y="325"/>
                  </a:lnTo>
                  <a:lnTo>
                    <a:pt x="1220" y="447"/>
                  </a:lnTo>
                  <a:lnTo>
                    <a:pt x="1139" y="610"/>
                  </a:lnTo>
                  <a:lnTo>
                    <a:pt x="123" y="2276"/>
                  </a:lnTo>
                  <a:lnTo>
                    <a:pt x="42" y="2439"/>
                  </a:lnTo>
                  <a:lnTo>
                    <a:pt x="1" y="2601"/>
                  </a:lnTo>
                  <a:lnTo>
                    <a:pt x="1" y="2764"/>
                  </a:lnTo>
                  <a:lnTo>
                    <a:pt x="1" y="2926"/>
                  </a:lnTo>
                  <a:lnTo>
                    <a:pt x="82" y="3048"/>
                  </a:lnTo>
                  <a:lnTo>
                    <a:pt x="164" y="3130"/>
                  </a:lnTo>
                  <a:lnTo>
                    <a:pt x="285" y="3211"/>
                  </a:lnTo>
                  <a:lnTo>
                    <a:pt x="448" y="3252"/>
                  </a:lnTo>
                  <a:lnTo>
                    <a:pt x="2318" y="3536"/>
                  </a:lnTo>
                  <a:lnTo>
                    <a:pt x="2480" y="3536"/>
                  </a:lnTo>
                  <a:lnTo>
                    <a:pt x="2683" y="3495"/>
                  </a:lnTo>
                  <a:lnTo>
                    <a:pt x="2887" y="3455"/>
                  </a:lnTo>
                  <a:lnTo>
                    <a:pt x="3090" y="3373"/>
                  </a:lnTo>
                  <a:lnTo>
                    <a:pt x="3252" y="3252"/>
                  </a:lnTo>
                  <a:lnTo>
                    <a:pt x="3415" y="3130"/>
                  </a:lnTo>
                  <a:lnTo>
                    <a:pt x="3577" y="2967"/>
                  </a:lnTo>
                  <a:lnTo>
                    <a:pt x="3659" y="2804"/>
                  </a:lnTo>
                  <a:lnTo>
                    <a:pt x="4593" y="1179"/>
                  </a:lnTo>
                  <a:lnTo>
                    <a:pt x="4634" y="1016"/>
                  </a:lnTo>
                  <a:lnTo>
                    <a:pt x="4675" y="894"/>
                  </a:lnTo>
                  <a:lnTo>
                    <a:pt x="4675" y="732"/>
                  </a:lnTo>
                  <a:lnTo>
                    <a:pt x="4593" y="610"/>
                  </a:lnTo>
                  <a:lnTo>
                    <a:pt x="4512" y="529"/>
                  </a:lnTo>
                  <a:lnTo>
                    <a:pt x="4431" y="407"/>
                  </a:lnTo>
                  <a:lnTo>
                    <a:pt x="4268" y="366"/>
                  </a:lnTo>
                  <a:lnTo>
                    <a:pt x="4106" y="325"/>
                  </a:lnTo>
                  <a:lnTo>
                    <a:pt x="235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79" name="Google Shape;2779;p33"/>
            <p:cNvSpPr/>
            <p:nvPr/>
          </p:nvSpPr>
          <p:spPr>
            <a:xfrm>
              <a:off x="1551850" y="2533350"/>
              <a:ext cx="506000" cy="703125"/>
            </a:xfrm>
            <a:custGeom>
              <a:avLst/>
              <a:gdLst/>
              <a:ahLst/>
              <a:cxnLst/>
              <a:rect l="l" t="t" r="r" b="b"/>
              <a:pathLst>
                <a:path w="20240" h="28125" extrusionOk="0">
                  <a:moveTo>
                    <a:pt x="0" y="1"/>
                  </a:moveTo>
                  <a:lnTo>
                    <a:pt x="5893" y="19793"/>
                  </a:lnTo>
                  <a:lnTo>
                    <a:pt x="20240" y="28125"/>
                  </a:lnTo>
                  <a:lnTo>
                    <a:pt x="4959" y="260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0" name="Google Shape;2780;p33"/>
            <p:cNvSpPr/>
            <p:nvPr/>
          </p:nvSpPr>
          <p:spPr>
            <a:xfrm>
              <a:off x="1551850" y="2333200"/>
              <a:ext cx="1193875" cy="265200"/>
            </a:xfrm>
            <a:custGeom>
              <a:avLst/>
              <a:gdLst/>
              <a:ahLst/>
              <a:cxnLst/>
              <a:rect l="l" t="t" r="r" b="b"/>
              <a:pathLst>
                <a:path w="47755" h="10608" extrusionOk="0">
                  <a:moveTo>
                    <a:pt x="24873" y="1"/>
                  </a:moveTo>
                  <a:lnTo>
                    <a:pt x="22922" y="41"/>
                  </a:lnTo>
                  <a:lnTo>
                    <a:pt x="20931" y="163"/>
                  </a:lnTo>
                  <a:lnTo>
                    <a:pt x="18899" y="407"/>
                  </a:lnTo>
                  <a:lnTo>
                    <a:pt x="17883" y="529"/>
                  </a:lnTo>
                  <a:lnTo>
                    <a:pt x="16826" y="732"/>
                  </a:lnTo>
                  <a:lnTo>
                    <a:pt x="15810" y="935"/>
                  </a:lnTo>
                  <a:lnTo>
                    <a:pt x="14753" y="1179"/>
                  </a:lnTo>
                  <a:lnTo>
                    <a:pt x="13737" y="1423"/>
                  </a:lnTo>
                  <a:lnTo>
                    <a:pt x="12681" y="1707"/>
                  </a:lnTo>
                  <a:lnTo>
                    <a:pt x="11624" y="2033"/>
                  </a:lnTo>
                  <a:lnTo>
                    <a:pt x="10567" y="2398"/>
                  </a:lnTo>
                  <a:lnTo>
                    <a:pt x="9510" y="2805"/>
                  </a:lnTo>
                  <a:lnTo>
                    <a:pt x="8454" y="3211"/>
                  </a:lnTo>
                  <a:lnTo>
                    <a:pt x="7397" y="3699"/>
                  </a:lnTo>
                  <a:lnTo>
                    <a:pt x="6340" y="4187"/>
                  </a:lnTo>
                  <a:lnTo>
                    <a:pt x="5284" y="4715"/>
                  </a:lnTo>
                  <a:lnTo>
                    <a:pt x="4227" y="5325"/>
                  </a:lnTo>
                  <a:lnTo>
                    <a:pt x="3170" y="5934"/>
                  </a:lnTo>
                  <a:lnTo>
                    <a:pt x="2114" y="6584"/>
                  </a:lnTo>
                  <a:lnTo>
                    <a:pt x="1057" y="7275"/>
                  </a:lnTo>
                  <a:lnTo>
                    <a:pt x="0" y="8007"/>
                  </a:lnTo>
                  <a:lnTo>
                    <a:pt x="4959" y="10608"/>
                  </a:lnTo>
                  <a:lnTo>
                    <a:pt x="5650" y="10120"/>
                  </a:lnTo>
                  <a:lnTo>
                    <a:pt x="6544" y="9551"/>
                  </a:lnTo>
                  <a:lnTo>
                    <a:pt x="7722" y="8860"/>
                  </a:lnTo>
                  <a:lnTo>
                    <a:pt x="9267" y="8048"/>
                  </a:lnTo>
                  <a:lnTo>
                    <a:pt x="10161" y="7600"/>
                  </a:lnTo>
                  <a:lnTo>
                    <a:pt x="11136" y="7153"/>
                  </a:lnTo>
                  <a:lnTo>
                    <a:pt x="12193" y="6747"/>
                  </a:lnTo>
                  <a:lnTo>
                    <a:pt x="13331" y="6300"/>
                  </a:lnTo>
                  <a:lnTo>
                    <a:pt x="14550" y="5853"/>
                  </a:lnTo>
                  <a:lnTo>
                    <a:pt x="15891" y="5446"/>
                  </a:lnTo>
                  <a:lnTo>
                    <a:pt x="17273" y="5040"/>
                  </a:lnTo>
                  <a:lnTo>
                    <a:pt x="18736" y="4674"/>
                  </a:lnTo>
                  <a:lnTo>
                    <a:pt x="20280" y="4349"/>
                  </a:lnTo>
                  <a:lnTo>
                    <a:pt x="21947" y="4065"/>
                  </a:lnTo>
                  <a:lnTo>
                    <a:pt x="23654" y="3780"/>
                  </a:lnTo>
                  <a:lnTo>
                    <a:pt x="25442" y="3577"/>
                  </a:lnTo>
                  <a:lnTo>
                    <a:pt x="27311" y="3414"/>
                  </a:lnTo>
                  <a:lnTo>
                    <a:pt x="29262" y="3333"/>
                  </a:lnTo>
                  <a:lnTo>
                    <a:pt x="31294" y="3292"/>
                  </a:lnTo>
                  <a:lnTo>
                    <a:pt x="33408" y="3333"/>
                  </a:lnTo>
                  <a:lnTo>
                    <a:pt x="35602" y="3455"/>
                  </a:lnTo>
                  <a:lnTo>
                    <a:pt x="37878" y="3618"/>
                  </a:lnTo>
                  <a:lnTo>
                    <a:pt x="40235" y="3902"/>
                  </a:lnTo>
                  <a:lnTo>
                    <a:pt x="42633" y="4309"/>
                  </a:lnTo>
                  <a:lnTo>
                    <a:pt x="45153" y="4756"/>
                  </a:lnTo>
                  <a:lnTo>
                    <a:pt x="47754" y="5325"/>
                  </a:lnTo>
                  <a:lnTo>
                    <a:pt x="47429" y="5203"/>
                  </a:lnTo>
                  <a:lnTo>
                    <a:pt x="46575" y="4796"/>
                  </a:lnTo>
                  <a:lnTo>
                    <a:pt x="45234" y="4187"/>
                  </a:lnTo>
                  <a:lnTo>
                    <a:pt x="43405" y="3455"/>
                  </a:lnTo>
                  <a:lnTo>
                    <a:pt x="42308" y="3089"/>
                  </a:lnTo>
                  <a:lnTo>
                    <a:pt x="41130" y="2683"/>
                  </a:lnTo>
                  <a:lnTo>
                    <a:pt x="39870" y="2276"/>
                  </a:lnTo>
                  <a:lnTo>
                    <a:pt x="38488" y="1911"/>
                  </a:lnTo>
                  <a:lnTo>
                    <a:pt x="37025" y="1504"/>
                  </a:lnTo>
                  <a:lnTo>
                    <a:pt x="35521" y="1179"/>
                  </a:lnTo>
                  <a:lnTo>
                    <a:pt x="33895" y="854"/>
                  </a:lnTo>
                  <a:lnTo>
                    <a:pt x="32188" y="570"/>
                  </a:lnTo>
                  <a:lnTo>
                    <a:pt x="30441" y="326"/>
                  </a:lnTo>
                  <a:lnTo>
                    <a:pt x="28653" y="163"/>
                  </a:lnTo>
                  <a:lnTo>
                    <a:pt x="26783" y="41"/>
                  </a:lnTo>
                  <a:lnTo>
                    <a:pt x="2487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1" name="Google Shape;2781;p33"/>
            <p:cNvSpPr/>
            <p:nvPr/>
          </p:nvSpPr>
          <p:spPr>
            <a:xfrm>
              <a:off x="1675800" y="2415500"/>
              <a:ext cx="1271100" cy="820975"/>
            </a:xfrm>
            <a:custGeom>
              <a:avLst/>
              <a:gdLst/>
              <a:ahLst/>
              <a:cxnLst/>
              <a:rect l="l" t="t" r="r" b="b"/>
              <a:pathLst>
                <a:path w="50844" h="32839" extrusionOk="0">
                  <a:moveTo>
                    <a:pt x="26336" y="0"/>
                  </a:moveTo>
                  <a:lnTo>
                    <a:pt x="24304" y="41"/>
                  </a:lnTo>
                  <a:lnTo>
                    <a:pt x="22353" y="122"/>
                  </a:lnTo>
                  <a:lnTo>
                    <a:pt x="20484" y="285"/>
                  </a:lnTo>
                  <a:lnTo>
                    <a:pt x="18696" y="488"/>
                  </a:lnTo>
                  <a:lnTo>
                    <a:pt x="16989" y="773"/>
                  </a:lnTo>
                  <a:lnTo>
                    <a:pt x="15322" y="1057"/>
                  </a:lnTo>
                  <a:lnTo>
                    <a:pt x="13778" y="1382"/>
                  </a:lnTo>
                  <a:lnTo>
                    <a:pt x="12315" y="1748"/>
                  </a:lnTo>
                  <a:lnTo>
                    <a:pt x="10933" y="2154"/>
                  </a:lnTo>
                  <a:lnTo>
                    <a:pt x="9592" y="2561"/>
                  </a:lnTo>
                  <a:lnTo>
                    <a:pt x="8373" y="3008"/>
                  </a:lnTo>
                  <a:lnTo>
                    <a:pt x="7235" y="3455"/>
                  </a:lnTo>
                  <a:lnTo>
                    <a:pt x="6178" y="3861"/>
                  </a:lnTo>
                  <a:lnTo>
                    <a:pt x="5203" y="4308"/>
                  </a:lnTo>
                  <a:lnTo>
                    <a:pt x="4309" y="4756"/>
                  </a:lnTo>
                  <a:lnTo>
                    <a:pt x="2764" y="5568"/>
                  </a:lnTo>
                  <a:lnTo>
                    <a:pt x="1586" y="6259"/>
                  </a:lnTo>
                  <a:lnTo>
                    <a:pt x="692" y="6828"/>
                  </a:lnTo>
                  <a:lnTo>
                    <a:pt x="1" y="7316"/>
                  </a:lnTo>
                  <a:lnTo>
                    <a:pt x="15282" y="32839"/>
                  </a:lnTo>
                  <a:lnTo>
                    <a:pt x="50843" y="27393"/>
                  </a:lnTo>
                  <a:lnTo>
                    <a:pt x="42796" y="2033"/>
                  </a:lnTo>
                  <a:lnTo>
                    <a:pt x="40195" y="1464"/>
                  </a:lnTo>
                  <a:lnTo>
                    <a:pt x="37675" y="1017"/>
                  </a:lnTo>
                  <a:lnTo>
                    <a:pt x="35277" y="610"/>
                  </a:lnTo>
                  <a:lnTo>
                    <a:pt x="32920" y="326"/>
                  </a:lnTo>
                  <a:lnTo>
                    <a:pt x="30644" y="163"/>
                  </a:lnTo>
                  <a:lnTo>
                    <a:pt x="28450" y="41"/>
                  </a:lnTo>
                  <a:lnTo>
                    <a:pt x="2633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2" name="Google Shape;2782;p33"/>
            <p:cNvSpPr/>
            <p:nvPr/>
          </p:nvSpPr>
          <p:spPr>
            <a:xfrm>
              <a:off x="1795700" y="2482550"/>
              <a:ext cx="1044500" cy="671625"/>
            </a:xfrm>
            <a:custGeom>
              <a:avLst/>
              <a:gdLst/>
              <a:ahLst/>
              <a:cxnLst/>
              <a:rect l="l" t="t" r="r" b="b"/>
              <a:pathLst>
                <a:path w="41780" h="26865" extrusionOk="0">
                  <a:moveTo>
                    <a:pt x="21540" y="1"/>
                  </a:moveTo>
                  <a:lnTo>
                    <a:pt x="19955" y="41"/>
                  </a:lnTo>
                  <a:lnTo>
                    <a:pt x="18411" y="82"/>
                  </a:lnTo>
                  <a:lnTo>
                    <a:pt x="16907" y="204"/>
                  </a:lnTo>
                  <a:lnTo>
                    <a:pt x="15485" y="326"/>
                  </a:lnTo>
                  <a:lnTo>
                    <a:pt x="14103" y="489"/>
                  </a:lnTo>
                  <a:lnTo>
                    <a:pt x="12762" y="692"/>
                  </a:lnTo>
                  <a:lnTo>
                    <a:pt x="11461" y="895"/>
                  </a:lnTo>
                  <a:lnTo>
                    <a:pt x="10242" y="1139"/>
                  </a:lnTo>
                  <a:lnTo>
                    <a:pt x="9104" y="1423"/>
                  </a:lnTo>
                  <a:lnTo>
                    <a:pt x="7966" y="1708"/>
                  </a:lnTo>
                  <a:lnTo>
                    <a:pt x="6909" y="1992"/>
                  </a:lnTo>
                  <a:lnTo>
                    <a:pt x="5934" y="2277"/>
                  </a:lnTo>
                  <a:lnTo>
                    <a:pt x="4105" y="2886"/>
                  </a:lnTo>
                  <a:lnTo>
                    <a:pt x="2520" y="3496"/>
                  </a:lnTo>
                  <a:lnTo>
                    <a:pt x="1870" y="3740"/>
                  </a:lnTo>
                  <a:lnTo>
                    <a:pt x="1545" y="3902"/>
                  </a:lnTo>
                  <a:lnTo>
                    <a:pt x="1260" y="4106"/>
                  </a:lnTo>
                  <a:lnTo>
                    <a:pt x="1016" y="4309"/>
                  </a:lnTo>
                  <a:lnTo>
                    <a:pt x="773" y="4553"/>
                  </a:lnTo>
                  <a:lnTo>
                    <a:pt x="569" y="4797"/>
                  </a:lnTo>
                  <a:lnTo>
                    <a:pt x="407" y="5081"/>
                  </a:lnTo>
                  <a:lnTo>
                    <a:pt x="244" y="5365"/>
                  </a:lnTo>
                  <a:lnTo>
                    <a:pt x="122" y="5650"/>
                  </a:lnTo>
                  <a:lnTo>
                    <a:pt x="41" y="5975"/>
                  </a:lnTo>
                  <a:lnTo>
                    <a:pt x="0" y="6300"/>
                  </a:lnTo>
                  <a:lnTo>
                    <a:pt x="0" y="6625"/>
                  </a:lnTo>
                  <a:lnTo>
                    <a:pt x="0" y="6951"/>
                  </a:lnTo>
                  <a:lnTo>
                    <a:pt x="41" y="7276"/>
                  </a:lnTo>
                  <a:lnTo>
                    <a:pt x="163" y="7601"/>
                  </a:lnTo>
                  <a:lnTo>
                    <a:pt x="285" y="7926"/>
                  </a:lnTo>
                  <a:lnTo>
                    <a:pt x="447" y="8251"/>
                  </a:lnTo>
                  <a:lnTo>
                    <a:pt x="10689" y="25320"/>
                  </a:lnTo>
                  <a:lnTo>
                    <a:pt x="10974" y="25727"/>
                  </a:lnTo>
                  <a:lnTo>
                    <a:pt x="11299" y="26052"/>
                  </a:lnTo>
                  <a:lnTo>
                    <a:pt x="11664" y="26336"/>
                  </a:lnTo>
                  <a:lnTo>
                    <a:pt x="12030" y="26580"/>
                  </a:lnTo>
                  <a:lnTo>
                    <a:pt x="12477" y="26743"/>
                  </a:lnTo>
                  <a:lnTo>
                    <a:pt x="12924" y="26824"/>
                  </a:lnTo>
                  <a:lnTo>
                    <a:pt x="13371" y="26865"/>
                  </a:lnTo>
                  <a:lnTo>
                    <a:pt x="13859" y="26824"/>
                  </a:lnTo>
                  <a:lnTo>
                    <a:pt x="39097" y="22963"/>
                  </a:lnTo>
                  <a:lnTo>
                    <a:pt x="39463" y="22882"/>
                  </a:lnTo>
                  <a:lnTo>
                    <a:pt x="39788" y="22760"/>
                  </a:lnTo>
                  <a:lnTo>
                    <a:pt x="40113" y="22638"/>
                  </a:lnTo>
                  <a:lnTo>
                    <a:pt x="40398" y="22476"/>
                  </a:lnTo>
                  <a:lnTo>
                    <a:pt x="40642" y="22272"/>
                  </a:lnTo>
                  <a:lnTo>
                    <a:pt x="40886" y="22028"/>
                  </a:lnTo>
                  <a:lnTo>
                    <a:pt x="41129" y="21785"/>
                  </a:lnTo>
                  <a:lnTo>
                    <a:pt x="41292" y="21500"/>
                  </a:lnTo>
                  <a:lnTo>
                    <a:pt x="41455" y="21216"/>
                  </a:lnTo>
                  <a:lnTo>
                    <a:pt x="41577" y="20931"/>
                  </a:lnTo>
                  <a:lnTo>
                    <a:pt x="41698" y="20606"/>
                  </a:lnTo>
                  <a:lnTo>
                    <a:pt x="41739" y="20281"/>
                  </a:lnTo>
                  <a:lnTo>
                    <a:pt x="41780" y="19956"/>
                  </a:lnTo>
                  <a:lnTo>
                    <a:pt x="41780" y="19590"/>
                  </a:lnTo>
                  <a:lnTo>
                    <a:pt x="41698" y="19265"/>
                  </a:lnTo>
                  <a:lnTo>
                    <a:pt x="41617" y="18899"/>
                  </a:lnTo>
                  <a:lnTo>
                    <a:pt x="36700" y="3374"/>
                  </a:lnTo>
                  <a:lnTo>
                    <a:pt x="36537" y="3008"/>
                  </a:lnTo>
                  <a:lnTo>
                    <a:pt x="36334" y="2643"/>
                  </a:lnTo>
                  <a:lnTo>
                    <a:pt x="36049" y="2277"/>
                  </a:lnTo>
                  <a:lnTo>
                    <a:pt x="35765" y="1992"/>
                  </a:lnTo>
                  <a:lnTo>
                    <a:pt x="35440" y="1748"/>
                  </a:lnTo>
                  <a:lnTo>
                    <a:pt x="35074" y="1545"/>
                  </a:lnTo>
                  <a:lnTo>
                    <a:pt x="34667" y="1383"/>
                  </a:lnTo>
                  <a:lnTo>
                    <a:pt x="34261" y="1261"/>
                  </a:lnTo>
                  <a:lnTo>
                    <a:pt x="32635" y="976"/>
                  </a:lnTo>
                  <a:lnTo>
                    <a:pt x="31010" y="732"/>
                  </a:lnTo>
                  <a:lnTo>
                    <a:pt x="29425" y="489"/>
                  </a:lnTo>
                  <a:lnTo>
                    <a:pt x="27799" y="326"/>
                  </a:lnTo>
                  <a:lnTo>
                    <a:pt x="26214" y="204"/>
                  </a:lnTo>
                  <a:lnTo>
                    <a:pt x="24670" y="82"/>
                  </a:lnTo>
                  <a:lnTo>
                    <a:pt x="23085" y="41"/>
                  </a:lnTo>
                  <a:lnTo>
                    <a:pt x="2154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3" name="Google Shape;2783;p33"/>
            <p:cNvSpPr/>
            <p:nvPr/>
          </p:nvSpPr>
          <p:spPr>
            <a:xfrm>
              <a:off x="2607500" y="2975325"/>
              <a:ext cx="194100" cy="51850"/>
            </a:xfrm>
            <a:custGeom>
              <a:avLst/>
              <a:gdLst/>
              <a:ahLst/>
              <a:cxnLst/>
              <a:rect l="l" t="t" r="r" b="b"/>
              <a:pathLst>
                <a:path w="7764" h="2074" extrusionOk="0">
                  <a:moveTo>
                    <a:pt x="7520" y="1"/>
                  </a:moveTo>
                  <a:lnTo>
                    <a:pt x="1" y="1058"/>
                  </a:lnTo>
                  <a:lnTo>
                    <a:pt x="407" y="2074"/>
                  </a:lnTo>
                  <a:lnTo>
                    <a:pt x="7763" y="895"/>
                  </a:lnTo>
                  <a:lnTo>
                    <a:pt x="7520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4" name="Google Shape;2784;p33"/>
            <p:cNvSpPr/>
            <p:nvPr/>
          </p:nvSpPr>
          <p:spPr>
            <a:xfrm>
              <a:off x="2583125" y="2922500"/>
              <a:ext cx="202225" cy="41675"/>
            </a:xfrm>
            <a:custGeom>
              <a:avLst/>
              <a:gdLst/>
              <a:ahLst/>
              <a:cxnLst/>
              <a:rect l="l" t="t" r="r" b="b"/>
              <a:pathLst>
                <a:path w="8089" h="1667" extrusionOk="0">
                  <a:moveTo>
                    <a:pt x="7844" y="1"/>
                  </a:moveTo>
                  <a:lnTo>
                    <a:pt x="3943" y="366"/>
                  </a:lnTo>
                  <a:lnTo>
                    <a:pt x="0" y="773"/>
                  </a:lnTo>
                  <a:lnTo>
                    <a:pt x="366" y="1667"/>
                  </a:lnTo>
                  <a:lnTo>
                    <a:pt x="4227" y="1220"/>
                  </a:lnTo>
                  <a:lnTo>
                    <a:pt x="8088" y="773"/>
                  </a:lnTo>
                  <a:lnTo>
                    <a:pt x="7844" y="1"/>
                  </a:lnTo>
                  <a:close/>
                </a:path>
              </a:pathLst>
            </a:custGeom>
            <a:solidFill>
              <a:srgbClr val="F7D4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5" name="Google Shape;2785;p33"/>
            <p:cNvSpPr/>
            <p:nvPr/>
          </p:nvSpPr>
          <p:spPr>
            <a:xfrm>
              <a:off x="2560775" y="2874750"/>
              <a:ext cx="209325" cy="33550"/>
            </a:xfrm>
            <a:custGeom>
              <a:avLst/>
              <a:gdLst/>
              <a:ahLst/>
              <a:cxnLst/>
              <a:rect l="l" t="t" r="r" b="b"/>
              <a:pathLst>
                <a:path w="8373" h="1342" extrusionOk="0">
                  <a:moveTo>
                    <a:pt x="8169" y="0"/>
                  </a:moveTo>
                  <a:lnTo>
                    <a:pt x="4064" y="244"/>
                  </a:lnTo>
                  <a:lnTo>
                    <a:pt x="2032" y="366"/>
                  </a:lnTo>
                  <a:lnTo>
                    <a:pt x="0" y="529"/>
                  </a:lnTo>
                  <a:lnTo>
                    <a:pt x="325" y="1342"/>
                  </a:lnTo>
                  <a:lnTo>
                    <a:pt x="4349" y="1016"/>
                  </a:lnTo>
                  <a:lnTo>
                    <a:pt x="8372" y="732"/>
                  </a:lnTo>
                  <a:lnTo>
                    <a:pt x="8169" y="0"/>
                  </a:lnTo>
                  <a:close/>
                </a:path>
              </a:pathLst>
            </a:custGeom>
            <a:solidFill>
              <a:srgbClr val="F7CC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6" name="Google Shape;2786;p33"/>
            <p:cNvSpPr/>
            <p:nvPr/>
          </p:nvSpPr>
          <p:spPr>
            <a:xfrm>
              <a:off x="2539425" y="2832075"/>
              <a:ext cx="216450" cy="25425"/>
            </a:xfrm>
            <a:custGeom>
              <a:avLst/>
              <a:gdLst/>
              <a:ahLst/>
              <a:cxnLst/>
              <a:rect l="l" t="t" r="r" b="b"/>
              <a:pathLst>
                <a:path w="8658" h="1017" extrusionOk="0">
                  <a:moveTo>
                    <a:pt x="8454" y="0"/>
                  </a:moveTo>
                  <a:lnTo>
                    <a:pt x="4228" y="82"/>
                  </a:lnTo>
                  <a:lnTo>
                    <a:pt x="2114" y="163"/>
                  </a:lnTo>
                  <a:lnTo>
                    <a:pt x="1" y="285"/>
                  </a:lnTo>
                  <a:lnTo>
                    <a:pt x="326" y="1017"/>
                  </a:lnTo>
                  <a:lnTo>
                    <a:pt x="2399" y="895"/>
                  </a:lnTo>
                  <a:lnTo>
                    <a:pt x="4512" y="773"/>
                  </a:lnTo>
                  <a:lnTo>
                    <a:pt x="8658" y="651"/>
                  </a:lnTo>
                  <a:lnTo>
                    <a:pt x="8454" y="0"/>
                  </a:lnTo>
                  <a:close/>
                </a:path>
              </a:pathLst>
            </a:custGeom>
            <a:solidFill>
              <a:srgbClr val="F7C3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7" name="Google Shape;2787;p33"/>
            <p:cNvSpPr/>
            <p:nvPr/>
          </p:nvSpPr>
          <p:spPr>
            <a:xfrm>
              <a:off x="2519125" y="2791425"/>
              <a:ext cx="224550" cy="19325"/>
            </a:xfrm>
            <a:custGeom>
              <a:avLst/>
              <a:gdLst/>
              <a:ahLst/>
              <a:cxnLst/>
              <a:rect l="l" t="t" r="r" b="b"/>
              <a:pathLst>
                <a:path w="8982" h="773" extrusionOk="0">
                  <a:moveTo>
                    <a:pt x="2195" y="1"/>
                  </a:moveTo>
                  <a:lnTo>
                    <a:pt x="0" y="82"/>
                  </a:lnTo>
                  <a:lnTo>
                    <a:pt x="285" y="773"/>
                  </a:lnTo>
                  <a:lnTo>
                    <a:pt x="2479" y="692"/>
                  </a:lnTo>
                  <a:lnTo>
                    <a:pt x="4633" y="651"/>
                  </a:lnTo>
                  <a:lnTo>
                    <a:pt x="8982" y="610"/>
                  </a:lnTo>
                  <a:lnTo>
                    <a:pt x="8779" y="41"/>
                  </a:lnTo>
                  <a:lnTo>
                    <a:pt x="6584" y="1"/>
                  </a:lnTo>
                  <a:close/>
                </a:path>
              </a:pathLst>
            </a:custGeom>
            <a:solidFill>
              <a:srgbClr val="F7BB8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8" name="Google Shape;2788;p33"/>
            <p:cNvSpPr/>
            <p:nvPr/>
          </p:nvSpPr>
          <p:spPr>
            <a:xfrm>
              <a:off x="2498800" y="2748750"/>
              <a:ext cx="231675" cy="19350"/>
            </a:xfrm>
            <a:custGeom>
              <a:avLst/>
              <a:gdLst/>
              <a:ahLst/>
              <a:cxnLst/>
              <a:rect l="l" t="t" r="r" b="b"/>
              <a:pathLst>
                <a:path w="9267" h="774" extrusionOk="0">
                  <a:moveTo>
                    <a:pt x="0" y="1"/>
                  </a:moveTo>
                  <a:lnTo>
                    <a:pt x="285" y="692"/>
                  </a:lnTo>
                  <a:lnTo>
                    <a:pt x="2561" y="651"/>
                  </a:lnTo>
                  <a:lnTo>
                    <a:pt x="4796" y="651"/>
                  </a:lnTo>
                  <a:lnTo>
                    <a:pt x="7031" y="692"/>
                  </a:lnTo>
                  <a:lnTo>
                    <a:pt x="9266" y="773"/>
                  </a:lnTo>
                  <a:lnTo>
                    <a:pt x="9063" y="163"/>
                  </a:lnTo>
                  <a:lnTo>
                    <a:pt x="6787" y="82"/>
                  </a:lnTo>
                  <a:lnTo>
                    <a:pt x="4552" y="1"/>
                  </a:lnTo>
                  <a:close/>
                </a:path>
              </a:pathLst>
            </a:custGeom>
            <a:solidFill>
              <a:srgbClr val="F6B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89" name="Google Shape;2789;p33"/>
            <p:cNvSpPr/>
            <p:nvPr/>
          </p:nvSpPr>
          <p:spPr>
            <a:xfrm>
              <a:off x="2478475" y="2704050"/>
              <a:ext cx="239800" cy="24425"/>
            </a:xfrm>
            <a:custGeom>
              <a:avLst/>
              <a:gdLst/>
              <a:ahLst/>
              <a:cxnLst/>
              <a:rect l="l" t="t" r="r" b="b"/>
              <a:pathLst>
                <a:path w="9592" h="977" extrusionOk="0">
                  <a:moveTo>
                    <a:pt x="0" y="1"/>
                  </a:moveTo>
                  <a:lnTo>
                    <a:pt x="285" y="692"/>
                  </a:lnTo>
                  <a:lnTo>
                    <a:pt x="2642" y="692"/>
                  </a:lnTo>
                  <a:lnTo>
                    <a:pt x="4959" y="732"/>
                  </a:lnTo>
                  <a:lnTo>
                    <a:pt x="7275" y="854"/>
                  </a:lnTo>
                  <a:lnTo>
                    <a:pt x="9592" y="976"/>
                  </a:lnTo>
                  <a:lnTo>
                    <a:pt x="9389" y="366"/>
                  </a:lnTo>
                  <a:lnTo>
                    <a:pt x="7031" y="204"/>
                  </a:lnTo>
                  <a:lnTo>
                    <a:pt x="4674" y="82"/>
                  </a:lnTo>
                  <a:lnTo>
                    <a:pt x="2358" y="1"/>
                  </a:lnTo>
                  <a:close/>
                </a:path>
              </a:pathLst>
            </a:custGeom>
            <a:solidFill>
              <a:srgbClr val="F6AB8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0" name="Google Shape;2790;p33"/>
            <p:cNvSpPr/>
            <p:nvPr/>
          </p:nvSpPr>
          <p:spPr>
            <a:xfrm>
              <a:off x="2457125" y="2656300"/>
              <a:ext cx="247950" cy="31525"/>
            </a:xfrm>
            <a:custGeom>
              <a:avLst/>
              <a:gdLst/>
              <a:ahLst/>
              <a:cxnLst/>
              <a:rect l="l" t="t" r="r" b="b"/>
              <a:pathLst>
                <a:path w="9918" h="1261" extrusionOk="0">
                  <a:moveTo>
                    <a:pt x="1" y="1"/>
                  </a:moveTo>
                  <a:lnTo>
                    <a:pt x="326" y="732"/>
                  </a:lnTo>
                  <a:lnTo>
                    <a:pt x="2724" y="773"/>
                  </a:lnTo>
                  <a:lnTo>
                    <a:pt x="5122" y="895"/>
                  </a:lnTo>
                  <a:lnTo>
                    <a:pt x="7520" y="1057"/>
                  </a:lnTo>
                  <a:lnTo>
                    <a:pt x="9917" y="1260"/>
                  </a:lnTo>
                  <a:lnTo>
                    <a:pt x="9714" y="610"/>
                  </a:lnTo>
                  <a:lnTo>
                    <a:pt x="7316" y="366"/>
                  </a:lnTo>
                  <a:lnTo>
                    <a:pt x="4878" y="163"/>
                  </a:lnTo>
                  <a:lnTo>
                    <a:pt x="2439" y="4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F6A28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1" name="Google Shape;2791;p33"/>
            <p:cNvSpPr/>
            <p:nvPr/>
          </p:nvSpPr>
          <p:spPr>
            <a:xfrm>
              <a:off x="2435800" y="2604475"/>
              <a:ext cx="256075" cy="39650"/>
            </a:xfrm>
            <a:custGeom>
              <a:avLst/>
              <a:gdLst/>
              <a:ahLst/>
              <a:cxnLst/>
              <a:rect l="l" t="t" r="r" b="b"/>
              <a:pathLst>
                <a:path w="10243" h="1586" extrusionOk="0">
                  <a:moveTo>
                    <a:pt x="0" y="1"/>
                  </a:moveTo>
                  <a:lnTo>
                    <a:pt x="326" y="814"/>
                  </a:lnTo>
                  <a:lnTo>
                    <a:pt x="1585" y="814"/>
                  </a:lnTo>
                  <a:lnTo>
                    <a:pt x="2805" y="895"/>
                  </a:lnTo>
                  <a:lnTo>
                    <a:pt x="5284" y="1057"/>
                  </a:lnTo>
                  <a:lnTo>
                    <a:pt x="7763" y="1301"/>
                  </a:lnTo>
                  <a:lnTo>
                    <a:pt x="10242" y="1586"/>
                  </a:lnTo>
                  <a:lnTo>
                    <a:pt x="10039" y="895"/>
                  </a:lnTo>
                  <a:lnTo>
                    <a:pt x="7519" y="570"/>
                  </a:lnTo>
                  <a:lnTo>
                    <a:pt x="4999" y="285"/>
                  </a:lnTo>
                  <a:lnTo>
                    <a:pt x="2520" y="82"/>
                  </a:lnTo>
                  <a:lnTo>
                    <a:pt x="1260" y="41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F69A8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2" name="Google Shape;2792;p33"/>
            <p:cNvSpPr/>
            <p:nvPr/>
          </p:nvSpPr>
          <p:spPr>
            <a:xfrm>
              <a:off x="2412425" y="2546575"/>
              <a:ext cx="265225" cy="49800"/>
            </a:xfrm>
            <a:custGeom>
              <a:avLst/>
              <a:gdLst/>
              <a:ahLst/>
              <a:cxnLst/>
              <a:rect l="l" t="t" r="r" b="b"/>
              <a:pathLst>
                <a:path w="10609" h="1992" extrusionOk="0">
                  <a:moveTo>
                    <a:pt x="1" y="0"/>
                  </a:moveTo>
                  <a:lnTo>
                    <a:pt x="366" y="894"/>
                  </a:lnTo>
                  <a:lnTo>
                    <a:pt x="1626" y="935"/>
                  </a:lnTo>
                  <a:lnTo>
                    <a:pt x="2927" y="1057"/>
                  </a:lnTo>
                  <a:lnTo>
                    <a:pt x="5487" y="1260"/>
                  </a:lnTo>
                  <a:lnTo>
                    <a:pt x="8048" y="1585"/>
                  </a:lnTo>
                  <a:lnTo>
                    <a:pt x="10608" y="1992"/>
                  </a:lnTo>
                  <a:lnTo>
                    <a:pt x="10608" y="1992"/>
                  </a:lnTo>
                  <a:lnTo>
                    <a:pt x="10364" y="1179"/>
                  </a:lnTo>
                  <a:lnTo>
                    <a:pt x="7804" y="772"/>
                  </a:lnTo>
                  <a:lnTo>
                    <a:pt x="5203" y="407"/>
                  </a:lnTo>
                  <a:lnTo>
                    <a:pt x="3902" y="285"/>
                  </a:lnTo>
                  <a:lnTo>
                    <a:pt x="2602" y="163"/>
                  </a:lnTo>
                  <a:lnTo>
                    <a:pt x="1301" y="41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3" name="Google Shape;2793;p33"/>
            <p:cNvSpPr/>
            <p:nvPr/>
          </p:nvSpPr>
          <p:spPr>
            <a:xfrm>
              <a:off x="2439875" y="2840200"/>
              <a:ext cx="85350" cy="75225"/>
            </a:xfrm>
            <a:custGeom>
              <a:avLst/>
              <a:gdLst/>
              <a:ahLst/>
              <a:cxnLst/>
              <a:rect l="l" t="t" r="r" b="b"/>
              <a:pathLst>
                <a:path w="3414" h="3009" extrusionOk="0">
                  <a:moveTo>
                    <a:pt x="1707" y="1"/>
                  </a:moveTo>
                  <a:lnTo>
                    <a:pt x="366" y="123"/>
                  </a:lnTo>
                  <a:lnTo>
                    <a:pt x="244" y="123"/>
                  </a:lnTo>
                  <a:lnTo>
                    <a:pt x="163" y="163"/>
                  </a:lnTo>
                  <a:lnTo>
                    <a:pt x="81" y="244"/>
                  </a:lnTo>
                  <a:lnTo>
                    <a:pt x="41" y="326"/>
                  </a:lnTo>
                  <a:lnTo>
                    <a:pt x="0" y="448"/>
                  </a:lnTo>
                  <a:lnTo>
                    <a:pt x="0" y="570"/>
                  </a:lnTo>
                  <a:lnTo>
                    <a:pt x="41" y="692"/>
                  </a:lnTo>
                  <a:lnTo>
                    <a:pt x="122" y="854"/>
                  </a:lnTo>
                  <a:lnTo>
                    <a:pt x="894" y="2358"/>
                  </a:lnTo>
                  <a:lnTo>
                    <a:pt x="1097" y="2602"/>
                  </a:lnTo>
                  <a:lnTo>
                    <a:pt x="1341" y="2845"/>
                  </a:lnTo>
                  <a:lnTo>
                    <a:pt x="1585" y="2967"/>
                  </a:lnTo>
                  <a:lnTo>
                    <a:pt x="1707" y="3008"/>
                  </a:lnTo>
                  <a:lnTo>
                    <a:pt x="1829" y="3008"/>
                  </a:lnTo>
                  <a:lnTo>
                    <a:pt x="3089" y="2886"/>
                  </a:lnTo>
                  <a:lnTo>
                    <a:pt x="3211" y="2845"/>
                  </a:lnTo>
                  <a:lnTo>
                    <a:pt x="3292" y="2805"/>
                  </a:lnTo>
                  <a:lnTo>
                    <a:pt x="3373" y="2724"/>
                  </a:lnTo>
                  <a:lnTo>
                    <a:pt x="3414" y="2602"/>
                  </a:lnTo>
                  <a:lnTo>
                    <a:pt x="3414" y="2520"/>
                  </a:lnTo>
                  <a:lnTo>
                    <a:pt x="3414" y="2358"/>
                  </a:lnTo>
                  <a:lnTo>
                    <a:pt x="3414" y="2236"/>
                  </a:lnTo>
                  <a:lnTo>
                    <a:pt x="3333" y="2073"/>
                  </a:lnTo>
                  <a:lnTo>
                    <a:pt x="2642" y="610"/>
                  </a:lnTo>
                  <a:lnTo>
                    <a:pt x="2479" y="326"/>
                  </a:lnTo>
                  <a:lnTo>
                    <a:pt x="2235" y="163"/>
                  </a:lnTo>
                  <a:lnTo>
                    <a:pt x="195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4" name="Google Shape;2794;p33"/>
            <p:cNvSpPr/>
            <p:nvPr/>
          </p:nvSpPr>
          <p:spPr>
            <a:xfrm>
              <a:off x="2342325" y="2850375"/>
              <a:ext cx="88425" cy="77225"/>
            </a:xfrm>
            <a:custGeom>
              <a:avLst/>
              <a:gdLst/>
              <a:ahLst/>
              <a:cxnLst/>
              <a:rect l="l" t="t" r="r" b="b"/>
              <a:pathLst>
                <a:path w="3537" h="3089" extrusionOk="0">
                  <a:moveTo>
                    <a:pt x="1585" y="0"/>
                  </a:moveTo>
                  <a:lnTo>
                    <a:pt x="326" y="163"/>
                  </a:lnTo>
                  <a:lnTo>
                    <a:pt x="204" y="203"/>
                  </a:lnTo>
                  <a:lnTo>
                    <a:pt x="122" y="244"/>
                  </a:lnTo>
                  <a:lnTo>
                    <a:pt x="41" y="325"/>
                  </a:lnTo>
                  <a:lnTo>
                    <a:pt x="0" y="406"/>
                  </a:lnTo>
                  <a:lnTo>
                    <a:pt x="0" y="528"/>
                  </a:lnTo>
                  <a:lnTo>
                    <a:pt x="0" y="650"/>
                  </a:lnTo>
                  <a:lnTo>
                    <a:pt x="41" y="772"/>
                  </a:lnTo>
                  <a:lnTo>
                    <a:pt x="122" y="935"/>
                  </a:lnTo>
                  <a:lnTo>
                    <a:pt x="1016" y="2398"/>
                  </a:lnTo>
                  <a:lnTo>
                    <a:pt x="1260" y="2682"/>
                  </a:lnTo>
                  <a:lnTo>
                    <a:pt x="1504" y="2926"/>
                  </a:lnTo>
                  <a:lnTo>
                    <a:pt x="1789" y="3048"/>
                  </a:lnTo>
                  <a:lnTo>
                    <a:pt x="1911" y="3089"/>
                  </a:lnTo>
                  <a:lnTo>
                    <a:pt x="2033" y="3089"/>
                  </a:lnTo>
                  <a:lnTo>
                    <a:pt x="3252" y="2926"/>
                  </a:lnTo>
                  <a:lnTo>
                    <a:pt x="3333" y="2886"/>
                  </a:lnTo>
                  <a:lnTo>
                    <a:pt x="3455" y="2804"/>
                  </a:lnTo>
                  <a:lnTo>
                    <a:pt x="3496" y="2723"/>
                  </a:lnTo>
                  <a:lnTo>
                    <a:pt x="3536" y="2642"/>
                  </a:lnTo>
                  <a:lnTo>
                    <a:pt x="3536" y="2520"/>
                  </a:lnTo>
                  <a:lnTo>
                    <a:pt x="3536" y="2398"/>
                  </a:lnTo>
                  <a:lnTo>
                    <a:pt x="3414" y="2113"/>
                  </a:lnTo>
                  <a:lnTo>
                    <a:pt x="2561" y="610"/>
                  </a:lnTo>
                  <a:lnTo>
                    <a:pt x="2398" y="325"/>
                  </a:lnTo>
                  <a:lnTo>
                    <a:pt x="2114" y="122"/>
                  </a:lnTo>
                  <a:lnTo>
                    <a:pt x="1870" y="41"/>
                  </a:lnTo>
                  <a:lnTo>
                    <a:pt x="170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5" name="Google Shape;2795;p33"/>
            <p:cNvSpPr/>
            <p:nvPr/>
          </p:nvSpPr>
          <p:spPr>
            <a:xfrm>
              <a:off x="2242750" y="2864575"/>
              <a:ext cx="94525" cy="77250"/>
            </a:xfrm>
            <a:custGeom>
              <a:avLst/>
              <a:gdLst/>
              <a:ahLst/>
              <a:cxnLst/>
              <a:rect l="l" t="t" r="r" b="b"/>
              <a:pathLst>
                <a:path w="3781" h="3090" extrusionOk="0">
                  <a:moveTo>
                    <a:pt x="1626" y="1"/>
                  </a:moveTo>
                  <a:lnTo>
                    <a:pt x="326" y="245"/>
                  </a:lnTo>
                  <a:lnTo>
                    <a:pt x="204" y="285"/>
                  </a:lnTo>
                  <a:lnTo>
                    <a:pt x="122" y="326"/>
                  </a:lnTo>
                  <a:lnTo>
                    <a:pt x="41" y="407"/>
                  </a:lnTo>
                  <a:lnTo>
                    <a:pt x="1" y="489"/>
                  </a:lnTo>
                  <a:lnTo>
                    <a:pt x="1" y="611"/>
                  </a:lnTo>
                  <a:lnTo>
                    <a:pt x="1" y="733"/>
                  </a:lnTo>
                  <a:lnTo>
                    <a:pt x="41" y="854"/>
                  </a:lnTo>
                  <a:lnTo>
                    <a:pt x="122" y="1017"/>
                  </a:lnTo>
                  <a:lnTo>
                    <a:pt x="1098" y="2439"/>
                  </a:lnTo>
                  <a:lnTo>
                    <a:pt x="1342" y="2724"/>
                  </a:lnTo>
                  <a:lnTo>
                    <a:pt x="1626" y="2927"/>
                  </a:lnTo>
                  <a:lnTo>
                    <a:pt x="1911" y="3049"/>
                  </a:lnTo>
                  <a:lnTo>
                    <a:pt x="2033" y="3090"/>
                  </a:lnTo>
                  <a:lnTo>
                    <a:pt x="2195" y="3090"/>
                  </a:lnTo>
                  <a:lnTo>
                    <a:pt x="3455" y="2887"/>
                  </a:lnTo>
                  <a:lnTo>
                    <a:pt x="3577" y="2846"/>
                  </a:lnTo>
                  <a:lnTo>
                    <a:pt x="3658" y="2805"/>
                  </a:lnTo>
                  <a:lnTo>
                    <a:pt x="3740" y="2683"/>
                  </a:lnTo>
                  <a:lnTo>
                    <a:pt x="3740" y="2602"/>
                  </a:lnTo>
                  <a:lnTo>
                    <a:pt x="3780" y="2480"/>
                  </a:lnTo>
                  <a:lnTo>
                    <a:pt x="3740" y="2358"/>
                  </a:lnTo>
                  <a:lnTo>
                    <a:pt x="3618" y="2074"/>
                  </a:lnTo>
                  <a:lnTo>
                    <a:pt x="2683" y="570"/>
                  </a:lnTo>
                  <a:lnTo>
                    <a:pt x="2480" y="326"/>
                  </a:lnTo>
                  <a:lnTo>
                    <a:pt x="2195" y="123"/>
                  </a:lnTo>
                  <a:lnTo>
                    <a:pt x="1911" y="42"/>
                  </a:lnTo>
                  <a:lnTo>
                    <a:pt x="1789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6" name="Google Shape;2796;p33"/>
            <p:cNvSpPr/>
            <p:nvPr/>
          </p:nvSpPr>
          <p:spPr>
            <a:xfrm>
              <a:off x="2135050" y="2882875"/>
              <a:ext cx="100625" cy="77250"/>
            </a:xfrm>
            <a:custGeom>
              <a:avLst/>
              <a:gdLst/>
              <a:ahLst/>
              <a:cxnLst/>
              <a:rect l="l" t="t" r="r" b="b"/>
              <a:pathLst>
                <a:path w="4025" h="3090" extrusionOk="0">
                  <a:moveTo>
                    <a:pt x="1951" y="1"/>
                  </a:moveTo>
                  <a:lnTo>
                    <a:pt x="1829" y="41"/>
                  </a:lnTo>
                  <a:lnTo>
                    <a:pt x="366" y="326"/>
                  </a:lnTo>
                  <a:lnTo>
                    <a:pt x="244" y="366"/>
                  </a:lnTo>
                  <a:lnTo>
                    <a:pt x="123" y="407"/>
                  </a:lnTo>
                  <a:lnTo>
                    <a:pt x="41" y="488"/>
                  </a:lnTo>
                  <a:lnTo>
                    <a:pt x="1" y="610"/>
                  </a:lnTo>
                  <a:lnTo>
                    <a:pt x="1" y="691"/>
                  </a:lnTo>
                  <a:lnTo>
                    <a:pt x="1" y="813"/>
                  </a:lnTo>
                  <a:lnTo>
                    <a:pt x="41" y="935"/>
                  </a:lnTo>
                  <a:lnTo>
                    <a:pt x="123" y="1098"/>
                  </a:lnTo>
                  <a:lnTo>
                    <a:pt x="1057" y="2480"/>
                  </a:lnTo>
                  <a:lnTo>
                    <a:pt x="1139" y="2602"/>
                  </a:lnTo>
                  <a:lnTo>
                    <a:pt x="1260" y="2724"/>
                  </a:lnTo>
                  <a:lnTo>
                    <a:pt x="1586" y="2927"/>
                  </a:lnTo>
                  <a:lnTo>
                    <a:pt x="1911" y="3049"/>
                  </a:lnTo>
                  <a:lnTo>
                    <a:pt x="2073" y="3089"/>
                  </a:lnTo>
                  <a:lnTo>
                    <a:pt x="2236" y="3049"/>
                  </a:lnTo>
                  <a:lnTo>
                    <a:pt x="3699" y="2805"/>
                  </a:lnTo>
                  <a:lnTo>
                    <a:pt x="3821" y="2764"/>
                  </a:lnTo>
                  <a:lnTo>
                    <a:pt x="3902" y="2724"/>
                  </a:lnTo>
                  <a:lnTo>
                    <a:pt x="3983" y="2642"/>
                  </a:lnTo>
                  <a:lnTo>
                    <a:pt x="4024" y="2520"/>
                  </a:lnTo>
                  <a:lnTo>
                    <a:pt x="4024" y="2398"/>
                  </a:lnTo>
                  <a:lnTo>
                    <a:pt x="4024" y="2276"/>
                  </a:lnTo>
                  <a:lnTo>
                    <a:pt x="3943" y="2114"/>
                  </a:lnTo>
                  <a:lnTo>
                    <a:pt x="3862" y="1992"/>
                  </a:lnTo>
                  <a:lnTo>
                    <a:pt x="2927" y="529"/>
                  </a:lnTo>
                  <a:lnTo>
                    <a:pt x="2683" y="285"/>
                  </a:lnTo>
                  <a:lnTo>
                    <a:pt x="2398" y="122"/>
                  </a:lnTo>
                  <a:lnTo>
                    <a:pt x="2114" y="41"/>
                  </a:lnTo>
                  <a:lnTo>
                    <a:pt x="195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7" name="Google Shape;2797;p33"/>
            <p:cNvSpPr/>
            <p:nvPr/>
          </p:nvSpPr>
          <p:spPr>
            <a:xfrm>
              <a:off x="2011100" y="2907250"/>
              <a:ext cx="108725" cy="74200"/>
            </a:xfrm>
            <a:custGeom>
              <a:avLst/>
              <a:gdLst/>
              <a:ahLst/>
              <a:cxnLst/>
              <a:rect l="l" t="t" r="r" b="b"/>
              <a:pathLst>
                <a:path w="4349" h="2968" extrusionOk="0">
                  <a:moveTo>
                    <a:pt x="2154" y="1"/>
                  </a:moveTo>
                  <a:lnTo>
                    <a:pt x="529" y="367"/>
                  </a:lnTo>
                  <a:lnTo>
                    <a:pt x="366" y="407"/>
                  </a:lnTo>
                  <a:lnTo>
                    <a:pt x="244" y="448"/>
                  </a:lnTo>
                  <a:lnTo>
                    <a:pt x="122" y="529"/>
                  </a:lnTo>
                  <a:lnTo>
                    <a:pt x="82" y="651"/>
                  </a:lnTo>
                  <a:lnTo>
                    <a:pt x="0" y="773"/>
                  </a:lnTo>
                  <a:lnTo>
                    <a:pt x="0" y="854"/>
                  </a:lnTo>
                  <a:lnTo>
                    <a:pt x="41" y="976"/>
                  </a:lnTo>
                  <a:lnTo>
                    <a:pt x="82" y="1139"/>
                  </a:lnTo>
                  <a:lnTo>
                    <a:pt x="894" y="2439"/>
                  </a:lnTo>
                  <a:lnTo>
                    <a:pt x="976" y="2561"/>
                  </a:lnTo>
                  <a:lnTo>
                    <a:pt x="1098" y="2683"/>
                  </a:lnTo>
                  <a:lnTo>
                    <a:pt x="1260" y="2805"/>
                  </a:lnTo>
                  <a:lnTo>
                    <a:pt x="1423" y="2886"/>
                  </a:lnTo>
                  <a:lnTo>
                    <a:pt x="1585" y="2927"/>
                  </a:lnTo>
                  <a:lnTo>
                    <a:pt x="1748" y="2968"/>
                  </a:lnTo>
                  <a:lnTo>
                    <a:pt x="2114" y="2968"/>
                  </a:lnTo>
                  <a:lnTo>
                    <a:pt x="3902" y="2643"/>
                  </a:lnTo>
                  <a:lnTo>
                    <a:pt x="4024" y="2602"/>
                  </a:lnTo>
                  <a:lnTo>
                    <a:pt x="4146" y="2561"/>
                  </a:lnTo>
                  <a:lnTo>
                    <a:pt x="4268" y="2480"/>
                  </a:lnTo>
                  <a:lnTo>
                    <a:pt x="4308" y="2358"/>
                  </a:lnTo>
                  <a:lnTo>
                    <a:pt x="4349" y="2236"/>
                  </a:lnTo>
                  <a:lnTo>
                    <a:pt x="4349" y="2114"/>
                  </a:lnTo>
                  <a:lnTo>
                    <a:pt x="4308" y="1952"/>
                  </a:lnTo>
                  <a:lnTo>
                    <a:pt x="4227" y="1830"/>
                  </a:lnTo>
                  <a:lnTo>
                    <a:pt x="3333" y="448"/>
                  </a:lnTo>
                  <a:lnTo>
                    <a:pt x="3252" y="326"/>
                  </a:lnTo>
                  <a:lnTo>
                    <a:pt x="3130" y="245"/>
                  </a:lnTo>
                  <a:lnTo>
                    <a:pt x="2805" y="82"/>
                  </a:lnTo>
                  <a:lnTo>
                    <a:pt x="2479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8" name="Google Shape;2798;p33"/>
            <p:cNvSpPr/>
            <p:nvPr/>
          </p:nvSpPr>
          <p:spPr>
            <a:xfrm>
              <a:off x="2492700" y="2940800"/>
              <a:ext cx="83325" cy="93500"/>
            </a:xfrm>
            <a:custGeom>
              <a:avLst/>
              <a:gdLst/>
              <a:ahLst/>
              <a:cxnLst/>
              <a:rect l="l" t="t" r="r" b="b"/>
              <a:pathLst>
                <a:path w="3333" h="3740" extrusionOk="0">
                  <a:moveTo>
                    <a:pt x="1504" y="0"/>
                  </a:moveTo>
                  <a:lnTo>
                    <a:pt x="285" y="122"/>
                  </a:lnTo>
                  <a:lnTo>
                    <a:pt x="204" y="163"/>
                  </a:lnTo>
                  <a:lnTo>
                    <a:pt x="122" y="244"/>
                  </a:lnTo>
                  <a:lnTo>
                    <a:pt x="41" y="325"/>
                  </a:lnTo>
                  <a:lnTo>
                    <a:pt x="0" y="407"/>
                  </a:lnTo>
                  <a:lnTo>
                    <a:pt x="0" y="569"/>
                  </a:lnTo>
                  <a:lnTo>
                    <a:pt x="41" y="691"/>
                  </a:lnTo>
                  <a:lnTo>
                    <a:pt x="122" y="1016"/>
                  </a:lnTo>
                  <a:lnTo>
                    <a:pt x="1016" y="2886"/>
                  </a:lnTo>
                  <a:lnTo>
                    <a:pt x="1220" y="3251"/>
                  </a:lnTo>
                  <a:lnTo>
                    <a:pt x="1463" y="3536"/>
                  </a:lnTo>
                  <a:lnTo>
                    <a:pt x="1748" y="3698"/>
                  </a:lnTo>
                  <a:lnTo>
                    <a:pt x="1870" y="3739"/>
                  </a:lnTo>
                  <a:lnTo>
                    <a:pt x="1992" y="3739"/>
                  </a:lnTo>
                  <a:lnTo>
                    <a:pt x="3089" y="3577"/>
                  </a:lnTo>
                  <a:lnTo>
                    <a:pt x="3170" y="3536"/>
                  </a:lnTo>
                  <a:lnTo>
                    <a:pt x="3252" y="3455"/>
                  </a:lnTo>
                  <a:lnTo>
                    <a:pt x="3333" y="3373"/>
                  </a:lnTo>
                  <a:lnTo>
                    <a:pt x="3333" y="3251"/>
                  </a:lnTo>
                  <a:lnTo>
                    <a:pt x="3333" y="2926"/>
                  </a:lnTo>
                  <a:lnTo>
                    <a:pt x="3211" y="2561"/>
                  </a:lnTo>
                  <a:lnTo>
                    <a:pt x="2439" y="732"/>
                  </a:lnTo>
                  <a:lnTo>
                    <a:pt x="2236" y="407"/>
                  </a:lnTo>
                  <a:lnTo>
                    <a:pt x="2032" y="203"/>
                  </a:lnTo>
                  <a:lnTo>
                    <a:pt x="1748" y="41"/>
                  </a:lnTo>
                  <a:lnTo>
                    <a:pt x="162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99" name="Google Shape;2799;p33"/>
            <p:cNvSpPr/>
            <p:nvPr/>
          </p:nvSpPr>
          <p:spPr>
            <a:xfrm>
              <a:off x="2403275" y="2951975"/>
              <a:ext cx="88425" cy="94500"/>
            </a:xfrm>
            <a:custGeom>
              <a:avLst/>
              <a:gdLst/>
              <a:ahLst/>
              <a:cxnLst/>
              <a:rect l="l" t="t" r="r" b="b"/>
              <a:pathLst>
                <a:path w="3537" h="3780" extrusionOk="0">
                  <a:moveTo>
                    <a:pt x="1423" y="0"/>
                  </a:moveTo>
                  <a:lnTo>
                    <a:pt x="245" y="163"/>
                  </a:lnTo>
                  <a:lnTo>
                    <a:pt x="163" y="203"/>
                  </a:lnTo>
                  <a:lnTo>
                    <a:pt x="82" y="244"/>
                  </a:lnTo>
                  <a:lnTo>
                    <a:pt x="1" y="325"/>
                  </a:lnTo>
                  <a:lnTo>
                    <a:pt x="1" y="447"/>
                  </a:lnTo>
                  <a:lnTo>
                    <a:pt x="1" y="569"/>
                  </a:lnTo>
                  <a:lnTo>
                    <a:pt x="1" y="732"/>
                  </a:lnTo>
                  <a:lnTo>
                    <a:pt x="163" y="1057"/>
                  </a:lnTo>
                  <a:lnTo>
                    <a:pt x="1180" y="2926"/>
                  </a:lnTo>
                  <a:lnTo>
                    <a:pt x="1383" y="3292"/>
                  </a:lnTo>
                  <a:lnTo>
                    <a:pt x="1667" y="3577"/>
                  </a:lnTo>
                  <a:lnTo>
                    <a:pt x="1952" y="3739"/>
                  </a:lnTo>
                  <a:lnTo>
                    <a:pt x="2074" y="3780"/>
                  </a:lnTo>
                  <a:lnTo>
                    <a:pt x="2196" y="3780"/>
                  </a:lnTo>
                  <a:lnTo>
                    <a:pt x="3293" y="3617"/>
                  </a:lnTo>
                  <a:lnTo>
                    <a:pt x="3374" y="3617"/>
                  </a:lnTo>
                  <a:lnTo>
                    <a:pt x="3455" y="3536"/>
                  </a:lnTo>
                  <a:lnTo>
                    <a:pt x="3496" y="3414"/>
                  </a:lnTo>
                  <a:lnTo>
                    <a:pt x="3537" y="3292"/>
                  </a:lnTo>
                  <a:lnTo>
                    <a:pt x="3496" y="2967"/>
                  </a:lnTo>
                  <a:lnTo>
                    <a:pt x="3334" y="2601"/>
                  </a:lnTo>
                  <a:lnTo>
                    <a:pt x="2399" y="732"/>
                  </a:lnTo>
                  <a:lnTo>
                    <a:pt x="2196" y="447"/>
                  </a:lnTo>
                  <a:lnTo>
                    <a:pt x="1952" y="203"/>
                  </a:lnTo>
                  <a:lnTo>
                    <a:pt x="1667" y="41"/>
                  </a:lnTo>
                  <a:lnTo>
                    <a:pt x="1545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0" name="Google Shape;2800;p33"/>
            <p:cNvSpPr/>
            <p:nvPr/>
          </p:nvSpPr>
          <p:spPr>
            <a:xfrm>
              <a:off x="2307775" y="2965175"/>
              <a:ext cx="96550" cy="95525"/>
            </a:xfrm>
            <a:custGeom>
              <a:avLst/>
              <a:gdLst/>
              <a:ahLst/>
              <a:cxnLst/>
              <a:rect l="l" t="t" r="r" b="b"/>
              <a:pathLst>
                <a:path w="3862" h="3821" extrusionOk="0">
                  <a:moveTo>
                    <a:pt x="1545" y="0"/>
                  </a:moveTo>
                  <a:lnTo>
                    <a:pt x="285" y="204"/>
                  </a:lnTo>
                  <a:lnTo>
                    <a:pt x="163" y="244"/>
                  </a:lnTo>
                  <a:lnTo>
                    <a:pt x="82" y="285"/>
                  </a:lnTo>
                  <a:lnTo>
                    <a:pt x="41" y="366"/>
                  </a:lnTo>
                  <a:lnTo>
                    <a:pt x="1" y="488"/>
                  </a:lnTo>
                  <a:lnTo>
                    <a:pt x="1" y="610"/>
                  </a:lnTo>
                  <a:lnTo>
                    <a:pt x="41" y="773"/>
                  </a:lnTo>
                  <a:lnTo>
                    <a:pt x="82" y="935"/>
                  </a:lnTo>
                  <a:lnTo>
                    <a:pt x="163" y="1098"/>
                  </a:lnTo>
                  <a:lnTo>
                    <a:pt x="1261" y="2927"/>
                  </a:lnTo>
                  <a:lnTo>
                    <a:pt x="1504" y="3292"/>
                  </a:lnTo>
                  <a:lnTo>
                    <a:pt x="1789" y="3577"/>
                  </a:lnTo>
                  <a:lnTo>
                    <a:pt x="1951" y="3699"/>
                  </a:lnTo>
                  <a:lnTo>
                    <a:pt x="2114" y="3740"/>
                  </a:lnTo>
                  <a:lnTo>
                    <a:pt x="2277" y="3780"/>
                  </a:lnTo>
                  <a:lnTo>
                    <a:pt x="2398" y="3821"/>
                  </a:lnTo>
                  <a:lnTo>
                    <a:pt x="3618" y="3618"/>
                  </a:lnTo>
                  <a:lnTo>
                    <a:pt x="3740" y="3577"/>
                  </a:lnTo>
                  <a:lnTo>
                    <a:pt x="3821" y="3496"/>
                  </a:lnTo>
                  <a:lnTo>
                    <a:pt x="3862" y="3414"/>
                  </a:lnTo>
                  <a:lnTo>
                    <a:pt x="3862" y="3292"/>
                  </a:lnTo>
                  <a:lnTo>
                    <a:pt x="3862" y="3130"/>
                  </a:lnTo>
                  <a:lnTo>
                    <a:pt x="3821" y="2967"/>
                  </a:lnTo>
                  <a:lnTo>
                    <a:pt x="3658" y="2602"/>
                  </a:lnTo>
                  <a:lnTo>
                    <a:pt x="2642" y="732"/>
                  </a:lnTo>
                  <a:lnTo>
                    <a:pt x="2398" y="407"/>
                  </a:lnTo>
                  <a:lnTo>
                    <a:pt x="2114" y="163"/>
                  </a:lnTo>
                  <a:lnTo>
                    <a:pt x="1829" y="41"/>
                  </a:lnTo>
                  <a:lnTo>
                    <a:pt x="170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1" name="Google Shape;2801;p33"/>
            <p:cNvSpPr/>
            <p:nvPr/>
          </p:nvSpPr>
          <p:spPr>
            <a:xfrm>
              <a:off x="2198050" y="2980425"/>
              <a:ext cx="107725" cy="95525"/>
            </a:xfrm>
            <a:custGeom>
              <a:avLst/>
              <a:gdLst/>
              <a:ahLst/>
              <a:cxnLst/>
              <a:rect l="l" t="t" r="r" b="b"/>
              <a:pathLst>
                <a:path w="4309" h="3821" extrusionOk="0">
                  <a:moveTo>
                    <a:pt x="2032" y="0"/>
                  </a:moveTo>
                  <a:lnTo>
                    <a:pt x="1870" y="41"/>
                  </a:lnTo>
                  <a:lnTo>
                    <a:pt x="407" y="244"/>
                  </a:lnTo>
                  <a:lnTo>
                    <a:pt x="244" y="285"/>
                  </a:lnTo>
                  <a:lnTo>
                    <a:pt x="163" y="366"/>
                  </a:lnTo>
                  <a:lnTo>
                    <a:pt x="82" y="447"/>
                  </a:lnTo>
                  <a:lnTo>
                    <a:pt x="41" y="569"/>
                  </a:lnTo>
                  <a:lnTo>
                    <a:pt x="0" y="691"/>
                  </a:lnTo>
                  <a:lnTo>
                    <a:pt x="41" y="854"/>
                  </a:lnTo>
                  <a:lnTo>
                    <a:pt x="82" y="1016"/>
                  </a:lnTo>
                  <a:lnTo>
                    <a:pt x="163" y="1179"/>
                  </a:lnTo>
                  <a:lnTo>
                    <a:pt x="1220" y="2967"/>
                  </a:lnTo>
                  <a:lnTo>
                    <a:pt x="1342" y="3170"/>
                  </a:lnTo>
                  <a:lnTo>
                    <a:pt x="1504" y="3333"/>
                  </a:lnTo>
                  <a:lnTo>
                    <a:pt x="1829" y="3617"/>
                  </a:lnTo>
                  <a:lnTo>
                    <a:pt x="1992" y="3698"/>
                  </a:lnTo>
                  <a:lnTo>
                    <a:pt x="2154" y="3780"/>
                  </a:lnTo>
                  <a:lnTo>
                    <a:pt x="2358" y="3820"/>
                  </a:lnTo>
                  <a:lnTo>
                    <a:pt x="2520" y="3820"/>
                  </a:lnTo>
                  <a:lnTo>
                    <a:pt x="3983" y="3577"/>
                  </a:lnTo>
                  <a:lnTo>
                    <a:pt x="4105" y="3536"/>
                  </a:lnTo>
                  <a:lnTo>
                    <a:pt x="4227" y="3495"/>
                  </a:lnTo>
                  <a:lnTo>
                    <a:pt x="4268" y="3373"/>
                  </a:lnTo>
                  <a:lnTo>
                    <a:pt x="4308" y="3251"/>
                  </a:lnTo>
                  <a:lnTo>
                    <a:pt x="4308" y="3089"/>
                  </a:lnTo>
                  <a:lnTo>
                    <a:pt x="4268" y="2926"/>
                  </a:lnTo>
                  <a:lnTo>
                    <a:pt x="4227" y="2764"/>
                  </a:lnTo>
                  <a:lnTo>
                    <a:pt x="4146" y="2561"/>
                  </a:lnTo>
                  <a:lnTo>
                    <a:pt x="3048" y="732"/>
                  </a:lnTo>
                  <a:lnTo>
                    <a:pt x="2927" y="569"/>
                  </a:lnTo>
                  <a:lnTo>
                    <a:pt x="2805" y="407"/>
                  </a:lnTo>
                  <a:lnTo>
                    <a:pt x="2479" y="163"/>
                  </a:lnTo>
                  <a:lnTo>
                    <a:pt x="2317" y="81"/>
                  </a:lnTo>
                  <a:lnTo>
                    <a:pt x="2154" y="41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2" name="Google Shape;2802;p33"/>
            <p:cNvSpPr/>
            <p:nvPr/>
          </p:nvSpPr>
          <p:spPr>
            <a:xfrm>
              <a:off x="2065950" y="3000725"/>
              <a:ext cx="119925" cy="93500"/>
            </a:xfrm>
            <a:custGeom>
              <a:avLst/>
              <a:gdLst/>
              <a:ahLst/>
              <a:cxnLst/>
              <a:rect l="l" t="t" r="r" b="b"/>
              <a:pathLst>
                <a:path w="4797" h="3740" extrusionOk="0">
                  <a:moveTo>
                    <a:pt x="2358" y="1"/>
                  </a:moveTo>
                  <a:lnTo>
                    <a:pt x="570" y="285"/>
                  </a:lnTo>
                  <a:lnTo>
                    <a:pt x="407" y="326"/>
                  </a:lnTo>
                  <a:lnTo>
                    <a:pt x="245" y="407"/>
                  </a:lnTo>
                  <a:lnTo>
                    <a:pt x="123" y="489"/>
                  </a:lnTo>
                  <a:lnTo>
                    <a:pt x="42" y="611"/>
                  </a:lnTo>
                  <a:lnTo>
                    <a:pt x="1" y="732"/>
                  </a:lnTo>
                  <a:lnTo>
                    <a:pt x="1" y="895"/>
                  </a:lnTo>
                  <a:lnTo>
                    <a:pt x="42" y="1058"/>
                  </a:lnTo>
                  <a:lnTo>
                    <a:pt x="82" y="1220"/>
                  </a:lnTo>
                  <a:lnTo>
                    <a:pt x="1017" y="2968"/>
                  </a:lnTo>
                  <a:lnTo>
                    <a:pt x="1139" y="3130"/>
                  </a:lnTo>
                  <a:lnTo>
                    <a:pt x="1301" y="3293"/>
                  </a:lnTo>
                  <a:lnTo>
                    <a:pt x="1464" y="3455"/>
                  </a:lnTo>
                  <a:lnTo>
                    <a:pt x="1627" y="3577"/>
                  </a:lnTo>
                  <a:lnTo>
                    <a:pt x="1830" y="3659"/>
                  </a:lnTo>
                  <a:lnTo>
                    <a:pt x="2033" y="3740"/>
                  </a:lnTo>
                  <a:lnTo>
                    <a:pt x="2439" y="3740"/>
                  </a:lnTo>
                  <a:lnTo>
                    <a:pt x="4350" y="3496"/>
                  </a:lnTo>
                  <a:lnTo>
                    <a:pt x="4472" y="3455"/>
                  </a:lnTo>
                  <a:lnTo>
                    <a:pt x="4634" y="3374"/>
                  </a:lnTo>
                  <a:lnTo>
                    <a:pt x="4715" y="3252"/>
                  </a:lnTo>
                  <a:lnTo>
                    <a:pt x="4756" y="3130"/>
                  </a:lnTo>
                  <a:lnTo>
                    <a:pt x="4797" y="2968"/>
                  </a:lnTo>
                  <a:lnTo>
                    <a:pt x="4797" y="2805"/>
                  </a:lnTo>
                  <a:lnTo>
                    <a:pt x="4756" y="2643"/>
                  </a:lnTo>
                  <a:lnTo>
                    <a:pt x="4634" y="2439"/>
                  </a:lnTo>
                  <a:lnTo>
                    <a:pt x="3618" y="651"/>
                  </a:lnTo>
                  <a:lnTo>
                    <a:pt x="3496" y="489"/>
                  </a:lnTo>
                  <a:lnTo>
                    <a:pt x="3374" y="326"/>
                  </a:lnTo>
                  <a:lnTo>
                    <a:pt x="3212" y="245"/>
                  </a:lnTo>
                  <a:lnTo>
                    <a:pt x="3049" y="123"/>
                  </a:lnTo>
                  <a:lnTo>
                    <a:pt x="2887" y="42"/>
                  </a:lnTo>
                  <a:lnTo>
                    <a:pt x="268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3" name="Google Shape;2803;p33"/>
            <p:cNvSpPr/>
            <p:nvPr/>
          </p:nvSpPr>
          <p:spPr>
            <a:xfrm>
              <a:off x="2339275" y="2654275"/>
              <a:ext cx="96550" cy="71150"/>
            </a:xfrm>
            <a:custGeom>
              <a:avLst/>
              <a:gdLst/>
              <a:ahLst/>
              <a:cxnLst/>
              <a:rect l="l" t="t" r="r" b="b"/>
              <a:pathLst>
                <a:path w="3862" h="2846" extrusionOk="0">
                  <a:moveTo>
                    <a:pt x="2033" y="0"/>
                  </a:moveTo>
                  <a:lnTo>
                    <a:pt x="448" y="82"/>
                  </a:lnTo>
                  <a:lnTo>
                    <a:pt x="326" y="82"/>
                  </a:lnTo>
                  <a:lnTo>
                    <a:pt x="204" y="122"/>
                  </a:lnTo>
                  <a:lnTo>
                    <a:pt x="122" y="203"/>
                  </a:lnTo>
                  <a:lnTo>
                    <a:pt x="41" y="325"/>
                  </a:lnTo>
                  <a:lnTo>
                    <a:pt x="1" y="407"/>
                  </a:lnTo>
                  <a:lnTo>
                    <a:pt x="1" y="529"/>
                  </a:lnTo>
                  <a:lnTo>
                    <a:pt x="41" y="691"/>
                  </a:lnTo>
                  <a:lnTo>
                    <a:pt x="82" y="813"/>
                  </a:lnTo>
                  <a:lnTo>
                    <a:pt x="854" y="2276"/>
                  </a:lnTo>
                  <a:lnTo>
                    <a:pt x="935" y="2398"/>
                  </a:lnTo>
                  <a:lnTo>
                    <a:pt x="1057" y="2520"/>
                  </a:lnTo>
                  <a:lnTo>
                    <a:pt x="1301" y="2723"/>
                  </a:lnTo>
                  <a:lnTo>
                    <a:pt x="1586" y="2845"/>
                  </a:lnTo>
                  <a:lnTo>
                    <a:pt x="1911" y="2845"/>
                  </a:lnTo>
                  <a:lnTo>
                    <a:pt x="3374" y="2764"/>
                  </a:lnTo>
                  <a:lnTo>
                    <a:pt x="3536" y="2764"/>
                  </a:lnTo>
                  <a:lnTo>
                    <a:pt x="3618" y="2683"/>
                  </a:lnTo>
                  <a:lnTo>
                    <a:pt x="3740" y="2642"/>
                  </a:lnTo>
                  <a:lnTo>
                    <a:pt x="3780" y="2561"/>
                  </a:lnTo>
                  <a:lnTo>
                    <a:pt x="3821" y="2439"/>
                  </a:lnTo>
                  <a:lnTo>
                    <a:pt x="3861" y="2357"/>
                  </a:lnTo>
                  <a:lnTo>
                    <a:pt x="3821" y="2195"/>
                  </a:lnTo>
                  <a:lnTo>
                    <a:pt x="3780" y="2073"/>
                  </a:lnTo>
                  <a:lnTo>
                    <a:pt x="3130" y="650"/>
                  </a:lnTo>
                  <a:lnTo>
                    <a:pt x="3049" y="529"/>
                  </a:lnTo>
                  <a:lnTo>
                    <a:pt x="2927" y="407"/>
                  </a:lnTo>
                  <a:lnTo>
                    <a:pt x="2683" y="163"/>
                  </a:lnTo>
                  <a:lnTo>
                    <a:pt x="2358" y="41"/>
                  </a:lnTo>
                  <a:lnTo>
                    <a:pt x="219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4" name="Google Shape;2804;p33"/>
            <p:cNvSpPr/>
            <p:nvPr/>
          </p:nvSpPr>
          <p:spPr>
            <a:xfrm>
              <a:off x="2226500" y="2663400"/>
              <a:ext cx="95525" cy="75225"/>
            </a:xfrm>
            <a:custGeom>
              <a:avLst/>
              <a:gdLst/>
              <a:ahLst/>
              <a:cxnLst/>
              <a:rect l="l" t="t" r="r" b="b"/>
              <a:pathLst>
                <a:path w="3821" h="3009" extrusionOk="0">
                  <a:moveTo>
                    <a:pt x="1829" y="1"/>
                  </a:moveTo>
                  <a:lnTo>
                    <a:pt x="366" y="164"/>
                  </a:lnTo>
                  <a:lnTo>
                    <a:pt x="244" y="204"/>
                  </a:lnTo>
                  <a:lnTo>
                    <a:pt x="122" y="285"/>
                  </a:lnTo>
                  <a:lnTo>
                    <a:pt x="41" y="367"/>
                  </a:lnTo>
                  <a:lnTo>
                    <a:pt x="0" y="448"/>
                  </a:lnTo>
                  <a:lnTo>
                    <a:pt x="0" y="570"/>
                  </a:lnTo>
                  <a:lnTo>
                    <a:pt x="0" y="733"/>
                  </a:lnTo>
                  <a:lnTo>
                    <a:pt x="41" y="854"/>
                  </a:lnTo>
                  <a:lnTo>
                    <a:pt x="82" y="976"/>
                  </a:lnTo>
                  <a:lnTo>
                    <a:pt x="976" y="2439"/>
                  </a:lnTo>
                  <a:lnTo>
                    <a:pt x="1179" y="2683"/>
                  </a:lnTo>
                  <a:lnTo>
                    <a:pt x="1463" y="2887"/>
                  </a:lnTo>
                  <a:lnTo>
                    <a:pt x="1748" y="2968"/>
                  </a:lnTo>
                  <a:lnTo>
                    <a:pt x="1910" y="3008"/>
                  </a:lnTo>
                  <a:lnTo>
                    <a:pt x="2032" y="2968"/>
                  </a:lnTo>
                  <a:lnTo>
                    <a:pt x="3455" y="2805"/>
                  </a:lnTo>
                  <a:lnTo>
                    <a:pt x="3577" y="2765"/>
                  </a:lnTo>
                  <a:lnTo>
                    <a:pt x="3658" y="2724"/>
                  </a:lnTo>
                  <a:lnTo>
                    <a:pt x="3739" y="2643"/>
                  </a:lnTo>
                  <a:lnTo>
                    <a:pt x="3821" y="2561"/>
                  </a:lnTo>
                  <a:lnTo>
                    <a:pt x="3821" y="2439"/>
                  </a:lnTo>
                  <a:lnTo>
                    <a:pt x="3821" y="2318"/>
                  </a:lnTo>
                  <a:lnTo>
                    <a:pt x="3780" y="2196"/>
                  </a:lnTo>
                  <a:lnTo>
                    <a:pt x="3739" y="2074"/>
                  </a:lnTo>
                  <a:lnTo>
                    <a:pt x="2926" y="611"/>
                  </a:lnTo>
                  <a:lnTo>
                    <a:pt x="2845" y="489"/>
                  </a:lnTo>
                  <a:lnTo>
                    <a:pt x="2723" y="367"/>
                  </a:lnTo>
                  <a:lnTo>
                    <a:pt x="2439" y="123"/>
                  </a:lnTo>
                  <a:lnTo>
                    <a:pt x="211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5" name="Google Shape;2805;p33"/>
            <p:cNvSpPr/>
            <p:nvPr/>
          </p:nvSpPr>
          <p:spPr>
            <a:xfrm>
              <a:off x="2118800" y="2680675"/>
              <a:ext cx="96550" cy="76225"/>
            </a:xfrm>
            <a:custGeom>
              <a:avLst/>
              <a:gdLst/>
              <a:ahLst/>
              <a:cxnLst/>
              <a:rect l="l" t="t" r="r" b="b"/>
              <a:pathLst>
                <a:path w="3862" h="3049" extrusionOk="0">
                  <a:moveTo>
                    <a:pt x="1707" y="1"/>
                  </a:moveTo>
                  <a:lnTo>
                    <a:pt x="325" y="285"/>
                  </a:lnTo>
                  <a:lnTo>
                    <a:pt x="204" y="326"/>
                  </a:lnTo>
                  <a:lnTo>
                    <a:pt x="122" y="407"/>
                  </a:lnTo>
                  <a:lnTo>
                    <a:pt x="41" y="489"/>
                  </a:lnTo>
                  <a:lnTo>
                    <a:pt x="0" y="611"/>
                  </a:lnTo>
                  <a:lnTo>
                    <a:pt x="0" y="732"/>
                  </a:lnTo>
                  <a:lnTo>
                    <a:pt x="0" y="854"/>
                  </a:lnTo>
                  <a:lnTo>
                    <a:pt x="41" y="1017"/>
                  </a:lnTo>
                  <a:lnTo>
                    <a:pt x="122" y="1139"/>
                  </a:lnTo>
                  <a:lnTo>
                    <a:pt x="1057" y="2561"/>
                  </a:lnTo>
                  <a:lnTo>
                    <a:pt x="1301" y="2805"/>
                  </a:lnTo>
                  <a:lnTo>
                    <a:pt x="1585" y="2968"/>
                  </a:lnTo>
                  <a:lnTo>
                    <a:pt x="1870" y="3049"/>
                  </a:lnTo>
                  <a:lnTo>
                    <a:pt x="2154" y="3049"/>
                  </a:lnTo>
                  <a:lnTo>
                    <a:pt x="3495" y="2765"/>
                  </a:lnTo>
                  <a:lnTo>
                    <a:pt x="3617" y="2724"/>
                  </a:lnTo>
                  <a:lnTo>
                    <a:pt x="3739" y="2683"/>
                  </a:lnTo>
                  <a:lnTo>
                    <a:pt x="3821" y="2602"/>
                  </a:lnTo>
                  <a:lnTo>
                    <a:pt x="3861" y="2521"/>
                  </a:lnTo>
                  <a:lnTo>
                    <a:pt x="3861" y="2399"/>
                  </a:lnTo>
                  <a:lnTo>
                    <a:pt x="3861" y="2277"/>
                  </a:lnTo>
                  <a:lnTo>
                    <a:pt x="3821" y="2155"/>
                  </a:lnTo>
                  <a:lnTo>
                    <a:pt x="3739" y="1992"/>
                  </a:lnTo>
                  <a:lnTo>
                    <a:pt x="2805" y="570"/>
                  </a:lnTo>
                  <a:lnTo>
                    <a:pt x="2601" y="326"/>
                  </a:lnTo>
                  <a:lnTo>
                    <a:pt x="2317" y="123"/>
                  </a:lnTo>
                  <a:lnTo>
                    <a:pt x="203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6" name="Google Shape;2806;p33"/>
            <p:cNvSpPr/>
            <p:nvPr/>
          </p:nvSpPr>
          <p:spPr>
            <a:xfrm>
              <a:off x="2014150" y="2705075"/>
              <a:ext cx="96550" cy="77250"/>
            </a:xfrm>
            <a:custGeom>
              <a:avLst/>
              <a:gdLst/>
              <a:ahLst/>
              <a:cxnLst/>
              <a:rect l="l" t="t" r="r" b="b"/>
              <a:pathLst>
                <a:path w="3862" h="3090" extrusionOk="0">
                  <a:moveTo>
                    <a:pt x="1829" y="0"/>
                  </a:moveTo>
                  <a:lnTo>
                    <a:pt x="1667" y="41"/>
                  </a:lnTo>
                  <a:lnTo>
                    <a:pt x="325" y="407"/>
                  </a:lnTo>
                  <a:lnTo>
                    <a:pt x="203" y="488"/>
                  </a:lnTo>
                  <a:lnTo>
                    <a:pt x="122" y="569"/>
                  </a:lnTo>
                  <a:lnTo>
                    <a:pt x="41" y="651"/>
                  </a:lnTo>
                  <a:lnTo>
                    <a:pt x="0" y="772"/>
                  </a:lnTo>
                  <a:lnTo>
                    <a:pt x="0" y="894"/>
                  </a:lnTo>
                  <a:lnTo>
                    <a:pt x="0" y="1016"/>
                  </a:lnTo>
                  <a:lnTo>
                    <a:pt x="41" y="1138"/>
                  </a:lnTo>
                  <a:lnTo>
                    <a:pt x="122" y="1301"/>
                  </a:lnTo>
                  <a:lnTo>
                    <a:pt x="1057" y="2642"/>
                  </a:lnTo>
                  <a:lnTo>
                    <a:pt x="1138" y="2764"/>
                  </a:lnTo>
                  <a:lnTo>
                    <a:pt x="1260" y="2886"/>
                  </a:lnTo>
                  <a:lnTo>
                    <a:pt x="1545" y="3048"/>
                  </a:lnTo>
                  <a:lnTo>
                    <a:pt x="1829" y="3089"/>
                  </a:lnTo>
                  <a:lnTo>
                    <a:pt x="2114" y="3089"/>
                  </a:lnTo>
                  <a:lnTo>
                    <a:pt x="3495" y="2723"/>
                  </a:lnTo>
                  <a:lnTo>
                    <a:pt x="3617" y="2683"/>
                  </a:lnTo>
                  <a:lnTo>
                    <a:pt x="3739" y="2601"/>
                  </a:lnTo>
                  <a:lnTo>
                    <a:pt x="3821" y="2520"/>
                  </a:lnTo>
                  <a:lnTo>
                    <a:pt x="3861" y="2439"/>
                  </a:lnTo>
                  <a:lnTo>
                    <a:pt x="3861" y="2317"/>
                  </a:lnTo>
                  <a:lnTo>
                    <a:pt x="3861" y="2195"/>
                  </a:lnTo>
                  <a:lnTo>
                    <a:pt x="3780" y="2073"/>
                  </a:lnTo>
                  <a:lnTo>
                    <a:pt x="3739" y="1951"/>
                  </a:lnTo>
                  <a:lnTo>
                    <a:pt x="2764" y="569"/>
                  </a:lnTo>
                  <a:lnTo>
                    <a:pt x="2561" y="285"/>
                  </a:lnTo>
                  <a:lnTo>
                    <a:pt x="2276" y="122"/>
                  </a:lnTo>
                  <a:lnTo>
                    <a:pt x="1951" y="41"/>
                  </a:lnTo>
                  <a:lnTo>
                    <a:pt x="182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7" name="Google Shape;2807;p33"/>
            <p:cNvSpPr/>
            <p:nvPr/>
          </p:nvSpPr>
          <p:spPr>
            <a:xfrm>
              <a:off x="1909500" y="2737575"/>
              <a:ext cx="94500" cy="76225"/>
            </a:xfrm>
            <a:custGeom>
              <a:avLst/>
              <a:gdLst/>
              <a:ahLst/>
              <a:cxnLst/>
              <a:rect l="l" t="t" r="r" b="b"/>
              <a:pathLst>
                <a:path w="3780" h="3049" extrusionOk="0">
                  <a:moveTo>
                    <a:pt x="1748" y="1"/>
                  </a:moveTo>
                  <a:lnTo>
                    <a:pt x="366" y="489"/>
                  </a:lnTo>
                  <a:lnTo>
                    <a:pt x="244" y="529"/>
                  </a:lnTo>
                  <a:lnTo>
                    <a:pt x="163" y="610"/>
                  </a:lnTo>
                  <a:lnTo>
                    <a:pt x="81" y="732"/>
                  </a:lnTo>
                  <a:lnTo>
                    <a:pt x="41" y="854"/>
                  </a:lnTo>
                  <a:lnTo>
                    <a:pt x="0" y="976"/>
                  </a:lnTo>
                  <a:lnTo>
                    <a:pt x="0" y="1098"/>
                  </a:lnTo>
                  <a:lnTo>
                    <a:pt x="41" y="1220"/>
                  </a:lnTo>
                  <a:lnTo>
                    <a:pt x="122" y="1383"/>
                  </a:lnTo>
                  <a:lnTo>
                    <a:pt x="894" y="2643"/>
                  </a:lnTo>
                  <a:lnTo>
                    <a:pt x="976" y="2764"/>
                  </a:lnTo>
                  <a:lnTo>
                    <a:pt x="1097" y="2886"/>
                  </a:lnTo>
                  <a:lnTo>
                    <a:pt x="1341" y="3008"/>
                  </a:lnTo>
                  <a:lnTo>
                    <a:pt x="1626" y="3049"/>
                  </a:lnTo>
                  <a:lnTo>
                    <a:pt x="1951" y="3049"/>
                  </a:lnTo>
                  <a:lnTo>
                    <a:pt x="3414" y="2602"/>
                  </a:lnTo>
                  <a:lnTo>
                    <a:pt x="3536" y="2561"/>
                  </a:lnTo>
                  <a:lnTo>
                    <a:pt x="3617" y="2480"/>
                  </a:lnTo>
                  <a:lnTo>
                    <a:pt x="3699" y="2399"/>
                  </a:lnTo>
                  <a:lnTo>
                    <a:pt x="3739" y="2277"/>
                  </a:lnTo>
                  <a:lnTo>
                    <a:pt x="3780" y="2155"/>
                  </a:lnTo>
                  <a:lnTo>
                    <a:pt x="3780" y="2074"/>
                  </a:lnTo>
                  <a:lnTo>
                    <a:pt x="3739" y="1911"/>
                  </a:lnTo>
                  <a:lnTo>
                    <a:pt x="3658" y="1789"/>
                  </a:lnTo>
                  <a:lnTo>
                    <a:pt x="2804" y="448"/>
                  </a:lnTo>
                  <a:lnTo>
                    <a:pt x="2683" y="326"/>
                  </a:lnTo>
                  <a:lnTo>
                    <a:pt x="2561" y="245"/>
                  </a:lnTo>
                  <a:lnTo>
                    <a:pt x="2317" y="41"/>
                  </a:lnTo>
                  <a:lnTo>
                    <a:pt x="2154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8" name="Google Shape;2808;p33"/>
            <p:cNvSpPr/>
            <p:nvPr/>
          </p:nvSpPr>
          <p:spPr>
            <a:xfrm>
              <a:off x="2389050" y="2746725"/>
              <a:ext cx="90475" cy="69125"/>
            </a:xfrm>
            <a:custGeom>
              <a:avLst/>
              <a:gdLst/>
              <a:ahLst/>
              <a:cxnLst/>
              <a:rect l="l" t="t" r="r" b="b"/>
              <a:pathLst>
                <a:path w="3619" h="2765" extrusionOk="0">
                  <a:moveTo>
                    <a:pt x="1870" y="1"/>
                  </a:moveTo>
                  <a:lnTo>
                    <a:pt x="407" y="123"/>
                  </a:lnTo>
                  <a:lnTo>
                    <a:pt x="285" y="163"/>
                  </a:lnTo>
                  <a:lnTo>
                    <a:pt x="164" y="204"/>
                  </a:lnTo>
                  <a:lnTo>
                    <a:pt x="82" y="244"/>
                  </a:lnTo>
                  <a:lnTo>
                    <a:pt x="42" y="366"/>
                  </a:lnTo>
                  <a:lnTo>
                    <a:pt x="1" y="448"/>
                  </a:lnTo>
                  <a:lnTo>
                    <a:pt x="1" y="570"/>
                  </a:lnTo>
                  <a:lnTo>
                    <a:pt x="42" y="691"/>
                  </a:lnTo>
                  <a:lnTo>
                    <a:pt x="82" y="813"/>
                  </a:lnTo>
                  <a:lnTo>
                    <a:pt x="814" y="2155"/>
                  </a:lnTo>
                  <a:lnTo>
                    <a:pt x="1017" y="2398"/>
                  </a:lnTo>
                  <a:lnTo>
                    <a:pt x="1261" y="2602"/>
                  </a:lnTo>
                  <a:lnTo>
                    <a:pt x="1545" y="2724"/>
                  </a:lnTo>
                  <a:lnTo>
                    <a:pt x="1667" y="2764"/>
                  </a:lnTo>
                  <a:lnTo>
                    <a:pt x="1830" y="2764"/>
                  </a:lnTo>
                  <a:lnTo>
                    <a:pt x="3171" y="2642"/>
                  </a:lnTo>
                  <a:lnTo>
                    <a:pt x="3293" y="2602"/>
                  </a:lnTo>
                  <a:lnTo>
                    <a:pt x="3415" y="2561"/>
                  </a:lnTo>
                  <a:lnTo>
                    <a:pt x="3496" y="2520"/>
                  </a:lnTo>
                  <a:lnTo>
                    <a:pt x="3537" y="2398"/>
                  </a:lnTo>
                  <a:lnTo>
                    <a:pt x="3577" y="2317"/>
                  </a:lnTo>
                  <a:lnTo>
                    <a:pt x="3618" y="2195"/>
                  </a:lnTo>
                  <a:lnTo>
                    <a:pt x="3577" y="2073"/>
                  </a:lnTo>
                  <a:lnTo>
                    <a:pt x="3537" y="1951"/>
                  </a:lnTo>
                  <a:lnTo>
                    <a:pt x="2886" y="610"/>
                  </a:lnTo>
                  <a:lnTo>
                    <a:pt x="2805" y="488"/>
                  </a:lnTo>
                  <a:lnTo>
                    <a:pt x="2683" y="366"/>
                  </a:lnTo>
                  <a:lnTo>
                    <a:pt x="2439" y="163"/>
                  </a:lnTo>
                  <a:lnTo>
                    <a:pt x="2155" y="41"/>
                  </a:lnTo>
                  <a:lnTo>
                    <a:pt x="2033" y="41"/>
                  </a:lnTo>
                  <a:lnTo>
                    <a:pt x="187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09" name="Google Shape;2809;p33"/>
            <p:cNvSpPr/>
            <p:nvPr/>
          </p:nvSpPr>
          <p:spPr>
            <a:xfrm>
              <a:off x="2283400" y="2756900"/>
              <a:ext cx="91450" cy="71125"/>
            </a:xfrm>
            <a:custGeom>
              <a:avLst/>
              <a:gdLst/>
              <a:ahLst/>
              <a:cxnLst/>
              <a:rect l="l" t="t" r="r" b="b"/>
              <a:pathLst>
                <a:path w="3658" h="2845" extrusionOk="0">
                  <a:moveTo>
                    <a:pt x="1748" y="0"/>
                  </a:moveTo>
                  <a:lnTo>
                    <a:pt x="366" y="203"/>
                  </a:lnTo>
                  <a:lnTo>
                    <a:pt x="244" y="244"/>
                  </a:lnTo>
                  <a:lnTo>
                    <a:pt x="122" y="284"/>
                  </a:lnTo>
                  <a:lnTo>
                    <a:pt x="82" y="366"/>
                  </a:lnTo>
                  <a:lnTo>
                    <a:pt x="41" y="447"/>
                  </a:lnTo>
                  <a:lnTo>
                    <a:pt x="0" y="569"/>
                  </a:lnTo>
                  <a:lnTo>
                    <a:pt x="0" y="691"/>
                  </a:lnTo>
                  <a:lnTo>
                    <a:pt x="41" y="813"/>
                  </a:lnTo>
                  <a:lnTo>
                    <a:pt x="122" y="935"/>
                  </a:lnTo>
                  <a:lnTo>
                    <a:pt x="976" y="2276"/>
                  </a:lnTo>
                  <a:lnTo>
                    <a:pt x="1179" y="2520"/>
                  </a:lnTo>
                  <a:lnTo>
                    <a:pt x="1463" y="2682"/>
                  </a:lnTo>
                  <a:lnTo>
                    <a:pt x="1707" y="2804"/>
                  </a:lnTo>
                  <a:lnTo>
                    <a:pt x="1870" y="2845"/>
                  </a:lnTo>
                  <a:lnTo>
                    <a:pt x="1992" y="2804"/>
                  </a:lnTo>
                  <a:lnTo>
                    <a:pt x="3292" y="2642"/>
                  </a:lnTo>
                  <a:lnTo>
                    <a:pt x="3414" y="2601"/>
                  </a:lnTo>
                  <a:lnTo>
                    <a:pt x="3495" y="2560"/>
                  </a:lnTo>
                  <a:lnTo>
                    <a:pt x="3577" y="2479"/>
                  </a:lnTo>
                  <a:lnTo>
                    <a:pt x="3617" y="2398"/>
                  </a:lnTo>
                  <a:lnTo>
                    <a:pt x="3658" y="2317"/>
                  </a:lnTo>
                  <a:lnTo>
                    <a:pt x="3658" y="2195"/>
                  </a:lnTo>
                  <a:lnTo>
                    <a:pt x="3617" y="2073"/>
                  </a:lnTo>
                  <a:lnTo>
                    <a:pt x="3536" y="1910"/>
                  </a:lnTo>
                  <a:lnTo>
                    <a:pt x="2764" y="569"/>
                  </a:lnTo>
                  <a:lnTo>
                    <a:pt x="2561" y="325"/>
                  </a:lnTo>
                  <a:lnTo>
                    <a:pt x="2317" y="163"/>
                  </a:lnTo>
                  <a:lnTo>
                    <a:pt x="2032" y="41"/>
                  </a:lnTo>
                  <a:lnTo>
                    <a:pt x="187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0" name="Google Shape;2810;p33"/>
            <p:cNvSpPr/>
            <p:nvPr/>
          </p:nvSpPr>
          <p:spPr>
            <a:xfrm>
              <a:off x="2179750" y="2773150"/>
              <a:ext cx="94525" cy="71150"/>
            </a:xfrm>
            <a:custGeom>
              <a:avLst/>
              <a:gdLst/>
              <a:ahLst/>
              <a:cxnLst/>
              <a:rect l="l" t="t" r="r" b="b"/>
              <a:pathLst>
                <a:path w="3781" h="2846" extrusionOk="0">
                  <a:moveTo>
                    <a:pt x="1708" y="0"/>
                  </a:moveTo>
                  <a:lnTo>
                    <a:pt x="367" y="285"/>
                  </a:lnTo>
                  <a:lnTo>
                    <a:pt x="245" y="325"/>
                  </a:lnTo>
                  <a:lnTo>
                    <a:pt x="123" y="366"/>
                  </a:lnTo>
                  <a:lnTo>
                    <a:pt x="82" y="447"/>
                  </a:lnTo>
                  <a:lnTo>
                    <a:pt x="41" y="569"/>
                  </a:lnTo>
                  <a:lnTo>
                    <a:pt x="1" y="651"/>
                  </a:lnTo>
                  <a:lnTo>
                    <a:pt x="41" y="772"/>
                  </a:lnTo>
                  <a:lnTo>
                    <a:pt x="82" y="894"/>
                  </a:lnTo>
                  <a:lnTo>
                    <a:pt x="123" y="1016"/>
                  </a:lnTo>
                  <a:lnTo>
                    <a:pt x="1057" y="2317"/>
                  </a:lnTo>
                  <a:lnTo>
                    <a:pt x="1261" y="2561"/>
                  </a:lnTo>
                  <a:lnTo>
                    <a:pt x="1545" y="2723"/>
                  </a:lnTo>
                  <a:lnTo>
                    <a:pt x="1830" y="2845"/>
                  </a:lnTo>
                  <a:lnTo>
                    <a:pt x="2114" y="2845"/>
                  </a:lnTo>
                  <a:lnTo>
                    <a:pt x="3455" y="2601"/>
                  </a:lnTo>
                  <a:lnTo>
                    <a:pt x="3577" y="2561"/>
                  </a:lnTo>
                  <a:lnTo>
                    <a:pt x="3659" y="2520"/>
                  </a:lnTo>
                  <a:lnTo>
                    <a:pt x="3740" y="2439"/>
                  </a:lnTo>
                  <a:lnTo>
                    <a:pt x="3780" y="2317"/>
                  </a:lnTo>
                  <a:lnTo>
                    <a:pt x="3780" y="2236"/>
                  </a:lnTo>
                  <a:lnTo>
                    <a:pt x="3740" y="2114"/>
                  </a:lnTo>
                  <a:lnTo>
                    <a:pt x="3699" y="1992"/>
                  </a:lnTo>
                  <a:lnTo>
                    <a:pt x="3659" y="1870"/>
                  </a:lnTo>
                  <a:lnTo>
                    <a:pt x="2764" y="529"/>
                  </a:lnTo>
                  <a:lnTo>
                    <a:pt x="2561" y="285"/>
                  </a:lnTo>
                  <a:lnTo>
                    <a:pt x="2277" y="122"/>
                  </a:lnTo>
                  <a:lnTo>
                    <a:pt x="1992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1" name="Google Shape;2811;p33"/>
            <p:cNvSpPr/>
            <p:nvPr/>
          </p:nvSpPr>
          <p:spPr>
            <a:xfrm>
              <a:off x="2074100" y="2795500"/>
              <a:ext cx="96550" cy="70125"/>
            </a:xfrm>
            <a:custGeom>
              <a:avLst/>
              <a:gdLst/>
              <a:ahLst/>
              <a:cxnLst/>
              <a:rect l="l" t="t" r="r" b="b"/>
              <a:pathLst>
                <a:path w="3862" h="2805" extrusionOk="0">
                  <a:moveTo>
                    <a:pt x="1748" y="0"/>
                  </a:moveTo>
                  <a:lnTo>
                    <a:pt x="366" y="366"/>
                  </a:lnTo>
                  <a:lnTo>
                    <a:pt x="244" y="407"/>
                  </a:lnTo>
                  <a:lnTo>
                    <a:pt x="122" y="488"/>
                  </a:lnTo>
                  <a:lnTo>
                    <a:pt x="41" y="569"/>
                  </a:lnTo>
                  <a:lnTo>
                    <a:pt x="0" y="651"/>
                  </a:lnTo>
                  <a:lnTo>
                    <a:pt x="0" y="773"/>
                  </a:lnTo>
                  <a:lnTo>
                    <a:pt x="0" y="854"/>
                  </a:lnTo>
                  <a:lnTo>
                    <a:pt x="41" y="976"/>
                  </a:lnTo>
                  <a:lnTo>
                    <a:pt x="122" y="1098"/>
                  </a:lnTo>
                  <a:lnTo>
                    <a:pt x="975" y="2358"/>
                  </a:lnTo>
                  <a:lnTo>
                    <a:pt x="1097" y="2480"/>
                  </a:lnTo>
                  <a:lnTo>
                    <a:pt x="1219" y="2561"/>
                  </a:lnTo>
                  <a:lnTo>
                    <a:pt x="1504" y="2723"/>
                  </a:lnTo>
                  <a:lnTo>
                    <a:pt x="1788" y="2805"/>
                  </a:lnTo>
                  <a:lnTo>
                    <a:pt x="2113" y="2805"/>
                  </a:lnTo>
                  <a:lnTo>
                    <a:pt x="3536" y="2480"/>
                  </a:lnTo>
                  <a:lnTo>
                    <a:pt x="3658" y="2439"/>
                  </a:lnTo>
                  <a:lnTo>
                    <a:pt x="3739" y="2398"/>
                  </a:lnTo>
                  <a:lnTo>
                    <a:pt x="3820" y="2317"/>
                  </a:lnTo>
                  <a:lnTo>
                    <a:pt x="3861" y="2236"/>
                  </a:lnTo>
                  <a:lnTo>
                    <a:pt x="3861" y="2114"/>
                  </a:lnTo>
                  <a:lnTo>
                    <a:pt x="3861" y="1992"/>
                  </a:lnTo>
                  <a:lnTo>
                    <a:pt x="3820" y="1870"/>
                  </a:lnTo>
                  <a:lnTo>
                    <a:pt x="3739" y="1748"/>
                  </a:lnTo>
                  <a:lnTo>
                    <a:pt x="2845" y="488"/>
                  </a:lnTo>
                  <a:lnTo>
                    <a:pt x="2601" y="244"/>
                  </a:lnTo>
                  <a:lnTo>
                    <a:pt x="2357" y="82"/>
                  </a:lnTo>
                  <a:lnTo>
                    <a:pt x="2032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2" name="Google Shape;2812;p33"/>
            <p:cNvSpPr/>
            <p:nvPr/>
          </p:nvSpPr>
          <p:spPr>
            <a:xfrm>
              <a:off x="1960300" y="2822925"/>
              <a:ext cx="99600" cy="70125"/>
            </a:xfrm>
            <a:custGeom>
              <a:avLst/>
              <a:gdLst/>
              <a:ahLst/>
              <a:cxnLst/>
              <a:rect l="l" t="t" r="r" b="b"/>
              <a:pathLst>
                <a:path w="3984" h="2805" extrusionOk="0">
                  <a:moveTo>
                    <a:pt x="2073" y="1"/>
                  </a:moveTo>
                  <a:lnTo>
                    <a:pt x="1951" y="41"/>
                  </a:lnTo>
                  <a:lnTo>
                    <a:pt x="447" y="448"/>
                  </a:lnTo>
                  <a:lnTo>
                    <a:pt x="325" y="529"/>
                  </a:lnTo>
                  <a:lnTo>
                    <a:pt x="203" y="570"/>
                  </a:lnTo>
                  <a:lnTo>
                    <a:pt x="122" y="651"/>
                  </a:lnTo>
                  <a:lnTo>
                    <a:pt x="41" y="773"/>
                  </a:lnTo>
                  <a:lnTo>
                    <a:pt x="0" y="854"/>
                  </a:lnTo>
                  <a:lnTo>
                    <a:pt x="0" y="976"/>
                  </a:lnTo>
                  <a:lnTo>
                    <a:pt x="0" y="1098"/>
                  </a:lnTo>
                  <a:lnTo>
                    <a:pt x="82" y="1220"/>
                  </a:lnTo>
                  <a:lnTo>
                    <a:pt x="813" y="2399"/>
                  </a:lnTo>
                  <a:lnTo>
                    <a:pt x="894" y="2480"/>
                  </a:lnTo>
                  <a:lnTo>
                    <a:pt x="1016" y="2602"/>
                  </a:lnTo>
                  <a:lnTo>
                    <a:pt x="1301" y="2724"/>
                  </a:lnTo>
                  <a:lnTo>
                    <a:pt x="1626" y="2805"/>
                  </a:lnTo>
                  <a:lnTo>
                    <a:pt x="1788" y="2805"/>
                  </a:lnTo>
                  <a:lnTo>
                    <a:pt x="1951" y="2764"/>
                  </a:lnTo>
                  <a:lnTo>
                    <a:pt x="3536" y="2399"/>
                  </a:lnTo>
                  <a:lnTo>
                    <a:pt x="3699" y="2358"/>
                  </a:lnTo>
                  <a:lnTo>
                    <a:pt x="3821" y="2277"/>
                  </a:lnTo>
                  <a:lnTo>
                    <a:pt x="3902" y="2195"/>
                  </a:lnTo>
                  <a:lnTo>
                    <a:pt x="3942" y="2114"/>
                  </a:lnTo>
                  <a:lnTo>
                    <a:pt x="3983" y="1992"/>
                  </a:lnTo>
                  <a:lnTo>
                    <a:pt x="3983" y="1870"/>
                  </a:lnTo>
                  <a:lnTo>
                    <a:pt x="3942" y="1789"/>
                  </a:lnTo>
                  <a:lnTo>
                    <a:pt x="3861" y="1667"/>
                  </a:lnTo>
                  <a:lnTo>
                    <a:pt x="3048" y="448"/>
                  </a:lnTo>
                  <a:lnTo>
                    <a:pt x="2926" y="326"/>
                  </a:lnTo>
                  <a:lnTo>
                    <a:pt x="2805" y="204"/>
                  </a:lnTo>
                  <a:lnTo>
                    <a:pt x="2561" y="82"/>
                  </a:lnTo>
                  <a:lnTo>
                    <a:pt x="2236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3" name="Google Shape;2813;p33"/>
            <p:cNvSpPr/>
            <p:nvPr/>
          </p:nvSpPr>
          <p:spPr>
            <a:xfrm>
              <a:off x="2289500" y="2551650"/>
              <a:ext cx="103650" cy="84350"/>
            </a:xfrm>
            <a:custGeom>
              <a:avLst/>
              <a:gdLst/>
              <a:ahLst/>
              <a:cxnLst/>
              <a:rect l="l" t="t" r="r" b="b"/>
              <a:pathLst>
                <a:path w="4146" h="3374" extrusionOk="0">
                  <a:moveTo>
                    <a:pt x="2154" y="0"/>
                  </a:moveTo>
                  <a:lnTo>
                    <a:pt x="447" y="41"/>
                  </a:lnTo>
                  <a:lnTo>
                    <a:pt x="325" y="41"/>
                  </a:lnTo>
                  <a:lnTo>
                    <a:pt x="203" y="122"/>
                  </a:lnTo>
                  <a:lnTo>
                    <a:pt x="81" y="204"/>
                  </a:lnTo>
                  <a:lnTo>
                    <a:pt x="41" y="326"/>
                  </a:lnTo>
                  <a:lnTo>
                    <a:pt x="0" y="447"/>
                  </a:lnTo>
                  <a:lnTo>
                    <a:pt x="0" y="610"/>
                  </a:lnTo>
                  <a:lnTo>
                    <a:pt x="0" y="773"/>
                  </a:lnTo>
                  <a:lnTo>
                    <a:pt x="81" y="935"/>
                  </a:lnTo>
                  <a:lnTo>
                    <a:pt x="935" y="2642"/>
                  </a:lnTo>
                  <a:lnTo>
                    <a:pt x="1016" y="2805"/>
                  </a:lnTo>
                  <a:lnTo>
                    <a:pt x="1138" y="2967"/>
                  </a:lnTo>
                  <a:lnTo>
                    <a:pt x="1423" y="3170"/>
                  </a:lnTo>
                  <a:lnTo>
                    <a:pt x="1707" y="3333"/>
                  </a:lnTo>
                  <a:lnTo>
                    <a:pt x="1870" y="3374"/>
                  </a:lnTo>
                  <a:lnTo>
                    <a:pt x="2032" y="3374"/>
                  </a:lnTo>
                  <a:lnTo>
                    <a:pt x="3658" y="3292"/>
                  </a:lnTo>
                  <a:lnTo>
                    <a:pt x="3780" y="3252"/>
                  </a:lnTo>
                  <a:lnTo>
                    <a:pt x="3902" y="3211"/>
                  </a:lnTo>
                  <a:lnTo>
                    <a:pt x="4024" y="3170"/>
                  </a:lnTo>
                  <a:lnTo>
                    <a:pt x="4105" y="3049"/>
                  </a:lnTo>
                  <a:lnTo>
                    <a:pt x="4146" y="2967"/>
                  </a:lnTo>
                  <a:lnTo>
                    <a:pt x="4146" y="2805"/>
                  </a:lnTo>
                  <a:lnTo>
                    <a:pt x="4146" y="2683"/>
                  </a:lnTo>
                  <a:lnTo>
                    <a:pt x="4064" y="2520"/>
                  </a:lnTo>
                  <a:lnTo>
                    <a:pt x="3333" y="854"/>
                  </a:lnTo>
                  <a:lnTo>
                    <a:pt x="3251" y="651"/>
                  </a:lnTo>
                  <a:lnTo>
                    <a:pt x="3129" y="529"/>
                  </a:lnTo>
                  <a:lnTo>
                    <a:pt x="3008" y="366"/>
                  </a:lnTo>
                  <a:lnTo>
                    <a:pt x="2845" y="244"/>
                  </a:lnTo>
                  <a:lnTo>
                    <a:pt x="2682" y="122"/>
                  </a:lnTo>
                  <a:lnTo>
                    <a:pt x="2520" y="41"/>
                  </a:lnTo>
                  <a:lnTo>
                    <a:pt x="231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4" name="Google Shape;2814;p33"/>
            <p:cNvSpPr/>
            <p:nvPr/>
          </p:nvSpPr>
          <p:spPr>
            <a:xfrm>
              <a:off x="2167575" y="2558750"/>
              <a:ext cx="103650" cy="89450"/>
            </a:xfrm>
            <a:custGeom>
              <a:avLst/>
              <a:gdLst/>
              <a:ahLst/>
              <a:cxnLst/>
              <a:rect l="l" t="t" r="r" b="b"/>
              <a:pathLst>
                <a:path w="4146" h="3578" extrusionOk="0">
                  <a:moveTo>
                    <a:pt x="1951" y="1"/>
                  </a:moveTo>
                  <a:lnTo>
                    <a:pt x="407" y="163"/>
                  </a:lnTo>
                  <a:lnTo>
                    <a:pt x="285" y="204"/>
                  </a:lnTo>
                  <a:lnTo>
                    <a:pt x="163" y="285"/>
                  </a:lnTo>
                  <a:lnTo>
                    <a:pt x="81" y="367"/>
                  </a:lnTo>
                  <a:lnTo>
                    <a:pt x="41" y="529"/>
                  </a:lnTo>
                  <a:lnTo>
                    <a:pt x="0" y="651"/>
                  </a:lnTo>
                  <a:lnTo>
                    <a:pt x="41" y="814"/>
                  </a:lnTo>
                  <a:lnTo>
                    <a:pt x="81" y="976"/>
                  </a:lnTo>
                  <a:lnTo>
                    <a:pt x="163" y="1139"/>
                  </a:lnTo>
                  <a:lnTo>
                    <a:pt x="1138" y="2886"/>
                  </a:lnTo>
                  <a:lnTo>
                    <a:pt x="1219" y="3049"/>
                  </a:lnTo>
                  <a:lnTo>
                    <a:pt x="1341" y="3171"/>
                  </a:lnTo>
                  <a:lnTo>
                    <a:pt x="1626" y="3415"/>
                  </a:lnTo>
                  <a:lnTo>
                    <a:pt x="1951" y="3537"/>
                  </a:lnTo>
                  <a:lnTo>
                    <a:pt x="2113" y="3577"/>
                  </a:lnTo>
                  <a:lnTo>
                    <a:pt x="2235" y="3537"/>
                  </a:lnTo>
                  <a:lnTo>
                    <a:pt x="3739" y="3374"/>
                  </a:lnTo>
                  <a:lnTo>
                    <a:pt x="3861" y="3334"/>
                  </a:lnTo>
                  <a:lnTo>
                    <a:pt x="3983" y="3252"/>
                  </a:lnTo>
                  <a:lnTo>
                    <a:pt x="4064" y="3171"/>
                  </a:lnTo>
                  <a:lnTo>
                    <a:pt x="4105" y="3090"/>
                  </a:lnTo>
                  <a:lnTo>
                    <a:pt x="4146" y="2968"/>
                  </a:lnTo>
                  <a:lnTo>
                    <a:pt x="4146" y="2805"/>
                  </a:lnTo>
                  <a:lnTo>
                    <a:pt x="4105" y="2683"/>
                  </a:lnTo>
                  <a:lnTo>
                    <a:pt x="4024" y="2521"/>
                  </a:lnTo>
                  <a:lnTo>
                    <a:pt x="3170" y="773"/>
                  </a:lnTo>
                  <a:lnTo>
                    <a:pt x="3048" y="611"/>
                  </a:lnTo>
                  <a:lnTo>
                    <a:pt x="2926" y="448"/>
                  </a:lnTo>
                  <a:lnTo>
                    <a:pt x="2642" y="204"/>
                  </a:lnTo>
                  <a:lnTo>
                    <a:pt x="2479" y="82"/>
                  </a:lnTo>
                  <a:lnTo>
                    <a:pt x="2276" y="42"/>
                  </a:lnTo>
                  <a:lnTo>
                    <a:pt x="211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5" name="Google Shape;2815;p33"/>
            <p:cNvSpPr/>
            <p:nvPr/>
          </p:nvSpPr>
          <p:spPr>
            <a:xfrm>
              <a:off x="2055800" y="2576025"/>
              <a:ext cx="102650" cy="92500"/>
            </a:xfrm>
            <a:custGeom>
              <a:avLst/>
              <a:gdLst/>
              <a:ahLst/>
              <a:cxnLst/>
              <a:rect l="l" t="t" r="r" b="b"/>
              <a:pathLst>
                <a:path w="4106" h="3700" extrusionOk="0">
                  <a:moveTo>
                    <a:pt x="1789" y="1"/>
                  </a:moveTo>
                  <a:lnTo>
                    <a:pt x="326" y="326"/>
                  </a:lnTo>
                  <a:lnTo>
                    <a:pt x="204" y="367"/>
                  </a:lnTo>
                  <a:lnTo>
                    <a:pt x="122" y="448"/>
                  </a:lnTo>
                  <a:lnTo>
                    <a:pt x="41" y="570"/>
                  </a:lnTo>
                  <a:lnTo>
                    <a:pt x="1" y="692"/>
                  </a:lnTo>
                  <a:lnTo>
                    <a:pt x="1" y="854"/>
                  </a:lnTo>
                  <a:lnTo>
                    <a:pt x="41" y="1017"/>
                  </a:lnTo>
                  <a:lnTo>
                    <a:pt x="82" y="1179"/>
                  </a:lnTo>
                  <a:lnTo>
                    <a:pt x="163" y="1342"/>
                  </a:lnTo>
                  <a:lnTo>
                    <a:pt x="1220" y="3090"/>
                  </a:lnTo>
                  <a:lnTo>
                    <a:pt x="1342" y="3212"/>
                  </a:lnTo>
                  <a:lnTo>
                    <a:pt x="1464" y="3374"/>
                  </a:lnTo>
                  <a:lnTo>
                    <a:pt x="1748" y="3577"/>
                  </a:lnTo>
                  <a:lnTo>
                    <a:pt x="1911" y="3659"/>
                  </a:lnTo>
                  <a:lnTo>
                    <a:pt x="2033" y="3699"/>
                  </a:lnTo>
                  <a:lnTo>
                    <a:pt x="2358" y="3699"/>
                  </a:lnTo>
                  <a:lnTo>
                    <a:pt x="3740" y="3374"/>
                  </a:lnTo>
                  <a:lnTo>
                    <a:pt x="3861" y="3333"/>
                  </a:lnTo>
                  <a:lnTo>
                    <a:pt x="3983" y="3252"/>
                  </a:lnTo>
                  <a:lnTo>
                    <a:pt x="4024" y="3171"/>
                  </a:lnTo>
                  <a:lnTo>
                    <a:pt x="4065" y="3049"/>
                  </a:lnTo>
                  <a:lnTo>
                    <a:pt x="4105" y="2927"/>
                  </a:lnTo>
                  <a:lnTo>
                    <a:pt x="4065" y="2805"/>
                  </a:lnTo>
                  <a:lnTo>
                    <a:pt x="4024" y="2643"/>
                  </a:lnTo>
                  <a:lnTo>
                    <a:pt x="3943" y="2480"/>
                  </a:lnTo>
                  <a:lnTo>
                    <a:pt x="2967" y="732"/>
                  </a:lnTo>
                  <a:lnTo>
                    <a:pt x="2845" y="570"/>
                  </a:lnTo>
                  <a:lnTo>
                    <a:pt x="2724" y="407"/>
                  </a:lnTo>
                  <a:lnTo>
                    <a:pt x="2398" y="163"/>
                  </a:lnTo>
                  <a:lnTo>
                    <a:pt x="2236" y="82"/>
                  </a:lnTo>
                  <a:lnTo>
                    <a:pt x="207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6" name="Google Shape;2816;p33"/>
            <p:cNvSpPr/>
            <p:nvPr/>
          </p:nvSpPr>
          <p:spPr>
            <a:xfrm>
              <a:off x="1952175" y="2602450"/>
              <a:ext cx="99575" cy="94525"/>
            </a:xfrm>
            <a:custGeom>
              <a:avLst/>
              <a:gdLst/>
              <a:ahLst/>
              <a:cxnLst/>
              <a:rect l="l" t="t" r="r" b="b"/>
              <a:pathLst>
                <a:path w="3983" h="3781" extrusionOk="0">
                  <a:moveTo>
                    <a:pt x="1626" y="1"/>
                  </a:moveTo>
                  <a:lnTo>
                    <a:pt x="285" y="448"/>
                  </a:lnTo>
                  <a:lnTo>
                    <a:pt x="203" y="488"/>
                  </a:lnTo>
                  <a:lnTo>
                    <a:pt x="122" y="569"/>
                  </a:lnTo>
                  <a:lnTo>
                    <a:pt x="41" y="691"/>
                  </a:lnTo>
                  <a:lnTo>
                    <a:pt x="0" y="854"/>
                  </a:lnTo>
                  <a:lnTo>
                    <a:pt x="0" y="976"/>
                  </a:lnTo>
                  <a:lnTo>
                    <a:pt x="41" y="1138"/>
                  </a:lnTo>
                  <a:lnTo>
                    <a:pt x="122" y="1342"/>
                  </a:lnTo>
                  <a:lnTo>
                    <a:pt x="203" y="1504"/>
                  </a:lnTo>
                  <a:lnTo>
                    <a:pt x="1219" y="3211"/>
                  </a:lnTo>
                  <a:lnTo>
                    <a:pt x="1301" y="3333"/>
                  </a:lnTo>
                  <a:lnTo>
                    <a:pt x="1423" y="3496"/>
                  </a:lnTo>
                  <a:lnTo>
                    <a:pt x="1707" y="3658"/>
                  </a:lnTo>
                  <a:lnTo>
                    <a:pt x="1870" y="3740"/>
                  </a:lnTo>
                  <a:lnTo>
                    <a:pt x="2032" y="3780"/>
                  </a:lnTo>
                  <a:lnTo>
                    <a:pt x="2154" y="3780"/>
                  </a:lnTo>
                  <a:lnTo>
                    <a:pt x="2317" y="3740"/>
                  </a:lnTo>
                  <a:lnTo>
                    <a:pt x="3658" y="3333"/>
                  </a:lnTo>
                  <a:lnTo>
                    <a:pt x="3780" y="3292"/>
                  </a:lnTo>
                  <a:lnTo>
                    <a:pt x="3861" y="3211"/>
                  </a:lnTo>
                  <a:lnTo>
                    <a:pt x="3942" y="3130"/>
                  </a:lnTo>
                  <a:lnTo>
                    <a:pt x="3983" y="3008"/>
                  </a:lnTo>
                  <a:lnTo>
                    <a:pt x="3983" y="2886"/>
                  </a:lnTo>
                  <a:lnTo>
                    <a:pt x="3942" y="2723"/>
                  </a:lnTo>
                  <a:lnTo>
                    <a:pt x="3902" y="2561"/>
                  </a:lnTo>
                  <a:lnTo>
                    <a:pt x="3820" y="2439"/>
                  </a:lnTo>
                  <a:lnTo>
                    <a:pt x="2764" y="691"/>
                  </a:lnTo>
                  <a:lnTo>
                    <a:pt x="2682" y="529"/>
                  </a:lnTo>
                  <a:lnTo>
                    <a:pt x="2520" y="366"/>
                  </a:lnTo>
                  <a:lnTo>
                    <a:pt x="2235" y="122"/>
                  </a:lnTo>
                  <a:lnTo>
                    <a:pt x="2073" y="41"/>
                  </a:lnTo>
                  <a:lnTo>
                    <a:pt x="1910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7" name="Google Shape;2817;p33"/>
            <p:cNvSpPr/>
            <p:nvPr/>
          </p:nvSpPr>
          <p:spPr>
            <a:xfrm>
              <a:off x="1856650" y="2635975"/>
              <a:ext cx="92500" cy="95525"/>
            </a:xfrm>
            <a:custGeom>
              <a:avLst/>
              <a:gdLst/>
              <a:ahLst/>
              <a:cxnLst/>
              <a:rect l="l" t="t" r="r" b="b"/>
              <a:pathLst>
                <a:path w="3700" h="3821" extrusionOk="0">
                  <a:moveTo>
                    <a:pt x="1626" y="1"/>
                  </a:moveTo>
                  <a:lnTo>
                    <a:pt x="1505" y="41"/>
                  </a:lnTo>
                  <a:lnTo>
                    <a:pt x="245" y="570"/>
                  </a:lnTo>
                  <a:lnTo>
                    <a:pt x="163" y="610"/>
                  </a:lnTo>
                  <a:lnTo>
                    <a:pt x="82" y="732"/>
                  </a:lnTo>
                  <a:lnTo>
                    <a:pt x="1" y="854"/>
                  </a:lnTo>
                  <a:lnTo>
                    <a:pt x="1" y="976"/>
                  </a:lnTo>
                  <a:lnTo>
                    <a:pt x="1" y="1139"/>
                  </a:lnTo>
                  <a:lnTo>
                    <a:pt x="1" y="1301"/>
                  </a:lnTo>
                  <a:lnTo>
                    <a:pt x="41" y="1464"/>
                  </a:lnTo>
                  <a:lnTo>
                    <a:pt x="123" y="1667"/>
                  </a:lnTo>
                  <a:lnTo>
                    <a:pt x="1017" y="3293"/>
                  </a:lnTo>
                  <a:lnTo>
                    <a:pt x="1098" y="3455"/>
                  </a:lnTo>
                  <a:lnTo>
                    <a:pt x="1220" y="3577"/>
                  </a:lnTo>
                  <a:lnTo>
                    <a:pt x="1342" y="3658"/>
                  </a:lnTo>
                  <a:lnTo>
                    <a:pt x="1505" y="3740"/>
                  </a:lnTo>
                  <a:lnTo>
                    <a:pt x="1626" y="3821"/>
                  </a:lnTo>
                  <a:lnTo>
                    <a:pt x="1911" y="3821"/>
                  </a:lnTo>
                  <a:lnTo>
                    <a:pt x="2033" y="3780"/>
                  </a:lnTo>
                  <a:lnTo>
                    <a:pt x="3374" y="3293"/>
                  </a:lnTo>
                  <a:lnTo>
                    <a:pt x="3496" y="3252"/>
                  </a:lnTo>
                  <a:lnTo>
                    <a:pt x="3577" y="3171"/>
                  </a:lnTo>
                  <a:lnTo>
                    <a:pt x="3659" y="3049"/>
                  </a:lnTo>
                  <a:lnTo>
                    <a:pt x="3699" y="2968"/>
                  </a:lnTo>
                  <a:lnTo>
                    <a:pt x="3699" y="2805"/>
                  </a:lnTo>
                  <a:lnTo>
                    <a:pt x="3659" y="2683"/>
                  </a:lnTo>
                  <a:lnTo>
                    <a:pt x="3618" y="2520"/>
                  </a:lnTo>
                  <a:lnTo>
                    <a:pt x="3537" y="2358"/>
                  </a:lnTo>
                  <a:lnTo>
                    <a:pt x="2561" y="692"/>
                  </a:lnTo>
                  <a:lnTo>
                    <a:pt x="2439" y="529"/>
                  </a:lnTo>
                  <a:lnTo>
                    <a:pt x="2317" y="366"/>
                  </a:lnTo>
                  <a:lnTo>
                    <a:pt x="2033" y="123"/>
                  </a:lnTo>
                  <a:lnTo>
                    <a:pt x="1911" y="82"/>
                  </a:lnTo>
                  <a:lnTo>
                    <a:pt x="1748" y="41"/>
                  </a:lnTo>
                  <a:lnTo>
                    <a:pt x="1626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8" name="Google Shape;2818;p33"/>
            <p:cNvSpPr/>
            <p:nvPr/>
          </p:nvSpPr>
          <p:spPr>
            <a:xfrm>
              <a:off x="4689375" y="3130800"/>
              <a:ext cx="782375" cy="623850"/>
            </a:xfrm>
            <a:custGeom>
              <a:avLst/>
              <a:gdLst/>
              <a:ahLst/>
              <a:cxnLst/>
              <a:rect l="l" t="t" r="r" b="b"/>
              <a:pathLst>
                <a:path w="31295" h="24954" extrusionOk="0">
                  <a:moveTo>
                    <a:pt x="24426" y="0"/>
                  </a:moveTo>
                  <a:lnTo>
                    <a:pt x="21256" y="2642"/>
                  </a:lnTo>
                  <a:lnTo>
                    <a:pt x="22068" y="3170"/>
                  </a:lnTo>
                  <a:lnTo>
                    <a:pt x="22800" y="3739"/>
                  </a:lnTo>
                  <a:lnTo>
                    <a:pt x="23532" y="4349"/>
                  </a:lnTo>
                  <a:lnTo>
                    <a:pt x="24141" y="5040"/>
                  </a:lnTo>
                  <a:lnTo>
                    <a:pt x="24588" y="5568"/>
                  </a:lnTo>
                  <a:lnTo>
                    <a:pt x="24995" y="6137"/>
                  </a:lnTo>
                  <a:lnTo>
                    <a:pt x="25320" y="6706"/>
                  </a:lnTo>
                  <a:lnTo>
                    <a:pt x="25645" y="7315"/>
                  </a:lnTo>
                  <a:lnTo>
                    <a:pt x="25889" y="7925"/>
                  </a:lnTo>
                  <a:lnTo>
                    <a:pt x="26133" y="8575"/>
                  </a:lnTo>
                  <a:lnTo>
                    <a:pt x="26295" y="9226"/>
                  </a:lnTo>
                  <a:lnTo>
                    <a:pt x="26417" y="9917"/>
                  </a:lnTo>
                  <a:lnTo>
                    <a:pt x="3170" y="9348"/>
                  </a:lnTo>
                  <a:lnTo>
                    <a:pt x="3292" y="8819"/>
                  </a:lnTo>
                  <a:lnTo>
                    <a:pt x="3455" y="8250"/>
                  </a:lnTo>
                  <a:lnTo>
                    <a:pt x="3658" y="7763"/>
                  </a:lnTo>
                  <a:lnTo>
                    <a:pt x="3902" y="7234"/>
                  </a:lnTo>
                  <a:lnTo>
                    <a:pt x="4146" y="6747"/>
                  </a:lnTo>
                  <a:lnTo>
                    <a:pt x="4430" y="6259"/>
                  </a:lnTo>
                  <a:lnTo>
                    <a:pt x="4755" y="5771"/>
                  </a:lnTo>
                  <a:lnTo>
                    <a:pt x="5080" y="5324"/>
                  </a:lnTo>
                  <a:lnTo>
                    <a:pt x="5609" y="4714"/>
                  </a:lnTo>
                  <a:lnTo>
                    <a:pt x="6178" y="4145"/>
                  </a:lnTo>
                  <a:lnTo>
                    <a:pt x="6828" y="3617"/>
                  </a:lnTo>
                  <a:lnTo>
                    <a:pt x="7478" y="3129"/>
                  </a:lnTo>
                  <a:lnTo>
                    <a:pt x="5284" y="1057"/>
                  </a:lnTo>
                  <a:lnTo>
                    <a:pt x="4633" y="1585"/>
                  </a:lnTo>
                  <a:lnTo>
                    <a:pt x="4064" y="2113"/>
                  </a:lnTo>
                  <a:lnTo>
                    <a:pt x="3495" y="2682"/>
                  </a:lnTo>
                  <a:lnTo>
                    <a:pt x="2967" y="3251"/>
                  </a:lnTo>
                  <a:lnTo>
                    <a:pt x="2357" y="4064"/>
                  </a:lnTo>
                  <a:lnTo>
                    <a:pt x="1788" y="4918"/>
                  </a:lnTo>
                  <a:lnTo>
                    <a:pt x="1301" y="5812"/>
                  </a:lnTo>
                  <a:lnTo>
                    <a:pt x="894" y="6747"/>
                  </a:lnTo>
                  <a:lnTo>
                    <a:pt x="529" y="7681"/>
                  </a:lnTo>
                  <a:lnTo>
                    <a:pt x="285" y="8657"/>
                  </a:lnTo>
                  <a:lnTo>
                    <a:pt x="81" y="9673"/>
                  </a:lnTo>
                  <a:lnTo>
                    <a:pt x="0" y="10729"/>
                  </a:lnTo>
                  <a:lnTo>
                    <a:pt x="0" y="11745"/>
                  </a:lnTo>
                  <a:lnTo>
                    <a:pt x="81" y="12761"/>
                  </a:lnTo>
                  <a:lnTo>
                    <a:pt x="244" y="13777"/>
                  </a:lnTo>
                  <a:lnTo>
                    <a:pt x="488" y="14753"/>
                  </a:lnTo>
                  <a:lnTo>
                    <a:pt x="813" y="15688"/>
                  </a:lnTo>
                  <a:lnTo>
                    <a:pt x="1219" y="16622"/>
                  </a:lnTo>
                  <a:lnTo>
                    <a:pt x="1707" y="17516"/>
                  </a:lnTo>
                  <a:lnTo>
                    <a:pt x="2235" y="18370"/>
                  </a:lnTo>
                  <a:lnTo>
                    <a:pt x="4552" y="16460"/>
                  </a:lnTo>
                  <a:lnTo>
                    <a:pt x="4227" y="15972"/>
                  </a:lnTo>
                  <a:lnTo>
                    <a:pt x="3983" y="15484"/>
                  </a:lnTo>
                  <a:lnTo>
                    <a:pt x="3739" y="14997"/>
                  </a:lnTo>
                  <a:lnTo>
                    <a:pt x="3536" y="14468"/>
                  </a:lnTo>
                  <a:lnTo>
                    <a:pt x="3333" y="13940"/>
                  </a:lnTo>
                  <a:lnTo>
                    <a:pt x="3211" y="13412"/>
                  </a:lnTo>
                  <a:lnTo>
                    <a:pt x="3089" y="12843"/>
                  </a:lnTo>
                  <a:lnTo>
                    <a:pt x="3008" y="12314"/>
                  </a:lnTo>
                  <a:lnTo>
                    <a:pt x="11664" y="12761"/>
                  </a:lnTo>
                  <a:lnTo>
                    <a:pt x="11217" y="21134"/>
                  </a:lnTo>
                  <a:lnTo>
                    <a:pt x="10608" y="20930"/>
                  </a:lnTo>
                  <a:lnTo>
                    <a:pt x="9957" y="20727"/>
                  </a:lnTo>
                  <a:lnTo>
                    <a:pt x="9348" y="20483"/>
                  </a:lnTo>
                  <a:lnTo>
                    <a:pt x="8779" y="20199"/>
                  </a:lnTo>
                  <a:lnTo>
                    <a:pt x="8250" y="19874"/>
                  </a:lnTo>
                  <a:lnTo>
                    <a:pt x="7681" y="19549"/>
                  </a:lnTo>
                  <a:lnTo>
                    <a:pt x="7194" y="19223"/>
                  </a:lnTo>
                  <a:lnTo>
                    <a:pt x="6706" y="18817"/>
                  </a:lnTo>
                  <a:lnTo>
                    <a:pt x="4308" y="20727"/>
                  </a:lnTo>
                  <a:lnTo>
                    <a:pt x="5162" y="21459"/>
                  </a:lnTo>
                  <a:lnTo>
                    <a:pt x="6096" y="22109"/>
                  </a:lnTo>
                  <a:lnTo>
                    <a:pt x="7072" y="22719"/>
                  </a:lnTo>
                  <a:lnTo>
                    <a:pt x="8128" y="23288"/>
                  </a:lnTo>
                  <a:lnTo>
                    <a:pt x="9226" y="23775"/>
                  </a:lnTo>
                  <a:lnTo>
                    <a:pt x="10404" y="24182"/>
                  </a:lnTo>
                  <a:lnTo>
                    <a:pt x="11624" y="24507"/>
                  </a:lnTo>
                  <a:lnTo>
                    <a:pt x="12884" y="24751"/>
                  </a:lnTo>
                  <a:lnTo>
                    <a:pt x="13574" y="24832"/>
                  </a:lnTo>
                  <a:lnTo>
                    <a:pt x="14265" y="24913"/>
                  </a:lnTo>
                  <a:lnTo>
                    <a:pt x="14916" y="24954"/>
                  </a:lnTo>
                  <a:lnTo>
                    <a:pt x="16297" y="24954"/>
                  </a:lnTo>
                  <a:lnTo>
                    <a:pt x="16948" y="24913"/>
                  </a:lnTo>
                  <a:lnTo>
                    <a:pt x="17639" y="24873"/>
                  </a:lnTo>
                  <a:lnTo>
                    <a:pt x="18289" y="24791"/>
                  </a:lnTo>
                  <a:lnTo>
                    <a:pt x="18939" y="24669"/>
                  </a:lnTo>
                  <a:lnTo>
                    <a:pt x="19589" y="24547"/>
                  </a:lnTo>
                  <a:lnTo>
                    <a:pt x="20240" y="24385"/>
                  </a:lnTo>
                  <a:lnTo>
                    <a:pt x="20849" y="24182"/>
                  </a:lnTo>
                  <a:lnTo>
                    <a:pt x="21500" y="23978"/>
                  </a:lnTo>
                  <a:lnTo>
                    <a:pt x="22109" y="23735"/>
                  </a:lnTo>
                  <a:lnTo>
                    <a:pt x="22719" y="23491"/>
                  </a:lnTo>
                  <a:lnTo>
                    <a:pt x="23288" y="23206"/>
                  </a:lnTo>
                  <a:lnTo>
                    <a:pt x="20362" y="20361"/>
                  </a:lnTo>
                  <a:lnTo>
                    <a:pt x="19752" y="20646"/>
                  </a:lnTo>
                  <a:lnTo>
                    <a:pt x="19102" y="20890"/>
                  </a:lnTo>
                  <a:lnTo>
                    <a:pt x="18411" y="21093"/>
                  </a:lnTo>
                  <a:lnTo>
                    <a:pt x="17760" y="21255"/>
                  </a:lnTo>
                  <a:lnTo>
                    <a:pt x="17070" y="21418"/>
                  </a:lnTo>
                  <a:lnTo>
                    <a:pt x="16338" y="21499"/>
                  </a:lnTo>
                  <a:lnTo>
                    <a:pt x="15647" y="21581"/>
                  </a:lnTo>
                  <a:lnTo>
                    <a:pt x="14916" y="21621"/>
                  </a:lnTo>
                  <a:lnTo>
                    <a:pt x="15322" y="12965"/>
                  </a:lnTo>
                  <a:lnTo>
                    <a:pt x="26255" y="13534"/>
                  </a:lnTo>
                  <a:lnTo>
                    <a:pt x="26051" y="14184"/>
                  </a:lnTo>
                  <a:lnTo>
                    <a:pt x="25807" y="14834"/>
                  </a:lnTo>
                  <a:lnTo>
                    <a:pt x="25523" y="15444"/>
                  </a:lnTo>
                  <a:lnTo>
                    <a:pt x="25198" y="16013"/>
                  </a:lnTo>
                  <a:lnTo>
                    <a:pt x="24832" y="16622"/>
                  </a:lnTo>
                  <a:lnTo>
                    <a:pt x="24426" y="17151"/>
                  </a:lnTo>
                  <a:lnTo>
                    <a:pt x="23979" y="17679"/>
                  </a:lnTo>
                  <a:lnTo>
                    <a:pt x="23532" y="18167"/>
                  </a:lnTo>
                  <a:lnTo>
                    <a:pt x="26580" y="21052"/>
                  </a:lnTo>
                  <a:lnTo>
                    <a:pt x="27067" y="20605"/>
                  </a:lnTo>
                  <a:lnTo>
                    <a:pt x="27555" y="20158"/>
                  </a:lnTo>
                  <a:lnTo>
                    <a:pt x="28002" y="19670"/>
                  </a:lnTo>
                  <a:lnTo>
                    <a:pt x="28449" y="19142"/>
                  </a:lnTo>
                  <a:lnTo>
                    <a:pt x="28856" y="18654"/>
                  </a:lnTo>
                  <a:lnTo>
                    <a:pt x="29221" y="18085"/>
                  </a:lnTo>
                  <a:lnTo>
                    <a:pt x="29587" y="17557"/>
                  </a:lnTo>
                  <a:lnTo>
                    <a:pt x="29872" y="16988"/>
                  </a:lnTo>
                  <a:lnTo>
                    <a:pt x="30156" y="16379"/>
                  </a:lnTo>
                  <a:lnTo>
                    <a:pt x="30441" y="15769"/>
                  </a:lnTo>
                  <a:lnTo>
                    <a:pt x="30644" y="15159"/>
                  </a:lnTo>
                  <a:lnTo>
                    <a:pt x="30847" y="14550"/>
                  </a:lnTo>
                  <a:lnTo>
                    <a:pt x="31010" y="13899"/>
                  </a:lnTo>
                  <a:lnTo>
                    <a:pt x="31132" y="13249"/>
                  </a:lnTo>
                  <a:lnTo>
                    <a:pt x="31213" y="12558"/>
                  </a:lnTo>
                  <a:lnTo>
                    <a:pt x="31294" y="11908"/>
                  </a:lnTo>
                  <a:lnTo>
                    <a:pt x="31294" y="11217"/>
                  </a:lnTo>
                  <a:lnTo>
                    <a:pt x="31253" y="10526"/>
                  </a:lnTo>
                  <a:lnTo>
                    <a:pt x="31213" y="9876"/>
                  </a:lnTo>
                  <a:lnTo>
                    <a:pt x="31132" y="9226"/>
                  </a:lnTo>
                  <a:lnTo>
                    <a:pt x="30969" y="8575"/>
                  </a:lnTo>
                  <a:lnTo>
                    <a:pt x="30806" y="7966"/>
                  </a:lnTo>
                  <a:lnTo>
                    <a:pt x="30603" y="7356"/>
                  </a:lnTo>
                  <a:lnTo>
                    <a:pt x="30400" y="6747"/>
                  </a:lnTo>
                  <a:lnTo>
                    <a:pt x="30115" y="6137"/>
                  </a:lnTo>
                  <a:lnTo>
                    <a:pt x="29831" y="5568"/>
                  </a:lnTo>
                  <a:lnTo>
                    <a:pt x="29506" y="4999"/>
                  </a:lnTo>
                  <a:lnTo>
                    <a:pt x="29181" y="4430"/>
                  </a:lnTo>
                  <a:lnTo>
                    <a:pt x="28815" y="3902"/>
                  </a:lnTo>
                  <a:lnTo>
                    <a:pt x="28409" y="3373"/>
                  </a:lnTo>
                  <a:lnTo>
                    <a:pt x="27961" y="2886"/>
                  </a:lnTo>
                  <a:lnTo>
                    <a:pt x="27514" y="2398"/>
                  </a:lnTo>
                  <a:lnTo>
                    <a:pt x="26824" y="1748"/>
                  </a:lnTo>
                  <a:lnTo>
                    <a:pt x="26051" y="1097"/>
                  </a:lnTo>
                  <a:lnTo>
                    <a:pt x="25279" y="528"/>
                  </a:lnTo>
                  <a:lnTo>
                    <a:pt x="24426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19" name="Google Shape;2819;p33"/>
            <p:cNvSpPr/>
            <p:nvPr/>
          </p:nvSpPr>
          <p:spPr>
            <a:xfrm>
              <a:off x="2164525" y="3130800"/>
              <a:ext cx="782375" cy="623850"/>
            </a:xfrm>
            <a:custGeom>
              <a:avLst/>
              <a:gdLst/>
              <a:ahLst/>
              <a:cxnLst/>
              <a:rect l="l" t="t" r="r" b="b"/>
              <a:pathLst>
                <a:path w="31295" h="24954" extrusionOk="0">
                  <a:moveTo>
                    <a:pt x="6828" y="0"/>
                  </a:moveTo>
                  <a:lnTo>
                    <a:pt x="6015" y="528"/>
                  </a:lnTo>
                  <a:lnTo>
                    <a:pt x="5202" y="1097"/>
                  </a:lnTo>
                  <a:lnTo>
                    <a:pt x="4471" y="1748"/>
                  </a:lnTo>
                  <a:lnTo>
                    <a:pt x="3780" y="2398"/>
                  </a:lnTo>
                  <a:lnTo>
                    <a:pt x="3333" y="2886"/>
                  </a:lnTo>
                  <a:lnTo>
                    <a:pt x="2886" y="3373"/>
                  </a:lnTo>
                  <a:lnTo>
                    <a:pt x="2479" y="3902"/>
                  </a:lnTo>
                  <a:lnTo>
                    <a:pt x="2114" y="4430"/>
                  </a:lnTo>
                  <a:lnTo>
                    <a:pt x="1748" y="4999"/>
                  </a:lnTo>
                  <a:lnTo>
                    <a:pt x="1423" y="5568"/>
                  </a:lnTo>
                  <a:lnTo>
                    <a:pt x="1138" y="6137"/>
                  </a:lnTo>
                  <a:lnTo>
                    <a:pt x="894" y="6747"/>
                  </a:lnTo>
                  <a:lnTo>
                    <a:pt x="650" y="7356"/>
                  </a:lnTo>
                  <a:lnTo>
                    <a:pt x="447" y="7966"/>
                  </a:lnTo>
                  <a:lnTo>
                    <a:pt x="285" y="8575"/>
                  </a:lnTo>
                  <a:lnTo>
                    <a:pt x="163" y="9226"/>
                  </a:lnTo>
                  <a:lnTo>
                    <a:pt x="81" y="9876"/>
                  </a:lnTo>
                  <a:lnTo>
                    <a:pt x="0" y="10526"/>
                  </a:lnTo>
                  <a:lnTo>
                    <a:pt x="0" y="11217"/>
                  </a:lnTo>
                  <a:lnTo>
                    <a:pt x="0" y="11908"/>
                  </a:lnTo>
                  <a:lnTo>
                    <a:pt x="41" y="12558"/>
                  </a:lnTo>
                  <a:lnTo>
                    <a:pt x="122" y="13249"/>
                  </a:lnTo>
                  <a:lnTo>
                    <a:pt x="285" y="13899"/>
                  </a:lnTo>
                  <a:lnTo>
                    <a:pt x="407" y="14550"/>
                  </a:lnTo>
                  <a:lnTo>
                    <a:pt x="610" y="15159"/>
                  </a:lnTo>
                  <a:lnTo>
                    <a:pt x="854" y="15769"/>
                  </a:lnTo>
                  <a:lnTo>
                    <a:pt x="1098" y="16379"/>
                  </a:lnTo>
                  <a:lnTo>
                    <a:pt x="1382" y="16988"/>
                  </a:lnTo>
                  <a:lnTo>
                    <a:pt x="1707" y="17557"/>
                  </a:lnTo>
                  <a:lnTo>
                    <a:pt x="2032" y="18085"/>
                  </a:lnTo>
                  <a:lnTo>
                    <a:pt x="2439" y="18654"/>
                  </a:lnTo>
                  <a:lnTo>
                    <a:pt x="2845" y="19142"/>
                  </a:lnTo>
                  <a:lnTo>
                    <a:pt x="3251" y="19670"/>
                  </a:lnTo>
                  <a:lnTo>
                    <a:pt x="3699" y="20158"/>
                  </a:lnTo>
                  <a:lnTo>
                    <a:pt x="4186" y="20605"/>
                  </a:lnTo>
                  <a:lnTo>
                    <a:pt x="4674" y="21052"/>
                  </a:lnTo>
                  <a:lnTo>
                    <a:pt x="7763" y="18167"/>
                  </a:lnTo>
                  <a:lnTo>
                    <a:pt x="7275" y="17679"/>
                  </a:lnTo>
                  <a:lnTo>
                    <a:pt x="6828" y="17151"/>
                  </a:lnTo>
                  <a:lnTo>
                    <a:pt x="6422" y="16622"/>
                  </a:lnTo>
                  <a:lnTo>
                    <a:pt x="6056" y="16013"/>
                  </a:lnTo>
                  <a:lnTo>
                    <a:pt x="5731" y="15444"/>
                  </a:lnTo>
                  <a:lnTo>
                    <a:pt x="5446" y="14834"/>
                  </a:lnTo>
                  <a:lnTo>
                    <a:pt x="5202" y="14184"/>
                  </a:lnTo>
                  <a:lnTo>
                    <a:pt x="5040" y="13534"/>
                  </a:lnTo>
                  <a:lnTo>
                    <a:pt x="15932" y="12965"/>
                  </a:lnTo>
                  <a:lnTo>
                    <a:pt x="16379" y="21621"/>
                  </a:lnTo>
                  <a:lnTo>
                    <a:pt x="15647" y="21581"/>
                  </a:lnTo>
                  <a:lnTo>
                    <a:pt x="14916" y="21499"/>
                  </a:lnTo>
                  <a:lnTo>
                    <a:pt x="14225" y="21418"/>
                  </a:lnTo>
                  <a:lnTo>
                    <a:pt x="13534" y="21255"/>
                  </a:lnTo>
                  <a:lnTo>
                    <a:pt x="12843" y="21093"/>
                  </a:lnTo>
                  <a:lnTo>
                    <a:pt x="12193" y="20890"/>
                  </a:lnTo>
                  <a:lnTo>
                    <a:pt x="11542" y="20646"/>
                  </a:lnTo>
                  <a:lnTo>
                    <a:pt x="10892" y="20361"/>
                  </a:lnTo>
                  <a:lnTo>
                    <a:pt x="8007" y="23206"/>
                  </a:lnTo>
                  <a:lnTo>
                    <a:pt x="8576" y="23491"/>
                  </a:lnTo>
                  <a:lnTo>
                    <a:pt x="9185" y="23735"/>
                  </a:lnTo>
                  <a:lnTo>
                    <a:pt x="9795" y="23978"/>
                  </a:lnTo>
                  <a:lnTo>
                    <a:pt x="10404" y="24182"/>
                  </a:lnTo>
                  <a:lnTo>
                    <a:pt x="11055" y="24385"/>
                  </a:lnTo>
                  <a:lnTo>
                    <a:pt x="11664" y="24547"/>
                  </a:lnTo>
                  <a:lnTo>
                    <a:pt x="12315" y="24669"/>
                  </a:lnTo>
                  <a:lnTo>
                    <a:pt x="12965" y="24791"/>
                  </a:lnTo>
                  <a:lnTo>
                    <a:pt x="13656" y="24873"/>
                  </a:lnTo>
                  <a:lnTo>
                    <a:pt x="14306" y="24913"/>
                  </a:lnTo>
                  <a:lnTo>
                    <a:pt x="14997" y="24954"/>
                  </a:lnTo>
                  <a:lnTo>
                    <a:pt x="16338" y="24954"/>
                  </a:lnTo>
                  <a:lnTo>
                    <a:pt x="17029" y="24913"/>
                  </a:lnTo>
                  <a:lnTo>
                    <a:pt x="17720" y="24832"/>
                  </a:lnTo>
                  <a:lnTo>
                    <a:pt x="18411" y="24751"/>
                  </a:lnTo>
                  <a:lnTo>
                    <a:pt x="19671" y="24507"/>
                  </a:lnTo>
                  <a:lnTo>
                    <a:pt x="20890" y="24182"/>
                  </a:lnTo>
                  <a:lnTo>
                    <a:pt x="22068" y="23775"/>
                  </a:lnTo>
                  <a:lnTo>
                    <a:pt x="23166" y="23288"/>
                  </a:lnTo>
                  <a:lnTo>
                    <a:pt x="24222" y="22719"/>
                  </a:lnTo>
                  <a:lnTo>
                    <a:pt x="25198" y="22109"/>
                  </a:lnTo>
                  <a:lnTo>
                    <a:pt x="26133" y="21459"/>
                  </a:lnTo>
                  <a:lnTo>
                    <a:pt x="26986" y="20727"/>
                  </a:lnTo>
                  <a:lnTo>
                    <a:pt x="24588" y="18817"/>
                  </a:lnTo>
                  <a:lnTo>
                    <a:pt x="24101" y="19223"/>
                  </a:lnTo>
                  <a:lnTo>
                    <a:pt x="23572" y="19549"/>
                  </a:lnTo>
                  <a:lnTo>
                    <a:pt x="23044" y="19874"/>
                  </a:lnTo>
                  <a:lnTo>
                    <a:pt x="22475" y="20199"/>
                  </a:lnTo>
                  <a:lnTo>
                    <a:pt x="21906" y="20483"/>
                  </a:lnTo>
                  <a:lnTo>
                    <a:pt x="21296" y="20727"/>
                  </a:lnTo>
                  <a:lnTo>
                    <a:pt x="20687" y="20930"/>
                  </a:lnTo>
                  <a:lnTo>
                    <a:pt x="20036" y="21134"/>
                  </a:lnTo>
                  <a:lnTo>
                    <a:pt x="19630" y="12761"/>
                  </a:lnTo>
                  <a:lnTo>
                    <a:pt x="28246" y="12314"/>
                  </a:lnTo>
                  <a:lnTo>
                    <a:pt x="28205" y="12843"/>
                  </a:lnTo>
                  <a:lnTo>
                    <a:pt x="28083" y="13412"/>
                  </a:lnTo>
                  <a:lnTo>
                    <a:pt x="27921" y="13940"/>
                  </a:lnTo>
                  <a:lnTo>
                    <a:pt x="27758" y="14468"/>
                  </a:lnTo>
                  <a:lnTo>
                    <a:pt x="27555" y="14997"/>
                  </a:lnTo>
                  <a:lnTo>
                    <a:pt x="27311" y="15484"/>
                  </a:lnTo>
                  <a:lnTo>
                    <a:pt x="27027" y="15972"/>
                  </a:lnTo>
                  <a:lnTo>
                    <a:pt x="26742" y="16460"/>
                  </a:lnTo>
                  <a:lnTo>
                    <a:pt x="29018" y="18370"/>
                  </a:lnTo>
                  <a:lnTo>
                    <a:pt x="29587" y="17516"/>
                  </a:lnTo>
                  <a:lnTo>
                    <a:pt x="30034" y="16622"/>
                  </a:lnTo>
                  <a:lnTo>
                    <a:pt x="30441" y="15688"/>
                  </a:lnTo>
                  <a:lnTo>
                    <a:pt x="30766" y="14753"/>
                  </a:lnTo>
                  <a:lnTo>
                    <a:pt x="31050" y="13777"/>
                  </a:lnTo>
                  <a:lnTo>
                    <a:pt x="31213" y="12761"/>
                  </a:lnTo>
                  <a:lnTo>
                    <a:pt x="31294" y="11745"/>
                  </a:lnTo>
                  <a:lnTo>
                    <a:pt x="31253" y="10729"/>
                  </a:lnTo>
                  <a:lnTo>
                    <a:pt x="31172" y="9673"/>
                  </a:lnTo>
                  <a:lnTo>
                    <a:pt x="31010" y="8657"/>
                  </a:lnTo>
                  <a:lnTo>
                    <a:pt x="30725" y="7681"/>
                  </a:lnTo>
                  <a:lnTo>
                    <a:pt x="30400" y="6747"/>
                  </a:lnTo>
                  <a:lnTo>
                    <a:pt x="29953" y="5812"/>
                  </a:lnTo>
                  <a:lnTo>
                    <a:pt x="29465" y="4918"/>
                  </a:lnTo>
                  <a:lnTo>
                    <a:pt x="28896" y="4064"/>
                  </a:lnTo>
                  <a:lnTo>
                    <a:pt x="28287" y="3251"/>
                  </a:lnTo>
                  <a:lnTo>
                    <a:pt x="27758" y="2682"/>
                  </a:lnTo>
                  <a:lnTo>
                    <a:pt x="27230" y="2113"/>
                  </a:lnTo>
                  <a:lnTo>
                    <a:pt x="26620" y="1585"/>
                  </a:lnTo>
                  <a:lnTo>
                    <a:pt x="26011" y="1057"/>
                  </a:lnTo>
                  <a:lnTo>
                    <a:pt x="23816" y="3129"/>
                  </a:lnTo>
                  <a:lnTo>
                    <a:pt x="24466" y="3617"/>
                  </a:lnTo>
                  <a:lnTo>
                    <a:pt x="25076" y="4145"/>
                  </a:lnTo>
                  <a:lnTo>
                    <a:pt x="25645" y="4714"/>
                  </a:lnTo>
                  <a:lnTo>
                    <a:pt x="26173" y="5324"/>
                  </a:lnTo>
                  <a:lnTo>
                    <a:pt x="26539" y="5771"/>
                  </a:lnTo>
                  <a:lnTo>
                    <a:pt x="26864" y="6259"/>
                  </a:lnTo>
                  <a:lnTo>
                    <a:pt x="27149" y="6747"/>
                  </a:lnTo>
                  <a:lnTo>
                    <a:pt x="27393" y="7234"/>
                  </a:lnTo>
                  <a:lnTo>
                    <a:pt x="27636" y="7763"/>
                  </a:lnTo>
                  <a:lnTo>
                    <a:pt x="27799" y="8250"/>
                  </a:lnTo>
                  <a:lnTo>
                    <a:pt x="28002" y="8819"/>
                  </a:lnTo>
                  <a:lnTo>
                    <a:pt x="28124" y="9348"/>
                  </a:lnTo>
                  <a:lnTo>
                    <a:pt x="4837" y="9917"/>
                  </a:lnTo>
                  <a:lnTo>
                    <a:pt x="4958" y="9226"/>
                  </a:lnTo>
                  <a:lnTo>
                    <a:pt x="5162" y="8575"/>
                  </a:lnTo>
                  <a:lnTo>
                    <a:pt x="5365" y="7925"/>
                  </a:lnTo>
                  <a:lnTo>
                    <a:pt x="5649" y="7315"/>
                  </a:lnTo>
                  <a:lnTo>
                    <a:pt x="5934" y="6706"/>
                  </a:lnTo>
                  <a:lnTo>
                    <a:pt x="6300" y="6137"/>
                  </a:lnTo>
                  <a:lnTo>
                    <a:pt x="6706" y="5568"/>
                  </a:lnTo>
                  <a:lnTo>
                    <a:pt x="7112" y="5040"/>
                  </a:lnTo>
                  <a:lnTo>
                    <a:pt x="7763" y="4349"/>
                  </a:lnTo>
                  <a:lnTo>
                    <a:pt x="8454" y="3739"/>
                  </a:lnTo>
                  <a:lnTo>
                    <a:pt x="9226" y="3170"/>
                  </a:lnTo>
                  <a:lnTo>
                    <a:pt x="10039" y="2642"/>
                  </a:lnTo>
                  <a:lnTo>
                    <a:pt x="6828" y="0"/>
                  </a:lnTo>
                  <a:close/>
                </a:path>
              </a:pathLst>
            </a:custGeom>
            <a:solidFill>
              <a:srgbClr val="0000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0" name="Google Shape;2820;p33"/>
            <p:cNvSpPr/>
            <p:nvPr/>
          </p:nvSpPr>
          <p:spPr>
            <a:xfrm>
              <a:off x="3502625" y="2436825"/>
              <a:ext cx="613725" cy="564950"/>
            </a:xfrm>
            <a:custGeom>
              <a:avLst/>
              <a:gdLst/>
              <a:ahLst/>
              <a:cxnLst/>
              <a:rect l="l" t="t" r="r" b="b"/>
              <a:pathLst>
                <a:path w="24549" h="22598" extrusionOk="0">
                  <a:moveTo>
                    <a:pt x="12275" y="1"/>
                  </a:moveTo>
                  <a:lnTo>
                    <a:pt x="11624" y="42"/>
                  </a:lnTo>
                  <a:lnTo>
                    <a:pt x="11015" y="82"/>
                  </a:lnTo>
                  <a:lnTo>
                    <a:pt x="10405" y="164"/>
                  </a:lnTo>
                  <a:lnTo>
                    <a:pt x="9796" y="245"/>
                  </a:lnTo>
                  <a:lnTo>
                    <a:pt x="9227" y="367"/>
                  </a:lnTo>
                  <a:lnTo>
                    <a:pt x="8617" y="529"/>
                  </a:lnTo>
                  <a:lnTo>
                    <a:pt x="8048" y="692"/>
                  </a:lnTo>
                  <a:lnTo>
                    <a:pt x="7479" y="895"/>
                  </a:lnTo>
                  <a:lnTo>
                    <a:pt x="6951" y="1139"/>
                  </a:lnTo>
                  <a:lnTo>
                    <a:pt x="6422" y="1383"/>
                  </a:lnTo>
                  <a:lnTo>
                    <a:pt x="5894" y="1667"/>
                  </a:lnTo>
                  <a:lnTo>
                    <a:pt x="5406" y="1952"/>
                  </a:lnTo>
                  <a:lnTo>
                    <a:pt x="4919" y="2277"/>
                  </a:lnTo>
                  <a:lnTo>
                    <a:pt x="4472" y="2602"/>
                  </a:lnTo>
                  <a:lnTo>
                    <a:pt x="4024" y="2968"/>
                  </a:lnTo>
                  <a:lnTo>
                    <a:pt x="3577" y="3334"/>
                  </a:lnTo>
                  <a:lnTo>
                    <a:pt x="3171" y="3699"/>
                  </a:lnTo>
                  <a:lnTo>
                    <a:pt x="2805" y="4146"/>
                  </a:lnTo>
                  <a:lnTo>
                    <a:pt x="2439" y="4553"/>
                  </a:lnTo>
                  <a:lnTo>
                    <a:pt x="2114" y="5000"/>
                  </a:lnTo>
                  <a:lnTo>
                    <a:pt x="1789" y="5447"/>
                  </a:lnTo>
                  <a:lnTo>
                    <a:pt x="1464" y="5935"/>
                  </a:lnTo>
                  <a:lnTo>
                    <a:pt x="1220" y="6422"/>
                  </a:lnTo>
                  <a:lnTo>
                    <a:pt x="976" y="6910"/>
                  </a:lnTo>
                  <a:lnTo>
                    <a:pt x="733" y="7438"/>
                  </a:lnTo>
                  <a:lnTo>
                    <a:pt x="570" y="7967"/>
                  </a:lnTo>
                  <a:lnTo>
                    <a:pt x="407" y="8495"/>
                  </a:lnTo>
                  <a:lnTo>
                    <a:pt x="245" y="9023"/>
                  </a:lnTo>
                  <a:lnTo>
                    <a:pt x="164" y="9592"/>
                  </a:lnTo>
                  <a:lnTo>
                    <a:pt x="82" y="10161"/>
                  </a:lnTo>
                  <a:lnTo>
                    <a:pt x="1" y="10730"/>
                  </a:lnTo>
                  <a:lnTo>
                    <a:pt x="1" y="11299"/>
                  </a:lnTo>
                  <a:lnTo>
                    <a:pt x="1" y="11909"/>
                  </a:lnTo>
                  <a:lnTo>
                    <a:pt x="82" y="12478"/>
                  </a:lnTo>
                  <a:lnTo>
                    <a:pt x="164" y="13047"/>
                  </a:lnTo>
                  <a:lnTo>
                    <a:pt x="245" y="13575"/>
                  </a:lnTo>
                  <a:lnTo>
                    <a:pt x="407" y="14144"/>
                  </a:lnTo>
                  <a:lnTo>
                    <a:pt x="570" y="14673"/>
                  </a:lnTo>
                  <a:lnTo>
                    <a:pt x="733" y="15201"/>
                  </a:lnTo>
                  <a:lnTo>
                    <a:pt x="976" y="15689"/>
                  </a:lnTo>
                  <a:lnTo>
                    <a:pt x="1220" y="16217"/>
                  </a:lnTo>
                  <a:lnTo>
                    <a:pt x="1464" y="16705"/>
                  </a:lnTo>
                  <a:lnTo>
                    <a:pt x="1789" y="17152"/>
                  </a:lnTo>
                  <a:lnTo>
                    <a:pt x="2114" y="17639"/>
                  </a:lnTo>
                  <a:lnTo>
                    <a:pt x="2439" y="18086"/>
                  </a:lnTo>
                  <a:lnTo>
                    <a:pt x="2805" y="18493"/>
                  </a:lnTo>
                  <a:lnTo>
                    <a:pt x="3171" y="18899"/>
                  </a:lnTo>
                  <a:lnTo>
                    <a:pt x="3577" y="19306"/>
                  </a:lnTo>
                  <a:lnTo>
                    <a:pt x="4024" y="19671"/>
                  </a:lnTo>
                  <a:lnTo>
                    <a:pt x="4472" y="20037"/>
                  </a:lnTo>
                  <a:lnTo>
                    <a:pt x="4919" y="20362"/>
                  </a:lnTo>
                  <a:lnTo>
                    <a:pt x="5406" y="20687"/>
                  </a:lnTo>
                  <a:lnTo>
                    <a:pt x="5894" y="20972"/>
                  </a:lnTo>
                  <a:lnTo>
                    <a:pt x="6422" y="21256"/>
                  </a:lnTo>
                  <a:lnTo>
                    <a:pt x="6951" y="21500"/>
                  </a:lnTo>
                  <a:lnTo>
                    <a:pt x="7479" y="21703"/>
                  </a:lnTo>
                  <a:lnTo>
                    <a:pt x="8048" y="21907"/>
                  </a:lnTo>
                  <a:lnTo>
                    <a:pt x="8617" y="22110"/>
                  </a:lnTo>
                  <a:lnTo>
                    <a:pt x="9227" y="22232"/>
                  </a:lnTo>
                  <a:lnTo>
                    <a:pt x="9796" y="22394"/>
                  </a:lnTo>
                  <a:lnTo>
                    <a:pt x="10405" y="22476"/>
                  </a:lnTo>
                  <a:lnTo>
                    <a:pt x="11015" y="22557"/>
                  </a:lnTo>
                  <a:lnTo>
                    <a:pt x="11624" y="22598"/>
                  </a:lnTo>
                  <a:lnTo>
                    <a:pt x="12925" y="22598"/>
                  </a:lnTo>
                  <a:lnTo>
                    <a:pt x="13535" y="22557"/>
                  </a:lnTo>
                  <a:lnTo>
                    <a:pt x="14144" y="22476"/>
                  </a:lnTo>
                  <a:lnTo>
                    <a:pt x="14754" y="22394"/>
                  </a:lnTo>
                  <a:lnTo>
                    <a:pt x="15323" y="22232"/>
                  </a:lnTo>
                  <a:lnTo>
                    <a:pt x="15932" y="22110"/>
                  </a:lnTo>
                  <a:lnTo>
                    <a:pt x="16501" y="21907"/>
                  </a:lnTo>
                  <a:lnTo>
                    <a:pt x="17070" y="21703"/>
                  </a:lnTo>
                  <a:lnTo>
                    <a:pt x="17599" y="21500"/>
                  </a:lnTo>
                  <a:lnTo>
                    <a:pt x="18127" y="21256"/>
                  </a:lnTo>
                  <a:lnTo>
                    <a:pt x="18655" y="20972"/>
                  </a:lnTo>
                  <a:lnTo>
                    <a:pt x="19143" y="20687"/>
                  </a:lnTo>
                  <a:lnTo>
                    <a:pt x="19631" y="20362"/>
                  </a:lnTo>
                  <a:lnTo>
                    <a:pt x="20078" y="20037"/>
                  </a:lnTo>
                  <a:lnTo>
                    <a:pt x="20525" y="19671"/>
                  </a:lnTo>
                  <a:lnTo>
                    <a:pt x="20972" y="19306"/>
                  </a:lnTo>
                  <a:lnTo>
                    <a:pt x="21378" y="18899"/>
                  </a:lnTo>
                  <a:lnTo>
                    <a:pt x="21744" y="18493"/>
                  </a:lnTo>
                  <a:lnTo>
                    <a:pt x="22110" y="18086"/>
                  </a:lnTo>
                  <a:lnTo>
                    <a:pt x="22435" y="17639"/>
                  </a:lnTo>
                  <a:lnTo>
                    <a:pt x="22760" y="17152"/>
                  </a:lnTo>
                  <a:lnTo>
                    <a:pt x="23085" y="16705"/>
                  </a:lnTo>
                  <a:lnTo>
                    <a:pt x="23329" y="16217"/>
                  </a:lnTo>
                  <a:lnTo>
                    <a:pt x="23573" y="15689"/>
                  </a:lnTo>
                  <a:lnTo>
                    <a:pt x="23817" y="15201"/>
                  </a:lnTo>
                  <a:lnTo>
                    <a:pt x="23979" y="14673"/>
                  </a:lnTo>
                  <a:lnTo>
                    <a:pt x="24142" y="14144"/>
                  </a:lnTo>
                  <a:lnTo>
                    <a:pt x="24305" y="13575"/>
                  </a:lnTo>
                  <a:lnTo>
                    <a:pt x="24386" y="13047"/>
                  </a:lnTo>
                  <a:lnTo>
                    <a:pt x="24467" y="12478"/>
                  </a:lnTo>
                  <a:lnTo>
                    <a:pt x="24548" y="11909"/>
                  </a:lnTo>
                  <a:lnTo>
                    <a:pt x="24548" y="11299"/>
                  </a:lnTo>
                  <a:lnTo>
                    <a:pt x="24548" y="10730"/>
                  </a:lnTo>
                  <a:lnTo>
                    <a:pt x="24467" y="10161"/>
                  </a:lnTo>
                  <a:lnTo>
                    <a:pt x="24386" y="9592"/>
                  </a:lnTo>
                  <a:lnTo>
                    <a:pt x="24305" y="9023"/>
                  </a:lnTo>
                  <a:lnTo>
                    <a:pt x="24142" y="8495"/>
                  </a:lnTo>
                  <a:lnTo>
                    <a:pt x="23979" y="7967"/>
                  </a:lnTo>
                  <a:lnTo>
                    <a:pt x="23817" y="7438"/>
                  </a:lnTo>
                  <a:lnTo>
                    <a:pt x="23573" y="6910"/>
                  </a:lnTo>
                  <a:lnTo>
                    <a:pt x="23329" y="6422"/>
                  </a:lnTo>
                  <a:lnTo>
                    <a:pt x="23085" y="5935"/>
                  </a:lnTo>
                  <a:lnTo>
                    <a:pt x="22760" y="5447"/>
                  </a:lnTo>
                  <a:lnTo>
                    <a:pt x="22435" y="5000"/>
                  </a:lnTo>
                  <a:lnTo>
                    <a:pt x="22110" y="4553"/>
                  </a:lnTo>
                  <a:lnTo>
                    <a:pt x="21744" y="4146"/>
                  </a:lnTo>
                  <a:lnTo>
                    <a:pt x="21378" y="3699"/>
                  </a:lnTo>
                  <a:lnTo>
                    <a:pt x="20972" y="3334"/>
                  </a:lnTo>
                  <a:lnTo>
                    <a:pt x="20525" y="2968"/>
                  </a:lnTo>
                  <a:lnTo>
                    <a:pt x="20078" y="2602"/>
                  </a:lnTo>
                  <a:lnTo>
                    <a:pt x="19631" y="2277"/>
                  </a:lnTo>
                  <a:lnTo>
                    <a:pt x="19143" y="1952"/>
                  </a:lnTo>
                  <a:lnTo>
                    <a:pt x="18655" y="1667"/>
                  </a:lnTo>
                  <a:lnTo>
                    <a:pt x="18127" y="1383"/>
                  </a:lnTo>
                  <a:lnTo>
                    <a:pt x="17599" y="1139"/>
                  </a:lnTo>
                  <a:lnTo>
                    <a:pt x="17070" y="895"/>
                  </a:lnTo>
                  <a:lnTo>
                    <a:pt x="16501" y="692"/>
                  </a:lnTo>
                  <a:lnTo>
                    <a:pt x="15932" y="529"/>
                  </a:lnTo>
                  <a:lnTo>
                    <a:pt x="15323" y="367"/>
                  </a:lnTo>
                  <a:lnTo>
                    <a:pt x="14754" y="245"/>
                  </a:lnTo>
                  <a:lnTo>
                    <a:pt x="14144" y="164"/>
                  </a:lnTo>
                  <a:lnTo>
                    <a:pt x="13535" y="82"/>
                  </a:lnTo>
                  <a:lnTo>
                    <a:pt x="12925" y="42"/>
                  </a:lnTo>
                  <a:lnTo>
                    <a:pt x="1227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1" name="Google Shape;2821;p33"/>
            <p:cNvSpPr/>
            <p:nvPr/>
          </p:nvSpPr>
          <p:spPr>
            <a:xfrm>
              <a:off x="3534125" y="2466300"/>
              <a:ext cx="550725" cy="522275"/>
            </a:xfrm>
            <a:custGeom>
              <a:avLst/>
              <a:gdLst/>
              <a:ahLst/>
              <a:cxnLst/>
              <a:rect l="l" t="t" r="r" b="b"/>
              <a:pathLst>
                <a:path w="22029" h="20891" extrusionOk="0">
                  <a:moveTo>
                    <a:pt x="11015" y="1"/>
                  </a:moveTo>
                  <a:lnTo>
                    <a:pt x="10446" y="41"/>
                  </a:lnTo>
                  <a:lnTo>
                    <a:pt x="9877" y="82"/>
                  </a:lnTo>
                  <a:lnTo>
                    <a:pt x="9348" y="122"/>
                  </a:lnTo>
                  <a:lnTo>
                    <a:pt x="8779" y="244"/>
                  </a:lnTo>
                  <a:lnTo>
                    <a:pt x="8251" y="366"/>
                  </a:lnTo>
                  <a:lnTo>
                    <a:pt x="7723" y="488"/>
                  </a:lnTo>
                  <a:lnTo>
                    <a:pt x="7235" y="651"/>
                  </a:lnTo>
                  <a:lnTo>
                    <a:pt x="6707" y="854"/>
                  </a:lnTo>
                  <a:lnTo>
                    <a:pt x="6219" y="1057"/>
                  </a:lnTo>
                  <a:lnTo>
                    <a:pt x="5772" y="1260"/>
                  </a:lnTo>
                  <a:lnTo>
                    <a:pt x="5284" y="1545"/>
                  </a:lnTo>
                  <a:lnTo>
                    <a:pt x="4837" y="1789"/>
                  </a:lnTo>
                  <a:lnTo>
                    <a:pt x="4431" y="2073"/>
                  </a:lnTo>
                  <a:lnTo>
                    <a:pt x="3984" y="2398"/>
                  </a:lnTo>
                  <a:lnTo>
                    <a:pt x="3618" y="2724"/>
                  </a:lnTo>
                  <a:lnTo>
                    <a:pt x="3212" y="3089"/>
                  </a:lnTo>
                  <a:lnTo>
                    <a:pt x="2846" y="3455"/>
                  </a:lnTo>
                  <a:lnTo>
                    <a:pt x="2521" y="3821"/>
                  </a:lnTo>
                  <a:lnTo>
                    <a:pt x="2195" y="4227"/>
                  </a:lnTo>
                  <a:lnTo>
                    <a:pt x="1870" y="4634"/>
                  </a:lnTo>
                  <a:lnTo>
                    <a:pt x="1586" y="5040"/>
                  </a:lnTo>
                  <a:lnTo>
                    <a:pt x="1301" y="5487"/>
                  </a:lnTo>
                  <a:lnTo>
                    <a:pt x="1058" y="5934"/>
                  </a:lnTo>
                  <a:lnTo>
                    <a:pt x="854" y="6381"/>
                  </a:lnTo>
                  <a:lnTo>
                    <a:pt x="651" y="6869"/>
                  </a:lnTo>
                  <a:lnTo>
                    <a:pt x="489" y="7357"/>
                  </a:lnTo>
                  <a:lnTo>
                    <a:pt x="326" y="7844"/>
                  </a:lnTo>
                  <a:lnTo>
                    <a:pt x="204" y="8373"/>
                  </a:lnTo>
                  <a:lnTo>
                    <a:pt x="123" y="8860"/>
                  </a:lnTo>
                  <a:lnTo>
                    <a:pt x="41" y="9389"/>
                  </a:lnTo>
                  <a:lnTo>
                    <a:pt x="1" y="9917"/>
                  </a:lnTo>
                  <a:lnTo>
                    <a:pt x="1" y="10445"/>
                  </a:lnTo>
                  <a:lnTo>
                    <a:pt x="1" y="10974"/>
                  </a:lnTo>
                  <a:lnTo>
                    <a:pt x="41" y="11543"/>
                  </a:lnTo>
                  <a:lnTo>
                    <a:pt x="123" y="12030"/>
                  </a:lnTo>
                  <a:lnTo>
                    <a:pt x="204" y="12559"/>
                  </a:lnTo>
                  <a:lnTo>
                    <a:pt x="326" y="13046"/>
                  </a:lnTo>
                  <a:lnTo>
                    <a:pt x="489" y="13575"/>
                  </a:lnTo>
                  <a:lnTo>
                    <a:pt x="651" y="14062"/>
                  </a:lnTo>
                  <a:lnTo>
                    <a:pt x="854" y="14510"/>
                  </a:lnTo>
                  <a:lnTo>
                    <a:pt x="1058" y="14997"/>
                  </a:lnTo>
                  <a:lnTo>
                    <a:pt x="1301" y="15444"/>
                  </a:lnTo>
                  <a:lnTo>
                    <a:pt x="1586" y="15851"/>
                  </a:lnTo>
                  <a:lnTo>
                    <a:pt x="1870" y="16298"/>
                  </a:lnTo>
                  <a:lnTo>
                    <a:pt x="2195" y="16704"/>
                  </a:lnTo>
                  <a:lnTo>
                    <a:pt x="2521" y="17111"/>
                  </a:lnTo>
                  <a:lnTo>
                    <a:pt x="2846" y="17476"/>
                  </a:lnTo>
                  <a:lnTo>
                    <a:pt x="3212" y="17842"/>
                  </a:lnTo>
                  <a:lnTo>
                    <a:pt x="3618" y="18167"/>
                  </a:lnTo>
                  <a:lnTo>
                    <a:pt x="3984" y="18492"/>
                  </a:lnTo>
                  <a:lnTo>
                    <a:pt x="4431" y="18818"/>
                  </a:lnTo>
                  <a:lnTo>
                    <a:pt x="4837" y="19102"/>
                  </a:lnTo>
                  <a:lnTo>
                    <a:pt x="5284" y="19387"/>
                  </a:lnTo>
                  <a:lnTo>
                    <a:pt x="5772" y="19630"/>
                  </a:lnTo>
                  <a:lnTo>
                    <a:pt x="6219" y="19874"/>
                  </a:lnTo>
                  <a:lnTo>
                    <a:pt x="6707" y="20077"/>
                  </a:lnTo>
                  <a:lnTo>
                    <a:pt x="7235" y="20240"/>
                  </a:lnTo>
                  <a:lnTo>
                    <a:pt x="7723" y="20443"/>
                  </a:lnTo>
                  <a:lnTo>
                    <a:pt x="8251" y="20565"/>
                  </a:lnTo>
                  <a:lnTo>
                    <a:pt x="8779" y="20687"/>
                  </a:lnTo>
                  <a:lnTo>
                    <a:pt x="9348" y="20768"/>
                  </a:lnTo>
                  <a:lnTo>
                    <a:pt x="9877" y="20850"/>
                  </a:lnTo>
                  <a:lnTo>
                    <a:pt x="10446" y="20890"/>
                  </a:lnTo>
                  <a:lnTo>
                    <a:pt x="11584" y="20890"/>
                  </a:lnTo>
                  <a:lnTo>
                    <a:pt x="12153" y="20850"/>
                  </a:lnTo>
                  <a:lnTo>
                    <a:pt x="12681" y="20768"/>
                  </a:lnTo>
                  <a:lnTo>
                    <a:pt x="13250" y="20687"/>
                  </a:lnTo>
                  <a:lnTo>
                    <a:pt x="13778" y="20565"/>
                  </a:lnTo>
                  <a:lnTo>
                    <a:pt x="14307" y="20443"/>
                  </a:lnTo>
                  <a:lnTo>
                    <a:pt x="14794" y="20240"/>
                  </a:lnTo>
                  <a:lnTo>
                    <a:pt x="15323" y="20077"/>
                  </a:lnTo>
                  <a:lnTo>
                    <a:pt x="15810" y="19874"/>
                  </a:lnTo>
                  <a:lnTo>
                    <a:pt x="16257" y="19630"/>
                  </a:lnTo>
                  <a:lnTo>
                    <a:pt x="16745" y="19387"/>
                  </a:lnTo>
                  <a:lnTo>
                    <a:pt x="17192" y="19102"/>
                  </a:lnTo>
                  <a:lnTo>
                    <a:pt x="17599" y="18818"/>
                  </a:lnTo>
                  <a:lnTo>
                    <a:pt x="18046" y="18492"/>
                  </a:lnTo>
                  <a:lnTo>
                    <a:pt x="18411" y="18167"/>
                  </a:lnTo>
                  <a:lnTo>
                    <a:pt x="18818" y="17842"/>
                  </a:lnTo>
                  <a:lnTo>
                    <a:pt x="19184" y="17476"/>
                  </a:lnTo>
                  <a:lnTo>
                    <a:pt x="19509" y="17111"/>
                  </a:lnTo>
                  <a:lnTo>
                    <a:pt x="19834" y="16704"/>
                  </a:lnTo>
                  <a:lnTo>
                    <a:pt x="20159" y="16298"/>
                  </a:lnTo>
                  <a:lnTo>
                    <a:pt x="20444" y="15851"/>
                  </a:lnTo>
                  <a:lnTo>
                    <a:pt x="20728" y="15444"/>
                  </a:lnTo>
                  <a:lnTo>
                    <a:pt x="20972" y="14997"/>
                  </a:lnTo>
                  <a:lnTo>
                    <a:pt x="21175" y="14510"/>
                  </a:lnTo>
                  <a:lnTo>
                    <a:pt x="21378" y="14062"/>
                  </a:lnTo>
                  <a:lnTo>
                    <a:pt x="21541" y="13575"/>
                  </a:lnTo>
                  <a:lnTo>
                    <a:pt x="21703" y="13046"/>
                  </a:lnTo>
                  <a:lnTo>
                    <a:pt x="21825" y="12559"/>
                  </a:lnTo>
                  <a:lnTo>
                    <a:pt x="21907" y="12030"/>
                  </a:lnTo>
                  <a:lnTo>
                    <a:pt x="21988" y="11543"/>
                  </a:lnTo>
                  <a:lnTo>
                    <a:pt x="22029" y="10974"/>
                  </a:lnTo>
                  <a:lnTo>
                    <a:pt x="22029" y="10445"/>
                  </a:lnTo>
                  <a:lnTo>
                    <a:pt x="22029" y="9917"/>
                  </a:lnTo>
                  <a:lnTo>
                    <a:pt x="21988" y="9389"/>
                  </a:lnTo>
                  <a:lnTo>
                    <a:pt x="21907" y="8860"/>
                  </a:lnTo>
                  <a:lnTo>
                    <a:pt x="21825" y="8373"/>
                  </a:lnTo>
                  <a:lnTo>
                    <a:pt x="21703" y="7844"/>
                  </a:lnTo>
                  <a:lnTo>
                    <a:pt x="21541" y="7357"/>
                  </a:lnTo>
                  <a:lnTo>
                    <a:pt x="21378" y="6869"/>
                  </a:lnTo>
                  <a:lnTo>
                    <a:pt x="21175" y="6381"/>
                  </a:lnTo>
                  <a:lnTo>
                    <a:pt x="20972" y="5934"/>
                  </a:lnTo>
                  <a:lnTo>
                    <a:pt x="20728" y="5487"/>
                  </a:lnTo>
                  <a:lnTo>
                    <a:pt x="20444" y="5040"/>
                  </a:lnTo>
                  <a:lnTo>
                    <a:pt x="20159" y="4634"/>
                  </a:lnTo>
                  <a:lnTo>
                    <a:pt x="19834" y="4227"/>
                  </a:lnTo>
                  <a:lnTo>
                    <a:pt x="19509" y="3821"/>
                  </a:lnTo>
                  <a:lnTo>
                    <a:pt x="19184" y="3455"/>
                  </a:lnTo>
                  <a:lnTo>
                    <a:pt x="18818" y="3089"/>
                  </a:lnTo>
                  <a:lnTo>
                    <a:pt x="18411" y="2724"/>
                  </a:lnTo>
                  <a:lnTo>
                    <a:pt x="18046" y="2398"/>
                  </a:lnTo>
                  <a:lnTo>
                    <a:pt x="17599" y="2073"/>
                  </a:lnTo>
                  <a:lnTo>
                    <a:pt x="17192" y="1789"/>
                  </a:lnTo>
                  <a:lnTo>
                    <a:pt x="16745" y="1545"/>
                  </a:lnTo>
                  <a:lnTo>
                    <a:pt x="16257" y="1260"/>
                  </a:lnTo>
                  <a:lnTo>
                    <a:pt x="15810" y="1057"/>
                  </a:lnTo>
                  <a:lnTo>
                    <a:pt x="15323" y="854"/>
                  </a:lnTo>
                  <a:lnTo>
                    <a:pt x="14794" y="651"/>
                  </a:lnTo>
                  <a:lnTo>
                    <a:pt x="14307" y="488"/>
                  </a:lnTo>
                  <a:lnTo>
                    <a:pt x="13778" y="366"/>
                  </a:lnTo>
                  <a:lnTo>
                    <a:pt x="13250" y="244"/>
                  </a:lnTo>
                  <a:lnTo>
                    <a:pt x="12681" y="122"/>
                  </a:lnTo>
                  <a:lnTo>
                    <a:pt x="12153" y="82"/>
                  </a:lnTo>
                  <a:lnTo>
                    <a:pt x="11584" y="41"/>
                  </a:lnTo>
                  <a:lnTo>
                    <a:pt x="1101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2" name="Google Shape;2822;p33"/>
            <p:cNvSpPr/>
            <p:nvPr/>
          </p:nvSpPr>
          <p:spPr>
            <a:xfrm>
              <a:off x="3576800" y="2508975"/>
              <a:ext cx="465375" cy="436925"/>
            </a:xfrm>
            <a:custGeom>
              <a:avLst/>
              <a:gdLst/>
              <a:ahLst/>
              <a:cxnLst/>
              <a:rect l="l" t="t" r="r" b="b"/>
              <a:pathLst>
                <a:path w="18615" h="17477" fill="none" extrusionOk="0">
                  <a:moveTo>
                    <a:pt x="9308" y="17476"/>
                  </a:moveTo>
                  <a:lnTo>
                    <a:pt x="9308" y="17476"/>
                  </a:lnTo>
                  <a:lnTo>
                    <a:pt x="8373" y="17436"/>
                  </a:lnTo>
                  <a:lnTo>
                    <a:pt x="7438" y="17314"/>
                  </a:lnTo>
                  <a:lnTo>
                    <a:pt x="6544" y="17070"/>
                  </a:lnTo>
                  <a:lnTo>
                    <a:pt x="5691" y="16785"/>
                  </a:lnTo>
                  <a:lnTo>
                    <a:pt x="4878" y="16420"/>
                  </a:lnTo>
                  <a:lnTo>
                    <a:pt x="4106" y="15973"/>
                  </a:lnTo>
                  <a:lnTo>
                    <a:pt x="3374" y="15485"/>
                  </a:lnTo>
                  <a:lnTo>
                    <a:pt x="2724" y="14916"/>
                  </a:lnTo>
                  <a:lnTo>
                    <a:pt x="2114" y="14306"/>
                  </a:lnTo>
                  <a:lnTo>
                    <a:pt x="1586" y="13615"/>
                  </a:lnTo>
                  <a:lnTo>
                    <a:pt x="1098" y="12924"/>
                  </a:lnTo>
                  <a:lnTo>
                    <a:pt x="732" y="12152"/>
                  </a:lnTo>
                  <a:lnTo>
                    <a:pt x="407" y="11339"/>
                  </a:lnTo>
                  <a:lnTo>
                    <a:pt x="163" y="10527"/>
                  </a:lnTo>
                  <a:lnTo>
                    <a:pt x="41" y="9633"/>
                  </a:lnTo>
                  <a:lnTo>
                    <a:pt x="1" y="8738"/>
                  </a:lnTo>
                  <a:lnTo>
                    <a:pt x="1" y="8738"/>
                  </a:lnTo>
                  <a:lnTo>
                    <a:pt x="41" y="7844"/>
                  </a:lnTo>
                  <a:lnTo>
                    <a:pt x="163" y="6991"/>
                  </a:lnTo>
                  <a:lnTo>
                    <a:pt x="407" y="6137"/>
                  </a:lnTo>
                  <a:lnTo>
                    <a:pt x="732" y="5365"/>
                  </a:lnTo>
                  <a:lnTo>
                    <a:pt x="1098" y="4593"/>
                  </a:lnTo>
                  <a:lnTo>
                    <a:pt x="1586" y="3861"/>
                  </a:lnTo>
                  <a:lnTo>
                    <a:pt x="2114" y="3211"/>
                  </a:lnTo>
                  <a:lnTo>
                    <a:pt x="2724" y="2561"/>
                  </a:lnTo>
                  <a:lnTo>
                    <a:pt x="3374" y="2033"/>
                  </a:lnTo>
                  <a:lnTo>
                    <a:pt x="4106" y="1504"/>
                  </a:lnTo>
                  <a:lnTo>
                    <a:pt x="4878" y="1057"/>
                  </a:lnTo>
                  <a:lnTo>
                    <a:pt x="5691" y="691"/>
                  </a:lnTo>
                  <a:lnTo>
                    <a:pt x="6544" y="407"/>
                  </a:lnTo>
                  <a:lnTo>
                    <a:pt x="7438" y="204"/>
                  </a:lnTo>
                  <a:lnTo>
                    <a:pt x="8373" y="82"/>
                  </a:lnTo>
                  <a:lnTo>
                    <a:pt x="9308" y="1"/>
                  </a:lnTo>
                  <a:lnTo>
                    <a:pt x="9308" y="1"/>
                  </a:lnTo>
                  <a:lnTo>
                    <a:pt x="10242" y="82"/>
                  </a:lnTo>
                  <a:lnTo>
                    <a:pt x="11177" y="204"/>
                  </a:lnTo>
                  <a:lnTo>
                    <a:pt x="12071" y="407"/>
                  </a:lnTo>
                  <a:lnTo>
                    <a:pt x="12925" y="691"/>
                  </a:lnTo>
                  <a:lnTo>
                    <a:pt x="13738" y="1057"/>
                  </a:lnTo>
                  <a:lnTo>
                    <a:pt x="14510" y="1504"/>
                  </a:lnTo>
                  <a:lnTo>
                    <a:pt x="15241" y="2033"/>
                  </a:lnTo>
                  <a:lnTo>
                    <a:pt x="15892" y="2561"/>
                  </a:lnTo>
                  <a:lnTo>
                    <a:pt x="16501" y="3211"/>
                  </a:lnTo>
                  <a:lnTo>
                    <a:pt x="17030" y="3861"/>
                  </a:lnTo>
                  <a:lnTo>
                    <a:pt x="17517" y="4593"/>
                  </a:lnTo>
                  <a:lnTo>
                    <a:pt x="17883" y="5365"/>
                  </a:lnTo>
                  <a:lnTo>
                    <a:pt x="18208" y="6137"/>
                  </a:lnTo>
                  <a:lnTo>
                    <a:pt x="18452" y="6991"/>
                  </a:lnTo>
                  <a:lnTo>
                    <a:pt x="18574" y="7844"/>
                  </a:lnTo>
                  <a:lnTo>
                    <a:pt x="18615" y="8738"/>
                  </a:lnTo>
                  <a:lnTo>
                    <a:pt x="18615" y="8738"/>
                  </a:lnTo>
                  <a:lnTo>
                    <a:pt x="18574" y="9633"/>
                  </a:lnTo>
                  <a:lnTo>
                    <a:pt x="18452" y="10527"/>
                  </a:lnTo>
                  <a:lnTo>
                    <a:pt x="18208" y="11339"/>
                  </a:lnTo>
                  <a:lnTo>
                    <a:pt x="17883" y="12152"/>
                  </a:lnTo>
                  <a:lnTo>
                    <a:pt x="17517" y="12924"/>
                  </a:lnTo>
                  <a:lnTo>
                    <a:pt x="17030" y="13615"/>
                  </a:lnTo>
                  <a:lnTo>
                    <a:pt x="16501" y="14306"/>
                  </a:lnTo>
                  <a:lnTo>
                    <a:pt x="15892" y="14916"/>
                  </a:lnTo>
                  <a:lnTo>
                    <a:pt x="15241" y="15485"/>
                  </a:lnTo>
                  <a:lnTo>
                    <a:pt x="14510" y="15973"/>
                  </a:lnTo>
                  <a:lnTo>
                    <a:pt x="13738" y="16420"/>
                  </a:lnTo>
                  <a:lnTo>
                    <a:pt x="12925" y="16785"/>
                  </a:lnTo>
                  <a:lnTo>
                    <a:pt x="12071" y="17070"/>
                  </a:lnTo>
                  <a:lnTo>
                    <a:pt x="11177" y="17314"/>
                  </a:lnTo>
                  <a:lnTo>
                    <a:pt x="10242" y="17436"/>
                  </a:lnTo>
                  <a:lnTo>
                    <a:pt x="9308" y="17476"/>
                  </a:lnTo>
                  <a:lnTo>
                    <a:pt x="9308" y="17476"/>
                  </a:lnTo>
                  <a:close/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3" name="Google Shape;2823;p33"/>
            <p:cNvSpPr/>
            <p:nvPr/>
          </p:nvSpPr>
          <p:spPr>
            <a:xfrm>
              <a:off x="3661150" y="2594325"/>
              <a:ext cx="296700" cy="266225"/>
            </a:xfrm>
            <a:custGeom>
              <a:avLst/>
              <a:gdLst/>
              <a:ahLst/>
              <a:cxnLst/>
              <a:rect l="l" t="t" r="r" b="b"/>
              <a:pathLst>
                <a:path w="11868" h="10649" fill="none" extrusionOk="0">
                  <a:moveTo>
                    <a:pt x="5934" y="10648"/>
                  </a:moveTo>
                  <a:lnTo>
                    <a:pt x="5934" y="10648"/>
                  </a:lnTo>
                  <a:lnTo>
                    <a:pt x="5324" y="10648"/>
                  </a:lnTo>
                  <a:lnTo>
                    <a:pt x="4755" y="10567"/>
                  </a:lnTo>
                  <a:lnTo>
                    <a:pt x="4186" y="10405"/>
                  </a:lnTo>
                  <a:lnTo>
                    <a:pt x="3617" y="10242"/>
                  </a:lnTo>
                  <a:lnTo>
                    <a:pt x="3129" y="9998"/>
                  </a:lnTo>
                  <a:lnTo>
                    <a:pt x="2642" y="9754"/>
                  </a:lnTo>
                  <a:lnTo>
                    <a:pt x="2154" y="9429"/>
                  </a:lnTo>
                  <a:lnTo>
                    <a:pt x="1748" y="9104"/>
                  </a:lnTo>
                  <a:lnTo>
                    <a:pt x="1382" y="8738"/>
                  </a:lnTo>
                  <a:lnTo>
                    <a:pt x="1016" y="8291"/>
                  </a:lnTo>
                  <a:lnTo>
                    <a:pt x="732" y="7885"/>
                  </a:lnTo>
                  <a:lnTo>
                    <a:pt x="488" y="7397"/>
                  </a:lnTo>
                  <a:lnTo>
                    <a:pt x="285" y="6909"/>
                  </a:lnTo>
                  <a:lnTo>
                    <a:pt x="122" y="6422"/>
                  </a:lnTo>
                  <a:lnTo>
                    <a:pt x="41" y="5893"/>
                  </a:lnTo>
                  <a:lnTo>
                    <a:pt x="0" y="5324"/>
                  </a:lnTo>
                  <a:lnTo>
                    <a:pt x="0" y="5324"/>
                  </a:lnTo>
                  <a:lnTo>
                    <a:pt x="41" y="4796"/>
                  </a:lnTo>
                  <a:lnTo>
                    <a:pt x="122" y="4268"/>
                  </a:lnTo>
                  <a:lnTo>
                    <a:pt x="285" y="3739"/>
                  </a:lnTo>
                  <a:lnTo>
                    <a:pt x="488" y="3252"/>
                  </a:lnTo>
                  <a:lnTo>
                    <a:pt x="732" y="2805"/>
                  </a:lnTo>
                  <a:lnTo>
                    <a:pt x="1016" y="2358"/>
                  </a:lnTo>
                  <a:lnTo>
                    <a:pt x="1382" y="1951"/>
                  </a:lnTo>
                  <a:lnTo>
                    <a:pt x="1748" y="1585"/>
                  </a:lnTo>
                  <a:lnTo>
                    <a:pt x="2154" y="1220"/>
                  </a:lnTo>
                  <a:lnTo>
                    <a:pt x="2642" y="935"/>
                  </a:lnTo>
                  <a:lnTo>
                    <a:pt x="3129" y="651"/>
                  </a:lnTo>
                  <a:lnTo>
                    <a:pt x="3617" y="447"/>
                  </a:lnTo>
                  <a:lnTo>
                    <a:pt x="4186" y="244"/>
                  </a:lnTo>
                  <a:lnTo>
                    <a:pt x="4755" y="122"/>
                  </a:lnTo>
                  <a:lnTo>
                    <a:pt x="5324" y="41"/>
                  </a:lnTo>
                  <a:lnTo>
                    <a:pt x="5934" y="0"/>
                  </a:lnTo>
                  <a:lnTo>
                    <a:pt x="5934" y="0"/>
                  </a:lnTo>
                  <a:lnTo>
                    <a:pt x="6543" y="41"/>
                  </a:lnTo>
                  <a:lnTo>
                    <a:pt x="7112" y="122"/>
                  </a:lnTo>
                  <a:lnTo>
                    <a:pt x="7681" y="244"/>
                  </a:lnTo>
                  <a:lnTo>
                    <a:pt x="8250" y="447"/>
                  </a:lnTo>
                  <a:lnTo>
                    <a:pt x="8738" y="651"/>
                  </a:lnTo>
                  <a:lnTo>
                    <a:pt x="9226" y="935"/>
                  </a:lnTo>
                  <a:lnTo>
                    <a:pt x="9713" y="1220"/>
                  </a:lnTo>
                  <a:lnTo>
                    <a:pt x="10120" y="1585"/>
                  </a:lnTo>
                  <a:lnTo>
                    <a:pt x="10486" y="1951"/>
                  </a:lnTo>
                  <a:lnTo>
                    <a:pt x="10851" y="2358"/>
                  </a:lnTo>
                  <a:lnTo>
                    <a:pt x="11136" y="2805"/>
                  </a:lnTo>
                  <a:lnTo>
                    <a:pt x="11380" y="3252"/>
                  </a:lnTo>
                  <a:lnTo>
                    <a:pt x="11583" y="3739"/>
                  </a:lnTo>
                  <a:lnTo>
                    <a:pt x="11745" y="4268"/>
                  </a:lnTo>
                  <a:lnTo>
                    <a:pt x="11827" y="4796"/>
                  </a:lnTo>
                  <a:lnTo>
                    <a:pt x="11867" y="5324"/>
                  </a:lnTo>
                  <a:lnTo>
                    <a:pt x="11867" y="5324"/>
                  </a:lnTo>
                  <a:lnTo>
                    <a:pt x="11827" y="5893"/>
                  </a:lnTo>
                  <a:lnTo>
                    <a:pt x="11745" y="6422"/>
                  </a:lnTo>
                  <a:lnTo>
                    <a:pt x="11583" y="6909"/>
                  </a:lnTo>
                  <a:lnTo>
                    <a:pt x="11380" y="7397"/>
                  </a:lnTo>
                  <a:lnTo>
                    <a:pt x="11136" y="7885"/>
                  </a:lnTo>
                  <a:lnTo>
                    <a:pt x="10851" y="8291"/>
                  </a:lnTo>
                  <a:lnTo>
                    <a:pt x="10486" y="8738"/>
                  </a:lnTo>
                  <a:lnTo>
                    <a:pt x="10120" y="9104"/>
                  </a:lnTo>
                  <a:lnTo>
                    <a:pt x="9713" y="9429"/>
                  </a:lnTo>
                  <a:lnTo>
                    <a:pt x="9226" y="9754"/>
                  </a:lnTo>
                  <a:lnTo>
                    <a:pt x="8738" y="9998"/>
                  </a:lnTo>
                  <a:lnTo>
                    <a:pt x="8250" y="10242"/>
                  </a:lnTo>
                  <a:lnTo>
                    <a:pt x="7681" y="10405"/>
                  </a:lnTo>
                  <a:lnTo>
                    <a:pt x="7112" y="10567"/>
                  </a:lnTo>
                  <a:lnTo>
                    <a:pt x="6543" y="10648"/>
                  </a:lnTo>
                  <a:lnTo>
                    <a:pt x="5934" y="10648"/>
                  </a:lnTo>
                  <a:lnTo>
                    <a:pt x="5934" y="10648"/>
                  </a:lnTo>
                  <a:close/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4" name="Google Shape;2824;p33"/>
            <p:cNvSpPr/>
            <p:nvPr/>
          </p:nvSpPr>
          <p:spPr>
            <a:xfrm>
              <a:off x="3787125" y="2708125"/>
              <a:ext cx="44725" cy="38625"/>
            </a:xfrm>
            <a:custGeom>
              <a:avLst/>
              <a:gdLst/>
              <a:ahLst/>
              <a:cxnLst/>
              <a:rect l="l" t="t" r="r" b="b"/>
              <a:pathLst>
                <a:path w="1789" h="1545" extrusionOk="0">
                  <a:moveTo>
                    <a:pt x="895" y="0"/>
                  </a:moveTo>
                  <a:lnTo>
                    <a:pt x="691" y="41"/>
                  </a:lnTo>
                  <a:lnTo>
                    <a:pt x="529" y="82"/>
                  </a:lnTo>
                  <a:lnTo>
                    <a:pt x="366" y="203"/>
                  </a:lnTo>
                  <a:lnTo>
                    <a:pt x="244" y="285"/>
                  </a:lnTo>
                  <a:lnTo>
                    <a:pt x="122" y="407"/>
                  </a:lnTo>
                  <a:lnTo>
                    <a:pt x="41" y="529"/>
                  </a:lnTo>
                  <a:lnTo>
                    <a:pt x="1" y="691"/>
                  </a:lnTo>
                  <a:lnTo>
                    <a:pt x="1" y="772"/>
                  </a:lnTo>
                  <a:lnTo>
                    <a:pt x="1" y="894"/>
                  </a:lnTo>
                  <a:lnTo>
                    <a:pt x="41" y="1016"/>
                  </a:lnTo>
                  <a:lnTo>
                    <a:pt x="122" y="1138"/>
                  </a:lnTo>
                  <a:lnTo>
                    <a:pt x="244" y="1260"/>
                  </a:lnTo>
                  <a:lnTo>
                    <a:pt x="366" y="1382"/>
                  </a:lnTo>
                  <a:lnTo>
                    <a:pt x="529" y="1463"/>
                  </a:lnTo>
                  <a:lnTo>
                    <a:pt x="691" y="1545"/>
                  </a:lnTo>
                  <a:lnTo>
                    <a:pt x="1098" y="1545"/>
                  </a:lnTo>
                  <a:lnTo>
                    <a:pt x="1260" y="1463"/>
                  </a:lnTo>
                  <a:lnTo>
                    <a:pt x="1423" y="1382"/>
                  </a:lnTo>
                  <a:lnTo>
                    <a:pt x="1545" y="1260"/>
                  </a:lnTo>
                  <a:lnTo>
                    <a:pt x="1667" y="1138"/>
                  </a:lnTo>
                  <a:lnTo>
                    <a:pt x="1748" y="1016"/>
                  </a:lnTo>
                  <a:lnTo>
                    <a:pt x="1789" y="894"/>
                  </a:lnTo>
                  <a:lnTo>
                    <a:pt x="1789" y="772"/>
                  </a:lnTo>
                  <a:lnTo>
                    <a:pt x="1789" y="691"/>
                  </a:lnTo>
                  <a:lnTo>
                    <a:pt x="1748" y="529"/>
                  </a:lnTo>
                  <a:lnTo>
                    <a:pt x="1667" y="407"/>
                  </a:lnTo>
                  <a:lnTo>
                    <a:pt x="1545" y="285"/>
                  </a:lnTo>
                  <a:lnTo>
                    <a:pt x="1423" y="203"/>
                  </a:lnTo>
                  <a:lnTo>
                    <a:pt x="1260" y="82"/>
                  </a:lnTo>
                  <a:lnTo>
                    <a:pt x="1098" y="41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5" name="Google Shape;2825;p33"/>
            <p:cNvSpPr/>
            <p:nvPr/>
          </p:nvSpPr>
          <p:spPr>
            <a:xfrm>
              <a:off x="3809475" y="2487650"/>
              <a:ext cx="25" cy="480600"/>
            </a:xfrm>
            <a:custGeom>
              <a:avLst/>
              <a:gdLst/>
              <a:ahLst/>
              <a:cxnLst/>
              <a:rect l="l" t="t" r="r" b="b"/>
              <a:pathLst>
                <a:path w="1" h="19224" fill="none" extrusionOk="0">
                  <a:moveTo>
                    <a:pt x="1" y="0"/>
                  </a:moveTo>
                  <a:lnTo>
                    <a:pt x="1" y="19223"/>
                  </a:lnTo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6" name="Google Shape;2826;p33"/>
            <p:cNvSpPr/>
            <p:nvPr/>
          </p:nvSpPr>
          <p:spPr>
            <a:xfrm>
              <a:off x="3550400" y="2727425"/>
              <a:ext cx="518200" cy="25"/>
            </a:xfrm>
            <a:custGeom>
              <a:avLst/>
              <a:gdLst/>
              <a:ahLst/>
              <a:cxnLst/>
              <a:rect l="l" t="t" r="r" b="b"/>
              <a:pathLst>
                <a:path w="20728" h="1" fill="none" extrusionOk="0">
                  <a:moveTo>
                    <a:pt x="20727" y="0"/>
                  </a:moveTo>
                  <a:lnTo>
                    <a:pt x="0" y="0"/>
                  </a:lnTo>
                </a:path>
              </a:pathLst>
            </a:custGeom>
            <a:noFill/>
            <a:ln w="20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7" name="Google Shape;2827;p33"/>
            <p:cNvSpPr/>
            <p:nvPr/>
          </p:nvSpPr>
          <p:spPr>
            <a:xfrm>
              <a:off x="3893800" y="2617700"/>
              <a:ext cx="31525" cy="26425"/>
            </a:xfrm>
            <a:custGeom>
              <a:avLst/>
              <a:gdLst/>
              <a:ahLst/>
              <a:cxnLst/>
              <a:rect l="l" t="t" r="r" b="b"/>
              <a:pathLst>
                <a:path w="1261" h="1057" extrusionOk="0">
                  <a:moveTo>
                    <a:pt x="651" y="0"/>
                  </a:moveTo>
                  <a:lnTo>
                    <a:pt x="489" y="41"/>
                  </a:lnTo>
                  <a:lnTo>
                    <a:pt x="367" y="81"/>
                  </a:lnTo>
                  <a:lnTo>
                    <a:pt x="163" y="203"/>
                  </a:lnTo>
                  <a:lnTo>
                    <a:pt x="42" y="366"/>
                  </a:lnTo>
                  <a:lnTo>
                    <a:pt x="1" y="528"/>
                  </a:lnTo>
                  <a:lnTo>
                    <a:pt x="42" y="691"/>
                  </a:lnTo>
                  <a:lnTo>
                    <a:pt x="163" y="854"/>
                  </a:lnTo>
                  <a:lnTo>
                    <a:pt x="367" y="1016"/>
                  </a:lnTo>
                  <a:lnTo>
                    <a:pt x="489" y="1057"/>
                  </a:lnTo>
                  <a:lnTo>
                    <a:pt x="773" y="1057"/>
                  </a:lnTo>
                  <a:lnTo>
                    <a:pt x="895" y="1016"/>
                  </a:lnTo>
                  <a:lnTo>
                    <a:pt x="1098" y="854"/>
                  </a:lnTo>
                  <a:lnTo>
                    <a:pt x="1220" y="691"/>
                  </a:lnTo>
                  <a:lnTo>
                    <a:pt x="1261" y="528"/>
                  </a:lnTo>
                  <a:lnTo>
                    <a:pt x="1220" y="366"/>
                  </a:lnTo>
                  <a:lnTo>
                    <a:pt x="1098" y="203"/>
                  </a:lnTo>
                  <a:lnTo>
                    <a:pt x="895" y="81"/>
                  </a:lnTo>
                  <a:lnTo>
                    <a:pt x="773" y="41"/>
                  </a:lnTo>
                  <a:lnTo>
                    <a:pt x="6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8" name="Google Shape;2828;p33"/>
            <p:cNvSpPr/>
            <p:nvPr/>
          </p:nvSpPr>
          <p:spPr>
            <a:xfrm>
              <a:off x="3794250" y="2893025"/>
              <a:ext cx="30500" cy="26450"/>
            </a:xfrm>
            <a:custGeom>
              <a:avLst/>
              <a:gdLst/>
              <a:ahLst/>
              <a:cxnLst/>
              <a:rect l="l" t="t" r="r" b="b"/>
              <a:pathLst>
                <a:path w="1220" h="1058" extrusionOk="0">
                  <a:moveTo>
                    <a:pt x="488" y="1"/>
                  </a:moveTo>
                  <a:lnTo>
                    <a:pt x="366" y="42"/>
                  </a:lnTo>
                  <a:lnTo>
                    <a:pt x="163" y="204"/>
                  </a:lnTo>
                  <a:lnTo>
                    <a:pt x="41" y="367"/>
                  </a:lnTo>
                  <a:lnTo>
                    <a:pt x="0" y="529"/>
                  </a:lnTo>
                  <a:lnTo>
                    <a:pt x="41" y="692"/>
                  </a:lnTo>
                  <a:lnTo>
                    <a:pt x="163" y="854"/>
                  </a:lnTo>
                  <a:lnTo>
                    <a:pt x="366" y="976"/>
                  </a:lnTo>
                  <a:lnTo>
                    <a:pt x="488" y="1017"/>
                  </a:lnTo>
                  <a:lnTo>
                    <a:pt x="610" y="1058"/>
                  </a:lnTo>
                  <a:lnTo>
                    <a:pt x="732" y="1017"/>
                  </a:lnTo>
                  <a:lnTo>
                    <a:pt x="854" y="976"/>
                  </a:lnTo>
                  <a:lnTo>
                    <a:pt x="1057" y="854"/>
                  </a:lnTo>
                  <a:lnTo>
                    <a:pt x="1179" y="692"/>
                  </a:lnTo>
                  <a:lnTo>
                    <a:pt x="1219" y="529"/>
                  </a:lnTo>
                  <a:lnTo>
                    <a:pt x="1179" y="367"/>
                  </a:lnTo>
                  <a:lnTo>
                    <a:pt x="1057" y="204"/>
                  </a:lnTo>
                  <a:lnTo>
                    <a:pt x="854" y="42"/>
                  </a:lnTo>
                  <a:lnTo>
                    <a:pt x="732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29" name="Google Shape;2829;p33"/>
            <p:cNvSpPr/>
            <p:nvPr/>
          </p:nvSpPr>
          <p:spPr>
            <a:xfrm>
              <a:off x="1116975" y="3630675"/>
              <a:ext cx="1923400" cy="1271075"/>
            </a:xfrm>
            <a:custGeom>
              <a:avLst/>
              <a:gdLst/>
              <a:ahLst/>
              <a:cxnLst/>
              <a:rect l="l" t="t" r="r" b="b"/>
              <a:pathLst>
                <a:path w="76936" h="50843" extrusionOk="0">
                  <a:moveTo>
                    <a:pt x="36700" y="1"/>
                  </a:moveTo>
                  <a:lnTo>
                    <a:pt x="33774" y="41"/>
                  </a:lnTo>
                  <a:lnTo>
                    <a:pt x="30929" y="123"/>
                  </a:lnTo>
                  <a:lnTo>
                    <a:pt x="28125" y="244"/>
                  </a:lnTo>
                  <a:lnTo>
                    <a:pt x="25361" y="448"/>
                  </a:lnTo>
                  <a:lnTo>
                    <a:pt x="22679" y="651"/>
                  </a:lnTo>
                  <a:lnTo>
                    <a:pt x="20037" y="935"/>
                  </a:lnTo>
                  <a:lnTo>
                    <a:pt x="17517" y="1220"/>
                  </a:lnTo>
                  <a:lnTo>
                    <a:pt x="15038" y="1545"/>
                  </a:lnTo>
                  <a:lnTo>
                    <a:pt x="12681" y="1911"/>
                  </a:lnTo>
                  <a:lnTo>
                    <a:pt x="10405" y="2277"/>
                  </a:lnTo>
                  <a:lnTo>
                    <a:pt x="9633" y="2439"/>
                  </a:lnTo>
                  <a:lnTo>
                    <a:pt x="8901" y="2642"/>
                  </a:lnTo>
                  <a:lnTo>
                    <a:pt x="8170" y="2886"/>
                  </a:lnTo>
                  <a:lnTo>
                    <a:pt x="7438" y="3171"/>
                  </a:lnTo>
                  <a:lnTo>
                    <a:pt x="6788" y="3496"/>
                  </a:lnTo>
                  <a:lnTo>
                    <a:pt x="6097" y="3821"/>
                  </a:lnTo>
                  <a:lnTo>
                    <a:pt x="5487" y="4227"/>
                  </a:lnTo>
                  <a:lnTo>
                    <a:pt x="4878" y="4674"/>
                  </a:lnTo>
                  <a:lnTo>
                    <a:pt x="4349" y="5121"/>
                  </a:lnTo>
                  <a:lnTo>
                    <a:pt x="3781" y="5609"/>
                  </a:lnTo>
                  <a:lnTo>
                    <a:pt x="3293" y="6137"/>
                  </a:lnTo>
                  <a:lnTo>
                    <a:pt x="2805" y="6666"/>
                  </a:lnTo>
                  <a:lnTo>
                    <a:pt x="2399" y="7235"/>
                  </a:lnTo>
                  <a:lnTo>
                    <a:pt x="1992" y="7844"/>
                  </a:lnTo>
                  <a:lnTo>
                    <a:pt x="1627" y="8454"/>
                  </a:lnTo>
                  <a:lnTo>
                    <a:pt x="1261" y="9104"/>
                  </a:lnTo>
                  <a:lnTo>
                    <a:pt x="976" y="9755"/>
                  </a:lnTo>
                  <a:lnTo>
                    <a:pt x="732" y="10405"/>
                  </a:lnTo>
                  <a:lnTo>
                    <a:pt x="489" y="11096"/>
                  </a:lnTo>
                  <a:lnTo>
                    <a:pt x="326" y="11787"/>
                  </a:lnTo>
                  <a:lnTo>
                    <a:pt x="163" y="12518"/>
                  </a:lnTo>
                  <a:lnTo>
                    <a:pt x="82" y="13209"/>
                  </a:lnTo>
                  <a:lnTo>
                    <a:pt x="1" y="13941"/>
                  </a:lnTo>
                  <a:lnTo>
                    <a:pt x="1" y="14672"/>
                  </a:lnTo>
                  <a:lnTo>
                    <a:pt x="41" y="15404"/>
                  </a:lnTo>
                  <a:lnTo>
                    <a:pt x="82" y="16135"/>
                  </a:lnTo>
                  <a:lnTo>
                    <a:pt x="204" y="16867"/>
                  </a:lnTo>
                  <a:lnTo>
                    <a:pt x="367" y="17598"/>
                  </a:lnTo>
                  <a:lnTo>
                    <a:pt x="570" y="18330"/>
                  </a:lnTo>
                  <a:lnTo>
                    <a:pt x="854" y="19061"/>
                  </a:lnTo>
                  <a:lnTo>
                    <a:pt x="1139" y="19793"/>
                  </a:lnTo>
                  <a:lnTo>
                    <a:pt x="1505" y="20484"/>
                  </a:lnTo>
                  <a:lnTo>
                    <a:pt x="17883" y="50843"/>
                  </a:lnTo>
                  <a:lnTo>
                    <a:pt x="76935" y="50843"/>
                  </a:lnTo>
                  <a:lnTo>
                    <a:pt x="67181" y="13128"/>
                  </a:lnTo>
                  <a:lnTo>
                    <a:pt x="66815" y="12030"/>
                  </a:lnTo>
                  <a:lnTo>
                    <a:pt x="66409" y="10933"/>
                  </a:lnTo>
                  <a:lnTo>
                    <a:pt x="65921" y="9917"/>
                  </a:lnTo>
                  <a:lnTo>
                    <a:pt x="65393" y="8901"/>
                  </a:lnTo>
                  <a:lnTo>
                    <a:pt x="64743" y="7966"/>
                  </a:lnTo>
                  <a:lnTo>
                    <a:pt x="64092" y="7072"/>
                  </a:lnTo>
                  <a:lnTo>
                    <a:pt x="63320" y="6219"/>
                  </a:lnTo>
                  <a:lnTo>
                    <a:pt x="62548" y="5406"/>
                  </a:lnTo>
                  <a:lnTo>
                    <a:pt x="61695" y="4674"/>
                  </a:lnTo>
                  <a:lnTo>
                    <a:pt x="60760" y="3983"/>
                  </a:lnTo>
                  <a:lnTo>
                    <a:pt x="59825" y="3414"/>
                  </a:lnTo>
                  <a:lnTo>
                    <a:pt x="58809" y="2846"/>
                  </a:lnTo>
                  <a:lnTo>
                    <a:pt x="57793" y="2398"/>
                  </a:lnTo>
                  <a:lnTo>
                    <a:pt x="56696" y="1992"/>
                  </a:lnTo>
                  <a:lnTo>
                    <a:pt x="55598" y="1667"/>
                  </a:lnTo>
                  <a:lnTo>
                    <a:pt x="54460" y="1423"/>
                  </a:lnTo>
                  <a:lnTo>
                    <a:pt x="51494" y="976"/>
                  </a:lnTo>
                  <a:lnTo>
                    <a:pt x="48527" y="610"/>
                  </a:lnTo>
                  <a:lnTo>
                    <a:pt x="45519" y="366"/>
                  </a:lnTo>
                  <a:lnTo>
                    <a:pt x="42552" y="163"/>
                  </a:lnTo>
                  <a:lnTo>
                    <a:pt x="39626" y="41"/>
                  </a:lnTo>
                  <a:lnTo>
                    <a:pt x="36700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0" name="Google Shape;2830;p33"/>
            <p:cNvSpPr/>
            <p:nvPr/>
          </p:nvSpPr>
          <p:spPr>
            <a:xfrm>
              <a:off x="1162700" y="3791200"/>
              <a:ext cx="1679550" cy="1110550"/>
            </a:xfrm>
            <a:custGeom>
              <a:avLst/>
              <a:gdLst/>
              <a:ahLst/>
              <a:cxnLst/>
              <a:rect l="l" t="t" r="r" b="b"/>
              <a:pathLst>
                <a:path w="67182" h="44422" extrusionOk="0">
                  <a:moveTo>
                    <a:pt x="29181" y="1"/>
                  </a:moveTo>
                  <a:lnTo>
                    <a:pt x="26418" y="82"/>
                  </a:lnTo>
                  <a:lnTo>
                    <a:pt x="23695" y="204"/>
                  </a:lnTo>
                  <a:lnTo>
                    <a:pt x="21053" y="407"/>
                  </a:lnTo>
                  <a:lnTo>
                    <a:pt x="18452" y="611"/>
                  </a:lnTo>
                  <a:lnTo>
                    <a:pt x="15973" y="895"/>
                  </a:lnTo>
                  <a:lnTo>
                    <a:pt x="13575" y="1180"/>
                  </a:lnTo>
                  <a:lnTo>
                    <a:pt x="11258" y="1464"/>
                  </a:lnTo>
                  <a:lnTo>
                    <a:pt x="9064" y="1830"/>
                  </a:lnTo>
                  <a:lnTo>
                    <a:pt x="7032" y="2155"/>
                  </a:lnTo>
                  <a:lnTo>
                    <a:pt x="6503" y="2277"/>
                  </a:lnTo>
                  <a:lnTo>
                    <a:pt x="5975" y="2399"/>
                  </a:lnTo>
                  <a:lnTo>
                    <a:pt x="5487" y="2561"/>
                  </a:lnTo>
                  <a:lnTo>
                    <a:pt x="5000" y="2724"/>
                  </a:lnTo>
                  <a:lnTo>
                    <a:pt x="4553" y="2968"/>
                  </a:lnTo>
                  <a:lnTo>
                    <a:pt x="4106" y="3171"/>
                  </a:lnTo>
                  <a:lnTo>
                    <a:pt x="3699" y="3455"/>
                  </a:lnTo>
                  <a:lnTo>
                    <a:pt x="3293" y="3699"/>
                  </a:lnTo>
                  <a:lnTo>
                    <a:pt x="2886" y="4024"/>
                  </a:lnTo>
                  <a:lnTo>
                    <a:pt x="2520" y="4350"/>
                  </a:lnTo>
                  <a:lnTo>
                    <a:pt x="2195" y="4675"/>
                  </a:lnTo>
                  <a:lnTo>
                    <a:pt x="1870" y="5000"/>
                  </a:lnTo>
                  <a:lnTo>
                    <a:pt x="1586" y="5366"/>
                  </a:lnTo>
                  <a:lnTo>
                    <a:pt x="1301" y="5772"/>
                  </a:lnTo>
                  <a:lnTo>
                    <a:pt x="1057" y="6138"/>
                  </a:lnTo>
                  <a:lnTo>
                    <a:pt x="854" y="6544"/>
                  </a:lnTo>
                  <a:lnTo>
                    <a:pt x="651" y="6991"/>
                  </a:lnTo>
                  <a:lnTo>
                    <a:pt x="488" y="7398"/>
                  </a:lnTo>
                  <a:lnTo>
                    <a:pt x="326" y="7845"/>
                  </a:lnTo>
                  <a:lnTo>
                    <a:pt x="204" y="8292"/>
                  </a:lnTo>
                  <a:lnTo>
                    <a:pt x="123" y="8739"/>
                  </a:lnTo>
                  <a:lnTo>
                    <a:pt x="41" y="9186"/>
                  </a:lnTo>
                  <a:lnTo>
                    <a:pt x="1" y="9633"/>
                  </a:lnTo>
                  <a:lnTo>
                    <a:pt x="1" y="10121"/>
                  </a:lnTo>
                  <a:lnTo>
                    <a:pt x="1" y="10568"/>
                  </a:lnTo>
                  <a:lnTo>
                    <a:pt x="82" y="11015"/>
                  </a:lnTo>
                  <a:lnTo>
                    <a:pt x="163" y="11502"/>
                  </a:lnTo>
                  <a:lnTo>
                    <a:pt x="245" y="11950"/>
                  </a:lnTo>
                  <a:lnTo>
                    <a:pt x="407" y="12437"/>
                  </a:lnTo>
                  <a:lnTo>
                    <a:pt x="570" y="12884"/>
                  </a:lnTo>
                  <a:lnTo>
                    <a:pt x="773" y="13331"/>
                  </a:lnTo>
                  <a:lnTo>
                    <a:pt x="1017" y="13778"/>
                  </a:lnTo>
                  <a:lnTo>
                    <a:pt x="16054" y="44422"/>
                  </a:lnTo>
                  <a:lnTo>
                    <a:pt x="67181" y="44422"/>
                  </a:lnTo>
                  <a:lnTo>
                    <a:pt x="55679" y="7316"/>
                  </a:lnTo>
                  <a:lnTo>
                    <a:pt x="55517" y="6788"/>
                  </a:lnTo>
                  <a:lnTo>
                    <a:pt x="55273" y="6300"/>
                  </a:lnTo>
                  <a:lnTo>
                    <a:pt x="55029" y="5813"/>
                  </a:lnTo>
                  <a:lnTo>
                    <a:pt x="54745" y="5325"/>
                  </a:lnTo>
                  <a:lnTo>
                    <a:pt x="54420" y="4878"/>
                  </a:lnTo>
                  <a:lnTo>
                    <a:pt x="54094" y="4472"/>
                  </a:lnTo>
                  <a:lnTo>
                    <a:pt x="53688" y="4065"/>
                  </a:lnTo>
                  <a:lnTo>
                    <a:pt x="53322" y="3699"/>
                  </a:lnTo>
                  <a:lnTo>
                    <a:pt x="52875" y="3334"/>
                  </a:lnTo>
                  <a:lnTo>
                    <a:pt x="52428" y="3008"/>
                  </a:lnTo>
                  <a:lnTo>
                    <a:pt x="51940" y="2724"/>
                  </a:lnTo>
                  <a:lnTo>
                    <a:pt x="51453" y="2480"/>
                  </a:lnTo>
                  <a:lnTo>
                    <a:pt x="50924" y="2236"/>
                  </a:lnTo>
                  <a:lnTo>
                    <a:pt x="50396" y="2033"/>
                  </a:lnTo>
                  <a:lnTo>
                    <a:pt x="49827" y="1870"/>
                  </a:lnTo>
                  <a:lnTo>
                    <a:pt x="49258" y="1708"/>
                  </a:lnTo>
                  <a:lnTo>
                    <a:pt x="47836" y="1464"/>
                  </a:lnTo>
                  <a:lnTo>
                    <a:pt x="46413" y="1180"/>
                  </a:lnTo>
                  <a:lnTo>
                    <a:pt x="44991" y="976"/>
                  </a:lnTo>
                  <a:lnTo>
                    <a:pt x="43528" y="773"/>
                  </a:lnTo>
                  <a:lnTo>
                    <a:pt x="40642" y="448"/>
                  </a:lnTo>
                  <a:lnTo>
                    <a:pt x="37757" y="204"/>
                  </a:lnTo>
                  <a:lnTo>
                    <a:pt x="34871" y="82"/>
                  </a:lnTo>
                  <a:lnTo>
                    <a:pt x="32026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1" name="Google Shape;2831;p33"/>
            <p:cNvSpPr/>
            <p:nvPr/>
          </p:nvSpPr>
          <p:spPr>
            <a:xfrm>
              <a:off x="1036725" y="2867625"/>
              <a:ext cx="1085150" cy="712275"/>
            </a:xfrm>
            <a:custGeom>
              <a:avLst/>
              <a:gdLst/>
              <a:ahLst/>
              <a:cxnLst/>
              <a:rect l="l" t="t" r="r" b="b"/>
              <a:pathLst>
                <a:path w="43406" h="28491" extrusionOk="0">
                  <a:moveTo>
                    <a:pt x="25929" y="1"/>
                  </a:moveTo>
                  <a:lnTo>
                    <a:pt x="23979" y="42"/>
                  </a:lnTo>
                  <a:lnTo>
                    <a:pt x="22068" y="163"/>
                  </a:lnTo>
                  <a:lnTo>
                    <a:pt x="20158" y="326"/>
                  </a:lnTo>
                  <a:lnTo>
                    <a:pt x="18289" y="529"/>
                  </a:lnTo>
                  <a:lnTo>
                    <a:pt x="16419" y="773"/>
                  </a:lnTo>
                  <a:lnTo>
                    <a:pt x="14631" y="1058"/>
                  </a:lnTo>
                  <a:lnTo>
                    <a:pt x="12884" y="1383"/>
                  </a:lnTo>
                  <a:lnTo>
                    <a:pt x="11177" y="1708"/>
                  </a:lnTo>
                  <a:lnTo>
                    <a:pt x="9551" y="2074"/>
                  </a:lnTo>
                  <a:lnTo>
                    <a:pt x="8007" y="2439"/>
                  </a:lnTo>
                  <a:lnTo>
                    <a:pt x="6503" y="2846"/>
                  </a:lnTo>
                  <a:lnTo>
                    <a:pt x="3820" y="3577"/>
                  </a:lnTo>
                  <a:lnTo>
                    <a:pt x="3170" y="3821"/>
                  </a:lnTo>
                  <a:lnTo>
                    <a:pt x="2601" y="4106"/>
                  </a:lnTo>
                  <a:lnTo>
                    <a:pt x="2073" y="4471"/>
                  </a:lnTo>
                  <a:lnTo>
                    <a:pt x="1626" y="4878"/>
                  </a:lnTo>
                  <a:lnTo>
                    <a:pt x="1179" y="5325"/>
                  </a:lnTo>
                  <a:lnTo>
                    <a:pt x="854" y="5813"/>
                  </a:lnTo>
                  <a:lnTo>
                    <a:pt x="529" y="6341"/>
                  </a:lnTo>
                  <a:lnTo>
                    <a:pt x="285" y="6910"/>
                  </a:lnTo>
                  <a:lnTo>
                    <a:pt x="122" y="7479"/>
                  </a:lnTo>
                  <a:lnTo>
                    <a:pt x="0" y="8089"/>
                  </a:lnTo>
                  <a:lnTo>
                    <a:pt x="0" y="8698"/>
                  </a:lnTo>
                  <a:lnTo>
                    <a:pt x="0" y="9308"/>
                  </a:lnTo>
                  <a:lnTo>
                    <a:pt x="122" y="9917"/>
                  </a:lnTo>
                  <a:lnTo>
                    <a:pt x="285" y="10527"/>
                  </a:lnTo>
                  <a:lnTo>
                    <a:pt x="569" y="11137"/>
                  </a:lnTo>
                  <a:lnTo>
                    <a:pt x="894" y="11706"/>
                  </a:lnTo>
                  <a:lnTo>
                    <a:pt x="10608" y="26133"/>
                  </a:lnTo>
                  <a:lnTo>
                    <a:pt x="11055" y="26702"/>
                  </a:lnTo>
                  <a:lnTo>
                    <a:pt x="11542" y="27190"/>
                  </a:lnTo>
                  <a:lnTo>
                    <a:pt x="12111" y="27637"/>
                  </a:lnTo>
                  <a:lnTo>
                    <a:pt x="12721" y="27962"/>
                  </a:lnTo>
                  <a:lnTo>
                    <a:pt x="13371" y="28247"/>
                  </a:lnTo>
                  <a:lnTo>
                    <a:pt x="14021" y="28409"/>
                  </a:lnTo>
                  <a:lnTo>
                    <a:pt x="14753" y="28491"/>
                  </a:lnTo>
                  <a:lnTo>
                    <a:pt x="15444" y="28491"/>
                  </a:lnTo>
                  <a:lnTo>
                    <a:pt x="38447" y="26784"/>
                  </a:lnTo>
                  <a:lnTo>
                    <a:pt x="39097" y="26662"/>
                  </a:lnTo>
                  <a:lnTo>
                    <a:pt x="39707" y="26540"/>
                  </a:lnTo>
                  <a:lnTo>
                    <a:pt x="40316" y="26296"/>
                  </a:lnTo>
                  <a:lnTo>
                    <a:pt x="40845" y="26011"/>
                  </a:lnTo>
                  <a:lnTo>
                    <a:pt x="41333" y="25646"/>
                  </a:lnTo>
                  <a:lnTo>
                    <a:pt x="41780" y="25280"/>
                  </a:lnTo>
                  <a:lnTo>
                    <a:pt x="42186" y="24833"/>
                  </a:lnTo>
                  <a:lnTo>
                    <a:pt x="42552" y="24345"/>
                  </a:lnTo>
                  <a:lnTo>
                    <a:pt x="42836" y="23817"/>
                  </a:lnTo>
                  <a:lnTo>
                    <a:pt x="43080" y="23248"/>
                  </a:lnTo>
                  <a:lnTo>
                    <a:pt x="43243" y="22679"/>
                  </a:lnTo>
                  <a:lnTo>
                    <a:pt x="43365" y="22069"/>
                  </a:lnTo>
                  <a:lnTo>
                    <a:pt x="43405" y="21460"/>
                  </a:lnTo>
                  <a:lnTo>
                    <a:pt x="43365" y="20850"/>
                  </a:lnTo>
                  <a:lnTo>
                    <a:pt x="43283" y="20200"/>
                  </a:lnTo>
                  <a:lnTo>
                    <a:pt x="43080" y="19590"/>
                  </a:lnTo>
                  <a:lnTo>
                    <a:pt x="37634" y="4797"/>
                  </a:lnTo>
                  <a:lnTo>
                    <a:pt x="37472" y="4309"/>
                  </a:lnTo>
                  <a:lnTo>
                    <a:pt x="37228" y="3862"/>
                  </a:lnTo>
                  <a:lnTo>
                    <a:pt x="36984" y="3455"/>
                  </a:lnTo>
                  <a:lnTo>
                    <a:pt x="36740" y="3049"/>
                  </a:lnTo>
                  <a:lnTo>
                    <a:pt x="36415" y="2683"/>
                  </a:lnTo>
                  <a:lnTo>
                    <a:pt x="36090" y="2317"/>
                  </a:lnTo>
                  <a:lnTo>
                    <a:pt x="35765" y="1992"/>
                  </a:lnTo>
                  <a:lnTo>
                    <a:pt x="35399" y="1667"/>
                  </a:lnTo>
                  <a:lnTo>
                    <a:pt x="34992" y="1383"/>
                  </a:lnTo>
                  <a:lnTo>
                    <a:pt x="34586" y="1139"/>
                  </a:lnTo>
                  <a:lnTo>
                    <a:pt x="34180" y="895"/>
                  </a:lnTo>
                  <a:lnTo>
                    <a:pt x="33733" y="692"/>
                  </a:lnTo>
                  <a:lnTo>
                    <a:pt x="33286" y="529"/>
                  </a:lnTo>
                  <a:lnTo>
                    <a:pt x="32798" y="407"/>
                  </a:lnTo>
                  <a:lnTo>
                    <a:pt x="32310" y="285"/>
                  </a:lnTo>
                  <a:lnTo>
                    <a:pt x="31822" y="245"/>
                  </a:lnTo>
                  <a:lnTo>
                    <a:pt x="29872" y="82"/>
                  </a:lnTo>
                  <a:lnTo>
                    <a:pt x="2792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2" name="Google Shape;2832;p33"/>
            <p:cNvSpPr/>
            <p:nvPr/>
          </p:nvSpPr>
          <p:spPr>
            <a:xfrm>
              <a:off x="1085475" y="2922500"/>
              <a:ext cx="903300" cy="617775"/>
            </a:xfrm>
            <a:custGeom>
              <a:avLst/>
              <a:gdLst/>
              <a:ahLst/>
              <a:cxnLst/>
              <a:rect l="l" t="t" r="r" b="b"/>
              <a:pathLst>
                <a:path w="36132" h="24711" extrusionOk="0">
                  <a:moveTo>
                    <a:pt x="21460" y="1"/>
                  </a:moveTo>
                  <a:lnTo>
                    <a:pt x="19834" y="41"/>
                  </a:lnTo>
                  <a:lnTo>
                    <a:pt x="18249" y="122"/>
                  </a:lnTo>
                  <a:lnTo>
                    <a:pt x="16664" y="244"/>
                  </a:lnTo>
                  <a:lnTo>
                    <a:pt x="15120" y="407"/>
                  </a:lnTo>
                  <a:lnTo>
                    <a:pt x="13575" y="651"/>
                  </a:lnTo>
                  <a:lnTo>
                    <a:pt x="12112" y="895"/>
                  </a:lnTo>
                  <a:lnTo>
                    <a:pt x="10649" y="1139"/>
                  </a:lnTo>
                  <a:lnTo>
                    <a:pt x="9267" y="1464"/>
                  </a:lnTo>
                  <a:lnTo>
                    <a:pt x="7926" y="1748"/>
                  </a:lnTo>
                  <a:lnTo>
                    <a:pt x="5406" y="2398"/>
                  </a:lnTo>
                  <a:lnTo>
                    <a:pt x="3130" y="3049"/>
                  </a:lnTo>
                  <a:lnTo>
                    <a:pt x="2643" y="3252"/>
                  </a:lnTo>
                  <a:lnTo>
                    <a:pt x="2155" y="3496"/>
                  </a:lnTo>
                  <a:lnTo>
                    <a:pt x="1708" y="3821"/>
                  </a:lnTo>
                  <a:lnTo>
                    <a:pt x="1342" y="4187"/>
                  </a:lnTo>
                  <a:lnTo>
                    <a:pt x="976" y="4593"/>
                  </a:lnTo>
                  <a:lnTo>
                    <a:pt x="692" y="4999"/>
                  </a:lnTo>
                  <a:lnTo>
                    <a:pt x="448" y="5487"/>
                  </a:lnTo>
                  <a:lnTo>
                    <a:pt x="245" y="5975"/>
                  </a:lnTo>
                  <a:lnTo>
                    <a:pt x="123" y="6503"/>
                  </a:lnTo>
                  <a:lnTo>
                    <a:pt x="42" y="7032"/>
                  </a:lnTo>
                  <a:lnTo>
                    <a:pt x="1" y="7560"/>
                  </a:lnTo>
                  <a:lnTo>
                    <a:pt x="42" y="8088"/>
                  </a:lnTo>
                  <a:lnTo>
                    <a:pt x="123" y="8657"/>
                  </a:lnTo>
                  <a:lnTo>
                    <a:pt x="285" y="9186"/>
                  </a:lnTo>
                  <a:lnTo>
                    <a:pt x="489" y="9714"/>
                  </a:lnTo>
                  <a:lnTo>
                    <a:pt x="773" y="10242"/>
                  </a:lnTo>
                  <a:lnTo>
                    <a:pt x="9674" y="23044"/>
                  </a:lnTo>
                  <a:lnTo>
                    <a:pt x="9836" y="23288"/>
                  </a:lnTo>
                  <a:lnTo>
                    <a:pt x="10080" y="23532"/>
                  </a:lnTo>
                  <a:lnTo>
                    <a:pt x="10324" y="23735"/>
                  </a:lnTo>
                  <a:lnTo>
                    <a:pt x="10608" y="23938"/>
                  </a:lnTo>
                  <a:lnTo>
                    <a:pt x="10893" y="24101"/>
                  </a:lnTo>
                  <a:lnTo>
                    <a:pt x="11218" y="24223"/>
                  </a:lnTo>
                  <a:lnTo>
                    <a:pt x="11909" y="24426"/>
                  </a:lnTo>
                  <a:lnTo>
                    <a:pt x="12600" y="24589"/>
                  </a:lnTo>
                  <a:lnTo>
                    <a:pt x="13331" y="24670"/>
                  </a:lnTo>
                  <a:lnTo>
                    <a:pt x="14022" y="24711"/>
                  </a:lnTo>
                  <a:lnTo>
                    <a:pt x="14673" y="24670"/>
                  </a:lnTo>
                  <a:lnTo>
                    <a:pt x="32921" y="23288"/>
                  </a:lnTo>
                  <a:lnTo>
                    <a:pt x="33449" y="23207"/>
                  </a:lnTo>
                  <a:lnTo>
                    <a:pt x="33937" y="23085"/>
                  </a:lnTo>
                  <a:lnTo>
                    <a:pt x="34343" y="22922"/>
                  </a:lnTo>
                  <a:lnTo>
                    <a:pt x="34749" y="22678"/>
                  </a:lnTo>
                  <a:lnTo>
                    <a:pt x="35075" y="22435"/>
                  </a:lnTo>
                  <a:lnTo>
                    <a:pt x="35359" y="22109"/>
                  </a:lnTo>
                  <a:lnTo>
                    <a:pt x="35603" y="21784"/>
                  </a:lnTo>
                  <a:lnTo>
                    <a:pt x="35806" y="21378"/>
                  </a:lnTo>
                  <a:lnTo>
                    <a:pt x="35969" y="20972"/>
                  </a:lnTo>
                  <a:lnTo>
                    <a:pt x="36091" y="20524"/>
                  </a:lnTo>
                  <a:lnTo>
                    <a:pt x="36131" y="20077"/>
                  </a:lnTo>
                  <a:lnTo>
                    <a:pt x="36131" y="19549"/>
                  </a:lnTo>
                  <a:lnTo>
                    <a:pt x="36131" y="19061"/>
                  </a:lnTo>
                  <a:lnTo>
                    <a:pt x="36050" y="18533"/>
                  </a:lnTo>
                  <a:lnTo>
                    <a:pt x="35928" y="18005"/>
                  </a:lnTo>
                  <a:lnTo>
                    <a:pt x="35725" y="17436"/>
                  </a:lnTo>
                  <a:lnTo>
                    <a:pt x="31173" y="4309"/>
                  </a:lnTo>
                  <a:lnTo>
                    <a:pt x="31010" y="3902"/>
                  </a:lnTo>
                  <a:lnTo>
                    <a:pt x="30848" y="3496"/>
                  </a:lnTo>
                  <a:lnTo>
                    <a:pt x="30604" y="3130"/>
                  </a:lnTo>
                  <a:lnTo>
                    <a:pt x="30401" y="2764"/>
                  </a:lnTo>
                  <a:lnTo>
                    <a:pt x="30157" y="2439"/>
                  </a:lnTo>
                  <a:lnTo>
                    <a:pt x="29872" y="2114"/>
                  </a:lnTo>
                  <a:lnTo>
                    <a:pt x="29588" y="1829"/>
                  </a:lnTo>
                  <a:lnTo>
                    <a:pt x="29263" y="1545"/>
                  </a:lnTo>
                  <a:lnTo>
                    <a:pt x="28978" y="1301"/>
                  </a:lnTo>
                  <a:lnTo>
                    <a:pt x="28613" y="1057"/>
                  </a:lnTo>
                  <a:lnTo>
                    <a:pt x="28287" y="854"/>
                  </a:lnTo>
                  <a:lnTo>
                    <a:pt x="27922" y="691"/>
                  </a:lnTo>
                  <a:lnTo>
                    <a:pt x="27515" y="529"/>
                  </a:lnTo>
                  <a:lnTo>
                    <a:pt x="27149" y="407"/>
                  </a:lnTo>
                  <a:lnTo>
                    <a:pt x="26743" y="326"/>
                  </a:lnTo>
                  <a:lnTo>
                    <a:pt x="26337" y="244"/>
                  </a:lnTo>
                  <a:lnTo>
                    <a:pt x="24711" y="82"/>
                  </a:lnTo>
                  <a:lnTo>
                    <a:pt x="2308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3" name="Google Shape;2833;p33"/>
            <p:cNvSpPr/>
            <p:nvPr/>
          </p:nvSpPr>
          <p:spPr>
            <a:xfrm>
              <a:off x="3040350" y="4573550"/>
              <a:ext cx="224550" cy="328200"/>
            </a:xfrm>
            <a:custGeom>
              <a:avLst/>
              <a:gdLst/>
              <a:ahLst/>
              <a:cxnLst/>
              <a:rect l="l" t="t" r="r" b="b"/>
              <a:pathLst>
                <a:path w="8982" h="13128" extrusionOk="0">
                  <a:moveTo>
                    <a:pt x="7803" y="1"/>
                  </a:moveTo>
                  <a:lnTo>
                    <a:pt x="0" y="13128"/>
                  </a:lnTo>
                  <a:lnTo>
                    <a:pt x="8088" y="13128"/>
                  </a:lnTo>
                  <a:lnTo>
                    <a:pt x="8454" y="11827"/>
                  </a:lnTo>
                  <a:lnTo>
                    <a:pt x="8697" y="10527"/>
                  </a:lnTo>
                  <a:lnTo>
                    <a:pt x="8860" y="9308"/>
                  </a:lnTo>
                  <a:lnTo>
                    <a:pt x="8941" y="8088"/>
                  </a:lnTo>
                  <a:lnTo>
                    <a:pt x="8982" y="6951"/>
                  </a:lnTo>
                  <a:lnTo>
                    <a:pt x="8941" y="5894"/>
                  </a:lnTo>
                  <a:lnTo>
                    <a:pt x="8860" y="4878"/>
                  </a:lnTo>
                  <a:lnTo>
                    <a:pt x="8738" y="3943"/>
                  </a:lnTo>
                  <a:lnTo>
                    <a:pt x="8616" y="3049"/>
                  </a:lnTo>
                  <a:lnTo>
                    <a:pt x="8454" y="2277"/>
                  </a:lnTo>
                  <a:lnTo>
                    <a:pt x="8128" y="1058"/>
                  </a:lnTo>
                  <a:lnTo>
                    <a:pt x="7885" y="285"/>
                  </a:lnTo>
                  <a:lnTo>
                    <a:pt x="7803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4" name="Google Shape;2834;p33"/>
            <p:cNvSpPr/>
            <p:nvPr/>
          </p:nvSpPr>
          <p:spPr>
            <a:xfrm>
              <a:off x="2931625" y="4476025"/>
              <a:ext cx="310925" cy="425725"/>
            </a:xfrm>
            <a:custGeom>
              <a:avLst/>
              <a:gdLst/>
              <a:ahLst/>
              <a:cxnLst/>
              <a:rect l="l" t="t" r="r" b="b"/>
              <a:pathLst>
                <a:path w="12437" h="17029" extrusionOk="0">
                  <a:moveTo>
                    <a:pt x="2358" y="0"/>
                  </a:moveTo>
                  <a:lnTo>
                    <a:pt x="1585" y="41"/>
                  </a:lnTo>
                  <a:lnTo>
                    <a:pt x="407" y="82"/>
                  </a:lnTo>
                  <a:lnTo>
                    <a:pt x="0" y="163"/>
                  </a:lnTo>
                  <a:lnTo>
                    <a:pt x="4349" y="17029"/>
                  </a:lnTo>
                  <a:lnTo>
                    <a:pt x="4796" y="16663"/>
                  </a:lnTo>
                  <a:lnTo>
                    <a:pt x="5893" y="15688"/>
                  </a:lnTo>
                  <a:lnTo>
                    <a:pt x="6584" y="14997"/>
                  </a:lnTo>
                  <a:lnTo>
                    <a:pt x="7397" y="14184"/>
                  </a:lnTo>
                  <a:lnTo>
                    <a:pt x="8210" y="13290"/>
                  </a:lnTo>
                  <a:lnTo>
                    <a:pt x="9064" y="12355"/>
                  </a:lnTo>
                  <a:lnTo>
                    <a:pt x="9876" y="11339"/>
                  </a:lnTo>
                  <a:lnTo>
                    <a:pt x="10608" y="10242"/>
                  </a:lnTo>
                  <a:lnTo>
                    <a:pt x="10974" y="9714"/>
                  </a:lnTo>
                  <a:lnTo>
                    <a:pt x="11299" y="9185"/>
                  </a:lnTo>
                  <a:lnTo>
                    <a:pt x="11583" y="8616"/>
                  </a:lnTo>
                  <a:lnTo>
                    <a:pt x="11827" y="8088"/>
                  </a:lnTo>
                  <a:lnTo>
                    <a:pt x="12030" y="7519"/>
                  </a:lnTo>
                  <a:lnTo>
                    <a:pt x="12234" y="6991"/>
                  </a:lnTo>
                  <a:lnTo>
                    <a:pt x="12355" y="6422"/>
                  </a:lnTo>
                  <a:lnTo>
                    <a:pt x="12437" y="5893"/>
                  </a:lnTo>
                  <a:lnTo>
                    <a:pt x="12437" y="5365"/>
                  </a:lnTo>
                  <a:lnTo>
                    <a:pt x="12396" y="4877"/>
                  </a:lnTo>
                  <a:lnTo>
                    <a:pt x="12315" y="4390"/>
                  </a:lnTo>
                  <a:lnTo>
                    <a:pt x="12152" y="3902"/>
                  </a:lnTo>
                  <a:lnTo>
                    <a:pt x="11908" y="3455"/>
                  </a:lnTo>
                  <a:lnTo>
                    <a:pt x="11665" y="3008"/>
                  </a:lnTo>
                  <a:lnTo>
                    <a:pt x="11339" y="2642"/>
                  </a:lnTo>
                  <a:lnTo>
                    <a:pt x="11014" y="2276"/>
                  </a:lnTo>
                  <a:lnTo>
                    <a:pt x="10649" y="1992"/>
                  </a:lnTo>
                  <a:lnTo>
                    <a:pt x="10242" y="1667"/>
                  </a:lnTo>
                  <a:lnTo>
                    <a:pt x="9795" y="1423"/>
                  </a:lnTo>
                  <a:lnTo>
                    <a:pt x="9348" y="1179"/>
                  </a:lnTo>
                  <a:lnTo>
                    <a:pt x="8860" y="976"/>
                  </a:lnTo>
                  <a:lnTo>
                    <a:pt x="8373" y="813"/>
                  </a:lnTo>
                  <a:lnTo>
                    <a:pt x="7885" y="651"/>
                  </a:lnTo>
                  <a:lnTo>
                    <a:pt x="7357" y="488"/>
                  </a:lnTo>
                  <a:lnTo>
                    <a:pt x="6300" y="285"/>
                  </a:lnTo>
                  <a:lnTo>
                    <a:pt x="5243" y="122"/>
                  </a:lnTo>
                  <a:lnTo>
                    <a:pt x="4227" y="41"/>
                  </a:lnTo>
                  <a:lnTo>
                    <a:pt x="32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5" name="Google Shape;2835;p33"/>
            <p:cNvSpPr/>
            <p:nvPr/>
          </p:nvSpPr>
          <p:spPr>
            <a:xfrm>
              <a:off x="1445175" y="3225275"/>
              <a:ext cx="752900" cy="1676475"/>
            </a:xfrm>
            <a:custGeom>
              <a:avLst/>
              <a:gdLst/>
              <a:ahLst/>
              <a:cxnLst/>
              <a:rect l="l" t="t" r="r" b="b"/>
              <a:pathLst>
                <a:path w="30116" h="67059" extrusionOk="0">
                  <a:moveTo>
                    <a:pt x="3576" y="1"/>
                  </a:moveTo>
                  <a:lnTo>
                    <a:pt x="3211" y="82"/>
                  </a:lnTo>
                  <a:lnTo>
                    <a:pt x="2804" y="204"/>
                  </a:lnTo>
                  <a:lnTo>
                    <a:pt x="2357" y="366"/>
                  </a:lnTo>
                  <a:lnTo>
                    <a:pt x="1991" y="570"/>
                  </a:lnTo>
                  <a:lnTo>
                    <a:pt x="1626" y="814"/>
                  </a:lnTo>
                  <a:lnTo>
                    <a:pt x="1301" y="1057"/>
                  </a:lnTo>
                  <a:lnTo>
                    <a:pt x="975" y="1382"/>
                  </a:lnTo>
                  <a:lnTo>
                    <a:pt x="732" y="1708"/>
                  </a:lnTo>
                  <a:lnTo>
                    <a:pt x="528" y="2073"/>
                  </a:lnTo>
                  <a:lnTo>
                    <a:pt x="325" y="2439"/>
                  </a:lnTo>
                  <a:lnTo>
                    <a:pt x="163" y="2846"/>
                  </a:lnTo>
                  <a:lnTo>
                    <a:pt x="81" y="3252"/>
                  </a:lnTo>
                  <a:lnTo>
                    <a:pt x="0" y="3658"/>
                  </a:lnTo>
                  <a:lnTo>
                    <a:pt x="0" y="4105"/>
                  </a:lnTo>
                  <a:lnTo>
                    <a:pt x="41" y="4553"/>
                  </a:lnTo>
                  <a:lnTo>
                    <a:pt x="122" y="5000"/>
                  </a:lnTo>
                  <a:lnTo>
                    <a:pt x="244" y="5406"/>
                  </a:lnTo>
                  <a:lnTo>
                    <a:pt x="23166" y="67059"/>
                  </a:lnTo>
                  <a:lnTo>
                    <a:pt x="30115" y="67059"/>
                  </a:lnTo>
                  <a:lnTo>
                    <a:pt x="7803" y="2683"/>
                  </a:lnTo>
                  <a:lnTo>
                    <a:pt x="7681" y="2358"/>
                  </a:lnTo>
                  <a:lnTo>
                    <a:pt x="7519" y="2033"/>
                  </a:lnTo>
                  <a:lnTo>
                    <a:pt x="7315" y="1708"/>
                  </a:lnTo>
                  <a:lnTo>
                    <a:pt x="7112" y="1423"/>
                  </a:lnTo>
                  <a:lnTo>
                    <a:pt x="6868" y="1179"/>
                  </a:lnTo>
                  <a:lnTo>
                    <a:pt x="6584" y="935"/>
                  </a:lnTo>
                  <a:lnTo>
                    <a:pt x="6299" y="732"/>
                  </a:lnTo>
                  <a:lnTo>
                    <a:pt x="6015" y="529"/>
                  </a:lnTo>
                  <a:lnTo>
                    <a:pt x="5690" y="366"/>
                  </a:lnTo>
                  <a:lnTo>
                    <a:pt x="5365" y="245"/>
                  </a:lnTo>
                  <a:lnTo>
                    <a:pt x="5040" y="123"/>
                  </a:lnTo>
                  <a:lnTo>
                    <a:pt x="4674" y="41"/>
                  </a:lnTo>
                  <a:lnTo>
                    <a:pt x="4308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6" name="Google Shape;2836;p33"/>
            <p:cNvSpPr/>
            <p:nvPr/>
          </p:nvSpPr>
          <p:spPr>
            <a:xfrm>
              <a:off x="4578625" y="3630675"/>
              <a:ext cx="1923375" cy="1271075"/>
            </a:xfrm>
            <a:custGeom>
              <a:avLst/>
              <a:gdLst/>
              <a:ahLst/>
              <a:cxnLst/>
              <a:rect l="l" t="t" r="r" b="b"/>
              <a:pathLst>
                <a:path w="76935" h="50843" extrusionOk="0">
                  <a:moveTo>
                    <a:pt x="40276" y="1"/>
                  </a:moveTo>
                  <a:lnTo>
                    <a:pt x="37309" y="41"/>
                  </a:lnTo>
                  <a:lnTo>
                    <a:pt x="34383" y="163"/>
                  </a:lnTo>
                  <a:lnTo>
                    <a:pt x="31416" y="366"/>
                  </a:lnTo>
                  <a:lnTo>
                    <a:pt x="28409" y="610"/>
                  </a:lnTo>
                  <a:lnTo>
                    <a:pt x="25442" y="976"/>
                  </a:lnTo>
                  <a:lnTo>
                    <a:pt x="22475" y="1423"/>
                  </a:lnTo>
                  <a:lnTo>
                    <a:pt x="21337" y="1667"/>
                  </a:lnTo>
                  <a:lnTo>
                    <a:pt x="20240" y="1992"/>
                  </a:lnTo>
                  <a:lnTo>
                    <a:pt x="19142" y="2398"/>
                  </a:lnTo>
                  <a:lnTo>
                    <a:pt x="18126" y="2846"/>
                  </a:lnTo>
                  <a:lnTo>
                    <a:pt x="17110" y="3414"/>
                  </a:lnTo>
                  <a:lnTo>
                    <a:pt x="16176" y="3983"/>
                  </a:lnTo>
                  <a:lnTo>
                    <a:pt x="15241" y="4674"/>
                  </a:lnTo>
                  <a:lnTo>
                    <a:pt x="14387" y="5406"/>
                  </a:lnTo>
                  <a:lnTo>
                    <a:pt x="13615" y="6219"/>
                  </a:lnTo>
                  <a:lnTo>
                    <a:pt x="12843" y="7072"/>
                  </a:lnTo>
                  <a:lnTo>
                    <a:pt x="12193" y="7966"/>
                  </a:lnTo>
                  <a:lnTo>
                    <a:pt x="11542" y="8901"/>
                  </a:lnTo>
                  <a:lnTo>
                    <a:pt x="11014" y="9917"/>
                  </a:lnTo>
                  <a:lnTo>
                    <a:pt x="10526" y="10933"/>
                  </a:lnTo>
                  <a:lnTo>
                    <a:pt x="10120" y="12030"/>
                  </a:lnTo>
                  <a:lnTo>
                    <a:pt x="9795" y="13128"/>
                  </a:lnTo>
                  <a:lnTo>
                    <a:pt x="0" y="50843"/>
                  </a:lnTo>
                  <a:lnTo>
                    <a:pt x="59052" y="50843"/>
                  </a:lnTo>
                  <a:lnTo>
                    <a:pt x="75431" y="20484"/>
                  </a:lnTo>
                  <a:lnTo>
                    <a:pt x="75797" y="19793"/>
                  </a:lnTo>
                  <a:lnTo>
                    <a:pt x="76081" y="19061"/>
                  </a:lnTo>
                  <a:lnTo>
                    <a:pt x="76366" y="18330"/>
                  </a:lnTo>
                  <a:lnTo>
                    <a:pt x="76569" y="17598"/>
                  </a:lnTo>
                  <a:lnTo>
                    <a:pt x="76731" y="16867"/>
                  </a:lnTo>
                  <a:lnTo>
                    <a:pt x="76853" y="16135"/>
                  </a:lnTo>
                  <a:lnTo>
                    <a:pt x="76894" y="15404"/>
                  </a:lnTo>
                  <a:lnTo>
                    <a:pt x="76935" y="14672"/>
                  </a:lnTo>
                  <a:lnTo>
                    <a:pt x="76935" y="13941"/>
                  </a:lnTo>
                  <a:lnTo>
                    <a:pt x="76853" y="13209"/>
                  </a:lnTo>
                  <a:lnTo>
                    <a:pt x="76772" y="12518"/>
                  </a:lnTo>
                  <a:lnTo>
                    <a:pt x="76609" y="11787"/>
                  </a:lnTo>
                  <a:lnTo>
                    <a:pt x="76447" y="11096"/>
                  </a:lnTo>
                  <a:lnTo>
                    <a:pt x="76203" y="10405"/>
                  </a:lnTo>
                  <a:lnTo>
                    <a:pt x="75959" y="9755"/>
                  </a:lnTo>
                  <a:lnTo>
                    <a:pt x="75675" y="9104"/>
                  </a:lnTo>
                  <a:lnTo>
                    <a:pt x="75309" y="8454"/>
                  </a:lnTo>
                  <a:lnTo>
                    <a:pt x="74943" y="7844"/>
                  </a:lnTo>
                  <a:lnTo>
                    <a:pt x="74537" y="7235"/>
                  </a:lnTo>
                  <a:lnTo>
                    <a:pt x="74130" y="6666"/>
                  </a:lnTo>
                  <a:lnTo>
                    <a:pt x="73643" y="6137"/>
                  </a:lnTo>
                  <a:lnTo>
                    <a:pt x="73155" y="5609"/>
                  </a:lnTo>
                  <a:lnTo>
                    <a:pt x="72586" y="5121"/>
                  </a:lnTo>
                  <a:lnTo>
                    <a:pt x="72058" y="4674"/>
                  </a:lnTo>
                  <a:lnTo>
                    <a:pt x="71448" y="4227"/>
                  </a:lnTo>
                  <a:lnTo>
                    <a:pt x="70838" y="3821"/>
                  </a:lnTo>
                  <a:lnTo>
                    <a:pt x="70188" y="3496"/>
                  </a:lnTo>
                  <a:lnTo>
                    <a:pt x="69497" y="3171"/>
                  </a:lnTo>
                  <a:lnTo>
                    <a:pt x="68766" y="2886"/>
                  </a:lnTo>
                  <a:lnTo>
                    <a:pt x="68034" y="2642"/>
                  </a:lnTo>
                  <a:lnTo>
                    <a:pt x="67302" y="2439"/>
                  </a:lnTo>
                  <a:lnTo>
                    <a:pt x="66530" y="2277"/>
                  </a:lnTo>
                  <a:lnTo>
                    <a:pt x="64254" y="1911"/>
                  </a:lnTo>
                  <a:lnTo>
                    <a:pt x="61897" y="1545"/>
                  </a:lnTo>
                  <a:lnTo>
                    <a:pt x="59418" y="1220"/>
                  </a:lnTo>
                  <a:lnTo>
                    <a:pt x="56898" y="935"/>
                  </a:lnTo>
                  <a:lnTo>
                    <a:pt x="54257" y="651"/>
                  </a:lnTo>
                  <a:lnTo>
                    <a:pt x="51574" y="448"/>
                  </a:lnTo>
                  <a:lnTo>
                    <a:pt x="48811" y="244"/>
                  </a:lnTo>
                  <a:lnTo>
                    <a:pt x="46006" y="123"/>
                  </a:lnTo>
                  <a:lnTo>
                    <a:pt x="43161" y="41"/>
                  </a:lnTo>
                  <a:lnTo>
                    <a:pt x="4027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7" name="Google Shape;2837;p33"/>
            <p:cNvSpPr/>
            <p:nvPr/>
          </p:nvSpPr>
          <p:spPr>
            <a:xfrm>
              <a:off x="4776750" y="3791200"/>
              <a:ext cx="1679525" cy="1110550"/>
            </a:xfrm>
            <a:custGeom>
              <a:avLst/>
              <a:gdLst/>
              <a:ahLst/>
              <a:cxnLst/>
              <a:rect l="l" t="t" r="r" b="b"/>
              <a:pathLst>
                <a:path w="67181" h="44422" extrusionOk="0">
                  <a:moveTo>
                    <a:pt x="35155" y="1"/>
                  </a:moveTo>
                  <a:lnTo>
                    <a:pt x="32310" y="82"/>
                  </a:lnTo>
                  <a:lnTo>
                    <a:pt x="29425" y="204"/>
                  </a:lnTo>
                  <a:lnTo>
                    <a:pt x="26539" y="448"/>
                  </a:lnTo>
                  <a:lnTo>
                    <a:pt x="23654" y="773"/>
                  </a:lnTo>
                  <a:lnTo>
                    <a:pt x="22191" y="976"/>
                  </a:lnTo>
                  <a:lnTo>
                    <a:pt x="20768" y="1180"/>
                  </a:lnTo>
                  <a:lnTo>
                    <a:pt x="19346" y="1464"/>
                  </a:lnTo>
                  <a:lnTo>
                    <a:pt x="17923" y="1708"/>
                  </a:lnTo>
                  <a:lnTo>
                    <a:pt x="17354" y="1870"/>
                  </a:lnTo>
                  <a:lnTo>
                    <a:pt x="16785" y="2033"/>
                  </a:lnTo>
                  <a:lnTo>
                    <a:pt x="16257" y="2236"/>
                  </a:lnTo>
                  <a:lnTo>
                    <a:pt x="15729" y="2480"/>
                  </a:lnTo>
                  <a:lnTo>
                    <a:pt x="15241" y="2724"/>
                  </a:lnTo>
                  <a:lnTo>
                    <a:pt x="14753" y="3008"/>
                  </a:lnTo>
                  <a:lnTo>
                    <a:pt x="14306" y="3334"/>
                  </a:lnTo>
                  <a:lnTo>
                    <a:pt x="13859" y="3699"/>
                  </a:lnTo>
                  <a:lnTo>
                    <a:pt x="13493" y="4065"/>
                  </a:lnTo>
                  <a:lnTo>
                    <a:pt x="13087" y="4472"/>
                  </a:lnTo>
                  <a:lnTo>
                    <a:pt x="12762" y="4878"/>
                  </a:lnTo>
                  <a:lnTo>
                    <a:pt x="12437" y="5325"/>
                  </a:lnTo>
                  <a:lnTo>
                    <a:pt x="12152" y="5813"/>
                  </a:lnTo>
                  <a:lnTo>
                    <a:pt x="11908" y="6300"/>
                  </a:lnTo>
                  <a:lnTo>
                    <a:pt x="11664" y="6788"/>
                  </a:lnTo>
                  <a:lnTo>
                    <a:pt x="11502" y="7316"/>
                  </a:lnTo>
                  <a:lnTo>
                    <a:pt x="0" y="44422"/>
                  </a:lnTo>
                  <a:lnTo>
                    <a:pt x="51127" y="44422"/>
                  </a:lnTo>
                  <a:lnTo>
                    <a:pt x="66165" y="13778"/>
                  </a:lnTo>
                  <a:lnTo>
                    <a:pt x="66408" y="13331"/>
                  </a:lnTo>
                  <a:lnTo>
                    <a:pt x="66612" y="12884"/>
                  </a:lnTo>
                  <a:lnTo>
                    <a:pt x="66774" y="12437"/>
                  </a:lnTo>
                  <a:lnTo>
                    <a:pt x="66937" y="11950"/>
                  </a:lnTo>
                  <a:lnTo>
                    <a:pt x="67018" y="11502"/>
                  </a:lnTo>
                  <a:lnTo>
                    <a:pt x="67099" y="11015"/>
                  </a:lnTo>
                  <a:lnTo>
                    <a:pt x="67181" y="10568"/>
                  </a:lnTo>
                  <a:lnTo>
                    <a:pt x="67181" y="10121"/>
                  </a:lnTo>
                  <a:lnTo>
                    <a:pt x="67181" y="9633"/>
                  </a:lnTo>
                  <a:lnTo>
                    <a:pt x="67140" y="9186"/>
                  </a:lnTo>
                  <a:lnTo>
                    <a:pt x="67059" y="8739"/>
                  </a:lnTo>
                  <a:lnTo>
                    <a:pt x="66977" y="8292"/>
                  </a:lnTo>
                  <a:lnTo>
                    <a:pt x="66856" y="7845"/>
                  </a:lnTo>
                  <a:lnTo>
                    <a:pt x="66693" y="7398"/>
                  </a:lnTo>
                  <a:lnTo>
                    <a:pt x="66530" y="6991"/>
                  </a:lnTo>
                  <a:lnTo>
                    <a:pt x="66327" y="6544"/>
                  </a:lnTo>
                  <a:lnTo>
                    <a:pt x="66124" y="6138"/>
                  </a:lnTo>
                  <a:lnTo>
                    <a:pt x="65880" y="5772"/>
                  </a:lnTo>
                  <a:lnTo>
                    <a:pt x="65596" y="5366"/>
                  </a:lnTo>
                  <a:lnTo>
                    <a:pt x="65311" y="5000"/>
                  </a:lnTo>
                  <a:lnTo>
                    <a:pt x="64986" y="4675"/>
                  </a:lnTo>
                  <a:lnTo>
                    <a:pt x="64661" y="4350"/>
                  </a:lnTo>
                  <a:lnTo>
                    <a:pt x="64295" y="4024"/>
                  </a:lnTo>
                  <a:lnTo>
                    <a:pt x="63889" y="3699"/>
                  </a:lnTo>
                  <a:lnTo>
                    <a:pt x="63482" y="3455"/>
                  </a:lnTo>
                  <a:lnTo>
                    <a:pt x="63076" y="3171"/>
                  </a:lnTo>
                  <a:lnTo>
                    <a:pt x="62629" y="2968"/>
                  </a:lnTo>
                  <a:lnTo>
                    <a:pt x="62182" y="2724"/>
                  </a:lnTo>
                  <a:lnTo>
                    <a:pt x="61694" y="2561"/>
                  </a:lnTo>
                  <a:lnTo>
                    <a:pt x="61206" y="2399"/>
                  </a:lnTo>
                  <a:lnTo>
                    <a:pt x="60678" y="2277"/>
                  </a:lnTo>
                  <a:lnTo>
                    <a:pt x="60150" y="2155"/>
                  </a:lnTo>
                  <a:lnTo>
                    <a:pt x="58118" y="1830"/>
                  </a:lnTo>
                  <a:lnTo>
                    <a:pt x="55923" y="1464"/>
                  </a:lnTo>
                  <a:lnTo>
                    <a:pt x="53606" y="1180"/>
                  </a:lnTo>
                  <a:lnTo>
                    <a:pt x="51209" y="895"/>
                  </a:lnTo>
                  <a:lnTo>
                    <a:pt x="48729" y="611"/>
                  </a:lnTo>
                  <a:lnTo>
                    <a:pt x="46128" y="407"/>
                  </a:lnTo>
                  <a:lnTo>
                    <a:pt x="43487" y="204"/>
                  </a:lnTo>
                  <a:lnTo>
                    <a:pt x="40764" y="82"/>
                  </a:lnTo>
                  <a:lnTo>
                    <a:pt x="38000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8" name="Google Shape;2838;p33"/>
            <p:cNvSpPr/>
            <p:nvPr/>
          </p:nvSpPr>
          <p:spPr>
            <a:xfrm>
              <a:off x="5497125" y="2867625"/>
              <a:ext cx="1086150" cy="712275"/>
            </a:xfrm>
            <a:custGeom>
              <a:avLst/>
              <a:gdLst/>
              <a:ahLst/>
              <a:cxnLst/>
              <a:rect l="l" t="t" r="r" b="b"/>
              <a:pathLst>
                <a:path w="43446" h="28491" extrusionOk="0">
                  <a:moveTo>
                    <a:pt x="15485" y="1"/>
                  </a:moveTo>
                  <a:lnTo>
                    <a:pt x="13534" y="82"/>
                  </a:lnTo>
                  <a:lnTo>
                    <a:pt x="11583" y="245"/>
                  </a:lnTo>
                  <a:lnTo>
                    <a:pt x="11095" y="285"/>
                  </a:lnTo>
                  <a:lnTo>
                    <a:pt x="10608" y="407"/>
                  </a:lnTo>
                  <a:lnTo>
                    <a:pt x="10120" y="529"/>
                  </a:lnTo>
                  <a:lnTo>
                    <a:pt x="9673" y="692"/>
                  </a:lnTo>
                  <a:lnTo>
                    <a:pt x="9226" y="895"/>
                  </a:lnTo>
                  <a:lnTo>
                    <a:pt x="8819" y="1139"/>
                  </a:lnTo>
                  <a:lnTo>
                    <a:pt x="8413" y="1383"/>
                  </a:lnTo>
                  <a:lnTo>
                    <a:pt x="8006" y="1667"/>
                  </a:lnTo>
                  <a:lnTo>
                    <a:pt x="7641" y="1992"/>
                  </a:lnTo>
                  <a:lnTo>
                    <a:pt x="7316" y="2317"/>
                  </a:lnTo>
                  <a:lnTo>
                    <a:pt x="6990" y="2683"/>
                  </a:lnTo>
                  <a:lnTo>
                    <a:pt x="6665" y="3049"/>
                  </a:lnTo>
                  <a:lnTo>
                    <a:pt x="6421" y="3455"/>
                  </a:lnTo>
                  <a:lnTo>
                    <a:pt x="6178" y="3862"/>
                  </a:lnTo>
                  <a:lnTo>
                    <a:pt x="5934" y="4309"/>
                  </a:lnTo>
                  <a:lnTo>
                    <a:pt x="5771" y="4797"/>
                  </a:lnTo>
                  <a:lnTo>
                    <a:pt x="325" y="19590"/>
                  </a:lnTo>
                  <a:lnTo>
                    <a:pt x="122" y="20200"/>
                  </a:lnTo>
                  <a:lnTo>
                    <a:pt x="41" y="20850"/>
                  </a:lnTo>
                  <a:lnTo>
                    <a:pt x="0" y="21460"/>
                  </a:lnTo>
                  <a:lnTo>
                    <a:pt x="41" y="22069"/>
                  </a:lnTo>
                  <a:lnTo>
                    <a:pt x="163" y="22679"/>
                  </a:lnTo>
                  <a:lnTo>
                    <a:pt x="325" y="23248"/>
                  </a:lnTo>
                  <a:lnTo>
                    <a:pt x="569" y="23817"/>
                  </a:lnTo>
                  <a:lnTo>
                    <a:pt x="854" y="24345"/>
                  </a:lnTo>
                  <a:lnTo>
                    <a:pt x="1219" y="24833"/>
                  </a:lnTo>
                  <a:lnTo>
                    <a:pt x="1626" y="25280"/>
                  </a:lnTo>
                  <a:lnTo>
                    <a:pt x="2073" y="25646"/>
                  </a:lnTo>
                  <a:lnTo>
                    <a:pt x="2561" y="26011"/>
                  </a:lnTo>
                  <a:lnTo>
                    <a:pt x="3089" y="26296"/>
                  </a:lnTo>
                  <a:lnTo>
                    <a:pt x="3698" y="26540"/>
                  </a:lnTo>
                  <a:lnTo>
                    <a:pt x="4308" y="26662"/>
                  </a:lnTo>
                  <a:lnTo>
                    <a:pt x="4958" y="26784"/>
                  </a:lnTo>
                  <a:lnTo>
                    <a:pt x="27961" y="28491"/>
                  </a:lnTo>
                  <a:lnTo>
                    <a:pt x="28652" y="28491"/>
                  </a:lnTo>
                  <a:lnTo>
                    <a:pt x="29384" y="28409"/>
                  </a:lnTo>
                  <a:lnTo>
                    <a:pt x="30034" y="28247"/>
                  </a:lnTo>
                  <a:lnTo>
                    <a:pt x="30684" y="27962"/>
                  </a:lnTo>
                  <a:lnTo>
                    <a:pt x="31294" y="27637"/>
                  </a:lnTo>
                  <a:lnTo>
                    <a:pt x="31863" y="27190"/>
                  </a:lnTo>
                  <a:lnTo>
                    <a:pt x="32351" y="26702"/>
                  </a:lnTo>
                  <a:lnTo>
                    <a:pt x="32798" y="26133"/>
                  </a:lnTo>
                  <a:lnTo>
                    <a:pt x="42511" y="11706"/>
                  </a:lnTo>
                  <a:lnTo>
                    <a:pt x="42836" y="11137"/>
                  </a:lnTo>
                  <a:lnTo>
                    <a:pt x="43121" y="10527"/>
                  </a:lnTo>
                  <a:lnTo>
                    <a:pt x="43283" y="9917"/>
                  </a:lnTo>
                  <a:lnTo>
                    <a:pt x="43405" y="9308"/>
                  </a:lnTo>
                  <a:lnTo>
                    <a:pt x="43446" y="8698"/>
                  </a:lnTo>
                  <a:lnTo>
                    <a:pt x="43405" y="8089"/>
                  </a:lnTo>
                  <a:lnTo>
                    <a:pt x="43283" y="7479"/>
                  </a:lnTo>
                  <a:lnTo>
                    <a:pt x="43121" y="6910"/>
                  </a:lnTo>
                  <a:lnTo>
                    <a:pt x="42877" y="6341"/>
                  </a:lnTo>
                  <a:lnTo>
                    <a:pt x="42592" y="5813"/>
                  </a:lnTo>
                  <a:lnTo>
                    <a:pt x="42227" y="5325"/>
                  </a:lnTo>
                  <a:lnTo>
                    <a:pt x="41780" y="4878"/>
                  </a:lnTo>
                  <a:lnTo>
                    <a:pt x="41332" y="4471"/>
                  </a:lnTo>
                  <a:lnTo>
                    <a:pt x="40804" y="4106"/>
                  </a:lnTo>
                  <a:lnTo>
                    <a:pt x="40235" y="3821"/>
                  </a:lnTo>
                  <a:lnTo>
                    <a:pt x="39585" y="3577"/>
                  </a:lnTo>
                  <a:lnTo>
                    <a:pt x="36903" y="2846"/>
                  </a:lnTo>
                  <a:lnTo>
                    <a:pt x="35399" y="2439"/>
                  </a:lnTo>
                  <a:lnTo>
                    <a:pt x="33854" y="2074"/>
                  </a:lnTo>
                  <a:lnTo>
                    <a:pt x="32229" y="1708"/>
                  </a:lnTo>
                  <a:lnTo>
                    <a:pt x="30522" y="1383"/>
                  </a:lnTo>
                  <a:lnTo>
                    <a:pt x="28774" y="1058"/>
                  </a:lnTo>
                  <a:lnTo>
                    <a:pt x="26986" y="773"/>
                  </a:lnTo>
                  <a:lnTo>
                    <a:pt x="25117" y="529"/>
                  </a:lnTo>
                  <a:lnTo>
                    <a:pt x="23247" y="326"/>
                  </a:lnTo>
                  <a:lnTo>
                    <a:pt x="21337" y="163"/>
                  </a:lnTo>
                  <a:lnTo>
                    <a:pt x="19427" y="42"/>
                  </a:lnTo>
                  <a:lnTo>
                    <a:pt x="1747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39" name="Google Shape;2839;p33"/>
            <p:cNvSpPr/>
            <p:nvPr/>
          </p:nvSpPr>
          <p:spPr>
            <a:xfrm>
              <a:off x="5630225" y="2922500"/>
              <a:ext cx="903275" cy="617775"/>
            </a:xfrm>
            <a:custGeom>
              <a:avLst/>
              <a:gdLst/>
              <a:ahLst/>
              <a:cxnLst/>
              <a:rect l="l" t="t" r="r" b="b"/>
              <a:pathLst>
                <a:path w="36131" h="24711" extrusionOk="0">
                  <a:moveTo>
                    <a:pt x="13046" y="1"/>
                  </a:moveTo>
                  <a:lnTo>
                    <a:pt x="11420" y="82"/>
                  </a:lnTo>
                  <a:lnTo>
                    <a:pt x="9795" y="244"/>
                  </a:lnTo>
                  <a:lnTo>
                    <a:pt x="9388" y="326"/>
                  </a:lnTo>
                  <a:lnTo>
                    <a:pt x="8982" y="407"/>
                  </a:lnTo>
                  <a:lnTo>
                    <a:pt x="8616" y="529"/>
                  </a:lnTo>
                  <a:lnTo>
                    <a:pt x="8210" y="691"/>
                  </a:lnTo>
                  <a:lnTo>
                    <a:pt x="7844" y="854"/>
                  </a:lnTo>
                  <a:lnTo>
                    <a:pt x="7519" y="1057"/>
                  </a:lnTo>
                  <a:lnTo>
                    <a:pt x="7153" y="1301"/>
                  </a:lnTo>
                  <a:lnTo>
                    <a:pt x="6869" y="1545"/>
                  </a:lnTo>
                  <a:lnTo>
                    <a:pt x="6543" y="1829"/>
                  </a:lnTo>
                  <a:lnTo>
                    <a:pt x="6259" y="2114"/>
                  </a:lnTo>
                  <a:lnTo>
                    <a:pt x="5974" y="2439"/>
                  </a:lnTo>
                  <a:lnTo>
                    <a:pt x="5731" y="2764"/>
                  </a:lnTo>
                  <a:lnTo>
                    <a:pt x="5527" y="3130"/>
                  </a:lnTo>
                  <a:lnTo>
                    <a:pt x="5324" y="3496"/>
                  </a:lnTo>
                  <a:lnTo>
                    <a:pt x="5121" y="3902"/>
                  </a:lnTo>
                  <a:lnTo>
                    <a:pt x="4958" y="4309"/>
                  </a:lnTo>
                  <a:lnTo>
                    <a:pt x="407" y="17436"/>
                  </a:lnTo>
                  <a:lnTo>
                    <a:pt x="203" y="18005"/>
                  </a:lnTo>
                  <a:lnTo>
                    <a:pt x="81" y="18533"/>
                  </a:lnTo>
                  <a:lnTo>
                    <a:pt x="0" y="19061"/>
                  </a:lnTo>
                  <a:lnTo>
                    <a:pt x="0" y="19549"/>
                  </a:lnTo>
                  <a:lnTo>
                    <a:pt x="0" y="20077"/>
                  </a:lnTo>
                  <a:lnTo>
                    <a:pt x="41" y="20524"/>
                  </a:lnTo>
                  <a:lnTo>
                    <a:pt x="163" y="20972"/>
                  </a:lnTo>
                  <a:lnTo>
                    <a:pt x="325" y="21378"/>
                  </a:lnTo>
                  <a:lnTo>
                    <a:pt x="528" y="21784"/>
                  </a:lnTo>
                  <a:lnTo>
                    <a:pt x="772" y="22109"/>
                  </a:lnTo>
                  <a:lnTo>
                    <a:pt x="1057" y="22435"/>
                  </a:lnTo>
                  <a:lnTo>
                    <a:pt x="1382" y="22678"/>
                  </a:lnTo>
                  <a:lnTo>
                    <a:pt x="1788" y="22922"/>
                  </a:lnTo>
                  <a:lnTo>
                    <a:pt x="2195" y="23085"/>
                  </a:lnTo>
                  <a:lnTo>
                    <a:pt x="2682" y="23207"/>
                  </a:lnTo>
                  <a:lnTo>
                    <a:pt x="3211" y="23288"/>
                  </a:lnTo>
                  <a:lnTo>
                    <a:pt x="21459" y="24670"/>
                  </a:lnTo>
                  <a:lnTo>
                    <a:pt x="22109" y="24711"/>
                  </a:lnTo>
                  <a:lnTo>
                    <a:pt x="22800" y="24670"/>
                  </a:lnTo>
                  <a:lnTo>
                    <a:pt x="23532" y="24589"/>
                  </a:lnTo>
                  <a:lnTo>
                    <a:pt x="24222" y="24426"/>
                  </a:lnTo>
                  <a:lnTo>
                    <a:pt x="24913" y="24223"/>
                  </a:lnTo>
                  <a:lnTo>
                    <a:pt x="25238" y="24101"/>
                  </a:lnTo>
                  <a:lnTo>
                    <a:pt x="25523" y="23938"/>
                  </a:lnTo>
                  <a:lnTo>
                    <a:pt x="25807" y="23735"/>
                  </a:lnTo>
                  <a:lnTo>
                    <a:pt x="26051" y="23532"/>
                  </a:lnTo>
                  <a:lnTo>
                    <a:pt x="26295" y="23288"/>
                  </a:lnTo>
                  <a:lnTo>
                    <a:pt x="26458" y="23044"/>
                  </a:lnTo>
                  <a:lnTo>
                    <a:pt x="35358" y="10242"/>
                  </a:lnTo>
                  <a:lnTo>
                    <a:pt x="35643" y="9714"/>
                  </a:lnTo>
                  <a:lnTo>
                    <a:pt x="35846" y="9186"/>
                  </a:lnTo>
                  <a:lnTo>
                    <a:pt x="36008" y="8657"/>
                  </a:lnTo>
                  <a:lnTo>
                    <a:pt x="36090" y="8088"/>
                  </a:lnTo>
                  <a:lnTo>
                    <a:pt x="36130" y="7560"/>
                  </a:lnTo>
                  <a:lnTo>
                    <a:pt x="36090" y="7032"/>
                  </a:lnTo>
                  <a:lnTo>
                    <a:pt x="36008" y="6503"/>
                  </a:lnTo>
                  <a:lnTo>
                    <a:pt x="35887" y="5975"/>
                  </a:lnTo>
                  <a:lnTo>
                    <a:pt x="35683" y="5487"/>
                  </a:lnTo>
                  <a:lnTo>
                    <a:pt x="35439" y="4999"/>
                  </a:lnTo>
                  <a:lnTo>
                    <a:pt x="35155" y="4593"/>
                  </a:lnTo>
                  <a:lnTo>
                    <a:pt x="34789" y="4187"/>
                  </a:lnTo>
                  <a:lnTo>
                    <a:pt x="34423" y="3821"/>
                  </a:lnTo>
                  <a:lnTo>
                    <a:pt x="33976" y="3496"/>
                  </a:lnTo>
                  <a:lnTo>
                    <a:pt x="33489" y="3252"/>
                  </a:lnTo>
                  <a:lnTo>
                    <a:pt x="33001" y="3049"/>
                  </a:lnTo>
                  <a:lnTo>
                    <a:pt x="30725" y="2398"/>
                  </a:lnTo>
                  <a:lnTo>
                    <a:pt x="28246" y="1748"/>
                  </a:lnTo>
                  <a:lnTo>
                    <a:pt x="26864" y="1464"/>
                  </a:lnTo>
                  <a:lnTo>
                    <a:pt x="25482" y="1139"/>
                  </a:lnTo>
                  <a:lnTo>
                    <a:pt x="24019" y="895"/>
                  </a:lnTo>
                  <a:lnTo>
                    <a:pt x="22556" y="651"/>
                  </a:lnTo>
                  <a:lnTo>
                    <a:pt x="21012" y="407"/>
                  </a:lnTo>
                  <a:lnTo>
                    <a:pt x="19467" y="244"/>
                  </a:lnTo>
                  <a:lnTo>
                    <a:pt x="17882" y="122"/>
                  </a:lnTo>
                  <a:lnTo>
                    <a:pt x="16297" y="41"/>
                  </a:lnTo>
                  <a:lnTo>
                    <a:pt x="14672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0" name="Google Shape;2840;p33"/>
            <p:cNvSpPr/>
            <p:nvPr/>
          </p:nvSpPr>
          <p:spPr>
            <a:xfrm>
              <a:off x="4354075" y="4573550"/>
              <a:ext cx="224575" cy="328200"/>
            </a:xfrm>
            <a:custGeom>
              <a:avLst/>
              <a:gdLst/>
              <a:ahLst/>
              <a:cxnLst/>
              <a:rect l="l" t="t" r="r" b="b"/>
              <a:pathLst>
                <a:path w="8983" h="13128" extrusionOk="0">
                  <a:moveTo>
                    <a:pt x="1179" y="1"/>
                  </a:moveTo>
                  <a:lnTo>
                    <a:pt x="1098" y="285"/>
                  </a:lnTo>
                  <a:lnTo>
                    <a:pt x="854" y="1058"/>
                  </a:lnTo>
                  <a:lnTo>
                    <a:pt x="529" y="2277"/>
                  </a:lnTo>
                  <a:lnTo>
                    <a:pt x="366" y="3049"/>
                  </a:lnTo>
                  <a:lnTo>
                    <a:pt x="244" y="3943"/>
                  </a:lnTo>
                  <a:lnTo>
                    <a:pt x="122" y="4878"/>
                  </a:lnTo>
                  <a:lnTo>
                    <a:pt x="41" y="5894"/>
                  </a:lnTo>
                  <a:lnTo>
                    <a:pt x="1" y="6951"/>
                  </a:lnTo>
                  <a:lnTo>
                    <a:pt x="41" y="8088"/>
                  </a:lnTo>
                  <a:lnTo>
                    <a:pt x="122" y="9308"/>
                  </a:lnTo>
                  <a:lnTo>
                    <a:pt x="285" y="10527"/>
                  </a:lnTo>
                  <a:lnTo>
                    <a:pt x="529" y="11827"/>
                  </a:lnTo>
                  <a:lnTo>
                    <a:pt x="895" y="13128"/>
                  </a:lnTo>
                  <a:lnTo>
                    <a:pt x="8982" y="13128"/>
                  </a:lnTo>
                  <a:lnTo>
                    <a:pt x="1179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1" name="Google Shape;2841;p33"/>
            <p:cNvSpPr/>
            <p:nvPr/>
          </p:nvSpPr>
          <p:spPr>
            <a:xfrm>
              <a:off x="4376425" y="4476025"/>
              <a:ext cx="310925" cy="425725"/>
            </a:xfrm>
            <a:custGeom>
              <a:avLst/>
              <a:gdLst/>
              <a:ahLst/>
              <a:cxnLst/>
              <a:rect l="l" t="t" r="r" b="b"/>
              <a:pathLst>
                <a:path w="12437" h="17029" extrusionOk="0">
                  <a:moveTo>
                    <a:pt x="9186" y="0"/>
                  </a:moveTo>
                  <a:lnTo>
                    <a:pt x="8210" y="41"/>
                  </a:lnTo>
                  <a:lnTo>
                    <a:pt x="7194" y="122"/>
                  </a:lnTo>
                  <a:lnTo>
                    <a:pt x="6137" y="285"/>
                  </a:lnTo>
                  <a:lnTo>
                    <a:pt x="5081" y="488"/>
                  </a:lnTo>
                  <a:lnTo>
                    <a:pt x="4552" y="651"/>
                  </a:lnTo>
                  <a:lnTo>
                    <a:pt x="4065" y="813"/>
                  </a:lnTo>
                  <a:lnTo>
                    <a:pt x="3577" y="976"/>
                  </a:lnTo>
                  <a:lnTo>
                    <a:pt x="3089" y="1179"/>
                  </a:lnTo>
                  <a:lnTo>
                    <a:pt x="2642" y="1423"/>
                  </a:lnTo>
                  <a:lnTo>
                    <a:pt x="2195" y="1667"/>
                  </a:lnTo>
                  <a:lnTo>
                    <a:pt x="1789" y="1992"/>
                  </a:lnTo>
                  <a:lnTo>
                    <a:pt x="1423" y="2276"/>
                  </a:lnTo>
                  <a:lnTo>
                    <a:pt x="1098" y="2642"/>
                  </a:lnTo>
                  <a:lnTo>
                    <a:pt x="773" y="3008"/>
                  </a:lnTo>
                  <a:lnTo>
                    <a:pt x="529" y="3455"/>
                  </a:lnTo>
                  <a:lnTo>
                    <a:pt x="285" y="3902"/>
                  </a:lnTo>
                  <a:lnTo>
                    <a:pt x="123" y="4390"/>
                  </a:lnTo>
                  <a:lnTo>
                    <a:pt x="41" y="4877"/>
                  </a:lnTo>
                  <a:lnTo>
                    <a:pt x="1" y="5365"/>
                  </a:lnTo>
                  <a:lnTo>
                    <a:pt x="1" y="5893"/>
                  </a:lnTo>
                  <a:lnTo>
                    <a:pt x="82" y="6422"/>
                  </a:lnTo>
                  <a:lnTo>
                    <a:pt x="204" y="6991"/>
                  </a:lnTo>
                  <a:lnTo>
                    <a:pt x="407" y="7519"/>
                  </a:lnTo>
                  <a:lnTo>
                    <a:pt x="610" y="8088"/>
                  </a:lnTo>
                  <a:lnTo>
                    <a:pt x="854" y="8616"/>
                  </a:lnTo>
                  <a:lnTo>
                    <a:pt x="1139" y="9185"/>
                  </a:lnTo>
                  <a:lnTo>
                    <a:pt x="1464" y="9714"/>
                  </a:lnTo>
                  <a:lnTo>
                    <a:pt x="1829" y="10242"/>
                  </a:lnTo>
                  <a:lnTo>
                    <a:pt x="2561" y="11339"/>
                  </a:lnTo>
                  <a:lnTo>
                    <a:pt x="3374" y="12355"/>
                  </a:lnTo>
                  <a:lnTo>
                    <a:pt x="4227" y="13290"/>
                  </a:lnTo>
                  <a:lnTo>
                    <a:pt x="5040" y="14184"/>
                  </a:lnTo>
                  <a:lnTo>
                    <a:pt x="5853" y="14997"/>
                  </a:lnTo>
                  <a:lnTo>
                    <a:pt x="6544" y="15688"/>
                  </a:lnTo>
                  <a:lnTo>
                    <a:pt x="7641" y="16663"/>
                  </a:lnTo>
                  <a:lnTo>
                    <a:pt x="8088" y="17029"/>
                  </a:lnTo>
                  <a:lnTo>
                    <a:pt x="12437" y="163"/>
                  </a:lnTo>
                  <a:lnTo>
                    <a:pt x="12030" y="82"/>
                  </a:lnTo>
                  <a:lnTo>
                    <a:pt x="10852" y="41"/>
                  </a:lnTo>
                  <a:lnTo>
                    <a:pt x="10080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2" name="Google Shape;2842;p33"/>
            <p:cNvSpPr/>
            <p:nvPr/>
          </p:nvSpPr>
          <p:spPr>
            <a:xfrm>
              <a:off x="5420925" y="3225275"/>
              <a:ext cx="752900" cy="1676475"/>
            </a:xfrm>
            <a:custGeom>
              <a:avLst/>
              <a:gdLst/>
              <a:ahLst/>
              <a:cxnLst/>
              <a:rect l="l" t="t" r="r" b="b"/>
              <a:pathLst>
                <a:path w="30116" h="67059" extrusionOk="0">
                  <a:moveTo>
                    <a:pt x="25807" y="1"/>
                  </a:moveTo>
                  <a:lnTo>
                    <a:pt x="25442" y="41"/>
                  </a:lnTo>
                  <a:lnTo>
                    <a:pt x="25076" y="123"/>
                  </a:lnTo>
                  <a:lnTo>
                    <a:pt x="24751" y="245"/>
                  </a:lnTo>
                  <a:lnTo>
                    <a:pt x="24426" y="366"/>
                  </a:lnTo>
                  <a:lnTo>
                    <a:pt x="24100" y="529"/>
                  </a:lnTo>
                  <a:lnTo>
                    <a:pt x="23816" y="732"/>
                  </a:lnTo>
                  <a:lnTo>
                    <a:pt x="23531" y="935"/>
                  </a:lnTo>
                  <a:lnTo>
                    <a:pt x="23247" y="1179"/>
                  </a:lnTo>
                  <a:lnTo>
                    <a:pt x="23003" y="1423"/>
                  </a:lnTo>
                  <a:lnTo>
                    <a:pt x="22800" y="1708"/>
                  </a:lnTo>
                  <a:lnTo>
                    <a:pt x="22597" y="2033"/>
                  </a:lnTo>
                  <a:lnTo>
                    <a:pt x="22434" y="2358"/>
                  </a:lnTo>
                  <a:lnTo>
                    <a:pt x="22312" y="2683"/>
                  </a:lnTo>
                  <a:lnTo>
                    <a:pt x="0" y="67059"/>
                  </a:lnTo>
                  <a:lnTo>
                    <a:pt x="6950" y="67059"/>
                  </a:lnTo>
                  <a:lnTo>
                    <a:pt x="29871" y="5406"/>
                  </a:lnTo>
                  <a:lnTo>
                    <a:pt x="29993" y="5000"/>
                  </a:lnTo>
                  <a:lnTo>
                    <a:pt x="30075" y="4553"/>
                  </a:lnTo>
                  <a:lnTo>
                    <a:pt x="30115" y="4105"/>
                  </a:lnTo>
                  <a:lnTo>
                    <a:pt x="30115" y="3658"/>
                  </a:lnTo>
                  <a:lnTo>
                    <a:pt x="30034" y="3252"/>
                  </a:lnTo>
                  <a:lnTo>
                    <a:pt x="29953" y="2846"/>
                  </a:lnTo>
                  <a:lnTo>
                    <a:pt x="29790" y="2439"/>
                  </a:lnTo>
                  <a:lnTo>
                    <a:pt x="29628" y="2073"/>
                  </a:lnTo>
                  <a:lnTo>
                    <a:pt x="29384" y="1708"/>
                  </a:lnTo>
                  <a:lnTo>
                    <a:pt x="29140" y="1382"/>
                  </a:lnTo>
                  <a:lnTo>
                    <a:pt x="28815" y="1057"/>
                  </a:lnTo>
                  <a:lnTo>
                    <a:pt x="28490" y="814"/>
                  </a:lnTo>
                  <a:lnTo>
                    <a:pt x="28124" y="570"/>
                  </a:lnTo>
                  <a:lnTo>
                    <a:pt x="27758" y="366"/>
                  </a:lnTo>
                  <a:lnTo>
                    <a:pt x="27352" y="204"/>
                  </a:lnTo>
                  <a:lnTo>
                    <a:pt x="26905" y="82"/>
                  </a:lnTo>
                  <a:lnTo>
                    <a:pt x="26539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843" name="Google Shape;2843;p3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19">
  <p:cSld name="TITLE_1_1_16">
    <p:spTree>
      <p:nvGrpSpPr>
        <p:cNvPr id="1" name="Shape 28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845" name="Google Shape;2845;p34"/>
          <p:cNvGrpSpPr/>
          <p:nvPr/>
        </p:nvGrpSpPr>
        <p:grpSpPr>
          <a:xfrm>
            <a:off x="0" y="-287988"/>
            <a:ext cx="9144000" cy="5431488"/>
            <a:chOff x="238125" y="735825"/>
            <a:chExt cx="7143750" cy="4243350"/>
          </a:xfrm>
        </p:grpSpPr>
        <p:sp>
          <p:nvSpPr>
            <p:cNvPr id="2846" name="Google Shape;2846;p34"/>
            <p:cNvSpPr/>
            <p:nvPr/>
          </p:nvSpPr>
          <p:spPr>
            <a:xfrm>
              <a:off x="238125" y="1720650"/>
              <a:ext cx="7143750" cy="2800625"/>
            </a:xfrm>
            <a:custGeom>
              <a:avLst/>
              <a:gdLst/>
              <a:ahLst/>
              <a:cxnLst/>
              <a:rect l="l" t="t" r="r" b="b"/>
              <a:pathLst>
                <a:path w="285750" h="112025" extrusionOk="0">
                  <a:moveTo>
                    <a:pt x="0" y="0"/>
                  </a:moveTo>
                  <a:lnTo>
                    <a:pt x="0" y="15258"/>
                  </a:lnTo>
                  <a:lnTo>
                    <a:pt x="89717" y="15258"/>
                  </a:lnTo>
                  <a:lnTo>
                    <a:pt x="90239" y="15295"/>
                  </a:lnTo>
                  <a:lnTo>
                    <a:pt x="90724" y="15370"/>
                  </a:lnTo>
                  <a:lnTo>
                    <a:pt x="91209" y="15481"/>
                  </a:lnTo>
                  <a:lnTo>
                    <a:pt x="91694" y="15668"/>
                  </a:lnTo>
                  <a:lnTo>
                    <a:pt x="92141" y="15892"/>
                  </a:lnTo>
                  <a:lnTo>
                    <a:pt x="92552" y="16116"/>
                  </a:lnTo>
                  <a:lnTo>
                    <a:pt x="92925" y="16414"/>
                  </a:lnTo>
                  <a:lnTo>
                    <a:pt x="93298" y="16750"/>
                  </a:lnTo>
                  <a:lnTo>
                    <a:pt x="93633" y="17123"/>
                  </a:lnTo>
                  <a:lnTo>
                    <a:pt x="93932" y="17496"/>
                  </a:lnTo>
                  <a:lnTo>
                    <a:pt x="94193" y="17906"/>
                  </a:lnTo>
                  <a:lnTo>
                    <a:pt x="94380" y="18354"/>
                  </a:lnTo>
                  <a:lnTo>
                    <a:pt x="94566" y="18839"/>
                  </a:lnTo>
                  <a:lnTo>
                    <a:pt x="94678" y="19324"/>
                  </a:lnTo>
                  <a:lnTo>
                    <a:pt x="94753" y="19809"/>
                  </a:lnTo>
                  <a:lnTo>
                    <a:pt x="94790" y="20331"/>
                  </a:lnTo>
                  <a:lnTo>
                    <a:pt x="94790" y="78973"/>
                  </a:lnTo>
                  <a:lnTo>
                    <a:pt x="94753" y="79495"/>
                  </a:lnTo>
                  <a:lnTo>
                    <a:pt x="94678" y="80018"/>
                  </a:lnTo>
                  <a:lnTo>
                    <a:pt x="94566" y="80503"/>
                  </a:lnTo>
                  <a:lnTo>
                    <a:pt x="94380" y="80950"/>
                  </a:lnTo>
                  <a:lnTo>
                    <a:pt x="94193" y="81398"/>
                  </a:lnTo>
                  <a:lnTo>
                    <a:pt x="93932" y="81808"/>
                  </a:lnTo>
                  <a:lnTo>
                    <a:pt x="93633" y="82219"/>
                  </a:lnTo>
                  <a:lnTo>
                    <a:pt x="93298" y="82592"/>
                  </a:lnTo>
                  <a:lnTo>
                    <a:pt x="92925" y="82890"/>
                  </a:lnTo>
                  <a:lnTo>
                    <a:pt x="92552" y="83189"/>
                  </a:lnTo>
                  <a:lnTo>
                    <a:pt x="92141" y="83450"/>
                  </a:lnTo>
                  <a:lnTo>
                    <a:pt x="91694" y="83673"/>
                  </a:lnTo>
                  <a:lnTo>
                    <a:pt x="91209" y="83823"/>
                  </a:lnTo>
                  <a:lnTo>
                    <a:pt x="90724" y="83972"/>
                  </a:lnTo>
                  <a:lnTo>
                    <a:pt x="90239" y="84047"/>
                  </a:lnTo>
                  <a:lnTo>
                    <a:pt x="0" y="84047"/>
                  </a:lnTo>
                  <a:lnTo>
                    <a:pt x="0" y="112025"/>
                  </a:lnTo>
                  <a:lnTo>
                    <a:pt x="285750" y="112025"/>
                  </a:lnTo>
                  <a:lnTo>
                    <a:pt x="285750" y="84047"/>
                  </a:lnTo>
                  <a:lnTo>
                    <a:pt x="195511" y="84047"/>
                  </a:lnTo>
                  <a:lnTo>
                    <a:pt x="195026" y="83972"/>
                  </a:lnTo>
                  <a:lnTo>
                    <a:pt x="194541" y="83823"/>
                  </a:lnTo>
                  <a:lnTo>
                    <a:pt x="194056" y="83673"/>
                  </a:lnTo>
                  <a:lnTo>
                    <a:pt x="193609" y="83450"/>
                  </a:lnTo>
                  <a:lnTo>
                    <a:pt x="193198" y="83189"/>
                  </a:lnTo>
                  <a:lnTo>
                    <a:pt x="192788" y="82890"/>
                  </a:lnTo>
                  <a:lnTo>
                    <a:pt x="192452" y="82592"/>
                  </a:lnTo>
                  <a:lnTo>
                    <a:pt x="192117" y="82219"/>
                  </a:lnTo>
                  <a:lnTo>
                    <a:pt x="191818" y="81808"/>
                  </a:lnTo>
                  <a:lnTo>
                    <a:pt x="191557" y="81398"/>
                  </a:lnTo>
                  <a:lnTo>
                    <a:pt x="191370" y="80950"/>
                  </a:lnTo>
                  <a:lnTo>
                    <a:pt x="191184" y="80503"/>
                  </a:lnTo>
                  <a:lnTo>
                    <a:pt x="191072" y="80018"/>
                  </a:lnTo>
                  <a:lnTo>
                    <a:pt x="190997" y="79495"/>
                  </a:lnTo>
                  <a:lnTo>
                    <a:pt x="190960" y="78973"/>
                  </a:lnTo>
                  <a:lnTo>
                    <a:pt x="190960" y="20331"/>
                  </a:lnTo>
                  <a:lnTo>
                    <a:pt x="190997" y="19809"/>
                  </a:lnTo>
                  <a:lnTo>
                    <a:pt x="191072" y="19324"/>
                  </a:lnTo>
                  <a:lnTo>
                    <a:pt x="191184" y="18839"/>
                  </a:lnTo>
                  <a:lnTo>
                    <a:pt x="191370" y="18354"/>
                  </a:lnTo>
                  <a:lnTo>
                    <a:pt x="191557" y="17906"/>
                  </a:lnTo>
                  <a:lnTo>
                    <a:pt x="191818" y="17496"/>
                  </a:lnTo>
                  <a:lnTo>
                    <a:pt x="192117" y="17123"/>
                  </a:lnTo>
                  <a:lnTo>
                    <a:pt x="192452" y="16750"/>
                  </a:lnTo>
                  <a:lnTo>
                    <a:pt x="192788" y="16414"/>
                  </a:lnTo>
                  <a:lnTo>
                    <a:pt x="193198" y="16116"/>
                  </a:lnTo>
                  <a:lnTo>
                    <a:pt x="193609" y="15892"/>
                  </a:lnTo>
                  <a:lnTo>
                    <a:pt x="194056" y="15668"/>
                  </a:lnTo>
                  <a:lnTo>
                    <a:pt x="194541" y="15481"/>
                  </a:lnTo>
                  <a:lnTo>
                    <a:pt x="195026" y="15370"/>
                  </a:lnTo>
                  <a:lnTo>
                    <a:pt x="195511" y="15295"/>
                  </a:lnTo>
                  <a:lnTo>
                    <a:pt x="196033" y="15258"/>
                  </a:lnTo>
                  <a:lnTo>
                    <a:pt x="285750" y="15258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7" name="Google Shape;2847;p34"/>
            <p:cNvSpPr/>
            <p:nvPr/>
          </p:nvSpPr>
          <p:spPr>
            <a:xfrm>
              <a:off x="238125" y="4521250"/>
              <a:ext cx="2748400" cy="152975"/>
            </a:xfrm>
            <a:custGeom>
              <a:avLst/>
              <a:gdLst/>
              <a:ahLst/>
              <a:cxnLst/>
              <a:rect l="l" t="t" r="r" b="b"/>
              <a:pathLst>
                <a:path w="109936" h="6119" extrusionOk="0">
                  <a:moveTo>
                    <a:pt x="0" y="1"/>
                  </a:moveTo>
                  <a:lnTo>
                    <a:pt x="0" y="6119"/>
                  </a:lnTo>
                  <a:lnTo>
                    <a:pt x="109935" y="6119"/>
                  </a:lnTo>
                  <a:lnTo>
                    <a:pt x="10993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8" name="Google Shape;2848;p34"/>
            <p:cNvSpPr/>
            <p:nvPr/>
          </p:nvSpPr>
          <p:spPr>
            <a:xfrm>
              <a:off x="4633475" y="4521250"/>
              <a:ext cx="2748400" cy="152975"/>
            </a:xfrm>
            <a:custGeom>
              <a:avLst/>
              <a:gdLst/>
              <a:ahLst/>
              <a:cxnLst/>
              <a:rect l="l" t="t" r="r" b="b"/>
              <a:pathLst>
                <a:path w="109936" h="6119" extrusionOk="0">
                  <a:moveTo>
                    <a:pt x="1" y="1"/>
                  </a:moveTo>
                  <a:lnTo>
                    <a:pt x="1" y="6119"/>
                  </a:lnTo>
                  <a:lnTo>
                    <a:pt x="109936" y="6119"/>
                  </a:lnTo>
                  <a:lnTo>
                    <a:pt x="10993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49" name="Google Shape;2849;p34"/>
            <p:cNvSpPr/>
            <p:nvPr/>
          </p:nvSpPr>
          <p:spPr>
            <a:xfrm>
              <a:off x="238125" y="4731100"/>
              <a:ext cx="7143750" cy="248075"/>
            </a:xfrm>
            <a:custGeom>
              <a:avLst/>
              <a:gdLst/>
              <a:ahLst/>
              <a:cxnLst/>
              <a:rect l="l" t="t" r="r" b="b"/>
              <a:pathLst>
                <a:path w="285750" h="9923" extrusionOk="0">
                  <a:moveTo>
                    <a:pt x="0" y="0"/>
                  </a:moveTo>
                  <a:lnTo>
                    <a:pt x="0" y="9923"/>
                  </a:lnTo>
                  <a:lnTo>
                    <a:pt x="285750" y="9923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B5BF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0" name="Google Shape;2850;p34"/>
            <p:cNvSpPr/>
            <p:nvPr/>
          </p:nvSpPr>
          <p:spPr>
            <a:xfrm>
              <a:off x="238125" y="4674200"/>
              <a:ext cx="7143750" cy="56925"/>
            </a:xfrm>
            <a:custGeom>
              <a:avLst/>
              <a:gdLst/>
              <a:ahLst/>
              <a:cxnLst/>
              <a:rect l="l" t="t" r="r" b="b"/>
              <a:pathLst>
                <a:path w="285750" h="2277" extrusionOk="0">
                  <a:moveTo>
                    <a:pt x="0" y="1"/>
                  </a:moveTo>
                  <a:lnTo>
                    <a:pt x="0" y="2276"/>
                  </a:lnTo>
                  <a:lnTo>
                    <a:pt x="285750" y="2276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1" name="Google Shape;2851;p34"/>
            <p:cNvSpPr/>
            <p:nvPr/>
          </p:nvSpPr>
          <p:spPr>
            <a:xfrm>
              <a:off x="238125" y="1662825"/>
              <a:ext cx="7143750" cy="57850"/>
            </a:xfrm>
            <a:custGeom>
              <a:avLst/>
              <a:gdLst/>
              <a:ahLst/>
              <a:cxnLst/>
              <a:rect l="l" t="t" r="r" b="b"/>
              <a:pathLst>
                <a:path w="285750" h="2314" extrusionOk="0">
                  <a:moveTo>
                    <a:pt x="0" y="0"/>
                  </a:moveTo>
                  <a:lnTo>
                    <a:pt x="0" y="2313"/>
                  </a:lnTo>
                  <a:lnTo>
                    <a:pt x="285750" y="2313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2" name="Google Shape;2852;p34"/>
            <p:cNvSpPr/>
            <p:nvPr/>
          </p:nvSpPr>
          <p:spPr>
            <a:xfrm>
              <a:off x="238125" y="1473500"/>
              <a:ext cx="7143750" cy="189350"/>
            </a:xfrm>
            <a:custGeom>
              <a:avLst/>
              <a:gdLst/>
              <a:ahLst/>
              <a:cxnLst/>
              <a:rect l="l" t="t" r="r" b="b"/>
              <a:pathLst>
                <a:path w="285750" h="7574" extrusionOk="0">
                  <a:moveTo>
                    <a:pt x="0" y="1"/>
                  </a:moveTo>
                  <a:lnTo>
                    <a:pt x="0" y="7573"/>
                  </a:lnTo>
                  <a:lnTo>
                    <a:pt x="285750" y="7573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3" name="Google Shape;2853;p34"/>
            <p:cNvSpPr/>
            <p:nvPr/>
          </p:nvSpPr>
          <p:spPr>
            <a:xfrm>
              <a:off x="238125" y="735825"/>
              <a:ext cx="7143750" cy="737700"/>
            </a:xfrm>
            <a:custGeom>
              <a:avLst/>
              <a:gdLst/>
              <a:ahLst/>
              <a:cxnLst/>
              <a:rect l="l" t="t" r="r" b="b"/>
              <a:pathLst>
                <a:path w="285750" h="29508" extrusionOk="0">
                  <a:moveTo>
                    <a:pt x="0" y="0"/>
                  </a:moveTo>
                  <a:lnTo>
                    <a:pt x="0" y="29508"/>
                  </a:lnTo>
                  <a:lnTo>
                    <a:pt x="285750" y="29508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4" name="Google Shape;2854;p34"/>
            <p:cNvSpPr/>
            <p:nvPr/>
          </p:nvSpPr>
          <p:spPr>
            <a:xfrm>
              <a:off x="2986500" y="2169225"/>
              <a:ext cx="1647000" cy="2561900"/>
            </a:xfrm>
            <a:custGeom>
              <a:avLst/>
              <a:gdLst/>
              <a:ahLst/>
              <a:cxnLst/>
              <a:rect l="l" t="t" r="r" b="b"/>
              <a:pathLst>
                <a:path w="65880" h="102476" extrusionOk="0">
                  <a:moveTo>
                    <a:pt x="1157" y="1"/>
                  </a:moveTo>
                  <a:lnTo>
                    <a:pt x="858" y="112"/>
                  </a:lnTo>
                  <a:lnTo>
                    <a:pt x="635" y="224"/>
                  </a:lnTo>
                  <a:lnTo>
                    <a:pt x="411" y="411"/>
                  </a:lnTo>
                  <a:lnTo>
                    <a:pt x="224" y="635"/>
                  </a:lnTo>
                  <a:lnTo>
                    <a:pt x="112" y="859"/>
                  </a:lnTo>
                  <a:lnTo>
                    <a:pt x="38" y="1157"/>
                  </a:lnTo>
                  <a:lnTo>
                    <a:pt x="0" y="1418"/>
                  </a:lnTo>
                  <a:lnTo>
                    <a:pt x="0" y="102475"/>
                  </a:lnTo>
                  <a:lnTo>
                    <a:pt x="65880" y="102475"/>
                  </a:lnTo>
                  <a:lnTo>
                    <a:pt x="65880" y="1418"/>
                  </a:lnTo>
                  <a:lnTo>
                    <a:pt x="65842" y="1157"/>
                  </a:lnTo>
                  <a:lnTo>
                    <a:pt x="65768" y="859"/>
                  </a:lnTo>
                  <a:lnTo>
                    <a:pt x="65618" y="635"/>
                  </a:lnTo>
                  <a:lnTo>
                    <a:pt x="65469" y="411"/>
                  </a:lnTo>
                  <a:lnTo>
                    <a:pt x="65245" y="224"/>
                  </a:lnTo>
                  <a:lnTo>
                    <a:pt x="64984" y="112"/>
                  </a:lnTo>
                  <a:lnTo>
                    <a:pt x="6472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5" name="Google Shape;2855;p34"/>
            <p:cNvSpPr/>
            <p:nvPr/>
          </p:nvSpPr>
          <p:spPr>
            <a:xfrm>
              <a:off x="3014475" y="2197200"/>
              <a:ext cx="1590125" cy="2533925"/>
            </a:xfrm>
            <a:custGeom>
              <a:avLst/>
              <a:gdLst/>
              <a:ahLst/>
              <a:cxnLst/>
              <a:rect l="l" t="t" r="r" b="b"/>
              <a:pathLst>
                <a:path w="63605" h="101357" extrusionOk="0">
                  <a:moveTo>
                    <a:pt x="4887" y="1"/>
                  </a:moveTo>
                  <a:lnTo>
                    <a:pt x="4402" y="38"/>
                  </a:lnTo>
                  <a:lnTo>
                    <a:pt x="3917" y="113"/>
                  </a:lnTo>
                  <a:lnTo>
                    <a:pt x="3433" y="224"/>
                  </a:lnTo>
                  <a:lnTo>
                    <a:pt x="2985" y="411"/>
                  </a:lnTo>
                  <a:lnTo>
                    <a:pt x="2575" y="598"/>
                  </a:lnTo>
                  <a:lnTo>
                    <a:pt x="2164" y="859"/>
                  </a:lnTo>
                  <a:lnTo>
                    <a:pt x="1791" y="1120"/>
                  </a:lnTo>
                  <a:lnTo>
                    <a:pt x="1455" y="1456"/>
                  </a:lnTo>
                  <a:lnTo>
                    <a:pt x="1120" y="1791"/>
                  </a:lnTo>
                  <a:lnTo>
                    <a:pt x="859" y="2164"/>
                  </a:lnTo>
                  <a:lnTo>
                    <a:pt x="597" y="2575"/>
                  </a:lnTo>
                  <a:lnTo>
                    <a:pt x="411" y="2985"/>
                  </a:lnTo>
                  <a:lnTo>
                    <a:pt x="224" y="3433"/>
                  </a:lnTo>
                  <a:lnTo>
                    <a:pt x="112" y="3918"/>
                  </a:lnTo>
                  <a:lnTo>
                    <a:pt x="38" y="4403"/>
                  </a:lnTo>
                  <a:lnTo>
                    <a:pt x="1" y="4887"/>
                  </a:lnTo>
                  <a:lnTo>
                    <a:pt x="1" y="101356"/>
                  </a:lnTo>
                  <a:lnTo>
                    <a:pt x="63604" y="101356"/>
                  </a:lnTo>
                  <a:lnTo>
                    <a:pt x="63604" y="4887"/>
                  </a:lnTo>
                  <a:lnTo>
                    <a:pt x="63604" y="4403"/>
                  </a:lnTo>
                  <a:lnTo>
                    <a:pt x="63530" y="3918"/>
                  </a:lnTo>
                  <a:lnTo>
                    <a:pt x="63418" y="3433"/>
                  </a:lnTo>
                  <a:lnTo>
                    <a:pt x="63231" y="2985"/>
                  </a:lnTo>
                  <a:lnTo>
                    <a:pt x="63045" y="2575"/>
                  </a:lnTo>
                  <a:lnTo>
                    <a:pt x="62783" y="2164"/>
                  </a:lnTo>
                  <a:lnTo>
                    <a:pt x="62522" y="1791"/>
                  </a:lnTo>
                  <a:lnTo>
                    <a:pt x="62187" y="1456"/>
                  </a:lnTo>
                  <a:lnTo>
                    <a:pt x="61851" y="1120"/>
                  </a:lnTo>
                  <a:lnTo>
                    <a:pt x="61478" y="859"/>
                  </a:lnTo>
                  <a:lnTo>
                    <a:pt x="61067" y="598"/>
                  </a:lnTo>
                  <a:lnTo>
                    <a:pt x="60657" y="411"/>
                  </a:lnTo>
                  <a:lnTo>
                    <a:pt x="60209" y="224"/>
                  </a:lnTo>
                  <a:lnTo>
                    <a:pt x="59725" y="113"/>
                  </a:lnTo>
                  <a:lnTo>
                    <a:pt x="59240" y="38"/>
                  </a:lnTo>
                  <a:lnTo>
                    <a:pt x="58755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6" name="Google Shape;2856;p34"/>
            <p:cNvSpPr/>
            <p:nvPr/>
          </p:nvSpPr>
          <p:spPr>
            <a:xfrm>
              <a:off x="3043375" y="2226125"/>
              <a:ext cx="1533250" cy="2505000"/>
            </a:xfrm>
            <a:custGeom>
              <a:avLst/>
              <a:gdLst/>
              <a:ahLst/>
              <a:cxnLst/>
              <a:rect l="l" t="t" r="r" b="b"/>
              <a:pathLst>
                <a:path w="61330" h="100200" extrusionOk="0">
                  <a:moveTo>
                    <a:pt x="4440" y="0"/>
                  </a:moveTo>
                  <a:lnTo>
                    <a:pt x="3993" y="37"/>
                  </a:lnTo>
                  <a:lnTo>
                    <a:pt x="3545" y="75"/>
                  </a:lnTo>
                  <a:lnTo>
                    <a:pt x="3097" y="187"/>
                  </a:lnTo>
                  <a:lnTo>
                    <a:pt x="2724" y="336"/>
                  </a:lnTo>
                  <a:lnTo>
                    <a:pt x="2314" y="522"/>
                  </a:lnTo>
                  <a:lnTo>
                    <a:pt x="1941" y="746"/>
                  </a:lnTo>
                  <a:lnTo>
                    <a:pt x="1605" y="1007"/>
                  </a:lnTo>
                  <a:lnTo>
                    <a:pt x="1307" y="1306"/>
                  </a:lnTo>
                  <a:lnTo>
                    <a:pt x="1008" y="1604"/>
                  </a:lnTo>
                  <a:lnTo>
                    <a:pt x="747" y="1940"/>
                  </a:lnTo>
                  <a:lnTo>
                    <a:pt x="523" y="2313"/>
                  </a:lnTo>
                  <a:lnTo>
                    <a:pt x="337" y="2686"/>
                  </a:lnTo>
                  <a:lnTo>
                    <a:pt x="187" y="3096"/>
                  </a:lnTo>
                  <a:lnTo>
                    <a:pt x="76" y="3544"/>
                  </a:lnTo>
                  <a:lnTo>
                    <a:pt x="38" y="3992"/>
                  </a:lnTo>
                  <a:lnTo>
                    <a:pt x="1" y="4439"/>
                  </a:lnTo>
                  <a:lnTo>
                    <a:pt x="1" y="100199"/>
                  </a:lnTo>
                  <a:lnTo>
                    <a:pt x="61329" y="100199"/>
                  </a:lnTo>
                  <a:lnTo>
                    <a:pt x="61329" y="4439"/>
                  </a:lnTo>
                  <a:lnTo>
                    <a:pt x="61292" y="3992"/>
                  </a:lnTo>
                  <a:lnTo>
                    <a:pt x="61217" y="3544"/>
                  </a:lnTo>
                  <a:lnTo>
                    <a:pt x="61105" y="3096"/>
                  </a:lnTo>
                  <a:lnTo>
                    <a:pt x="60956" y="2686"/>
                  </a:lnTo>
                  <a:lnTo>
                    <a:pt x="60769" y="2313"/>
                  </a:lnTo>
                  <a:lnTo>
                    <a:pt x="60583" y="1940"/>
                  </a:lnTo>
                  <a:lnTo>
                    <a:pt x="60322" y="1604"/>
                  </a:lnTo>
                  <a:lnTo>
                    <a:pt x="60023" y="1306"/>
                  </a:lnTo>
                  <a:lnTo>
                    <a:pt x="59725" y="1007"/>
                  </a:lnTo>
                  <a:lnTo>
                    <a:pt x="59352" y="746"/>
                  </a:lnTo>
                  <a:lnTo>
                    <a:pt x="59016" y="522"/>
                  </a:lnTo>
                  <a:lnTo>
                    <a:pt x="58606" y="336"/>
                  </a:lnTo>
                  <a:lnTo>
                    <a:pt x="58195" y="187"/>
                  </a:lnTo>
                  <a:lnTo>
                    <a:pt x="57785" y="75"/>
                  </a:lnTo>
                  <a:lnTo>
                    <a:pt x="57337" y="37"/>
                  </a:lnTo>
                  <a:lnTo>
                    <a:pt x="5689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7" name="Google Shape;2857;p34"/>
            <p:cNvSpPr/>
            <p:nvPr/>
          </p:nvSpPr>
          <p:spPr>
            <a:xfrm>
              <a:off x="5012125" y="2829500"/>
              <a:ext cx="2369750" cy="265825"/>
            </a:xfrm>
            <a:custGeom>
              <a:avLst/>
              <a:gdLst/>
              <a:ahLst/>
              <a:cxnLst/>
              <a:rect l="l" t="t" r="r" b="b"/>
              <a:pathLst>
                <a:path w="94790" h="10633" extrusionOk="0">
                  <a:moveTo>
                    <a:pt x="0" y="1"/>
                  </a:moveTo>
                  <a:lnTo>
                    <a:pt x="0" y="10633"/>
                  </a:lnTo>
                  <a:lnTo>
                    <a:pt x="94790" y="10633"/>
                  </a:lnTo>
                  <a:lnTo>
                    <a:pt x="9479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8" name="Google Shape;2858;p34"/>
            <p:cNvSpPr/>
            <p:nvPr/>
          </p:nvSpPr>
          <p:spPr>
            <a:xfrm>
              <a:off x="5012125" y="2862150"/>
              <a:ext cx="2369750" cy="200525"/>
            </a:xfrm>
            <a:custGeom>
              <a:avLst/>
              <a:gdLst/>
              <a:ahLst/>
              <a:cxnLst/>
              <a:rect l="l" t="t" r="r" b="b"/>
              <a:pathLst>
                <a:path w="94790" h="8021" extrusionOk="0">
                  <a:moveTo>
                    <a:pt x="0" y="1"/>
                  </a:moveTo>
                  <a:lnTo>
                    <a:pt x="0" y="8021"/>
                  </a:lnTo>
                  <a:lnTo>
                    <a:pt x="94790" y="8021"/>
                  </a:lnTo>
                  <a:lnTo>
                    <a:pt x="94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59" name="Google Shape;2859;p34"/>
            <p:cNvSpPr/>
            <p:nvPr/>
          </p:nvSpPr>
          <p:spPr>
            <a:xfrm>
              <a:off x="238125" y="2829500"/>
              <a:ext cx="2369750" cy="265825"/>
            </a:xfrm>
            <a:custGeom>
              <a:avLst/>
              <a:gdLst/>
              <a:ahLst/>
              <a:cxnLst/>
              <a:rect l="l" t="t" r="r" b="b"/>
              <a:pathLst>
                <a:path w="94790" h="10633" extrusionOk="0">
                  <a:moveTo>
                    <a:pt x="0" y="1"/>
                  </a:moveTo>
                  <a:lnTo>
                    <a:pt x="0" y="10633"/>
                  </a:lnTo>
                  <a:lnTo>
                    <a:pt x="94790" y="10633"/>
                  </a:lnTo>
                  <a:lnTo>
                    <a:pt x="9479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0" name="Google Shape;2860;p34"/>
            <p:cNvSpPr/>
            <p:nvPr/>
          </p:nvSpPr>
          <p:spPr>
            <a:xfrm>
              <a:off x="238125" y="2862150"/>
              <a:ext cx="2369750" cy="200525"/>
            </a:xfrm>
            <a:custGeom>
              <a:avLst/>
              <a:gdLst/>
              <a:ahLst/>
              <a:cxnLst/>
              <a:rect l="l" t="t" r="r" b="b"/>
              <a:pathLst>
                <a:path w="94790" h="8021" extrusionOk="0">
                  <a:moveTo>
                    <a:pt x="0" y="1"/>
                  </a:moveTo>
                  <a:lnTo>
                    <a:pt x="0" y="8021"/>
                  </a:lnTo>
                  <a:lnTo>
                    <a:pt x="94790" y="8021"/>
                  </a:lnTo>
                  <a:lnTo>
                    <a:pt x="94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1" name="Google Shape;2861;p34"/>
            <p:cNvSpPr/>
            <p:nvPr/>
          </p:nvSpPr>
          <p:spPr>
            <a:xfrm>
              <a:off x="5012125" y="3993400"/>
              <a:ext cx="2369750" cy="737725"/>
            </a:xfrm>
            <a:custGeom>
              <a:avLst/>
              <a:gdLst/>
              <a:ahLst/>
              <a:cxnLst/>
              <a:rect l="l" t="t" r="r" b="b"/>
              <a:pathLst>
                <a:path w="94790" h="29509" extrusionOk="0">
                  <a:moveTo>
                    <a:pt x="0" y="0"/>
                  </a:moveTo>
                  <a:lnTo>
                    <a:pt x="0" y="29508"/>
                  </a:lnTo>
                  <a:lnTo>
                    <a:pt x="94790" y="29508"/>
                  </a:lnTo>
                  <a:lnTo>
                    <a:pt x="9479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2" name="Google Shape;2862;p34"/>
            <p:cNvSpPr/>
            <p:nvPr/>
          </p:nvSpPr>
          <p:spPr>
            <a:xfrm>
              <a:off x="5012125" y="3993400"/>
              <a:ext cx="299375" cy="737725"/>
            </a:xfrm>
            <a:custGeom>
              <a:avLst/>
              <a:gdLst/>
              <a:ahLst/>
              <a:cxnLst/>
              <a:rect l="l" t="t" r="r" b="b"/>
              <a:pathLst>
                <a:path w="11975" h="29509" extrusionOk="0">
                  <a:moveTo>
                    <a:pt x="0" y="0"/>
                  </a:moveTo>
                  <a:lnTo>
                    <a:pt x="0" y="29508"/>
                  </a:lnTo>
                  <a:lnTo>
                    <a:pt x="11975" y="29508"/>
                  </a:lnTo>
                  <a:lnTo>
                    <a:pt x="11975" y="127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3" name="Google Shape;2863;p34"/>
            <p:cNvSpPr/>
            <p:nvPr/>
          </p:nvSpPr>
          <p:spPr>
            <a:xfrm>
              <a:off x="7081575" y="3993400"/>
              <a:ext cx="300300" cy="737725"/>
            </a:xfrm>
            <a:custGeom>
              <a:avLst/>
              <a:gdLst/>
              <a:ahLst/>
              <a:cxnLst/>
              <a:rect l="l" t="t" r="r" b="b"/>
              <a:pathLst>
                <a:path w="12012" h="29509" extrusionOk="0">
                  <a:moveTo>
                    <a:pt x="12012" y="0"/>
                  </a:moveTo>
                  <a:lnTo>
                    <a:pt x="0" y="12759"/>
                  </a:lnTo>
                  <a:lnTo>
                    <a:pt x="0" y="29508"/>
                  </a:lnTo>
                  <a:lnTo>
                    <a:pt x="12012" y="29508"/>
                  </a:lnTo>
                  <a:lnTo>
                    <a:pt x="1201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4" name="Google Shape;2864;p34"/>
            <p:cNvSpPr/>
            <p:nvPr/>
          </p:nvSpPr>
          <p:spPr>
            <a:xfrm>
              <a:off x="5012125" y="3993400"/>
              <a:ext cx="2369750" cy="318975"/>
            </a:xfrm>
            <a:custGeom>
              <a:avLst/>
              <a:gdLst/>
              <a:ahLst/>
              <a:cxnLst/>
              <a:rect l="l" t="t" r="r" b="b"/>
              <a:pathLst>
                <a:path w="94790" h="12759" extrusionOk="0">
                  <a:moveTo>
                    <a:pt x="0" y="0"/>
                  </a:moveTo>
                  <a:lnTo>
                    <a:pt x="11975" y="12759"/>
                  </a:lnTo>
                  <a:lnTo>
                    <a:pt x="82778" y="12759"/>
                  </a:lnTo>
                  <a:lnTo>
                    <a:pt x="9479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5" name="Google Shape;2865;p34"/>
            <p:cNvSpPr/>
            <p:nvPr/>
          </p:nvSpPr>
          <p:spPr>
            <a:xfrm>
              <a:off x="5123100" y="4030700"/>
              <a:ext cx="587550" cy="244375"/>
            </a:xfrm>
            <a:custGeom>
              <a:avLst/>
              <a:gdLst/>
              <a:ahLst/>
              <a:cxnLst/>
              <a:rect l="l" t="t" r="r" b="b"/>
              <a:pathLst>
                <a:path w="23502" h="9775" extrusionOk="0">
                  <a:moveTo>
                    <a:pt x="0" y="1"/>
                  </a:moveTo>
                  <a:lnTo>
                    <a:pt x="9214" y="9774"/>
                  </a:lnTo>
                  <a:lnTo>
                    <a:pt x="23502" y="9774"/>
                  </a:lnTo>
                  <a:lnTo>
                    <a:pt x="1958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6" name="Google Shape;2866;p34"/>
            <p:cNvSpPr/>
            <p:nvPr/>
          </p:nvSpPr>
          <p:spPr>
            <a:xfrm>
              <a:off x="6682400" y="4030700"/>
              <a:ext cx="587575" cy="244375"/>
            </a:xfrm>
            <a:custGeom>
              <a:avLst/>
              <a:gdLst/>
              <a:ahLst/>
              <a:cxnLst/>
              <a:rect l="l" t="t" r="r" b="b"/>
              <a:pathLst>
                <a:path w="23503" h="9775" extrusionOk="0">
                  <a:moveTo>
                    <a:pt x="3955" y="1"/>
                  </a:moveTo>
                  <a:lnTo>
                    <a:pt x="1" y="9774"/>
                  </a:lnTo>
                  <a:lnTo>
                    <a:pt x="14326" y="9774"/>
                  </a:lnTo>
                  <a:lnTo>
                    <a:pt x="2350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7" name="Google Shape;2867;p34"/>
            <p:cNvSpPr/>
            <p:nvPr/>
          </p:nvSpPr>
          <p:spPr>
            <a:xfrm>
              <a:off x="5689175" y="4030700"/>
              <a:ext cx="479400" cy="244375"/>
            </a:xfrm>
            <a:custGeom>
              <a:avLst/>
              <a:gdLst/>
              <a:ahLst/>
              <a:cxnLst/>
              <a:rect l="l" t="t" r="r" b="b"/>
              <a:pathLst>
                <a:path w="19176" h="9775" extrusionOk="0">
                  <a:moveTo>
                    <a:pt x="1" y="1"/>
                  </a:moveTo>
                  <a:lnTo>
                    <a:pt x="3918" y="9774"/>
                  </a:lnTo>
                  <a:lnTo>
                    <a:pt x="19175" y="9774"/>
                  </a:lnTo>
                  <a:lnTo>
                    <a:pt x="1917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8" name="Google Shape;2868;p34"/>
            <p:cNvSpPr/>
            <p:nvPr/>
          </p:nvSpPr>
          <p:spPr>
            <a:xfrm>
              <a:off x="6225425" y="4030700"/>
              <a:ext cx="479400" cy="244375"/>
            </a:xfrm>
            <a:custGeom>
              <a:avLst/>
              <a:gdLst/>
              <a:ahLst/>
              <a:cxnLst/>
              <a:rect l="l" t="t" r="r" b="b"/>
              <a:pathLst>
                <a:path w="19176" h="9775" extrusionOk="0">
                  <a:moveTo>
                    <a:pt x="1" y="1"/>
                  </a:moveTo>
                  <a:lnTo>
                    <a:pt x="1" y="9774"/>
                  </a:lnTo>
                  <a:lnTo>
                    <a:pt x="15221" y="9774"/>
                  </a:lnTo>
                  <a:lnTo>
                    <a:pt x="1917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69" name="Google Shape;2869;p34"/>
            <p:cNvSpPr/>
            <p:nvPr/>
          </p:nvSpPr>
          <p:spPr>
            <a:xfrm>
              <a:off x="5438325" y="4410275"/>
              <a:ext cx="266750" cy="263950"/>
            </a:xfrm>
            <a:custGeom>
              <a:avLst/>
              <a:gdLst/>
              <a:ahLst/>
              <a:cxnLst/>
              <a:rect l="l" t="t" r="r" b="b"/>
              <a:pathLst>
                <a:path w="10670" h="10558" extrusionOk="0">
                  <a:moveTo>
                    <a:pt x="0" y="0"/>
                  </a:moveTo>
                  <a:lnTo>
                    <a:pt x="0" y="10558"/>
                  </a:lnTo>
                  <a:lnTo>
                    <a:pt x="10669" y="10558"/>
                  </a:lnTo>
                  <a:lnTo>
                    <a:pt x="1066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0" name="Google Shape;2870;p34"/>
            <p:cNvSpPr/>
            <p:nvPr/>
          </p:nvSpPr>
          <p:spPr>
            <a:xfrm>
              <a:off x="5802025" y="4419600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1" y="1"/>
                  </a:moveTo>
                  <a:lnTo>
                    <a:pt x="1" y="3059"/>
                  </a:lnTo>
                  <a:lnTo>
                    <a:pt x="10670" y="3059"/>
                  </a:lnTo>
                  <a:lnTo>
                    <a:pt x="1067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1" name="Google Shape;2871;p34"/>
            <p:cNvSpPr/>
            <p:nvPr/>
          </p:nvSpPr>
          <p:spPr>
            <a:xfrm>
              <a:off x="5802025" y="4568825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1" y="0"/>
                  </a:moveTo>
                  <a:lnTo>
                    <a:pt x="1" y="3059"/>
                  </a:lnTo>
                  <a:lnTo>
                    <a:pt x="10670" y="3059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2" name="Google Shape;2872;p34"/>
            <p:cNvSpPr/>
            <p:nvPr/>
          </p:nvSpPr>
          <p:spPr>
            <a:xfrm>
              <a:off x="6688000" y="4410275"/>
              <a:ext cx="266750" cy="263950"/>
            </a:xfrm>
            <a:custGeom>
              <a:avLst/>
              <a:gdLst/>
              <a:ahLst/>
              <a:cxnLst/>
              <a:rect l="l" t="t" r="r" b="b"/>
              <a:pathLst>
                <a:path w="10670" h="10558" extrusionOk="0">
                  <a:moveTo>
                    <a:pt x="1" y="0"/>
                  </a:moveTo>
                  <a:lnTo>
                    <a:pt x="1" y="10558"/>
                  </a:lnTo>
                  <a:lnTo>
                    <a:pt x="10670" y="10558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3" name="Google Shape;2873;p34"/>
            <p:cNvSpPr/>
            <p:nvPr/>
          </p:nvSpPr>
          <p:spPr>
            <a:xfrm>
              <a:off x="6324300" y="4419600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0" y="1"/>
                  </a:moveTo>
                  <a:lnTo>
                    <a:pt x="0" y="3059"/>
                  </a:lnTo>
                  <a:lnTo>
                    <a:pt x="10669" y="3059"/>
                  </a:lnTo>
                  <a:lnTo>
                    <a:pt x="1066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4" name="Google Shape;2874;p34"/>
            <p:cNvSpPr/>
            <p:nvPr/>
          </p:nvSpPr>
          <p:spPr>
            <a:xfrm>
              <a:off x="6324300" y="4568825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0" y="0"/>
                  </a:moveTo>
                  <a:lnTo>
                    <a:pt x="0" y="3059"/>
                  </a:lnTo>
                  <a:lnTo>
                    <a:pt x="10669" y="3059"/>
                  </a:lnTo>
                  <a:lnTo>
                    <a:pt x="1066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5" name="Google Shape;2875;p34"/>
            <p:cNvSpPr/>
            <p:nvPr/>
          </p:nvSpPr>
          <p:spPr>
            <a:xfrm>
              <a:off x="238125" y="3993400"/>
              <a:ext cx="2369750" cy="737725"/>
            </a:xfrm>
            <a:custGeom>
              <a:avLst/>
              <a:gdLst/>
              <a:ahLst/>
              <a:cxnLst/>
              <a:rect l="l" t="t" r="r" b="b"/>
              <a:pathLst>
                <a:path w="94790" h="29509" extrusionOk="0">
                  <a:moveTo>
                    <a:pt x="0" y="0"/>
                  </a:moveTo>
                  <a:lnTo>
                    <a:pt x="0" y="29508"/>
                  </a:lnTo>
                  <a:lnTo>
                    <a:pt x="94790" y="29508"/>
                  </a:lnTo>
                  <a:lnTo>
                    <a:pt x="9479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6" name="Google Shape;2876;p34"/>
            <p:cNvSpPr/>
            <p:nvPr/>
          </p:nvSpPr>
          <p:spPr>
            <a:xfrm>
              <a:off x="2308500" y="3993400"/>
              <a:ext cx="299375" cy="737725"/>
            </a:xfrm>
            <a:custGeom>
              <a:avLst/>
              <a:gdLst/>
              <a:ahLst/>
              <a:cxnLst/>
              <a:rect l="l" t="t" r="r" b="b"/>
              <a:pathLst>
                <a:path w="11975" h="29509" extrusionOk="0">
                  <a:moveTo>
                    <a:pt x="11975" y="0"/>
                  </a:moveTo>
                  <a:lnTo>
                    <a:pt x="0" y="12759"/>
                  </a:lnTo>
                  <a:lnTo>
                    <a:pt x="0" y="29508"/>
                  </a:lnTo>
                  <a:lnTo>
                    <a:pt x="11975" y="29508"/>
                  </a:lnTo>
                  <a:lnTo>
                    <a:pt x="11975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7" name="Google Shape;2877;p34"/>
            <p:cNvSpPr/>
            <p:nvPr/>
          </p:nvSpPr>
          <p:spPr>
            <a:xfrm>
              <a:off x="238125" y="3993400"/>
              <a:ext cx="299375" cy="737725"/>
            </a:xfrm>
            <a:custGeom>
              <a:avLst/>
              <a:gdLst/>
              <a:ahLst/>
              <a:cxnLst/>
              <a:rect l="l" t="t" r="r" b="b"/>
              <a:pathLst>
                <a:path w="11975" h="29509" extrusionOk="0">
                  <a:moveTo>
                    <a:pt x="0" y="0"/>
                  </a:moveTo>
                  <a:lnTo>
                    <a:pt x="0" y="29508"/>
                  </a:lnTo>
                  <a:lnTo>
                    <a:pt x="11975" y="29508"/>
                  </a:lnTo>
                  <a:lnTo>
                    <a:pt x="11975" y="12759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8" name="Google Shape;2878;p34"/>
            <p:cNvSpPr/>
            <p:nvPr/>
          </p:nvSpPr>
          <p:spPr>
            <a:xfrm>
              <a:off x="238125" y="3993400"/>
              <a:ext cx="2369750" cy="318975"/>
            </a:xfrm>
            <a:custGeom>
              <a:avLst/>
              <a:gdLst/>
              <a:ahLst/>
              <a:cxnLst/>
              <a:rect l="l" t="t" r="r" b="b"/>
              <a:pathLst>
                <a:path w="94790" h="12759" extrusionOk="0">
                  <a:moveTo>
                    <a:pt x="0" y="0"/>
                  </a:moveTo>
                  <a:lnTo>
                    <a:pt x="11975" y="12759"/>
                  </a:lnTo>
                  <a:lnTo>
                    <a:pt x="82815" y="12759"/>
                  </a:lnTo>
                  <a:lnTo>
                    <a:pt x="9479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79" name="Google Shape;2879;p34"/>
            <p:cNvSpPr/>
            <p:nvPr/>
          </p:nvSpPr>
          <p:spPr>
            <a:xfrm>
              <a:off x="350025" y="4030700"/>
              <a:ext cx="587575" cy="244375"/>
            </a:xfrm>
            <a:custGeom>
              <a:avLst/>
              <a:gdLst/>
              <a:ahLst/>
              <a:cxnLst/>
              <a:rect l="l" t="t" r="r" b="b"/>
              <a:pathLst>
                <a:path w="23503" h="9775" extrusionOk="0">
                  <a:moveTo>
                    <a:pt x="1" y="1"/>
                  </a:moveTo>
                  <a:lnTo>
                    <a:pt x="9177" y="9774"/>
                  </a:lnTo>
                  <a:lnTo>
                    <a:pt x="23502" y="9774"/>
                  </a:lnTo>
                  <a:lnTo>
                    <a:pt x="1954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0" name="Google Shape;2880;p34"/>
            <p:cNvSpPr/>
            <p:nvPr/>
          </p:nvSpPr>
          <p:spPr>
            <a:xfrm>
              <a:off x="4760300" y="4206975"/>
              <a:ext cx="137125" cy="136175"/>
            </a:xfrm>
            <a:custGeom>
              <a:avLst/>
              <a:gdLst/>
              <a:ahLst/>
              <a:cxnLst/>
              <a:rect l="l" t="t" r="r" b="b"/>
              <a:pathLst>
                <a:path w="5485" h="5447" extrusionOk="0">
                  <a:moveTo>
                    <a:pt x="2463" y="0"/>
                  </a:moveTo>
                  <a:lnTo>
                    <a:pt x="2202" y="37"/>
                  </a:lnTo>
                  <a:lnTo>
                    <a:pt x="1941" y="112"/>
                  </a:lnTo>
                  <a:lnTo>
                    <a:pt x="1680" y="187"/>
                  </a:lnTo>
                  <a:lnTo>
                    <a:pt x="1456" y="299"/>
                  </a:lnTo>
                  <a:lnTo>
                    <a:pt x="1232" y="448"/>
                  </a:lnTo>
                  <a:lnTo>
                    <a:pt x="1008" y="597"/>
                  </a:lnTo>
                  <a:lnTo>
                    <a:pt x="822" y="784"/>
                  </a:lnTo>
                  <a:lnTo>
                    <a:pt x="635" y="970"/>
                  </a:lnTo>
                  <a:lnTo>
                    <a:pt x="486" y="1194"/>
                  </a:lnTo>
                  <a:lnTo>
                    <a:pt x="337" y="1418"/>
                  </a:lnTo>
                  <a:lnTo>
                    <a:pt x="225" y="1642"/>
                  </a:lnTo>
                  <a:lnTo>
                    <a:pt x="150" y="1903"/>
                  </a:lnTo>
                  <a:lnTo>
                    <a:pt x="76" y="2164"/>
                  </a:lnTo>
                  <a:lnTo>
                    <a:pt x="38" y="2425"/>
                  </a:lnTo>
                  <a:lnTo>
                    <a:pt x="1" y="2723"/>
                  </a:lnTo>
                  <a:lnTo>
                    <a:pt x="38" y="2984"/>
                  </a:lnTo>
                  <a:lnTo>
                    <a:pt x="76" y="3246"/>
                  </a:lnTo>
                  <a:lnTo>
                    <a:pt x="150" y="3544"/>
                  </a:lnTo>
                  <a:lnTo>
                    <a:pt x="225" y="3768"/>
                  </a:lnTo>
                  <a:lnTo>
                    <a:pt x="337" y="4029"/>
                  </a:lnTo>
                  <a:lnTo>
                    <a:pt x="486" y="4253"/>
                  </a:lnTo>
                  <a:lnTo>
                    <a:pt x="635" y="4439"/>
                  </a:lnTo>
                  <a:lnTo>
                    <a:pt x="822" y="4663"/>
                  </a:lnTo>
                  <a:lnTo>
                    <a:pt x="1008" y="4812"/>
                  </a:lnTo>
                  <a:lnTo>
                    <a:pt x="1232" y="4962"/>
                  </a:lnTo>
                  <a:lnTo>
                    <a:pt x="1456" y="5111"/>
                  </a:lnTo>
                  <a:lnTo>
                    <a:pt x="1680" y="5223"/>
                  </a:lnTo>
                  <a:lnTo>
                    <a:pt x="1941" y="5335"/>
                  </a:lnTo>
                  <a:lnTo>
                    <a:pt x="2202" y="5372"/>
                  </a:lnTo>
                  <a:lnTo>
                    <a:pt x="2463" y="5447"/>
                  </a:lnTo>
                  <a:lnTo>
                    <a:pt x="3023" y="5447"/>
                  </a:lnTo>
                  <a:lnTo>
                    <a:pt x="3284" y="5372"/>
                  </a:lnTo>
                  <a:lnTo>
                    <a:pt x="3545" y="5335"/>
                  </a:lnTo>
                  <a:lnTo>
                    <a:pt x="3806" y="5223"/>
                  </a:lnTo>
                  <a:lnTo>
                    <a:pt x="4030" y="5111"/>
                  </a:lnTo>
                  <a:lnTo>
                    <a:pt x="4254" y="4962"/>
                  </a:lnTo>
                  <a:lnTo>
                    <a:pt x="4477" y="4812"/>
                  </a:lnTo>
                  <a:lnTo>
                    <a:pt x="4664" y="4663"/>
                  </a:lnTo>
                  <a:lnTo>
                    <a:pt x="4851" y="4439"/>
                  </a:lnTo>
                  <a:lnTo>
                    <a:pt x="5000" y="4253"/>
                  </a:lnTo>
                  <a:lnTo>
                    <a:pt x="5149" y="4029"/>
                  </a:lnTo>
                  <a:lnTo>
                    <a:pt x="5261" y="3768"/>
                  </a:lnTo>
                  <a:lnTo>
                    <a:pt x="5335" y="3544"/>
                  </a:lnTo>
                  <a:lnTo>
                    <a:pt x="5410" y="3246"/>
                  </a:lnTo>
                  <a:lnTo>
                    <a:pt x="5447" y="2984"/>
                  </a:lnTo>
                  <a:lnTo>
                    <a:pt x="5485" y="2723"/>
                  </a:lnTo>
                  <a:lnTo>
                    <a:pt x="5447" y="2425"/>
                  </a:lnTo>
                  <a:lnTo>
                    <a:pt x="5410" y="2164"/>
                  </a:lnTo>
                  <a:lnTo>
                    <a:pt x="5335" y="1903"/>
                  </a:lnTo>
                  <a:lnTo>
                    <a:pt x="5261" y="1642"/>
                  </a:lnTo>
                  <a:lnTo>
                    <a:pt x="5149" y="1418"/>
                  </a:lnTo>
                  <a:lnTo>
                    <a:pt x="5000" y="1194"/>
                  </a:lnTo>
                  <a:lnTo>
                    <a:pt x="4851" y="970"/>
                  </a:lnTo>
                  <a:lnTo>
                    <a:pt x="4664" y="784"/>
                  </a:lnTo>
                  <a:lnTo>
                    <a:pt x="4477" y="597"/>
                  </a:lnTo>
                  <a:lnTo>
                    <a:pt x="4254" y="448"/>
                  </a:lnTo>
                  <a:lnTo>
                    <a:pt x="4030" y="299"/>
                  </a:lnTo>
                  <a:lnTo>
                    <a:pt x="3806" y="187"/>
                  </a:lnTo>
                  <a:lnTo>
                    <a:pt x="3545" y="112"/>
                  </a:lnTo>
                  <a:lnTo>
                    <a:pt x="3284" y="3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1" name="Google Shape;2881;p34"/>
            <p:cNvSpPr/>
            <p:nvPr/>
          </p:nvSpPr>
          <p:spPr>
            <a:xfrm>
              <a:off x="2819550" y="4206975"/>
              <a:ext cx="136200" cy="136175"/>
            </a:xfrm>
            <a:custGeom>
              <a:avLst/>
              <a:gdLst/>
              <a:ahLst/>
              <a:cxnLst/>
              <a:rect l="l" t="t" r="r" b="b"/>
              <a:pathLst>
                <a:path w="5448" h="5447" extrusionOk="0">
                  <a:moveTo>
                    <a:pt x="2426" y="0"/>
                  </a:moveTo>
                  <a:lnTo>
                    <a:pt x="2165" y="37"/>
                  </a:lnTo>
                  <a:lnTo>
                    <a:pt x="1903" y="112"/>
                  </a:lnTo>
                  <a:lnTo>
                    <a:pt x="1642" y="187"/>
                  </a:lnTo>
                  <a:lnTo>
                    <a:pt x="1419" y="299"/>
                  </a:lnTo>
                  <a:lnTo>
                    <a:pt x="1195" y="448"/>
                  </a:lnTo>
                  <a:lnTo>
                    <a:pt x="971" y="597"/>
                  </a:lnTo>
                  <a:lnTo>
                    <a:pt x="784" y="784"/>
                  </a:lnTo>
                  <a:lnTo>
                    <a:pt x="598" y="970"/>
                  </a:lnTo>
                  <a:lnTo>
                    <a:pt x="449" y="1194"/>
                  </a:lnTo>
                  <a:lnTo>
                    <a:pt x="337" y="1418"/>
                  </a:lnTo>
                  <a:lnTo>
                    <a:pt x="187" y="1642"/>
                  </a:lnTo>
                  <a:lnTo>
                    <a:pt x="113" y="1903"/>
                  </a:lnTo>
                  <a:lnTo>
                    <a:pt x="38" y="2164"/>
                  </a:lnTo>
                  <a:lnTo>
                    <a:pt x="1" y="2425"/>
                  </a:lnTo>
                  <a:lnTo>
                    <a:pt x="1" y="2723"/>
                  </a:lnTo>
                  <a:lnTo>
                    <a:pt x="1" y="2984"/>
                  </a:lnTo>
                  <a:lnTo>
                    <a:pt x="38" y="3246"/>
                  </a:lnTo>
                  <a:lnTo>
                    <a:pt x="113" y="3544"/>
                  </a:lnTo>
                  <a:lnTo>
                    <a:pt x="187" y="3768"/>
                  </a:lnTo>
                  <a:lnTo>
                    <a:pt x="337" y="4029"/>
                  </a:lnTo>
                  <a:lnTo>
                    <a:pt x="449" y="4253"/>
                  </a:lnTo>
                  <a:lnTo>
                    <a:pt x="598" y="4439"/>
                  </a:lnTo>
                  <a:lnTo>
                    <a:pt x="784" y="4663"/>
                  </a:lnTo>
                  <a:lnTo>
                    <a:pt x="971" y="4812"/>
                  </a:lnTo>
                  <a:lnTo>
                    <a:pt x="1195" y="4962"/>
                  </a:lnTo>
                  <a:lnTo>
                    <a:pt x="1419" y="5111"/>
                  </a:lnTo>
                  <a:lnTo>
                    <a:pt x="1642" y="5223"/>
                  </a:lnTo>
                  <a:lnTo>
                    <a:pt x="1903" y="5335"/>
                  </a:lnTo>
                  <a:lnTo>
                    <a:pt x="2165" y="5372"/>
                  </a:lnTo>
                  <a:lnTo>
                    <a:pt x="2426" y="5447"/>
                  </a:lnTo>
                  <a:lnTo>
                    <a:pt x="2985" y="5447"/>
                  </a:lnTo>
                  <a:lnTo>
                    <a:pt x="3284" y="5372"/>
                  </a:lnTo>
                  <a:lnTo>
                    <a:pt x="3545" y="5335"/>
                  </a:lnTo>
                  <a:lnTo>
                    <a:pt x="3769" y="5223"/>
                  </a:lnTo>
                  <a:lnTo>
                    <a:pt x="4030" y="5111"/>
                  </a:lnTo>
                  <a:lnTo>
                    <a:pt x="4254" y="4962"/>
                  </a:lnTo>
                  <a:lnTo>
                    <a:pt x="4440" y="4812"/>
                  </a:lnTo>
                  <a:lnTo>
                    <a:pt x="4664" y="4663"/>
                  </a:lnTo>
                  <a:lnTo>
                    <a:pt x="4813" y="4439"/>
                  </a:lnTo>
                  <a:lnTo>
                    <a:pt x="5000" y="4253"/>
                  </a:lnTo>
                  <a:lnTo>
                    <a:pt x="5112" y="4029"/>
                  </a:lnTo>
                  <a:lnTo>
                    <a:pt x="5224" y="3768"/>
                  </a:lnTo>
                  <a:lnTo>
                    <a:pt x="5335" y="3544"/>
                  </a:lnTo>
                  <a:lnTo>
                    <a:pt x="5410" y="3246"/>
                  </a:lnTo>
                  <a:lnTo>
                    <a:pt x="5447" y="2984"/>
                  </a:lnTo>
                  <a:lnTo>
                    <a:pt x="5447" y="2723"/>
                  </a:lnTo>
                  <a:lnTo>
                    <a:pt x="5447" y="2425"/>
                  </a:lnTo>
                  <a:lnTo>
                    <a:pt x="5410" y="2164"/>
                  </a:lnTo>
                  <a:lnTo>
                    <a:pt x="5335" y="1903"/>
                  </a:lnTo>
                  <a:lnTo>
                    <a:pt x="5224" y="1642"/>
                  </a:lnTo>
                  <a:lnTo>
                    <a:pt x="5112" y="1418"/>
                  </a:lnTo>
                  <a:lnTo>
                    <a:pt x="5000" y="1194"/>
                  </a:lnTo>
                  <a:lnTo>
                    <a:pt x="4813" y="970"/>
                  </a:lnTo>
                  <a:lnTo>
                    <a:pt x="4664" y="784"/>
                  </a:lnTo>
                  <a:lnTo>
                    <a:pt x="4440" y="597"/>
                  </a:lnTo>
                  <a:lnTo>
                    <a:pt x="4254" y="448"/>
                  </a:lnTo>
                  <a:lnTo>
                    <a:pt x="4030" y="299"/>
                  </a:lnTo>
                  <a:lnTo>
                    <a:pt x="3769" y="187"/>
                  </a:lnTo>
                  <a:lnTo>
                    <a:pt x="3545" y="112"/>
                  </a:lnTo>
                  <a:lnTo>
                    <a:pt x="3284" y="37"/>
                  </a:lnTo>
                  <a:lnTo>
                    <a:pt x="298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2" name="Google Shape;2882;p34"/>
            <p:cNvSpPr/>
            <p:nvPr/>
          </p:nvSpPr>
          <p:spPr>
            <a:xfrm>
              <a:off x="2647950" y="4206975"/>
              <a:ext cx="136200" cy="136175"/>
            </a:xfrm>
            <a:custGeom>
              <a:avLst/>
              <a:gdLst/>
              <a:ahLst/>
              <a:cxnLst/>
              <a:rect l="l" t="t" r="r" b="b"/>
              <a:pathLst>
                <a:path w="5448" h="5447" extrusionOk="0">
                  <a:moveTo>
                    <a:pt x="2463" y="0"/>
                  </a:moveTo>
                  <a:lnTo>
                    <a:pt x="2165" y="37"/>
                  </a:lnTo>
                  <a:lnTo>
                    <a:pt x="1904" y="112"/>
                  </a:lnTo>
                  <a:lnTo>
                    <a:pt x="1680" y="187"/>
                  </a:lnTo>
                  <a:lnTo>
                    <a:pt x="1419" y="299"/>
                  </a:lnTo>
                  <a:lnTo>
                    <a:pt x="1195" y="448"/>
                  </a:lnTo>
                  <a:lnTo>
                    <a:pt x="1008" y="597"/>
                  </a:lnTo>
                  <a:lnTo>
                    <a:pt x="784" y="784"/>
                  </a:lnTo>
                  <a:lnTo>
                    <a:pt x="635" y="970"/>
                  </a:lnTo>
                  <a:lnTo>
                    <a:pt x="449" y="1194"/>
                  </a:lnTo>
                  <a:lnTo>
                    <a:pt x="337" y="1418"/>
                  </a:lnTo>
                  <a:lnTo>
                    <a:pt x="225" y="1642"/>
                  </a:lnTo>
                  <a:lnTo>
                    <a:pt x="113" y="1903"/>
                  </a:lnTo>
                  <a:lnTo>
                    <a:pt x="38" y="2164"/>
                  </a:lnTo>
                  <a:lnTo>
                    <a:pt x="1" y="2425"/>
                  </a:lnTo>
                  <a:lnTo>
                    <a:pt x="1" y="2723"/>
                  </a:lnTo>
                  <a:lnTo>
                    <a:pt x="1" y="2984"/>
                  </a:lnTo>
                  <a:lnTo>
                    <a:pt x="38" y="3246"/>
                  </a:lnTo>
                  <a:lnTo>
                    <a:pt x="113" y="3544"/>
                  </a:lnTo>
                  <a:lnTo>
                    <a:pt x="225" y="3768"/>
                  </a:lnTo>
                  <a:lnTo>
                    <a:pt x="337" y="4029"/>
                  </a:lnTo>
                  <a:lnTo>
                    <a:pt x="449" y="4253"/>
                  </a:lnTo>
                  <a:lnTo>
                    <a:pt x="635" y="4439"/>
                  </a:lnTo>
                  <a:lnTo>
                    <a:pt x="784" y="4663"/>
                  </a:lnTo>
                  <a:lnTo>
                    <a:pt x="1008" y="4812"/>
                  </a:lnTo>
                  <a:lnTo>
                    <a:pt x="1195" y="4962"/>
                  </a:lnTo>
                  <a:lnTo>
                    <a:pt x="1419" y="5111"/>
                  </a:lnTo>
                  <a:lnTo>
                    <a:pt x="1680" y="5223"/>
                  </a:lnTo>
                  <a:lnTo>
                    <a:pt x="1904" y="5335"/>
                  </a:lnTo>
                  <a:lnTo>
                    <a:pt x="2165" y="5372"/>
                  </a:lnTo>
                  <a:lnTo>
                    <a:pt x="2463" y="5447"/>
                  </a:lnTo>
                  <a:lnTo>
                    <a:pt x="3023" y="5447"/>
                  </a:lnTo>
                  <a:lnTo>
                    <a:pt x="3284" y="5372"/>
                  </a:lnTo>
                  <a:lnTo>
                    <a:pt x="3545" y="5335"/>
                  </a:lnTo>
                  <a:lnTo>
                    <a:pt x="3806" y="5223"/>
                  </a:lnTo>
                  <a:lnTo>
                    <a:pt x="4030" y="5111"/>
                  </a:lnTo>
                  <a:lnTo>
                    <a:pt x="4254" y="4962"/>
                  </a:lnTo>
                  <a:lnTo>
                    <a:pt x="4477" y="4812"/>
                  </a:lnTo>
                  <a:lnTo>
                    <a:pt x="4664" y="4663"/>
                  </a:lnTo>
                  <a:lnTo>
                    <a:pt x="4851" y="4439"/>
                  </a:lnTo>
                  <a:lnTo>
                    <a:pt x="5000" y="4253"/>
                  </a:lnTo>
                  <a:lnTo>
                    <a:pt x="5112" y="4029"/>
                  </a:lnTo>
                  <a:lnTo>
                    <a:pt x="5224" y="3768"/>
                  </a:lnTo>
                  <a:lnTo>
                    <a:pt x="5335" y="3544"/>
                  </a:lnTo>
                  <a:lnTo>
                    <a:pt x="5410" y="3246"/>
                  </a:lnTo>
                  <a:lnTo>
                    <a:pt x="5447" y="2984"/>
                  </a:lnTo>
                  <a:lnTo>
                    <a:pt x="5447" y="2723"/>
                  </a:lnTo>
                  <a:lnTo>
                    <a:pt x="5447" y="2425"/>
                  </a:lnTo>
                  <a:lnTo>
                    <a:pt x="5410" y="2164"/>
                  </a:lnTo>
                  <a:lnTo>
                    <a:pt x="5335" y="1903"/>
                  </a:lnTo>
                  <a:lnTo>
                    <a:pt x="5224" y="1642"/>
                  </a:lnTo>
                  <a:lnTo>
                    <a:pt x="5112" y="1418"/>
                  </a:lnTo>
                  <a:lnTo>
                    <a:pt x="5000" y="1194"/>
                  </a:lnTo>
                  <a:lnTo>
                    <a:pt x="4851" y="970"/>
                  </a:lnTo>
                  <a:lnTo>
                    <a:pt x="4664" y="784"/>
                  </a:lnTo>
                  <a:lnTo>
                    <a:pt x="4477" y="597"/>
                  </a:lnTo>
                  <a:lnTo>
                    <a:pt x="4254" y="448"/>
                  </a:lnTo>
                  <a:lnTo>
                    <a:pt x="4030" y="299"/>
                  </a:lnTo>
                  <a:lnTo>
                    <a:pt x="3806" y="187"/>
                  </a:lnTo>
                  <a:lnTo>
                    <a:pt x="3545" y="112"/>
                  </a:lnTo>
                  <a:lnTo>
                    <a:pt x="3284" y="37"/>
                  </a:lnTo>
                  <a:lnTo>
                    <a:pt x="302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3" name="Google Shape;2883;p34"/>
            <p:cNvSpPr/>
            <p:nvPr/>
          </p:nvSpPr>
          <p:spPr>
            <a:xfrm>
              <a:off x="1451425" y="4030700"/>
              <a:ext cx="479400" cy="244375"/>
            </a:xfrm>
            <a:custGeom>
              <a:avLst/>
              <a:gdLst/>
              <a:ahLst/>
              <a:cxnLst/>
              <a:rect l="l" t="t" r="r" b="b"/>
              <a:pathLst>
                <a:path w="19176" h="9775" extrusionOk="0">
                  <a:moveTo>
                    <a:pt x="1" y="1"/>
                  </a:moveTo>
                  <a:lnTo>
                    <a:pt x="1" y="9774"/>
                  </a:lnTo>
                  <a:lnTo>
                    <a:pt x="15258" y="9774"/>
                  </a:lnTo>
                  <a:lnTo>
                    <a:pt x="1917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4" name="Google Shape;2884;p34"/>
            <p:cNvSpPr/>
            <p:nvPr/>
          </p:nvSpPr>
          <p:spPr>
            <a:xfrm>
              <a:off x="915175" y="4030700"/>
              <a:ext cx="479400" cy="244375"/>
            </a:xfrm>
            <a:custGeom>
              <a:avLst/>
              <a:gdLst/>
              <a:ahLst/>
              <a:cxnLst/>
              <a:rect l="l" t="t" r="r" b="b"/>
              <a:pathLst>
                <a:path w="19176" h="9775" extrusionOk="0">
                  <a:moveTo>
                    <a:pt x="1" y="1"/>
                  </a:moveTo>
                  <a:lnTo>
                    <a:pt x="3918" y="9774"/>
                  </a:lnTo>
                  <a:lnTo>
                    <a:pt x="19175" y="9774"/>
                  </a:lnTo>
                  <a:lnTo>
                    <a:pt x="1917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5" name="Google Shape;2885;p34"/>
            <p:cNvSpPr/>
            <p:nvPr/>
          </p:nvSpPr>
          <p:spPr>
            <a:xfrm>
              <a:off x="1914000" y="4410275"/>
              <a:ext cx="266750" cy="263950"/>
            </a:xfrm>
            <a:custGeom>
              <a:avLst/>
              <a:gdLst/>
              <a:ahLst/>
              <a:cxnLst/>
              <a:rect l="l" t="t" r="r" b="b"/>
              <a:pathLst>
                <a:path w="10670" h="10558" extrusionOk="0">
                  <a:moveTo>
                    <a:pt x="1" y="0"/>
                  </a:moveTo>
                  <a:lnTo>
                    <a:pt x="1" y="10558"/>
                  </a:lnTo>
                  <a:lnTo>
                    <a:pt x="10670" y="10558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6" name="Google Shape;2886;p34"/>
            <p:cNvSpPr/>
            <p:nvPr/>
          </p:nvSpPr>
          <p:spPr>
            <a:xfrm>
              <a:off x="1551225" y="4496075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0" y="0"/>
                  </a:moveTo>
                  <a:lnTo>
                    <a:pt x="0" y="3059"/>
                  </a:lnTo>
                  <a:lnTo>
                    <a:pt x="10669" y="3059"/>
                  </a:lnTo>
                  <a:lnTo>
                    <a:pt x="1066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7" name="Google Shape;2887;p34"/>
            <p:cNvSpPr/>
            <p:nvPr/>
          </p:nvSpPr>
          <p:spPr>
            <a:xfrm>
              <a:off x="665250" y="4410275"/>
              <a:ext cx="266750" cy="263950"/>
            </a:xfrm>
            <a:custGeom>
              <a:avLst/>
              <a:gdLst/>
              <a:ahLst/>
              <a:cxnLst/>
              <a:rect l="l" t="t" r="r" b="b"/>
              <a:pathLst>
                <a:path w="10670" h="10558" extrusionOk="0">
                  <a:moveTo>
                    <a:pt x="0" y="0"/>
                  </a:moveTo>
                  <a:lnTo>
                    <a:pt x="0" y="10558"/>
                  </a:lnTo>
                  <a:lnTo>
                    <a:pt x="10669" y="10558"/>
                  </a:lnTo>
                  <a:lnTo>
                    <a:pt x="1066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8" name="Google Shape;2888;p34"/>
            <p:cNvSpPr/>
            <p:nvPr/>
          </p:nvSpPr>
          <p:spPr>
            <a:xfrm>
              <a:off x="1028950" y="4419600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1" y="1"/>
                  </a:moveTo>
                  <a:lnTo>
                    <a:pt x="1" y="3059"/>
                  </a:lnTo>
                  <a:lnTo>
                    <a:pt x="10670" y="3059"/>
                  </a:lnTo>
                  <a:lnTo>
                    <a:pt x="1067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89" name="Google Shape;2889;p34"/>
            <p:cNvSpPr/>
            <p:nvPr/>
          </p:nvSpPr>
          <p:spPr>
            <a:xfrm>
              <a:off x="1028950" y="4568825"/>
              <a:ext cx="266750" cy="76500"/>
            </a:xfrm>
            <a:custGeom>
              <a:avLst/>
              <a:gdLst/>
              <a:ahLst/>
              <a:cxnLst/>
              <a:rect l="l" t="t" r="r" b="b"/>
              <a:pathLst>
                <a:path w="10670" h="3060" extrusionOk="0">
                  <a:moveTo>
                    <a:pt x="1" y="0"/>
                  </a:moveTo>
                  <a:lnTo>
                    <a:pt x="1" y="3059"/>
                  </a:lnTo>
                  <a:lnTo>
                    <a:pt x="10670" y="3059"/>
                  </a:lnTo>
                  <a:lnTo>
                    <a:pt x="1067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0" name="Google Shape;2890;p34"/>
            <p:cNvSpPr/>
            <p:nvPr/>
          </p:nvSpPr>
          <p:spPr>
            <a:xfrm>
              <a:off x="2735625" y="3385350"/>
              <a:ext cx="187475" cy="371200"/>
            </a:xfrm>
            <a:custGeom>
              <a:avLst/>
              <a:gdLst/>
              <a:ahLst/>
              <a:cxnLst/>
              <a:rect l="l" t="t" r="r" b="b"/>
              <a:pathLst>
                <a:path w="7499" h="14848" extrusionOk="0">
                  <a:moveTo>
                    <a:pt x="113" y="0"/>
                  </a:moveTo>
                  <a:lnTo>
                    <a:pt x="75" y="37"/>
                  </a:lnTo>
                  <a:lnTo>
                    <a:pt x="38" y="112"/>
                  </a:lnTo>
                  <a:lnTo>
                    <a:pt x="1" y="187"/>
                  </a:lnTo>
                  <a:lnTo>
                    <a:pt x="1" y="14661"/>
                  </a:lnTo>
                  <a:lnTo>
                    <a:pt x="38" y="14735"/>
                  </a:lnTo>
                  <a:lnTo>
                    <a:pt x="75" y="14773"/>
                  </a:lnTo>
                  <a:lnTo>
                    <a:pt x="113" y="14810"/>
                  </a:lnTo>
                  <a:lnTo>
                    <a:pt x="187" y="14847"/>
                  </a:lnTo>
                  <a:lnTo>
                    <a:pt x="7312" y="14847"/>
                  </a:lnTo>
                  <a:lnTo>
                    <a:pt x="7387" y="14810"/>
                  </a:lnTo>
                  <a:lnTo>
                    <a:pt x="7424" y="14773"/>
                  </a:lnTo>
                  <a:lnTo>
                    <a:pt x="7499" y="14735"/>
                  </a:lnTo>
                  <a:lnTo>
                    <a:pt x="7499" y="14661"/>
                  </a:lnTo>
                  <a:lnTo>
                    <a:pt x="7499" y="187"/>
                  </a:lnTo>
                  <a:lnTo>
                    <a:pt x="7499" y="112"/>
                  </a:lnTo>
                  <a:lnTo>
                    <a:pt x="7424" y="37"/>
                  </a:lnTo>
                  <a:lnTo>
                    <a:pt x="7387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1" name="Google Shape;2891;p34"/>
            <p:cNvSpPr/>
            <p:nvPr/>
          </p:nvSpPr>
          <p:spPr>
            <a:xfrm>
              <a:off x="2747750" y="3396525"/>
              <a:ext cx="163225" cy="347900"/>
            </a:xfrm>
            <a:custGeom>
              <a:avLst/>
              <a:gdLst/>
              <a:ahLst/>
              <a:cxnLst/>
              <a:rect l="l" t="t" r="r" b="b"/>
              <a:pathLst>
                <a:path w="6529" h="13916" extrusionOk="0">
                  <a:moveTo>
                    <a:pt x="1" y="1"/>
                  </a:moveTo>
                  <a:lnTo>
                    <a:pt x="1" y="13915"/>
                  </a:lnTo>
                  <a:lnTo>
                    <a:pt x="6529" y="13915"/>
                  </a:lnTo>
                  <a:lnTo>
                    <a:pt x="65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2" name="Google Shape;2892;p34"/>
            <p:cNvSpPr/>
            <p:nvPr/>
          </p:nvSpPr>
          <p:spPr>
            <a:xfrm>
              <a:off x="2661950" y="4221900"/>
              <a:ext cx="108200" cy="509225"/>
            </a:xfrm>
            <a:custGeom>
              <a:avLst/>
              <a:gdLst/>
              <a:ahLst/>
              <a:cxnLst/>
              <a:rect l="l" t="t" r="r" b="b"/>
              <a:pathLst>
                <a:path w="4328" h="20369" extrusionOk="0">
                  <a:moveTo>
                    <a:pt x="1940" y="0"/>
                  </a:moveTo>
                  <a:lnTo>
                    <a:pt x="1717" y="37"/>
                  </a:lnTo>
                  <a:lnTo>
                    <a:pt x="1306" y="149"/>
                  </a:lnTo>
                  <a:lnTo>
                    <a:pt x="970" y="336"/>
                  </a:lnTo>
                  <a:lnTo>
                    <a:pt x="635" y="634"/>
                  </a:lnTo>
                  <a:lnTo>
                    <a:pt x="374" y="933"/>
                  </a:lnTo>
                  <a:lnTo>
                    <a:pt x="187" y="1306"/>
                  </a:lnTo>
                  <a:lnTo>
                    <a:pt x="38" y="1716"/>
                  </a:lnTo>
                  <a:lnTo>
                    <a:pt x="1" y="1940"/>
                  </a:lnTo>
                  <a:lnTo>
                    <a:pt x="1" y="2164"/>
                  </a:lnTo>
                  <a:lnTo>
                    <a:pt x="1" y="20368"/>
                  </a:lnTo>
                  <a:lnTo>
                    <a:pt x="4328" y="20368"/>
                  </a:lnTo>
                  <a:lnTo>
                    <a:pt x="4328" y="2164"/>
                  </a:lnTo>
                  <a:lnTo>
                    <a:pt x="4328" y="1940"/>
                  </a:lnTo>
                  <a:lnTo>
                    <a:pt x="4291" y="1716"/>
                  </a:lnTo>
                  <a:lnTo>
                    <a:pt x="4179" y="1306"/>
                  </a:lnTo>
                  <a:lnTo>
                    <a:pt x="3955" y="933"/>
                  </a:lnTo>
                  <a:lnTo>
                    <a:pt x="3694" y="634"/>
                  </a:lnTo>
                  <a:lnTo>
                    <a:pt x="3395" y="336"/>
                  </a:lnTo>
                  <a:lnTo>
                    <a:pt x="3022" y="149"/>
                  </a:lnTo>
                  <a:lnTo>
                    <a:pt x="2612" y="37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3" name="Google Shape;2893;p34"/>
            <p:cNvSpPr/>
            <p:nvPr/>
          </p:nvSpPr>
          <p:spPr>
            <a:xfrm>
              <a:off x="4774300" y="4221900"/>
              <a:ext cx="108200" cy="509225"/>
            </a:xfrm>
            <a:custGeom>
              <a:avLst/>
              <a:gdLst/>
              <a:ahLst/>
              <a:cxnLst/>
              <a:rect l="l" t="t" r="r" b="b"/>
              <a:pathLst>
                <a:path w="4328" h="20369" extrusionOk="0">
                  <a:moveTo>
                    <a:pt x="1940" y="0"/>
                  </a:moveTo>
                  <a:lnTo>
                    <a:pt x="1754" y="37"/>
                  </a:lnTo>
                  <a:lnTo>
                    <a:pt x="1343" y="149"/>
                  </a:lnTo>
                  <a:lnTo>
                    <a:pt x="970" y="336"/>
                  </a:lnTo>
                  <a:lnTo>
                    <a:pt x="635" y="634"/>
                  </a:lnTo>
                  <a:lnTo>
                    <a:pt x="374" y="933"/>
                  </a:lnTo>
                  <a:lnTo>
                    <a:pt x="187" y="1306"/>
                  </a:lnTo>
                  <a:lnTo>
                    <a:pt x="75" y="1716"/>
                  </a:lnTo>
                  <a:lnTo>
                    <a:pt x="38" y="1940"/>
                  </a:lnTo>
                  <a:lnTo>
                    <a:pt x="1" y="2164"/>
                  </a:lnTo>
                  <a:lnTo>
                    <a:pt x="1" y="20368"/>
                  </a:lnTo>
                  <a:lnTo>
                    <a:pt x="4328" y="20368"/>
                  </a:lnTo>
                  <a:lnTo>
                    <a:pt x="4328" y="2164"/>
                  </a:lnTo>
                  <a:lnTo>
                    <a:pt x="4328" y="1940"/>
                  </a:lnTo>
                  <a:lnTo>
                    <a:pt x="4291" y="1716"/>
                  </a:lnTo>
                  <a:lnTo>
                    <a:pt x="4179" y="1306"/>
                  </a:lnTo>
                  <a:lnTo>
                    <a:pt x="3992" y="933"/>
                  </a:lnTo>
                  <a:lnTo>
                    <a:pt x="3694" y="634"/>
                  </a:lnTo>
                  <a:lnTo>
                    <a:pt x="3395" y="336"/>
                  </a:lnTo>
                  <a:lnTo>
                    <a:pt x="3022" y="149"/>
                  </a:lnTo>
                  <a:lnTo>
                    <a:pt x="2612" y="37"/>
                  </a:lnTo>
                  <a:lnTo>
                    <a:pt x="238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4" name="Google Shape;2894;p34"/>
            <p:cNvSpPr/>
            <p:nvPr/>
          </p:nvSpPr>
          <p:spPr>
            <a:xfrm>
              <a:off x="1968100" y="4030700"/>
              <a:ext cx="527875" cy="97950"/>
            </a:xfrm>
            <a:custGeom>
              <a:avLst/>
              <a:gdLst/>
              <a:ahLst/>
              <a:cxnLst/>
              <a:rect l="l" t="t" r="r" b="b"/>
              <a:pathLst>
                <a:path w="21115" h="3918" extrusionOk="0">
                  <a:moveTo>
                    <a:pt x="1567" y="1"/>
                  </a:moveTo>
                  <a:lnTo>
                    <a:pt x="0" y="3918"/>
                  </a:lnTo>
                  <a:lnTo>
                    <a:pt x="17459" y="3918"/>
                  </a:lnTo>
                  <a:lnTo>
                    <a:pt x="211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5" name="Google Shape;2895;p34"/>
            <p:cNvSpPr/>
            <p:nvPr/>
          </p:nvSpPr>
          <p:spPr>
            <a:xfrm>
              <a:off x="1908400" y="4180850"/>
              <a:ext cx="446750" cy="94225"/>
            </a:xfrm>
            <a:custGeom>
              <a:avLst/>
              <a:gdLst/>
              <a:ahLst/>
              <a:cxnLst/>
              <a:rect l="l" t="t" r="r" b="b"/>
              <a:pathLst>
                <a:path w="17870" h="3769" extrusionOk="0">
                  <a:moveTo>
                    <a:pt x="1530" y="1"/>
                  </a:moveTo>
                  <a:lnTo>
                    <a:pt x="1" y="3768"/>
                  </a:lnTo>
                  <a:lnTo>
                    <a:pt x="14326" y="3768"/>
                  </a:lnTo>
                  <a:lnTo>
                    <a:pt x="1786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6" name="Google Shape;2896;p34"/>
            <p:cNvSpPr/>
            <p:nvPr/>
          </p:nvSpPr>
          <p:spPr>
            <a:xfrm>
              <a:off x="1620225" y="4419600"/>
              <a:ext cx="38275" cy="38250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84" y="1"/>
                  </a:moveTo>
                  <a:lnTo>
                    <a:pt x="598" y="38"/>
                  </a:lnTo>
                  <a:lnTo>
                    <a:pt x="486" y="75"/>
                  </a:lnTo>
                  <a:lnTo>
                    <a:pt x="337" y="150"/>
                  </a:lnTo>
                  <a:lnTo>
                    <a:pt x="225" y="224"/>
                  </a:lnTo>
                  <a:lnTo>
                    <a:pt x="150" y="336"/>
                  </a:lnTo>
                  <a:lnTo>
                    <a:pt x="75" y="485"/>
                  </a:lnTo>
                  <a:lnTo>
                    <a:pt x="1" y="635"/>
                  </a:lnTo>
                  <a:lnTo>
                    <a:pt x="1" y="784"/>
                  </a:lnTo>
                  <a:lnTo>
                    <a:pt x="1" y="933"/>
                  </a:lnTo>
                  <a:lnTo>
                    <a:pt x="75" y="1082"/>
                  </a:lnTo>
                  <a:lnTo>
                    <a:pt x="150" y="1194"/>
                  </a:lnTo>
                  <a:lnTo>
                    <a:pt x="225" y="1306"/>
                  </a:lnTo>
                  <a:lnTo>
                    <a:pt x="337" y="1418"/>
                  </a:lnTo>
                  <a:lnTo>
                    <a:pt x="486" y="1493"/>
                  </a:lnTo>
                  <a:lnTo>
                    <a:pt x="598" y="1530"/>
                  </a:lnTo>
                  <a:lnTo>
                    <a:pt x="933" y="1530"/>
                  </a:lnTo>
                  <a:lnTo>
                    <a:pt x="1045" y="1493"/>
                  </a:lnTo>
                  <a:lnTo>
                    <a:pt x="1195" y="1418"/>
                  </a:lnTo>
                  <a:lnTo>
                    <a:pt x="1306" y="1306"/>
                  </a:lnTo>
                  <a:lnTo>
                    <a:pt x="1381" y="1194"/>
                  </a:lnTo>
                  <a:lnTo>
                    <a:pt x="1456" y="1082"/>
                  </a:lnTo>
                  <a:lnTo>
                    <a:pt x="1530" y="933"/>
                  </a:lnTo>
                  <a:lnTo>
                    <a:pt x="1530" y="784"/>
                  </a:lnTo>
                  <a:lnTo>
                    <a:pt x="1530" y="635"/>
                  </a:lnTo>
                  <a:lnTo>
                    <a:pt x="1456" y="485"/>
                  </a:lnTo>
                  <a:lnTo>
                    <a:pt x="1381" y="336"/>
                  </a:lnTo>
                  <a:lnTo>
                    <a:pt x="1306" y="224"/>
                  </a:lnTo>
                  <a:lnTo>
                    <a:pt x="1195" y="150"/>
                  </a:lnTo>
                  <a:lnTo>
                    <a:pt x="1045" y="75"/>
                  </a:lnTo>
                  <a:lnTo>
                    <a:pt x="933" y="38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7" name="Google Shape;2897;p34"/>
            <p:cNvSpPr/>
            <p:nvPr/>
          </p:nvSpPr>
          <p:spPr>
            <a:xfrm>
              <a:off x="1709750" y="4419600"/>
              <a:ext cx="38275" cy="38250"/>
            </a:xfrm>
            <a:custGeom>
              <a:avLst/>
              <a:gdLst/>
              <a:ahLst/>
              <a:cxnLst/>
              <a:rect l="l" t="t" r="r" b="b"/>
              <a:pathLst>
                <a:path w="1531" h="1530" extrusionOk="0">
                  <a:moveTo>
                    <a:pt x="784" y="1"/>
                  </a:moveTo>
                  <a:lnTo>
                    <a:pt x="598" y="38"/>
                  </a:lnTo>
                  <a:lnTo>
                    <a:pt x="486" y="75"/>
                  </a:lnTo>
                  <a:lnTo>
                    <a:pt x="337" y="150"/>
                  </a:lnTo>
                  <a:lnTo>
                    <a:pt x="225" y="224"/>
                  </a:lnTo>
                  <a:lnTo>
                    <a:pt x="150" y="336"/>
                  </a:lnTo>
                  <a:lnTo>
                    <a:pt x="76" y="485"/>
                  </a:lnTo>
                  <a:lnTo>
                    <a:pt x="38" y="635"/>
                  </a:lnTo>
                  <a:lnTo>
                    <a:pt x="1" y="784"/>
                  </a:lnTo>
                  <a:lnTo>
                    <a:pt x="38" y="933"/>
                  </a:lnTo>
                  <a:lnTo>
                    <a:pt x="76" y="1082"/>
                  </a:lnTo>
                  <a:lnTo>
                    <a:pt x="150" y="1194"/>
                  </a:lnTo>
                  <a:lnTo>
                    <a:pt x="225" y="1306"/>
                  </a:lnTo>
                  <a:lnTo>
                    <a:pt x="337" y="1418"/>
                  </a:lnTo>
                  <a:lnTo>
                    <a:pt x="486" y="1493"/>
                  </a:lnTo>
                  <a:lnTo>
                    <a:pt x="598" y="1530"/>
                  </a:lnTo>
                  <a:lnTo>
                    <a:pt x="934" y="1530"/>
                  </a:lnTo>
                  <a:lnTo>
                    <a:pt x="1083" y="1493"/>
                  </a:lnTo>
                  <a:lnTo>
                    <a:pt x="1195" y="1418"/>
                  </a:lnTo>
                  <a:lnTo>
                    <a:pt x="1307" y="1306"/>
                  </a:lnTo>
                  <a:lnTo>
                    <a:pt x="1419" y="1194"/>
                  </a:lnTo>
                  <a:lnTo>
                    <a:pt x="1456" y="1082"/>
                  </a:lnTo>
                  <a:lnTo>
                    <a:pt x="1530" y="933"/>
                  </a:lnTo>
                  <a:lnTo>
                    <a:pt x="1530" y="784"/>
                  </a:lnTo>
                  <a:lnTo>
                    <a:pt x="1530" y="635"/>
                  </a:lnTo>
                  <a:lnTo>
                    <a:pt x="1456" y="485"/>
                  </a:lnTo>
                  <a:lnTo>
                    <a:pt x="1419" y="336"/>
                  </a:lnTo>
                  <a:lnTo>
                    <a:pt x="1307" y="224"/>
                  </a:lnTo>
                  <a:lnTo>
                    <a:pt x="1195" y="150"/>
                  </a:lnTo>
                  <a:lnTo>
                    <a:pt x="1083" y="75"/>
                  </a:lnTo>
                  <a:lnTo>
                    <a:pt x="934" y="38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8" name="Google Shape;2898;p34"/>
            <p:cNvSpPr/>
            <p:nvPr/>
          </p:nvSpPr>
          <p:spPr>
            <a:xfrm>
              <a:off x="2760800" y="3630625"/>
              <a:ext cx="137125" cy="14950"/>
            </a:xfrm>
            <a:custGeom>
              <a:avLst/>
              <a:gdLst/>
              <a:ahLst/>
              <a:cxnLst/>
              <a:rect l="l" t="t" r="r" b="b"/>
              <a:pathLst>
                <a:path w="5485" h="598" extrusionOk="0">
                  <a:moveTo>
                    <a:pt x="299" y="0"/>
                  </a:moveTo>
                  <a:lnTo>
                    <a:pt x="187" y="37"/>
                  </a:lnTo>
                  <a:lnTo>
                    <a:pt x="113" y="112"/>
                  </a:lnTo>
                  <a:lnTo>
                    <a:pt x="38" y="187"/>
                  </a:lnTo>
                  <a:lnTo>
                    <a:pt x="1" y="299"/>
                  </a:lnTo>
                  <a:lnTo>
                    <a:pt x="38" y="411"/>
                  </a:lnTo>
                  <a:lnTo>
                    <a:pt x="113" y="485"/>
                  </a:lnTo>
                  <a:lnTo>
                    <a:pt x="187" y="560"/>
                  </a:lnTo>
                  <a:lnTo>
                    <a:pt x="299" y="597"/>
                  </a:lnTo>
                  <a:lnTo>
                    <a:pt x="5186" y="597"/>
                  </a:lnTo>
                  <a:lnTo>
                    <a:pt x="5298" y="560"/>
                  </a:lnTo>
                  <a:lnTo>
                    <a:pt x="5410" y="485"/>
                  </a:lnTo>
                  <a:lnTo>
                    <a:pt x="5447" y="411"/>
                  </a:lnTo>
                  <a:lnTo>
                    <a:pt x="5485" y="299"/>
                  </a:lnTo>
                  <a:lnTo>
                    <a:pt x="5447" y="187"/>
                  </a:lnTo>
                  <a:lnTo>
                    <a:pt x="5410" y="112"/>
                  </a:lnTo>
                  <a:lnTo>
                    <a:pt x="5298" y="37"/>
                  </a:lnTo>
                  <a:lnTo>
                    <a:pt x="5186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99" name="Google Shape;2899;p34"/>
            <p:cNvSpPr/>
            <p:nvPr/>
          </p:nvSpPr>
          <p:spPr>
            <a:xfrm>
              <a:off x="2760800" y="3662325"/>
              <a:ext cx="137125" cy="14025"/>
            </a:xfrm>
            <a:custGeom>
              <a:avLst/>
              <a:gdLst/>
              <a:ahLst/>
              <a:cxnLst/>
              <a:rect l="l" t="t" r="r" b="b"/>
              <a:pathLst>
                <a:path w="5485" h="561" extrusionOk="0">
                  <a:moveTo>
                    <a:pt x="187" y="1"/>
                  </a:moveTo>
                  <a:lnTo>
                    <a:pt x="113" y="75"/>
                  </a:lnTo>
                  <a:lnTo>
                    <a:pt x="38" y="150"/>
                  </a:lnTo>
                  <a:lnTo>
                    <a:pt x="1" y="262"/>
                  </a:lnTo>
                  <a:lnTo>
                    <a:pt x="38" y="374"/>
                  </a:lnTo>
                  <a:lnTo>
                    <a:pt x="113" y="485"/>
                  </a:lnTo>
                  <a:lnTo>
                    <a:pt x="187" y="523"/>
                  </a:lnTo>
                  <a:lnTo>
                    <a:pt x="299" y="560"/>
                  </a:lnTo>
                  <a:lnTo>
                    <a:pt x="5186" y="560"/>
                  </a:lnTo>
                  <a:lnTo>
                    <a:pt x="5298" y="523"/>
                  </a:lnTo>
                  <a:lnTo>
                    <a:pt x="5410" y="485"/>
                  </a:lnTo>
                  <a:lnTo>
                    <a:pt x="5447" y="374"/>
                  </a:lnTo>
                  <a:lnTo>
                    <a:pt x="5485" y="262"/>
                  </a:lnTo>
                  <a:lnTo>
                    <a:pt x="5447" y="150"/>
                  </a:lnTo>
                  <a:lnTo>
                    <a:pt x="5410" y="75"/>
                  </a:lnTo>
                  <a:lnTo>
                    <a:pt x="529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0" name="Google Shape;2900;p34"/>
            <p:cNvSpPr/>
            <p:nvPr/>
          </p:nvSpPr>
          <p:spPr>
            <a:xfrm>
              <a:off x="2760800" y="3693100"/>
              <a:ext cx="137125" cy="14025"/>
            </a:xfrm>
            <a:custGeom>
              <a:avLst/>
              <a:gdLst/>
              <a:ahLst/>
              <a:cxnLst/>
              <a:rect l="l" t="t" r="r" b="b"/>
              <a:pathLst>
                <a:path w="5485" h="561" extrusionOk="0">
                  <a:moveTo>
                    <a:pt x="187" y="1"/>
                  </a:moveTo>
                  <a:lnTo>
                    <a:pt x="113" y="75"/>
                  </a:lnTo>
                  <a:lnTo>
                    <a:pt x="38" y="150"/>
                  </a:lnTo>
                  <a:lnTo>
                    <a:pt x="1" y="262"/>
                  </a:lnTo>
                  <a:lnTo>
                    <a:pt x="38" y="374"/>
                  </a:lnTo>
                  <a:lnTo>
                    <a:pt x="113" y="486"/>
                  </a:lnTo>
                  <a:lnTo>
                    <a:pt x="187" y="523"/>
                  </a:lnTo>
                  <a:lnTo>
                    <a:pt x="299" y="560"/>
                  </a:lnTo>
                  <a:lnTo>
                    <a:pt x="5186" y="560"/>
                  </a:lnTo>
                  <a:lnTo>
                    <a:pt x="5298" y="523"/>
                  </a:lnTo>
                  <a:lnTo>
                    <a:pt x="5410" y="486"/>
                  </a:lnTo>
                  <a:lnTo>
                    <a:pt x="5447" y="374"/>
                  </a:lnTo>
                  <a:lnTo>
                    <a:pt x="5485" y="262"/>
                  </a:lnTo>
                  <a:lnTo>
                    <a:pt x="5447" y="150"/>
                  </a:lnTo>
                  <a:lnTo>
                    <a:pt x="5410" y="75"/>
                  </a:lnTo>
                  <a:lnTo>
                    <a:pt x="5298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1" name="Google Shape;2901;p34"/>
            <p:cNvSpPr/>
            <p:nvPr/>
          </p:nvSpPr>
          <p:spPr>
            <a:xfrm>
              <a:off x="2763600" y="3423575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1"/>
                  </a:moveTo>
                  <a:lnTo>
                    <a:pt x="299" y="38"/>
                  </a:lnTo>
                  <a:lnTo>
                    <a:pt x="150" y="150"/>
                  </a:lnTo>
                  <a:lnTo>
                    <a:pt x="38" y="336"/>
                  </a:lnTo>
                  <a:lnTo>
                    <a:pt x="1" y="523"/>
                  </a:lnTo>
                  <a:lnTo>
                    <a:pt x="38" y="747"/>
                  </a:lnTo>
                  <a:lnTo>
                    <a:pt x="150" y="896"/>
                  </a:lnTo>
                  <a:lnTo>
                    <a:pt x="299" y="1008"/>
                  </a:lnTo>
                  <a:lnTo>
                    <a:pt x="523" y="1045"/>
                  </a:lnTo>
                  <a:lnTo>
                    <a:pt x="709" y="1008"/>
                  </a:lnTo>
                  <a:lnTo>
                    <a:pt x="896" y="896"/>
                  </a:lnTo>
                  <a:lnTo>
                    <a:pt x="1008" y="747"/>
                  </a:lnTo>
                  <a:lnTo>
                    <a:pt x="1045" y="523"/>
                  </a:lnTo>
                  <a:lnTo>
                    <a:pt x="1008" y="336"/>
                  </a:lnTo>
                  <a:lnTo>
                    <a:pt x="896" y="150"/>
                  </a:lnTo>
                  <a:lnTo>
                    <a:pt x="709" y="38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2" name="Google Shape;2902;p34"/>
            <p:cNvSpPr/>
            <p:nvPr/>
          </p:nvSpPr>
          <p:spPr>
            <a:xfrm>
              <a:off x="2803700" y="3423575"/>
              <a:ext cx="26150" cy="26150"/>
            </a:xfrm>
            <a:custGeom>
              <a:avLst/>
              <a:gdLst/>
              <a:ahLst/>
              <a:cxnLst/>
              <a:rect l="l" t="t" r="r" b="b"/>
              <a:pathLst>
                <a:path w="1046" h="1046" extrusionOk="0">
                  <a:moveTo>
                    <a:pt x="523" y="1"/>
                  </a:moveTo>
                  <a:lnTo>
                    <a:pt x="299" y="38"/>
                  </a:lnTo>
                  <a:lnTo>
                    <a:pt x="150" y="150"/>
                  </a:lnTo>
                  <a:lnTo>
                    <a:pt x="38" y="336"/>
                  </a:lnTo>
                  <a:lnTo>
                    <a:pt x="1" y="523"/>
                  </a:lnTo>
                  <a:lnTo>
                    <a:pt x="38" y="747"/>
                  </a:lnTo>
                  <a:lnTo>
                    <a:pt x="150" y="896"/>
                  </a:lnTo>
                  <a:lnTo>
                    <a:pt x="299" y="1008"/>
                  </a:lnTo>
                  <a:lnTo>
                    <a:pt x="523" y="1045"/>
                  </a:lnTo>
                  <a:lnTo>
                    <a:pt x="710" y="1008"/>
                  </a:lnTo>
                  <a:lnTo>
                    <a:pt x="896" y="896"/>
                  </a:lnTo>
                  <a:lnTo>
                    <a:pt x="1008" y="747"/>
                  </a:lnTo>
                  <a:lnTo>
                    <a:pt x="1045" y="523"/>
                  </a:lnTo>
                  <a:lnTo>
                    <a:pt x="1008" y="336"/>
                  </a:lnTo>
                  <a:lnTo>
                    <a:pt x="896" y="150"/>
                  </a:lnTo>
                  <a:lnTo>
                    <a:pt x="710" y="38"/>
                  </a:lnTo>
                  <a:lnTo>
                    <a:pt x="52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3" name="Google Shape;2903;p34"/>
            <p:cNvSpPr/>
            <p:nvPr/>
          </p:nvSpPr>
          <p:spPr>
            <a:xfrm>
              <a:off x="2769200" y="3471150"/>
              <a:ext cx="121275" cy="121250"/>
            </a:xfrm>
            <a:custGeom>
              <a:avLst/>
              <a:gdLst/>
              <a:ahLst/>
              <a:cxnLst/>
              <a:rect l="l" t="t" r="r" b="b"/>
              <a:pathLst>
                <a:path w="4851" h="4850" extrusionOk="0">
                  <a:moveTo>
                    <a:pt x="2425" y="0"/>
                  </a:moveTo>
                  <a:lnTo>
                    <a:pt x="2164" y="37"/>
                  </a:lnTo>
                  <a:lnTo>
                    <a:pt x="1940" y="75"/>
                  </a:lnTo>
                  <a:lnTo>
                    <a:pt x="1679" y="112"/>
                  </a:lnTo>
                  <a:lnTo>
                    <a:pt x="1455" y="187"/>
                  </a:lnTo>
                  <a:lnTo>
                    <a:pt x="1269" y="299"/>
                  </a:lnTo>
                  <a:lnTo>
                    <a:pt x="1045" y="411"/>
                  </a:lnTo>
                  <a:lnTo>
                    <a:pt x="709" y="709"/>
                  </a:lnTo>
                  <a:lnTo>
                    <a:pt x="411" y="1082"/>
                  </a:lnTo>
                  <a:lnTo>
                    <a:pt x="262" y="1268"/>
                  </a:lnTo>
                  <a:lnTo>
                    <a:pt x="187" y="1492"/>
                  </a:lnTo>
                  <a:lnTo>
                    <a:pt x="75" y="1716"/>
                  </a:lnTo>
                  <a:lnTo>
                    <a:pt x="38" y="1940"/>
                  </a:lnTo>
                  <a:lnTo>
                    <a:pt x="1" y="2201"/>
                  </a:lnTo>
                  <a:lnTo>
                    <a:pt x="1" y="2425"/>
                  </a:lnTo>
                  <a:lnTo>
                    <a:pt x="1" y="2686"/>
                  </a:lnTo>
                  <a:lnTo>
                    <a:pt x="38" y="2947"/>
                  </a:lnTo>
                  <a:lnTo>
                    <a:pt x="75" y="3171"/>
                  </a:lnTo>
                  <a:lnTo>
                    <a:pt x="187" y="3395"/>
                  </a:lnTo>
                  <a:lnTo>
                    <a:pt x="262" y="3581"/>
                  </a:lnTo>
                  <a:lnTo>
                    <a:pt x="411" y="3805"/>
                  </a:lnTo>
                  <a:lnTo>
                    <a:pt x="709" y="4141"/>
                  </a:lnTo>
                  <a:lnTo>
                    <a:pt x="1045" y="4439"/>
                  </a:lnTo>
                  <a:lnTo>
                    <a:pt x="1269" y="4589"/>
                  </a:lnTo>
                  <a:lnTo>
                    <a:pt x="1455" y="4663"/>
                  </a:lnTo>
                  <a:lnTo>
                    <a:pt x="1679" y="4775"/>
                  </a:lnTo>
                  <a:lnTo>
                    <a:pt x="1940" y="4812"/>
                  </a:lnTo>
                  <a:lnTo>
                    <a:pt x="2164" y="4850"/>
                  </a:lnTo>
                  <a:lnTo>
                    <a:pt x="2649" y="4850"/>
                  </a:lnTo>
                  <a:lnTo>
                    <a:pt x="2910" y="4812"/>
                  </a:lnTo>
                  <a:lnTo>
                    <a:pt x="3134" y="4775"/>
                  </a:lnTo>
                  <a:lnTo>
                    <a:pt x="3358" y="4663"/>
                  </a:lnTo>
                  <a:lnTo>
                    <a:pt x="3582" y="4589"/>
                  </a:lnTo>
                  <a:lnTo>
                    <a:pt x="3768" y="4439"/>
                  </a:lnTo>
                  <a:lnTo>
                    <a:pt x="4141" y="4141"/>
                  </a:lnTo>
                  <a:lnTo>
                    <a:pt x="4440" y="3805"/>
                  </a:lnTo>
                  <a:lnTo>
                    <a:pt x="4552" y="3581"/>
                  </a:lnTo>
                  <a:lnTo>
                    <a:pt x="4664" y="3395"/>
                  </a:lnTo>
                  <a:lnTo>
                    <a:pt x="4738" y="3171"/>
                  </a:lnTo>
                  <a:lnTo>
                    <a:pt x="4775" y="2947"/>
                  </a:lnTo>
                  <a:lnTo>
                    <a:pt x="4813" y="2686"/>
                  </a:lnTo>
                  <a:lnTo>
                    <a:pt x="4850" y="2425"/>
                  </a:lnTo>
                  <a:lnTo>
                    <a:pt x="4813" y="2201"/>
                  </a:lnTo>
                  <a:lnTo>
                    <a:pt x="4775" y="1940"/>
                  </a:lnTo>
                  <a:lnTo>
                    <a:pt x="4738" y="1716"/>
                  </a:lnTo>
                  <a:lnTo>
                    <a:pt x="4664" y="1492"/>
                  </a:lnTo>
                  <a:lnTo>
                    <a:pt x="4552" y="1268"/>
                  </a:lnTo>
                  <a:lnTo>
                    <a:pt x="4440" y="1082"/>
                  </a:lnTo>
                  <a:lnTo>
                    <a:pt x="4141" y="709"/>
                  </a:lnTo>
                  <a:lnTo>
                    <a:pt x="3768" y="411"/>
                  </a:lnTo>
                  <a:lnTo>
                    <a:pt x="3582" y="299"/>
                  </a:lnTo>
                  <a:lnTo>
                    <a:pt x="3358" y="187"/>
                  </a:lnTo>
                  <a:lnTo>
                    <a:pt x="3134" y="112"/>
                  </a:lnTo>
                  <a:lnTo>
                    <a:pt x="2910" y="75"/>
                  </a:lnTo>
                  <a:lnTo>
                    <a:pt x="2649" y="37"/>
                  </a:lnTo>
                  <a:lnTo>
                    <a:pt x="2425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4" name="Google Shape;2904;p34"/>
            <p:cNvSpPr/>
            <p:nvPr/>
          </p:nvSpPr>
          <p:spPr>
            <a:xfrm>
              <a:off x="2778525" y="3481400"/>
              <a:ext cx="101675" cy="101675"/>
            </a:xfrm>
            <a:custGeom>
              <a:avLst/>
              <a:gdLst/>
              <a:ahLst/>
              <a:cxnLst/>
              <a:rect l="l" t="t" r="r" b="b"/>
              <a:pathLst>
                <a:path w="4067" h="4067" extrusionOk="0">
                  <a:moveTo>
                    <a:pt x="2052" y="1"/>
                  </a:moveTo>
                  <a:lnTo>
                    <a:pt x="1642" y="38"/>
                  </a:lnTo>
                  <a:lnTo>
                    <a:pt x="1232" y="150"/>
                  </a:lnTo>
                  <a:lnTo>
                    <a:pt x="896" y="336"/>
                  </a:lnTo>
                  <a:lnTo>
                    <a:pt x="597" y="597"/>
                  </a:lnTo>
                  <a:lnTo>
                    <a:pt x="336" y="896"/>
                  </a:lnTo>
                  <a:lnTo>
                    <a:pt x="150" y="1232"/>
                  </a:lnTo>
                  <a:lnTo>
                    <a:pt x="38" y="1605"/>
                  </a:lnTo>
                  <a:lnTo>
                    <a:pt x="1" y="2015"/>
                  </a:lnTo>
                  <a:lnTo>
                    <a:pt x="38" y="2425"/>
                  </a:lnTo>
                  <a:lnTo>
                    <a:pt x="150" y="2836"/>
                  </a:lnTo>
                  <a:lnTo>
                    <a:pt x="336" y="3171"/>
                  </a:lnTo>
                  <a:lnTo>
                    <a:pt x="597" y="3470"/>
                  </a:lnTo>
                  <a:lnTo>
                    <a:pt x="896" y="3731"/>
                  </a:lnTo>
                  <a:lnTo>
                    <a:pt x="1232" y="3917"/>
                  </a:lnTo>
                  <a:lnTo>
                    <a:pt x="1642" y="4029"/>
                  </a:lnTo>
                  <a:lnTo>
                    <a:pt x="2052" y="4067"/>
                  </a:lnTo>
                  <a:lnTo>
                    <a:pt x="2463" y="4029"/>
                  </a:lnTo>
                  <a:lnTo>
                    <a:pt x="2836" y="3917"/>
                  </a:lnTo>
                  <a:lnTo>
                    <a:pt x="3171" y="3731"/>
                  </a:lnTo>
                  <a:lnTo>
                    <a:pt x="3470" y="3470"/>
                  </a:lnTo>
                  <a:lnTo>
                    <a:pt x="3731" y="3171"/>
                  </a:lnTo>
                  <a:lnTo>
                    <a:pt x="3918" y="2836"/>
                  </a:lnTo>
                  <a:lnTo>
                    <a:pt x="4029" y="2425"/>
                  </a:lnTo>
                  <a:lnTo>
                    <a:pt x="4067" y="2015"/>
                  </a:lnTo>
                  <a:lnTo>
                    <a:pt x="4029" y="1605"/>
                  </a:lnTo>
                  <a:lnTo>
                    <a:pt x="3918" y="1232"/>
                  </a:lnTo>
                  <a:lnTo>
                    <a:pt x="3731" y="896"/>
                  </a:lnTo>
                  <a:lnTo>
                    <a:pt x="3470" y="597"/>
                  </a:lnTo>
                  <a:lnTo>
                    <a:pt x="3171" y="336"/>
                  </a:lnTo>
                  <a:lnTo>
                    <a:pt x="2836" y="150"/>
                  </a:lnTo>
                  <a:lnTo>
                    <a:pt x="2463" y="38"/>
                  </a:lnTo>
                  <a:lnTo>
                    <a:pt x="2052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5" name="Google Shape;2905;p34"/>
            <p:cNvSpPr/>
            <p:nvPr/>
          </p:nvSpPr>
          <p:spPr>
            <a:xfrm>
              <a:off x="3796000" y="2226125"/>
              <a:ext cx="28000" cy="2505000"/>
            </a:xfrm>
            <a:custGeom>
              <a:avLst/>
              <a:gdLst/>
              <a:ahLst/>
              <a:cxnLst/>
              <a:rect l="l" t="t" r="r" b="b"/>
              <a:pathLst>
                <a:path w="1120" h="100200" extrusionOk="0">
                  <a:moveTo>
                    <a:pt x="0" y="0"/>
                  </a:moveTo>
                  <a:lnTo>
                    <a:pt x="0" y="100199"/>
                  </a:lnTo>
                  <a:lnTo>
                    <a:pt x="1120" y="100199"/>
                  </a:lnTo>
                  <a:lnTo>
                    <a:pt x="112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6" name="Google Shape;2906;p34"/>
            <p:cNvSpPr/>
            <p:nvPr/>
          </p:nvSpPr>
          <p:spPr>
            <a:xfrm>
              <a:off x="2495950" y="2935825"/>
              <a:ext cx="53175" cy="52250"/>
            </a:xfrm>
            <a:custGeom>
              <a:avLst/>
              <a:gdLst/>
              <a:ahLst/>
              <a:cxnLst/>
              <a:rect l="l" t="t" r="r" b="b"/>
              <a:pathLst>
                <a:path w="2127" h="2090" extrusionOk="0">
                  <a:moveTo>
                    <a:pt x="1045" y="1"/>
                  </a:moveTo>
                  <a:lnTo>
                    <a:pt x="858" y="38"/>
                  </a:lnTo>
                  <a:lnTo>
                    <a:pt x="672" y="75"/>
                  </a:lnTo>
                  <a:lnTo>
                    <a:pt x="485" y="187"/>
                  </a:lnTo>
                  <a:lnTo>
                    <a:pt x="336" y="299"/>
                  </a:lnTo>
                  <a:lnTo>
                    <a:pt x="187" y="486"/>
                  </a:lnTo>
                  <a:lnTo>
                    <a:pt x="112" y="635"/>
                  </a:lnTo>
                  <a:lnTo>
                    <a:pt x="38" y="859"/>
                  </a:lnTo>
                  <a:lnTo>
                    <a:pt x="0" y="1045"/>
                  </a:lnTo>
                  <a:lnTo>
                    <a:pt x="38" y="1269"/>
                  </a:lnTo>
                  <a:lnTo>
                    <a:pt x="112" y="1455"/>
                  </a:lnTo>
                  <a:lnTo>
                    <a:pt x="187" y="1642"/>
                  </a:lnTo>
                  <a:lnTo>
                    <a:pt x="336" y="1791"/>
                  </a:lnTo>
                  <a:lnTo>
                    <a:pt x="485" y="1940"/>
                  </a:lnTo>
                  <a:lnTo>
                    <a:pt x="672" y="2015"/>
                  </a:lnTo>
                  <a:lnTo>
                    <a:pt x="858" y="2090"/>
                  </a:lnTo>
                  <a:lnTo>
                    <a:pt x="1269" y="2090"/>
                  </a:lnTo>
                  <a:lnTo>
                    <a:pt x="1455" y="2015"/>
                  </a:lnTo>
                  <a:lnTo>
                    <a:pt x="1642" y="1940"/>
                  </a:lnTo>
                  <a:lnTo>
                    <a:pt x="1791" y="1791"/>
                  </a:lnTo>
                  <a:lnTo>
                    <a:pt x="1940" y="1642"/>
                  </a:lnTo>
                  <a:lnTo>
                    <a:pt x="2015" y="1455"/>
                  </a:lnTo>
                  <a:lnTo>
                    <a:pt x="2089" y="1269"/>
                  </a:lnTo>
                  <a:lnTo>
                    <a:pt x="2127" y="1045"/>
                  </a:lnTo>
                  <a:lnTo>
                    <a:pt x="2089" y="859"/>
                  </a:lnTo>
                  <a:lnTo>
                    <a:pt x="2015" y="635"/>
                  </a:lnTo>
                  <a:lnTo>
                    <a:pt x="1940" y="486"/>
                  </a:lnTo>
                  <a:lnTo>
                    <a:pt x="1791" y="299"/>
                  </a:lnTo>
                  <a:lnTo>
                    <a:pt x="1642" y="187"/>
                  </a:lnTo>
                  <a:lnTo>
                    <a:pt x="1455" y="75"/>
                  </a:lnTo>
                  <a:lnTo>
                    <a:pt x="1269" y="38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7" name="Google Shape;2907;p34"/>
            <p:cNvSpPr/>
            <p:nvPr/>
          </p:nvSpPr>
          <p:spPr>
            <a:xfrm>
              <a:off x="5070875" y="2935825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1045" y="1"/>
                  </a:moveTo>
                  <a:lnTo>
                    <a:pt x="858" y="38"/>
                  </a:lnTo>
                  <a:lnTo>
                    <a:pt x="634" y="75"/>
                  </a:lnTo>
                  <a:lnTo>
                    <a:pt x="485" y="187"/>
                  </a:lnTo>
                  <a:lnTo>
                    <a:pt x="336" y="299"/>
                  </a:lnTo>
                  <a:lnTo>
                    <a:pt x="187" y="486"/>
                  </a:lnTo>
                  <a:lnTo>
                    <a:pt x="112" y="635"/>
                  </a:lnTo>
                  <a:lnTo>
                    <a:pt x="38" y="859"/>
                  </a:lnTo>
                  <a:lnTo>
                    <a:pt x="0" y="1045"/>
                  </a:lnTo>
                  <a:lnTo>
                    <a:pt x="38" y="1269"/>
                  </a:lnTo>
                  <a:lnTo>
                    <a:pt x="112" y="1455"/>
                  </a:lnTo>
                  <a:lnTo>
                    <a:pt x="187" y="1642"/>
                  </a:lnTo>
                  <a:lnTo>
                    <a:pt x="336" y="1791"/>
                  </a:lnTo>
                  <a:lnTo>
                    <a:pt x="485" y="1940"/>
                  </a:lnTo>
                  <a:lnTo>
                    <a:pt x="634" y="2015"/>
                  </a:lnTo>
                  <a:lnTo>
                    <a:pt x="858" y="2090"/>
                  </a:lnTo>
                  <a:lnTo>
                    <a:pt x="1269" y="2090"/>
                  </a:lnTo>
                  <a:lnTo>
                    <a:pt x="1455" y="2015"/>
                  </a:lnTo>
                  <a:lnTo>
                    <a:pt x="1642" y="1940"/>
                  </a:lnTo>
                  <a:lnTo>
                    <a:pt x="1791" y="1791"/>
                  </a:lnTo>
                  <a:lnTo>
                    <a:pt x="1940" y="1642"/>
                  </a:lnTo>
                  <a:lnTo>
                    <a:pt x="2015" y="1455"/>
                  </a:lnTo>
                  <a:lnTo>
                    <a:pt x="2089" y="1269"/>
                  </a:lnTo>
                  <a:lnTo>
                    <a:pt x="2089" y="1045"/>
                  </a:lnTo>
                  <a:lnTo>
                    <a:pt x="2089" y="859"/>
                  </a:lnTo>
                  <a:lnTo>
                    <a:pt x="2015" y="635"/>
                  </a:lnTo>
                  <a:lnTo>
                    <a:pt x="1940" y="486"/>
                  </a:lnTo>
                  <a:lnTo>
                    <a:pt x="1791" y="299"/>
                  </a:lnTo>
                  <a:lnTo>
                    <a:pt x="1642" y="187"/>
                  </a:lnTo>
                  <a:lnTo>
                    <a:pt x="1455" y="75"/>
                  </a:lnTo>
                  <a:lnTo>
                    <a:pt x="1269" y="38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8" name="Google Shape;2908;p34"/>
            <p:cNvSpPr/>
            <p:nvPr/>
          </p:nvSpPr>
          <p:spPr>
            <a:xfrm>
              <a:off x="3543275" y="1898775"/>
              <a:ext cx="533450" cy="152975"/>
            </a:xfrm>
            <a:custGeom>
              <a:avLst/>
              <a:gdLst/>
              <a:ahLst/>
              <a:cxnLst/>
              <a:rect l="l" t="t" r="r" b="b"/>
              <a:pathLst>
                <a:path w="21338" h="6119" extrusionOk="0">
                  <a:moveTo>
                    <a:pt x="3059" y="0"/>
                  </a:moveTo>
                  <a:lnTo>
                    <a:pt x="2723" y="38"/>
                  </a:lnTo>
                  <a:lnTo>
                    <a:pt x="2425" y="75"/>
                  </a:lnTo>
                  <a:lnTo>
                    <a:pt x="2126" y="150"/>
                  </a:lnTo>
                  <a:lnTo>
                    <a:pt x="1865" y="261"/>
                  </a:lnTo>
                  <a:lnTo>
                    <a:pt x="1604" y="373"/>
                  </a:lnTo>
                  <a:lnTo>
                    <a:pt x="1343" y="523"/>
                  </a:lnTo>
                  <a:lnTo>
                    <a:pt x="1119" y="709"/>
                  </a:lnTo>
                  <a:lnTo>
                    <a:pt x="895" y="896"/>
                  </a:lnTo>
                  <a:lnTo>
                    <a:pt x="709" y="1119"/>
                  </a:lnTo>
                  <a:lnTo>
                    <a:pt x="522" y="1343"/>
                  </a:lnTo>
                  <a:lnTo>
                    <a:pt x="373" y="1604"/>
                  </a:lnTo>
                  <a:lnTo>
                    <a:pt x="224" y="1866"/>
                  </a:lnTo>
                  <a:lnTo>
                    <a:pt x="149" y="2164"/>
                  </a:lnTo>
                  <a:lnTo>
                    <a:pt x="75" y="2462"/>
                  </a:lnTo>
                  <a:lnTo>
                    <a:pt x="0" y="2761"/>
                  </a:lnTo>
                  <a:lnTo>
                    <a:pt x="0" y="3059"/>
                  </a:lnTo>
                  <a:lnTo>
                    <a:pt x="0" y="3358"/>
                  </a:lnTo>
                  <a:lnTo>
                    <a:pt x="75" y="3656"/>
                  </a:lnTo>
                  <a:lnTo>
                    <a:pt x="149" y="3955"/>
                  </a:lnTo>
                  <a:lnTo>
                    <a:pt x="224" y="4253"/>
                  </a:lnTo>
                  <a:lnTo>
                    <a:pt x="373" y="4514"/>
                  </a:lnTo>
                  <a:lnTo>
                    <a:pt x="522" y="4775"/>
                  </a:lnTo>
                  <a:lnTo>
                    <a:pt x="709" y="4999"/>
                  </a:lnTo>
                  <a:lnTo>
                    <a:pt x="895" y="5223"/>
                  </a:lnTo>
                  <a:lnTo>
                    <a:pt x="1119" y="5409"/>
                  </a:lnTo>
                  <a:lnTo>
                    <a:pt x="1343" y="5596"/>
                  </a:lnTo>
                  <a:lnTo>
                    <a:pt x="1604" y="5745"/>
                  </a:lnTo>
                  <a:lnTo>
                    <a:pt x="1865" y="5857"/>
                  </a:lnTo>
                  <a:lnTo>
                    <a:pt x="2126" y="5969"/>
                  </a:lnTo>
                  <a:lnTo>
                    <a:pt x="2425" y="6044"/>
                  </a:lnTo>
                  <a:lnTo>
                    <a:pt x="2723" y="6081"/>
                  </a:lnTo>
                  <a:lnTo>
                    <a:pt x="3059" y="6118"/>
                  </a:lnTo>
                  <a:lnTo>
                    <a:pt x="18279" y="6118"/>
                  </a:lnTo>
                  <a:lnTo>
                    <a:pt x="18615" y="6081"/>
                  </a:lnTo>
                  <a:lnTo>
                    <a:pt x="18913" y="6044"/>
                  </a:lnTo>
                  <a:lnTo>
                    <a:pt x="19174" y="5969"/>
                  </a:lnTo>
                  <a:lnTo>
                    <a:pt x="19473" y="5857"/>
                  </a:lnTo>
                  <a:lnTo>
                    <a:pt x="19734" y="5745"/>
                  </a:lnTo>
                  <a:lnTo>
                    <a:pt x="19995" y="5596"/>
                  </a:lnTo>
                  <a:lnTo>
                    <a:pt x="20219" y="5409"/>
                  </a:lnTo>
                  <a:lnTo>
                    <a:pt x="20443" y="5223"/>
                  </a:lnTo>
                  <a:lnTo>
                    <a:pt x="20629" y="4999"/>
                  </a:lnTo>
                  <a:lnTo>
                    <a:pt x="20816" y="4775"/>
                  </a:lnTo>
                  <a:lnTo>
                    <a:pt x="20965" y="4514"/>
                  </a:lnTo>
                  <a:lnTo>
                    <a:pt x="21077" y="4253"/>
                  </a:lnTo>
                  <a:lnTo>
                    <a:pt x="21189" y="3955"/>
                  </a:lnTo>
                  <a:lnTo>
                    <a:pt x="21263" y="3656"/>
                  </a:lnTo>
                  <a:lnTo>
                    <a:pt x="21301" y="3358"/>
                  </a:lnTo>
                  <a:lnTo>
                    <a:pt x="21338" y="3059"/>
                  </a:lnTo>
                  <a:lnTo>
                    <a:pt x="21301" y="2761"/>
                  </a:lnTo>
                  <a:lnTo>
                    <a:pt x="21263" y="2462"/>
                  </a:lnTo>
                  <a:lnTo>
                    <a:pt x="21189" y="2164"/>
                  </a:lnTo>
                  <a:lnTo>
                    <a:pt x="21077" y="1866"/>
                  </a:lnTo>
                  <a:lnTo>
                    <a:pt x="20965" y="1604"/>
                  </a:lnTo>
                  <a:lnTo>
                    <a:pt x="20816" y="1343"/>
                  </a:lnTo>
                  <a:lnTo>
                    <a:pt x="20629" y="1119"/>
                  </a:lnTo>
                  <a:lnTo>
                    <a:pt x="20443" y="896"/>
                  </a:lnTo>
                  <a:lnTo>
                    <a:pt x="20219" y="709"/>
                  </a:lnTo>
                  <a:lnTo>
                    <a:pt x="19995" y="523"/>
                  </a:lnTo>
                  <a:lnTo>
                    <a:pt x="19734" y="373"/>
                  </a:lnTo>
                  <a:lnTo>
                    <a:pt x="19473" y="261"/>
                  </a:lnTo>
                  <a:lnTo>
                    <a:pt x="19174" y="150"/>
                  </a:lnTo>
                  <a:lnTo>
                    <a:pt x="18913" y="75"/>
                  </a:lnTo>
                  <a:lnTo>
                    <a:pt x="18615" y="38"/>
                  </a:lnTo>
                  <a:lnTo>
                    <a:pt x="1827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09" name="Google Shape;2909;p34"/>
            <p:cNvSpPr/>
            <p:nvPr/>
          </p:nvSpPr>
          <p:spPr>
            <a:xfrm>
              <a:off x="3631850" y="1870800"/>
              <a:ext cx="38275" cy="208925"/>
            </a:xfrm>
            <a:custGeom>
              <a:avLst/>
              <a:gdLst/>
              <a:ahLst/>
              <a:cxnLst/>
              <a:rect l="l" t="t" r="r" b="b"/>
              <a:pathLst>
                <a:path w="1531" h="8357" extrusionOk="0">
                  <a:moveTo>
                    <a:pt x="598" y="0"/>
                  </a:moveTo>
                  <a:lnTo>
                    <a:pt x="486" y="37"/>
                  </a:lnTo>
                  <a:lnTo>
                    <a:pt x="337" y="112"/>
                  </a:lnTo>
                  <a:lnTo>
                    <a:pt x="225" y="224"/>
                  </a:lnTo>
                  <a:lnTo>
                    <a:pt x="150" y="336"/>
                  </a:lnTo>
                  <a:lnTo>
                    <a:pt x="76" y="448"/>
                  </a:lnTo>
                  <a:lnTo>
                    <a:pt x="38" y="597"/>
                  </a:lnTo>
                  <a:lnTo>
                    <a:pt x="1" y="746"/>
                  </a:lnTo>
                  <a:lnTo>
                    <a:pt x="1" y="7610"/>
                  </a:lnTo>
                  <a:lnTo>
                    <a:pt x="38" y="7759"/>
                  </a:lnTo>
                  <a:lnTo>
                    <a:pt x="76" y="7909"/>
                  </a:lnTo>
                  <a:lnTo>
                    <a:pt x="150" y="8021"/>
                  </a:lnTo>
                  <a:lnTo>
                    <a:pt x="225" y="8132"/>
                  </a:lnTo>
                  <a:lnTo>
                    <a:pt x="337" y="8244"/>
                  </a:lnTo>
                  <a:lnTo>
                    <a:pt x="486" y="8319"/>
                  </a:lnTo>
                  <a:lnTo>
                    <a:pt x="598" y="8356"/>
                  </a:lnTo>
                  <a:lnTo>
                    <a:pt x="934" y="8356"/>
                  </a:lnTo>
                  <a:lnTo>
                    <a:pt x="1083" y="8319"/>
                  </a:lnTo>
                  <a:lnTo>
                    <a:pt x="1195" y="8244"/>
                  </a:lnTo>
                  <a:lnTo>
                    <a:pt x="1307" y="8132"/>
                  </a:lnTo>
                  <a:lnTo>
                    <a:pt x="1418" y="8021"/>
                  </a:lnTo>
                  <a:lnTo>
                    <a:pt x="1456" y="7909"/>
                  </a:lnTo>
                  <a:lnTo>
                    <a:pt x="1530" y="7759"/>
                  </a:lnTo>
                  <a:lnTo>
                    <a:pt x="1530" y="7610"/>
                  </a:lnTo>
                  <a:lnTo>
                    <a:pt x="1530" y="746"/>
                  </a:lnTo>
                  <a:lnTo>
                    <a:pt x="1530" y="597"/>
                  </a:lnTo>
                  <a:lnTo>
                    <a:pt x="1456" y="448"/>
                  </a:lnTo>
                  <a:lnTo>
                    <a:pt x="1418" y="336"/>
                  </a:lnTo>
                  <a:lnTo>
                    <a:pt x="1307" y="224"/>
                  </a:lnTo>
                  <a:lnTo>
                    <a:pt x="1195" y="112"/>
                  </a:lnTo>
                  <a:lnTo>
                    <a:pt x="1083" y="37"/>
                  </a:lnTo>
                  <a:lnTo>
                    <a:pt x="93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0" name="Google Shape;2910;p34"/>
            <p:cNvSpPr/>
            <p:nvPr/>
          </p:nvSpPr>
          <p:spPr>
            <a:xfrm>
              <a:off x="3949875" y="1870800"/>
              <a:ext cx="38275" cy="208925"/>
            </a:xfrm>
            <a:custGeom>
              <a:avLst/>
              <a:gdLst/>
              <a:ahLst/>
              <a:cxnLst/>
              <a:rect l="l" t="t" r="r" b="b"/>
              <a:pathLst>
                <a:path w="1531" h="8357" extrusionOk="0">
                  <a:moveTo>
                    <a:pt x="598" y="0"/>
                  </a:moveTo>
                  <a:lnTo>
                    <a:pt x="448" y="37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13" y="336"/>
                  </a:lnTo>
                  <a:lnTo>
                    <a:pt x="38" y="448"/>
                  </a:lnTo>
                  <a:lnTo>
                    <a:pt x="1" y="597"/>
                  </a:lnTo>
                  <a:lnTo>
                    <a:pt x="1" y="746"/>
                  </a:lnTo>
                  <a:lnTo>
                    <a:pt x="1" y="7610"/>
                  </a:lnTo>
                  <a:lnTo>
                    <a:pt x="1" y="7759"/>
                  </a:lnTo>
                  <a:lnTo>
                    <a:pt x="38" y="7909"/>
                  </a:lnTo>
                  <a:lnTo>
                    <a:pt x="113" y="8021"/>
                  </a:lnTo>
                  <a:lnTo>
                    <a:pt x="224" y="8132"/>
                  </a:lnTo>
                  <a:lnTo>
                    <a:pt x="336" y="8244"/>
                  </a:lnTo>
                  <a:lnTo>
                    <a:pt x="448" y="8319"/>
                  </a:lnTo>
                  <a:lnTo>
                    <a:pt x="598" y="8356"/>
                  </a:lnTo>
                  <a:lnTo>
                    <a:pt x="896" y="8356"/>
                  </a:lnTo>
                  <a:lnTo>
                    <a:pt x="1045" y="8319"/>
                  </a:lnTo>
                  <a:lnTo>
                    <a:pt x="1194" y="8244"/>
                  </a:lnTo>
                  <a:lnTo>
                    <a:pt x="1306" y="8132"/>
                  </a:lnTo>
                  <a:lnTo>
                    <a:pt x="1381" y="8021"/>
                  </a:lnTo>
                  <a:lnTo>
                    <a:pt x="1455" y="7909"/>
                  </a:lnTo>
                  <a:lnTo>
                    <a:pt x="1493" y="7759"/>
                  </a:lnTo>
                  <a:lnTo>
                    <a:pt x="1530" y="7610"/>
                  </a:lnTo>
                  <a:lnTo>
                    <a:pt x="1530" y="746"/>
                  </a:lnTo>
                  <a:lnTo>
                    <a:pt x="1493" y="597"/>
                  </a:lnTo>
                  <a:lnTo>
                    <a:pt x="1455" y="448"/>
                  </a:lnTo>
                  <a:lnTo>
                    <a:pt x="1381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45" y="37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1" name="Google Shape;2911;p34"/>
            <p:cNvSpPr/>
            <p:nvPr/>
          </p:nvSpPr>
          <p:spPr>
            <a:xfrm>
              <a:off x="3790400" y="1870800"/>
              <a:ext cx="38275" cy="208925"/>
            </a:xfrm>
            <a:custGeom>
              <a:avLst/>
              <a:gdLst/>
              <a:ahLst/>
              <a:cxnLst/>
              <a:rect l="l" t="t" r="r" b="b"/>
              <a:pathLst>
                <a:path w="1531" h="8357" extrusionOk="0">
                  <a:moveTo>
                    <a:pt x="635" y="0"/>
                  </a:moveTo>
                  <a:lnTo>
                    <a:pt x="486" y="37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50" y="336"/>
                  </a:lnTo>
                  <a:lnTo>
                    <a:pt x="75" y="448"/>
                  </a:lnTo>
                  <a:lnTo>
                    <a:pt x="38" y="597"/>
                  </a:lnTo>
                  <a:lnTo>
                    <a:pt x="1" y="746"/>
                  </a:lnTo>
                  <a:lnTo>
                    <a:pt x="1" y="7610"/>
                  </a:lnTo>
                  <a:lnTo>
                    <a:pt x="38" y="7759"/>
                  </a:lnTo>
                  <a:lnTo>
                    <a:pt x="75" y="7909"/>
                  </a:lnTo>
                  <a:lnTo>
                    <a:pt x="150" y="8021"/>
                  </a:lnTo>
                  <a:lnTo>
                    <a:pt x="224" y="8132"/>
                  </a:lnTo>
                  <a:lnTo>
                    <a:pt x="336" y="8244"/>
                  </a:lnTo>
                  <a:lnTo>
                    <a:pt x="486" y="8319"/>
                  </a:lnTo>
                  <a:lnTo>
                    <a:pt x="635" y="8356"/>
                  </a:lnTo>
                  <a:lnTo>
                    <a:pt x="933" y="8356"/>
                  </a:lnTo>
                  <a:lnTo>
                    <a:pt x="1082" y="8319"/>
                  </a:lnTo>
                  <a:lnTo>
                    <a:pt x="1194" y="8244"/>
                  </a:lnTo>
                  <a:lnTo>
                    <a:pt x="1306" y="8132"/>
                  </a:lnTo>
                  <a:lnTo>
                    <a:pt x="1418" y="8021"/>
                  </a:lnTo>
                  <a:lnTo>
                    <a:pt x="1493" y="7909"/>
                  </a:lnTo>
                  <a:lnTo>
                    <a:pt x="1530" y="7759"/>
                  </a:lnTo>
                  <a:lnTo>
                    <a:pt x="1530" y="7610"/>
                  </a:lnTo>
                  <a:lnTo>
                    <a:pt x="1530" y="746"/>
                  </a:lnTo>
                  <a:lnTo>
                    <a:pt x="1530" y="597"/>
                  </a:lnTo>
                  <a:lnTo>
                    <a:pt x="1493" y="448"/>
                  </a:lnTo>
                  <a:lnTo>
                    <a:pt x="1418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82" y="37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2" name="Google Shape;2912;p34"/>
            <p:cNvSpPr/>
            <p:nvPr/>
          </p:nvSpPr>
          <p:spPr>
            <a:xfrm>
              <a:off x="3367925" y="1017450"/>
              <a:ext cx="883200" cy="338575"/>
            </a:xfrm>
            <a:custGeom>
              <a:avLst/>
              <a:gdLst/>
              <a:ahLst/>
              <a:cxnLst/>
              <a:rect l="l" t="t" r="r" b="b"/>
              <a:pathLst>
                <a:path w="35328" h="13543" extrusionOk="0">
                  <a:moveTo>
                    <a:pt x="299" y="1"/>
                  </a:moveTo>
                  <a:lnTo>
                    <a:pt x="187" y="38"/>
                  </a:lnTo>
                  <a:lnTo>
                    <a:pt x="113" y="75"/>
                  </a:lnTo>
                  <a:lnTo>
                    <a:pt x="38" y="187"/>
                  </a:lnTo>
                  <a:lnTo>
                    <a:pt x="1" y="299"/>
                  </a:lnTo>
                  <a:lnTo>
                    <a:pt x="1" y="13244"/>
                  </a:lnTo>
                  <a:lnTo>
                    <a:pt x="38" y="13356"/>
                  </a:lnTo>
                  <a:lnTo>
                    <a:pt x="113" y="13430"/>
                  </a:lnTo>
                  <a:lnTo>
                    <a:pt x="187" y="13505"/>
                  </a:lnTo>
                  <a:lnTo>
                    <a:pt x="299" y="13542"/>
                  </a:lnTo>
                  <a:lnTo>
                    <a:pt x="35029" y="13542"/>
                  </a:lnTo>
                  <a:lnTo>
                    <a:pt x="35179" y="13505"/>
                  </a:lnTo>
                  <a:lnTo>
                    <a:pt x="35253" y="13430"/>
                  </a:lnTo>
                  <a:lnTo>
                    <a:pt x="35328" y="13356"/>
                  </a:lnTo>
                  <a:lnTo>
                    <a:pt x="35328" y="13244"/>
                  </a:lnTo>
                  <a:lnTo>
                    <a:pt x="35328" y="299"/>
                  </a:lnTo>
                  <a:lnTo>
                    <a:pt x="35328" y="187"/>
                  </a:lnTo>
                  <a:lnTo>
                    <a:pt x="35253" y="75"/>
                  </a:lnTo>
                  <a:lnTo>
                    <a:pt x="35179" y="38"/>
                  </a:lnTo>
                  <a:lnTo>
                    <a:pt x="350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3" name="Google Shape;2913;p34"/>
            <p:cNvSpPr/>
            <p:nvPr/>
          </p:nvSpPr>
          <p:spPr>
            <a:xfrm>
              <a:off x="3283075" y="1105125"/>
              <a:ext cx="38250" cy="173500"/>
            </a:xfrm>
            <a:custGeom>
              <a:avLst/>
              <a:gdLst/>
              <a:ahLst/>
              <a:cxnLst/>
              <a:rect l="l" t="t" r="r" b="b"/>
              <a:pathLst>
                <a:path w="1530" h="6940" extrusionOk="0">
                  <a:moveTo>
                    <a:pt x="597" y="0"/>
                  </a:moveTo>
                  <a:lnTo>
                    <a:pt x="448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12" y="336"/>
                  </a:lnTo>
                  <a:lnTo>
                    <a:pt x="37" y="448"/>
                  </a:lnTo>
                  <a:lnTo>
                    <a:pt x="0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0" y="6305"/>
                  </a:lnTo>
                  <a:lnTo>
                    <a:pt x="37" y="6454"/>
                  </a:lnTo>
                  <a:lnTo>
                    <a:pt x="112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48" y="6864"/>
                  </a:lnTo>
                  <a:lnTo>
                    <a:pt x="597" y="6902"/>
                  </a:lnTo>
                  <a:lnTo>
                    <a:pt x="746" y="6939"/>
                  </a:lnTo>
                  <a:lnTo>
                    <a:pt x="895" y="6902"/>
                  </a:lnTo>
                  <a:lnTo>
                    <a:pt x="1045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380" y="6603"/>
                  </a:lnTo>
                  <a:lnTo>
                    <a:pt x="1455" y="6454"/>
                  </a:lnTo>
                  <a:lnTo>
                    <a:pt x="1492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492" y="597"/>
                  </a:lnTo>
                  <a:lnTo>
                    <a:pt x="1455" y="448"/>
                  </a:lnTo>
                  <a:lnTo>
                    <a:pt x="1380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45" y="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4" name="Google Shape;2914;p34"/>
            <p:cNvSpPr/>
            <p:nvPr/>
          </p:nvSpPr>
          <p:spPr>
            <a:xfrm>
              <a:off x="4298675" y="1105125"/>
              <a:ext cx="38250" cy="173500"/>
            </a:xfrm>
            <a:custGeom>
              <a:avLst/>
              <a:gdLst/>
              <a:ahLst/>
              <a:cxnLst/>
              <a:rect l="l" t="t" r="r" b="b"/>
              <a:pathLst>
                <a:path w="1530" h="6940" extrusionOk="0">
                  <a:moveTo>
                    <a:pt x="635" y="0"/>
                  </a:moveTo>
                  <a:lnTo>
                    <a:pt x="485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50" y="336"/>
                  </a:lnTo>
                  <a:lnTo>
                    <a:pt x="75" y="448"/>
                  </a:lnTo>
                  <a:lnTo>
                    <a:pt x="38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38" y="6305"/>
                  </a:lnTo>
                  <a:lnTo>
                    <a:pt x="75" y="6454"/>
                  </a:lnTo>
                  <a:lnTo>
                    <a:pt x="150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85" y="6864"/>
                  </a:lnTo>
                  <a:lnTo>
                    <a:pt x="635" y="6902"/>
                  </a:lnTo>
                  <a:lnTo>
                    <a:pt x="784" y="6939"/>
                  </a:lnTo>
                  <a:lnTo>
                    <a:pt x="933" y="6902"/>
                  </a:lnTo>
                  <a:lnTo>
                    <a:pt x="1082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418" y="6603"/>
                  </a:lnTo>
                  <a:lnTo>
                    <a:pt x="1493" y="6454"/>
                  </a:lnTo>
                  <a:lnTo>
                    <a:pt x="1530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530" y="597"/>
                  </a:lnTo>
                  <a:lnTo>
                    <a:pt x="1493" y="448"/>
                  </a:lnTo>
                  <a:lnTo>
                    <a:pt x="1418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82" y="38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5" name="Google Shape;2915;p34"/>
            <p:cNvSpPr/>
            <p:nvPr/>
          </p:nvSpPr>
          <p:spPr>
            <a:xfrm>
              <a:off x="4870350" y="1017450"/>
              <a:ext cx="883200" cy="338575"/>
            </a:xfrm>
            <a:custGeom>
              <a:avLst/>
              <a:gdLst/>
              <a:ahLst/>
              <a:cxnLst/>
              <a:rect l="l" t="t" r="r" b="b"/>
              <a:pathLst>
                <a:path w="35328" h="13543" extrusionOk="0">
                  <a:moveTo>
                    <a:pt x="299" y="1"/>
                  </a:moveTo>
                  <a:lnTo>
                    <a:pt x="150" y="38"/>
                  </a:lnTo>
                  <a:lnTo>
                    <a:pt x="75" y="75"/>
                  </a:lnTo>
                  <a:lnTo>
                    <a:pt x="1" y="187"/>
                  </a:lnTo>
                  <a:lnTo>
                    <a:pt x="1" y="299"/>
                  </a:lnTo>
                  <a:lnTo>
                    <a:pt x="1" y="13244"/>
                  </a:lnTo>
                  <a:lnTo>
                    <a:pt x="1" y="13356"/>
                  </a:lnTo>
                  <a:lnTo>
                    <a:pt x="75" y="13430"/>
                  </a:lnTo>
                  <a:lnTo>
                    <a:pt x="150" y="13505"/>
                  </a:lnTo>
                  <a:lnTo>
                    <a:pt x="299" y="13542"/>
                  </a:lnTo>
                  <a:lnTo>
                    <a:pt x="35029" y="13542"/>
                  </a:lnTo>
                  <a:lnTo>
                    <a:pt x="35141" y="13505"/>
                  </a:lnTo>
                  <a:lnTo>
                    <a:pt x="35216" y="13430"/>
                  </a:lnTo>
                  <a:lnTo>
                    <a:pt x="35291" y="13356"/>
                  </a:lnTo>
                  <a:lnTo>
                    <a:pt x="35328" y="13244"/>
                  </a:lnTo>
                  <a:lnTo>
                    <a:pt x="35328" y="299"/>
                  </a:lnTo>
                  <a:lnTo>
                    <a:pt x="35291" y="187"/>
                  </a:lnTo>
                  <a:lnTo>
                    <a:pt x="35216" y="75"/>
                  </a:lnTo>
                  <a:lnTo>
                    <a:pt x="35141" y="38"/>
                  </a:lnTo>
                  <a:lnTo>
                    <a:pt x="350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6" name="Google Shape;2916;p34"/>
            <p:cNvSpPr/>
            <p:nvPr/>
          </p:nvSpPr>
          <p:spPr>
            <a:xfrm>
              <a:off x="4784550" y="1105125"/>
              <a:ext cx="38275" cy="173500"/>
            </a:xfrm>
            <a:custGeom>
              <a:avLst/>
              <a:gdLst/>
              <a:ahLst/>
              <a:cxnLst/>
              <a:rect l="l" t="t" r="r" b="b"/>
              <a:pathLst>
                <a:path w="1531" h="6940" extrusionOk="0">
                  <a:moveTo>
                    <a:pt x="598" y="0"/>
                  </a:moveTo>
                  <a:lnTo>
                    <a:pt x="449" y="38"/>
                  </a:lnTo>
                  <a:lnTo>
                    <a:pt x="337" y="112"/>
                  </a:lnTo>
                  <a:lnTo>
                    <a:pt x="225" y="224"/>
                  </a:lnTo>
                  <a:lnTo>
                    <a:pt x="113" y="336"/>
                  </a:lnTo>
                  <a:lnTo>
                    <a:pt x="38" y="448"/>
                  </a:lnTo>
                  <a:lnTo>
                    <a:pt x="1" y="597"/>
                  </a:lnTo>
                  <a:lnTo>
                    <a:pt x="1" y="747"/>
                  </a:lnTo>
                  <a:lnTo>
                    <a:pt x="1" y="6156"/>
                  </a:lnTo>
                  <a:lnTo>
                    <a:pt x="1" y="6305"/>
                  </a:lnTo>
                  <a:lnTo>
                    <a:pt x="38" y="6454"/>
                  </a:lnTo>
                  <a:lnTo>
                    <a:pt x="113" y="6603"/>
                  </a:lnTo>
                  <a:lnTo>
                    <a:pt x="225" y="6715"/>
                  </a:lnTo>
                  <a:lnTo>
                    <a:pt x="337" y="6790"/>
                  </a:lnTo>
                  <a:lnTo>
                    <a:pt x="449" y="6864"/>
                  </a:lnTo>
                  <a:lnTo>
                    <a:pt x="598" y="6902"/>
                  </a:lnTo>
                  <a:lnTo>
                    <a:pt x="747" y="6939"/>
                  </a:lnTo>
                  <a:lnTo>
                    <a:pt x="896" y="6902"/>
                  </a:lnTo>
                  <a:lnTo>
                    <a:pt x="1045" y="6864"/>
                  </a:lnTo>
                  <a:lnTo>
                    <a:pt x="1195" y="6790"/>
                  </a:lnTo>
                  <a:lnTo>
                    <a:pt x="1307" y="6715"/>
                  </a:lnTo>
                  <a:lnTo>
                    <a:pt x="1381" y="6603"/>
                  </a:lnTo>
                  <a:lnTo>
                    <a:pt x="1456" y="6454"/>
                  </a:lnTo>
                  <a:lnTo>
                    <a:pt x="1493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493" y="597"/>
                  </a:lnTo>
                  <a:lnTo>
                    <a:pt x="1456" y="448"/>
                  </a:lnTo>
                  <a:lnTo>
                    <a:pt x="1381" y="336"/>
                  </a:lnTo>
                  <a:lnTo>
                    <a:pt x="1307" y="224"/>
                  </a:lnTo>
                  <a:lnTo>
                    <a:pt x="1195" y="112"/>
                  </a:lnTo>
                  <a:lnTo>
                    <a:pt x="1045" y="3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7" name="Google Shape;2917;p34"/>
            <p:cNvSpPr/>
            <p:nvPr/>
          </p:nvSpPr>
          <p:spPr>
            <a:xfrm>
              <a:off x="5800175" y="1105125"/>
              <a:ext cx="38250" cy="173500"/>
            </a:xfrm>
            <a:custGeom>
              <a:avLst/>
              <a:gdLst/>
              <a:ahLst/>
              <a:cxnLst/>
              <a:rect l="l" t="t" r="r" b="b"/>
              <a:pathLst>
                <a:path w="1530" h="6940" extrusionOk="0">
                  <a:moveTo>
                    <a:pt x="634" y="0"/>
                  </a:moveTo>
                  <a:lnTo>
                    <a:pt x="485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49" y="336"/>
                  </a:lnTo>
                  <a:lnTo>
                    <a:pt x="75" y="448"/>
                  </a:lnTo>
                  <a:lnTo>
                    <a:pt x="37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37" y="6305"/>
                  </a:lnTo>
                  <a:lnTo>
                    <a:pt x="75" y="6454"/>
                  </a:lnTo>
                  <a:lnTo>
                    <a:pt x="149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85" y="6864"/>
                  </a:lnTo>
                  <a:lnTo>
                    <a:pt x="634" y="6902"/>
                  </a:lnTo>
                  <a:lnTo>
                    <a:pt x="784" y="6939"/>
                  </a:lnTo>
                  <a:lnTo>
                    <a:pt x="933" y="6902"/>
                  </a:lnTo>
                  <a:lnTo>
                    <a:pt x="1082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418" y="6603"/>
                  </a:lnTo>
                  <a:lnTo>
                    <a:pt x="1492" y="6454"/>
                  </a:lnTo>
                  <a:lnTo>
                    <a:pt x="1530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530" y="597"/>
                  </a:lnTo>
                  <a:lnTo>
                    <a:pt x="1492" y="448"/>
                  </a:lnTo>
                  <a:lnTo>
                    <a:pt x="1418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82" y="38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8" name="Google Shape;2918;p34"/>
            <p:cNvSpPr/>
            <p:nvPr/>
          </p:nvSpPr>
          <p:spPr>
            <a:xfrm>
              <a:off x="4870350" y="1226350"/>
              <a:ext cx="18675" cy="129675"/>
            </a:xfrm>
            <a:custGeom>
              <a:avLst/>
              <a:gdLst/>
              <a:ahLst/>
              <a:cxnLst/>
              <a:rect l="l" t="t" r="r" b="b"/>
              <a:pathLst>
                <a:path w="747" h="5187" extrusionOk="0">
                  <a:moveTo>
                    <a:pt x="1" y="1"/>
                  </a:moveTo>
                  <a:lnTo>
                    <a:pt x="1" y="4403"/>
                  </a:lnTo>
                  <a:lnTo>
                    <a:pt x="1" y="4552"/>
                  </a:lnTo>
                  <a:lnTo>
                    <a:pt x="38" y="4701"/>
                  </a:lnTo>
                  <a:lnTo>
                    <a:pt x="113" y="4851"/>
                  </a:lnTo>
                  <a:lnTo>
                    <a:pt x="225" y="4962"/>
                  </a:lnTo>
                  <a:lnTo>
                    <a:pt x="337" y="5037"/>
                  </a:lnTo>
                  <a:lnTo>
                    <a:pt x="449" y="5112"/>
                  </a:lnTo>
                  <a:lnTo>
                    <a:pt x="598" y="5149"/>
                  </a:lnTo>
                  <a:lnTo>
                    <a:pt x="747" y="5186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19" name="Google Shape;2919;p34"/>
            <p:cNvSpPr/>
            <p:nvPr/>
          </p:nvSpPr>
          <p:spPr>
            <a:xfrm>
              <a:off x="4870350" y="1226350"/>
              <a:ext cx="18675" cy="129675"/>
            </a:xfrm>
            <a:custGeom>
              <a:avLst/>
              <a:gdLst/>
              <a:ahLst/>
              <a:cxnLst/>
              <a:rect l="l" t="t" r="r" b="b"/>
              <a:pathLst>
                <a:path w="747" h="5187" fill="none" extrusionOk="0">
                  <a:moveTo>
                    <a:pt x="1" y="1"/>
                  </a:moveTo>
                  <a:lnTo>
                    <a:pt x="1" y="4403"/>
                  </a:lnTo>
                  <a:lnTo>
                    <a:pt x="1" y="4403"/>
                  </a:lnTo>
                  <a:lnTo>
                    <a:pt x="1" y="4552"/>
                  </a:lnTo>
                  <a:lnTo>
                    <a:pt x="38" y="4701"/>
                  </a:lnTo>
                  <a:lnTo>
                    <a:pt x="113" y="4851"/>
                  </a:lnTo>
                  <a:lnTo>
                    <a:pt x="225" y="4962"/>
                  </a:lnTo>
                  <a:lnTo>
                    <a:pt x="337" y="5037"/>
                  </a:lnTo>
                  <a:lnTo>
                    <a:pt x="449" y="5112"/>
                  </a:lnTo>
                  <a:lnTo>
                    <a:pt x="598" y="5149"/>
                  </a:lnTo>
                  <a:lnTo>
                    <a:pt x="747" y="518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0" name="Google Shape;2920;p34"/>
            <p:cNvSpPr/>
            <p:nvPr/>
          </p:nvSpPr>
          <p:spPr>
            <a:xfrm>
              <a:off x="5733950" y="1226350"/>
              <a:ext cx="19600" cy="129675"/>
            </a:xfrm>
            <a:custGeom>
              <a:avLst/>
              <a:gdLst/>
              <a:ahLst/>
              <a:cxnLst/>
              <a:rect l="l" t="t" r="r" b="b"/>
              <a:pathLst>
                <a:path w="784" h="5187" extrusionOk="0">
                  <a:moveTo>
                    <a:pt x="784" y="1"/>
                  </a:moveTo>
                  <a:lnTo>
                    <a:pt x="1" y="5186"/>
                  </a:lnTo>
                  <a:lnTo>
                    <a:pt x="150" y="5149"/>
                  </a:lnTo>
                  <a:lnTo>
                    <a:pt x="299" y="5112"/>
                  </a:lnTo>
                  <a:lnTo>
                    <a:pt x="448" y="5037"/>
                  </a:lnTo>
                  <a:lnTo>
                    <a:pt x="560" y="4962"/>
                  </a:lnTo>
                  <a:lnTo>
                    <a:pt x="635" y="4851"/>
                  </a:lnTo>
                  <a:lnTo>
                    <a:pt x="709" y="4701"/>
                  </a:lnTo>
                  <a:lnTo>
                    <a:pt x="747" y="4552"/>
                  </a:lnTo>
                  <a:lnTo>
                    <a:pt x="784" y="4403"/>
                  </a:lnTo>
                  <a:lnTo>
                    <a:pt x="78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1" name="Google Shape;2921;p34"/>
            <p:cNvSpPr/>
            <p:nvPr/>
          </p:nvSpPr>
          <p:spPr>
            <a:xfrm>
              <a:off x="5733950" y="1226350"/>
              <a:ext cx="19600" cy="129675"/>
            </a:xfrm>
            <a:custGeom>
              <a:avLst/>
              <a:gdLst/>
              <a:ahLst/>
              <a:cxnLst/>
              <a:rect l="l" t="t" r="r" b="b"/>
              <a:pathLst>
                <a:path w="784" h="5187" fill="none" extrusionOk="0">
                  <a:moveTo>
                    <a:pt x="1" y="5186"/>
                  </a:moveTo>
                  <a:lnTo>
                    <a:pt x="1" y="5186"/>
                  </a:lnTo>
                  <a:lnTo>
                    <a:pt x="150" y="5149"/>
                  </a:lnTo>
                  <a:lnTo>
                    <a:pt x="299" y="5112"/>
                  </a:lnTo>
                  <a:lnTo>
                    <a:pt x="448" y="5037"/>
                  </a:lnTo>
                  <a:lnTo>
                    <a:pt x="560" y="4962"/>
                  </a:lnTo>
                  <a:lnTo>
                    <a:pt x="635" y="4851"/>
                  </a:lnTo>
                  <a:lnTo>
                    <a:pt x="709" y="4701"/>
                  </a:lnTo>
                  <a:lnTo>
                    <a:pt x="747" y="4552"/>
                  </a:lnTo>
                  <a:lnTo>
                    <a:pt x="784" y="4403"/>
                  </a:lnTo>
                  <a:lnTo>
                    <a:pt x="7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2" name="Google Shape;2922;p34"/>
            <p:cNvSpPr/>
            <p:nvPr/>
          </p:nvSpPr>
          <p:spPr>
            <a:xfrm>
              <a:off x="6371850" y="1017450"/>
              <a:ext cx="883200" cy="338575"/>
            </a:xfrm>
            <a:custGeom>
              <a:avLst/>
              <a:gdLst/>
              <a:ahLst/>
              <a:cxnLst/>
              <a:rect l="l" t="t" r="r" b="b"/>
              <a:pathLst>
                <a:path w="35328" h="13543" extrusionOk="0">
                  <a:moveTo>
                    <a:pt x="299" y="1"/>
                  </a:moveTo>
                  <a:lnTo>
                    <a:pt x="187" y="38"/>
                  </a:lnTo>
                  <a:lnTo>
                    <a:pt x="75" y="75"/>
                  </a:lnTo>
                  <a:lnTo>
                    <a:pt x="1" y="187"/>
                  </a:lnTo>
                  <a:lnTo>
                    <a:pt x="1" y="299"/>
                  </a:lnTo>
                  <a:lnTo>
                    <a:pt x="1" y="13244"/>
                  </a:lnTo>
                  <a:lnTo>
                    <a:pt x="1" y="13356"/>
                  </a:lnTo>
                  <a:lnTo>
                    <a:pt x="75" y="13430"/>
                  </a:lnTo>
                  <a:lnTo>
                    <a:pt x="187" y="13505"/>
                  </a:lnTo>
                  <a:lnTo>
                    <a:pt x="299" y="13542"/>
                  </a:lnTo>
                  <a:lnTo>
                    <a:pt x="35029" y="13542"/>
                  </a:lnTo>
                  <a:lnTo>
                    <a:pt x="35141" y="13505"/>
                  </a:lnTo>
                  <a:lnTo>
                    <a:pt x="35216" y="13430"/>
                  </a:lnTo>
                  <a:lnTo>
                    <a:pt x="35290" y="13356"/>
                  </a:lnTo>
                  <a:lnTo>
                    <a:pt x="35328" y="13244"/>
                  </a:lnTo>
                  <a:lnTo>
                    <a:pt x="35328" y="299"/>
                  </a:lnTo>
                  <a:lnTo>
                    <a:pt x="35290" y="187"/>
                  </a:lnTo>
                  <a:lnTo>
                    <a:pt x="35216" y="75"/>
                  </a:lnTo>
                  <a:lnTo>
                    <a:pt x="35141" y="38"/>
                  </a:lnTo>
                  <a:lnTo>
                    <a:pt x="350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3" name="Google Shape;2923;p34"/>
            <p:cNvSpPr/>
            <p:nvPr/>
          </p:nvSpPr>
          <p:spPr>
            <a:xfrm>
              <a:off x="6286050" y="1105125"/>
              <a:ext cx="38275" cy="173500"/>
            </a:xfrm>
            <a:custGeom>
              <a:avLst/>
              <a:gdLst/>
              <a:ahLst/>
              <a:cxnLst/>
              <a:rect l="l" t="t" r="r" b="b"/>
              <a:pathLst>
                <a:path w="1531" h="6940" extrusionOk="0">
                  <a:moveTo>
                    <a:pt x="597" y="0"/>
                  </a:moveTo>
                  <a:lnTo>
                    <a:pt x="486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50" y="336"/>
                  </a:lnTo>
                  <a:lnTo>
                    <a:pt x="75" y="448"/>
                  </a:lnTo>
                  <a:lnTo>
                    <a:pt x="1" y="597"/>
                  </a:lnTo>
                  <a:lnTo>
                    <a:pt x="1" y="747"/>
                  </a:lnTo>
                  <a:lnTo>
                    <a:pt x="1" y="6156"/>
                  </a:lnTo>
                  <a:lnTo>
                    <a:pt x="1" y="6305"/>
                  </a:lnTo>
                  <a:lnTo>
                    <a:pt x="75" y="6454"/>
                  </a:lnTo>
                  <a:lnTo>
                    <a:pt x="150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86" y="6864"/>
                  </a:lnTo>
                  <a:lnTo>
                    <a:pt x="597" y="6902"/>
                  </a:lnTo>
                  <a:lnTo>
                    <a:pt x="747" y="6939"/>
                  </a:lnTo>
                  <a:lnTo>
                    <a:pt x="933" y="6902"/>
                  </a:lnTo>
                  <a:lnTo>
                    <a:pt x="1045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381" y="6603"/>
                  </a:lnTo>
                  <a:lnTo>
                    <a:pt x="1455" y="6454"/>
                  </a:lnTo>
                  <a:lnTo>
                    <a:pt x="1493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493" y="597"/>
                  </a:lnTo>
                  <a:lnTo>
                    <a:pt x="1455" y="448"/>
                  </a:lnTo>
                  <a:lnTo>
                    <a:pt x="1381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45" y="38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4" name="Google Shape;2924;p34"/>
            <p:cNvSpPr/>
            <p:nvPr/>
          </p:nvSpPr>
          <p:spPr>
            <a:xfrm>
              <a:off x="7302600" y="1105125"/>
              <a:ext cx="37325" cy="173500"/>
            </a:xfrm>
            <a:custGeom>
              <a:avLst/>
              <a:gdLst/>
              <a:ahLst/>
              <a:cxnLst/>
              <a:rect l="l" t="t" r="r" b="b"/>
              <a:pathLst>
                <a:path w="1493" h="6940" extrusionOk="0">
                  <a:moveTo>
                    <a:pt x="597" y="0"/>
                  </a:moveTo>
                  <a:lnTo>
                    <a:pt x="448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12" y="336"/>
                  </a:lnTo>
                  <a:lnTo>
                    <a:pt x="37" y="448"/>
                  </a:lnTo>
                  <a:lnTo>
                    <a:pt x="0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0" y="6305"/>
                  </a:lnTo>
                  <a:lnTo>
                    <a:pt x="37" y="6454"/>
                  </a:lnTo>
                  <a:lnTo>
                    <a:pt x="112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48" y="6864"/>
                  </a:lnTo>
                  <a:lnTo>
                    <a:pt x="597" y="6902"/>
                  </a:lnTo>
                  <a:lnTo>
                    <a:pt x="746" y="6939"/>
                  </a:lnTo>
                  <a:lnTo>
                    <a:pt x="895" y="6902"/>
                  </a:lnTo>
                  <a:lnTo>
                    <a:pt x="1045" y="6864"/>
                  </a:lnTo>
                  <a:lnTo>
                    <a:pt x="1157" y="6790"/>
                  </a:lnTo>
                  <a:lnTo>
                    <a:pt x="1269" y="6715"/>
                  </a:lnTo>
                  <a:lnTo>
                    <a:pt x="1380" y="6603"/>
                  </a:lnTo>
                  <a:lnTo>
                    <a:pt x="1455" y="6454"/>
                  </a:lnTo>
                  <a:lnTo>
                    <a:pt x="1492" y="6305"/>
                  </a:lnTo>
                  <a:lnTo>
                    <a:pt x="1492" y="6156"/>
                  </a:lnTo>
                  <a:lnTo>
                    <a:pt x="1492" y="747"/>
                  </a:lnTo>
                  <a:lnTo>
                    <a:pt x="1492" y="597"/>
                  </a:lnTo>
                  <a:lnTo>
                    <a:pt x="1455" y="448"/>
                  </a:lnTo>
                  <a:lnTo>
                    <a:pt x="1380" y="336"/>
                  </a:lnTo>
                  <a:lnTo>
                    <a:pt x="1269" y="224"/>
                  </a:lnTo>
                  <a:lnTo>
                    <a:pt x="1157" y="112"/>
                  </a:lnTo>
                  <a:lnTo>
                    <a:pt x="1045" y="38"/>
                  </a:lnTo>
                  <a:lnTo>
                    <a:pt x="89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5" name="Google Shape;2925;p34"/>
            <p:cNvSpPr/>
            <p:nvPr/>
          </p:nvSpPr>
          <p:spPr>
            <a:xfrm>
              <a:off x="1866450" y="1017450"/>
              <a:ext cx="883200" cy="338575"/>
            </a:xfrm>
            <a:custGeom>
              <a:avLst/>
              <a:gdLst/>
              <a:ahLst/>
              <a:cxnLst/>
              <a:rect l="l" t="t" r="r" b="b"/>
              <a:pathLst>
                <a:path w="35328" h="13543" extrusionOk="0">
                  <a:moveTo>
                    <a:pt x="299" y="1"/>
                  </a:moveTo>
                  <a:lnTo>
                    <a:pt x="187" y="38"/>
                  </a:lnTo>
                  <a:lnTo>
                    <a:pt x="112" y="75"/>
                  </a:lnTo>
                  <a:lnTo>
                    <a:pt x="37" y="187"/>
                  </a:lnTo>
                  <a:lnTo>
                    <a:pt x="0" y="299"/>
                  </a:lnTo>
                  <a:lnTo>
                    <a:pt x="0" y="13244"/>
                  </a:lnTo>
                  <a:lnTo>
                    <a:pt x="37" y="13356"/>
                  </a:lnTo>
                  <a:lnTo>
                    <a:pt x="112" y="13430"/>
                  </a:lnTo>
                  <a:lnTo>
                    <a:pt x="187" y="13505"/>
                  </a:lnTo>
                  <a:lnTo>
                    <a:pt x="299" y="13542"/>
                  </a:lnTo>
                  <a:lnTo>
                    <a:pt x="35029" y="13542"/>
                  </a:lnTo>
                  <a:lnTo>
                    <a:pt x="35141" y="13505"/>
                  </a:lnTo>
                  <a:lnTo>
                    <a:pt x="35253" y="13430"/>
                  </a:lnTo>
                  <a:lnTo>
                    <a:pt x="35327" y="13356"/>
                  </a:lnTo>
                  <a:lnTo>
                    <a:pt x="35327" y="13244"/>
                  </a:lnTo>
                  <a:lnTo>
                    <a:pt x="35327" y="299"/>
                  </a:lnTo>
                  <a:lnTo>
                    <a:pt x="35327" y="187"/>
                  </a:lnTo>
                  <a:lnTo>
                    <a:pt x="35253" y="75"/>
                  </a:lnTo>
                  <a:lnTo>
                    <a:pt x="35141" y="38"/>
                  </a:lnTo>
                  <a:lnTo>
                    <a:pt x="350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6" name="Google Shape;2926;p34"/>
            <p:cNvSpPr/>
            <p:nvPr/>
          </p:nvSpPr>
          <p:spPr>
            <a:xfrm>
              <a:off x="2797175" y="1105125"/>
              <a:ext cx="38275" cy="173500"/>
            </a:xfrm>
            <a:custGeom>
              <a:avLst/>
              <a:gdLst/>
              <a:ahLst/>
              <a:cxnLst/>
              <a:rect l="l" t="t" r="r" b="b"/>
              <a:pathLst>
                <a:path w="1531" h="6940" extrusionOk="0">
                  <a:moveTo>
                    <a:pt x="598" y="0"/>
                  </a:moveTo>
                  <a:lnTo>
                    <a:pt x="486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50" y="336"/>
                  </a:lnTo>
                  <a:lnTo>
                    <a:pt x="75" y="448"/>
                  </a:lnTo>
                  <a:lnTo>
                    <a:pt x="38" y="597"/>
                  </a:lnTo>
                  <a:lnTo>
                    <a:pt x="1" y="747"/>
                  </a:lnTo>
                  <a:lnTo>
                    <a:pt x="1" y="6156"/>
                  </a:lnTo>
                  <a:lnTo>
                    <a:pt x="38" y="6305"/>
                  </a:lnTo>
                  <a:lnTo>
                    <a:pt x="75" y="6454"/>
                  </a:lnTo>
                  <a:lnTo>
                    <a:pt x="150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86" y="6864"/>
                  </a:lnTo>
                  <a:lnTo>
                    <a:pt x="598" y="6902"/>
                  </a:lnTo>
                  <a:lnTo>
                    <a:pt x="784" y="6939"/>
                  </a:lnTo>
                  <a:lnTo>
                    <a:pt x="933" y="6902"/>
                  </a:lnTo>
                  <a:lnTo>
                    <a:pt x="1045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381" y="6603"/>
                  </a:lnTo>
                  <a:lnTo>
                    <a:pt x="1456" y="6454"/>
                  </a:lnTo>
                  <a:lnTo>
                    <a:pt x="1530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530" y="597"/>
                  </a:lnTo>
                  <a:lnTo>
                    <a:pt x="1456" y="448"/>
                  </a:lnTo>
                  <a:lnTo>
                    <a:pt x="1381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45" y="38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7" name="Google Shape;2927;p34"/>
            <p:cNvSpPr/>
            <p:nvPr/>
          </p:nvSpPr>
          <p:spPr>
            <a:xfrm>
              <a:off x="1781575" y="1105125"/>
              <a:ext cx="37325" cy="173500"/>
            </a:xfrm>
            <a:custGeom>
              <a:avLst/>
              <a:gdLst/>
              <a:ahLst/>
              <a:cxnLst/>
              <a:rect l="l" t="t" r="r" b="b"/>
              <a:pathLst>
                <a:path w="1493" h="6940" extrusionOk="0">
                  <a:moveTo>
                    <a:pt x="597" y="0"/>
                  </a:moveTo>
                  <a:lnTo>
                    <a:pt x="448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12" y="336"/>
                  </a:lnTo>
                  <a:lnTo>
                    <a:pt x="38" y="448"/>
                  </a:lnTo>
                  <a:lnTo>
                    <a:pt x="0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0" y="6305"/>
                  </a:lnTo>
                  <a:lnTo>
                    <a:pt x="38" y="6454"/>
                  </a:lnTo>
                  <a:lnTo>
                    <a:pt x="112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48" y="6864"/>
                  </a:lnTo>
                  <a:lnTo>
                    <a:pt x="597" y="6902"/>
                  </a:lnTo>
                  <a:lnTo>
                    <a:pt x="747" y="6939"/>
                  </a:lnTo>
                  <a:lnTo>
                    <a:pt x="896" y="6902"/>
                  </a:lnTo>
                  <a:lnTo>
                    <a:pt x="1045" y="6864"/>
                  </a:lnTo>
                  <a:lnTo>
                    <a:pt x="1157" y="6790"/>
                  </a:lnTo>
                  <a:lnTo>
                    <a:pt x="1269" y="6715"/>
                  </a:lnTo>
                  <a:lnTo>
                    <a:pt x="1381" y="6603"/>
                  </a:lnTo>
                  <a:lnTo>
                    <a:pt x="1455" y="6454"/>
                  </a:lnTo>
                  <a:lnTo>
                    <a:pt x="1493" y="6305"/>
                  </a:lnTo>
                  <a:lnTo>
                    <a:pt x="1493" y="6156"/>
                  </a:lnTo>
                  <a:lnTo>
                    <a:pt x="1493" y="747"/>
                  </a:lnTo>
                  <a:lnTo>
                    <a:pt x="1493" y="597"/>
                  </a:lnTo>
                  <a:lnTo>
                    <a:pt x="1455" y="448"/>
                  </a:lnTo>
                  <a:lnTo>
                    <a:pt x="1381" y="336"/>
                  </a:lnTo>
                  <a:lnTo>
                    <a:pt x="1269" y="224"/>
                  </a:lnTo>
                  <a:lnTo>
                    <a:pt x="1157" y="112"/>
                  </a:lnTo>
                  <a:lnTo>
                    <a:pt x="1045" y="3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8" name="Google Shape;2928;p34"/>
            <p:cNvSpPr/>
            <p:nvPr/>
          </p:nvSpPr>
          <p:spPr>
            <a:xfrm>
              <a:off x="364950" y="1017450"/>
              <a:ext cx="883200" cy="338575"/>
            </a:xfrm>
            <a:custGeom>
              <a:avLst/>
              <a:gdLst/>
              <a:ahLst/>
              <a:cxnLst/>
              <a:rect l="l" t="t" r="r" b="b"/>
              <a:pathLst>
                <a:path w="35328" h="13543" extrusionOk="0">
                  <a:moveTo>
                    <a:pt x="299" y="1"/>
                  </a:moveTo>
                  <a:lnTo>
                    <a:pt x="187" y="38"/>
                  </a:lnTo>
                  <a:lnTo>
                    <a:pt x="75" y="75"/>
                  </a:lnTo>
                  <a:lnTo>
                    <a:pt x="38" y="187"/>
                  </a:lnTo>
                  <a:lnTo>
                    <a:pt x="0" y="299"/>
                  </a:lnTo>
                  <a:lnTo>
                    <a:pt x="0" y="13244"/>
                  </a:lnTo>
                  <a:lnTo>
                    <a:pt x="38" y="13356"/>
                  </a:lnTo>
                  <a:lnTo>
                    <a:pt x="75" y="13430"/>
                  </a:lnTo>
                  <a:lnTo>
                    <a:pt x="187" y="13505"/>
                  </a:lnTo>
                  <a:lnTo>
                    <a:pt x="299" y="13542"/>
                  </a:lnTo>
                  <a:lnTo>
                    <a:pt x="35029" y="13542"/>
                  </a:lnTo>
                  <a:lnTo>
                    <a:pt x="35141" y="13505"/>
                  </a:lnTo>
                  <a:lnTo>
                    <a:pt x="35253" y="13430"/>
                  </a:lnTo>
                  <a:lnTo>
                    <a:pt x="35290" y="13356"/>
                  </a:lnTo>
                  <a:lnTo>
                    <a:pt x="35327" y="13244"/>
                  </a:lnTo>
                  <a:lnTo>
                    <a:pt x="35327" y="299"/>
                  </a:lnTo>
                  <a:lnTo>
                    <a:pt x="35290" y="187"/>
                  </a:lnTo>
                  <a:lnTo>
                    <a:pt x="35253" y="75"/>
                  </a:lnTo>
                  <a:lnTo>
                    <a:pt x="35141" y="38"/>
                  </a:lnTo>
                  <a:lnTo>
                    <a:pt x="3502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29" name="Google Shape;2929;p34"/>
            <p:cNvSpPr/>
            <p:nvPr/>
          </p:nvSpPr>
          <p:spPr>
            <a:xfrm>
              <a:off x="1295675" y="1105125"/>
              <a:ext cx="38275" cy="173500"/>
            </a:xfrm>
            <a:custGeom>
              <a:avLst/>
              <a:gdLst/>
              <a:ahLst/>
              <a:cxnLst/>
              <a:rect l="l" t="t" r="r" b="b"/>
              <a:pathLst>
                <a:path w="1531" h="6940" extrusionOk="0">
                  <a:moveTo>
                    <a:pt x="598" y="0"/>
                  </a:moveTo>
                  <a:lnTo>
                    <a:pt x="449" y="38"/>
                  </a:lnTo>
                  <a:lnTo>
                    <a:pt x="337" y="112"/>
                  </a:lnTo>
                  <a:lnTo>
                    <a:pt x="225" y="224"/>
                  </a:lnTo>
                  <a:lnTo>
                    <a:pt x="113" y="336"/>
                  </a:lnTo>
                  <a:lnTo>
                    <a:pt x="76" y="448"/>
                  </a:lnTo>
                  <a:lnTo>
                    <a:pt x="1" y="597"/>
                  </a:lnTo>
                  <a:lnTo>
                    <a:pt x="1" y="747"/>
                  </a:lnTo>
                  <a:lnTo>
                    <a:pt x="1" y="6156"/>
                  </a:lnTo>
                  <a:lnTo>
                    <a:pt x="1" y="6305"/>
                  </a:lnTo>
                  <a:lnTo>
                    <a:pt x="76" y="6454"/>
                  </a:lnTo>
                  <a:lnTo>
                    <a:pt x="113" y="6603"/>
                  </a:lnTo>
                  <a:lnTo>
                    <a:pt x="225" y="6715"/>
                  </a:lnTo>
                  <a:lnTo>
                    <a:pt x="337" y="6790"/>
                  </a:lnTo>
                  <a:lnTo>
                    <a:pt x="449" y="6864"/>
                  </a:lnTo>
                  <a:lnTo>
                    <a:pt x="598" y="6902"/>
                  </a:lnTo>
                  <a:lnTo>
                    <a:pt x="747" y="6939"/>
                  </a:lnTo>
                  <a:lnTo>
                    <a:pt x="896" y="6902"/>
                  </a:lnTo>
                  <a:lnTo>
                    <a:pt x="1045" y="6864"/>
                  </a:lnTo>
                  <a:lnTo>
                    <a:pt x="1195" y="6790"/>
                  </a:lnTo>
                  <a:lnTo>
                    <a:pt x="1307" y="6715"/>
                  </a:lnTo>
                  <a:lnTo>
                    <a:pt x="1381" y="6603"/>
                  </a:lnTo>
                  <a:lnTo>
                    <a:pt x="1456" y="6454"/>
                  </a:lnTo>
                  <a:lnTo>
                    <a:pt x="1493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493" y="597"/>
                  </a:lnTo>
                  <a:lnTo>
                    <a:pt x="1456" y="448"/>
                  </a:lnTo>
                  <a:lnTo>
                    <a:pt x="1381" y="336"/>
                  </a:lnTo>
                  <a:lnTo>
                    <a:pt x="1307" y="224"/>
                  </a:lnTo>
                  <a:lnTo>
                    <a:pt x="1195" y="112"/>
                  </a:lnTo>
                  <a:lnTo>
                    <a:pt x="1045" y="38"/>
                  </a:lnTo>
                  <a:lnTo>
                    <a:pt x="89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0" name="Google Shape;2930;p34"/>
            <p:cNvSpPr/>
            <p:nvPr/>
          </p:nvSpPr>
          <p:spPr>
            <a:xfrm>
              <a:off x="279150" y="1105125"/>
              <a:ext cx="38250" cy="173500"/>
            </a:xfrm>
            <a:custGeom>
              <a:avLst/>
              <a:gdLst/>
              <a:ahLst/>
              <a:cxnLst/>
              <a:rect l="l" t="t" r="r" b="b"/>
              <a:pathLst>
                <a:path w="1530" h="6940" extrusionOk="0">
                  <a:moveTo>
                    <a:pt x="635" y="0"/>
                  </a:moveTo>
                  <a:lnTo>
                    <a:pt x="485" y="38"/>
                  </a:lnTo>
                  <a:lnTo>
                    <a:pt x="336" y="112"/>
                  </a:lnTo>
                  <a:lnTo>
                    <a:pt x="224" y="224"/>
                  </a:lnTo>
                  <a:lnTo>
                    <a:pt x="150" y="336"/>
                  </a:lnTo>
                  <a:lnTo>
                    <a:pt x="75" y="448"/>
                  </a:lnTo>
                  <a:lnTo>
                    <a:pt x="38" y="597"/>
                  </a:lnTo>
                  <a:lnTo>
                    <a:pt x="0" y="747"/>
                  </a:lnTo>
                  <a:lnTo>
                    <a:pt x="0" y="6156"/>
                  </a:lnTo>
                  <a:lnTo>
                    <a:pt x="38" y="6305"/>
                  </a:lnTo>
                  <a:lnTo>
                    <a:pt x="75" y="6454"/>
                  </a:lnTo>
                  <a:lnTo>
                    <a:pt x="150" y="6603"/>
                  </a:lnTo>
                  <a:lnTo>
                    <a:pt x="224" y="6715"/>
                  </a:lnTo>
                  <a:lnTo>
                    <a:pt x="336" y="6790"/>
                  </a:lnTo>
                  <a:lnTo>
                    <a:pt x="485" y="6864"/>
                  </a:lnTo>
                  <a:lnTo>
                    <a:pt x="635" y="6902"/>
                  </a:lnTo>
                  <a:lnTo>
                    <a:pt x="784" y="6939"/>
                  </a:lnTo>
                  <a:lnTo>
                    <a:pt x="933" y="6902"/>
                  </a:lnTo>
                  <a:lnTo>
                    <a:pt x="1082" y="6864"/>
                  </a:lnTo>
                  <a:lnTo>
                    <a:pt x="1194" y="6790"/>
                  </a:lnTo>
                  <a:lnTo>
                    <a:pt x="1306" y="6715"/>
                  </a:lnTo>
                  <a:lnTo>
                    <a:pt x="1418" y="6603"/>
                  </a:lnTo>
                  <a:lnTo>
                    <a:pt x="1493" y="6454"/>
                  </a:lnTo>
                  <a:lnTo>
                    <a:pt x="1530" y="6305"/>
                  </a:lnTo>
                  <a:lnTo>
                    <a:pt x="1530" y="6156"/>
                  </a:lnTo>
                  <a:lnTo>
                    <a:pt x="1530" y="747"/>
                  </a:lnTo>
                  <a:lnTo>
                    <a:pt x="1530" y="597"/>
                  </a:lnTo>
                  <a:lnTo>
                    <a:pt x="1493" y="448"/>
                  </a:lnTo>
                  <a:lnTo>
                    <a:pt x="1418" y="336"/>
                  </a:lnTo>
                  <a:lnTo>
                    <a:pt x="1306" y="224"/>
                  </a:lnTo>
                  <a:lnTo>
                    <a:pt x="1194" y="112"/>
                  </a:lnTo>
                  <a:lnTo>
                    <a:pt x="1082" y="38"/>
                  </a:lnTo>
                  <a:lnTo>
                    <a:pt x="93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1" name="Google Shape;2931;p34"/>
            <p:cNvSpPr/>
            <p:nvPr/>
          </p:nvSpPr>
          <p:spPr>
            <a:xfrm>
              <a:off x="4760300" y="4389750"/>
              <a:ext cx="137125" cy="20550"/>
            </a:xfrm>
            <a:custGeom>
              <a:avLst/>
              <a:gdLst/>
              <a:ahLst/>
              <a:cxnLst/>
              <a:rect l="l" t="t" r="r" b="b"/>
              <a:pathLst>
                <a:path w="5485" h="822" extrusionOk="0">
                  <a:moveTo>
                    <a:pt x="411" y="1"/>
                  </a:moveTo>
                  <a:lnTo>
                    <a:pt x="262" y="38"/>
                  </a:lnTo>
                  <a:lnTo>
                    <a:pt x="113" y="113"/>
                  </a:lnTo>
                  <a:lnTo>
                    <a:pt x="38" y="262"/>
                  </a:lnTo>
                  <a:lnTo>
                    <a:pt x="1" y="411"/>
                  </a:lnTo>
                  <a:lnTo>
                    <a:pt x="38" y="560"/>
                  </a:lnTo>
                  <a:lnTo>
                    <a:pt x="113" y="710"/>
                  </a:lnTo>
                  <a:lnTo>
                    <a:pt x="262" y="784"/>
                  </a:lnTo>
                  <a:lnTo>
                    <a:pt x="411" y="821"/>
                  </a:lnTo>
                  <a:lnTo>
                    <a:pt x="5074" y="821"/>
                  </a:lnTo>
                  <a:lnTo>
                    <a:pt x="5224" y="784"/>
                  </a:lnTo>
                  <a:lnTo>
                    <a:pt x="5335" y="710"/>
                  </a:lnTo>
                  <a:lnTo>
                    <a:pt x="5447" y="560"/>
                  </a:lnTo>
                  <a:lnTo>
                    <a:pt x="5485" y="411"/>
                  </a:lnTo>
                  <a:lnTo>
                    <a:pt x="5447" y="262"/>
                  </a:lnTo>
                  <a:lnTo>
                    <a:pt x="5335" y="113"/>
                  </a:lnTo>
                  <a:lnTo>
                    <a:pt x="5224" y="38"/>
                  </a:lnTo>
                  <a:lnTo>
                    <a:pt x="507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32" name="Google Shape;2932;p34"/>
            <p:cNvSpPr/>
            <p:nvPr/>
          </p:nvSpPr>
          <p:spPr>
            <a:xfrm>
              <a:off x="4760300" y="4624775"/>
              <a:ext cx="137125" cy="20550"/>
            </a:xfrm>
            <a:custGeom>
              <a:avLst/>
              <a:gdLst/>
              <a:ahLst/>
              <a:cxnLst/>
              <a:rect l="l" t="t" r="r" b="b"/>
              <a:pathLst>
                <a:path w="5485" h="822" extrusionOk="0">
                  <a:moveTo>
                    <a:pt x="411" y="0"/>
                  </a:moveTo>
                  <a:lnTo>
                    <a:pt x="262" y="38"/>
                  </a:lnTo>
                  <a:lnTo>
                    <a:pt x="113" y="112"/>
                  </a:lnTo>
                  <a:lnTo>
                    <a:pt x="38" y="262"/>
                  </a:lnTo>
                  <a:lnTo>
                    <a:pt x="1" y="411"/>
                  </a:lnTo>
                  <a:lnTo>
                    <a:pt x="38" y="560"/>
                  </a:lnTo>
                  <a:lnTo>
                    <a:pt x="113" y="709"/>
                  </a:lnTo>
                  <a:lnTo>
                    <a:pt x="262" y="784"/>
                  </a:lnTo>
                  <a:lnTo>
                    <a:pt x="411" y="821"/>
                  </a:lnTo>
                  <a:lnTo>
                    <a:pt x="5074" y="821"/>
                  </a:lnTo>
                  <a:lnTo>
                    <a:pt x="5224" y="784"/>
                  </a:lnTo>
                  <a:lnTo>
                    <a:pt x="5335" y="709"/>
                  </a:lnTo>
                  <a:lnTo>
                    <a:pt x="5447" y="560"/>
                  </a:lnTo>
                  <a:lnTo>
                    <a:pt x="5485" y="411"/>
                  </a:lnTo>
                  <a:lnTo>
                    <a:pt x="5447" y="262"/>
                  </a:lnTo>
                  <a:lnTo>
                    <a:pt x="5335" y="112"/>
                  </a:lnTo>
                  <a:lnTo>
                    <a:pt x="5224" y="38"/>
                  </a:lnTo>
                  <a:lnTo>
                    <a:pt x="507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2933" name="Google Shape;2933;p3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0">
  <p:cSld name="TITLE_1_1_17">
    <p:spTree>
      <p:nvGrpSpPr>
        <p:cNvPr id="1" name="Shape 29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35" name="Google Shape;2935;p35"/>
          <p:cNvGrpSpPr/>
          <p:nvPr/>
        </p:nvGrpSpPr>
        <p:grpSpPr>
          <a:xfrm>
            <a:off x="-48889" y="-13"/>
            <a:ext cx="9239623" cy="6127571"/>
            <a:chOff x="-48889" y="-13"/>
            <a:chExt cx="9239623" cy="6127571"/>
          </a:xfrm>
        </p:grpSpPr>
        <p:grpSp>
          <p:nvGrpSpPr>
            <p:cNvPr id="2936" name="Google Shape;2936;p35"/>
            <p:cNvGrpSpPr/>
            <p:nvPr/>
          </p:nvGrpSpPr>
          <p:grpSpPr>
            <a:xfrm>
              <a:off x="-8" y="-13"/>
              <a:ext cx="9190742" cy="6127571"/>
              <a:chOff x="285325" y="491825"/>
              <a:chExt cx="7096550" cy="4731350"/>
            </a:xfrm>
          </p:grpSpPr>
          <p:sp>
            <p:nvSpPr>
              <p:cNvPr id="2937" name="Google Shape;2937;p35"/>
              <p:cNvSpPr/>
              <p:nvPr/>
            </p:nvSpPr>
            <p:spPr>
              <a:xfrm>
                <a:off x="3028225" y="491825"/>
                <a:ext cx="4353650" cy="4456400"/>
              </a:xfrm>
              <a:custGeom>
                <a:avLst/>
                <a:gdLst/>
                <a:ahLst/>
                <a:cxnLst/>
                <a:rect l="l" t="t" r="r" b="b"/>
                <a:pathLst>
                  <a:path w="174146" h="178256" extrusionOk="0">
                    <a:moveTo>
                      <a:pt x="7517" y="0"/>
                    </a:moveTo>
                    <a:lnTo>
                      <a:pt x="0" y="16441"/>
                    </a:lnTo>
                    <a:lnTo>
                      <a:pt x="3037" y="128859"/>
                    </a:lnTo>
                    <a:lnTo>
                      <a:pt x="23884" y="135413"/>
                    </a:lnTo>
                    <a:lnTo>
                      <a:pt x="24884" y="131044"/>
                    </a:lnTo>
                    <a:lnTo>
                      <a:pt x="174146" y="178256"/>
                    </a:lnTo>
                    <a:lnTo>
                      <a:pt x="17414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8" name="Google Shape;2938;p35"/>
              <p:cNvSpPr/>
              <p:nvPr/>
            </p:nvSpPr>
            <p:spPr>
              <a:xfrm>
                <a:off x="3028225" y="491825"/>
                <a:ext cx="4353650" cy="4456400"/>
              </a:xfrm>
              <a:custGeom>
                <a:avLst/>
                <a:gdLst/>
                <a:ahLst/>
                <a:cxnLst/>
                <a:rect l="l" t="t" r="r" b="b"/>
                <a:pathLst>
                  <a:path w="174146" h="178256" fill="none" extrusionOk="0">
                    <a:moveTo>
                      <a:pt x="0" y="16441"/>
                    </a:moveTo>
                    <a:lnTo>
                      <a:pt x="7517" y="0"/>
                    </a:lnTo>
                    <a:lnTo>
                      <a:pt x="174146" y="0"/>
                    </a:lnTo>
                    <a:lnTo>
                      <a:pt x="174146" y="178256"/>
                    </a:lnTo>
                    <a:lnTo>
                      <a:pt x="24884" y="131044"/>
                    </a:lnTo>
                    <a:lnTo>
                      <a:pt x="23884" y="135413"/>
                    </a:lnTo>
                    <a:lnTo>
                      <a:pt x="3037" y="128859"/>
                    </a:lnTo>
                    <a:lnTo>
                      <a:pt x="0" y="1644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39" name="Google Shape;2939;p35"/>
              <p:cNvSpPr/>
              <p:nvPr/>
            </p:nvSpPr>
            <p:spPr>
              <a:xfrm>
                <a:off x="1062000" y="3688300"/>
                <a:ext cx="6179175" cy="1534850"/>
              </a:xfrm>
              <a:custGeom>
                <a:avLst/>
                <a:gdLst/>
                <a:ahLst/>
                <a:cxnLst/>
                <a:rect l="l" t="t" r="r" b="b"/>
                <a:pathLst>
                  <a:path w="247167" h="61394" extrusionOk="0">
                    <a:moveTo>
                      <a:pt x="81686" y="1"/>
                    </a:moveTo>
                    <a:lnTo>
                      <a:pt x="0" y="11665"/>
                    </a:lnTo>
                    <a:lnTo>
                      <a:pt x="9332" y="61394"/>
                    </a:lnTo>
                    <a:lnTo>
                      <a:pt x="247167" y="61394"/>
                    </a:lnTo>
                    <a:lnTo>
                      <a:pt x="212767" y="47286"/>
                    </a:lnTo>
                    <a:lnTo>
                      <a:pt x="214285" y="35030"/>
                    </a:lnTo>
                    <a:lnTo>
                      <a:pt x="111679" y="2630"/>
                    </a:lnTo>
                    <a:lnTo>
                      <a:pt x="8168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0" name="Google Shape;2940;p35"/>
              <p:cNvSpPr/>
              <p:nvPr/>
            </p:nvSpPr>
            <p:spPr>
              <a:xfrm>
                <a:off x="607475" y="491825"/>
                <a:ext cx="2608700" cy="786875"/>
              </a:xfrm>
              <a:custGeom>
                <a:avLst/>
                <a:gdLst/>
                <a:ahLst/>
                <a:cxnLst/>
                <a:rect l="l" t="t" r="r" b="b"/>
                <a:pathLst>
                  <a:path w="104348" h="31475" extrusionOk="0">
                    <a:moveTo>
                      <a:pt x="0" y="0"/>
                    </a:moveTo>
                    <a:lnTo>
                      <a:pt x="21181" y="31474"/>
                    </a:lnTo>
                    <a:lnTo>
                      <a:pt x="96830" y="16441"/>
                    </a:lnTo>
                    <a:lnTo>
                      <a:pt x="104347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1" name="Google Shape;2941;p35"/>
              <p:cNvSpPr/>
              <p:nvPr/>
            </p:nvSpPr>
            <p:spPr>
              <a:xfrm>
                <a:off x="285325" y="491825"/>
                <a:ext cx="1009975" cy="4731325"/>
              </a:xfrm>
              <a:custGeom>
                <a:avLst/>
                <a:gdLst/>
                <a:ahLst/>
                <a:cxnLst/>
                <a:rect l="l" t="t" r="r" b="b"/>
                <a:pathLst>
                  <a:path w="40399" h="189253" extrusionOk="0">
                    <a:moveTo>
                      <a:pt x="0" y="0"/>
                    </a:moveTo>
                    <a:lnTo>
                      <a:pt x="0" y="189253"/>
                    </a:lnTo>
                    <a:lnTo>
                      <a:pt x="40399" y="189253"/>
                    </a:lnTo>
                    <a:lnTo>
                      <a:pt x="31067" y="139524"/>
                    </a:lnTo>
                    <a:lnTo>
                      <a:pt x="34067" y="31474"/>
                    </a:lnTo>
                    <a:lnTo>
                      <a:pt x="1288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2" name="Google Shape;2942;p35"/>
              <p:cNvSpPr/>
              <p:nvPr/>
            </p:nvSpPr>
            <p:spPr>
              <a:xfrm>
                <a:off x="741700" y="764900"/>
                <a:ext cx="2362450" cy="3315925"/>
              </a:xfrm>
              <a:custGeom>
                <a:avLst/>
                <a:gdLst/>
                <a:ahLst/>
                <a:cxnLst/>
                <a:rect l="l" t="t" r="r" b="b"/>
                <a:pathLst>
                  <a:path w="94498" h="132637" extrusionOk="0">
                    <a:moveTo>
                      <a:pt x="61468" y="0"/>
                    </a:moveTo>
                    <a:lnTo>
                      <a:pt x="59987" y="37"/>
                    </a:lnTo>
                    <a:lnTo>
                      <a:pt x="58506" y="112"/>
                    </a:lnTo>
                    <a:lnTo>
                      <a:pt x="56988" y="223"/>
                    </a:lnTo>
                    <a:lnTo>
                      <a:pt x="55469" y="371"/>
                    </a:lnTo>
                    <a:lnTo>
                      <a:pt x="53914" y="556"/>
                    </a:lnTo>
                    <a:lnTo>
                      <a:pt x="52396" y="778"/>
                    </a:lnTo>
                    <a:lnTo>
                      <a:pt x="50804" y="1037"/>
                    </a:lnTo>
                    <a:lnTo>
                      <a:pt x="49249" y="1370"/>
                    </a:lnTo>
                    <a:lnTo>
                      <a:pt x="47656" y="1704"/>
                    </a:lnTo>
                    <a:lnTo>
                      <a:pt x="46064" y="2111"/>
                    </a:lnTo>
                    <a:lnTo>
                      <a:pt x="44472" y="2555"/>
                    </a:lnTo>
                    <a:lnTo>
                      <a:pt x="42843" y="3037"/>
                    </a:lnTo>
                    <a:lnTo>
                      <a:pt x="41250" y="3592"/>
                    </a:lnTo>
                    <a:lnTo>
                      <a:pt x="39621" y="4185"/>
                    </a:lnTo>
                    <a:lnTo>
                      <a:pt x="38029" y="4814"/>
                    </a:lnTo>
                    <a:lnTo>
                      <a:pt x="36400" y="5518"/>
                    </a:lnTo>
                    <a:lnTo>
                      <a:pt x="34770" y="6295"/>
                    </a:lnTo>
                    <a:lnTo>
                      <a:pt x="33178" y="7110"/>
                    </a:lnTo>
                    <a:lnTo>
                      <a:pt x="31549" y="7999"/>
                    </a:lnTo>
                    <a:lnTo>
                      <a:pt x="29957" y="8961"/>
                    </a:lnTo>
                    <a:lnTo>
                      <a:pt x="28327" y="9961"/>
                    </a:lnTo>
                    <a:lnTo>
                      <a:pt x="26735" y="11035"/>
                    </a:lnTo>
                    <a:lnTo>
                      <a:pt x="25143" y="12183"/>
                    </a:lnTo>
                    <a:lnTo>
                      <a:pt x="23551" y="13405"/>
                    </a:lnTo>
                    <a:lnTo>
                      <a:pt x="21996" y="14664"/>
                    </a:lnTo>
                    <a:lnTo>
                      <a:pt x="20440" y="16034"/>
                    </a:lnTo>
                    <a:lnTo>
                      <a:pt x="18885" y="17441"/>
                    </a:lnTo>
                    <a:lnTo>
                      <a:pt x="17330" y="18959"/>
                    </a:lnTo>
                    <a:lnTo>
                      <a:pt x="15812" y="20551"/>
                    </a:lnTo>
                    <a:lnTo>
                      <a:pt x="15442" y="21292"/>
                    </a:lnTo>
                    <a:lnTo>
                      <a:pt x="14442" y="23440"/>
                    </a:lnTo>
                    <a:lnTo>
                      <a:pt x="13701" y="24995"/>
                    </a:lnTo>
                    <a:lnTo>
                      <a:pt x="12887" y="26883"/>
                    </a:lnTo>
                    <a:lnTo>
                      <a:pt x="11998" y="29031"/>
                    </a:lnTo>
                    <a:lnTo>
                      <a:pt x="10998" y="31475"/>
                    </a:lnTo>
                    <a:lnTo>
                      <a:pt x="9961" y="34178"/>
                    </a:lnTo>
                    <a:lnTo>
                      <a:pt x="8887" y="37103"/>
                    </a:lnTo>
                    <a:lnTo>
                      <a:pt x="7814" y="40288"/>
                    </a:lnTo>
                    <a:lnTo>
                      <a:pt x="6740" y="43657"/>
                    </a:lnTo>
                    <a:lnTo>
                      <a:pt x="5666" y="47249"/>
                    </a:lnTo>
                    <a:lnTo>
                      <a:pt x="5148" y="49100"/>
                    </a:lnTo>
                    <a:lnTo>
                      <a:pt x="4666" y="51026"/>
                    </a:lnTo>
                    <a:lnTo>
                      <a:pt x="4148" y="52951"/>
                    </a:lnTo>
                    <a:lnTo>
                      <a:pt x="3666" y="54951"/>
                    </a:lnTo>
                    <a:lnTo>
                      <a:pt x="3222" y="56987"/>
                    </a:lnTo>
                    <a:lnTo>
                      <a:pt x="2778" y="59024"/>
                    </a:lnTo>
                    <a:lnTo>
                      <a:pt x="2370" y="61135"/>
                    </a:lnTo>
                    <a:lnTo>
                      <a:pt x="2000" y="63245"/>
                    </a:lnTo>
                    <a:lnTo>
                      <a:pt x="1630" y="65393"/>
                    </a:lnTo>
                    <a:lnTo>
                      <a:pt x="1297" y="67615"/>
                    </a:lnTo>
                    <a:lnTo>
                      <a:pt x="1000" y="69799"/>
                    </a:lnTo>
                    <a:lnTo>
                      <a:pt x="741" y="72058"/>
                    </a:lnTo>
                    <a:lnTo>
                      <a:pt x="519" y="74317"/>
                    </a:lnTo>
                    <a:lnTo>
                      <a:pt x="334" y="76576"/>
                    </a:lnTo>
                    <a:lnTo>
                      <a:pt x="186" y="78908"/>
                    </a:lnTo>
                    <a:lnTo>
                      <a:pt x="75" y="81204"/>
                    </a:lnTo>
                    <a:lnTo>
                      <a:pt x="38" y="83537"/>
                    </a:lnTo>
                    <a:lnTo>
                      <a:pt x="1" y="85870"/>
                    </a:lnTo>
                    <a:lnTo>
                      <a:pt x="75" y="88240"/>
                    </a:lnTo>
                    <a:lnTo>
                      <a:pt x="149" y="90609"/>
                    </a:lnTo>
                    <a:lnTo>
                      <a:pt x="297" y="92979"/>
                    </a:lnTo>
                    <a:lnTo>
                      <a:pt x="519" y="95349"/>
                    </a:lnTo>
                    <a:lnTo>
                      <a:pt x="778" y="97756"/>
                    </a:lnTo>
                    <a:lnTo>
                      <a:pt x="1111" y="100126"/>
                    </a:lnTo>
                    <a:lnTo>
                      <a:pt x="1519" y="102533"/>
                    </a:lnTo>
                    <a:lnTo>
                      <a:pt x="2000" y="104902"/>
                    </a:lnTo>
                    <a:lnTo>
                      <a:pt x="2519" y="107272"/>
                    </a:lnTo>
                    <a:lnTo>
                      <a:pt x="3111" y="109642"/>
                    </a:lnTo>
                    <a:lnTo>
                      <a:pt x="3815" y="112012"/>
                    </a:lnTo>
                    <a:lnTo>
                      <a:pt x="4555" y="114382"/>
                    </a:lnTo>
                    <a:lnTo>
                      <a:pt x="5370" y="116714"/>
                    </a:lnTo>
                    <a:lnTo>
                      <a:pt x="6295" y="119047"/>
                    </a:lnTo>
                    <a:lnTo>
                      <a:pt x="7295" y="121380"/>
                    </a:lnTo>
                    <a:lnTo>
                      <a:pt x="8369" y="123676"/>
                    </a:lnTo>
                    <a:lnTo>
                      <a:pt x="9517" y="125935"/>
                    </a:lnTo>
                    <a:lnTo>
                      <a:pt x="10146" y="127082"/>
                    </a:lnTo>
                    <a:lnTo>
                      <a:pt x="10776" y="128193"/>
                    </a:lnTo>
                    <a:lnTo>
                      <a:pt x="11442" y="129304"/>
                    </a:lnTo>
                    <a:lnTo>
                      <a:pt x="12146" y="130415"/>
                    </a:lnTo>
                    <a:lnTo>
                      <a:pt x="12850" y="131526"/>
                    </a:lnTo>
                    <a:lnTo>
                      <a:pt x="13590" y="132637"/>
                    </a:lnTo>
                    <a:lnTo>
                      <a:pt x="27883" y="129563"/>
                    </a:lnTo>
                    <a:lnTo>
                      <a:pt x="27846" y="126453"/>
                    </a:lnTo>
                    <a:lnTo>
                      <a:pt x="79575" y="119047"/>
                    </a:lnTo>
                    <a:lnTo>
                      <a:pt x="83389" y="120528"/>
                    </a:lnTo>
                    <a:lnTo>
                      <a:pt x="94498" y="117936"/>
                    </a:lnTo>
                    <a:lnTo>
                      <a:pt x="91461" y="5518"/>
                    </a:lnTo>
                    <a:lnTo>
                      <a:pt x="90980" y="5333"/>
                    </a:lnTo>
                    <a:lnTo>
                      <a:pt x="89536" y="4740"/>
                    </a:lnTo>
                    <a:lnTo>
                      <a:pt x="88499" y="4370"/>
                    </a:lnTo>
                    <a:lnTo>
                      <a:pt x="87277" y="3962"/>
                    </a:lnTo>
                    <a:lnTo>
                      <a:pt x="85833" y="3481"/>
                    </a:lnTo>
                    <a:lnTo>
                      <a:pt x="84204" y="3000"/>
                    </a:lnTo>
                    <a:lnTo>
                      <a:pt x="82389" y="2518"/>
                    </a:lnTo>
                    <a:lnTo>
                      <a:pt x="80427" y="2037"/>
                    </a:lnTo>
                    <a:lnTo>
                      <a:pt x="78316" y="1556"/>
                    </a:lnTo>
                    <a:lnTo>
                      <a:pt x="76057" y="1148"/>
                    </a:lnTo>
                    <a:lnTo>
                      <a:pt x="73651" y="778"/>
                    </a:lnTo>
                    <a:lnTo>
                      <a:pt x="71133" y="445"/>
                    </a:lnTo>
                    <a:lnTo>
                      <a:pt x="69800" y="297"/>
                    </a:lnTo>
                    <a:lnTo>
                      <a:pt x="68467" y="186"/>
                    </a:lnTo>
                    <a:lnTo>
                      <a:pt x="67134" y="112"/>
                    </a:lnTo>
                    <a:lnTo>
                      <a:pt x="65726" y="37"/>
                    </a:lnTo>
                    <a:lnTo>
                      <a:pt x="64319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3" name="Google Shape;2943;p35"/>
              <p:cNvSpPr/>
              <p:nvPr/>
            </p:nvSpPr>
            <p:spPr>
              <a:xfrm>
                <a:off x="1472100" y="1273125"/>
                <a:ext cx="1354350" cy="2505000"/>
              </a:xfrm>
              <a:custGeom>
                <a:avLst/>
                <a:gdLst/>
                <a:ahLst/>
                <a:cxnLst/>
                <a:rect l="l" t="t" r="r" b="b"/>
                <a:pathLst>
                  <a:path w="54174" h="100200" extrusionOk="0">
                    <a:moveTo>
                      <a:pt x="26846" y="0"/>
                    </a:moveTo>
                    <a:lnTo>
                      <a:pt x="25809" y="37"/>
                    </a:lnTo>
                    <a:lnTo>
                      <a:pt x="24772" y="148"/>
                    </a:lnTo>
                    <a:lnTo>
                      <a:pt x="23773" y="259"/>
                    </a:lnTo>
                    <a:lnTo>
                      <a:pt x="22773" y="407"/>
                    </a:lnTo>
                    <a:lnTo>
                      <a:pt x="21773" y="593"/>
                    </a:lnTo>
                    <a:lnTo>
                      <a:pt x="20810" y="778"/>
                    </a:lnTo>
                    <a:lnTo>
                      <a:pt x="19885" y="1037"/>
                    </a:lnTo>
                    <a:lnTo>
                      <a:pt x="18959" y="1296"/>
                    </a:lnTo>
                    <a:lnTo>
                      <a:pt x="18033" y="1555"/>
                    </a:lnTo>
                    <a:lnTo>
                      <a:pt x="17144" y="1889"/>
                    </a:lnTo>
                    <a:lnTo>
                      <a:pt x="16256" y="2222"/>
                    </a:lnTo>
                    <a:lnTo>
                      <a:pt x="15404" y="2555"/>
                    </a:lnTo>
                    <a:lnTo>
                      <a:pt x="13738" y="3296"/>
                    </a:lnTo>
                    <a:lnTo>
                      <a:pt x="12146" y="4073"/>
                    </a:lnTo>
                    <a:lnTo>
                      <a:pt x="10664" y="4925"/>
                    </a:lnTo>
                    <a:lnTo>
                      <a:pt x="9257" y="5777"/>
                    </a:lnTo>
                    <a:lnTo>
                      <a:pt x="7924" y="6665"/>
                    </a:lnTo>
                    <a:lnTo>
                      <a:pt x="6702" y="7517"/>
                    </a:lnTo>
                    <a:lnTo>
                      <a:pt x="5592" y="8369"/>
                    </a:lnTo>
                    <a:lnTo>
                      <a:pt x="4555" y="9220"/>
                    </a:lnTo>
                    <a:lnTo>
                      <a:pt x="3629" y="9998"/>
                    </a:lnTo>
                    <a:lnTo>
                      <a:pt x="2814" y="10701"/>
                    </a:lnTo>
                    <a:lnTo>
                      <a:pt x="1555" y="11923"/>
                    </a:lnTo>
                    <a:lnTo>
                      <a:pt x="778" y="12701"/>
                    </a:lnTo>
                    <a:lnTo>
                      <a:pt x="519" y="12997"/>
                    </a:lnTo>
                    <a:lnTo>
                      <a:pt x="259" y="14812"/>
                    </a:lnTo>
                    <a:lnTo>
                      <a:pt x="0" y="16922"/>
                    </a:lnTo>
                    <a:lnTo>
                      <a:pt x="1518" y="15663"/>
                    </a:lnTo>
                    <a:lnTo>
                      <a:pt x="2370" y="14997"/>
                    </a:lnTo>
                    <a:lnTo>
                      <a:pt x="3259" y="14330"/>
                    </a:lnTo>
                    <a:lnTo>
                      <a:pt x="4221" y="13664"/>
                    </a:lnTo>
                    <a:lnTo>
                      <a:pt x="5258" y="12997"/>
                    </a:lnTo>
                    <a:lnTo>
                      <a:pt x="6332" y="12331"/>
                    </a:lnTo>
                    <a:lnTo>
                      <a:pt x="7443" y="11664"/>
                    </a:lnTo>
                    <a:lnTo>
                      <a:pt x="8628" y="11035"/>
                    </a:lnTo>
                    <a:lnTo>
                      <a:pt x="9850" y="10405"/>
                    </a:lnTo>
                    <a:lnTo>
                      <a:pt x="11146" y="9813"/>
                    </a:lnTo>
                    <a:lnTo>
                      <a:pt x="12479" y="9294"/>
                    </a:lnTo>
                    <a:lnTo>
                      <a:pt x="13849" y="8776"/>
                    </a:lnTo>
                    <a:lnTo>
                      <a:pt x="15256" y="8332"/>
                    </a:lnTo>
                    <a:lnTo>
                      <a:pt x="16700" y="7924"/>
                    </a:lnTo>
                    <a:lnTo>
                      <a:pt x="18181" y="7591"/>
                    </a:lnTo>
                    <a:lnTo>
                      <a:pt x="19699" y="7369"/>
                    </a:lnTo>
                    <a:lnTo>
                      <a:pt x="21292" y="7184"/>
                    </a:lnTo>
                    <a:lnTo>
                      <a:pt x="22069" y="7110"/>
                    </a:lnTo>
                    <a:lnTo>
                      <a:pt x="22884" y="7073"/>
                    </a:lnTo>
                    <a:lnTo>
                      <a:pt x="24513" y="7073"/>
                    </a:lnTo>
                    <a:lnTo>
                      <a:pt x="25328" y="7110"/>
                    </a:lnTo>
                    <a:lnTo>
                      <a:pt x="26179" y="7147"/>
                    </a:lnTo>
                    <a:lnTo>
                      <a:pt x="26994" y="7258"/>
                    </a:lnTo>
                    <a:lnTo>
                      <a:pt x="27846" y="7369"/>
                    </a:lnTo>
                    <a:lnTo>
                      <a:pt x="28697" y="7480"/>
                    </a:lnTo>
                    <a:lnTo>
                      <a:pt x="29586" y="7665"/>
                    </a:lnTo>
                    <a:lnTo>
                      <a:pt x="30438" y="7850"/>
                    </a:lnTo>
                    <a:lnTo>
                      <a:pt x="31326" y="8072"/>
                    </a:lnTo>
                    <a:lnTo>
                      <a:pt x="32178" y="8332"/>
                    </a:lnTo>
                    <a:lnTo>
                      <a:pt x="33067" y="8628"/>
                    </a:lnTo>
                    <a:lnTo>
                      <a:pt x="33955" y="8961"/>
                    </a:lnTo>
                    <a:lnTo>
                      <a:pt x="34881" y="9294"/>
                    </a:lnTo>
                    <a:lnTo>
                      <a:pt x="35770" y="9702"/>
                    </a:lnTo>
                    <a:lnTo>
                      <a:pt x="36659" y="10109"/>
                    </a:lnTo>
                    <a:lnTo>
                      <a:pt x="37584" y="10553"/>
                    </a:lnTo>
                    <a:lnTo>
                      <a:pt x="38473" y="11072"/>
                    </a:lnTo>
                    <a:lnTo>
                      <a:pt x="39399" y="11590"/>
                    </a:lnTo>
                    <a:lnTo>
                      <a:pt x="40324" y="12145"/>
                    </a:lnTo>
                    <a:lnTo>
                      <a:pt x="41250" y="12775"/>
                    </a:lnTo>
                    <a:lnTo>
                      <a:pt x="42176" y="13404"/>
                    </a:lnTo>
                    <a:lnTo>
                      <a:pt x="43102" y="14108"/>
                    </a:lnTo>
                    <a:lnTo>
                      <a:pt x="44064" y="14849"/>
                    </a:lnTo>
                    <a:lnTo>
                      <a:pt x="44990" y="15626"/>
                    </a:lnTo>
                    <a:lnTo>
                      <a:pt x="45916" y="16441"/>
                    </a:lnTo>
                    <a:lnTo>
                      <a:pt x="46101" y="18218"/>
                    </a:lnTo>
                    <a:lnTo>
                      <a:pt x="46545" y="23365"/>
                    </a:lnTo>
                    <a:lnTo>
                      <a:pt x="47212" y="31363"/>
                    </a:lnTo>
                    <a:lnTo>
                      <a:pt x="47582" y="36288"/>
                    </a:lnTo>
                    <a:lnTo>
                      <a:pt x="47952" y="41768"/>
                    </a:lnTo>
                    <a:lnTo>
                      <a:pt x="48360" y="47767"/>
                    </a:lnTo>
                    <a:lnTo>
                      <a:pt x="48767" y="54173"/>
                    </a:lnTo>
                    <a:lnTo>
                      <a:pt x="49137" y="60986"/>
                    </a:lnTo>
                    <a:lnTo>
                      <a:pt x="49470" y="68096"/>
                    </a:lnTo>
                    <a:lnTo>
                      <a:pt x="49767" y="75501"/>
                    </a:lnTo>
                    <a:lnTo>
                      <a:pt x="50026" y="83092"/>
                    </a:lnTo>
                    <a:lnTo>
                      <a:pt x="50211" y="90868"/>
                    </a:lnTo>
                    <a:lnTo>
                      <a:pt x="50359" y="98718"/>
                    </a:lnTo>
                    <a:lnTo>
                      <a:pt x="54173" y="100199"/>
                    </a:lnTo>
                    <a:lnTo>
                      <a:pt x="54173" y="96015"/>
                    </a:lnTo>
                    <a:lnTo>
                      <a:pt x="54099" y="91868"/>
                    </a:lnTo>
                    <a:lnTo>
                      <a:pt x="53951" y="83537"/>
                    </a:lnTo>
                    <a:lnTo>
                      <a:pt x="53729" y="75316"/>
                    </a:lnTo>
                    <a:lnTo>
                      <a:pt x="53433" y="67281"/>
                    </a:lnTo>
                    <a:lnTo>
                      <a:pt x="53099" y="59468"/>
                    </a:lnTo>
                    <a:lnTo>
                      <a:pt x="52729" y="51951"/>
                    </a:lnTo>
                    <a:lnTo>
                      <a:pt x="52322" y="44805"/>
                    </a:lnTo>
                    <a:lnTo>
                      <a:pt x="51914" y="38140"/>
                    </a:lnTo>
                    <a:lnTo>
                      <a:pt x="51507" y="31956"/>
                    </a:lnTo>
                    <a:lnTo>
                      <a:pt x="51100" y="26401"/>
                    </a:lnTo>
                    <a:lnTo>
                      <a:pt x="50396" y="17292"/>
                    </a:lnTo>
                    <a:lnTo>
                      <a:pt x="49878" y="11442"/>
                    </a:lnTo>
                    <a:lnTo>
                      <a:pt x="49693" y="9368"/>
                    </a:lnTo>
                    <a:lnTo>
                      <a:pt x="48508" y="8332"/>
                    </a:lnTo>
                    <a:lnTo>
                      <a:pt x="47286" y="7332"/>
                    </a:lnTo>
                    <a:lnTo>
                      <a:pt x="46101" y="6443"/>
                    </a:lnTo>
                    <a:lnTo>
                      <a:pt x="44879" y="5591"/>
                    </a:lnTo>
                    <a:lnTo>
                      <a:pt x="43694" y="4851"/>
                    </a:lnTo>
                    <a:lnTo>
                      <a:pt x="42509" y="4147"/>
                    </a:lnTo>
                    <a:lnTo>
                      <a:pt x="41324" y="3481"/>
                    </a:lnTo>
                    <a:lnTo>
                      <a:pt x="40176" y="2888"/>
                    </a:lnTo>
                    <a:lnTo>
                      <a:pt x="38991" y="2370"/>
                    </a:lnTo>
                    <a:lnTo>
                      <a:pt x="37843" y="1926"/>
                    </a:lnTo>
                    <a:lnTo>
                      <a:pt x="36696" y="1518"/>
                    </a:lnTo>
                    <a:lnTo>
                      <a:pt x="35548" y="1148"/>
                    </a:lnTo>
                    <a:lnTo>
                      <a:pt x="34437" y="852"/>
                    </a:lnTo>
                    <a:lnTo>
                      <a:pt x="33326" y="593"/>
                    </a:lnTo>
                    <a:lnTo>
                      <a:pt x="32215" y="370"/>
                    </a:lnTo>
                    <a:lnTo>
                      <a:pt x="31104" y="222"/>
                    </a:lnTo>
                    <a:lnTo>
                      <a:pt x="30030" y="111"/>
                    </a:lnTo>
                    <a:lnTo>
                      <a:pt x="28957" y="37"/>
                    </a:lnTo>
                    <a:lnTo>
                      <a:pt x="27883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4" name="Google Shape;2944;p35"/>
              <p:cNvSpPr/>
              <p:nvPr/>
            </p:nvSpPr>
            <p:spPr>
              <a:xfrm>
                <a:off x="1432275" y="1449925"/>
                <a:ext cx="1298825" cy="2476300"/>
              </a:xfrm>
              <a:custGeom>
                <a:avLst/>
                <a:gdLst/>
                <a:ahLst/>
                <a:cxnLst/>
                <a:rect l="l" t="t" r="r" b="b"/>
                <a:pathLst>
                  <a:path w="51953" h="99052" extrusionOk="0">
                    <a:moveTo>
                      <a:pt x="24477" y="1"/>
                    </a:moveTo>
                    <a:lnTo>
                      <a:pt x="23662" y="38"/>
                    </a:lnTo>
                    <a:lnTo>
                      <a:pt x="22885" y="112"/>
                    </a:lnTo>
                    <a:lnTo>
                      <a:pt x="21292" y="297"/>
                    </a:lnTo>
                    <a:lnTo>
                      <a:pt x="19774" y="519"/>
                    </a:lnTo>
                    <a:lnTo>
                      <a:pt x="18293" y="852"/>
                    </a:lnTo>
                    <a:lnTo>
                      <a:pt x="16849" y="1260"/>
                    </a:lnTo>
                    <a:lnTo>
                      <a:pt x="15442" y="1704"/>
                    </a:lnTo>
                    <a:lnTo>
                      <a:pt x="14072" y="2222"/>
                    </a:lnTo>
                    <a:lnTo>
                      <a:pt x="12739" y="2741"/>
                    </a:lnTo>
                    <a:lnTo>
                      <a:pt x="11443" y="3333"/>
                    </a:lnTo>
                    <a:lnTo>
                      <a:pt x="10221" y="3963"/>
                    </a:lnTo>
                    <a:lnTo>
                      <a:pt x="9036" y="4592"/>
                    </a:lnTo>
                    <a:lnTo>
                      <a:pt x="7925" y="5259"/>
                    </a:lnTo>
                    <a:lnTo>
                      <a:pt x="6851" y="5925"/>
                    </a:lnTo>
                    <a:lnTo>
                      <a:pt x="5814" y="6592"/>
                    </a:lnTo>
                    <a:lnTo>
                      <a:pt x="4852" y="7258"/>
                    </a:lnTo>
                    <a:lnTo>
                      <a:pt x="3963" y="7925"/>
                    </a:lnTo>
                    <a:lnTo>
                      <a:pt x="3111" y="8591"/>
                    </a:lnTo>
                    <a:lnTo>
                      <a:pt x="1593" y="9850"/>
                    </a:lnTo>
                    <a:lnTo>
                      <a:pt x="1408" y="12183"/>
                    </a:lnTo>
                    <a:lnTo>
                      <a:pt x="1186" y="14738"/>
                    </a:lnTo>
                    <a:lnTo>
                      <a:pt x="1001" y="17515"/>
                    </a:lnTo>
                    <a:lnTo>
                      <a:pt x="853" y="20477"/>
                    </a:lnTo>
                    <a:lnTo>
                      <a:pt x="704" y="23588"/>
                    </a:lnTo>
                    <a:lnTo>
                      <a:pt x="593" y="26846"/>
                    </a:lnTo>
                    <a:lnTo>
                      <a:pt x="371" y="33771"/>
                    </a:lnTo>
                    <a:lnTo>
                      <a:pt x="223" y="41028"/>
                    </a:lnTo>
                    <a:lnTo>
                      <a:pt x="112" y="48471"/>
                    </a:lnTo>
                    <a:lnTo>
                      <a:pt x="38" y="55951"/>
                    </a:lnTo>
                    <a:lnTo>
                      <a:pt x="1" y="63319"/>
                    </a:lnTo>
                    <a:lnTo>
                      <a:pt x="1" y="70392"/>
                    </a:lnTo>
                    <a:lnTo>
                      <a:pt x="38" y="77057"/>
                    </a:lnTo>
                    <a:lnTo>
                      <a:pt x="112" y="88462"/>
                    </a:lnTo>
                    <a:lnTo>
                      <a:pt x="186" y="96201"/>
                    </a:lnTo>
                    <a:lnTo>
                      <a:pt x="223" y="99052"/>
                    </a:lnTo>
                    <a:lnTo>
                      <a:pt x="51952" y="91646"/>
                    </a:lnTo>
                    <a:lnTo>
                      <a:pt x="51804" y="83796"/>
                    </a:lnTo>
                    <a:lnTo>
                      <a:pt x="51619" y="76020"/>
                    </a:lnTo>
                    <a:lnTo>
                      <a:pt x="51360" y="68429"/>
                    </a:lnTo>
                    <a:lnTo>
                      <a:pt x="51063" y="61024"/>
                    </a:lnTo>
                    <a:lnTo>
                      <a:pt x="50730" y="53914"/>
                    </a:lnTo>
                    <a:lnTo>
                      <a:pt x="50360" y="47101"/>
                    </a:lnTo>
                    <a:lnTo>
                      <a:pt x="49953" y="40695"/>
                    </a:lnTo>
                    <a:lnTo>
                      <a:pt x="49545" y="34696"/>
                    </a:lnTo>
                    <a:lnTo>
                      <a:pt x="49175" y="29216"/>
                    </a:lnTo>
                    <a:lnTo>
                      <a:pt x="48805" y="24291"/>
                    </a:lnTo>
                    <a:lnTo>
                      <a:pt x="48138" y="16293"/>
                    </a:lnTo>
                    <a:lnTo>
                      <a:pt x="47694" y="11146"/>
                    </a:lnTo>
                    <a:lnTo>
                      <a:pt x="47509" y="9369"/>
                    </a:lnTo>
                    <a:lnTo>
                      <a:pt x="46583" y="8554"/>
                    </a:lnTo>
                    <a:lnTo>
                      <a:pt x="45657" y="7777"/>
                    </a:lnTo>
                    <a:lnTo>
                      <a:pt x="44695" y="7036"/>
                    </a:lnTo>
                    <a:lnTo>
                      <a:pt x="43769" y="6332"/>
                    </a:lnTo>
                    <a:lnTo>
                      <a:pt x="42843" y="5703"/>
                    </a:lnTo>
                    <a:lnTo>
                      <a:pt x="41917" y="5073"/>
                    </a:lnTo>
                    <a:lnTo>
                      <a:pt x="40992" y="4518"/>
                    </a:lnTo>
                    <a:lnTo>
                      <a:pt x="40066" y="4000"/>
                    </a:lnTo>
                    <a:lnTo>
                      <a:pt x="39177" y="3481"/>
                    </a:lnTo>
                    <a:lnTo>
                      <a:pt x="38252" y="3037"/>
                    </a:lnTo>
                    <a:lnTo>
                      <a:pt x="37363" y="2630"/>
                    </a:lnTo>
                    <a:lnTo>
                      <a:pt x="36474" y="2222"/>
                    </a:lnTo>
                    <a:lnTo>
                      <a:pt x="35548" y="1889"/>
                    </a:lnTo>
                    <a:lnTo>
                      <a:pt x="34660" y="1556"/>
                    </a:lnTo>
                    <a:lnTo>
                      <a:pt x="33771" y="1260"/>
                    </a:lnTo>
                    <a:lnTo>
                      <a:pt x="32919" y="1000"/>
                    </a:lnTo>
                    <a:lnTo>
                      <a:pt x="32031" y="778"/>
                    </a:lnTo>
                    <a:lnTo>
                      <a:pt x="31179" y="593"/>
                    </a:lnTo>
                    <a:lnTo>
                      <a:pt x="30290" y="408"/>
                    </a:lnTo>
                    <a:lnTo>
                      <a:pt x="29439" y="297"/>
                    </a:lnTo>
                    <a:lnTo>
                      <a:pt x="28587" y="186"/>
                    </a:lnTo>
                    <a:lnTo>
                      <a:pt x="27772" y="75"/>
                    </a:lnTo>
                    <a:lnTo>
                      <a:pt x="26921" y="38"/>
                    </a:lnTo>
                    <a:lnTo>
                      <a:pt x="26106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5" name="Google Shape;2945;p35"/>
              <p:cNvSpPr/>
              <p:nvPr/>
            </p:nvSpPr>
            <p:spPr>
              <a:xfrm>
                <a:off x="1856275" y="1864650"/>
                <a:ext cx="543400" cy="1045150"/>
              </a:xfrm>
              <a:custGeom>
                <a:avLst/>
                <a:gdLst/>
                <a:ahLst/>
                <a:cxnLst/>
                <a:rect l="l" t="t" r="r" b="b"/>
                <a:pathLst>
                  <a:path w="21736" h="41806" extrusionOk="0">
                    <a:moveTo>
                      <a:pt x="6739" y="0"/>
                    </a:moveTo>
                    <a:lnTo>
                      <a:pt x="6221" y="37"/>
                    </a:lnTo>
                    <a:lnTo>
                      <a:pt x="5740" y="111"/>
                    </a:lnTo>
                    <a:lnTo>
                      <a:pt x="5258" y="186"/>
                    </a:lnTo>
                    <a:lnTo>
                      <a:pt x="4814" y="297"/>
                    </a:lnTo>
                    <a:lnTo>
                      <a:pt x="4332" y="408"/>
                    </a:lnTo>
                    <a:lnTo>
                      <a:pt x="3407" y="741"/>
                    </a:lnTo>
                    <a:lnTo>
                      <a:pt x="2518" y="1148"/>
                    </a:lnTo>
                    <a:lnTo>
                      <a:pt x="1629" y="1630"/>
                    </a:lnTo>
                    <a:lnTo>
                      <a:pt x="815" y="2185"/>
                    </a:lnTo>
                    <a:lnTo>
                      <a:pt x="0" y="2815"/>
                    </a:lnTo>
                    <a:lnTo>
                      <a:pt x="0" y="2815"/>
                    </a:lnTo>
                    <a:lnTo>
                      <a:pt x="630" y="2666"/>
                    </a:lnTo>
                    <a:lnTo>
                      <a:pt x="1259" y="2555"/>
                    </a:lnTo>
                    <a:lnTo>
                      <a:pt x="1926" y="2481"/>
                    </a:lnTo>
                    <a:lnTo>
                      <a:pt x="2592" y="2444"/>
                    </a:lnTo>
                    <a:lnTo>
                      <a:pt x="3333" y="2481"/>
                    </a:lnTo>
                    <a:lnTo>
                      <a:pt x="4073" y="2555"/>
                    </a:lnTo>
                    <a:lnTo>
                      <a:pt x="4777" y="2703"/>
                    </a:lnTo>
                    <a:lnTo>
                      <a:pt x="5517" y="2889"/>
                    </a:lnTo>
                    <a:lnTo>
                      <a:pt x="6221" y="3111"/>
                    </a:lnTo>
                    <a:lnTo>
                      <a:pt x="6887" y="3407"/>
                    </a:lnTo>
                    <a:lnTo>
                      <a:pt x="7554" y="3740"/>
                    </a:lnTo>
                    <a:lnTo>
                      <a:pt x="8220" y="4111"/>
                    </a:lnTo>
                    <a:lnTo>
                      <a:pt x="8850" y="4555"/>
                    </a:lnTo>
                    <a:lnTo>
                      <a:pt x="9479" y="4999"/>
                    </a:lnTo>
                    <a:lnTo>
                      <a:pt x="10109" y="5518"/>
                    </a:lnTo>
                    <a:lnTo>
                      <a:pt x="10701" y="6073"/>
                    </a:lnTo>
                    <a:lnTo>
                      <a:pt x="11257" y="6628"/>
                    </a:lnTo>
                    <a:lnTo>
                      <a:pt x="11812" y="7258"/>
                    </a:lnTo>
                    <a:lnTo>
                      <a:pt x="12331" y="7924"/>
                    </a:lnTo>
                    <a:lnTo>
                      <a:pt x="12849" y="8628"/>
                    </a:lnTo>
                    <a:lnTo>
                      <a:pt x="13330" y="9369"/>
                    </a:lnTo>
                    <a:lnTo>
                      <a:pt x="13775" y="10146"/>
                    </a:lnTo>
                    <a:lnTo>
                      <a:pt x="14219" y="10924"/>
                    </a:lnTo>
                    <a:lnTo>
                      <a:pt x="14626" y="11738"/>
                    </a:lnTo>
                    <a:lnTo>
                      <a:pt x="14997" y="12590"/>
                    </a:lnTo>
                    <a:lnTo>
                      <a:pt x="15330" y="13479"/>
                    </a:lnTo>
                    <a:lnTo>
                      <a:pt x="15663" y="14404"/>
                    </a:lnTo>
                    <a:lnTo>
                      <a:pt x="15959" y="15330"/>
                    </a:lnTo>
                    <a:lnTo>
                      <a:pt x="16219" y="16293"/>
                    </a:lnTo>
                    <a:lnTo>
                      <a:pt x="16441" y="17256"/>
                    </a:lnTo>
                    <a:lnTo>
                      <a:pt x="16626" y="18255"/>
                    </a:lnTo>
                    <a:lnTo>
                      <a:pt x="16774" y="19292"/>
                    </a:lnTo>
                    <a:lnTo>
                      <a:pt x="16922" y="20329"/>
                    </a:lnTo>
                    <a:lnTo>
                      <a:pt x="16996" y="21366"/>
                    </a:lnTo>
                    <a:lnTo>
                      <a:pt x="17070" y="22440"/>
                    </a:lnTo>
                    <a:lnTo>
                      <a:pt x="17070" y="23514"/>
                    </a:lnTo>
                    <a:lnTo>
                      <a:pt x="17070" y="24995"/>
                    </a:lnTo>
                    <a:lnTo>
                      <a:pt x="16959" y="26402"/>
                    </a:lnTo>
                    <a:lnTo>
                      <a:pt x="16774" y="27809"/>
                    </a:lnTo>
                    <a:lnTo>
                      <a:pt x="16552" y="29179"/>
                    </a:lnTo>
                    <a:lnTo>
                      <a:pt x="16256" y="30512"/>
                    </a:lnTo>
                    <a:lnTo>
                      <a:pt x="15922" y="31771"/>
                    </a:lnTo>
                    <a:lnTo>
                      <a:pt x="15515" y="33030"/>
                    </a:lnTo>
                    <a:lnTo>
                      <a:pt x="15071" y="34215"/>
                    </a:lnTo>
                    <a:lnTo>
                      <a:pt x="14589" y="35400"/>
                    </a:lnTo>
                    <a:lnTo>
                      <a:pt x="14034" y="36474"/>
                    </a:lnTo>
                    <a:lnTo>
                      <a:pt x="13404" y="37510"/>
                    </a:lnTo>
                    <a:lnTo>
                      <a:pt x="12775" y="38510"/>
                    </a:lnTo>
                    <a:lnTo>
                      <a:pt x="12108" y="39436"/>
                    </a:lnTo>
                    <a:lnTo>
                      <a:pt x="11368" y="40287"/>
                    </a:lnTo>
                    <a:lnTo>
                      <a:pt x="10590" y="41065"/>
                    </a:lnTo>
                    <a:lnTo>
                      <a:pt x="9813" y="41806"/>
                    </a:lnTo>
                    <a:lnTo>
                      <a:pt x="9813" y="41806"/>
                    </a:lnTo>
                    <a:lnTo>
                      <a:pt x="10442" y="41620"/>
                    </a:lnTo>
                    <a:lnTo>
                      <a:pt x="11035" y="41398"/>
                    </a:lnTo>
                    <a:lnTo>
                      <a:pt x="11664" y="41139"/>
                    </a:lnTo>
                    <a:lnTo>
                      <a:pt x="12257" y="40806"/>
                    </a:lnTo>
                    <a:lnTo>
                      <a:pt x="12849" y="40473"/>
                    </a:lnTo>
                    <a:lnTo>
                      <a:pt x="13404" y="40102"/>
                    </a:lnTo>
                    <a:lnTo>
                      <a:pt x="13997" y="39695"/>
                    </a:lnTo>
                    <a:lnTo>
                      <a:pt x="14515" y="39251"/>
                    </a:lnTo>
                    <a:lnTo>
                      <a:pt x="15071" y="38806"/>
                    </a:lnTo>
                    <a:lnTo>
                      <a:pt x="15552" y="38288"/>
                    </a:lnTo>
                    <a:lnTo>
                      <a:pt x="16070" y="37770"/>
                    </a:lnTo>
                    <a:lnTo>
                      <a:pt x="16552" y="37177"/>
                    </a:lnTo>
                    <a:lnTo>
                      <a:pt x="17033" y="36585"/>
                    </a:lnTo>
                    <a:lnTo>
                      <a:pt x="17478" y="35992"/>
                    </a:lnTo>
                    <a:lnTo>
                      <a:pt x="17885" y="35326"/>
                    </a:lnTo>
                    <a:lnTo>
                      <a:pt x="18292" y="34659"/>
                    </a:lnTo>
                    <a:lnTo>
                      <a:pt x="18700" y="33956"/>
                    </a:lnTo>
                    <a:lnTo>
                      <a:pt x="19070" y="33215"/>
                    </a:lnTo>
                    <a:lnTo>
                      <a:pt x="19403" y="32474"/>
                    </a:lnTo>
                    <a:lnTo>
                      <a:pt x="19736" y="31697"/>
                    </a:lnTo>
                    <a:lnTo>
                      <a:pt x="20033" y="30919"/>
                    </a:lnTo>
                    <a:lnTo>
                      <a:pt x="20329" y="30105"/>
                    </a:lnTo>
                    <a:lnTo>
                      <a:pt x="20588" y="29290"/>
                    </a:lnTo>
                    <a:lnTo>
                      <a:pt x="20810" y="28438"/>
                    </a:lnTo>
                    <a:lnTo>
                      <a:pt x="21032" y="27550"/>
                    </a:lnTo>
                    <a:lnTo>
                      <a:pt x="21217" y="26661"/>
                    </a:lnTo>
                    <a:lnTo>
                      <a:pt x="21366" y="25772"/>
                    </a:lnTo>
                    <a:lnTo>
                      <a:pt x="21477" y="24847"/>
                    </a:lnTo>
                    <a:lnTo>
                      <a:pt x="21588" y="23921"/>
                    </a:lnTo>
                    <a:lnTo>
                      <a:pt x="21662" y="22995"/>
                    </a:lnTo>
                    <a:lnTo>
                      <a:pt x="21699" y="22032"/>
                    </a:lnTo>
                    <a:lnTo>
                      <a:pt x="21736" y="21070"/>
                    </a:lnTo>
                    <a:lnTo>
                      <a:pt x="21699" y="19996"/>
                    </a:lnTo>
                    <a:lnTo>
                      <a:pt x="21662" y="18922"/>
                    </a:lnTo>
                    <a:lnTo>
                      <a:pt x="21551" y="17848"/>
                    </a:lnTo>
                    <a:lnTo>
                      <a:pt x="21440" y="16811"/>
                    </a:lnTo>
                    <a:lnTo>
                      <a:pt x="21255" y="15812"/>
                    </a:lnTo>
                    <a:lnTo>
                      <a:pt x="21069" y="14812"/>
                    </a:lnTo>
                    <a:lnTo>
                      <a:pt x="20847" y="13812"/>
                    </a:lnTo>
                    <a:lnTo>
                      <a:pt x="20588" y="12886"/>
                    </a:lnTo>
                    <a:lnTo>
                      <a:pt x="20292" y="11924"/>
                    </a:lnTo>
                    <a:lnTo>
                      <a:pt x="19958" y="11035"/>
                    </a:lnTo>
                    <a:lnTo>
                      <a:pt x="19625" y="10146"/>
                    </a:lnTo>
                    <a:lnTo>
                      <a:pt x="19255" y="9295"/>
                    </a:lnTo>
                    <a:lnTo>
                      <a:pt x="18848" y="8480"/>
                    </a:lnTo>
                    <a:lnTo>
                      <a:pt x="18403" y="7665"/>
                    </a:lnTo>
                    <a:lnTo>
                      <a:pt x="17959" y="6888"/>
                    </a:lnTo>
                    <a:lnTo>
                      <a:pt x="17478" y="6184"/>
                    </a:lnTo>
                    <a:lnTo>
                      <a:pt x="16959" y="5481"/>
                    </a:lnTo>
                    <a:lnTo>
                      <a:pt x="16441" y="4814"/>
                    </a:lnTo>
                    <a:lnTo>
                      <a:pt x="15885" y="4185"/>
                    </a:lnTo>
                    <a:lnTo>
                      <a:pt x="15330" y="3592"/>
                    </a:lnTo>
                    <a:lnTo>
                      <a:pt x="14737" y="3037"/>
                    </a:lnTo>
                    <a:lnTo>
                      <a:pt x="14145" y="2555"/>
                    </a:lnTo>
                    <a:lnTo>
                      <a:pt x="13516" y="2074"/>
                    </a:lnTo>
                    <a:lnTo>
                      <a:pt x="12849" y="1667"/>
                    </a:lnTo>
                    <a:lnTo>
                      <a:pt x="12220" y="1296"/>
                    </a:lnTo>
                    <a:lnTo>
                      <a:pt x="11516" y="963"/>
                    </a:lnTo>
                    <a:lnTo>
                      <a:pt x="10849" y="667"/>
                    </a:lnTo>
                    <a:lnTo>
                      <a:pt x="10146" y="445"/>
                    </a:lnTo>
                    <a:lnTo>
                      <a:pt x="9405" y="260"/>
                    </a:lnTo>
                    <a:lnTo>
                      <a:pt x="8702" y="111"/>
                    </a:lnTo>
                    <a:lnTo>
                      <a:pt x="7961" y="37"/>
                    </a:lnTo>
                    <a:lnTo>
                      <a:pt x="7221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6" name="Google Shape;2946;p35"/>
              <p:cNvSpPr/>
              <p:nvPr/>
            </p:nvSpPr>
            <p:spPr>
              <a:xfrm>
                <a:off x="1802575" y="1925750"/>
                <a:ext cx="480475" cy="990525"/>
              </a:xfrm>
              <a:custGeom>
                <a:avLst/>
                <a:gdLst/>
                <a:ahLst/>
                <a:cxnLst/>
                <a:rect l="l" t="t" r="r" b="b"/>
                <a:pathLst>
                  <a:path w="19219" h="39621" extrusionOk="0">
                    <a:moveTo>
                      <a:pt x="4740" y="0"/>
                    </a:moveTo>
                    <a:lnTo>
                      <a:pt x="4074" y="37"/>
                    </a:lnTo>
                    <a:lnTo>
                      <a:pt x="3407" y="111"/>
                    </a:lnTo>
                    <a:lnTo>
                      <a:pt x="2778" y="222"/>
                    </a:lnTo>
                    <a:lnTo>
                      <a:pt x="2148" y="371"/>
                    </a:lnTo>
                    <a:lnTo>
                      <a:pt x="1593" y="852"/>
                    </a:lnTo>
                    <a:lnTo>
                      <a:pt x="1037" y="1370"/>
                    </a:lnTo>
                    <a:lnTo>
                      <a:pt x="519" y="1926"/>
                    </a:lnTo>
                    <a:lnTo>
                      <a:pt x="0" y="2518"/>
                    </a:lnTo>
                    <a:lnTo>
                      <a:pt x="556" y="2481"/>
                    </a:lnTo>
                    <a:lnTo>
                      <a:pt x="1889" y="2481"/>
                    </a:lnTo>
                    <a:lnTo>
                      <a:pt x="2629" y="2592"/>
                    </a:lnTo>
                    <a:lnTo>
                      <a:pt x="3333" y="2703"/>
                    </a:lnTo>
                    <a:lnTo>
                      <a:pt x="4037" y="2888"/>
                    </a:lnTo>
                    <a:lnTo>
                      <a:pt x="4740" y="3111"/>
                    </a:lnTo>
                    <a:lnTo>
                      <a:pt x="5444" y="3407"/>
                    </a:lnTo>
                    <a:lnTo>
                      <a:pt x="6110" y="3740"/>
                    </a:lnTo>
                    <a:lnTo>
                      <a:pt x="6777" y="4110"/>
                    </a:lnTo>
                    <a:lnTo>
                      <a:pt x="7406" y="4555"/>
                    </a:lnTo>
                    <a:lnTo>
                      <a:pt x="8036" y="4999"/>
                    </a:lnTo>
                    <a:lnTo>
                      <a:pt x="8665" y="5518"/>
                    </a:lnTo>
                    <a:lnTo>
                      <a:pt x="9258" y="6073"/>
                    </a:lnTo>
                    <a:lnTo>
                      <a:pt x="9813" y="6665"/>
                    </a:lnTo>
                    <a:lnTo>
                      <a:pt x="10368" y="7295"/>
                    </a:lnTo>
                    <a:lnTo>
                      <a:pt x="10887" y="7924"/>
                    </a:lnTo>
                    <a:lnTo>
                      <a:pt x="11405" y="8628"/>
                    </a:lnTo>
                    <a:lnTo>
                      <a:pt x="11887" y="9368"/>
                    </a:lnTo>
                    <a:lnTo>
                      <a:pt x="12331" y="10146"/>
                    </a:lnTo>
                    <a:lnTo>
                      <a:pt x="12738" y="10924"/>
                    </a:lnTo>
                    <a:lnTo>
                      <a:pt x="13146" y="11738"/>
                    </a:lnTo>
                    <a:lnTo>
                      <a:pt x="13553" y="12627"/>
                    </a:lnTo>
                    <a:lnTo>
                      <a:pt x="13886" y="13479"/>
                    </a:lnTo>
                    <a:lnTo>
                      <a:pt x="14219" y="14404"/>
                    </a:lnTo>
                    <a:lnTo>
                      <a:pt x="14516" y="15330"/>
                    </a:lnTo>
                    <a:lnTo>
                      <a:pt x="14775" y="16293"/>
                    </a:lnTo>
                    <a:lnTo>
                      <a:pt x="14997" y="17256"/>
                    </a:lnTo>
                    <a:lnTo>
                      <a:pt x="15182" y="18255"/>
                    </a:lnTo>
                    <a:lnTo>
                      <a:pt x="15330" y="19292"/>
                    </a:lnTo>
                    <a:lnTo>
                      <a:pt x="15478" y="20329"/>
                    </a:lnTo>
                    <a:lnTo>
                      <a:pt x="15552" y="21366"/>
                    </a:lnTo>
                    <a:lnTo>
                      <a:pt x="15626" y="22440"/>
                    </a:lnTo>
                    <a:lnTo>
                      <a:pt x="15626" y="23550"/>
                    </a:lnTo>
                    <a:lnTo>
                      <a:pt x="15626" y="24735"/>
                    </a:lnTo>
                    <a:lnTo>
                      <a:pt x="15552" y="25920"/>
                    </a:lnTo>
                    <a:lnTo>
                      <a:pt x="15441" y="27105"/>
                    </a:lnTo>
                    <a:lnTo>
                      <a:pt x="15293" y="28216"/>
                    </a:lnTo>
                    <a:lnTo>
                      <a:pt x="15071" y="29364"/>
                    </a:lnTo>
                    <a:lnTo>
                      <a:pt x="14849" y="30438"/>
                    </a:lnTo>
                    <a:lnTo>
                      <a:pt x="14553" y="31512"/>
                    </a:lnTo>
                    <a:lnTo>
                      <a:pt x="14256" y="32548"/>
                    </a:lnTo>
                    <a:lnTo>
                      <a:pt x="13886" y="33548"/>
                    </a:lnTo>
                    <a:lnTo>
                      <a:pt x="13516" y="34548"/>
                    </a:lnTo>
                    <a:lnTo>
                      <a:pt x="13072" y="35474"/>
                    </a:lnTo>
                    <a:lnTo>
                      <a:pt x="12627" y="36399"/>
                    </a:lnTo>
                    <a:lnTo>
                      <a:pt x="12146" y="37251"/>
                    </a:lnTo>
                    <a:lnTo>
                      <a:pt x="11590" y="38103"/>
                    </a:lnTo>
                    <a:lnTo>
                      <a:pt x="11072" y="38880"/>
                    </a:lnTo>
                    <a:lnTo>
                      <a:pt x="10480" y="39621"/>
                    </a:lnTo>
                    <a:lnTo>
                      <a:pt x="11220" y="39510"/>
                    </a:lnTo>
                    <a:lnTo>
                      <a:pt x="11961" y="39362"/>
                    </a:lnTo>
                    <a:lnTo>
                      <a:pt x="12738" y="38621"/>
                    </a:lnTo>
                    <a:lnTo>
                      <a:pt x="13516" y="37843"/>
                    </a:lnTo>
                    <a:lnTo>
                      <a:pt x="14256" y="36992"/>
                    </a:lnTo>
                    <a:lnTo>
                      <a:pt x="14923" y="36066"/>
                    </a:lnTo>
                    <a:lnTo>
                      <a:pt x="15552" y="35066"/>
                    </a:lnTo>
                    <a:lnTo>
                      <a:pt x="16182" y="34030"/>
                    </a:lnTo>
                    <a:lnTo>
                      <a:pt x="16737" y="32956"/>
                    </a:lnTo>
                    <a:lnTo>
                      <a:pt x="17219" y="31771"/>
                    </a:lnTo>
                    <a:lnTo>
                      <a:pt x="17663" y="30586"/>
                    </a:lnTo>
                    <a:lnTo>
                      <a:pt x="18070" y="29327"/>
                    </a:lnTo>
                    <a:lnTo>
                      <a:pt x="18404" y="28068"/>
                    </a:lnTo>
                    <a:lnTo>
                      <a:pt x="18700" y="26735"/>
                    </a:lnTo>
                    <a:lnTo>
                      <a:pt x="18922" y="25365"/>
                    </a:lnTo>
                    <a:lnTo>
                      <a:pt x="19107" y="23958"/>
                    </a:lnTo>
                    <a:lnTo>
                      <a:pt x="19218" y="22551"/>
                    </a:lnTo>
                    <a:lnTo>
                      <a:pt x="19218" y="21070"/>
                    </a:lnTo>
                    <a:lnTo>
                      <a:pt x="19218" y="19996"/>
                    </a:lnTo>
                    <a:lnTo>
                      <a:pt x="19144" y="18922"/>
                    </a:lnTo>
                    <a:lnTo>
                      <a:pt x="19070" y="17885"/>
                    </a:lnTo>
                    <a:lnTo>
                      <a:pt x="18922" y="16848"/>
                    </a:lnTo>
                    <a:lnTo>
                      <a:pt x="18774" y="15811"/>
                    </a:lnTo>
                    <a:lnTo>
                      <a:pt x="18589" y="14812"/>
                    </a:lnTo>
                    <a:lnTo>
                      <a:pt x="18367" y="13849"/>
                    </a:lnTo>
                    <a:lnTo>
                      <a:pt x="18107" y="12886"/>
                    </a:lnTo>
                    <a:lnTo>
                      <a:pt x="17811" y="11960"/>
                    </a:lnTo>
                    <a:lnTo>
                      <a:pt x="17478" y="11035"/>
                    </a:lnTo>
                    <a:lnTo>
                      <a:pt x="17145" y="10146"/>
                    </a:lnTo>
                    <a:lnTo>
                      <a:pt x="16774" y="9294"/>
                    </a:lnTo>
                    <a:lnTo>
                      <a:pt x="16367" y="8480"/>
                    </a:lnTo>
                    <a:lnTo>
                      <a:pt x="15923" y="7702"/>
                    </a:lnTo>
                    <a:lnTo>
                      <a:pt x="15478" y="6925"/>
                    </a:lnTo>
                    <a:lnTo>
                      <a:pt x="14997" y="6184"/>
                    </a:lnTo>
                    <a:lnTo>
                      <a:pt x="14479" y="5480"/>
                    </a:lnTo>
                    <a:lnTo>
                      <a:pt x="13960" y="4814"/>
                    </a:lnTo>
                    <a:lnTo>
                      <a:pt x="13405" y="4184"/>
                    </a:lnTo>
                    <a:lnTo>
                      <a:pt x="12849" y="3629"/>
                    </a:lnTo>
                    <a:lnTo>
                      <a:pt x="12257" y="3074"/>
                    </a:lnTo>
                    <a:lnTo>
                      <a:pt x="11627" y="2555"/>
                    </a:lnTo>
                    <a:lnTo>
                      <a:pt x="10998" y="2111"/>
                    </a:lnTo>
                    <a:lnTo>
                      <a:pt x="10368" y="1667"/>
                    </a:lnTo>
                    <a:lnTo>
                      <a:pt x="9702" y="1296"/>
                    </a:lnTo>
                    <a:lnTo>
                      <a:pt x="9035" y="963"/>
                    </a:lnTo>
                    <a:lnTo>
                      <a:pt x="8369" y="667"/>
                    </a:lnTo>
                    <a:lnTo>
                      <a:pt x="7665" y="445"/>
                    </a:lnTo>
                    <a:lnTo>
                      <a:pt x="6925" y="259"/>
                    </a:lnTo>
                    <a:lnTo>
                      <a:pt x="6221" y="111"/>
                    </a:lnTo>
                    <a:lnTo>
                      <a:pt x="5481" y="37"/>
                    </a:lnTo>
                    <a:lnTo>
                      <a:pt x="4740" y="0"/>
                    </a:lnTo>
                    <a:close/>
                  </a:path>
                </a:pathLst>
              </a:custGeom>
              <a:solidFill>
                <a:srgbClr val="2D49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7" name="Google Shape;2947;p35"/>
              <p:cNvSpPr/>
              <p:nvPr/>
            </p:nvSpPr>
            <p:spPr>
              <a:xfrm>
                <a:off x="1673900" y="1987775"/>
                <a:ext cx="519350" cy="930350"/>
              </a:xfrm>
              <a:custGeom>
                <a:avLst/>
                <a:gdLst/>
                <a:ahLst/>
                <a:cxnLst/>
                <a:rect l="l" t="t" r="r" b="b"/>
                <a:pathLst>
                  <a:path w="20774" h="37214" extrusionOk="0">
                    <a:moveTo>
                      <a:pt x="5703" y="0"/>
                    </a:moveTo>
                    <a:lnTo>
                      <a:pt x="5147" y="37"/>
                    </a:lnTo>
                    <a:lnTo>
                      <a:pt x="4592" y="815"/>
                    </a:lnTo>
                    <a:lnTo>
                      <a:pt x="4037" y="1592"/>
                    </a:lnTo>
                    <a:lnTo>
                      <a:pt x="3518" y="2407"/>
                    </a:lnTo>
                    <a:lnTo>
                      <a:pt x="3037" y="3296"/>
                    </a:lnTo>
                    <a:lnTo>
                      <a:pt x="2555" y="4184"/>
                    </a:lnTo>
                    <a:lnTo>
                      <a:pt x="2148" y="5147"/>
                    </a:lnTo>
                    <a:lnTo>
                      <a:pt x="1741" y="6110"/>
                    </a:lnTo>
                    <a:lnTo>
                      <a:pt x="1408" y="7110"/>
                    </a:lnTo>
                    <a:lnTo>
                      <a:pt x="1074" y="8183"/>
                    </a:lnTo>
                    <a:lnTo>
                      <a:pt x="815" y="9220"/>
                    </a:lnTo>
                    <a:lnTo>
                      <a:pt x="556" y="10331"/>
                    </a:lnTo>
                    <a:lnTo>
                      <a:pt x="371" y="11442"/>
                    </a:lnTo>
                    <a:lnTo>
                      <a:pt x="223" y="12590"/>
                    </a:lnTo>
                    <a:lnTo>
                      <a:pt x="74" y="13775"/>
                    </a:lnTo>
                    <a:lnTo>
                      <a:pt x="37" y="14960"/>
                    </a:lnTo>
                    <a:lnTo>
                      <a:pt x="0" y="16145"/>
                    </a:lnTo>
                    <a:lnTo>
                      <a:pt x="0" y="17218"/>
                    </a:lnTo>
                    <a:lnTo>
                      <a:pt x="74" y="18292"/>
                    </a:lnTo>
                    <a:lnTo>
                      <a:pt x="149" y="19366"/>
                    </a:lnTo>
                    <a:lnTo>
                      <a:pt x="297" y="20403"/>
                    </a:lnTo>
                    <a:lnTo>
                      <a:pt x="445" y="21403"/>
                    </a:lnTo>
                    <a:lnTo>
                      <a:pt x="667" y="22402"/>
                    </a:lnTo>
                    <a:lnTo>
                      <a:pt x="889" y="23402"/>
                    </a:lnTo>
                    <a:lnTo>
                      <a:pt x="1148" y="24365"/>
                    </a:lnTo>
                    <a:lnTo>
                      <a:pt x="1445" y="25291"/>
                    </a:lnTo>
                    <a:lnTo>
                      <a:pt x="1741" y="26179"/>
                    </a:lnTo>
                    <a:lnTo>
                      <a:pt x="2111" y="27068"/>
                    </a:lnTo>
                    <a:lnTo>
                      <a:pt x="2481" y="27920"/>
                    </a:lnTo>
                    <a:lnTo>
                      <a:pt x="2889" y="28734"/>
                    </a:lnTo>
                    <a:lnTo>
                      <a:pt x="3296" y="29549"/>
                    </a:lnTo>
                    <a:lnTo>
                      <a:pt x="3777" y="30327"/>
                    </a:lnTo>
                    <a:lnTo>
                      <a:pt x="4259" y="31030"/>
                    </a:lnTo>
                    <a:lnTo>
                      <a:pt x="4740" y="31734"/>
                    </a:lnTo>
                    <a:lnTo>
                      <a:pt x="5296" y="32400"/>
                    </a:lnTo>
                    <a:lnTo>
                      <a:pt x="5814" y="33030"/>
                    </a:lnTo>
                    <a:lnTo>
                      <a:pt x="6406" y="33622"/>
                    </a:lnTo>
                    <a:lnTo>
                      <a:pt x="6999" y="34178"/>
                    </a:lnTo>
                    <a:lnTo>
                      <a:pt x="7591" y="34659"/>
                    </a:lnTo>
                    <a:lnTo>
                      <a:pt x="8221" y="35140"/>
                    </a:lnTo>
                    <a:lnTo>
                      <a:pt x="8850" y="35548"/>
                    </a:lnTo>
                    <a:lnTo>
                      <a:pt x="9517" y="35955"/>
                    </a:lnTo>
                    <a:lnTo>
                      <a:pt x="10183" y="36251"/>
                    </a:lnTo>
                    <a:lnTo>
                      <a:pt x="10887" y="36547"/>
                    </a:lnTo>
                    <a:lnTo>
                      <a:pt x="11590" y="36770"/>
                    </a:lnTo>
                    <a:lnTo>
                      <a:pt x="12294" y="36955"/>
                    </a:lnTo>
                    <a:lnTo>
                      <a:pt x="13035" y="37103"/>
                    </a:lnTo>
                    <a:lnTo>
                      <a:pt x="13775" y="37177"/>
                    </a:lnTo>
                    <a:lnTo>
                      <a:pt x="14516" y="37214"/>
                    </a:lnTo>
                    <a:lnTo>
                      <a:pt x="15071" y="37214"/>
                    </a:lnTo>
                    <a:lnTo>
                      <a:pt x="15627" y="37140"/>
                    </a:lnTo>
                    <a:lnTo>
                      <a:pt x="16219" y="36399"/>
                    </a:lnTo>
                    <a:lnTo>
                      <a:pt x="16737" y="35622"/>
                    </a:lnTo>
                    <a:lnTo>
                      <a:pt x="17293" y="34770"/>
                    </a:lnTo>
                    <a:lnTo>
                      <a:pt x="17774" y="33918"/>
                    </a:lnTo>
                    <a:lnTo>
                      <a:pt x="18219" y="32993"/>
                    </a:lnTo>
                    <a:lnTo>
                      <a:pt x="18663" y="32067"/>
                    </a:lnTo>
                    <a:lnTo>
                      <a:pt x="19033" y="31067"/>
                    </a:lnTo>
                    <a:lnTo>
                      <a:pt x="19403" y="30067"/>
                    </a:lnTo>
                    <a:lnTo>
                      <a:pt x="19700" y="29031"/>
                    </a:lnTo>
                    <a:lnTo>
                      <a:pt x="19996" y="27957"/>
                    </a:lnTo>
                    <a:lnTo>
                      <a:pt x="20218" y="26883"/>
                    </a:lnTo>
                    <a:lnTo>
                      <a:pt x="20440" y="25735"/>
                    </a:lnTo>
                    <a:lnTo>
                      <a:pt x="20588" y="24624"/>
                    </a:lnTo>
                    <a:lnTo>
                      <a:pt x="20699" y="23439"/>
                    </a:lnTo>
                    <a:lnTo>
                      <a:pt x="20773" y="22254"/>
                    </a:lnTo>
                    <a:lnTo>
                      <a:pt x="20773" y="21069"/>
                    </a:lnTo>
                    <a:lnTo>
                      <a:pt x="20773" y="19959"/>
                    </a:lnTo>
                    <a:lnTo>
                      <a:pt x="20699" y="18885"/>
                    </a:lnTo>
                    <a:lnTo>
                      <a:pt x="20625" y="17848"/>
                    </a:lnTo>
                    <a:lnTo>
                      <a:pt x="20477" y="16811"/>
                    </a:lnTo>
                    <a:lnTo>
                      <a:pt x="20329" y="15774"/>
                    </a:lnTo>
                    <a:lnTo>
                      <a:pt x="20144" y="14775"/>
                    </a:lnTo>
                    <a:lnTo>
                      <a:pt x="19922" y="13812"/>
                    </a:lnTo>
                    <a:lnTo>
                      <a:pt x="19663" y="12849"/>
                    </a:lnTo>
                    <a:lnTo>
                      <a:pt x="19366" y="11923"/>
                    </a:lnTo>
                    <a:lnTo>
                      <a:pt x="19033" y="10998"/>
                    </a:lnTo>
                    <a:lnTo>
                      <a:pt x="18700" y="10146"/>
                    </a:lnTo>
                    <a:lnTo>
                      <a:pt x="18293" y="9257"/>
                    </a:lnTo>
                    <a:lnTo>
                      <a:pt x="17885" y="8443"/>
                    </a:lnTo>
                    <a:lnTo>
                      <a:pt x="17478" y="7665"/>
                    </a:lnTo>
                    <a:lnTo>
                      <a:pt x="17034" y="6887"/>
                    </a:lnTo>
                    <a:lnTo>
                      <a:pt x="16552" y="6147"/>
                    </a:lnTo>
                    <a:lnTo>
                      <a:pt x="16034" y="5443"/>
                    </a:lnTo>
                    <a:lnTo>
                      <a:pt x="15515" y="4814"/>
                    </a:lnTo>
                    <a:lnTo>
                      <a:pt x="14960" y="4184"/>
                    </a:lnTo>
                    <a:lnTo>
                      <a:pt x="14405" y="3592"/>
                    </a:lnTo>
                    <a:lnTo>
                      <a:pt x="13812" y="3037"/>
                    </a:lnTo>
                    <a:lnTo>
                      <a:pt x="13183" y="2518"/>
                    </a:lnTo>
                    <a:lnTo>
                      <a:pt x="12553" y="2074"/>
                    </a:lnTo>
                    <a:lnTo>
                      <a:pt x="11924" y="1629"/>
                    </a:lnTo>
                    <a:lnTo>
                      <a:pt x="11257" y="1259"/>
                    </a:lnTo>
                    <a:lnTo>
                      <a:pt x="10591" y="926"/>
                    </a:lnTo>
                    <a:lnTo>
                      <a:pt x="9887" y="630"/>
                    </a:lnTo>
                    <a:lnTo>
                      <a:pt x="9184" y="407"/>
                    </a:lnTo>
                    <a:lnTo>
                      <a:pt x="8480" y="222"/>
                    </a:lnTo>
                    <a:lnTo>
                      <a:pt x="7776" y="111"/>
                    </a:lnTo>
                    <a:lnTo>
                      <a:pt x="7036" y="0"/>
                    </a:lnTo>
                    <a:close/>
                  </a:path>
                </a:pathLst>
              </a:custGeom>
              <a:solidFill>
                <a:srgbClr val="2D496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8" name="Google Shape;2948;p35"/>
              <p:cNvSpPr/>
              <p:nvPr/>
            </p:nvSpPr>
            <p:spPr>
              <a:xfrm>
                <a:off x="1432275" y="2525600"/>
                <a:ext cx="149075" cy="703575"/>
              </a:xfrm>
              <a:custGeom>
                <a:avLst/>
                <a:gdLst/>
                <a:ahLst/>
                <a:cxnLst/>
                <a:rect l="l" t="t" r="r" b="b"/>
                <a:pathLst>
                  <a:path w="5963" h="28143" extrusionOk="0">
                    <a:moveTo>
                      <a:pt x="1" y="1"/>
                    </a:moveTo>
                    <a:lnTo>
                      <a:pt x="1" y="28142"/>
                    </a:lnTo>
                    <a:lnTo>
                      <a:pt x="5963" y="28142"/>
                    </a:lnTo>
                    <a:lnTo>
                      <a:pt x="5963" y="11109"/>
                    </a:lnTo>
                    <a:lnTo>
                      <a:pt x="2186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49" name="Google Shape;2949;p35"/>
              <p:cNvSpPr/>
              <p:nvPr/>
            </p:nvSpPr>
            <p:spPr>
              <a:xfrm>
                <a:off x="1460975" y="2869050"/>
                <a:ext cx="66675" cy="287925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11517" extrusionOk="0">
                    <a:moveTo>
                      <a:pt x="1" y="0"/>
                    </a:moveTo>
                    <a:lnTo>
                      <a:pt x="1" y="10183"/>
                    </a:lnTo>
                    <a:lnTo>
                      <a:pt x="38" y="10442"/>
                    </a:lnTo>
                    <a:lnTo>
                      <a:pt x="112" y="10702"/>
                    </a:lnTo>
                    <a:lnTo>
                      <a:pt x="223" y="10924"/>
                    </a:lnTo>
                    <a:lnTo>
                      <a:pt x="371" y="11109"/>
                    </a:lnTo>
                    <a:lnTo>
                      <a:pt x="593" y="11294"/>
                    </a:lnTo>
                    <a:lnTo>
                      <a:pt x="815" y="11405"/>
                    </a:lnTo>
                    <a:lnTo>
                      <a:pt x="1075" y="11479"/>
                    </a:lnTo>
                    <a:lnTo>
                      <a:pt x="1334" y="11516"/>
                    </a:lnTo>
                    <a:lnTo>
                      <a:pt x="1593" y="11479"/>
                    </a:lnTo>
                    <a:lnTo>
                      <a:pt x="1852" y="11405"/>
                    </a:lnTo>
                    <a:lnTo>
                      <a:pt x="2074" y="11294"/>
                    </a:lnTo>
                    <a:lnTo>
                      <a:pt x="2260" y="11109"/>
                    </a:lnTo>
                    <a:lnTo>
                      <a:pt x="2408" y="10924"/>
                    </a:lnTo>
                    <a:lnTo>
                      <a:pt x="2556" y="10702"/>
                    </a:lnTo>
                    <a:lnTo>
                      <a:pt x="2630" y="10442"/>
                    </a:lnTo>
                    <a:lnTo>
                      <a:pt x="2667" y="10183"/>
                    </a:lnTo>
                    <a:lnTo>
                      <a:pt x="2667" y="0"/>
                    </a:lnTo>
                    <a:lnTo>
                      <a:pt x="2371" y="223"/>
                    </a:lnTo>
                    <a:lnTo>
                      <a:pt x="2037" y="408"/>
                    </a:lnTo>
                    <a:lnTo>
                      <a:pt x="1704" y="519"/>
                    </a:lnTo>
                    <a:lnTo>
                      <a:pt x="1334" y="556"/>
                    </a:lnTo>
                    <a:lnTo>
                      <a:pt x="964" y="519"/>
                    </a:lnTo>
                    <a:lnTo>
                      <a:pt x="593" y="408"/>
                    </a:lnTo>
                    <a:lnTo>
                      <a:pt x="260" y="223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0" name="Google Shape;2950;p35"/>
              <p:cNvSpPr/>
              <p:nvPr/>
            </p:nvSpPr>
            <p:spPr>
              <a:xfrm>
                <a:off x="1460975" y="2847750"/>
                <a:ext cx="66675" cy="35200"/>
              </a:xfrm>
              <a:custGeom>
                <a:avLst/>
                <a:gdLst/>
                <a:ahLst/>
                <a:cxnLst/>
                <a:rect l="l" t="t" r="r" b="b"/>
                <a:pathLst>
                  <a:path w="2667" h="1408" extrusionOk="0">
                    <a:moveTo>
                      <a:pt x="1" y="1"/>
                    </a:moveTo>
                    <a:lnTo>
                      <a:pt x="1" y="852"/>
                    </a:lnTo>
                    <a:lnTo>
                      <a:pt x="260" y="1075"/>
                    </a:lnTo>
                    <a:lnTo>
                      <a:pt x="593" y="1260"/>
                    </a:lnTo>
                    <a:lnTo>
                      <a:pt x="964" y="1371"/>
                    </a:lnTo>
                    <a:lnTo>
                      <a:pt x="1334" y="1408"/>
                    </a:lnTo>
                    <a:lnTo>
                      <a:pt x="1704" y="1371"/>
                    </a:lnTo>
                    <a:lnTo>
                      <a:pt x="2037" y="1260"/>
                    </a:lnTo>
                    <a:lnTo>
                      <a:pt x="2371" y="1075"/>
                    </a:lnTo>
                    <a:lnTo>
                      <a:pt x="2667" y="852"/>
                    </a:lnTo>
                    <a:lnTo>
                      <a:pt x="2667" y="1"/>
                    </a:lnTo>
                    <a:lnTo>
                      <a:pt x="2371" y="223"/>
                    </a:lnTo>
                    <a:lnTo>
                      <a:pt x="2037" y="408"/>
                    </a:lnTo>
                    <a:lnTo>
                      <a:pt x="1704" y="519"/>
                    </a:lnTo>
                    <a:lnTo>
                      <a:pt x="1334" y="556"/>
                    </a:lnTo>
                    <a:lnTo>
                      <a:pt x="964" y="519"/>
                    </a:lnTo>
                    <a:lnTo>
                      <a:pt x="593" y="408"/>
                    </a:lnTo>
                    <a:lnTo>
                      <a:pt x="260" y="223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37393A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1" name="Google Shape;2951;p35"/>
              <p:cNvSpPr/>
              <p:nvPr/>
            </p:nvSpPr>
            <p:spPr>
              <a:xfrm>
                <a:off x="1447100" y="2759800"/>
                <a:ext cx="94450" cy="101875"/>
              </a:xfrm>
              <a:custGeom>
                <a:avLst/>
                <a:gdLst/>
                <a:ahLst/>
                <a:cxnLst/>
                <a:rect l="l" t="t" r="r" b="b"/>
                <a:pathLst>
                  <a:path w="3778" h="4075" extrusionOk="0">
                    <a:moveTo>
                      <a:pt x="1889" y="1"/>
                    </a:moveTo>
                    <a:lnTo>
                      <a:pt x="1482" y="38"/>
                    </a:lnTo>
                    <a:lnTo>
                      <a:pt x="1148" y="149"/>
                    </a:lnTo>
                    <a:lnTo>
                      <a:pt x="815" y="334"/>
                    </a:lnTo>
                    <a:lnTo>
                      <a:pt x="556" y="556"/>
                    </a:lnTo>
                    <a:lnTo>
                      <a:pt x="297" y="853"/>
                    </a:lnTo>
                    <a:lnTo>
                      <a:pt x="149" y="1149"/>
                    </a:lnTo>
                    <a:lnTo>
                      <a:pt x="37" y="1519"/>
                    </a:lnTo>
                    <a:lnTo>
                      <a:pt x="0" y="1889"/>
                    </a:lnTo>
                    <a:lnTo>
                      <a:pt x="0" y="2186"/>
                    </a:lnTo>
                    <a:lnTo>
                      <a:pt x="0" y="2482"/>
                    </a:lnTo>
                    <a:lnTo>
                      <a:pt x="74" y="2778"/>
                    </a:lnTo>
                    <a:lnTo>
                      <a:pt x="186" y="3037"/>
                    </a:lnTo>
                    <a:lnTo>
                      <a:pt x="371" y="3297"/>
                    </a:lnTo>
                    <a:lnTo>
                      <a:pt x="556" y="3519"/>
                    </a:lnTo>
                    <a:lnTo>
                      <a:pt x="815" y="3741"/>
                    </a:lnTo>
                    <a:lnTo>
                      <a:pt x="1148" y="3926"/>
                    </a:lnTo>
                    <a:lnTo>
                      <a:pt x="1519" y="4037"/>
                    </a:lnTo>
                    <a:lnTo>
                      <a:pt x="1889" y="4074"/>
                    </a:lnTo>
                    <a:lnTo>
                      <a:pt x="2259" y="4037"/>
                    </a:lnTo>
                    <a:lnTo>
                      <a:pt x="2592" y="3926"/>
                    </a:lnTo>
                    <a:lnTo>
                      <a:pt x="2926" y="3741"/>
                    </a:lnTo>
                    <a:lnTo>
                      <a:pt x="3222" y="3519"/>
                    </a:lnTo>
                    <a:lnTo>
                      <a:pt x="3407" y="3297"/>
                    </a:lnTo>
                    <a:lnTo>
                      <a:pt x="3555" y="3037"/>
                    </a:lnTo>
                    <a:lnTo>
                      <a:pt x="3666" y="2778"/>
                    </a:lnTo>
                    <a:lnTo>
                      <a:pt x="3740" y="2482"/>
                    </a:lnTo>
                    <a:lnTo>
                      <a:pt x="3777" y="2186"/>
                    </a:lnTo>
                    <a:lnTo>
                      <a:pt x="3777" y="1889"/>
                    </a:lnTo>
                    <a:lnTo>
                      <a:pt x="3740" y="1519"/>
                    </a:lnTo>
                    <a:lnTo>
                      <a:pt x="3629" y="1149"/>
                    </a:lnTo>
                    <a:lnTo>
                      <a:pt x="3444" y="853"/>
                    </a:lnTo>
                    <a:lnTo>
                      <a:pt x="3222" y="556"/>
                    </a:lnTo>
                    <a:lnTo>
                      <a:pt x="2926" y="334"/>
                    </a:lnTo>
                    <a:lnTo>
                      <a:pt x="2629" y="149"/>
                    </a:lnTo>
                    <a:lnTo>
                      <a:pt x="2259" y="38"/>
                    </a:lnTo>
                    <a:lnTo>
                      <a:pt x="1889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2" name="Google Shape;2952;p35"/>
              <p:cNvSpPr/>
              <p:nvPr/>
            </p:nvSpPr>
            <p:spPr>
              <a:xfrm>
                <a:off x="922225" y="2369150"/>
                <a:ext cx="326800" cy="720250"/>
              </a:xfrm>
              <a:custGeom>
                <a:avLst/>
                <a:gdLst/>
                <a:ahLst/>
                <a:cxnLst/>
                <a:rect l="l" t="t" r="r" b="b"/>
                <a:pathLst>
                  <a:path w="13072" h="28810" extrusionOk="0">
                    <a:moveTo>
                      <a:pt x="2851" y="1"/>
                    </a:moveTo>
                    <a:lnTo>
                      <a:pt x="2444" y="4259"/>
                    </a:lnTo>
                    <a:lnTo>
                      <a:pt x="2518" y="4259"/>
                    </a:lnTo>
                    <a:lnTo>
                      <a:pt x="2518" y="8555"/>
                    </a:lnTo>
                    <a:lnTo>
                      <a:pt x="2000" y="8555"/>
                    </a:lnTo>
                    <a:lnTo>
                      <a:pt x="1852" y="10184"/>
                    </a:lnTo>
                    <a:lnTo>
                      <a:pt x="2518" y="10184"/>
                    </a:lnTo>
                    <a:lnTo>
                      <a:pt x="2518" y="14664"/>
                    </a:lnTo>
                    <a:lnTo>
                      <a:pt x="1407" y="14590"/>
                    </a:lnTo>
                    <a:lnTo>
                      <a:pt x="1259" y="16294"/>
                    </a:lnTo>
                    <a:lnTo>
                      <a:pt x="2518" y="16294"/>
                    </a:lnTo>
                    <a:lnTo>
                      <a:pt x="2851" y="21218"/>
                    </a:lnTo>
                    <a:lnTo>
                      <a:pt x="778" y="21218"/>
                    </a:lnTo>
                    <a:lnTo>
                      <a:pt x="0" y="28809"/>
                    </a:lnTo>
                    <a:lnTo>
                      <a:pt x="13071" y="28809"/>
                    </a:lnTo>
                    <a:lnTo>
                      <a:pt x="1307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3" name="Google Shape;2953;p35"/>
              <p:cNvSpPr/>
              <p:nvPr/>
            </p:nvSpPr>
            <p:spPr>
              <a:xfrm>
                <a:off x="972200" y="2475625"/>
                <a:ext cx="13000" cy="107400"/>
              </a:xfrm>
              <a:custGeom>
                <a:avLst/>
                <a:gdLst/>
                <a:ahLst/>
                <a:cxnLst/>
                <a:rect l="l" t="t" r="r" b="b"/>
                <a:pathLst>
                  <a:path w="520" h="4296" extrusionOk="0">
                    <a:moveTo>
                      <a:pt x="445" y="0"/>
                    </a:moveTo>
                    <a:lnTo>
                      <a:pt x="1" y="4296"/>
                    </a:lnTo>
                    <a:lnTo>
                      <a:pt x="519" y="4296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4" name="Google Shape;2954;p35"/>
              <p:cNvSpPr/>
              <p:nvPr/>
            </p:nvSpPr>
            <p:spPr>
              <a:xfrm>
                <a:off x="957400" y="2623725"/>
                <a:ext cx="27800" cy="112050"/>
              </a:xfrm>
              <a:custGeom>
                <a:avLst/>
                <a:gdLst/>
                <a:ahLst/>
                <a:cxnLst/>
                <a:rect l="l" t="t" r="r" b="b"/>
                <a:pathLst>
                  <a:path w="1112" h="4482" extrusionOk="0">
                    <a:moveTo>
                      <a:pt x="445" y="1"/>
                    </a:moveTo>
                    <a:lnTo>
                      <a:pt x="0" y="4407"/>
                    </a:lnTo>
                    <a:lnTo>
                      <a:pt x="1111" y="4481"/>
                    </a:lnTo>
                    <a:lnTo>
                      <a:pt x="111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5" name="Google Shape;2955;p35"/>
              <p:cNvSpPr/>
              <p:nvPr/>
            </p:nvSpPr>
            <p:spPr>
              <a:xfrm>
                <a:off x="941650" y="2776475"/>
                <a:ext cx="51875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2075" h="4926" extrusionOk="0">
                    <a:moveTo>
                      <a:pt x="482" y="1"/>
                    </a:moveTo>
                    <a:lnTo>
                      <a:pt x="1" y="4925"/>
                    </a:lnTo>
                    <a:lnTo>
                      <a:pt x="2074" y="4925"/>
                    </a:lnTo>
                    <a:lnTo>
                      <a:pt x="174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6" name="Google Shape;2956;p35"/>
              <p:cNvSpPr/>
              <p:nvPr/>
            </p:nvSpPr>
            <p:spPr>
              <a:xfrm>
                <a:off x="928700" y="2937550"/>
                <a:ext cx="289775" cy="100925"/>
              </a:xfrm>
              <a:custGeom>
                <a:avLst/>
                <a:gdLst/>
                <a:ahLst/>
                <a:cxnLst/>
                <a:rect l="l" t="t" r="r" b="b"/>
                <a:pathLst>
                  <a:path w="11591" h="4037" extrusionOk="0">
                    <a:moveTo>
                      <a:pt x="371" y="0"/>
                    </a:moveTo>
                    <a:lnTo>
                      <a:pt x="0" y="3555"/>
                    </a:lnTo>
                    <a:lnTo>
                      <a:pt x="11590" y="4037"/>
                    </a:lnTo>
                    <a:lnTo>
                      <a:pt x="11590" y="297"/>
                    </a:lnTo>
                    <a:lnTo>
                      <a:pt x="8702" y="297"/>
                    </a:lnTo>
                    <a:lnTo>
                      <a:pt x="371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7" name="Google Shape;2957;p35"/>
              <p:cNvSpPr/>
              <p:nvPr/>
            </p:nvSpPr>
            <p:spPr>
              <a:xfrm>
                <a:off x="1146250" y="2470075"/>
                <a:ext cx="72225" cy="1129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518" extrusionOk="0">
                    <a:moveTo>
                      <a:pt x="2888" y="0"/>
                    </a:moveTo>
                    <a:lnTo>
                      <a:pt x="0" y="222"/>
                    </a:lnTo>
                    <a:lnTo>
                      <a:pt x="0" y="4518"/>
                    </a:lnTo>
                    <a:lnTo>
                      <a:pt x="2888" y="4518"/>
                    </a:lnTo>
                    <a:lnTo>
                      <a:pt x="2888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8" name="Google Shape;2958;p35"/>
              <p:cNvSpPr/>
              <p:nvPr/>
            </p:nvSpPr>
            <p:spPr>
              <a:xfrm>
                <a:off x="1146250" y="2623725"/>
                <a:ext cx="72225" cy="1120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482" extrusionOk="0">
                    <a:moveTo>
                      <a:pt x="0" y="1"/>
                    </a:moveTo>
                    <a:lnTo>
                      <a:pt x="0" y="4481"/>
                    </a:lnTo>
                    <a:lnTo>
                      <a:pt x="2888" y="4222"/>
                    </a:lnTo>
                    <a:lnTo>
                      <a:pt x="288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59" name="Google Shape;2959;p35"/>
              <p:cNvSpPr/>
              <p:nvPr/>
            </p:nvSpPr>
            <p:spPr>
              <a:xfrm>
                <a:off x="1137900" y="2776475"/>
                <a:ext cx="80575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3223" h="4926" extrusionOk="0">
                    <a:moveTo>
                      <a:pt x="334" y="1"/>
                    </a:moveTo>
                    <a:lnTo>
                      <a:pt x="1" y="4925"/>
                    </a:lnTo>
                    <a:lnTo>
                      <a:pt x="3222" y="4925"/>
                    </a:lnTo>
                    <a:lnTo>
                      <a:pt x="3222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0" name="Google Shape;2960;p35"/>
              <p:cNvSpPr/>
              <p:nvPr/>
            </p:nvSpPr>
            <p:spPr>
              <a:xfrm>
                <a:off x="1024050" y="2470075"/>
                <a:ext cx="72225" cy="1129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518" extrusionOk="0">
                    <a:moveTo>
                      <a:pt x="0" y="0"/>
                    </a:moveTo>
                    <a:lnTo>
                      <a:pt x="0" y="4518"/>
                    </a:lnTo>
                    <a:lnTo>
                      <a:pt x="2889" y="4518"/>
                    </a:lnTo>
                    <a:lnTo>
                      <a:pt x="2889" y="22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1" name="Google Shape;2961;p35"/>
              <p:cNvSpPr/>
              <p:nvPr/>
            </p:nvSpPr>
            <p:spPr>
              <a:xfrm>
                <a:off x="1024050" y="2623725"/>
                <a:ext cx="72225" cy="112050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4482" extrusionOk="0">
                    <a:moveTo>
                      <a:pt x="0" y="1"/>
                    </a:moveTo>
                    <a:lnTo>
                      <a:pt x="0" y="4222"/>
                    </a:lnTo>
                    <a:lnTo>
                      <a:pt x="2889" y="4481"/>
                    </a:lnTo>
                    <a:lnTo>
                      <a:pt x="2889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2" name="Google Shape;2962;p35"/>
              <p:cNvSpPr/>
              <p:nvPr/>
            </p:nvSpPr>
            <p:spPr>
              <a:xfrm>
                <a:off x="1024050" y="2776475"/>
                <a:ext cx="80550" cy="12315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4926" extrusionOk="0">
                    <a:moveTo>
                      <a:pt x="0" y="1"/>
                    </a:moveTo>
                    <a:lnTo>
                      <a:pt x="0" y="4925"/>
                    </a:lnTo>
                    <a:lnTo>
                      <a:pt x="3222" y="4925"/>
                    </a:lnTo>
                    <a:lnTo>
                      <a:pt x="2889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3" name="Google Shape;2963;p35"/>
              <p:cNvSpPr/>
              <p:nvPr/>
            </p:nvSpPr>
            <p:spPr>
              <a:xfrm>
                <a:off x="3625300" y="3226375"/>
                <a:ext cx="2352275" cy="650800"/>
              </a:xfrm>
              <a:custGeom>
                <a:avLst/>
                <a:gdLst/>
                <a:ahLst/>
                <a:cxnLst/>
                <a:rect l="l" t="t" r="r" b="b"/>
                <a:pathLst>
                  <a:path w="94091" h="26032" extrusionOk="0">
                    <a:moveTo>
                      <a:pt x="15071" y="0"/>
                    </a:moveTo>
                    <a:lnTo>
                      <a:pt x="14257" y="37"/>
                    </a:lnTo>
                    <a:lnTo>
                      <a:pt x="13442" y="74"/>
                    </a:lnTo>
                    <a:lnTo>
                      <a:pt x="12702" y="186"/>
                    </a:lnTo>
                    <a:lnTo>
                      <a:pt x="11998" y="334"/>
                    </a:lnTo>
                    <a:lnTo>
                      <a:pt x="11332" y="519"/>
                    </a:lnTo>
                    <a:lnTo>
                      <a:pt x="10702" y="704"/>
                    </a:lnTo>
                    <a:lnTo>
                      <a:pt x="10110" y="963"/>
                    </a:lnTo>
                    <a:lnTo>
                      <a:pt x="9554" y="1222"/>
                    </a:lnTo>
                    <a:lnTo>
                      <a:pt x="9036" y="1519"/>
                    </a:lnTo>
                    <a:lnTo>
                      <a:pt x="8554" y="1815"/>
                    </a:lnTo>
                    <a:lnTo>
                      <a:pt x="8073" y="2148"/>
                    </a:lnTo>
                    <a:lnTo>
                      <a:pt x="7666" y="2481"/>
                    </a:lnTo>
                    <a:lnTo>
                      <a:pt x="7258" y="2815"/>
                    </a:lnTo>
                    <a:lnTo>
                      <a:pt x="6888" y="3148"/>
                    </a:lnTo>
                    <a:lnTo>
                      <a:pt x="6222" y="3851"/>
                    </a:lnTo>
                    <a:lnTo>
                      <a:pt x="5703" y="4555"/>
                    </a:lnTo>
                    <a:lnTo>
                      <a:pt x="5259" y="5221"/>
                    </a:lnTo>
                    <a:lnTo>
                      <a:pt x="4889" y="5814"/>
                    </a:lnTo>
                    <a:lnTo>
                      <a:pt x="4629" y="6332"/>
                    </a:lnTo>
                    <a:lnTo>
                      <a:pt x="4481" y="6703"/>
                    </a:lnTo>
                    <a:lnTo>
                      <a:pt x="4333" y="7073"/>
                    </a:lnTo>
                    <a:lnTo>
                      <a:pt x="1" y="26031"/>
                    </a:lnTo>
                    <a:lnTo>
                      <a:pt x="1" y="26031"/>
                    </a:lnTo>
                    <a:lnTo>
                      <a:pt x="8851" y="24180"/>
                    </a:lnTo>
                    <a:lnTo>
                      <a:pt x="13035" y="8147"/>
                    </a:lnTo>
                    <a:lnTo>
                      <a:pt x="13220" y="7554"/>
                    </a:lnTo>
                    <a:lnTo>
                      <a:pt x="13405" y="7036"/>
                    </a:lnTo>
                    <a:lnTo>
                      <a:pt x="13590" y="6517"/>
                    </a:lnTo>
                    <a:lnTo>
                      <a:pt x="13812" y="6073"/>
                    </a:lnTo>
                    <a:lnTo>
                      <a:pt x="14072" y="5629"/>
                    </a:lnTo>
                    <a:lnTo>
                      <a:pt x="14294" y="5258"/>
                    </a:lnTo>
                    <a:lnTo>
                      <a:pt x="14553" y="4888"/>
                    </a:lnTo>
                    <a:lnTo>
                      <a:pt x="14849" y="4592"/>
                    </a:lnTo>
                    <a:lnTo>
                      <a:pt x="15108" y="4296"/>
                    </a:lnTo>
                    <a:lnTo>
                      <a:pt x="15368" y="3999"/>
                    </a:lnTo>
                    <a:lnTo>
                      <a:pt x="15664" y="3777"/>
                    </a:lnTo>
                    <a:lnTo>
                      <a:pt x="15960" y="3555"/>
                    </a:lnTo>
                    <a:lnTo>
                      <a:pt x="16516" y="3185"/>
                    </a:lnTo>
                    <a:lnTo>
                      <a:pt x="17071" y="2926"/>
                    </a:lnTo>
                    <a:lnTo>
                      <a:pt x="17626" y="2741"/>
                    </a:lnTo>
                    <a:lnTo>
                      <a:pt x="18145" y="2592"/>
                    </a:lnTo>
                    <a:lnTo>
                      <a:pt x="18589" y="2518"/>
                    </a:lnTo>
                    <a:lnTo>
                      <a:pt x="18996" y="2481"/>
                    </a:lnTo>
                    <a:lnTo>
                      <a:pt x="19811" y="2481"/>
                    </a:lnTo>
                    <a:lnTo>
                      <a:pt x="94091" y="11072"/>
                    </a:lnTo>
                    <a:lnTo>
                      <a:pt x="16812" y="111"/>
                    </a:lnTo>
                    <a:lnTo>
                      <a:pt x="15923" y="37"/>
                    </a:lnTo>
                    <a:lnTo>
                      <a:pt x="15071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4" name="Google Shape;2964;p35"/>
              <p:cNvSpPr/>
              <p:nvPr/>
            </p:nvSpPr>
            <p:spPr>
              <a:xfrm>
                <a:off x="4130750" y="3421700"/>
                <a:ext cx="589700" cy="343475"/>
              </a:xfrm>
              <a:custGeom>
                <a:avLst/>
                <a:gdLst/>
                <a:ahLst/>
                <a:cxnLst/>
                <a:rect l="l" t="t" r="r" b="b"/>
                <a:pathLst>
                  <a:path w="23588" h="13739" extrusionOk="0">
                    <a:moveTo>
                      <a:pt x="4703" y="0"/>
                    </a:moveTo>
                    <a:lnTo>
                      <a:pt x="0" y="13442"/>
                    </a:lnTo>
                    <a:lnTo>
                      <a:pt x="1037" y="13738"/>
                    </a:lnTo>
                    <a:lnTo>
                      <a:pt x="5481" y="1148"/>
                    </a:lnTo>
                    <a:lnTo>
                      <a:pt x="23328" y="2926"/>
                    </a:lnTo>
                    <a:lnTo>
                      <a:pt x="23588" y="1889"/>
                    </a:lnTo>
                    <a:lnTo>
                      <a:pt x="4703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5" name="Google Shape;2965;p35"/>
              <p:cNvSpPr/>
              <p:nvPr/>
            </p:nvSpPr>
            <p:spPr>
              <a:xfrm>
                <a:off x="4156675" y="3450400"/>
                <a:ext cx="557300" cy="450850"/>
              </a:xfrm>
              <a:custGeom>
                <a:avLst/>
                <a:gdLst/>
                <a:ahLst/>
                <a:cxnLst/>
                <a:rect l="l" t="t" r="r" b="b"/>
                <a:pathLst>
                  <a:path w="22292" h="18034" extrusionOk="0">
                    <a:moveTo>
                      <a:pt x="4444" y="0"/>
                    </a:moveTo>
                    <a:lnTo>
                      <a:pt x="0" y="12590"/>
                    </a:lnTo>
                    <a:lnTo>
                      <a:pt x="18478" y="18033"/>
                    </a:lnTo>
                    <a:lnTo>
                      <a:pt x="22291" y="1778"/>
                    </a:lnTo>
                    <a:lnTo>
                      <a:pt x="4444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6" name="Google Shape;2966;p35"/>
              <p:cNvSpPr/>
              <p:nvPr/>
            </p:nvSpPr>
            <p:spPr>
              <a:xfrm>
                <a:off x="4265900" y="3484650"/>
                <a:ext cx="8427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2630" extrusionOk="0">
                    <a:moveTo>
                      <a:pt x="593" y="0"/>
                    </a:moveTo>
                    <a:lnTo>
                      <a:pt x="1" y="2148"/>
                    </a:lnTo>
                    <a:lnTo>
                      <a:pt x="2296" y="2629"/>
                    </a:lnTo>
                    <a:lnTo>
                      <a:pt x="3370" y="260"/>
                    </a:lnTo>
                    <a:lnTo>
                      <a:pt x="593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7" name="Google Shape;2967;p35"/>
              <p:cNvSpPr/>
              <p:nvPr/>
            </p:nvSpPr>
            <p:spPr>
              <a:xfrm>
                <a:off x="4245525" y="3567950"/>
                <a:ext cx="67625" cy="65750"/>
              </a:xfrm>
              <a:custGeom>
                <a:avLst/>
                <a:gdLst/>
                <a:ahLst/>
                <a:cxnLst/>
                <a:rect l="l" t="t" r="r" b="b"/>
                <a:pathLst>
                  <a:path w="2705" h="2630" extrusionOk="0">
                    <a:moveTo>
                      <a:pt x="445" y="1"/>
                    </a:moveTo>
                    <a:lnTo>
                      <a:pt x="1" y="2223"/>
                    </a:lnTo>
                    <a:lnTo>
                      <a:pt x="2038" y="2630"/>
                    </a:lnTo>
                    <a:lnTo>
                      <a:pt x="2704" y="297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8" name="Google Shape;2968;p35"/>
              <p:cNvSpPr/>
              <p:nvPr/>
            </p:nvSpPr>
            <p:spPr>
              <a:xfrm>
                <a:off x="4216850" y="3654975"/>
                <a:ext cx="75000" cy="72225"/>
              </a:xfrm>
              <a:custGeom>
                <a:avLst/>
                <a:gdLst/>
                <a:ahLst/>
                <a:cxnLst/>
                <a:rect l="l" t="t" r="r" b="b"/>
                <a:pathLst>
                  <a:path w="3000" h="2889" extrusionOk="0">
                    <a:moveTo>
                      <a:pt x="518" y="1"/>
                    </a:moveTo>
                    <a:lnTo>
                      <a:pt x="0" y="2259"/>
                    </a:lnTo>
                    <a:lnTo>
                      <a:pt x="1963" y="2889"/>
                    </a:lnTo>
                    <a:lnTo>
                      <a:pt x="2999" y="630"/>
                    </a:lnTo>
                    <a:lnTo>
                      <a:pt x="1814" y="334"/>
                    </a:lnTo>
                    <a:lnTo>
                      <a:pt x="963" y="112"/>
                    </a:lnTo>
                    <a:lnTo>
                      <a:pt x="518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69" name="Google Shape;2969;p35"/>
              <p:cNvSpPr/>
              <p:nvPr/>
            </p:nvSpPr>
            <p:spPr>
              <a:xfrm>
                <a:off x="4364950" y="3494825"/>
                <a:ext cx="77800" cy="64825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2593" extrusionOk="0">
                    <a:moveTo>
                      <a:pt x="778" y="1"/>
                    </a:moveTo>
                    <a:lnTo>
                      <a:pt x="1" y="2222"/>
                    </a:lnTo>
                    <a:lnTo>
                      <a:pt x="2408" y="2593"/>
                    </a:lnTo>
                    <a:lnTo>
                      <a:pt x="311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0" name="Google Shape;2970;p35"/>
              <p:cNvSpPr/>
              <p:nvPr/>
            </p:nvSpPr>
            <p:spPr>
              <a:xfrm>
                <a:off x="4343675" y="3575375"/>
                <a:ext cx="72225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2889" h="2963" extrusionOk="0">
                    <a:moveTo>
                      <a:pt x="555" y="0"/>
                    </a:moveTo>
                    <a:lnTo>
                      <a:pt x="0" y="2592"/>
                    </a:lnTo>
                    <a:lnTo>
                      <a:pt x="2407" y="2962"/>
                    </a:lnTo>
                    <a:lnTo>
                      <a:pt x="2888" y="741"/>
                    </a:lnTo>
                    <a:lnTo>
                      <a:pt x="555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1" name="Google Shape;2971;p35"/>
              <p:cNvSpPr/>
              <p:nvPr/>
            </p:nvSpPr>
            <p:spPr>
              <a:xfrm>
                <a:off x="4313125" y="3675350"/>
                <a:ext cx="76850" cy="75925"/>
              </a:xfrm>
              <a:custGeom>
                <a:avLst/>
                <a:gdLst/>
                <a:ahLst/>
                <a:cxnLst/>
                <a:rect l="l" t="t" r="r" b="b"/>
                <a:pathLst>
                  <a:path w="3074" h="3037" extrusionOk="0">
                    <a:moveTo>
                      <a:pt x="704" y="0"/>
                    </a:moveTo>
                    <a:lnTo>
                      <a:pt x="0" y="2518"/>
                    </a:lnTo>
                    <a:lnTo>
                      <a:pt x="2666" y="3037"/>
                    </a:lnTo>
                    <a:lnTo>
                      <a:pt x="3073" y="630"/>
                    </a:lnTo>
                    <a:lnTo>
                      <a:pt x="704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2" name="Google Shape;2972;p35"/>
              <p:cNvSpPr/>
              <p:nvPr/>
            </p:nvSpPr>
            <p:spPr>
              <a:xfrm>
                <a:off x="4475125" y="3505950"/>
                <a:ext cx="74075" cy="69450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2778" extrusionOk="0">
                    <a:moveTo>
                      <a:pt x="741" y="0"/>
                    </a:moveTo>
                    <a:lnTo>
                      <a:pt x="0" y="2481"/>
                    </a:lnTo>
                    <a:lnTo>
                      <a:pt x="2703" y="2777"/>
                    </a:lnTo>
                    <a:lnTo>
                      <a:pt x="2962" y="444"/>
                    </a:lnTo>
                    <a:lnTo>
                      <a:pt x="741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3" name="Google Shape;2973;p35"/>
              <p:cNvSpPr/>
              <p:nvPr/>
            </p:nvSpPr>
            <p:spPr>
              <a:xfrm>
                <a:off x="4453825" y="3601275"/>
                <a:ext cx="75925" cy="74100"/>
              </a:xfrm>
              <a:custGeom>
                <a:avLst/>
                <a:gdLst/>
                <a:ahLst/>
                <a:cxnLst/>
                <a:rect l="l" t="t" r="r" b="b"/>
                <a:pathLst>
                  <a:path w="3037" h="2964" extrusionOk="0">
                    <a:moveTo>
                      <a:pt x="852" y="1"/>
                    </a:moveTo>
                    <a:lnTo>
                      <a:pt x="0" y="2482"/>
                    </a:lnTo>
                    <a:lnTo>
                      <a:pt x="2592" y="2963"/>
                    </a:lnTo>
                    <a:lnTo>
                      <a:pt x="3037" y="445"/>
                    </a:lnTo>
                    <a:lnTo>
                      <a:pt x="852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4" name="Google Shape;2974;p35"/>
              <p:cNvSpPr/>
              <p:nvPr/>
            </p:nvSpPr>
            <p:spPr>
              <a:xfrm>
                <a:off x="4435300" y="3704050"/>
                <a:ext cx="76875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3075" h="2963" extrusionOk="0">
                    <a:moveTo>
                      <a:pt x="741" y="0"/>
                    </a:moveTo>
                    <a:lnTo>
                      <a:pt x="1" y="2444"/>
                    </a:lnTo>
                    <a:lnTo>
                      <a:pt x="2260" y="2962"/>
                    </a:lnTo>
                    <a:lnTo>
                      <a:pt x="3074" y="296"/>
                    </a:lnTo>
                    <a:lnTo>
                      <a:pt x="741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5" name="Google Shape;2975;p35"/>
              <p:cNvSpPr/>
              <p:nvPr/>
            </p:nvSpPr>
            <p:spPr>
              <a:xfrm>
                <a:off x="4593600" y="3527225"/>
                <a:ext cx="73150" cy="74075"/>
              </a:xfrm>
              <a:custGeom>
                <a:avLst/>
                <a:gdLst/>
                <a:ahLst/>
                <a:cxnLst/>
                <a:rect l="l" t="t" r="r" b="b"/>
                <a:pathLst>
                  <a:path w="2926" h="2963" extrusionOk="0">
                    <a:moveTo>
                      <a:pt x="778" y="1"/>
                    </a:moveTo>
                    <a:lnTo>
                      <a:pt x="1" y="2185"/>
                    </a:lnTo>
                    <a:lnTo>
                      <a:pt x="1963" y="2963"/>
                    </a:lnTo>
                    <a:lnTo>
                      <a:pt x="2926" y="334"/>
                    </a:lnTo>
                    <a:lnTo>
                      <a:pt x="77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6" name="Google Shape;2976;p35"/>
              <p:cNvSpPr/>
              <p:nvPr/>
            </p:nvSpPr>
            <p:spPr>
              <a:xfrm>
                <a:off x="4558425" y="3620725"/>
                <a:ext cx="77800" cy="83350"/>
              </a:xfrm>
              <a:custGeom>
                <a:avLst/>
                <a:gdLst/>
                <a:ahLst/>
                <a:cxnLst/>
                <a:rect l="l" t="t" r="r" b="b"/>
                <a:pathLst>
                  <a:path w="3112" h="3334" extrusionOk="0">
                    <a:moveTo>
                      <a:pt x="1037" y="1"/>
                    </a:moveTo>
                    <a:lnTo>
                      <a:pt x="445" y="1408"/>
                    </a:lnTo>
                    <a:lnTo>
                      <a:pt x="75" y="2370"/>
                    </a:lnTo>
                    <a:lnTo>
                      <a:pt x="1" y="2704"/>
                    </a:lnTo>
                    <a:lnTo>
                      <a:pt x="1" y="2778"/>
                    </a:lnTo>
                    <a:lnTo>
                      <a:pt x="38" y="2815"/>
                    </a:lnTo>
                    <a:lnTo>
                      <a:pt x="1334" y="3074"/>
                    </a:lnTo>
                    <a:lnTo>
                      <a:pt x="2482" y="3333"/>
                    </a:lnTo>
                    <a:lnTo>
                      <a:pt x="3111" y="519"/>
                    </a:lnTo>
                    <a:lnTo>
                      <a:pt x="103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7" name="Google Shape;2977;p35"/>
              <p:cNvSpPr/>
              <p:nvPr/>
            </p:nvSpPr>
            <p:spPr>
              <a:xfrm>
                <a:off x="4529725" y="3727175"/>
                <a:ext cx="83350" cy="7872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149" extrusionOk="0">
                    <a:moveTo>
                      <a:pt x="778" y="1"/>
                    </a:moveTo>
                    <a:lnTo>
                      <a:pt x="1" y="2593"/>
                    </a:lnTo>
                    <a:lnTo>
                      <a:pt x="2704" y="3148"/>
                    </a:lnTo>
                    <a:lnTo>
                      <a:pt x="3333" y="556"/>
                    </a:lnTo>
                    <a:lnTo>
                      <a:pt x="778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8" name="Google Shape;2978;p35"/>
              <p:cNvSpPr/>
              <p:nvPr/>
            </p:nvSpPr>
            <p:spPr>
              <a:xfrm>
                <a:off x="4714875" y="3484650"/>
                <a:ext cx="648025" cy="437875"/>
              </a:xfrm>
              <a:custGeom>
                <a:avLst/>
                <a:gdLst/>
                <a:ahLst/>
                <a:cxnLst/>
                <a:rect l="l" t="t" r="r" b="b"/>
                <a:pathLst>
                  <a:path w="25921" h="17515" extrusionOk="0">
                    <a:moveTo>
                      <a:pt x="5185" y="0"/>
                    </a:moveTo>
                    <a:lnTo>
                      <a:pt x="1" y="17145"/>
                    </a:lnTo>
                    <a:lnTo>
                      <a:pt x="1148" y="17515"/>
                    </a:lnTo>
                    <a:lnTo>
                      <a:pt x="6036" y="1444"/>
                    </a:lnTo>
                    <a:lnTo>
                      <a:pt x="25624" y="4296"/>
                    </a:lnTo>
                    <a:lnTo>
                      <a:pt x="25921" y="2963"/>
                    </a:lnTo>
                    <a:lnTo>
                      <a:pt x="5185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79" name="Google Shape;2979;p35"/>
              <p:cNvSpPr/>
              <p:nvPr/>
            </p:nvSpPr>
            <p:spPr>
              <a:xfrm>
                <a:off x="4743575" y="3520750"/>
                <a:ext cx="611925" cy="513800"/>
              </a:xfrm>
              <a:custGeom>
                <a:avLst/>
                <a:gdLst/>
                <a:ahLst/>
                <a:cxnLst/>
                <a:rect l="l" t="t" r="r" b="b"/>
                <a:pathLst>
                  <a:path w="24477" h="20552" extrusionOk="0">
                    <a:moveTo>
                      <a:pt x="4888" y="0"/>
                    </a:moveTo>
                    <a:lnTo>
                      <a:pt x="0" y="16071"/>
                    </a:lnTo>
                    <a:lnTo>
                      <a:pt x="20922" y="20551"/>
                    </a:lnTo>
                    <a:lnTo>
                      <a:pt x="24476" y="2852"/>
                    </a:lnTo>
                    <a:lnTo>
                      <a:pt x="4888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0" name="Google Shape;2980;p35"/>
              <p:cNvSpPr/>
              <p:nvPr/>
            </p:nvSpPr>
            <p:spPr>
              <a:xfrm>
                <a:off x="4864850" y="3565175"/>
                <a:ext cx="91650" cy="83350"/>
              </a:xfrm>
              <a:custGeom>
                <a:avLst/>
                <a:gdLst/>
                <a:ahLst/>
                <a:cxnLst/>
                <a:rect l="l" t="t" r="r" b="b"/>
                <a:pathLst>
                  <a:path w="3666" h="3334" extrusionOk="0">
                    <a:moveTo>
                      <a:pt x="667" y="1"/>
                    </a:moveTo>
                    <a:lnTo>
                      <a:pt x="0" y="2704"/>
                    </a:lnTo>
                    <a:lnTo>
                      <a:pt x="2518" y="3333"/>
                    </a:lnTo>
                    <a:lnTo>
                      <a:pt x="3666" y="297"/>
                    </a:lnTo>
                    <a:lnTo>
                      <a:pt x="66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1" name="Google Shape;2981;p35"/>
              <p:cNvSpPr/>
              <p:nvPr/>
            </p:nvSpPr>
            <p:spPr>
              <a:xfrm>
                <a:off x="4841700" y="3670725"/>
                <a:ext cx="75000" cy="84250"/>
              </a:xfrm>
              <a:custGeom>
                <a:avLst/>
                <a:gdLst/>
                <a:ahLst/>
                <a:cxnLst/>
                <a:rect l="l" t="t" r="r" b="b"/>
                <a:pathLst>
                  <a:path w="3000" h="3370" extrusionOk="0">
                    <a:moveTo>
                      <a:pt x="482" y="0"/>
                    </a:moveTo>
                    <a:lnTo>
                      <a:pt x="0" y="2851"/>
                    </a:lnTo>
                    <a:lnTo>
                      <a:pt x="2259" y="3370"/>
                    </a:lnTo>
                    <a:lnTo>
                      <a:pt x="3000" y="407"/>
                    </a:lnTo>
                    <a:lnTo>
                      <a:pt x="482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2" name="Google Shape;2982;p35"/>
              <p:cNvSpPr/>
              <p:nvPr/>
            </p:nvSpPr>
            <p:spPr>
              <a:xfrm>
                <a:off x="4810225" y="3782725"/>
                <a:ext cx="82400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3667" extrusionOk="0">
                    <a:moveTo>
                      <a:pt x="593" y="1"/>
                    </a:moveTo>
                    <a:lnTo>
                      <a:pt x="0" y="2889"/>
                    </a:lnTo>
                    <a:lnTo>
                      <a:pt x="2185" y="3666"/>
                    </a:lnTo>
                    <a:lnTo>
                      <a:pt x="3296" y="778"/>
                    </a:lnTo>
                    <a:lnTo>
                      <a:pt x="2000" y="371"/>
                    </a:lnTo>
                    <a:lnTo>
                      <a:pt x="1074" y="112"/>
                    </a:lnTo>
                    <a:lnTo>
                      <a:pt x="593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3" name="Google Shape;2983;p35"/>
              <p:cNvSpPr/>
              <p:nvPr/>
            </p:nvSpPr>
            <p:spPr>
              <a:xfrm>
                <a:off x="4974075" y="3577225"/>
                <a:ext cx="86125" cy="83325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3333" extrusionOk="0">
                    <a:moveTo>
                      <a:pt x="815" y="0"/>
                    </a:moveTo>
                    <a:lnTo>
                      <a:pt x="1" y="2851"/>
                    </a:lnTo>
                    <a:lnTo>
                      <a:pt x="2630" y="3333"/>
                    </a:lnTo>
                    <a:lnTo>
                      <a:pt x="3444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4" name="Google Shape;2984;p35"/>
              <p:cNvSpPr/>
              <p:nvPr/>
            </p:nvSpPr>
            <p:spPr>
              <a:xfrm>
                <a:off x="4950000" y="3680900"/>
                <a:ext cx="7965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741" extrusionOk="0">
                    <a:moveTo>
                      <a:pt x="630" y="0"/>
                    </a:moveTo>
                    <a:lnTo>
                      <a:pt x="1" y="3259"/>
                    </a:lnTo>
                    <a:lnTo>
                      <a:pt x="2667" y="3740"/>
                    </a:lnTo>
                    <a:lnTo>
                      <a:pt x="3185" y="926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5" name="Google Shape;2985;p35"/>
              <p:cNvSpPr/>
              <p:nvPr/>
            </p:nvSpPr>
            <p:spPr>
              <a:xfrm>
                <a:off x="4916675" y="3807725"/>
                <a:ext cx="84275" cy="9630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3852" extrusionOk="0">
                    <a:moveTo>
                      <a:pt x="778" y="0"/>
                    </a:moveTo>
                    <a:lnTo>
                      <a:pt x="1" y="3222"/>
                    </a:lnTo>
                    <a:lnTo>
                      <a:pt x="2926" y="3851"/>
                    </a:lnTo>
                    <a:lnTo>
                      <a:pt x="3370" y="815"/>
                    </a:lnTo>
                    <a:lnTo>
                      <a:pt x="778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6" name="Google Shape;2986;p35"/>
              <p:cNvSpPr/>
              <p:nvPr/>
            </p:nvSpPr>
            <p:spPr>
              <a:xfrm>
                <a:off x="5095350" y="3592025"/>
                <a:ext cx="82400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3556" extrusionOk="0">
                    <a:moveTo>
                      <a:pt x="815" y="1"/>
                    </a:moveTo>
                    <a:lnTo>
                      <a:pt x="0" y="3148"/>
                    </a:lnTo>
                    <a:lnTo>
                      <a:pt x="2963" y="3555"/>
                    </a:lnTo>
                    <a:lnTo>
                      <a:pt x="3296" y="593"/>
                    </a:lnTo>
                    <a:lnTo>
                      <a:pt x="815" y="1"/>
                    </a:lnTo>
                    <a:close/>
                  </a:path>
                </a:pathLst>
              </a:custGeom>
              <a:solidFill>
                <a:schemeClr val="accent4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7" name="Google Shape;2987;p35"/>
              <p:cNvSpPr/>
              <p:nvPr/>
            </p:nvSpPr>
            <p:spPr>
              <a:xfrm>
                <a:off x="5071275" y="3713300"/>
                <a:ext cx="84275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3371" h="3778" extrusionOk="0">
                    <a:moveTo>
                      <a:pt x="963" y="0"/>
                    </a:moveTo>
                    <a:lnTo>
                      <a:pt x="1" y="3185"/>
                    </a:lnTo>
                    <a:lnTo>
                      <a:pt x="2889" y="3777"/>
                    </a:lnTo>
                    <a:lnTo>
                      <a:pt x="3370" y="593"/>
                    </a:lnTo>
                    <a:lnTo>
                      <a:pt x="963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8" name="Google Shape;2988;p35"/>
              <p:cNvSpPr/>
              <p:nvPr/>
            </p:nvSpPr>
            <p:spPr>
              <a:xfrm>
                <a:off x="5050900" y="3843825"/>
                <a:ext cx="85200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3815" extrusionOk="0">
                    <a:moveTo>
                      <a:pt x="816" y="0"/>
                    </a:moveTo>
                    <a:lnTo>
                      <a:pt x="1" y="3148"/>
                    </a:lnTo>
                    <a:lnTo>
                      <a:pt x="2519" y="3814"/>
                    </a:lnTo>
                    <a:lnTo>
                      <a:pt x="3408" y="445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89" name="Google Shape;2989;p35"/>
              <p:cNvSpPr/>
              <p:nvPr/>
            </p:nvSpPr>
            <p:spPr>
              <a:xfrm>
                <a:off x="5225875" y="3618875"/>
                <a:ext cx="8055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3222" h="3778" extrusionOk="0">
                    <a:moveTo>
                      <a:pt x="889" y="1"/>
                    </a:moveTo>
                    <a:lnTo>
                      <a:pt x="0" y="2815"/>
                    </a:lnTo>
                    <a:lnTo>
                      <a:pt x="2185" y="3777"/>
                    </a:lnTo>
                    <a:lnTo>
                      <a:pt x="3222" y="445"/>
                    </a:lnTo>
                    <a:lnTo>
                      <a:pt x="889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0" name="Google Shape;2990;p35"/>
              <p:cNvSpPr/>
              <p:nvPr/>
            </p:nvSpPr>
            <p:spPr>
              <a:xfrm>
                <a:off x="5187000" y="3738300"/>
                <a:ext cx="86100" cy="105550"/>
              </a:xfrm>
              <a:custGeom>
                <a:avLst/>
                <a:gdLst/>
                <a:ahLst/>
                <a:cxnLst/>
                <a:rect l="l" t="t" r="r" b="b"/>
                <a:pathLst>
                  <a:path w="3444" h="4222" extrusionOk="0">
                    <a:moveTo>
                      <a:pt x="1148" y="0"/>
                    </a:moveTo>
                    <a:lnTo>
                      <a:pt x="926" y="556"/>
                    </a:lnTo>
                    <a:lnTo>
                      <a:pt x="481" y="1778"/>
                    </a:lnTo>
                    <a:lnTo>
                      <a:pt x="259" y="2444"/>
                    </a:lnTo>
                    <a:lnTo>
                      <a:pt x="111" y="3037"/>
                    </a:lnTo>
                    <a:lnTo>
                      <a:pt x="0" y="3444"/>
                    </a:lnTo>
                    <a:lnTo>
                      <a:pt x="0" y="3555"/>
                    </a:lnTo>
                    <a:lnTo>
                      <a:pt x="37" y="3592"/>
                    </a:lnTo>
                    <a:lnTo>
                      <a:pt x="1481" y="3925"/>
                    </a:lnTo>
                    <a:lnTo>
                      <a:pt x="2740" y="4221"/>
                    </a:lnTo>
                    <a:lnTo>
                      <a:pt x="3444" y="667"/>
                    </a:lnTo>
                    <a:lnTo>
                      <a:pt x="1148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1" name="Google Shape;2991;p35"/>
              <p:cNvSpPr/>
              <p:nvPr/>
            </p:nvSpPr>
            <p:spPr>
              <a:xfrm>
                <a:off x="5155525" y="3874375"/>
                <a:ext cx="92575" cy="99075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3963" extrusionOk="0">
                    <a:moveTo>
                      <a:pt x="889" y="0"/>
                    </a:moveTo>
                    <a:lnTo>
                      <a:pt x="0" y="3296"/>
                    </a:lnTo>
                    <a:lnTo>
                      <a:pt x="2962" y="3962"/>
                    </a:lnTo>
                    <a:lnTo>
                      <a:pt x="3703" y="704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2" name="Google Shape;2992;p35"/>
              <p:cNvSpPr/>
              <p:nvPr/>
            </p:nvSpPr>
            <p:spPr>
              <a:xfrm>
                <a:off x="5361950" y="3588325"/>
                <a:ext cx="658200" cy="486950"/>
              </a:xfrm>
              <a:custGeom>
                <a:avLst/>
                <a:gdLst/>
                <a:ahLst/>
                <a:cxnLst/>
                <a:rect l="l" t="t" r="r" b="b"/>
                <a:pathLst>
                  <a:path w="26328" h="19478" extrusionOk="0">
                    <a:moveTo>
                      <a:pt x="4666" y="1"/>
                    </a:moveTo>
                    <a:lnTo>
                      <a:pt x="1" y="19070"/>
                    </a:lnTo>
                    <a:lnTo>
                      <a:pt x="1185" y="19478"/>
                    </a:lnTo>
                    <a:lnTo>
                      <a:pt x="5518" y="1445"/>
                    </a:lnTo>
                    <a:lnTo>
                      <a:pt x="26069" y="4370"/>
                    </a:lnTo>
                    <a:lnTo>
                      <a:pt x="26328" y="3037"/>
                    </a:lnTo>
                    <a:lnTo>
                      <a:pt x="4666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3" name="Google Shape;2993;p35"/>
              <p:cNvSpPr/>
              <p:nvPr/>
            </p:nvSpPr>
            <p:spPr>
              <a:xfrm>
                <a:off x="5391575" y="3624425"/>
                <a:ext cx="622100" cy="562875"/>
              </a:xfrm>
              <a:custGeom>
                <a:avLst/>
                <a:gdLst/>
                <a:ahLst/>
                <a:cxnLst/>
                <a:rect l="l" t="t" r="r" b="b"/>
                <a:pathLst>
                  <a:path w="24884" h="22515" extrusionOk="0">
                    <a:moveTo>
                      <a:pt x="4333" y="1"/>
                    </a:moveTo>
                    <a:lnTo>
                      <a:pt x="0" y="18034"/>
                    </a:lnTo>
                    <a:lnTo>
                      <a:pt x="20885" y="22514"/>
                    </a:lnTo>
                    <a:lnTo>
                      <a:pt x="24884" y="2926"/>
                    </a:lnTo>
                    <a:lnTo>
                      <a:pt x="433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4" name="Google Shape;2994;p35"/>
              <p:cNvSpPr/>
              <p:nvPr/>
            </p:nvSpPr>
            <p:spPr>
              <a:xfrm>
                <a:off x="5511925" y="3717925"/>
                <a:ext cx="92600" cy="82425"/>
              </a:xfrm>
              <a:custGeom>
                <a:avLst/>
                <a:gdLst/>
                <a:ahLst/>
                <a:cxnLst/>
                <a:rect l="l" t="t" r="r" b="b"/>
                <a:pathLst>
                  <a:path w="3704" h="3297" extrusionOk="0">
                    <a:moveTo>
                      <a:pt x="667" y="1"/>
                    </a:moveTo>
                    <a:lnTo>
                      <a:pt x="0" y="2704"/>
                    </a:lnTo>
                    <a:lnTo>
                      <a:pt x="2555" y="3296"/>
                    </a:lnTo>
                    <a:lnTo>
                      <a:pt x="3703" y="297"/>
                    </a:lnTo>
                    <a:lnTo>
                      <a:pt x="66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5" name="Google Shape;2995;p35"/>
              <p:cNvSpPr/>
              <p:nvPr/>
            </p:nvSpPr>
            <p:spPr>
              <a:xfrm>
                <a:off x="5489700" y="3823450"/>
                <a:ext cx="74075" cy="84275"/>
              </a:xfrm>
              <a:custGeom>
                <a:avLst/>
                <a:gdLst/>
                <a:ahLst/>
                <a:cxnLst/>
                <a:rect l="l" t="t" r="r" b="b"/>
                <a:pathLst>
                  <a:path w="2963" h="3371" extrusionOk="0">
                    <a:moveTo>
                      <a:pt x="445" y="1"/>
                    </a:moveTo>
                    <a:lnTo>
                      <a:pt x="0" y="2815"/>
                    </a:lnTo>
                    <a:lnTo>
                      <a:pt x="2222" y="3370"/>
                    </a:lnTo>
                    <a:lnTo>
                      <a:pt x="2963" y="408"/>
                    </a:lnTo>
                    <a:lnTo>
                      <a:pt x="445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6" name="Google Shape;2996;p35"/>
              <p:cNvSpPr/>
              <p:nvPr/>
            </p:nvSpPr>
            <p:spPr>
              <a:xfrm>
                <a:off x="5458225" y="3934550"/>
                <a:ext cx="82425" cy="91675"/>
              </a:xfrm>
              <a:custGeom>
                <a:avLst/>
                <a:gdLst/>
                <a:ahLst/>
                <a:cxnLst/>
                <a:rect l="l" t="t" r="r" b="b"/>
                <a:pathLst>
                  <a:path w="3297" h="3667" extrusionOk="0">
                    <a:moveTo>
                      <a:pt x="556" y="0"/>
                    </a:moveTo>
                    <a:lnTo>
                      <a:pt x="0" y="2888"/>
                    </a:lnTo>
                    <a:lnTo>
                      <a:pt x="2148" y="3666"/>
                    </a:lnTo>
                    <a:lnTo>
                      <a:pt x="3296" y="778"/>
                    </a:lnTo>
                    <a:lnTo>
                      <a:pt x="2000" y="408"/>
                    </a:lnTo>
                    <a:lnTo>
                      <a:pt x="1074" y="148"/>
                    </a:lnTo>
                    <a:lnTo>
                      <a:pt x="55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7" name="Google Shape;2997;p35"/>
              <p:cNvSpPr/>
              <p:nvPr/>
            </p:nvSpPr>
            <p:spPr>
              <a:xfrm>
                <a:off x="5621150" y="3729950"/>
                <a:ext cx="86125" cy="82425"/>
              </a:xfrm>
              <a:custGeom>
                <a:avLst/>
                <a:gdLst/>
                <a:ahLst/>
                <a:cxnLst/>
                <a:rect l="l" t="t" r="r" b="b"/>
                <a:pathLst>
                  <a:path w="3445" h="3297" extrusionOk="0">
                    <a:moveTo>
                      <a:pt x="852" y="1"/>
                    </a:moveTo>
                    <a:lnTo>
                      <a:pt x="1" y="2815"/>
                    </a:lnTo>
                    <a:lnTo>
                      <a:pt x="2667" y="3296"/>
                    </a:lnTo>
                    <a:lnTo>
                      <a:pt x="3444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8" name="Google Shape;2998;p35"/>
              <p:cNvSpPr/>
              <p:nvPr/>
            </p:nvSpPr>
            <p:spPr>
              <a:xfrm>
                <a:off x="5598000" y="3833650"/>
                <a:ext cx="79650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186" h="3741" extrusionOk="0">
                    <a:moveTo>
                      <a:pt x="630" y="0"/>
                    </a:moveTo>
                    <a:lnTo>
                      <a:pt x="1" y="3259"/>
                    </a:lnTo>
                    <a:lnTo>
                      <a:pt x="2667" y="3740"/>
                    </a:lnTo>
                    <a:lnTo>
                      <a:pt x="3185" y="889"/>
                    </a:lnTo>
                    <a:lnTo>
                      <a:pt x="630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999" name="Google Shape;2999;p35"/>
              <p:cNvSpPr/>
              <p:nvPr/>
            </p:nvSpPr>
            <p:spPr>
              <a:xfrm>
                <a:off x="5563750" y="3960475"/>
                <a:ext cx="85200" cy="96275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3851" extrusionOk="0">
                    <a:moveTo>
                      <a:pt x="778" y="0"/>
                    </a:moveTo>
                    <a:lnTo>
                      <a:pt x="1" y="3185"/>
                    </a:lnTo>
                    <a:lnTo>
                      <a:pt x="2963" y="3851"/>
                    </a:lnTo>
                    <a:lnTo>
                      <a:pt x="3407" y="815"/>
                    </a:lnTo>
                    <a:lnTo>
                      <a:pt x="778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0" name="Google Shape;3000;p35"/>
              <p:cNvSpPr/>
              <p:nvPr/>
            </p:nvSpPr>
            <p:spPr>
              <a:xfrm>
                <a:off x="5742425" y="3744775"/>
                <a:ext cx="82400" cy="88900"/>
              </a:xfrm>
              <a:custGeom>
                <a:avLst/>
                <a:gdLst/>
                <a:ahLst/>
                <a:cxnLst/>
                <a:rect l="l" t="t" r="r" b="b"/>
                <a:pathLst>
                  <a:path w="3296" h="3556" extrusionOk="0">
                    <a:moveTo>
                      <a:pt x="852" y="0"/>
                    </a:moveTo>
                    <a:lnTo>
                      <a:pt x="0" y="3148"/>
                    </a:lnTo>
                    <a:lnTo>
                      <a:pt x="3000" y="3555"/>
                    </a:lnTo>
                    <a:lnTo>
                      <a:pt x="3296" y="593"/>
                    </a:lnTo>
                    <a:lnTo>
                      <a:pt x="852" y="0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1" name="Google Shape;3001;p35"/>
              <p:cNvSpPr/>
              <p:nvPr/>
            </p:nvSpPr>
            <p:spPr>
              <a:xfrm>
                <a:off x="5719275" y="3865125"/>
                <a:ext cx="83350" cy="95375"/>
              </a:xfrm>
              <a:custGeom>
                <a:avLst/>
                <a:gdLst/>
                <a:ahLst/>
                <a:cxnLst/>
                <a:rect l="l" t="t" r="r" b="b"/>
                <a:pathLst>
                  <a:path w="3334" h="3815" extrusionOk="0">
                    <a:moveTo>
                      <a:pt x="926" y="0"/>
                    </a:moveTo>
                    <a:lnTo>
                      <a:pt x="1" y="3222"/>
                    </a:lnTo>
                    <a:lnTo>
                      <a:pt x="2852" y="3814"/>
                    </a:lnTo>
                    <a:lnTo>
                      <a:pt x="3333" y="593"/>
                    </a:lnTo>
                    <a:lnTo>
                      <a:pt x="92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2" name="Google Shape;3002;p35"/>
              <p:cNvSpPr/>
              <p:nvPr/>
            </p:nvSpPr>
            <p:spPr>
              <a:xfrm>
                <a:off x="5698900" y="3996575"/>
                <a:ext cx="85200" cy="94450"/>
              </a:xfrm>
              <a:custGeom>
                <a:avLst/>
                <a:gdLst/>
                <a:ahLst/>
                <a:cxnLst/>
                <a:rect l="l" t="t" r="r" b="b"/>
                <a:pathLst>
                  <a:path w="3408" h="3778" extrusionOk="0">
                    <a:moveTo>
                      <a:pt x="816" y="0"/>
                    </a:moveTo>
                    <a:lnTo>
                      <a:pt x="1" y="3148"/>
                    </a:lnTo>
                    <a:lnTo>
                      <a:pt x="2482" y="3777"/>
                    </a:lnTo>
                    <a:lnTo>
                      <a:pt x="3408" y="407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3" name="Google Shape;3003;p35"/>
              <p:cNvSpPr/>
              <p:nvPr/>
            </p:nvSpPr>
            <p:spPr>
              <a:xfrm>
                <a:off x="5872950" y="3771625"/>
                <a:ext cx="81475" cy="93525"/>
              </a:xfrm>
              <a:custGeom>
                <a:avLst/>
                <a:gdLst/>
                <a:ahLst/>
                <a:cxnLst/>
                <a:rect l="l" t="t" r="r" b="b"/>
                <a:pathLst>
                  <a:path w="3259" h="3741" extrusionOk="0">
                    <a:moveTo>
                      <a:pt x="889" y="0"/>
                    </a:moveTo>
                    <a:lnTo>
                      <a:pt x="0" y="2777"/>
                    </a:lnTo>
                    <a:lnTo>
                      <a:pt x="2222" y="3740"/>
                    </a:lnTo>
                    <a:lnTo>
                      <a:pt x="3259" y="445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4" name="Google Shape;3004;p35"/>
              <p:cNvSpPr/>
              <p:nvPr/>
            </p:nvSpPr>
            <p:spPr>
              <a:xfrm>
                <a:off x="5835000" y="3891025"/>
                <a:ext cx="85175" cy="105575"/>
              </a:xfrm>
              <a:custGeom>
                <a:avLst/>
                <a:gdLst/>
                <a:ahLst/>
                <a:cxnLst/>
                <a:rect l="l" t="t" r="r" b="b"/>
                <a:pathLst>
                  <a:path w="3407" h="4223" extrusionOk="0">
                    <a:moveTo>
                      <a:pt x="1111" y="1"/>
                    </a:moveTo>
                    <a:lnTo>
                      <a:pt x="889" y="556"/>
                    </a:lnTo>
                    <a:lnTo>
                      <a:pt x="482" y="1778"/>
                    </a:lnTo>
                    <a:lnTo>
                      <a:pt x="259" y="2445"/>
                    </a:lnTo>
                    <a:lnTo>
                      <a:pt x="74" y="3000"/>
                    </a:lnTo>
                    <a:lnTo>
                      <a:pt x="0" y="3408"/>
                    </a:lnTo>
                    <a:lnTo>
                      <a:pt x="0" y="3556"/>
                    </a:lnTo>
                    <a:lnTo>
                      <a:pt x="0" y="3593"/>
                    </a:lnTo>
                    <a:lnTo>
                      <a:pt x="1481" y="3926"/>
                    </a:lnTo>
                    <a:lnTo>
                      <a:pt x="2740" y="4222"/>
                    </a:lnTo>
                    <a:lnTo>
                      <a:pt x="3407" y="667"/>
                    </a:lnTo>
                    <a:lnTo>
                      <a:pt x="111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5" name="Google Shape;3005;p35"/>
              <p:cNvSpPr/>
              <p:nvPr/>
            </p:nvSpPr>
            <p:spPr>
              <a:xfrm>
                <a:off x="5802600" y="4026200"/>
                <a:ext cx="92575" cy="100000"/>
              </a:xfrm>
              <a:custGeom>
                <a:avLst/>
                <a:gdLst/>
                <a:ahLst/>
                <a:cxnLst/>
                <a:rect l="l" t="t" r="r" b="b"/>
                <a:pathLst>
                  <a:path w="3703" h="4000" extrusionOk="0">
                    <a:moveTo>
                      <a:pt x="889" y="0"/>
                    </a:moveTo>
                    <a:lnTo>
                      <a:pt x="0" y="3333"/>
                    </a:lnTo>
                    <a:lnTo>
                      <a:pt x="2999" y="3999"/>
                    </a:lnTo>
                    <a:lnTo>
                      <a:pt x="3703" y="704"/>
                    </a:lnTo>
                    <a:lnTo>
                      <a:pt x="889" y="0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6" name="Google Shape;3006;p35"/>
              <p:cNvSpPr/>
              <p:nvPr/>
            </p:nvSpPr>
            <p:spPr>
              <a:xfrm>
                <a:off x="285325" y="984300"/>
                <a:ext cx="643400" cy="4238875"/>
              </a:xfrm>
              <a:custGeom>
                <a:avLst/>
                <a:gdLst/>
                <a:ahLst/>
                <a:cxnLst/>
                <a:rect l="l" t="t" r="r" b="b"/>
                <a:pathLst>
                  <a:path w="25736" h="169555" extrusionOk="0">
                    <a:moveTo>
                      <a:pt x="0" y="0"/>
                    </a:moveTo>
                    <a:lnTo>
                      <a:pt x="0" y="21032"/>
                    </a:lnTo>
                    <a:lnTo>
                      <a:pt x="7110" y="30734"/>
                    </a:lnTo>
                    <a:lnTo>
                      <a:pt x="6962" y="31400"/>
                    </a:lnTo>
                    <a:lnTo>
                      <a:pt x="6629" y="33363"/>
                    </a:lnTo>
                    <a:lnTo>
                      <a:pt x="6184" y="36436"/>
                    </a:lnTo>
                    <a:lnTo>
                      <a:pt x="5629" y="40546"/>
                    </a:lnTo>
                    <a:lnTo>
                      <a:pt x="5333" y="42953"/>
                    </a:lnTo>
                    <a:lnTo>
                      <a:pt x="5036" y="45545"/>
                    </a:lnTo>
                    <a:lnTo>
                      <a:pt x="4777" y="48360"/>
                    </a:lnTo>
                    <a:lnTo>
                      <a:pt x="4518" y="51322"/>
                    </a:lnTo>
                    <a:lnTo>
                      <a:pt x="4296" y="54469"/>
                    </a:lnTo>
                    <a:lnTo>
                      <a:pt x="4111" y="57765"/>
                    </a:lnTo>
                    <a:lnTo>
                      <a:pt x="3963" y="61171"/>
                    </a:lnTo>
                    <a:lnTo>
                      <a:pt x="3851" y="64726"/>
                    </a:lnTo>
                    <a:lnTo>
                      <a:pt x="3814" y="68355"/>
                    </a:lnTo>
                    <a:lnTo>
                      <a:pt x="3814" y="72058"/>
                    </a:lnTo>
                    <a:lnTo>
                      <a:pt x="3925" y="75872"/>
                    </a:lnTo>
                    <a:lnTo>
                      <a:pt x="4111" y="79723"/>
                    </a:lnTo>
                    <a:lnTo>
                      <a:pt x="4222" y="81648"/>
                    </a:lnTo>
                    <a:lnTo>
                      <a:pt x="4370" y="83611"/>
                    </a:lnTo>
                    <a:lnTo>
                      <a:pt x="4518" y="85573"/>
                    </a:lnTo>
                    <a:lnTo>
                      <a:pt x="4703" y="87499"/>
                    </a:lnTo>
                    <a:lnTo>
                      <a:pt x="4925" y="89461"/>
                    </a:lnTo>
                    <a:lnTo>
                      <a:pt x="5184" y="91424"/>
                    </a:lnTo>
                    <a:lnTo>
                      <a:pt x="5444" y="93386"/>
                    </a:lnTo>
                    <a:lnTo>
                      <a:pt x="5740" y="95349"/>
                    </a:lnTo>
                    <a:lnTo>
                      <a:pt x="6073" y="97311"/>
                    </a:lnTo>
                    <a:lnTo>
                      <a:pt x="6443" y="99237"/>
                    </a:lnTo>
                    <a:lnTo>
                      <a:pt x="6851" y="101162"/>
                    </a:lnTo>
                    <a:lnTo>
                      <a:pt x="7258" y="103088"/>
                    </a:lnTo>
                    <a:lnTo>
                      <a:pt x="7739" y="105013"/>
                    </a:lnTo>
                    <a:lnTo>
                      <a:pt x="8221" y="106902"/>
                    </a:lnTo>
                    <a:lnTo>
                      <a:pt x="8739" y="108753"/>
                    </a:lnTo>
                    <a:lnTo>
                      <a:pt x="9332" y="110605"/>
                    </a:lnTo>
                    <a:lnTo>
                      <a:pt x="9924" y="112456"/>
                    </a:lnTo>
                    <a:lnTo>
                      <a:pt x="10554" y="114270"/>
                    </a:lnTo>
                    <a:lnTo>
                      <a:pt x="11257" y="116048"/>
                    </a:lnTo>
                    <a:lnTo>
                      <a:pt x="11961" y="117825"/>
                    </a:lnTo>
                    <a:lnTo>
                      <a:pt x="12738" y="119528"/>
                    </a:lnTo>
                    <a:lnTo>
                      <a:pt x="13553" y="121232"/>
                    </a:lnTo>
                    <a:lnTo>
                      <a:pt x="14405" y="122898"/>
                    </a:lnTo>
                    <a:lnTo>
                      <a:pt x="15293" y="124527"/>
                    </a:lnTo>
                    <a:lnTo>
                      <a:pt x="9295" y="169554"/>
                    </a:lnTo>
                    <a:lnTo>
                      <a:pt x="25735" y="169554"/>
                    </a:lnTo>
                    <a:lnTo>
                      <a:pt x="23995" y="121898"/>
                    </a:lnTo>
                    <a:lnTo>
                      <a:pt x="23106" y="120269"/>
                    </a:lnTo>
                    <a:lnTo>
                      <a:pt x="22255" y="118603"/>
                    </a:lnTo>
                    <a:lnTo>
                      <a:pt x="21440" y="116899"/>
                    </a:lnTo>
                    <a:lnTo>
                      <a:pt x="20662" y="115196"/>
                    </a:lnTo>
                    <a:lnTo>
                      <a:pt x="19959" y="113419"/>
                    </a:lnTo>
                    <a:lnTo>
                      <a:pt x="19255" y="111641"/>
                    </a:lnTo>
                    <a:lnTo>
                      <a:pt x="18626" y="109827"/>
                    </a:lnTo>
                    <a:lnTo>
                      <a:pt x="18033" y="107976"/>
                    </a:lnTo>
                    <a:lnTo>
                      <a:pt x="17441" y="106124"/>
                    </a:lnTo>
                    <a:lnTo>
                      <a:pt x="16923" y="104273"/>
                    </a:lnTo>
                    <a:lnTo>
                      <a:pt x="16441" y="102384"/>
                    </a:lnTo>
                    <a:lnTo>
                      <a:pt x="15960" y="100459"/>
                    </a:lnTo>
                    <a:lnTo>
                      <a:pt x="15552" y="98533"/>
                    </a:lnTo>
                    <a:lnTo>
                      <a:pt x="15145" y="96608"/>
                    </a:lnTo>
                    <a:lnTo>
                      <a:pt x="14775" y="94682"/>
                    </a:lnTo>
                    <a:lnTo>
                      <a:pt x="14442" y="92720"/>
                    </a:lnTo>
                    <a:lnTo>
                      <a:pt x="14145" y="90757"/>
                    </a:lnTo>
                    <a:lnTo>
                      <a:pt x="13886" y="88795"/>
                    </a:lnTo>
                    <a:lnTo>
                      <a:pt x="13627" y="86832"/>
                    </a:lnTo>
                    <a:lnTo>
                      <a:pt x="13405" y="84907"/>
                    </a:lnTo>
                    <a:lnTo>
                      <a:pt x="13220" y="82944"/>
                    </a:lnTo>
                    <a:lnTo>
                      <a:pt x="13072" y="80982"/>
                    </a:lnTo>
                    <a:lnTo>
                      <a:pt x="12923" y="79019"/>
                    </a:lnTo>
                    <a:lnTo>
                      <a:pt x="12812" y="77094"/>
                    </a:lnTo>
                    <a:lnTo>
                      <a:pt x="12627" y="73243"/>
                    </a:lnTo>
                    <a:lnTo>
                      <a:pt x="12516" y="69466"/>
                    </a:lnTo>
                    <a:lnTo>
                      <a:pt x="12516" y="65726"/>
                    </a:lnTo>
                    <a:lnTo>
                      <a:pt x="12553" y="62097"/>
                    </a:lnTo>
                    <a:lnTo>
                      <a:pt x="12664" y="58542"/>
                    </a:lnTo>
                    <a:lnTo>
                      <a:pt x="12812" y="55136"/>
                    </a:lnTo>
                    <a:lnTo>
                      <a:pt x="12998" y="51840"/>
                    </a:lnTo>
                    <a:lnTo>
                      <a:pt x="13220" y="48693"/>
                    </a:lnTo>
                    <a:lnTo>
                      <a:pt x="13479" y="45730"/>
                    </a:lnTo>
                    <a:lnTo>
                      <a:pt x="13775" y="42916"/>
                    </a:lnTo>
                    <a:lnTo>
                      <a:pt x="14034" y="40324"/>
                    </a:lnTo>
                    <a:lnTo>
                      <a:pt x="14331" y="37917"/>
                    </a:lnTo>
                    <a:lnTo>
                      <a:pt x="14886" y="33807"/>
                    </a:lnTo>
                    <a:lnTo>
                      <a:pt x="15330" y="30734"/>
                    </a:lnTo>
                    <a:lnTo>
                      <a:pt x="15664" y="28771"/>
                    </a:lnTo>
                    <a:lnTo>
                      <a:pt x="15812" y="28105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7" name="Google Shape;3007;p35"/>
              <p:cNvSpPr/>
              <p:nvPr/>
            </p:nvSpPr>
            <p:spPr>
              <a:xfrm>
                <a:off x="285325" y="1510100"/>
                <a:ext cx="382350" cy="3713050"/>
              </a:xfrm>
              <a:custGeom>
                <a:avLst/>
                <a:gdLst/>
                <a:ahLst/>
                <a:cxnLst/>
                <a:rect l="l" t="t" r="r" b="b"/>
                <a:pathLst>
                  <a:path w="15294" h="148522" extrusionOk="0">
                    <a:moveTo>
                      <a:pt x="0" y="0"/>
                    </a:moveTo>
                    <a:lnTo>
                      <a:pt x="0" y="9554"/>
                    </a:lnTo>
                    <a:lnTo>
                      <a:pt x="1408" y="11072"/>
                    </a:lnTo>
                    <a:lnTo>
                      <a:pt x="1296" y="11701"/>
                    </a:lnTo>
                    <a:lnTo>
                      <a:pt x="963" y="13553"/>
                    </a:lnTo>
                    <a:lnTo>
                      <a:pt x="519" y="16478"/>
                    </a:lnTo>
                    <a:lnTo>
                      <a:pt x="0" y="20403"/>
                    </a:lnTo>
                    <a:lnTo>
                      <a:pt x="0" y="75280"/>
                    </a:lnTo>
                    <a:lnTo>
                      <a:pt x="334" y="77279"/>
                    </a:lnTo>
                    <a:lnTo>
                      <a:pt x="667" y="79242"/>
                    </a:lnTo>
                    <a:lnTo>
                      <a:pt x="1074" y="81204"/>
                    </a:lnTo>
                    <a:lnTo>
                      <a:pt x="1482" y="83130"/>
                    </a:lnTo>
                    <a:lnTo>
                      <a:pt x="1963" y="85092"/>
                    </a:lnTo>
                    <a:lnTo>
                      <a:pt x="2444" y="86981"/>
                    </a:lnTo>
                    <a:lnTo>
                      <a:pt x="3000" y="88906"/>
                    </a:lnTo>
                    <a:lnTo>
                      <a:pt x="3555" y="90757"/>
                    </a:lnTo>
                    <a:lnTo>
                      <a:pt x="4185" y="92646"/>
                    </a:lnTo>
                    <a:lnTo>
                      <a:pt x="4814" y="94460"/>
                    </a:lnTo>
                    <a:lnTo>
                      <a:pt x="5518" y="96275"/>
                    </a:lnTo>
                    <a:lnTo>
                      <a:pt x="6258" y="98052"/>
                    </a:lnTo>
                    <a:lnTo>
                      <a:pt x="7036" y="99829"/>
                    </a:lnTo>
                    <a:lnTo>
                      <a:pt x="7851" y="101533"/>
                    </a:lnTo>
                    <a:lnTo>
                      <a:pt x="8702" y="103236"/>
                    </a:lnTo>
                    <a:lnTo>
                      <a:pt x="9591" y="104902"/>
                    </a:lnTo>
                    <a:lnTo>
                      <a:pt x="0" y="148522"/>
                    </a:lnTo>
                    <a:lnTo>
                      <a:pt x="9295" y="148522"/>
                    </a:lnTo>
                    <a:lnTo>
                      <a:pt x="15293" y="103495"/>
                    </a:lnTo>
                    <a:lnTo>
                      <a:pt x="14405" y="101866"/>
                    </a:lnTo>
                    <a:lnTo>
                      <a:pt x="13553" y="100200"/>
                    </a:lnTo>
                    <a:lnTo>
                      <a:pt x="12738" y="98496"/>
                    </a:lnTo>
                    <a:lnTo>
                      <a:pt x="11961" y="96793"/>
                    </a:lnTo>
                    <a:lnTo>
                      <a:pt x="11257" y="95016"/>
                    </a:lnTo>
                    <a:lnTo>
                      <a:pt x="10554" y="93238"/>
                    </a:lnTo>
                    <a:lnTo>
                      <a:pt x="9924" y="91424"/>
                    </a:lnTo>
                    <a:lnTo>
                      <a:pt x="9332" y="89573"/>
                    </a:lnTo>
                    <a:lnTo>
                      <a:pt x="8739" y="87721"/>
                    </a:lnTo>
                    <a:lnTo>
                      <a:pt x="8221" y="85870"/>
                    </a:lnTo>
                    <a:lnTo>
                      <a:pt x="7739" y="83981"/>
                    </a:lnTo>
                    <a:lnTo>
                      <a:pt x="7258" y="82056"/>
                    </a:lnTo>
                    <a:lnTo>
                      <a:pt x="6851" y="80130"/>
                    </a:lnTo>
                    <a:lnTo>
                      <a:pt x="6443" y="78205"/>
                    </a:lnTo>
                    <a:lnTo>
                      <a:pt x="6073" y="76279"/>
                    </a:lnTo>
                    <a:lnTo>
                      <a:pt x="5740" y="74317"/>
                    </a:lnTo>
                    <a:lnTo>
                      <a:pt x="5444" y="72354"/>
                    </a:lnTo>
                    <a:lnTo>
                      <a:pt x="5184" y="70392"/>
                    </a:lnTo>
                    <a:lnTo>
                      <a:pt x="4925" y="68429"/>
                    </a:lnTo>
                    <a:lnTo>
                      <a:pt x="4703" y="66467"/>
                    </a:lnTo>
                    <a:lnTo>
                      <a:pt x="4518" y="64541"/>
                    </a:lnTo>
                    <a:lnTo>
                      <a:pt x="4370" y="62579"/>
                    </a:lnTo>
                    <a:lnTo>
                      <a:pt x="4222" y="60616"/>
                    </a:lnTo>
                    <a:lnTo>
                      <a:pt x="4111" y="58691"/>
                    </a:lnTo>
                    <a:lnTo>
                      <a:pt x="3925" y="54840"/>
                    </a:lnTo>
                    <a:lnTo>
                      <a:pt x="3814" y="51026"/>
                    </a:lnTo>
                    <a:lnTo>
                      <a:pt x="3814" y="47323"/>
                    </a:lnTo>
                    <a:lnTo>
                      <a:pt x="3851" y="43694"/>
                    </a:lnTo>
                    <a:lnTo>
                      <a:pt x="3963" y="40139"/>
                    </a:lnTo>
                    <a:lnTo>
                      <a:pt x="4111" y="36733"/>
                    </a:lnTo>
                    <a:lnTo>
                      <a:pt x="4296" y="33437"/>
                    </a:lnTo>
                    <a:lnTo>
                      <a:pt x="4518" y="30290"/>
                    </a:lnTo>
                    <a:lnTo>
                      <a:pt x="4777" y="27328"/>
                    </a:lnTo>
                    <a:lnTo>
                      <a:pt x="5036" y="24513"/>
                    </a:lnTo>
                    <a:lnTo>
                      <a:pt x="5333" y="21921"/>
                    </a:lnTo>
                    <a:lnTo>
                      <a:pt x="5629" y="19514"/>
                    </a:lnTo>
                    <a:lnTo>
                      <a:pt x="6184" y="15404"/>
                    </a:lnTo>
                    <a:lnTo>
                      <a:pt x="6629" y="12331"/>
                    </a:lnTo>
                    <a:lnTo>
                      <a:pt x="6962" y="10368"/>
                    </a:lnTo>
                    <a:lnTo>
                      <a:pt x="7110" y="970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D49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8" name="Google Shape;3008;p35"/>
              <p:cNvSpPr/>
              <p:nvPr/>
            </p:nvSpPr>
            <p:spPr>
              <a:xfrm>
                <a:off x="285325" y="1748925"/>
                <a:ext cx="35200" cy="271275"/>
              </a:xfrm>
              <a:custGeom>
                <a:avLst/>
                <a:gdLst/>
                <a:ahLst/>
                <a:cxnLst/>
                <a:rect l="l" t="t" r="r" b="b"/>
                <a:pathLst>
                  <a:path w="1408" h="10851" extrusionOk="0">
                    <a:moveTo>
                      <a:pt x="0" y="1"/>
                    </a:moveTo>
                    <a:lnTo>
                      <a:pt x="0" y="10850"/>
                    </a:lnTo>
                    <a:lnTo>
                      <a:pt x="519" y="6925"/>
                    </a:lnTo>
                    <a:lnTo>
                      <a:pt x="963" y="4000"/>
                    </a:lnTo>
                    <a:lnTo>
                      <a:pt x="1296" y="2148"/>
                    </a:lnTo>
                    <a:lnTo>
                      <a:pt x="1408" y="1519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324C54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09" name="Google Shape;3009;p35"/>
              <p:cNvSpPr/>
              <p:nvPr/>
            </p:nvSpPr>
            <p:spPr>
              <a:xfrm>
                <a:off x="285325" y="3392075"/>
                <a:ext cx="239775" cy="1831075"/>
              </a:xfrm>
              <a:custGeom>
                <a:avLst/>
                <a:gdLst/>
                <a:ahLst/>
                <a:cxnLst/>
                <a:rect l="l" t="t" r="r" b="b"/>
                <a:pathLst>
                  <a:path w="9591" h="73243" extrusionOk="0">
                    <a:moveTo>
                      <a:pt x="0" y="1"/>
                    </a:moveTo>
                    <a:lnTo>
                      <a:pt x="0" y="73243"/>
                    </a:lnTo>
                    <a:lnTo>
                      <a:pt x="75" y="72984"/>
                    </a:lnTo>
                    <a:lnTo>
                      <a:pt x="9591" y="29623"/>
                    </a:lnTo>
                    <a:lnTo>
                      <a:pt x="8702" y="27957"/>
                    </a:lnTo>
                    <a:lnTo>
                      <a:pt x="7851" y="26254"/>
                    </a:lnTo>
                    <a:lnTo>
                      <a:pt x="7036" y="24550"/>
                    </a:lnTo>
                    <a:lnTo>
                      <a:pt x="6258" y="22773"/>
                    </a:lnTo>
                    <a:lnTo>
                      <a:pt x="5518" y="20996"/>
                    </a:lnTo>
                    <a:lnTo>
                      <a:pt x="4814" y="19181"/>
                    </a:lnTo>
                    <a:lnTo>
                      <a:pt x="4185" y="17367"/>
                    </a:lnTo>
                    <a:lnTo>
                      <a:pt x="3555" y="15478"/>
                    </a:lnTo>
                    <a:lnTo>
                      <a:pt x="3000" y="13627"/>
                    </a:lnTo>
                    <a:lnTo>
                      <a:pt x="2444" y="11702"/>
                    </a:lnTo>
                    <a:lnTo>
                      <a:pt x="1963" y="9813"/>
                    </a:lnTo>
                    <a:lnTo>
                      <a:pt x="1482" y="7851"/>
                    </a:lnTo>
                    <a:lnTo>
                      <a:pt x="1074" y="5925"/>
                    </a:lnTo>
                    <a:lnTo>
                      <a:pt x="667" y="3963"/>
                    </a:lnTo>
                    <a:lnTo>
                      <a:pt x="334" y="200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2D496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0" name="Google Shape;3010;p35"/>
              <p:cNvSpPr/>
              <p:nvPr/>
            </p:nvSpPr>
            <p:spPr>
              <a:xfrm>
                <a:off x="476025" y="1681350"/>
                <a:ext cx="2194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8777" h="2741" extrusionOk="0">
                    <a:moveTo>
                      <a:pt x="8776" y="1"/>
                    </a:moveTo>
                    <a:lnTo>
                      <a:pt x="0" y="274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1" name="Google Shape;3011;p35"/>
              <p:cNvSpPr/>
              <p:nvPr/>
            </p:nvSpPr>
            <p:spPr>
              <a:xfrm>
                <a:off x="476025" y="1681350"/>
                <a:ext cx="219425" cy="68525"/>
              </a:xfrm>
              <a:custGeom>
                <a:avLst/>
                <a:gdLst/>
                <a:ahLst/>
                <a:cxnLst/>
                <a:rect l="l" t="t" r="r" b="b"/>
                <a:pathLst>
                  <a:path w="8777" h="2741" fill="none" extrusionOk="0">
                    <a:moveTo>
                      <a:pt x="8776" y="1"/>
                    </a:moveTo>
                    <a:lnTo>
                      <a:pt x="0" y="274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2" name="Google Shape;3012;p35"/>
              <p:cNvSpPr/>
              <p:nvPr/>
            </p:nvSpPr>
            <p:spPr>
              <a:xfrm>
                <a:off x="687075" y="4031750"/>
                <a:ext cx="198150" cy="620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82" extrusionOk="0">
                    <a:moveTo>
                      <a:pt x="7925" y="0"/>
                    </a:moveTo>
                    <a:lnTo>
                      <a:pt x="1" y="248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3" name="Google Shape;3013;p35"/>
              <p:cNvSpPr/>
              <p:nvPr/>
            </p:nvSpPr>
            <p:spPr>
              <a:xfrm>
                <a:off x="687075" y="4031750"/>
                <a:ext cx="198150" cy="62050"/>
              </a:xfrm>
              <a:custGeom>
                <a:avLst/>
                <a:gdLst/>
                <a:ahLst/>
                <a:cxnLst/>
                <a:rect l="l" t="t" r="r" b="b"/>
                <a:pathLst>
                  <a:path w="7926" h="2482" fill="none" extrusionOk="0">
                    <a:moveTo>
                      <a:pt x="7925" y="0"/>
                    </a:moveTo>
                    <a:lnTo>
                      <a:pt x="1" y="248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4" name="Google Shape;3014;p35"/>
              <p:cNvSpPr/>
              <p:nvPr/>
            </p:nvSpPr>
            <p:spPr>
              <a:xfrm>
                <a:off x="3992825" y="3832725"/>
                <a:ext cx="1745000" cy="776700"/>
              </a:xfrm>
              <a:custGeom>
                <a:avLst/>
                <a:gdLst/>
                <a:ahLst/>
                <a:cxnLst/>
                <a:rect l="l" t="t" r="r" b="b"/>
                <a:pathLst>
                  <a:path w="69800" h="31068" extrusionOk="0">
                    <a:moveTo>
                      <a:pt x="519" y="0"/>
                    </a:moveTo>
                    <a:lnTo>
                      <a:pt x="0" y="5369"/>
                    </a:lnTo>
                    <a:lnTo>
                      <a:pt x="69799" y="31067"/>
                    </a:lnTo>
                    <a:lnTo>
                      <a:pt x="69799" y="21329"/>
                    </a:lnTo>
                    <a:lnTo>
                      <a:pt x="519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5" name="Google Shape;3015;p35"/>
              <p:cNvSpPr/>
              <p:nvPr/>
            </p:nvSpPr>
            <p:spPr>
              <a:xfrm>
                <a:off x="4005775" y="3825300"/>
                <a:ext cx="1958850" cy="784125"/>
              </a:xfrm>
              <a:custGeom>
                <a:avLst/>
                <a:gdLst/>
                <a:ahLst/>
                <a:cxnLst/>
                <a:rect l="l" t="t" r="r" b="b"/>
                <a:pathLst>
                  <a:path w="78354" h="31365" extrusionOk="0">
                    <a:moveTo>
                      <a:pt x="2963" y="1"/>
                    </a:moveTo>
                    <a:lnTo>
                      <a:pt x="1" y="297"/>
                    </a:lnTo>
                    <a:lnTo>
                      <a:pt x="69281" y="20293"/>
                    </a:lnTo>
                    <a:lnTo>
                      <a:pt x="69281" y="31364"/>
                    </a:lnTo>
                    <a:lnTo>
                      <a:pt x="77761" y="26884"/>
                    </a:lnTo>
                    <a:lnTo>
                      <a:pt x="78353" y="18589"/>
                    </a:lnTo>
                    <a:lnTo>
                      <a:pt x="2963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6" name="Google Shape;3016;p35"/>
              <p:cNvSpPr/>
              <p:nvPr/>
            </p:nvSpPr>
            <p:spPr>
              <a:xfrm>
                <a:off x="4034475" y="3864200"/>
                <a:ext cx="1660750" cy="520275"/>
              </a:xfrm>
              <a:custGeom>
                <a:avLst/>
                <a:gdLst/>
                <a:ahLst/>
                <a:cxnLst/>
                <a:rect l="l" t="t" r="r" b="b"/>
                <a:pathLst>
                  <a:path w="66430" h="20811" extrusionOk="0">
                    <a:moveTo>
                      <a:pt x="75" y="0"/>
                    </a:moveTo>
                    <a:lnTo>
                      <a:pt x="37" y="37"/>
                    </a:lnTo>
                    <a:lnTo>
                      <a:pt x="0" y="111"/>
                    </a:lnTo>
                    <a:lnTo>
                      <a:pt x="0" y="148"/>
                    </a:lnTo>
                    <a:lnTo>
                      <a:pt x="0" y="222"/>
                    </a:lnTo>
                    <a:lnTo>
                      <a:pt x="37" y="259"/>
                    </a:lnTo>
                    <a:lnTo>
                      <a:pt x="112" y="296"/>
                    </a:lnTo>
                    <a:lnTo>
                      <a:pt x="66208" y="20810"/>
                    </a:lnTo>
                    <a:lnTo>
                      <a:pt x="66282" y="20810"/>
                    </a:lnTo>
                    <a:lnTo>
                      <a:pt x="66319" y="20773"/>
                    </a:lnTo>
                    <a:lnTo>
                      <a:pt x="66393" y="20736"/>
                    </a:lnTo>
                    <a:lnTo>
                      <a:pt x="66393" y="20699"/>
                    </a:lnTo>
                    <a:lnTo>
                      <a:pt x="66430" y="20625"/>
                    </a:lnTo>
                    <a:lnTo>
                      <a:pt x="66393" y="20588"/>
                    </a:lnTo>
                    <a:lnTo>
                      <a:pt x="66356" y="20551"/>
                    </a:lnTo>
                    <a:lnTo>
                      <a:pt x="66319" y="20514"/>
                    </a:lnTo>
                    <a:lnTo>
                      <a:pt x="186" y="0"/>
                    </a:lnTo>
                    <a:close/>
                  </a:path>
                </a:pathLst>
              </a:custGeom>
              <a:solidFill>
                <a:srgbClr val="D1CF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7" name="Google Shape;3017;p35"/>
              <p:cNvSpPr/>
              <p:nvPr/>
            </p:nvSpPr>
            <p:spPr>
              <a:xfrm>
                <a:off x="4034475" y="3864200"/>
                <a:ext cx="1660750" cy="520275"/>
              </a:xfrm>
              <a:custGeom>
                <a:avLst/>
                <a:gdLst/>
                <a:ahLst/>
                <a:cxnLst/>
                <a:rect l="l" t="t" r="r" b="b"/>
                <a:pathLst>
                  <a:path w="66430" h="20811" fill="none" extrusionOk="0">
                    <a:moveTo>
                      <a:pt x="112" y="296"/>
                    </a:moveTo>
                    <a:lnTo>
                      <a:pt x="66208" y="20810"/>
                    </a:lnTo>
                    <a:lnTo>
                      <a:pt x="66208" y="20810"/>
                    </a:lnTo>
                    <a:lnTo>
                      <a:pt x="66282" y="20810"/>
                    </a:lnTo>
                    <a:lnTo>
                      <a:pt x="66319" y="20773"/>
                    </a:lnTo>
                    <a:lnTo>
                      <a:pt x="66393" y="20736"/>
                    </a:lnTo>
                    <a:lnTo>
                      <a:pt x="66393" y="20699"/>
                    </a:lnTo>
                    <a:lnTo>
                      <a:pt x="66393" y="20699"/>
                    </a:lnTo>
                    <a:lnTo>
                      <a:pt x="66430" y="20625"/>
                    </a:lnTo>
                    <a:lnTo>
                      <a:pt x="66393" y="20588"/>
                    </a:lnTo>
                    <a:lnTo>
                      <a:pt x="66356" y="20551"/>
                    </a:lnTo>
                    <a:lnTo>
                      <a:pt x="66319" y="20514"/>
                    </a:lnTo>
                    <a:lnTo>
                      <a:pt x="186" y="0"/>
                    </a:lnTo>
                    <a:lnTo>
                      <a:pt x="186" y="0"/>
                    </a:lnTo>
                    <a:lnTo>
                      <a:pt x="112" y="0"/>
                    </a:lnTo>
                    <a:lnTo>
                      <a:pt x="75" y="0"/>
                    </a:lnTo>
                    <a:lnTo>
                      <a:pt x="37" y="37"/>
                    </a:lnTo>
                    <a:lnTo>
                      <a:pt x="0" y="111"/>
                    </a:lnTo>
                    <a:lnTo>
                      <a:pt x="0" y="111"/>
                    </a:lnTo>
                    <a:lnTo>
                      <a:pt x="0" y="148"/>
                    </a:lnTo>
                    <a:lnTo>
                      <a:pt x="0" y="222"/>
                    </a:lnTo>
                    <a:lnTo>
                      <a:pt x="37" y="259"/>
                    </a:lnTo>
                    <a:lnTo>
                      <a:pt x="112" y="296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8" name="Google Shape;3018;p35"/>
              <p:cNvSpPr/>
              <p:nvPr/>
            </p:nvSpPr>
            <p:spPr>
              <a:xfrm>
                <a:off x="4025225" y="3904000"/>
                <a:ext cx="1670000" cy="562850"/>
              </a:xfrm>
              <a:custGeom>
                <a:avLst/>
                <a:gdLst/>
                <a:ahLst/>
                <a:cxnLst/>
                <a:rect l="l" t="t" r="r" b="b"/>
                <a:pathLst>
                  <a:path w="66800" h="22514" extrusionOk="0">
                    <a:moveTo>
                      <a:pt x="74" y="0"/>
                    </a:moveTo>
                    <a:lnTo>
                      <a:pt x="37" y="37"/>
                    </a:lnTo>
                    <a:lnTo>
                      <a:pt x="0" y="74"/>
                    </a:lnTo>
                    <a:lnTo>
                      <a:pt x="0" y="148"/>
                    </a:lnTo>
                    <a:lnTo>
                      <a:pt x="0" y="185"/>
                    </a:lnTo>
                    <a:lnTo>
                      <a:pt x="37" y="260"/>
                    </a:lnTo>
                    <a:lnTo>
                      <a:pt x="74" y="260"/>
                    </a:lnTo>
                    <a:lnTo>
                      <a:pt x="66578" y="22514"/>
                    </a:lnTo>
                    <a:lnTo>
                      <a:pt x="66689" y="22514"/>
                    </a:lnTo>
                    <a:lnTo>
                      <a:pt x="66763" y="22477"/>
                    </a:lnTo>
                    <a:lnTo>
                      <a:pt x="66763" y="22440"/>
                    </a:lnTo>
                    <a:lnTo>
                      <a:pt x="66800" y="22366"/>
                    </a:lnTo>
                    <a:lnTo>
                      <a:pt x="66763" y="22329"/>
                    </a:lnTo>
                    <a:lnTo>
                      <a:pt x="66726" y="22254"/>
                    </a:lnTo>
                    <a:lnTo>
                      <a:pt x="66689" y="22254"/>
                    </a:lnTo>
                    <a:lnTo>
                      <a:pt x="185" y="0"/>
                    </a:lnTo>
                    <a:close/>
                  </a:path>
                </a:pathLst>
              </a:custGeom>
              <a:solidFill>
                <a:srgbClr val="D1CF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19" name="Google Shape;3019;p35"/>
              <p:cNvSpPr/>
              <p:nvPr/>
            </p:nvSpPr>
            <p:spPr>
              <a:xfrm>
                <a:off x="4025225" y="3904000"/>
                <a:ext cx="1670000" cy="562850"/>
              </a:xfrm>
              <a:custGeom>
                <a:avLst/>
                <a:gdLst/>
                <a:ahLst/>
                <a:cxnLst/>
                <a:rect l="l" t="t" r="r" b="b"/>
                <a:pathLst>
                  <a:path w="66800" h="22514" fill="none" extrusionOk="0">
                    <a:moveTo>
                      <a:pt x="74" y="260"/>
                    </a:moveTo>
                    <a:lnTo>
                      <a:pt x="66578" y="22514"/>
                    </a:lnTo>
                    <a:lnTo>
                      <a:pt x="66578" y="22514"/>
                    </a:lnTo>
                    <a:lnTo>
                      <a:pt x="66652" y="22514"/>
                    </a:lnTo>
                    <a:lnTo>
                      <a:pt x="66689" y="22514"/>
                    </a:lnTo>
                    <a:lnTo>
                      <a:pt x="66763" y="22477"/>
                    </a:lnTo>
                    <a:lnTo>
                      <a:pt x="66763" y="22440"/>
                    </a:lnTo>
                    <a:lnTo>
                      <a:pt x="66763" y="22440"/>
                    </a:lnTo>
                    <a:lnTo>
                      <a:pt x="66800" y="22366"/>
                    </a:lnTo>
                    <a:lnTo>
                      <a:pt x="66763" y="22329"/>
                    </a:lnTo>
                    <a:lnTo>
                      <a:pt x="66726" y="22254"/>
                    </a:lnTo>
                    <a:lnTo>
                      <a:pt x="66689" y="22254"/>
                    </a:lnTo>
                    <a:lnTo>
                      <a:pt x="185" y="0"/>
                    </a:lnTo>
                    <a:lnTo>
                      <a:pt x="185" y="0"/>
                    </a:lnTo>
                    <a:lnTo>
                      <a:pt x="111" y="0"/>
                    </a:lnTo>
                    <a:lnTo>
                      <a:pt x="74" y="0"/>
                    </a:lnTo>
                    <a:lnTo>
                      <a:pt x="37" y="37"/>
                    </a:lnTo>
                    <a:lnTo>
                      <a:pt x="0" y="74"/>
                    </a:lnTo>
                    <a:lnTo>
                      <a:pt x="0" y="74"/>
                    </a:lnTo>
                    <a:lnTo>
                      <a:pt x="0" y="148"/>
                    </a:lnTo>
                    <a:lnTo>
                      <a:pt x="0" y="185"/>
                    </a:lnTo>
                    <a:lnTo>
                      <a:pt x="37" y="260"/>
                    </a:lnTo>
                    <a:lnTo>
                      <a:pt x="74" y="26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0" name="Google Shape;3020;p35"/>
              <p:cNvSpPr/>
              <p:nvPr/>
            </p:nvSpPr>
            <p:spPr>
              <a:xfrm>
                <a:off x="4020600" y="3948425"/>
                <a:ext cx="1674625" cy="594325"/>
              </a:xfrm>
              <a:custGeom>
                <a:avLst/>
                <a:gdLst/>
                <a:ahLst/>
                <a:cxnLst/>
                <a:rect l="l" t="t" r="r" b="b"/>
                <a:pathLst>
                  <a:path w="66985" h="23773" extrusionOk="0">
                    <a:moveTo>
                      <a:pt x="111" y="1"/>
                    </a:moveTo>
                    <a:lnTo>
                      <a:pt x="37" y="38"/>
                    </a:lnTo>
                    <a:lnTo>
                      <a:pt x="37" y="75"/>
                    </a:lnTo>
                    <a:lnTo>
                      <a:pt x="0" y="149"/>
                    </a:lnTo>
                    <a:lnTo>
                      <a:pt x="37" y="186"/>
                    </a:lnTo>
                    <a:lnTo>
                      <a:pt x="74" y="223"/>
                    </a:lnTo>
                    <a:lnTo>
                      <a:pt x="111" y="260"/>
                    </a:lnTo>
                    <a:lnTo>
                      <a:pt x="66763" y="23773"/>
                    </a:lnTo>
                    <a:lnTo>
                      <a:pt x="66874" y="23773"/>
                    </a:lnTo>
                    <a:lnTo>
                      <a:pt x="66948" y="23736"/>
                    </a:lnTo>
                    <a:lnTo>
                      <a:pt x="66948" y="23699"/>
                    </a:lnTo>
                    <a:lnTo>
                      <a:pt x="66985" y="23625"/>
                    </a:lnTo>
                    <a:lnTo>
                      <a:pt x="66948" y="23588"/>
                    </a:lnTo>
                    <a:lnTo>
                      <a:pt x="66911" y="23514"/>
                    </a:lnTo>
                    <a:lnTo>
                      <a:pt x="66874" y="23514"/>
                    </a:lnTo>
                    <a:lnTo>
                      <a:pt x="222" y="1"/>
                    </a:lnTo>
                    <a:close/>
                  </a:path>
                </a:pathLst>
              </a:custGeom>
              <a:solidFill>
                <a:srgbClr val="D1CFB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1" name="Google Shape;3021;p35"/>
              <p:cNvSpPr/>
              <p:nvPr/>
            </p:nvSpPr>
            <p:spPr>
              <a:xfrm>
                <a:off x="4020600" y="3948425"/>
                <a:ext cx="1674625" cy="594325"/>
              </a:xfrm>
              <a:custGeom>
                <a:avLst/>
                <a:gdLst/>
                <a:ahLst/>
                <a:cxnLst/>
                <a:rect l="l" t="t" r="r" b="b"/>
                <a:pathLst>
                  <a:path w="66985" h="23773" fill="none" extrusionOk="0">
                    <a:moveTo>
                      <a:pt x="111" y="260"/>
                    </a:moveTo>
                    <a:lnTo>
                      <a:pt x="66763" y="23773"/>
                    </a:lnTo>
                    <a:lnTo>
                      <a:pt x="66763" y="23773"/>
                    </a:lnTo>
                    <a:lnTo>
                      <a:pt x="66837" y="23773"/>
                    </a:lnTo>
                    <a:lnTo>
                      <a:pt x="66874" y="23773"/>
                    </a:lnTo>
                    <a:lnTo>
                      <a:pt x="66948" y="23736"/>
                    </a:lnTo>
                    <a:lnTo>
                      <a:pt x="66948" y="23699"/>
                    </a:lnTo>
                    <a:lnTo>
                      <a:pt x="66948" y="23699"/>
                    </a:lnTo>
                    <a:lnTo>
                      <a:pt x="66985" y="23625"/>
                    </a:lnTo>
                    <a:lnTo>
                      <a:pt x="66948" y="23588"/>
                    </a:lnTo>
                    <a:lnTo>
                      <a:pt x="66911" y="23514"/>
                    </a:lnTo>
                    <a:lnTo>
                      <a:pt x="66874" y="23514"/>
                    </a:lnTo>
                    <a:lnTo>
                      <a:pt x="222" y="1"/>
                    </a:lnTo>
                    <a:lnTo>
                      <a:pt x="222" y="1"/>
                    </a:lnTo>
                    <a:lnTo>
                      <a:pt x="148" y="1"/>
                    </a:lnTo>
                    <a:lnTo>
                      <a:pt x="111" y="1"/>
                    </a:lnTo>
                    <a:lnTo>
                      <a:pt x="37" y="38"/>
                    </a:lnTo>
                    <a:lnTo>
                      <a:pt x="37" y="75"/>
                    </a:lnTo>
                    <a:lnTo>
                      <a:pt x="37" y="75"/>
                    </a:lnTo>
                    <a:lnTo>
                      <a:pt x="0" y="149"/>
                    </a:lnTo>
                    <a:lnTo>
                      <a:pt x="37" y="186"/>
                    </a:lnTo>
                    <a:lnTo>
                      <a:pt x="74" y="223"/>
                    </a:lnTo>
                    <a:lnTo>
                      <a:pt x="111" y="26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2" name="Google Shape;3022;p35"/>
              <p:cNvSpPr/>
              <p:nvPr/>
            </p:nvSpPr>
            <p:spPr>
              <a:xfrm>
                <a:off x="285325" y="2358975"/>
                <a:ext cx="382350" cy="910925"/>
              </a:xfrm>
              <a:custGeom>
                <a:avLst/>
                <a:gdLst/>
                <a:ahLst/>
                <a:cxnLst/>
                <a:rect l="l" t="t" r="r" b="b"/>
                <a:pathLst>
                  <a:path w="15294" h="36437" extrusionOk="0">
                    <a:moveTo>
                      <a:pt x="0" y="1"/>
                    </a:moveTo>
                    <a:lnTo>
                      <a:pt x="0" y="36437"/>
                    </a:lnTo>
                    <a:lnTo>
                      <a:pt x="15293" y="27439"/>
                    </a:lnTo>
                    <a:lnTo>
                      <a:pt x="12886" y="374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3" name="Google Shape;3023;p35"/>
              <p:cNvSpPr/>
              <p:nvPr/>
            </p:nvSpPr>
            <p:spPr>
              <a:xfrm>
                <a:off x="4821325" y="2295100"/>
                <a:ext cx="58350" cy="57425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2297" extrusionOk="0">
                    <a:moveTo>
                      <a:pt x="927" y="1"/>
                    </a:moveTo>
                    <a:lnTo>
                      <a:pt x="704" y="75"/>
                    </a:lnTo>
                    <a:lnTo>
                      <a:pt x="519" y="186"/>
                    </a:lnTo>
                    <a:lnTo>
                      <a:pt x="371" y="334"/>
                    </a:lnTo>
                    <a:lnTo>
                      <a:pt x="223" y="482"/>
                    </a:lnTo>
                    <a:lnTo>
                      <a:pt x="112" y="704"/>
                    </a:lnTo>
                    <a:lnTo>
                      <a:pt x="38" y="926"/>
                    </a:lnTo>
                    <a:lnTo>
                      <a:pt x="1" y="1149"/>
                    </a:lnTo>
                    <a:lnTo>
                      <a:pt x="38" y="1371"/>
                    </a:lnTo>
                    <a:lnTo>
                      <a:pt x="112" y="1593"/>
                    </a:lnTo>
                    <a:lnTo>
                      <a:pt x="223" y="1778"/>
                    </a:lnTo>
                    <a:lnTo>
                      <a:pt x="371" y="1963"/>
                    </a:lnTo>
                    <a:lnTo>
                      <a:pt x="519" y="2111"/>
                    </a:lnTo>
                    <a:lnTo>
                      <a:pt x="704" y="2222"/>
                    </a:lnTo>
                    <a:lnTo>
                      <a:pt x="927" y="2296"/>
                    </a:lnTo>
                    <a:lnTo>
                      <a:pt x="1408" y="2296"/>
                    </a:lnTo>
                    <a:lnTo>
                      <a:pt x="1630" y="2222"/>
                    </a:lnTo>
                    <a:lnTo>
                      <a:pt x="1815" y="2111"/>
                    </a:lnTo>
                    <a:lnTo>
                      <a:pt x="2000" y="1963"/>
                    </a:lnTo>
                    <a:lnTo>
                      <a:pt x="2148" y="1778"/>
                    </a:lnTo>
                    <a:lnTo>
                      <a:pt x="2260" y="1593"/>
                    </a:lnTo>
                    <a:lnTo>
                      <a:pt x="2297" y="1371"/>
                    </a:lnTo>
                    <a:lnTo>
                      <a:pt x="2334" y="1149"/>
                    </a:lnTo>
                    <a:lnTo>
                      <a:pt x="2297" y="926"/>
                    </a:lnTo>
                    <a:lnTo>
                      <a:pt x="2260" y="704"/>
                    </a:lnTo>
                    <a:lnTo>
                      <a:pt x="2148" y="482"/>
                    </a:lnTo>
                    <a:lnTo>
                      <a:pt x="2000" y="334"/>
                    </a:lnTo>
                    <a:lnTo>
                      <a:pt x="1815" y="186"/>
                    </a:lnTo>
                    <a:lnTo>
                      <a:pt x="1630" y="75"/>
                    </a:lnTo>
                    <a:lnTo>
                      <a:pt x="1408" y="1"/>
                    </a:lnTo>
                    <a:close/>
                  </a:path>
                </a:pathLst>
              </a:custGeom>
              <a:solidFill>
                <a:srgbClr val="C4CB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4" name="Google Shape;3024;p35"/>
              <p:cNvSpPr/>
              <p:nvPr/>
            </p:nvSpPr>
            <p:spPr>
              <a:xfrm>
                <a:off x="4821325" y="2295100"/>
                <a:ext cx="58350" cy="57425"/>
              </a:xfrm>
              <a:custGeom>
                <a:avLst/>
                <a:gdLst/>
                <a:ahLst/>
                <a:cxnLst/>
                <a:rect l="l" t="t" r="r" b="b"/>
                <a:pathLst>
                  <a:path w="2334" h="2297" fill="none" extrusionOk="0">
                    <a:moveTo>
                      <a:pt x="1186" y="1"/>
                    </a:moveTo>
                    <a:lnTo>
                      <a:pt x="1186" y="1"/>
                    </a:lnTo>
                    <a:lnTo>
                      <a:pt x="927" y="1"/>
                    </a:lnTo>
                    <a:lnTo>
                      <a:pt x="704" y="75"/>
                    </a:lnTo>
                    <a:lnTo>
                      <a:pt x="519" y="186"/>
                    </a:lnTo>
                    <a:lnTo>
                      <a:pt x="371" y="334"/>
                    </a:lnTo>
                    <a:lnTo>
                      <a:pt x="223" y="482"/>
                    </a:lnTo>
                    <a:lnTo>
                      <a:pt x="112" y="704"/>
                    </a:lnTo>
                    <a:lnTo>
                      <a:pt x="38" y="926"/>
                    </a:lnTo>
                    <a:lnTo>
                      <a:pt x="1" y="1149"/>
                    </a:lnTo>
                    <a:lnTo>
                      <a:pt x="1" y="1149"/>
                    </a:lnTo>
                    <a:lnTo>
                      <a:pt x="38" y="1371"/>
                    </a:lnTo>
                    <a:lnTo>
                      <a:pt x="112" y="1593"/>
                    </a:lnTo>
                    <a:lnTo>
                      <a:pt x="223" y="1778"/>
                    </a:lnTo>
                    <a:lnTo>
                      <a:pt x="371" y="1963"/>
                    </a:lnTo>
                    <a:lnTo>
                      <a:pt x="519" y="2111"/>
                    </a:lnTo>
                    <a:lnTo>
                      <a:pt x="704" y="2222"/>
                    </a:lnTo>
                    <a:lnTo>
                      <a:pt x="927" y="2296"/>
                    </a:lnTo>
                    <a:lnTo>
                      <a:pt x="1186" y="2296"/>
                    </a:lnTo>
                    <a:lnTo>
                      <a:pt x="1186" y="2296"/>
                    </a:lnTo>
                    <a:lnTo>
                      <a:pt x="1408" y="2296"/>
                    </a:lnTo>
                    <a:lnTo>
                      <a:pt x="1630" y="2222"/>
                    </a:lnTo>
                    <a:lnTo>
                      <a:pt x="1815" y="2111"/>
                    </a:lnTo>
                    <a:lnTo>
                      <a:pt x="2000" y="1963"/>
                    </a:lnTo>
                    <a:lnTo>
                      <a:pt x="2148" y="1778"/>
                    </a:lnTo>
                    <a:lnTo>
                      <a:pt x="2260" y="1593"/>
                    </a:lnTo>
                    <a:lnTo>
                      <a:pt x="2297" y="1371"/>
                    </a:lnTo>
                    <a:lnTo>
                      <a:pt x="2334" y="1149"/>
                    </a:lnTo>
                    <a:lnTo>
                      <a:pt x="2334" y="1149"/>
                    </a:lnTo>
                    <a:lnTo>
                      <a:pt x="2297" y="926"/>
                    </a:lnTo>
                    <a:lnTo>
                      <a:pt x="2260" y="704"/>
                    </a:lnTo>
                    <a:lnTo>
                      <a:pt x="2148" y="482"/>
                    </a:lnTo>
                    <a:lnTo>
                      <a:pt x="2000" y="334"/>
                    </a:lnTo>
                    <a:lnTo>
                      <a:pt x="1815" y="186"/>
                    </a:lnTo>
                    <a:lnTo>
                      <a:pt x="1630" y="75"/>
                    </a:lnTo>
                    <a:lnTo>
                      <a:pt x="1408" y="1"/>
                    </a:lnTo>
                    <a:lnTo>
                      <a:pt x="118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5" name="Google Shape;3025;p35"/>
              <p:cNvSpPr/>
              <p:nvPr/>
            </p:nvSpPr>
            <p:spPr>
              <a:xfrm>
                <a:off x="6381175" y="4564025"/>
                <a:ext cx="1000700" cy="659125"/>
              </a:xfrm>
              <a:custGeom>
                <a:avLst/>
                <a:gdLst/>
                <a:ahLst/>
                <a:cxnLst/>
                <a:rect l="l" t="t" r="r" b="b"/>
                <a:pathLst>
                  <a:path w="40028" h="26365" extrusionOk="0">
                    <a:moveTo>
                      <a:pt x="1518" y="1"/>
                    </a:moveTo>
                    <a:lnTo>
                      <a:pt x="0" y="12257"/>
                    </a:lnTo>
                    <a:lnTo>
                      <a:pt x="34400" y="26365"/>
                    </a:lnTo>
                    <a:lnTo>
                      <a:pt x="40028" y="26365"/>
                    </a:lnTo>
                    <a:lnTo>
                      <a:pt x="40028" y="11998"/>
                    </a:lnTo>
                    <a:lnTo>
                      <a:pt x="1518" y="1"/>
                    </a:lnTo>
                    <a:close/>
                  </a:path>
                </a:pathLst>
              </a:custGeom>
              <a:solidFill>
                <a:srgbClr val="50584D"/>
              </a:solidFill>
              <a:ln w="19050" cap="flat" cmpd="sng">
                <a:solidFill>
                  <a:srgbClr val="50584D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6" name="Google Shape;3026;p35"/>
              <p:cNvSpPr/>
              <p:nvPr/>
            </p:nvSpPr>
            <p:spPr>
              <a:xfrm>
                <a:off x="6805150" y="3178225"/>
                <a:ext cx="576725" cy="283300"/>
              </a:xfrm>
              <a:custGeom>
                <a:avLst/>
                <a:gdLst/>
                <a:ahLst/>
                <a:cxnLst/>
                <a:rect l="l" t="t" r="r" b="b"/>
                <a:pathLst>
                  <a:path w="23069" h="11332" extrusionOk="0">
                    <a:moveTo>
                      <a:pt x="10553" y="1"/>
                    </a:moveTo>
                    <a:lnTo>
                      <a:pt x="9998" y="38"/>
                    </a:lnTo>
                    <a:lnTo>
                      <a:pt x="9442" y="112"/>
                    </a:lnTo>
                    <a:lnTo>
                      <a:pt x="8887" y="223"/>
                    </a:lnTo>
                    <a:lnTo>
                      <a:pt x="8332" y="334"/>
                    </a:lnTo>
                    <a:lnTo>
                      <a:pt x="7776" y="519"/>
                    </a:lnTo>
                    <a:lnTo>
                      <a:pt x="7221" y="704"/>
                    </a:lnTo>
                    <a:lnTo>
                      <a:pt x="6702" y="890"/>
                    </a:lnTo>
                    <a:lnTo>
                      <a:pt x="6184" y="1149"/>
                    </a:lnTo>
                    <a:lnTo>
                      <a:pt x="5666" y="1445"/>
                    </a:lnTo>
                    <a:lnTo>
                      <a:pt x="5184" y="1741"/>
                    </a:lnTo>
                    <a:lnTo>
                      <a:pt x="4703" y="2075"/>
                    </a:lnTo>
                    <a:lnTo>
                      <a:pt x="4258" y="2408"/>
                    </a:lnTo>
                    <a:lnTo>
                      <a:pt x="3851" y="2815"/>
                    </a:lnTo>
                    <a:lnTo>
                      <a:pt x="3444" y="3185"/>
                    </a:lnTo>
                    <a:lnTo>
                      <a:pt x="3037" y="3630"/>
                    </a:lnTo>
                    <a:lnTo>
                      <a:pt x="2703" y="4074"/>
                    </a:lnTo>
                    <a:lnTo>
                      <a:pt x="2370" y="4555"/>
                    </a:lnTo>
                    <a:lnTo>
                      <a:pt x="2037" y="5000"/>
                    </a:lnTo>
                    <a:lnTo>
                      <a:pt x="1741" y="5518"/>
                    </a:lnTo>
                    <a:lnTo>
                      <a:pt x="1481" y="6037"/>
                    </a:lnTo>
                    <a:lnTo>
                      <a:pt x="1259" y="6518"/>
                    </a:lnTo>
                    <a:lnTo>
                      <a:pt x="1037" y="7073"/>
                    </a:lnTo>
                    <a:lnTo>
                      <a:pt x="667" y="8110"/>
                    </a:lnTo>
                    <a:lnTo>
                      <a:pt x="333" y="9221"/>
                    </a:lnTo>
                    <a:lnTo>
                      <a:pt x="111" y="10332"/>
                    </a:lnTo>
                    <a:lnTo>
                      <a:pt x="0" y="10924"/>
                    </a:lnTo>
                    <a:lnTo>
                      <a:pt x="2851" y="11332"/>
                    </a:lnTo>
                    <a:lnTo>
                      <a:pt x="2925" y="10850"/>
                    </a:lnTo>
                    <a:lnTo>
                      <a:pt x="3074" y="9888"/>
                    </a:lnTo>
                    <a:lnTo>
                      <a:pt x="3296" y="8962"/>
                    </a:lnTo>
                    <a:lnTo>
                      <a:pt x="3555" y="8073"/>
                    </a:lnTo>
                    <a:lnTo>
                      <a:pt x="3888" y="7184"/>
                    </a:lnTo>
                    <a:lnTo>
                      <a:pt x="4073" y="6777"/>
                    </a:lnTo>
                    <a:lnTo>
                      <a:pt x="4258" y="6370"/>
                    </a:lnTo>
                    <a:lnTo>
                      <a:pt x="4481" y="6000"/>
                    </a:lnTo>
                    <a:lnTo>
                      <a:pt x="4703" y="5629"/>
                    </a:lnTo>
                    <a:lnTo>
                      <a:pt x="4962" y="5259"/>
                    </a:lnTo>
                    <a:lnTo>
                      <a:pt x="5258" y="4926"/>
                    </a:lnTo>
                    <a:lnTo>
                      <a:pt x="5517" y="4592"/>
                    </a:lnTo>
                    <a:lnTo>
                      <a:pt x="5814" y="4259"/>
                    </a:lnTo>
                    <a:lnTo>
                      <a:pt x="6147" y="4000"/>
                    </a:lnTo>
                    <a:lnTo>
                      <a:pt x="6480" y="3704"/>
                    </a:lnTo>
                    <a:lnTo>
                      <a:pt x="6850" y="3445"/>
                    </a:lnTo>
                    <a:lnTo>
                      <a:pt x="7221" y="3222"/>
                    </a:lnTo>
                    <a:lnTo>
                      <a:pt x="7628" y="3000"/>
                    </a:lnTo>
                    <a:lnTo>
                      <a:pt x="8035" y="2815"/>
                    </a:lnTo>
                    <a:lnTo>
                      <a:pt x="8443" y="2630"/>
                    </a:lnTo>
                    <a:lnTo>
                      <a:pt x="8850" y="2482"/>
                    </a:lnTo>
                    <a:lnTo>
                      <a:pt x="9294" y="2334"/>
                    </a:lnTo>
                    <a:lnTo>
                      <a:pt x="9776" y="2223"/>
                    </a:lnTo>
                    <a:lnTo>
                      <a:pt x="10220" y="2112"/>
                    </a:lnTo>
                    <a:lnTo>
                      <a:pt x="10701" y="2037"/>
                    </a:lnTo>
                    <a:lnTo>
                      <a:pt x="11183" y="2000"/>
                    </a:lnTo>
                    <a:lnTo>
                      <a:pt x="11627" y="1963"/>
                    </a:lnTo>
                    <a:lnTo>
                      <a:pt x="12516" y="1963"/>
                    </a:lnTo>
                    <a:lnTo>
                      <a:pt x="12812" y="2000"/>
                    </a:lnTo>
                    <a:lnTo>
                      <a:pt x="17330" y="1704"/>
                    </a:lnTo>
                    <a:lnTo>
                      <a:pt x="22365" y="1371"/>
                    </a:lnTo>
                    <a:lnTo>
                      <a:pt x="23069" y="1297"/>
                    </a:lnTo>
                    <a:lnTo>
                      <a:pt x="23069" y="149"/>
                    </a:lnTo>
                    <a:lnTo>
                      <a:pt x="12812" y="112"/>
                    </a:lnTo>
                    <a:lnTo>
                      <a:pt x="12257" y="38"/>
                    </a:lnTo>
                    <a:lnTo>
                      <a:pt x="1170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7" name="Google Shape;3027;p35"/>
              <p:cNvSpPr/>
              <p:nvPr/>
            </p:nvSpPr>
            <p:spPr>
              <a:xfrm>
                <a:off x="6728300" y="3451325"/>
                <a:ext cx="653575" cy="1389525"/>
              </a:xfrm>
              <a:custGeom>
                <a:avLst/>
                <a:gdLst/>
                <a:ahLst/>
                <a:cxnLst/>
                <a:rect l="l" t="t" r="r" b="b"/>
                <a:pathLst>
                  <a:path w="26143" h="55581" extrusionOk="0">
                    <a:moveTo>
                      <a:pt x="3074" y="0"/>
                    </a:moveTo>
                    <a:lnTo>
                      <a:pt x="3000" y="519"/>
                    </a:lnTo>
                    <a:lnTo>
                      <a:pt x="2926" y="1074"/>
                    </a:lnTo>
                    <a:lnTo>
                      <a:pt x="2852" y="1630"/>
                    </a:lnTo>
                    <a:lnTo>
                      <a:pt x="2667" y="3851"/>
                    </a:lnTo>
                    <a:lnTo>
                      <a:pt x="2334" y="8295"/>
                    </a:lnTo>
                    <a:lnTo>
                      <a:pt x="1704" y="17145"/>
                    </a:lnTo>
                    <a:lnTo>
                      <a:pt x="371" y="34881"/>
                    </a:lnTo>
                    <a:lnTo>
                      <a:pt x="38" y="39325"/>
                    </a:lnTo>
                    <a:lnTo>
                      <a:pt x="1" y="39917"/>
                    </a:lnTo>
                    <a:lnTo>
                      <a:pt x="38" y="40510"/>
                    </a:lnTo>
                    <a:lnTo>
                      <a:pt x="75" y="41065"/>
                    </a:lnTo>
                    <a:lnTo>
                      <a:pt x="186" y="41657"/>
                    </a:lnTo>
                    <a:lnTo>
                      <a:pt x="297" y="42213"/>
                    </a:lnTo>
                    <a:lnTo>
                      <a:pt x="482" y="42768"/>
                    </a:lnTo>
                    <a:lnTo>
                      <a:pt x="667" y="43324"/>
                    </a:lnTo>
                    <a:lnTo>
                      <a:pt x="927" y="43842"/>
                    </a:lnTo>
                    <a:lnTo>
                      <a:pt x="1260" y="44509"/>
                    </a:lnTo>
                    <a:lnTo>
                      <a:pt x="1667" y="45101"/>
                    </a:lnTo>
                    <a:lnTo>
                      <a:pt x="2148" y="45620"/>
                    </a:lnTo>
                    <a:lnTo>
                      <a:pt x="2630" y="46138"/>
                    </a:lnTo>
                    <a:lnTo>
                      <a:pt x="3185" y="46582"/>
                    </a:lnTo>
                    <a:lnTo>
                      <a:pt x="3778" y="46990"/>
                    </a:lnTo>
                    <a:lnTo>
                      <a:pt x="4370" y="47360"/>
                    </a:lnTo>
                    <a:lnTo>
                      <a:pt x="5000" y="47693"/>
                    </a:lnTo>
                    <a:lnTo>
                      <a:pt x="5666" y="48026"/>
                    </a:lnTo>
                    <a:lnTo>
                      <a:pt x="6333" y="48286"/>
                    </a:lnTo>
                    <a:lnTo>
                      <a:pt x="7703" y="48841"/>
                    </a:lnTo>
                    <a:lnTo>
                      <a:pt x="9073" y="49322"/>
                    </a:lnTo>
                    <a:lnTo>
                      <a:pt x="10406" y="49804"/>
                    </a:lnTo>
                    <a:lnTo>
                      <a:pt x="18626" y="52914"/>
                    </a:lnTo>
                    <a:lnTo>
                      <a:pt x="20441" y="53581"/>
                    </a:lnTo>
                    <a:lnTo>
                      <a:pt x="22366" y="54247"/>
                    </a:lnTo>
                    <a:lnTo>
                      <a:pt x="24292" y="54914"/>
                    </a:lnTo>
                    <a:lnTo>
                      <a:pt x="26143" y="55580"/>
                    </a:lnTo>
                    <a:lnTo>
                      <a:pt x="26143" y="49730"/>
                    </a:lnTo>
                    <a:lnTo>
                      <a:pt x="25106" y="49433"/>
                    </a:lnTo>
                    <a:lnTo>
                      <a:pt x="16997" y="47175"/>
                    </a:lnTo>
                    <a:lnTo>
                      <a:pt x="15071" y="46619"/>
                    </a:lnTo>
                    <a:lnTo>
                      <a:pt x="13146" y="46064"/>
                    </a:lnTo>
                    <a:lnTo>
                      <a:pt x="9295" y="45027"/>
                    </a:lnTo>
                    <a:lnTo>
                      <a:pt x="9221" y="44990"/>
                    </a:lnTo>
                    <a:lnTo>
                      <a:pt x="9036" y="44953"/>
                    </a:lnTo>
                    <a:lnTo>
                      <a:pt x="8258" y="44731"/>
                    </a:lnTo>
                    <a:lnTo>
                      <a:pt x="7481" y="44509"/>
                    </a:lnTo>
                    <a:lnTo>
                      <a:pt x="6814" y="44212"/>
                    </a:lnTo>
                    <a:lnTo>
                      <a:pt x="6185" y="43879"/>
                    </a:lnTo>
                    <a:lnTo>
                      <a:pt x="5666" y="43509"/>
                    </a:lnTo>
                    <a:lnTo>
                      <a:pt x="5222" y="43065"/>
                    </a:lnTo>
                    <a:lnTo>
                      <a:pt x="4852" y="42583"/>
                    </a:lnTo>
                    <a:lnTo>
                      <a:pt x="4555" y="42065"/>
                    </a:lnTo>
                    <a:lnTo>
                      <a:pt x="4407" y="41806"/>
                    </a:lnTo>
                    <a:lnTo>
                      <a:pt x="4296" y="41509"/>
                    </a:lnTo>
                    <a:lnTo>
                      <a:pt x="4111" y="40880"/>
                    </a:lnTo>
                    <a:lnTo>
                      <a:pt x="4074" y="40547"/>
                    </a:lnTo>
                    <a:lnTo>
                      <a:pt x="4037" y="40213"/>
                    </a:lnTo>
                    <a:lnTo>
                      <a:pt x="4000" y="39695"/>
                    </a:lnTo>
                    <a:lnTo>
                      <a:pt x="4185" y="37399"/>
                    </a:lnTo>
                    <a:lnTo>
                      <a:pt x="4296" y="35177"/>
                    </a:lnTo>
                    <a:lnTo>
                      <a:pt x="5222" y="17404"/>
                    </a:lnTo>
                    <a:lnTo>
                      <a:pt x="5555" y="8517"/>
                    </a:lnTo>
                    <a:lnTo>
                      <a:pt x="5740" y="4073"/>
                    </a:lnTo>
                    <a:lnTo>
                      <a:pt x="5814" y="1889"/>
                    </a:lnTo>
                    <a:lnTo>
                      <a:pt x="5851" y="1407"/>
                    </a:lnTo>
                    <a:lnTo>
                      <a:pt x="5888" y="926"/>
                    </a:lnTo>
                    <a:lnTo>
                      <a:pt x="5925" y="408"/>
                    </a:lnTo>
                    <a:lnTo>
                      <a:pt x="3074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8" name="Google Shape;3028;p35"/>
              <p:cNvSpPr/>
              <p:nvPr/>
            </p:nvSpPr>
            <p:spPr>
              <a:xfrm>
                <a:off x="6828275" y="3210625"/>
                <a:ext cx="553600" cy="1483950"/>
              </a:xfrm>
              <a:custGeom>
                <a:avLst/>
                <a:gdLst/>
                <a:ahLst/>
                <a:cxnLst/>
                <a:rect l="l" t="t" r="r" b="b"/>
                <a:pathLst>
                  <a:path w="22144" h="59358" extrusionOk="0">
                    <a:moveTo>
                      <a:pt x="22144" y="1"/>
                    </a:moveTo>
                    <a:lnTo>
                      <a:pt x="21440" y="75"/>
                    </a:lnTo>
                    <a:lnTo>
                      <a:pt x="16405" y="408"/>
                    </a:lnTo>
                    <a:lnTo>
                      <a:pt x="11887" y="704"/>
                    </a:lnTo>
                    <a:lnTo>
                      <a:pt x="11591" y="667"/>
                    </a:lnTo>
                    <a:lnTo>
                      <a:pt x="10702" y="667"/>
                    </a:lnTo>
                    <a:lnTo>
                      <a:pt x="10258" y="704"/>
                    </a:lnTo>
                    <a:lnTo>
                      <a:pt x="9776" y="741"/>
                    </a:lnTo>
                    <a:lnTo>
                      <a:pt x="9295" y="816"/>
                    </a:lnTo>
                    <a:lnTo>
                      <a:pt x="8851" y="927"/>
                    </a:lnTo>
                    <a:lnTo>
                      <a:pt x="8369" y="1038"/>
                    </a:lnTo>
                    <a:lnTo>
                      <a:pt x="7925" y="1186"/>
                    </a:lnTo>
                    <a:lnTo>
                      <a:pt x="7518" y="1334"/>
                    </a:lnTo>
                    <a:lnTo>
                      <a:pt x="7110" y="1519"/>
                    </a:lnTo>
                    <a:lnTo>
                      <a:pt x="6703" y="1704"/>
                    </a:lnTo>
                    <a:lnTo>
                      <a:pt x="6296" y="1926"/>
                    </a:lnTo>
                    <a:lnTo>
                      <a:pt x="5925" y="2149"/>
                    </a:lnTo>
                    <a:lnTo>
                      <a:pt x="5555" y="2408"/>
                    </a:lnTo>
                    <a:lnTo>
                      <a:pt x="5222" y="2704"/>
                    </a:lnTo>
                    <a:lnTo>
                      <a:pt x="4889" y="2963"/>
                    </a:lnTo>
                    <a:lnTo>
                      <a:pt x="4592" y="3296"/>
                    </a:lnTo>
                    <a:lnTo>
                      <a:pt x="4333" y="3630"/>
                    </a:lnTo>
                    <a:lnTo>
                      <a:pt x="4037" y="3963"/>
                    </a:lnTo>
                    <a:lnTo>
                      <a:pt x="3778" y="4333"/>
                    </a:lnTo>
                    <a:lnTo>
                      <a:pt x="3556" y="4704"/>
                    </a:lnTo>
                    <a:lnTo>
                      <a:pt x="3333" y="5074"/>
                    </a:lnTo>
                    <a:lnTo>
                      <a:pt x="3148" y="5481"/>
                    </a:lnTo>
                    <a:lnTo>
                      <a:pt x="2963" y="5888"/>
                    </a:lnTo>
                    <a:lnTo>
                      <a:pt x="2630" y="6777"/>
                    </a:lnTo>
                    <a:lnTo>
                      <a:pt x="2371" y="7666"/>
                    </a:lnTo>
                    <a:lnTo>
                      <a:pt x="2149" y="8592"/>
                    </a:lnTo>
                    <a:lnTo>
                      <a:pt x="2000" y="9554"/>
                    </a:lnTo>
                    <a:lnTo>
                      <a:pt x="1926" y="10036"/>
                    </a:lnTo>
                    <a:lnTo>
                      <a:pt x="1889" y="10554"/>
                    </a:lnTo>
                    <a:lnTo>
                      <a:pt x="1852" y="11035"/>
                    </a:lnTo>
                    <a:lnTo>
                      <a:pt x="1815" y="11517"/>
                    </a:lnTo>
                    <a:lnTo>
                      <a:pt x="1741" y="13701"/>
                    </a:lnTo>
                    <a:lnTo>
                      <a:pt x="1556" y="18145"/>
                    </a:lnTo>
                    <a:lnTo>
                      <a:pt x="1223" y="27032"/>
                    </a:lnTo>
                    <a:lnTo>
                      <a:pt x="297" y="44805"/>
                    </a:lnTo>
                    <a:lnTo>
                      <a:pt x="186" y="47027"/>
                    </a:lnTo>
                    <a:lnTo>
                      <a:pt x="1" y="49323"/>
                    </a:lnTo>
                    <a:lnTo>
                      <a:pt x="38" y="49841"/>
                    </a:lnTo>
                    <a:lnTo>
                      <a:pt x="75" y="50175"/>
                    </a:lnTo>
                    <a:lnTo>
                      <a:pt x="112" y="50508"/>
                    </a:lnTo>
                    <a:lnTo>
                      <a:pt x="297" y="51137"/>
                    </a:lnTo>
                    <a:lnTo>
                      <a:pt x="408" y="51434"/>
                    </a:lnTo>
                    <a:lnTo>
                      <a:pt x="556" y="51693"/>
                    </a:lnTo>
                    <a:lnTo>
                      <a:pt x="853" y="52211"/>
                    </a:lnTo>
                    <a:lnTo>
                      <a:pt x="1223" y="52693"/>
                    </a:lnTo>
                    <a:lnTo>
                      <a:pt x="1667" y="53137"/>
                    </a:lnTo>
                    <a:lnTo>
                      <a:pt x="2186" y="53507"/>
                    </a:lnTo>
                    <a:lnTo>
                      <a:pt x="2815" y="53840"/>
                    </a:lnTo>
                    <a:lnTo>
                      <a:pt x="3482" y="54137"/>
                    </a:lnTo>
                    <a:lnTo>
                      <a:pt x="4259" y="54359"/>
                    </a:lnTo>
                    <a:lnTo>
                      <a:pt x="5037" y="54581"/>
                    </a:lnTo>
                    <a:lnTo>
                      <a:pt x="5222" y="54618"/>
                    </a:lnTo>
                    <a:lnTo>
                      <a:pt x="5296" y="54655"/>
                    </a:lnTo>
                    <a:lnTo>
                      <a:pt x="9147" y="55692"/>
                    </a:lnTo>
                    <a:lnTo>
                      <a:pt x="11072" y="56247"/>
                    </a:lnTo>
                    <a:lnTo>
                      <a:pt x="12998" y="56803"/>
                    </a:lnTo>
                    <a:lnTo>
                      <a:pt x="21107" y="59061"/>
                    </a:lnTo>
                    <a:lnTo>
                      <a:pt x="22144" y="59358"/>
                    </a:lnTo>
                    <a:lnTo>
                      <a:pt x="22144" y="29476"/>
                    </a:lnTo>
                    <a:lnTo>
                      <a:pt x="2214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29" name="Google Shape;3029;p35"/>
              <p:cNvSpPr/>
              <p:nvPr/>
            </p:nvSpPr>
            <p:spPr>
              <a:xfrm>
                <a:off x="3288350" y="491825"/>
                <a:ext cx="2323575" cy="2370775"/>
              </a:xfrm>
              <a:custGeom>
                <a:avLst/>
                <a:gdLst/>
                <a:ahLst/>
                <a:cxnLst/>
                <a:rect l="l" t="t" r="r" b="b"/>
                <a:pathLst>
                  <a:path w="92943" h="94831" extrusionOk="0">
                    <a:moveTo>
                      <a:pt x="69799" y="0"/>
                    </a:moveTo>
                    <a:lnTo>
                      <a:pt x="11368" y="27105"/>
                    </a:lnTo>
                    <a:lnTo>
                      <a:pt x="11109" y="27253"/>
                    </a:lnTo>
                    <a:lnTo>
                      <a:pt x="10813" y="27475"/>
                    </a:lnTo>
                    <a:lnTo>
                      <a:pt x="10442" y="27771"/>
                    </a:lnTo>
                    <a:lnTo>
                      <a:pt x="9961" y="28179"/>
                    </a:lnTo>
                    <a:lnTo>
                      <a:pt x="9443" y="28697"/>
                    </a:lnTo>
                    <a:lnTo>
                      <a:pt x="8887" y="29290"/>
                    </a:lnTo>
                    <a:lnTo>
                      <a:pt x="8332" y="29993"/>
                    </a:lnTo>
                    <a:lnTo>
                      <a:pt x="7739" y="30845"/>
                    </a:lnTo>
                    <a:lnTo>
                      <a:pt x="7184" y="31808"/>
                    </a:lnTo>
                    <a:lnTo>
                      <a:pt x="6888" y="32363"/>
                    </a:lnTo>
                    <a:lnTo>
                      <a:pt x="6628" y="32918"/>
                    </a:lnTo>
                    <a:lnTo>
                      <a:pt x="6406" y="33511"/>
                    </a:lnTo>
                    <a:lnTo>
                      <a:pt x="6147" y="34140"/>
                    </a:lnTo>
                    <a:lnTo>
                      <a:pt x="5925" y="34807"/>
                    </a:lnTo>
                    <a:lnTo>
                      <a:pt x="5740" y="35510"/>
                    </a:lnTo>
                    <a:lnTo>
                      <a:pt x="5555" y="36251"/>
                    </a:lnTo>
                    <a:lnTo>
                      <a:pt x="5407" y="37029"/>
                    </a:lnTo>
                    <a:lnTo>
                      <a:pt x="5295" y="37806"/>
                    </a:lnTo>
                    <a:lnTo>
                      <a:pt x="5184" y="38658"/>
                    </a:lnTo>
                    <a:lnTo>
                      <a:pt x="5110" y="39547"/>
                    </a:lnTo>
                    <a:lnTo>
                      <a:pt x="5073" y="40472"/>
                    </a:lnTo>
                    <a:lnTo>
                      <a:pt x="4962" y="42657"/>
                    </a:lnTo>
                    <a:lnTo>
                      <a:pt x="4777" y="45397"/>
                    </a:lnTo>
                    <a:lnTo>
                      <a:pt x="4518" y="48544"/>
                    </a:lnTo>
                    <a:lnTo>
                      <a:pt x="4185" y="52062"/>
                    </a:lnTo>
                    <a:lnTo>
                      <a:pt x="3370" y="59764"/>
                    </a:lnTo>
                    <a:lnTo>
                      <a:pt x="2444" y="67725"/>
                    </a:lnTo>
                    <a:lnTo>
                      <a:pt x="1556" y="75242"/>
                    </a:lnTo>
                    <a:lnTo>
                      <a:pt x="778" y="81500"/>
                    </a:lnTo>
                    <a:lnTo>
                      <a:pt x="37" y="87424"/>
                    </a:lnTo>
                    <a:lnTo>
                      <a:pt x="0" y="87684"/>
                    </a:lnTo>
                    <a:lnTo>
                      <a:pt x="0" y="88350"/>
                    </a:lnTo>
                    <a:lnTo>
                      <a:pt x="37" y="88832"/>
                    </a:lnTo>
                    <a:lnTo>
                      <a:pt x="111" y="89350"/>
                    </a:lnTo>
                    <a:lnTo>
                      <a:pt x="223" y="89942"/>
                    </a:lnTo>
                    <a:lnTo>
                      <a:pt x="408" y="90535"/>
                    </a:lnTo>
                    <a:lnTo>
                      <a:pt x="667" y="91127"/>
                    </a:lnTo>
                    <a:lnTo>
                      <a:pt x="852" y="91424"/>
                    </a:lnTo>
                    <a:lnTo>
                      <a:pt x="1037" y="91757"/>
                    </a:lnTo>
                    <a:lnTo>
                      <a:pt x="1222" y="92016"/>
                    </a:lnTo>
                    <a:lnTo>
                      <a:pt x="1482" y="92312"/>
                    </a:lnTo>
                    <a:lnTo>
                      <a:pt x="1741" y="92608"/>
                    </a:lnTo>
                    <a:lnTo>
                      <a:pt x="2037" y="92868"/>
                    </a:lnTo>
                    <a:lnTo>
                      <a:pt x="2333" y="93127"/>
                    </a:lnTo>
                    <a:lnTo>
                      <a:pt x="2703" y="93349"/>
                    </a:lnTo>
                    <a:lnTo>
                      <a:pt x="3074" y="93571"/>
                    </a:lnTo>
                    <a:lnTo>
                      <a:pt x="3518" y="93793"/>
                    </a:lnTo>
                    <a:lnTo>
                      <a:pt x="3962" y="93979"/>
                    </a:lnTo>
                    <a:lnTo>
                      <a:pt x="4444" y="94127"/>
                    </a:lnTo>
                    <a:lnTo>
                      <a:pt x="4999" y="94238"/>
                    </a:lnTo>
                    <a:lnTo>
                      <a:pt x="5555" y="94349"/>
                    </a:lnTo>
                    <a:lnTo>
                      <a:pt x="6147" y="94423"/>
                    </a:lnTo>
                    <a:lnTo>
                      <a:pt x="6888" y="94497"/>
                    </a:lnTo>
                    <a:lnTo>
                      <a:pt x="8850" y="94608"/>
                    </a:lnTo>
                    <a:lnTo>
                      <a:pt x="11368" y="94682"/>
                    </a:lnTo>
                    <a:lnTo>
                      <a:pt x="14367" y="94756"/>
                    </a:lnTo>
                    <a:lnTo>
                      <a:pt x="17774" y="94793"/>
                    </a:lnTo>
                    <a:lnTo>
                      <a:pt x="21514" y="94830"/>
                    </a:lnTo>
                    <a:lnTo>
                      <a:pt x="29808" y="94830"/>
                    </a:lnTo>
                    <a:lnTo>
                      <a:pt x="23921" y="94793"/>
                    </a:lnTo>
                    <a:lnTo>
                      <a:pt x="18959" y="94719"/>
                    </a:lnTo>
                    <a:lnTo>
                      <a:pt x="16885" y="94645"/>
                    </a:lnTo>
                    <a:lnTo>
                      <a:pt x="15145" y="94571"/>
                    </a:lnTo>
                    <a:lnTo>
                      <a:pt x="13738" y="94497"/>
                    </a:lnTo>
                    <a:lnTo>
                      <a:pt x="12775" y="94386"/>
                    </a:lnTo>
                    <a:lnTo>
                      <a:pt x="12183" y="94312"/>
                    </a:lnTo>
                    <a:lnTo>
                      <a:pt x="11664" y="94164"/>
                    </a:lnTo>
                    <a:lnTo>
                      <a:pt x="11146" y="94053"/>
                    </a:lnTo>
                    <a:lnTo>
                      <a:pt x="10702" y="93867"/>
                    </a:lnTo>
                    <a:lnTo>
                      <a:pt x="10294" y="93682"/>
                    </a:lnTo>
                    <a:lnTo>
                      <a:pt x="9887" y="93497"/>
                    </a:lnTo>
                    <a:lnTo>
                      <a:pt x="9554" y="93275"/>
                    </a:lnTo>
                    <a:lnTo>
                      <a:pt x="9221" y="93016"/>
                    </a:lnTo>
                    <a:lnTo>
                      <a:pt x="8924" y="92794"/>
                    </a:lnTo>
                    <a:lnTo>
                      <a:pt x="8665" y="92534"/>
                    </a:lnTo>
                    <a:lnTo>
                      <a:pt x="8406" y="92275"/>
                    </a:lnTo>
                    <a:lnTo>
                      <a:pt x="8221" y="92016"/>
                    </a:lnTo>
                    <a:lnTo>
                      <a:pt x="7850" y="91461"/>
                    </a:lnTo>
                    <a:lnTo>
                      <a:pt x="7591" y="90905"/>
                    </a:lnTo>
                    <a:lnTo>
                      <a:pt x="7406" y="90350"/>
                    </a:lnTo>
                    <a:lnTo>
                      <a:pt x="7295" y="89831"/>
                    </a:lnTo>
                    <a:lnTo>
                      <a:pt x="7221" y="89350"/>
                    </a:lnTo>
                    <a:lnTo>
                      <a:pt x="7184" y="88906"/>
                    </a:lnTo>
                    <a:lnTo>
                      <a:pt x="7184" y="88276"/>
                    </a:lnTo>
                    <a:lnTo>
                      <a:pt x="7221" y="88054"/>
                    </a:lnTo>
                    <a:lnTo>
                      <a:pt x="7962" y="82648"/>
                    </a:lnTo>
                    <a:lnTo>
                      <a:pt x="8739" y="76871"/>
                    </a:lnTo>
                    <a:lnTo>
                      <a:pt x="9628" y="70021"/>
                    </a:lnTo>
                    <a:lnTo>
                      <a:pt x="10554" y="62726"/>
                    </a:lnTo>
                    <a:lnTo>
                      <a:pt x="11368" y="55691"/>
                    </a:lnTo>
                    <a:lnTo>
                      <a:pt x="11701" y="52469"/>
                    </a:lnTo>
                    <a:lnTo>
                      <a:pt x="11961" y="49581"/>
                    </a:lnTo>
                    <a:lnTo>
                      <a:pt x="12146" y="47100"/>
                    </a:lnTo>
                    <a:lnTo>
                      <a:pt x="12257" y="45064"/>
                    </a:lnTo>
                    <a:lnTo>
                      <a:pt x="12294" y="44249"/>
                    </a:lnTo>
                    <a:lnTo>
                      <a:pt x="12368" y="43435"/>
                    </a:lnTo>
                    <a:lnTo>
                      <a:pt x="12479" y="42657"/>
                    </a:lnTo>
                    <a:lnTo>
                      <a:pt x="12590" y="41916"/>
                    </a:lnTo>
                    <a:lnTo>
                      <a:pt x="12738" y="41176"/>
                    </a:lnTo>
                    <a:lnTo>
                      <a:pt x="12923" y="40509"/>
                    </a:lnTo>
                    <a:lnTo>
                      <a:pt x="13146" y="39880"/>
                    </a:lnTo>
                    <a:lnTo>
                      <a:pt x="13368" y="39250"/>
                    </a:lnTo>
                    <a:lnTo>
                      <a:pt x="13590" y="38695"/>
                    </a:lnTo>
                    <a:lnTo>
                      <a:pt x="13849" y="38139"/>
                    </a:lnTo>
                    <a:lnTo>
                      <a:pt x="14108" y="37621"/>
                    </a:lnTo>
                    <a:lnTo>
                      <a:pt x="14367" y="37140"/>
                    </a:lnTo>
                    <a:lnTo>
                      <a:pt x="14923" y="36251"/>
                    </a:lnTo>
                    <a:lnTo>
                      <a:pt x="15515" y="35510"/>
                    </a:lnTo>
                    <a:lnTo>
                      <a:pt x="16071" y="34844"/>
                    </a:lnTo>
                    <a:lnTo>
                      <a:pt x="16626" y="34288"/>
                    </a:lnTo>
                    <a:lnTo>
                      <a:pt x="17145" y="33807"/>
                    </a:lnTo>
                    <a:lnTo>
                      <a:pt x="17626" y="33437"/>
                    </a:lnTo>
                    <a:lnTo>
                      <a:pt x="17996" y="33178"/>
                    </a:lnTo>
                    <a:lnTo>
                      <a:pt x="18293" y="32992"/>
                    </a:lnTo>
                    <a:lnTo>
                      <a:pt x="18552" y="32844"/>
                    </a:lnTo>
                    <a:lnTo>
                      <a:pt x="92942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0" name="Google Shape;3030;p35"/>
              <p:cNvSpPr/>
              <p:nvPr/>
            </p:nvSpPr>
            <p:spPr>
              <a:xfrm>
                <a:off x="3555875" y="491825"/>
                <a:ext cx="3326125" cy="2376325"/>
              </a:xfrm>
              <a:custGeom>
                <a:avLst/>
                <a:gdLst/>
                <a:ahLst/>
                <a:cxnLst/>
                <a:rect l="l" t="t" r="r" b="b"/>
                <a:pathLst>
                  <a:path w="133045" h="95053" extrusionOk="0">
                    <a:moveTo>
                      <a:pt x="99200" y="0"/>
                    </a:moveTo>
                    <a:lnTo>
                      <a:pt x="11368" y="36288"/>
                    </a:lnTo>
                    <a:lnTo>
                      <a:pt x="11109" y="36436"/>
                    </a:lnTo>
                    <a:lnTo>
                      <a:pt x="10813" y="36621"/>
                    </a:lnTo>
                    <a:lnTo>
                      <a:pt x="10443" y="36917"/>
                    </a:lnTo>
                    <a:lnTo>
                      <a:pt x="9961" y="37288"/>
                    </a:lnTo>
                    <a:lnTo>
                      <a:pt x="9443" y="37732"/>
                    </a:lnTo>
                    <a:lnTo>
                      <a:pt x="8888" y="38288"/>
                    </a:lnTo>
                    <a:lnTo>
                      <a:pt x="8332" y="38954"/>
                    </a:lnTo>
                    <a:lnTo>
                      <a:pt x="7740" y="39732"/>
                    </a:lnTo>
                    <a:lnTo>
                      <a:pt x="7184" y="40620"/>
                    </a:lnTo>
                    <a:lnTo>
                      <a:pt x="6888" y="41102"/>
                    </a:lnTo>
                    <a:lnTo>
                      <a:pt x="6629" y="41620"/>
                    </a:lnTo>
                    <a:lnTo>
                      <a:pt x="6407" y="42139"/>
                    </a:lnTo>
                    <a:lnTo>
                      <a:pt x="6147" y="42731"/>
                    </a:lnTo>
                    <a:lnTo>
                      <a:pt x="5962" y="43323"/>
                    </a:lnTo>
                    <a:lnTo>
                      <a:pt x="5740" y="43990"/>
                    </a:lnTo>
                    <a:lnTo>
                      <a:pt x="5555" y="44656"/>
                    </a:lnTo>
                    <a:lnTo>
                      <a:pt x="5407" y="45360"/>
                    </a:lnTo>
                    <a:lnTo>
                      <a:pt x="5296" y="46101"/>
                    </a:lnTo>
                    <a:lnTo>
                      <a:pt x="5185" y="46878"/>
                    </a:lnTo>
                    <a:lnTo>
                      <a:pt x="5111" y="47693"/>
                    </a:lnTo>
                    <a:lnTo>
                      <a:pt x="5074" y="48544"/>
                    </a:lnTo>
                    <a:lnTo>
                      <a:pt x="4962" y="50544"/>
                    </a:lnTo>
                    <a:lnTo>
                      <a:pt x="4777" y="53025"/>
                    </a:lnTo>
                    <a:lnTo>
                      <a:pt x="4518" y="55950"/>
                    </a:lnTo>
                    <a:lnTo>
                      <a:pt x="4185" y="59135"/>
                    </a:lnTo>
                    <a:lnTo>
                      <a:pt x="3370" y="66207"/>
                    </a:lnTo>
                    <a:lnTo>
                      <a:pt x="2445" y="73502"/>
                    </a:lnTo>
                    <a:lnTo>
                      <a:pt x="1556" y="80352"/>
                    </a:lnTo>
                    <a:lnTo>
                      <a:pt x="778" y="86091"/>
                    </a:lnTo>
                    <a:lnTo>
                      <a:pt x="38" y="91498"/>
                    </a:lnTo>
                    <a:lnTo>
                      <a:pt x="1" y="91720"/>
                    </a:lnTo>
                    <a:lnTo>
                      <a:pt x="1" y="92238"/>
                    </a:lnTo>
                    <a:lnTo>
                      <a:pt x="1" y="92608"/>
                    </a:lnTo>
                    <a:lnTo>
                      <a:pt x="75" y="93016"/>
                    </a:lnTo>
                    <a:lnTo>
                      <a:pt x="149" y="93497"/>
                    </a:lnTo>
                    <a:lnTo>
                      <a:pt x="297" y="93979"/>
                    </a:lnTo>
                    <a:lnTo>
                      <a:pt x="667" y="94090"/>
                    </a:lnTo>
                    <a:lnTo>
                      <a:pt x="1112" y="94238"/>
                    </a:lnTo>
                    <a:lnTo>
                      <a:pt x="1556" y="94312"/>
                    </a:lnTo>
                    <a:lnTo>
                      <a:pt x="2074" y="94386"/>
                    </a:lnTo>
                    <a:lnTo>
                      <a:pt x="3037" y="94497"/>
                    </a:lnTo>
                    <a:lnTo>
                      <a:pt x="4444" y="94571"/>
                    </a:lnTo>
                    <a:lnTo>
                      <a:pt x="6184" y="94645"/>
                    </a:lnTo>
                    <a:lnTo>
                      <a:pt x="8258" y="94719"/>
                    </a:lnTo>
                    <a:lnTo>
                      <a:pt x="13220" y="94793"/>
                    </a:lnTo>
                    <a:lnTo>
                      <a:pt x="19107" y="94830"/>
                    </a:lnTo>
                    <a:lnTo>
                      <a:pt x="42695" y="94756"/>
                    </a:lnTo>
                    <a:lnTo>
                      <a:pt x="103162" y="94497"/>
                    </a:lnTo>
                    <a:lnTo>
                      <a:pt x="104495" y="94497"/>
                    </a:lnTo>
                    <a:lnTo>
                      <a:pt x="105940" y="94571"/>
                    </a:lnTo>
                    <a:lnTo>
                      <a:pt x="108939" y="94719"/>
                    </a:lnTo>
                    <a:lnTo>
                      <a:pt x="112160" y="94904"/>
                    </a:lnTo>
                    <a:lnTo>
                      <a:pt x="113790" y="94978"/>
                    </a:lnTo>
                    <a:lnTo>
                      <a:pt x="115419" y="95052"/>
                    </a:lnTo>
                    <a:lnTo>
                      <a:pt x="117085" y="95052"/>
                    </a:lnTo>
                    <a:lnTo>
                      <a:pt x="118677" y="95015"/>
                    </a:lnTo>
                    <a:lnTo>
                      <a:pt x="120270" y="94941"/>
                    </a:lnTo>
                    <a:lnTo>
                      <a:pt x="121825" y="94793"/>
                    </a:lnTo>
                    <a:lnTo>
                      <a:pt x="123306" y="94608"/>
                    </a:lnTo>
                    <a:lnTo>
                      <a:pt x="124047" y="94460"/>
                    </a:lnTo>
                    <a:lnTo>
                      <a:pt x="124750" y="94275"/>
                    </a:lnTo>
                    <a:lnTo>
                      <a:pt x="125417" y="94090"/>
                    </a:lnTo>
                    <a:lnTo>
                      <a:pt x="126083" y="93904"/>
                    </a:lnTo>
                    <a:lnTo>
                      <a:pt x="126750" y="93682"/>
                    </a:lnTo>
                    <a:lnTo>
                      <a:pt x="127342" y="93386"/>
                    </a:lnTo>
                    <a:lnTo>
                      <a:pt x="128009" y="93090"/>
                    </a:lnTo>
                    <a:lnTo>
                      <a:pt x="128601" y="92683"/>
                    </a:lnTo>
                    <a:lnTo>
                      <a:pt x="129157" y="92275"/>
                    </a:lnTo>
                    <a:lnTo>
                      <a:pt x="129638" y="91831"/>
                    </a:lnTo>
                    <a:lnTo>
                      <a:pt x="130082" y="91349"/>
                    </a:lnTo>
                    <a:lnTo>
                      <a:pt x="130490" y="90831"/>
                    </a:lnTo>
                    <a:lnTo>
                      <a:pt x="130860" y="90239"/>
                    </a:lnTo>
                    <a:lnTo>
                      <a:pt x="131193" y="89683"/>
                    </a:lnTo>
                    <a:lnTo>
                      <a:pt x="131489" y="89054"/>
                    </a:lnTo>
                    <a:lnTo>
                      <a:pt x="131749" y="88424"/>
                    </a:lnTo>
                    <a:lnTo>
                      <a:pt x="131971" y="87758"/>
                    </a:lnTo>
                    <a:lnTo>
                      <a:pt x="132156" y="87054"/>
                    </a:lnTo>
                    <a:lnTo>
                      <a:pt x="132304" y="86351"/>
                    </a:lnTo>
                    <a:lnTo>
                      <a:pt x="132452" y="85647"/>
                    </a:lnTo>
                    <a:lnTo>
                      <a:pt x="132563" y="84907"/>
                    </a:lnTo>
                    <a:lnTo>
                      <a:pt x="132637" y="84166"/>
                    </a:lnTo>
                    <a:lnTo>
                      <a:pt x="132748" y="82648"/>
                    </a:lnTo>
                    <a:lnTo>
                      <a:pt x="132785" y="81130"/>
                    </a:lnTo>
                    <a:lnTo>
                      <a:pt x="132785" y="79611"/>
                    </a:lnTo>
                    <a:lnTo>
                      <a:pt x="132748" y="78093"/>
                    </a:lnTo>
                    <a:lnTo>
                      <a:pt x="132637" y="75242"/>
                    </a:lnTo>
                    <a:lnTo>
                      <a:pt x="132563" y="73909"/>
                    </a:lnTo>
                    <a:lnTo>
                      <a:pt x="132563" y="72687"/>
                    </a:lnTo>
                    <a:lnTo>
                      <a:pt x="133045" y="0"/>
                    </a:lnTo>
                    <a:close/>
                  </a:path>
                </a:pathLst>
              </a:custGeom>
              <a:solidFill>
                <a:srgbClr val="2D496B"/>
              </a:solidFill>
              <a:ln w="9525" cap="flat" cmpd="sng">
                <a:solidFill>
                  <a:schemeClr val="dk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1" name="Google Shape;3031;p35"/>
              <p:cNvSpPr/>
              <p:nvPr/>
            </p:nvSpPr>
            <p:spPr>
              <a:xfrm>
                <a:off x="3467925" y="491825"/>
                <a:ext cx="2567975" cy="2349475"/>
              </a:xfrm>
              <a:custGeom>
                <a:avLst/>
                <a:gdLst/>
                <a:ahLst/>
                <a:cxnLst/>
                <a:rect l="l" t="t" r="r" b="b"/>
                <a:pathLst>
                  <a:path w="102719" h="93979" extrusionOk="0">
                    <a:moveTo>
                      <a:pt x="85759" y="0"/>
                    </a:moveTo>
                    <a:lnTo>
                      <a:pt x="11369" y="32844"/>
                    </a:lnTo>
                    <a:lnTo>
                      <a:pt x="11110" y="32992"/>
                    </a:lnTo>
                    <a:lnTo>
                      <a:pt x="10813" y="33178"/>
                    </a:lnTo>
                    <a:lnTo>
                      <a:pt x="10443" y="33437"/>
                    </a:lnTo>
                    <a:lnTo>
                      <a:pt x="9962" y="33807"/>
                    </a:lnTo>
                    <a:lnTo>
                      <a:pt x="9443" y="34288"/>
                    </a:lnTo>
                    <a:lnTo>
                      <a:pt x="8888" y="34844"/>
                    </a:lnTo>
                    <a:lnTo>
                      <a:pt x="8332" y="35510"/>
                    </a:lnTo>
                    <a:lnTo>
                      <a:pt x="7740" y="36251"/>
                    </a:lnTo>
                    <a:lnTo>
                      <a:pt x="7184" y="37140"/>
                    </a:lnTo>
                    <a:lnTo>
                      <a:pt x="6925" y="37621"/>
                    </a:lnTo>
                    <a:lnTo>
                      <a:pt x="6666" y="38139"/>
                    </a:lnTo>
                    <a:lnTo>
                      <a:pt x="6407" y="38695"/>
                    </a:lnTo>
                    <a:lnTo>
                      <a:pt x="6185" y="39250"/>
                    </a:lnTo>
                    <a:lnTo>
                      <a:pt x="5963" y="39880"/>
                    </a:lnTo>
                    <a:lnTo>
                      <a:pt x="5740" y="40509"/>
                    </a:lnTo>
                    <a:lnTo>
                      <a:pt x="5555" y="41176"/>
                    </a:lnTo>
                    <a:lnTo>
                      <a:pt x="5407" y="41916"/>
                    </a:lnTo>
                    <a:lnTo>
                      <a:pt x="5296" y="42657"/>
                    </a:lnTo>
                    <a:lnTo>
                      <a:pt x="5185" y="43435"/>
                    </a:lnTo>
                    <a:lnTo>
                      <a:pt x="5111" y="44249"/>
                    </a:lnTo>
                    <a:lnTo>
                      <a:pt x="5074" y="45064"/>
                    </a:lnTo>
                    <a:lnTo>
                      <a:pt x="4963" y="47100"/>
                    </a:lnTo>
                    <a:lnTo>
                      <a:pt x="4778" y="49581"/>
                    </a:lnTo>
                    <a:lnTo>
                      <a:pt x="4518" y="52469"/>
                    </a:lnTo>
                    <a:lnTo>
                      <a:pt x="4185" y="55691"/>
                    </a:lnTo>
                    <a:lnTo>
                      <a:pt x="3371" y="62726"/>
                    </a:lnTo>
                    <a:lnTo>
                      <a:pt x="2445" y="70021"/>
                    </a:lnTo>
                    <a:lnTo>
                      <a:pt x="1556" y="76871"/>
                    </a:lnTo>
                    <a:lnTo>
                      <a:pt x="779" y="82648"/>
                    </a:lnTo>
                    <a:lnTo>
                      <a:pt x="38" y="88054"/>
                    </a:lnTo>
                    <a:lnTo>
                      <a:pt x="1" y="88239"/>
                    </a:lnTo>
                    <a:lnTo>
                      <a:pt x="1" y="88757"/>
                    </a:lnTo>
                    <a:lnTo>
                      <a:pt x="1" y="89091"/>
                    </a:lnTo>
                    <a:lnTo>
                      <a:pt x="75" y="89498"/>
                    </a:lnTo>
                    <a:lnTo>
                      <a:pt x="149" y="89942"/>
                    </a:lnTo>
                    <a:lnTo>
                      <a:pt x="260" y="90424"/>
                    </a:lnTo>
                    <a:lnTo>
                      <a:pt x="445" y="90905"/>
                    </a:lnTo>
                    <a:lnTo>
                      <a:pt x="667" y="91424"/>
                    </a:lnTo>
                    <a:lnTo>
                      <a:pt x="964" y="91905"/>
                    </a:lnTo>
                    <a:lnTo>
                      <a:pt x="1334" y="92386"/>
                    </a:lnTo>
                    <a:lnTo>
                      <a:pt x="1815" y="92831"/>
                    </a:lnTo>
                    <a:lnTo>
                      <a:pt x="2075" y="93053"/>
                    </a:lnTo>
                    <a:lnTo>
                      <a:pt x="2371" y="93275"/>
                    </a:lnTo>
                    <a:lnTo>
                      <a:pt x="2704" y="93460"/>
                    </a:lnTo>
                    <a:lnTo>
                      <a:pt x="3037" y="93645"/>
                    </a:lnTo>
                    <a:lnTo>
                      <a:pt x="3408" y="93830"/>
                    </a:lnTo>
                    <a:lnTo>
                      <a:pt x="3815" y="93979"/>
                    </a:lnTo>
                    <a:lnTo>
                      <a:pt x="3667" y="93497"/>
                    </a:lnTo>
                    <a:lnTo>
                      <a:pt x="3593" y="93016"/>
                    </a:lnTo>
                    <a:lnTo>
                      <a:pt x="3519" y="92608"/>
                    </a:lnTo>
                    <a:lnTo>
                      <a:pt x="3519" y="92238"/>
                    </a:lnTo>
                    <a:lnTo>
                      <a:pt x="3519" y="91720"/>
                    </a:lnTo>
                    <a:lnTo>
                      <a:pt x="3556" y="91498"/>
                    </a:lnTo>
                    <a:lnTo>
                      <a:pt x="4296" y="86091"/>
                    </a:lnTo>
                    <a:lnTo>
                      <a:pt x="5074" y="80352"/>
                    </a:lnTo>
                    <a:lnTo>
                      <a:pt x="5963" y="73502"/>
                    </a:lnTo>
                    <a:lnTo>
                      <a:pt x="6888" y="66207"/>
                    </a:lnTo>
                    <a:lnTo>
                      <a:pt x="7703" y="59135"/>
                    </a:lnTo>
                    <a:lnTo>
                      <a:pt x="8036" y="55950"/>
                    </a:lnTo>
                    <a:lnTo>
                      <a:pt x="8295" y="53025"/>
                    </a:lnTo>
                    <a:lnTo>
                      <a:pt x="8480" y="50544"/>
                    </a:lnTo>
                    <a:lnTo>
                      <a:pt x="8592" y="48544"/>
                    </a:lnTo>
                    <a:lnTo>
                      <a:pt x="8629" y="47693"/>
                    </a:lnTo>
                    <a:lnTo>
                      <a:pt x="8703" y="46878"/>
                    </a:lnTo>
                    <a:lnTo>
                      <a:pt x="8814" y="46101"/>
                    </a:lnTo>
                    <a:lnTo>
                      <a:pt x="8925" y="45360"/>
                    </a:lnTo>
                    <a:lnTo>
                      <a:pt x="9073" y="44656"/>
                    </a:lnTo>
                    <a:lnTo>
                      <a:pt x="9258" y="43990"/>
                    </a:lnTo>
                    <a:lnTo>
                      <a:pt x="9480" y="43323"/>
                    </a:lnTo>
                    <a:lnTo>
                      <a:pt x="9665" y="42731"/>
                    </a:lnTo>
                    <a:lnTo>
                      <a:pt x="9925" y="42139"/>
                    </a:lnTo>
                    <a:lnTo>
                      <a:pt x="10147" y="41620"/>
                    </a:lnTo>
                    <a:lnTo>
                      <a:pt x="10406" y="41102"/>
                    </a:lnTo>
                    <a:lnTo>
                      <a:pt x="10702" y="40620"/>
                    </a:lnTo>
                    <a:lnTo>
                      <a:pt x="11258" y="39732"/>
                    </a:lnTo>
                    <a:lnTo>
                      <a:pt x="11850" y="38954"/>
                    </a:lnTo>
                    <a:lnTo>
                      <a:pt x="12406" y="38288"/>
                    </a:lnTo>
                    <a:lnTo>
                      <a:pt x="12961" y="37732"/>
                    </a:lnTo>
                    <a:lnTo>
                      <a:pt x="13479" y="37288"/>
                    </a:lnTo>
                    <a:lnTo>
                      <a:pt x="13961" y="36917"/>
                    </a:lnTo>
                    <a:lnTo>
                      <a:pt x="14331" y="36621"/>
                    </a:lnTo>
                    <a:lnTo>
                      <a:pt x="14627" y="36436"/>
                    </a:lnTo>
                    <a:lnTo>
                      <a:pt x="14886" y="36288"/>
                    </a:lnTo>
                    <a:lnTo>
                      <a:pt x="102718" y="0"/>
                    </a:lnTo>
                    <a:close/>
                  </a:path>
                </a:pathLst>
              </a:custGeom>
              <a:solidFill>
                <a:srgbClr val="2D496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2" name="Google Shape;3032;p35"/>
              <p:cNvSpPr/>
              <p:nvPr/>
            </p:nvSpPr>
            <p:spPr>
              <a:xfrm>
                <a:off x="4077050" y="797300"/>
                <a:ext cx="1065525" cy="1169200"/>
              </a:xfrm>
              <a:custGeom>
                <a:avLst/>
                <a:gdLst/>
                <a:ahLst/>
                <a:cxnLst/>
                <a:rect l="l" t="t" r="r" b="b"/>
                <a:pathLst>
                  <a:path w="42621" h="46768" extrusionOk="0">
                    <a:moveTo>
                      <a:pt x="5555" y="0"/>
                    </a:moveTo>
                    <a:lnTo>
                      <a:pt x="1" y="3370"/>
                    </a:lnTo>
                    <a:lnTo>
                      <a:pt x="42621" y="46768"/>
                    </a:lnTo>
                    <a:lnTo>
                      <a:pt x="42473" y="37436"/>
                    </a:lnTo>
                    <a:lnTo>
                      <a:pt x="5555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3" name="Google Shape;3033;p35"/>
              <p:cNvSpPr/>
              <p:nvPr/>
            </p:nvSpPr>
            <p:spPr>
              <a:xfrm>
                <a:off x="4110375" y="491825"/>
                <a:ext cx="1889425" cy="1554275"/>
              </a:xfrm>
              <a:custGeom>
                <a:avLst/>
                <a:gdLst/>
                <a:ahLst/>
                <a:cxnLst/>
                <a:rect l="l" t="t" r="r" b="b"/>
                <a:pathLst>
                  <a:path w="75577" h="62171" extrusionOk="0">
                    <a:moveTo>
                      <a:pt x="71836" y="0"/>
                    </a:moveTo>
                    <a:lnTo>
                      <a:pt x="41103" y="58875"/>
                    </a:lnTo>
                    <a:lnTo>
                      <a:pt x="519" y="16922"/>
                    </a:lnTo>
                    <a:lnTo>
                      <a:pt x="1" y="17144"/>
                    </a:lnTo>
                    <a:lnTo>
                      <a:pt x="6777" y="24106"/>
                    </a:lnTo>
                    <a:lnTo>
                      <a:pt x="42362" y="62171"/>
                    </a:lnTo>
                    <a:lnTo>
                      <a:pt x="75576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4" name="Google Shape;3034;p35"/>
              <p:cNvSpPr/>
              <p:nvPr/>
            </p:nvSpPr>
            <p:spPr>
              <a:xfrm>
                <a:off x="5011100" y="491825"/>
                <a:ext cx="895200" cy="1471900"/>
              </a:xfrm>
              <a:custGeom>
                <a:avLst/>
                <a:gdLst/>
                <a:ahLst/>
                <a:cxnLst/>
                <a:rect l="l" t="t" r="r" b="b"/>
                <a:pathLst>
                  <a:path w="35808" h="58876" extrusionOk="0">
                    <a:moveTo>
                      <a:pt x="27587" y="0"/>
                    </a:moveTo>
                    <a:lnTo>
                      <a:pt x="1" y="48322"/>
                    </a:lnTo>
                    <a:lnTo>
                      <a:pt x="5074" y="58875"/>
                    </a:lnTo>
                    <a:lnTo>
                      <a:pt x="35807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5" name="Google Shape;3035;p35"/>
              <p:cNvSpPr/>
              <p:nvPr/>
            </p:nvSpPr>
            <p:spPr>
              <a:xfrm>
                <a:off x="3453125" y="1852600"/>
                <a:ext cx="3419625" cy="332375"/>
              </a:xfrm>
              <a:custGeom>
                <a:avLst/>
                <a:gdLst/>
                <a:ahLst/>
                <a:cxnLst/>
                <a:rect l="l" t="t" r="r" b="b"/>
                <a:pathLst>
                  <a:path w="136785" h="13295" extrusionOk="0">
                    <a:moveTo>
                      <a:pt x="136784" y="1"/>
                    </a:moveTo>
                    <a:lnTo>
                      <a:pt x="0" y="12813"/>
                    </a:lnTo>
                    <a:lnTo>
                      <a:pt x="3333" y="13294"/>
                    </a:lnTo>
                    <a:lnTo>
                      <a:pt x="136784" y="2556"/>
                    </a:lnTo>
                    <a:lnTo>
                      <a:pt x="136784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6" name="Google Shape;3036;p35"/>
              <p:cNvSpPr/>
              <p:nvPr/>
            </p:nvSpPr>
            <p:spPr>
              <a:xfrm>
                <a:off x="3453125" y="1568425"/>
                <a:ext cx="3469600" cy="604500"/>
              </a:xfrm>
              <a:custGeom>
                <a:avLst/>
                <a:gdLst/>
                <a:ahLst/>
                <a:cxnLst/>
                <a:rect l="l" t="t" r="r" b="b"/>
                <a:pathLst>
                  <a:path w="138784" h="24180" extrusionOk="0">
                    <a:moveTo>
                      <a:pt x="138154" y="0"/>
                    </a:moveTo>
                    <a:lnTo>
                      <a:pt x="593" y="20366"/>
                    </a:lnTo>
                    <a:lnTo>
                      <a:pt x="0" y="24180"/>
                    </a:lnTo>
                    <a:lnTo>
                      <a:pt x="138784" y="11183"/>
                    </a:lnTo>
                    <a:lnTo>
                      <a:pt x="138154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7" name="Google Shape;3037;p35"/>
              <p:cNvSpPr/>
              <p:nvPr/>
            </p:nvSpPr>
            <p:spPr>
              <a:xfrm>
                <a:off x="4998150" y="1935925"/>
                <a:ext cx="242550" cy="972025"/>
              </a:xfrm>
              <a:custGeom>
                <a:avLst/>
                <a:gdLst/>
                <a:ahLst/>
                <a:cxnLst/>
                <a:rect l="l" t="t" r="r" b="b"/>
                <a:pathLst>
                  <a:path w="9702" h="38881" extrusionOk="0">
                    <a:moveTo>
                      <a:pt x="7591" y="1"/>
                    </a:moveTo>
                    <a:lnTo>
                      <a:pt x="334" y="1111"/>
                    </a:lnTo>
                    <a:lnTo>
                      <a:pt x="0" y="38881"/>
                    </a:lnTo>
                    <a:lnTo>
                      <a:pt x="9702" y="38881"/>
                    </a:lnTo>
                    <a:lnTo>
                      <a:pt x="759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8" name="Google Shape;3038;p35"/>
              <p:cNvSpPr/>
              <p:nvPr/>
            </p:nvSpPr>
            <p:spPr>
              <a:xfrm>
                <a:off x="5179567" y="1999808"/>
                <a:ext cx="100010" cy="869226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34289" extrusionOk="0">
                    <a:moveTo>
                      <a:pt x="3370" y="1"/>
                    </a:moveTo>
                    <a:lnTo>
                      <a:pt x="297" y="297"/>
                    </a:lnTo>
                    <a:lnTo>
                      <a:pt x="1" y="34289"/>
                    </a:lnTo>
                    <a:lnTo>
                      <a:pt x="4000" y="34289"/>
                    </a:lnTo>
                    <a:lnTo>
                      <a:pt x="3370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39" name="Google Shape;3039;p35"/>
              <p:cNvSpPr/>
              <p:nvPr/>
            </p:nvSpPr>
            <p:spPr>
              <a:xfrm>
                <a:off x="1499875" y="3790125"/>
                <a:ext cx="4997950" cy="1433025"/>
              </a:xfrm>
              <a:custGeom>
                <a:avLst/>
                <a:gdLst/>
                <a:ahLst/>
                <a:cxnLst/>
                <a:rect l="l" t="t" r="r" b="b"/>
                <a:pathLst>
                  <a:path w="199918" h="57321" extrusionOk="0">
                    <a:moveTo>
                      <a:pt x="48211" y="1"/>
                    </a:moveTo>
                    <a:lnTo>
                      <a:pt x="9109" y="5666"/>
                    </a:lnTo>
                    <a:lnTo>
                      <a:pt x="8887" y="5703"/>
                    </a:lnTo>
                    <a:lnTo>
                      <a:pt x="8739" y="5814"/>
                    </a:lnTo>
                    <a:lnTo>
                      <a:pt x="8591" y="5962"/>
                    </a:lnTo>
                    <a:lnTo>
                      <a:pt x="8517" y="6148"/>
                    </a:lnTo>
                    <a:lnTo>
                      <a:pt x="8480" y="6333"/>
                    </a:lnTo>
                    <a:lnTo>
                      <a:pt x="8517" y="6555"/>
                    </a:lnTo>
                    <a:lnTo>
                      <a:pt x="8591" y="6740"/>
                    </a:lnTo>
                    <a:lnTo>
                      <a:pt x="8702" y="6888"/>
                    </a:lnTo>
                    <a:lnTo>
                      <a:pt x="16145" y="14220"/>
                    </a:lnTo>
                    <a:lnTo>
                      <a:pt x="555" y="17589"/>
                    </a:lnTo>
                    <a:lnTo>
                      <a:pt x="407" y="17626"/>
                    </a:lnTo>
                    <a:lnTo>
                      <a:pt x="296" y="17700"/>
                    </a:lnTo>
                    <a:lnTo>
                      <a:pt x="185" y="17812"/>
                    </a:lnTo>
                    <a:lnTo>
                      <a:pt x="74" y="17923"/>
                    </a:lnTo>
                    <a:lnTo>
                      <a:pt x="37" y="18034"/>
                    </a:lnTo>
                    <a:lnTo>
                      <a:pt x="0" y="18182"/>
                    </a:lnTo>
                    <a:lnTo>
                      <a:pt x="0" y="18330"/>
                    </a:lnTo>
                    <a:lnTo>
                      <a:pt x="37" y="18478"/>
                    </a:lnTo>
                    <a:lnTo>
                      <a:pt x="11590" y="57321"/>
                    </a:lnTo>
                    <a:lnTo>
                      <a:pt x="13108" y="57321"/>
                    </a:lnTo>
                    <a:lnTo>
                      <a:pt x="1629" y="18811"/>
                    </a:lnTo>
                    <a:lnTo>
                      <a:pt x="17737" y="15331"/>
                    </a:lnTo>
                    <a:lnTo>
                      <a:pt x="17922" y="15257"/>
                    </a:lnTo>
                    <a:lnTo>
                      <a:pt x="18107" y="15145"/>
                    </a:lnTo>
                    <a:lnTo>
                      <a:pt x="18218" y="14997"/>
                    </a:lnTo>
                    <a:lnTo>
                      <a:pt x="18292" y="14812"/>
                    </a:lnTo>
                    <a:lnTo>
                      <a:pt x="18329" y="14627"/>
                    </a:lnTo>
                    <a:lnTo>
                      <a:pt x="18292" y="14442"/>
                    </a:lnTo>
                    <a:lnTo>
                      <a:pt x="18218" y="14257"/>
                    </a:lnTo>
                    <a:lnTo>
                      <a:pt x="18107" y="14109"/>
                    </a:lnTo>
                    <a:lnTo>
                      <a:pt x="10738" y="6888"/>
                    </a:lnTo>
                    <a:lnTo>
                      <a:pt x="48174" y="1445"/>
                    </a:lnTo>
                    <a:lnTo>
                      <a:pt x="60246" y="7703"/>
                    </a:lnTo>
                    <a:lnTo>
                      <a:pt x="60394" y="7740"/>
                    </a:lnTo>
                    <a:lnTo>
                      <a:pt x="60505" y="7777"/>
                    </a:lnTo>
                    <a:lnTo>
                      <a:pt x="60764" y="7777"/>
                    </a:lnTo>
                    <a:lnTo>
                      <a:pt x="71058" y="5111"/>
                    </a:lnTo>
                    <a:lnTo>
                      <a:pt x="91794" y="13257"/>
                    </a:lnTo>
                    <a:lnTo>
                      <a:pt x="91905" y="13294"/>
                    </a:lnTo>
                    <a:lnTo>
                      <a:pt x="92164" y="13294"/>
                    </a:lnTo>
                    <a:lnTo>
                      <a:pt x="92275" y="13257"/>
                    </a:lnTo>
                    <a:lnTo>
                      <a:pt x="98496" y="11035"/>
                    </a:lnTo>
                    <a:lnTo>
                      <a:pt x="184032" y="42991"/>
                    </a:lnTo>
                    <a:lnTo>
                      <a:pt x="177849" y="47434"/>
                    </a:lnTo>
                    <a:lnTo>
                      <a:pt x="177738" y="47582"/>
                    </a:lnTo>
                    <a:lnTo>
                      <a:pt x="177626" y="47731"/>
                    </a:lnTo>
                    <a:lnTo>
                      <a:pt x="177552" y="47916"/>
                    </a:lnTo>
                    <a:lnTo>
                      <a:pt x="177552" y="48101"/>
                    </a:lnTo>
                    <a:lnTo>
                      <a:pt x="177589" y="48286"/>
                    </a:lnTo>
                    <a:lnTo>
                      <a:pt x="177700" y="48434"/>
                    </a:lnTo>
                    <a:lnTo>
                      <a:pt x="177812" y="48582"/>
                    </a:lnTo>
                    <a:lnTo>
                      <a:pt x="177960" y="48693"/>
                    </a:lnTo>
                    <a:lnTo>
                      <a:pt x="196511" y="57321"/>
                    </a:lnTo>
                    <a:lnTo>
                      <a:pt x="199918" y="57321"/>
                    </a:lnTo>
                    <a:lnTo>
                      <a:pt x="179700" y="47879"/>
                    </a:lnTo>
                    <a:lnTo>
                      <a:pt x="185958" y="43398"/>
                    </a:lnTo>
                    <a:lnTo>
                      <a:pt x="186106" y="43250"/>
                    </a:lnTo>
                    <a:lnTo>
                      <a:pt x="186217" y="43102"/>
                    </a:lnTo>
                    <a:lnTo>
                      <a:pt x="186254" y="42917"/>
                    </a:lnTo>
                    <a:lnTo>
                      <a:pt x="186254" y="42695"/>
                    </a:lnTo>
                    <a:lnTo>
                      <a:pt x="186217" y="42510"/>
                    </a:lnTo>
                    <a:lnTo>
                      <a:pt x="186106" y="42361"/>
                    </a:lnTo>
                    <a:lnTo>
                      <a:pt x="185958" y="42213"/>
                    </a:lnTo>
                    <a:lnTo>
                      <a:pt x="185810" y="42139"/>
                    </a:lnTo>
                    <a:lnTo>
                      <a:pt x="98755" y="9591"/>
                    </a:lnTo>
                    <a:lnTo>
                      <a:pt x="98644" y="9554"/>
                    </a:lnTo>
                    <a:lnTo>
                      <a:pt x="98496" y="9554"/>
                    </a:lnTo>
                    <a:lnTo>
                      <a:pt x="98274" y="9591"/>
                    </a:lnTo>
                    <a:lnTo>
                      <a:pt x="92053" y="11813"/>
                    </a:lnTo>
                    <a:lnTo>
                      <a:pt x="71391" y="3704"/>
                    </a:lnTo>
                    <a:lnTo>
                      <a:pt x="71169" y="3630"/>
                    </a:lnTo>
                    <a:lnTo>
                      <a:pt x="70947" y="3667"/>
                    </a:lnTo>
                    <a:lnTo>
                      <a:pt x="60690" y="6296"/>
                    </a:lnTo>
                    <a:lnTo>
                      <a:pt x="48656" y="75"/>
                    </a:lnTo>
                    <a:lnTo>
                      <a:pt x="4843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40" name="Google Shape;3040;p35"/>
            <p:cNvGrpSpPr/>
            <p:nvPr/>
          </p:nvGrpSpPr>
          <p:grpSpPr>
            <a:xfrm>
              <a:off x="4436882" y="2056662"/>
              <a:ext cx="1766073" cy="964270"/>
              <a:chOff x="4436882" y="2056662"/>
              <a:chExt cx="1766073" cy="964270"/>
            </a:xfrm>
          </p:grpSpPr>
          <p:sp>
            <p:nvSpPr>
              <p:cNvPr id="3041" name="Google Shape;3041;p35"/>
              <p:cNvSpPr/>
              <p:nvPr/>
            </p:nvSpPr>
            <p:spPr>
              <a:xfrm>
                <a:off x="4436882" y="2908280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2" name="Google Shape;3042;p35"/>
              <p:cNvSpPr/>
              <p:nvPr/>
            </p:nvSpPr>
            <p:spPr>
              <a:xfrm>
                <a:off x="4542457" y="2673329"/>
                <a:ext cx="16811" cy="1733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3" name="Google Shape;3043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4" name="Google Shape;3044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5" name="Google Shape;3045;p35"/>
              <p:cNvSpPr/>
              <p:nvPr/>
            </p:nvSpPr>
            <p:spPr>
              <a:xfrm>
                <a:off x="4674550" y="3014404"/>
                <a:ext cx="7077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6" name="Google Shape;3046;p35"/>
              <p:cNvSpPr/>
              <p:nvPr/>
            </p:nvSpPr>
            <p:spPr>
              <a:xfrm>
                <a:off x="4946880" y="2763739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7" name="Google Shape;3047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8" name="Google Shape;3048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49" name="Google Shape;3049;p35"/>
              <p:cNvSpPr/>
              <p:nvPr/>
            </p:nvSpPr>
            <p:spPr>
              <a:xfrm>
                <a:off x="4877584" y="2919112"/>
                <a:ext cx="16262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0" name="Google Shape;3050;p35"/>
              <p:cNvSpPr/>
              <p:nvPr/>
            </p:nvSpPr>
            <p:spPr>
              <a:xfrm>
                <a:off x="5193213" y="2975958"/>
                <a:ext cx="11930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1" name="Google Shape;3051;p35"/>
              <p:cNvSpPr/>
              <p:nvPr/>
            </p:nvSpPr>
            <p:spPr>
              <a:xfrm>
                <a:off x="4963662" y="2285663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2" name="Google Shape;3052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3" name="Google Shape;3053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4" name="Google Shape;3054;p35"/>
              <p:cNvSpPr/>
              <p:nvPr/>
            </p:nvSpPr>
            <p:spPr>
              <a:xfrm>
                <a:off x="5258176" y="2191468"/>
                <a:ext cx="2195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5" name="Google Shape;3055;p35"/>
              <p:cNvSpPr/>
              <p:nvPr/>
            </p:nvSpPr>
            <p:spPr>
              <a:xfrm>
                <a:off x="5166696" y="2520643"/>
                <a:ext cx="13027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6" name="Google Shape;3056;p35"/>
              <p:cNvSpPr/>
              <p:nvPr/>
            </p:nvSpPr>
            <p:spPr>
              <a:xfrm>
                <a:off x="4443901" y="2288378"/>
                <a:ext cx="20624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7" name="Google Shape;3057;p35"/>
              <p:cNvSpPr/>
              <p:nvPr/>
            </p:nvSpPr>
            <p:spPr>
              <a:xfrm>
                <a:off x="4654532" y="2222318"/>
                <a:ext cx="3264" cy="32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8" name="Google Shape;3058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59" name="Google Shape;3059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0" name="Google Shape;3060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1" name="Google Shape;3061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2" name="Google Shape;3062;p35"/>
              <p:cNvSpPr/>
              <p:nvPr/>
            </p:nvSpPr>
            <p:spPr>
              <a:xfrm>
                <a:off x="5679929" y="2106460"/>
                <a:ext cx="29809" cy="29809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3" name="Google Shape;3063;p35"/>
              <p:cNvSpPr/>
              <p:nvPr/>
            </p:nvSpPr>
            <p:spPr>
              <a:xfrm>
                <a:off x="5625798" y="2255911"/>
                <a:ext cx="436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4" name="Google Shape;3064;p35"/>
              <p:cNvSpPr/>
              <p:nvPr/>
            </p:nvSpPr>
            <p:spPr>
              <a:xfrm>
                <a:off x="5391915" y="2229914"/>
                <a:ext cx="4910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5" name="Google Shape;3065;p35"/>
              <p:cNvSpPr/>
              <p:nvPr/>
            </p:nvSpPr>
            <p:spPr>
              <a:xfrm>
                <a:off x="5563551" y="2371220"/>
                <a:ext cx="7048" cy="7077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6" name="Google Shape;3066;p35"/>
              <p:cNvSpPr/>
              <p:nvPr/>
            </p:nvSpPr>
            <p:spPr>
              <a:xfrm>
                <a:off x="5820716" y="2320873"/>
                <a:ext cx="15713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7" name="Google Shape;3067;p35"/>
              <p:cNvSpPr/>
              <p:nvPr/>
            </p:nvSpPr>
            <p:spPr>
              <a:xfrm>
                <a:off x="5449830" y="2443231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8" name="Google Shape;3068;p35"/>
              <p:cNvSpPr/>
              <p:nvPr/>
            </p:nvSpPr>
            <p:spPr>
              <a:xfrm>
                <a:off x="5933311" y="2087511"/>
                <a:ext cx="21693" cy="2224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69" name="Google Shape;3069;p35"/>
              <p:cNvSpPr/>
              <p:nvPr/>
            </p:nvSpPr>
            <p:spPr>
              <a:xfrm>
                <a:off x="5753558" y="2778904"/>
                <a:ext cx="10861" cy="1083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0" name="Google Shape;3070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1" name="Google Shape;3071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2" name="Google Shape;3072;p35"/>
              <p:cNvSpPr/>
              <p:nvPr/>
            </p:nvSpPr>
            <p:spPr>
              <a:xfrm>
                <a:off x="5683742" y="2934277"/>
                <a:ext cx="16811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3" name="Google Shape;3073;p35"/>
              <p:cNvSpPr/>
              <p:nvPr/>
            </p:nvSpPr>
            <p:spPr>
              <a:xfrm>
                <a:off x="5999920" y="2991123"/>
                <a:ext cx="11381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4" name="Google Shape;3074;p35"/>
              <p:cNvSpPr/>
              <p:nvPr/>
            </p:nvSpPr>
            <p:spPr>
              <a:xfrm>
                <a:off x="5770340" y="2300827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5" name="Google Shape;3075;p35"/>
              <p:cNvSpPr/>
              <p:nvPr/>
            </p:nvSpPr>
            <p:spPr>
              <a:xfrm>
                <a:off x="6018320" y="2078874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6" name="Google Shape;3076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7" name="Google Shape;3077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8" name="Google Shape;3078;p35"/>
              <p:cNvSpPr/>
              <p:nvPr/>
            </p:nvSpPr>
            <p:spPr>
              <a:xfrm>
                <a:off x="6064334" y="2206633"/>
                <a:ext cx="2744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79" name="Google Shape;3079;p35"/>
              <p:cNvSpPr/>
              <p:nvPr/>
            </p:nvSpPr>
            <p:spPr>
              <a:xfrm>
                <a:off x="5973375" y="2535807"/>
                <a:ext cx="12478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0" name="Google Shape;3080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1" name="Google Shape;3081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2" name="Google Shape;3082;p35"/>
              <p:cNvSpPr/>
              <p:nvPr/>
            </p:nvSpPr>
            <p:spPr>
              <a:xfrm>
                <a:off x="6198593" y="2245079"/>
                <a:ext cx="4362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083" name="Google Shape;3083;p35"/>
            <p:cNvGrpSpPr/>
            <p:nvPr/>
          </p:nvGrpSpPr>
          <p:grpSpPr>
            <a:xfrm>
              <a:off x="6718705" y="267670"/>
              <a:ext cx="1840250" cy="1221434"/>
              <a:chOff x="4362705" y="2042595"/>
              <a:chExt cx="1840250" cy="1221434"/>
            </a:xfrm>
          </p:grpSpPr>
          <p:sp>
            <p:nvSpPr>
              <p:cNvPr id="3084" name="Google Shape;3084;p35"/>
              <p:cNvSpPr/>
              <p:nvPr/>
            </p:nvSpPr>
            <p:spPr>
              <a:xfrm>
                <a:off x="4436882" y="2908280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5" name="Google Shape;3085;p35"/>
              <p:cNvSpPr/>
              <p:nvPr/>
            </p:nvSpPr>
            <p:spPr>
              <a:xfrm>
                <a:off x="4542457" y="2673329"/>
                <a:ext cx="16811" cy="1733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6" name="Google Shape;3086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7" name="Google Shape;3087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8" name="Google Shape;3088;p35"/>
              <p:cNvSpPr/>
              <p:nvPr/>
            </p:nvSpPr>
            <p:spPr>
              <a:xfrm>
                <a:off x="4674550" y="3014404"/>
                <a:ext cx="7077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89" name="Google Shape;3089;p35"/>
              <p:cNvSpPr/>
              <p:nvPr/>
            </p:nvSpPr>
            <p:spPr>
              <a:xfrm>
                <a:off x="4778508" y="3080464"/>
                <a:ext cx="1464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50"/>
                    </a:lnTo>
                    <a:lnTo>
                      <a:pt x="0" y="263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50" y="487"/>
                    </a:lnTo>
                    <a:lnTo>
                      <a:pt x="263" y="506"/>
                    </a:lnTo>
                    <a:lnTo>
                      <a:pt x="356" y="487"/>
                    </a:lnTo>
                    <a:lnTo>
                      <a:pt x="431" y="431"/>
                    </a:lnTo>
                    <a:lnTo>
                      <a:pt x="488" y="356"/>
                    </a:lnTo>
                    <a:lnTo>
                      <a:pt x="506" y="263"/>
                    </a:lnTo>
                    <a:lnTo>
                      <a:pt x="488" y="150"/>
                    </a:lnTo>
                    <a:lnTo>
                      <a:pt x="431" y="75"/>
                    </a:lnTo>
                    <a:lnTo>
                      <a:pt x="35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0" name="Google Shape;3090;p35"/>
              <p:cNvSpPr/>
              <p:nvPr/>
            </p:nvSpPr>
            <p:spPr>
              <a:xfrm>
                <a:off x="4362705" y="3213104"/>
                <a:ext cx="28192" cy="28163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5" extrusionOk="0">
                    <a:moveTo>
                      <a:pt x="394" y="0"/>
                    </a:moveTo>
                    <a:lnTo>
                      <a:pt x="300" y="38"/>
                    </a:lnTo>
                    <a:lnTo>
                      <a:pt x="225" y="75"/>
                    </a:lnTo>
                    <a:lnTo>
                      <a:pt x="150" y="150"/>
                    </a:lnTo>
                    <a:lnTo>
                      <a:pt x="94" y="206"/>
                    </a:lnTo>
                    <a:lnTo>
                      <a:pt x="38" y="300"/>
                    </a:lnTo>
                    <a:lnTo>
                      <a:pt x="19" y="394"/>
                    </a:lnTo>
                    <a:lnTo>
                      <a:pt x="0" y="488"/>
                    </a:lnTo>
                    <a:lnTo>
                      <a:pt x="19" y="581"/>
                    </a:lnTo>
                    <a:lnTo>
                      <a:pt x="38" y="675"/>
                    </a:lnTo>
                    <a:lnTo>
                      <a:pt x="94" y="750"/>
                    </a:lnTo>
                    <a:lnTo>
                      <a:pt x="150" y="825"/>
                    </a:lnTo>
                    <a:lnTo>
                      <a:pt x="225" y="881"/>
                    </a:lnTo>
                    <a:lnTo>
                      <a:pt x="300" y="937"/>
                    </a:lnTo>
                    <a:lnTo>
                      <a:pt x="394" y="956"/>
                    </a:lnTo>
                    <a:lnTo>
                      <a:pt x="488" y="975"/>
                    </a:lnTo>
                    <a:lnTo>
                      <a:pt x="600" y="956"/>
                    </a:lnTo>
                    <a:lnTo>
                      <a:pt x="675" y="937"/>
                    </a:lnTo>
                    <a:lnTo>
                      <a:pt x="769" y="881"/>
                    </a:lnTo>
                    <a:lnTo>
                      <a:pt x="844" y="825"/>
                    </a:lnTo>
                    <a:lnTo>
                      <a:pt x="900" y="750"/>
                    </a:lnTo>
                    <a:lnTo>
                      <a:pt x="938" y="675"/>
                    </a:lnTo>
                    <a:lnTo>
                      <a:pt x="975" y="581"/>
                    </a:lnTo>
                    <a:lnTo>
                      <a:pt x="975" y="488"/>
                    </a:lnTo>
                    <a:lnTo>
                      <a:pt x="975" y="394"/>
                    </a:lnTo>
                    <a:lnTo>
                      <a:pt x="938" y="300"/>
                    </a:lnTo>
                    <a:lnTo>
                      <a:pt x="900" y="206"/>
                    </a:lnTo>
                    <a:lnTo>
                      <a:pt x="844" y="150"/>
                    </a:lnTo>
                    <a:lnTo>
                      <a:pt x="769" y="75"/>
                    </a:lnTo>
                    <a:lnTo>
                      <a:pt x="675" y="38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1" name="Google Shape;3091;p35"/>
              <p:cNvSpPr/>
              <p:nvPr/>
            </p:nvSpPr>
            <p:spPr>
              <a:xfrm>
                <a:off x="4946880" y="2763739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2" name="Google Shape;3092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3" name="Google Shape;3093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4" name="Google Shape;3094;p35"/>
              <p:cNvSpPr/>
              <p:nvPr/>
            </p:nvSpPr>
            <p:spPr>
              <a:xfrm>
                <a:off x="4877584" y="2919112"/>
                <a:ext cx="16262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5" name="Google Shape;3095;p35"/>
              <p:cNvSpPr/>
              <p:nvPr/>
            </p:nvSpPr>
            <p:spPr>
              <a:xfrm>
                <a:off x="5193213" y="2975958"/>
                <a:ext cx="11930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6" name="Google Shape;3096;p35"/>
              <p:cNvSpPr/>
              <p:nvPr/>
            </p:nvSpPr>
            <p:spPr>
              <a:xfrm>
                <a:off x="5357252" y="3158425"/>
                <a:ext cx="6528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51" y="225"/>
                    </a:lnTo>
                    <a:lnTo>
                      <a:pt x="188" y="206"/>
                    </a:lnTo>
                    <a:lnTo>
                      <a:pt x="226" y="169"/>
                    </a:lnTo>
                    <a:lnTo>
                      <a:pt x="226" y="113"/>
                    </a:lnTo>
                    <a:lnTo>
                      <a:pt x="226" y="75"/>
                    </a:lnTo>
                    <a:lnTo>
                      <a:pt x="188" y="38"/>
                    </a:lnTo>
                    <a:lnTo>
                      <a:pt x="151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7" name="Google Shape;3097;p35"/>
              <p:cNvSpPr/>
              <p:nvPr/>
            </p:nvSpPr>
            <p:spPr>
              <a:xfrm>
                <a:off x="5136367" y="3252619"/>
                <a:ext cx="10861" cy="1141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9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188"/>
                    </a:lnTo>
                    <a:lnTo>
                      <a:pt x="19" y="263"/>
                    </a:lnTo>
                    <a:lnTo>
                      <a:pt x="57" y="338"/>
                    </a:lnTo>
                    <a:lnTo>
                      <a:pt x="113" y="375"/>
                    </a:lnTo>
                    <a:lnTo>
                      <a:pt x="188" y="394"/>
                    </a:lnTo>
                    <a:lnTo>
                      <a:pt x="263" y="375"/>
                    </a:lnTo>
                    <a:lnTo>
                      <a:pt x="319" y="338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32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8" name="Google Shape;3098;p35"/>
              <p:cNvSpPr/>
              <p:nvPr/>
            </p:nvSpPr>
            <p:spPr>
              <a:xfrm>
                <a:off x="4963662" y="2285663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099" name="Google Shape;3099;p35"/>
              <p:cNvSpPr/>
              <p:nvPr/>
            </p:nvSpPr>
            <p:spPr>
              <a:xfrm>
                <a:off x="5212162" y="2063710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6" y="0"/>
                    </a:move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13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26" y="169"/>
                    </a:lnTo>
                    <a:lnTo>
                      <a:pt x="244" y="113"/>
                    </a:lnTo>
                    <a:lnTo>
                      <a:pt x="226" y="75"/>
                    </a:lnTo>
                    <a:lnTo>
                      <a:pt x="207" y="38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0" name="Google Shape;3100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1" name="Google Shape;3101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2" name="Google Shape;3102;p35"/>
              <p:cNvSpPr/>
              <p:nvPr/>
            </p:nvSpPr>
            <p:spPr>
              <a:xfrm>
                <a:off x="5258176" y="2191468"/>
                <a:ext cx="2195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3" name="Google Shape;3103;p35"/>
              <p:cNvSpPr/>
              <p:nvPr/>
            </p:nvSpPr>
            <p:spPr>
              <a:xfrm>
                <a:off x="5166696" y="2520643"/>
                <a:ext cx="13027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4" name="Google Shape;3104;p35"/>
              <p:cNvSpPr/>
              <p:nvPr/>
            </p:nvSpPr>
            <p:spPr>
              <a:xfrm>
                <a:off x="4443901" y="2288378"/>
                <a:ext cx="20624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5" name="Google Shape;3105;p35"/>
              <p:cNvSpPr/>
              <p:nvPr/>
            </p:nvSpPr>
            <p:spPr>
              <a:xfrm>
                <a:off x="4478563" y="2042595"/>
                <a:ext cx="15194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44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63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50" y="525"/>
                    </a:lnTo>
                    <a:lnTo>
                      <a:pt x="263" y="544"/>
                    </a:lnTo>
                    <a:lnTo>
                      <a:pt x="375" y="525"/>
                    </a:lnTo>
                    <a:lnTo>
                      <a:pt x="450" y="469"/>
                    </a:lnTo>
                    <a:lnTo>
                      <a:pt x="507" y="375"/>
                    </a:lnTo>
                    <a:lnTo>
                      <a:pt x="525" y="263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6" name="Google Shape;3106;p35"/>
              <p:cNvSpPr/>
              <p:nvPr/>
            </p:nvSpPr>
            <p:spPr>
              <a:xfrm>
                <a:off x="4654532" y="2222318"/>
                <a:ext cx="3264" cy="32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7" name="Google Shape;3107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8" name="Google Shape;3108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09" name="Google Shape;3109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0" name="Google Shape;3110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1" name="Google Shape;3111;p35"/>
              <p:cNvSpPr/>
              <p:nvPr/>
            </p:nvSpPr>
            <p:spPr>
              <a:xfrm>
                <a:off x="5679929" y="2106460"/>
                <a:ext cx="29809" cy="29809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2" name="Google Shape;3112;p35"/>
              <p:cNvSpPr/>
              <p:nvPr/>
            </p:nvSpPr>
            <p:spPr>
              <a:xfrm>
                <a:off x="5625798" y="2255911"/>
                <a:ext cx="436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3" name="Google Shape;3113;p35"/>
              <p:cNvSpPr/>
              <p:nvPr/>
            </p:nvSpPr>
            <p:spPr>
              <a:xfrm>
                <a:off x="5391915" y="2229914"/>
                <a:ext cx="4910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4" name="Google Shape;3114;p35"/>
              <p:cNvSpPr/>
              <p:nvPr/>
            </p:nvSpPr>
            <p:spPr>
              <a:xfrm>
                <a:off x="5563551" y="2371220"/>
                <a:ext cx="7048" cy="7077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5" name="Google Shape;3115;p35"/>
              <p:cNvSpPr/>
              <p:nvPr/>
            </p:nvSpPr>
            <p:spPr>
              <a:xfrm>
                <a:off x="5820716" y="2320873"/>
                <a:ext cx="15713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6" name="Google Shape;3116;p35"/>
              <p:cNvSpPr/>
              <p:nvPr/>
            </p:nvSpPr>
            <p:spPr>
              <a:xfrm>
                <a:off x="5449830" y="2443231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7" name="Google Shape;3117;p35"/>
              <p:cNvSpPr/>
              <p:nvPr/>
            </p:nvSpPr>
            <p:spPr>
              <a:xfrm>
                <a:off x="5933311" y="2087511"/>
                <a:ext cx="21693" cy="2224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8" name="Google Shape;3118;p35"/>
              <p:cNvSpPr/>
              <p:nvPr/>
            </p:nvSpPr>
            <p:spPr>
              <a:xfrm>
                <a:off x="5584666" y="3095600"/>
                <a:ext cx="1516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07" extrusionOk="0">
                    <a:moveTo>
                      <a:pt x="262" y="1"/>
                    </a:moveTo>
                    <a:lnTo>
                      <a:pt x="169" y="20"/>
                    </a:lnTo>
                    <a:lnTo>
                      <a:pt x="75" y="76"/>
                    </a:lnTo>
                    <a:lnTo>
                      <a:pt x="37" y="151"/>
                    </a:lnTo>
                    <a:lnTo>
                      <a:pt x="0" y="263"/>
                    </a:lnTo>
                    <a:lnTo>
                      <a:pt x="37" y="357"/>
                    </a:lnTo>
                    <a:lnTo>
                      <a:pt x="75" y="432"/>
                    </a:lnTo>
                    <a:lnTo>
                      <a:pt x="169" y="488"/>
                    </a:lnTo>
                    <a:lnTo>
                      <a:pt x="262" y="507"/>
                    </a:lnTo>
                    <a:lnTo>
                      <a:pt x="356" y="488"/>
                    </a:lnTo>
                    <a:lnTo>
                      <a:pt x="450" y="432"/>
                    </a:lnTo>
                    <a:lnTo>
                      <a:pt x="506" y="357"/>
                    </a:lnTo>
                    <a:lnTo>
                      <a:pt x="525" y="263"/>
                    </a:lnTo>
                    <a:lnTo>
                      <a:pt x="506" y="151"/>
                    </a:lnTo>
                    <a:lnTo>
                      <a:pt x="450" y="76"/>
                    </a:lnTo>
                    <a:lnTo>
                      <a:pt x="356" y="20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19" name="Google Shape;3119;p35"/>
              <p:cNvSpPr/>
              <p:nvPr/>
            </p:nvSpPr>
            <p:spPr>
              <a:xfrm>
                <a:off x="5753558" y="2778904"/>
                <a:ext cx="10861" cy="1083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0" name="Google Shape;3120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1" name="Google Shape;3121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2" name="Google Shape;3122;p35"/>
              <p:cNvSpPr/>
              <p:nvPr/>
            </p:nvSpPr>
            <p:spPr>
              <a:xfrm>
                <a:off x="5683742" y="2934277"/>
                <a:ext cx="16811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3" name="Google Shape;3123;p35"/>
              <p:cNvSpPr/>
              <p:nvPr/>
            </p:nvSpPr>
            <p:spPr>
              <a:xfrm>
                <a:off x="5999920" y="2991123"/>
                <a:ext cx="11381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4" name="Google Shape;3124;p35"/>
              <p:cNvSpPr/>
              <p:nvPr/>
            </p:nvSpPr>
            <p:spPr>
              <a:xfrm>
                <a:off x="6163411" y="3173561"/>
                <a:ext cx="6528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5" name="Google Shape;3125;p35"/>
              <p:cNvSpPr/>
              <p:nvPr/>
            </p:nvSpPr>
            <p:spPr>
              <a:xfrm>
                <a:off x="5770340" y="2300827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6" name="Google Shape;3126;p35"/>
              <p:cNvSpPr/>
              <p:nvPr/>
            </p:nvSpPr>
            <p:spPr>
              <a:xfrm>
                <a:off x="6018320" y="2078874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7" name="Google Shape;3127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8" name="Google Shape;3128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29" name="Google Shape;3129;p35"/>
              <p:cNvSpPr/>
              <p:nvPr/>
            </p:nvSpPr>
            <p:spPr>
              <a:xfrm>
                <a:off x="6064334" y="2206633"/>
                <a:ext cx="2744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0" name="Google Shape;3130;p35"/>
              <p:cNvSpPr/>
              <p:nvPr/>
            </p:nvSpPr>
            <p:spPr>
              <a:xfrm>
                <a:off x="5973375" y="2535807"/>
                <a:ext cx="12478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1" name="Google Shape;3131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2" name="Google Shape;3132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3" name="Google Shape;3133;p35"/>
              <p:cNvSpPr/>
              <p:nvPr/>
            </p:nvSpPr>
            <p:spPr>
              <a:xfrm>
                <a:off x="6198593" y="2245079"/>
                <a:ext cx="4362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34" name="Google Shape;3134;p35"/>
            <p:cNvGrpSpPr/>
            <p:nvPr/>
          </p:nvGrpSpPr>
          <p:grpSpPr>
            <a:xfrm>
              <a:off x="5303005" y="140895"/>
              <a:ext cx="1840250" cy="1236050"/>
              <a:chOff x="4362705" y="2042595"/>
              <a:chExt cx="1840250" cy="1236050"/>
            </a:xfrm>
          </p:grpSpPr>
          <p:sp>
            <p:nvSpPr>
              <p:cNvPr id="3135" name="Google Shape;3135;p35"/>
              <p:cNvSpPr/>
              <p:nvPr/>
            </p:nvSpPr>
            <p:spPr>
              <a:xfrm>
                <a:off x="4436882" y="2908280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6" name="Google Shape;3136;p35"/>
              <p:cNvSpPr/>
              <p:nvPr/>
            </p:nvSpPr>
            <p:spPr>
              <a:xfrm>
                <a:off x="4542457" y="2673329"/>
                <a:ext cx="16811" cy="1733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7" name="Google Shape;3137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8" name="Google Shape;3138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39" name="Google Shape;3139;p35"/>
              <p:cNvSpPr/>
              <p:nvPr/>
            </p:nvSpPr>
            <p:spPr>
              <a:xfrm>
                <a:off x="4674550" y="3014404"/>
                <a:ext cx="7077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0" name="Google Shape;3140;p35"/>
              <p:cNvSpPr/>
              <p:nvPr/>
            </p:nvSpPr>
            <p:spPr>
              <a:xfrm>
                <a:off x="4778508" y="3080464"/>
                <a:ext cx="1464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50"/>
                    </a:lnTo>
                    <a:lnTo>
                      <a:pt x="0" y="263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50" y="487"/>
                    </a:lnTo>
                    <a:lnTo>
                      <a:pt x="263" y="506"/>
                    </a:lnTo>
                    <a:lnTo>
                      <a:pt x="356" y="487"/>
                    </a:lnTo>
                    <a:lnTo>
                      <a:pt x="431" y="431"/>
                    </a:lnTo>
                    <a:lnTo>
                      <a:pt x="488" y="356"/>
                    </a:lnTo>
                    <a:lnTo>
                      <a:pt x="506" y="263"/>
                    </a:lnTo>
                    <a:lnTo>
                      <a:pt x="488" y="150"/>
                    </a:lnTo>
                    <a:lnTo>
                      <a:pt x="431" y="75"/>
                    </a:lnTo>
                    <a:lnTo>
                      <a:pt x="35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1" name="Google Shape;3141;p35"/>
              <p:cNvSpPr/>
              <p:nvPr/>
            </p:nvSpPr>
            <p:spPr>
              <a:xfrm>
                <a:off x="4362705" y="3213104"/>
                <a:ext cx="28192" cy="28163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5" extrusionOk="0">
                    <a:moveTo>
                      <a:pt x="394" y="0"/>
                    </a:moveTo>
                    <a:lnTo>
                      <a:pt x="300" y="38"/>
                    </a:lnTo>
                    <a:lnTo>
                      <a:pt x="225" y="75"/>
                    </a:lnTo>
                    <a:lnTo>
                      <a:pt x="150" y="150"/>
                    </a:lnTo>
                    <a:lnTo>
                      <a:pt x="94" y="206"/>
                    </a:lnTo>
                    <a:lnTo>
                      <a:pt x="38" y="300"/>
                    </a:lnTo>
                    <a:lnTo>
                      <a:pt x="19" y="394"/>
                    </a:lnTo>
                    <a:lnTo>
                      <a:pt x="0" y="488"/>
                    </a:lnTo>
                    <a:lnTo>
                      <a:pt x="19" y="581"/>
                    </a:lnTo>
                    <a:lnTo>
                      <a:pt x="38" y="675"/>
                    </a:lnTo>
                    <a:lnTo>
                      <a:pt x="94" y="750"/>
                    </a:lnTo>
                    <a:lnTo>
                      <a:pt x="150" y="825"/>
                    </a:lnTo>
                    <a:lnTo>
                      <a:pt x="225" y="881"/>
                    </a:lnTo>
                    <a:lnTo>
                      <a:pt x="300" y="937"/>
                    </a:lnTo>
                    <a:lnTo>
                      <a:pt x="394" y="956"/>
                    </a:lnTo>
                    <a:lnTo>
                      <a:pt x="488" y="975"/>
                    </a:lnTo>
                    <a:lnTo>
                      <a:pt x="600" y="956"/>
                    </a:lnTo>
                    <a:lnTo>
                      <a:pt x="675" y="937"/>
                    </a:lnTo>
                    <a:lnTo>
                      <a:pt x="769" y="881"/>
                    </a:lnTo>
                    <a:lnTo>
                      <a:pt x="844" y="825"/>
                    </a:lnTo>
                    <a:lnTo>
                      <a:pt x="900" y="750"/>
                    </a:lnTo>
                    <a:lnTo>
                      <a:pt x="938" y="675"/>
                    </a:lnTo>
                    <a:lnTo>
                      <a:pt x="975" y="581"/>
                    </a:lnTo>
                    <a:lnTo>
                      <a:pt x="975" y="488"/>
                    </a:lnTo>
                    <a:lnTo>
                      <a:pt x="975" y="394"/>
                    </a:lnTo>
                    <a:lnTo>
                      <a:pt x="938" y="300"/>
                    </a:lnTo>
                    <a:lnTo>
                      <a:pt x="900" y="206"/>
                    </a:lnTo>
                    <a:lnTo>
                      <a:pt x="844" y="150"/>
                    </a:lnTo>
                    <a:lnTo>
                      <a:pt x="769" y="75"/>
                    </a:lnTo>
                    <a:lnTo>
                      <a:pt x="675" y="38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2" name="Google Shape;3142;p35"/>
              <p:cNvSpPr/>
              <p:nvPr/>
            </p:nvSpPr>
            <p:spPr>
              <a:xfrm>
                <a:off x="4946880" y="2763739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3" name="Google Shape;3143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4" name="Google Shape;3144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5" name="Google Shape;3145;p35"/>
              <p:cNvSpPr/>
              <p:nvPr/>
            </p:nvSpPr>
            <p:spPr>
              <a:xfrm>
                <a:off x="4877584" y="2919112"/>
                <a:ext cx="16262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6" name="Google Shape;3146;p35"/>
              <p:cNvSpPr/>
              <p:nvPr/>
            </p:nvSpPr>
            <p:spPr>
              <a:xfrm>
                <a:off x="5193213" y="2975958"/>
                <a:ext cx="11930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7" name="Google Shape;3147;p35"/>
              <p:cNvSpPr/>
              <p:nvPr/>
            </p:nvSpPr>
            <p:spPr>
              <a:xfrm>
                <a:off x="5357252" y="3158425"/>
                <a:ext cx="6528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51" y="225"/>
                    </a:lnTo>
                    <a:lnTo>
                      <a:pt x="188" y="206"/>
                    </a:lnTo>
                    <a:lnTo>
                      <a:pt x="226" y="169"/>
                    </a:lnTo>
                    <a:lnTo>
                      <a:pt x="226" y="113"/>
                    </a:lnTo>
                    <a:lnTo>
                      <a:pt x="226" y="75"/>
                    </a:lnTo>
                    <a:lnTo>
                      <a:pt x="188" y="38"/>
                    </a:lnTo>
                    <a:lnTo>
                      <a:pt x="151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8" name="Google Shape;3148;p35"/>
              <p:cNvSpPr/>
              <p:nvPr/>
            </p:nvSpPr>
            <p:spPr>
              <a:xfrm>
                <a:off x="5136367" y="3252619"/>
                <a:ext cx="10861" cy="11410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9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188"/>
                    </a:lnTo>
                    <a:lnTo>
                      <a:pt x="19" y="263"/>
                    </a:lnTo>
                    <a:lnTo>
                      <a:pt x="57" y="338"/>
                    </a:lnTo>
                    <a:lnTo>
                      <a:pt x="113" y="375"/>
                    </a:lnTo>
                    <a:lnTo>
                      <a:pt x="188" y="394"/>
                    </a:lnTo>
                    <a:lnTo>
                      <a:pt x="263" y="375"/>
                    </a:lnTo>
                    <a:lnTo>
                      <a:pt x="319" y="338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32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49" name="Google Shape;3149;p35"/>
              <p:cNvSpPr/>
              <p:nvPr/>
            </p:nvSpPr>
            <p:spPr>
              <a:xfrm>
                <a:off x="4963662" y="2285663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0" name="Google Shape;3150;p35"/>
              <p:cNvSpPr/>
              <p:nvPr/>
            </p:nvSpPr>
            <p:spPr>
              <a:xfrm>
                <a:off x="5212162" y="2063710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6" y="0"/>
                    </a:move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13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26" y="169"/>
                    </a:lnTo>
                    <a:lnTo>
                      <a:pt x="244" y="113"/>
                    </a:lnTo>
                    <a:lnTo>
                      <a:pt x="226" y="75"/>
                    </a:lnTo>
                    <a:lnTo>
                      <a:pt x="207" y="38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1" name="Google Shape;3151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2" name="Google Shape;3152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3" name="Google Shape;3153;p35"/>
              <p:cNvSpPr/>
              <p:nvPr/>
            </p:nvSpPr>
            <p:spPr>
              <a:xfrm>
                <a:off x="5258176" y="2191468"/>
                <a:ext cx="2195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4" name="Google Shape;3154;p35"/>
              <p:cNvSpPr/>
              <p:nvPr/>
            </p:nvSpPr>
            <p:spPr>
              <a:xfrm>
                <a:off x="5166696" y="2520643"/>
                <a:ext cx="13027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5" name="Google Shape;3155;p35"/>
              <p:cNvSpPr/>
              <p:nvPr/>
            </p:nvSpPr>
            <p:spPr>
              <a:xfrm>
                <a:off x="4443901" y="2288378"/>
                <a:ext cx="20624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6" name="Google Shape;3156;p35"/>
              <p:cNvSpPr/>
              <p:nvPr/>
            </p:nvSpPr>
            <p:spPr>
              <a:xfrm>
                <a:off x="4478563" y="2042595"/>
                <a:ext cx="15194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44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63"/>
                    </a:lnTo>
                    <a:lnTo>
                      <a:pt x="19" y="375"/>
                    </a:lnTo>
                    <a:lnTo>
                      <a:pt x="75" y="469"/>
                    </a:lnTo>
                    <a:lnTo>
                      <a:pt x="150" y="525"/>
                    </a:lnTo>
                    <a:lnTo>
                      <a:pt x="263" y="544"/>
                    </a:lnTo>
                    <a:lnTo>
                      <a:pt x="375" y="525"/>
                    </a:lnTo>
                    <a:lnTo>
                      <a:pt x="450" y="469"/>
                    </a:lnTo>
                    <a:lnTo>
                      <a:pt x="507" y="375"/>
                    </a:lnTo>
                    <a:lnTo>
                      <a:pt x="525" y="263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7" name="Google Shape;3157;p35"/>
              <p:cNvSpPr/>
              <p:nvPr/>
            </p:nvSpPr>
            <p:spPr>
              <a:xfrm>
                <a:off x="4654532" y="2222318"/>
                <a:ext cx="3264" cy="32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8" name="Google Shape;3158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59" name="Google Shape;3159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0" name="Google Shape;3160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1" name="Google Shape;3161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2" name="Google Shape;3162;p35"/>
              <p:cNvSpPr/>
              <p:nvPr/>
            </p:nvSpPr>
            <p:spPr>
              <a:xfrm>
                <a:off x="5679929" y="2106460"/>
                <a:ext cx="29809" cy="29809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3" name="Google Shape;3163;p35"/>
              <p:cNvSpPr/>
              <p:nvPr/>
            </p:nvSpPr>
            <p:spPr>
              <a:xfrm>
                <a:off x="5625798" y="2255911"/>
                <a:ext cx="436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4" name="Google Shape;3164;p35"/>
              <p:cNvSpPr/>
              <p:nvPr/>
            </p:nvSpPr>
            <p:spPr>
              <a:xfrm>
                <a:off x="5391915" y="2229914"/>
                <a:ext cx="4910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5" name="Google Shape;3165;p35"/>
              <p:cNvSpPr/>
              <p:nvPr/>
            </p:nvSpPr>
            <p:spPr>
              <a:xfrm>
                <a:off x="5563551" y="2371220"/>
                <a:ext cx="7048" cy="7077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6" name="Google Shape;3166;p35"/>
              <p:cNvSpPr/>
              <p:nvPr/>
            </p:nvSpPr>
            <p:spPr>
              <a:xfrm>
                <a:off x="5820716" y="2320873"/>
                <a:ext cx="15713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7" name="Google Shape;3167;p35"/>
              <p:cNvSpPr/>
              <p:nvPr/>
            </p:nvSpPr>
            <p:spPr>
              <a:xfrm>
                <a:off x="5449830" y="2443231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8" name="Google Shape;3168;p35"/>
              <p:cNvSpPr/>
              <p:nvPr/>
            </p:nvSpPr>
            <p:spPr>
              <a:xfrm>
                <a:off x="5933311" y="2087511"/>
                <a:ext cx="21693" cy="2224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69" name="Google Shape;3169;p35"/>
              <p:cNvSpPr/>
              <p:nvPr/>
            </p:nvSpPr>
            <p:spPr>
              <a:xfrm>
                <a:off x="5584666" y="3095600"/>
                <a:ext cx="1516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07" extrusionOk="0">
                    <a:moveTo>
                      <a:pt x="262" y="1"/>
                    </a:moveTo>
                    <a:lnTo>
                      <a:pt x="169" y="20"/>
                    </a:lnTo>
                    <a:lnTo>
                      <a:pt x="75" y="76"/>
                    </a:lnTo>
                    <a:lnTo>
                      <a:pt x="37" y="151"/>
                    </a:lnTo>
                    <a:lnTo>
                      <a:pt x="0" y="263"/>
                    </a:lnTo>
                    <a:lnTo>
                      <a:pt x="37" y="357"/>
                    </a:lnTo>
                    <a:lnTo>
                      <a:pt x="75" y="432"/>
                    </a:lnTo>
                    <a:lnTo>
                      <a:pt x="169" y="488"/>
                    </a:lnTo>
                    <a:lnTo>
                      <a:pt x="262" y="507"/>
                    </a:lnTo>
                    <a:lnTo>
                      <a:pt x="356" y="488"/>
                    </a:lnTo>
                    <a:lnTo>
                      <a:pt x="450" y="432"/>
                    </a:lnTo>
                    <a:lnTo>
                      <a:pt x="506" y="357"/>
                    </a:lnTo>
                    <a:lnTo>
                      <a:pt x="525" y="263"/>
                    </a:lnTo>
                    <a:lnTo>
                      <a:pt x="506" y="151"/>
                    </a:lnTo>
                    <a:lnTo>
                      <a:pt x="450" y="76"/>
                    </a:lnTo>
                    <a:lnTo>
                      <a:pt x="356" y="20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0" name="Google Shape;3170;p35"/>
              <p:cNvSpPr/>
              <p:nvPr/>
            </p:nvSpPr>
            <p:spPr>
              <a:xfrm>
                <a:off x="5753558" y="2778904"/>
                <a:ext cx="10861" cy="1083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1" name="Google Shape;3171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2" name="Google Shape;3172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3" name="Google Shape;3173;p35"/>
              <p:cNvSpPr/>
              <p:nvPr/>
            </p:nvSpPr>
            <p:spPr>
              <a:xfrm>
                <a:off x="5683742" y="2934277"/>
                <a:ext cx="16811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4" name="Google Shape;3174;p35"/>
              <p:cNvSpPr/>
              <p:nvPr/>
            </p:nvSpPr>
            <p:spPr>
              <a:xfrm>
                <a:off x="5999920" y="2991123"/>
                <a:ext cx="11381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5" name="Google Shape;3175;p35"/>
              <p:cNvSpPr/>
              <p:nvPr/>
            </p:nvSpPr>
            <p:spPr>
              <a:xfrm>
                <a:off x="6163411" y="3173561"/>
                <a:ext cx="6528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1"/>
                    </a:moveTo>
                    <a:lnTo>
                      <a:pt x="76" y="20"/>
                    </a:lnTo>
                    <a:lnTo>
                      <a:pt x="38" y="38"/>
                    </a:lnTo>
                    <a:lnTo>
                      <a:pt x="19" y="76"/>
                    </a:lnTo>
                    <a:lnTo>
                      <a:pt x="1" y="113"/>
                    </a:lnTo>
                    <a:lnTo>
                      <a:pt x="19" y="170"/>
                    </a:lnTo>
                    <a:lnTo>
                      <a:pt x="38" y="188"/>
                    </a:lnTo>
                    <a:lnTo>
                      <a:pt x="76" y="226"/>
                    </a:lnTo>
                    <a:lnTo>
                      <a:pt x="169" y="226"/>
                    </a:lnTo>
                    <a:lnTo>
                      <a:pt x="207" y="188"/>
                    </a:lnTo>
                    <a:lnTo>
                      <a:pt x="225" y="170"/>
                    </a:lnTo>
                    <a:lnTo>
                      <a:pt x="225" y="113"/>
                    </a:lnTo>
                    <a:lnTo>
                      <a:pt x="225" y="76"/>
                    </a:lnTo>
                    <a:lnTo>
                      <a:pt x="207" y="38"/>
                    </a:lnTo>
                    <a:lnTo>
                      <a:pt x="169" y="20"/>
                    </a:lnTo>
                    <a:lnTo>
                      <a:pt x="1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6" name="Google Shape;3176;p35"/>
              <p:cNvSpPr/>
              <p:nvPr/>
            </p:nvSpPr>
            <p:spPr>
              <a:xfrm>
                <a:off x="5943074" y="3267784"/>
                <a:ext cx="10832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5" h="376" extrusionOk="0">
                    <a:moveTo>
                      <a:pt x="187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0" y="113"/>
                    </a:lnTo>
                    <a:lnTo>
                      <a:pt x="0" y="188"/>
                    </a:lnTo>
                    <a:lnTo>
                      <a:pt x="0" y="263"/>
                    </a:lnTo>
                    <a:lnTo>
                      <a:pt x="56" y="338"/>
                    </a:lnTo>
                    <a:lnTo>
                      <a:pt x="113" y="375"/>
                    </a:lnTo>
                    <a:lnTo>
                      <a:pt x="262" y="375"/>
                    </a:lnTo>
                    <a:lnTo>
                      <a:pt x="319" y="338"/>
                    </a:lnTo>
                    <a:lnTo>
                      <a:pt x="356" y="263"/>
                    </a:lnTo>
                    <a:lnTo>
                      <a:pt x="375" y="188"/>
                    </a:lnTo>
                    <a:lnTo>
                      <a:pt x="356" y="113"/>
                    </a:lnTo>
                    <a:lnTo>
                      <a:pt x="319" y="57"/>
                    </a:lnTo>
                    <a:lnTo>
                      <a:pt x="262" y="19"/>
                    </a:lnTo>
                    <a:lnTo>
                      <a:pt x="18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7" name="Google Shape;3177;p35"/>
              <p:cNvSpPr/>
              <p:nvPr/>
            </p:nvSpPr>
            <p:spPr>
              <a:xfrm>
                <a:off x="5770340" y="2300827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8" name="Google Shape;3178;p35"/>
              <p:cNvSpPr/>
              <p:nvPr/>
            </p:nvSpPr>
            <p:spPr>
              <a:xfrm>
                <a:off x="6018320" y="2078874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79" name="Google Shape;3179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0" name="Google Shape;3180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1" name="Google Shape;3181;p35"/>
              <p:cNvSpPr/>
              <p:nvPr/>
            </p:nvSpPr>
            <p:spPr>
              <a:xfrm>
                <a:off x="6064334" y="2206633"/>
                <a:ext cx="2744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2" name="Google Shape;3182;p35"/>
              <p:cNvSpPr/>
              <p:nvPr/>
            </p:nvSpPr>
            <p:spPr>
              <a:xfrm>
                <a:off x="5973375" y="2535807"/>
                <a:ext cx="12478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3" name="Google Shape;3183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4" name="Google Shape;3184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5" name="Google Shape;3185;p35"/>
              <p:cNvSpPr/>
              <p:nvPr/>
            </p:nvSpPr>
            <p:spPr>
              <a:xfrm>
                <a:off x="6198593" y="2245079"/>
                <a:ext cx="4362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186" name="Google Shape;3186;p35"/>
            <p:cNvGrpSpPr/>
            <p:nvPr/>
          </p:nvGrpSpPr>
          <p:grpSpPr>
            <a:xfrm>
              <a:off x="6718705" y="1866487"/>
              <a:ext cx="1840250" cy="1184606"/>
              <a:chOff x="4362705" y="2056662"/>
              <a:chExt cx="1840250" cy="1184606"/>
            </a:xfrm>
          </p:grpSpPr>
          <p:sp>
            <p:nvSpPr>
              <p:cNvPr id="3187" name="Google Shape;3187;p35"/>
              <p:cNvSpPr/>
              <p:nvPr/>
            </p:nvSpPr>
            <p:spPr>
              <a:xfrm>
                <a:off x="4436882" y="2908280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1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6" y="319"/>
                    </a:lnTo>
                    <a:lnTo>
                      <a:pt x="113" y="357"/>
                    </a:lnTo>
                    <a:lnTo>
                      <a:pt x="188" y="376"/>
                    </a:lnTo>
                    <a:lnTo>
                      <a:pt x="263" y="357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7"/>
                    </a:lnTo>
                    <a:lnTo>
                      <a:pt x="263" y="19"/>
                    </a:lnTo>
                    <a:lnTo>
                      <a:pt x="18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8" name="Google Shape;3188;p35"/>
              <p:cNvSpPr/>
              <p:nvPr/>
            </p:nvSpPr>
            <p:spPr>
              <a:xfrm>
                <a:off x="4542457" y="2673329"/>
                <a:ext cx="16811" cy="17331"/>
              </a:xfrm>
              <a:custGeom>
                <a:avLst/>
                <a:gdLst/>
                <a:ahLst/>
                <a:cxnLst/>
                <a:rect l="l" t="t" r="r" b="b"/>
                <a:pathLst>
                  <a:path w="582" h="600" extrusionOk="0">
                    <a:moveTo>
                      <a:pt x="225" y="0"/>
                    </a:moveTo>
                    <a:lnTo>
                      <a:pt x="169" y="19"/>
                    </a:lnTo>
                    <a:lnTo>
                      <a:pt x="75" y="75"/>
                    </a:lnTo>
                    <a:lnTo>
                      <a:pt x="19" y="169"/>
                    </a:lnTo>
                    <a:lnTo>
                      <a:pt x="0" y="225"/>
                    </a:lnTo>
                    <a:lnTo>
                      <a:pt x="0" y="300"/>
                    </a:lnTo>
                    <a:lnTo>
                      <a:pt x="0" y="356"/>
                    </a:lnTo>
                    <a:lnTo>
                      <a:pt x="19" y="412"/>
                    </a:lnTo>
                    <a:lnTo>
                      <a:pt x="75" y="506"/>
                    </a:lnTo>
                    <a:lnTo>
                      <a:pt x="169" y="562"/>
                    </a:lnTo>
                    <a:lnTo>
                      <a:pt x="225" y="581"/>
                    </a:lnTo>
                    <a:lnTo>
                      <a:pt x="281" y="600"/>
                    </a:lnTo>
                    <a:lnTo>
                      <a:pt x="356" y="581"/>
                    </a:lnTo>
                    <a:lnTo>
                      <a:pt x="413" y="562"/>
                    </a:lnTo>
                    <a:lnTo>
                      <a:pt x="506" y="506"/>
                    </a:lnTo>
                    <a:lnTo>
                      <a:pt x="562" y="412"/>
                    </a:lnTo>
                    <a:lnTo>
                      <a:pt x="581" y="356"/>
                    </a:lnTo>
                    <a:lnTo>
                      <a:pt x="581" y="300"/>
                    </a:lnTo>
                    <a:lnTo>
                      <a:pt x="581" y="225"/>
                    </a:lnTo>
                    <a:lnTo>
                      <a:pt x="562" y="169"/>
                    </a:lnTo>
                    <a:lnTo>
                      <a:pt x="506" y="75"/>
                    </a:lnTo>
                    <a:lnTo>
                      <a:pt x="413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89" name="Google Shape;3189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0"/>
                    </a:moveTo>
                    <a:lnTo>
                      <a:pt x="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0" name="Google Shape;3190;p35"/>
              <p:cNvSpPr/>
              <p:nvPr/>
            </p:nvSpPr>
            <p:spPr>
              <a:xfrm>
                <a:off x="4661002" y="2734508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0"/>
                    </a:moveTo>
                    <a:lnTo>
                      <a:pt x="1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1" name="Google Shape;3191;p35"/>
              <p:cNvSpPr/>
              <p:nvPr/>
            </p:nvSpPr>
            <p:spPr>
              <a:xfrm>
                <a:off x="4674550" y="3014404"/>
                <a:ext cx="7077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26" extrusionOk="0">
                    <a:moveTo>
                      <a:pt x="76" y="0"/>
                    </a:moveTo>
                    <a:lnTo>
                      <a:pt x="38" y="19"/>
                    </a:lnTo>
                    <a:lnTo>
                      <a:pt x="19" y="57"/>
                    </a:lnTo>
                    <a:lnTo>
                      <a:pt x="1" y="113"/>
                    </a:lnTo>
                    <a:lnTo>
                      <a:pt x="19" y="150"/>
                    </a:lnTo>
                    <a:lnTo>
                      <a:pt x="38" y="188"/>
                    </a:lnTo>
                    <a:lnTo>
                      <a:pt x="76" y="207"/>
                    </a:lnTo>
                    <a:lnTo>
                      <a:pt x="132" y="225"/>
                    </a:lnTo>
                    <a:lnTo>
                      <a:pt x="169" y="207"/>
                    </a:lnTo>
                    <a:lnTo>
                      <a:pt x="207" y="188"/>
                    </a:lnTo>
                    <a:lnTo>
                      <a:pt x="225" y="150"/>
                    </a:lnTo>
                    <a:lnTo>
                      <a:pt x="244" y="113"/>
                    </a:lnTo>
                    <a:lnTo>
                      <a:pt x="225" y="57"/>
                    </a:lnTo>
                    <a:lnTo>
                      <a:pt x="207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2" name="Google Shape;3192;p35"/>
              <p:cNvSpPr/>
              <p:nvPr/>
            </p:nvSpPr>
            <p:spPr>
              <a:xfrm>
                <a:off x="4778508" y="3080464"/>
                <a:ext cx="1464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07" h="507" extrusionOk="0">
                    <a:moveTo>
                      <a:pt x="263" y="0"/>
                    </a:moveTo>
                    <a:lnTo>
                      <a:pt x="150" y="19"/>
                    </a:lnTo>
                    <a:lnTo>
                      <a:pt x="75" y="75"/>
                    </a:lnTo>
                    <a:lnTo>
                      <a:pt x="19" y="150"/>
                    </a:lnTo>
                    <a:lnTo>
                      <a:pt x="0" y="263"/>
                    </a:lnTo>
                    <a:lnTo>
                      <a:pt x="19" y="356"/>
                    </a:lnTo>
                    <a:lnTo>
                      <a:pt x="75" y="431"/>
                    </a:lnTo>
                    <a:lnTo>
                      <a:pt x="150" y="487"/>
                    </a:lnTo>
                    <a:lnTo>
                      <a:pt x="263" y="506"/>
                    </a:lnTo>
                    <a:lnTo>
                      <a:pt x="356" y="487"/>
                    </a:lnTo>
                    <a:lnTo>
                      <a:pt x="431" y="431"/>
                    </a:lnTo>
                    <a:lnTo>
                      <a:pt x="488" y="356"/>
                    </a:lnTo>
                    <a:lnTo>
                      <a:pt x="506" y="263"/>
                    </a:lnTo>
                    <a:lnTo>
                      <a:pt x="488" y="150"/>
                    </a:lnTo>
                    <a:lnTo>
                      <a:pt x="431" y="75"/>
                    </a:lnTo>
                    <a:lnTo>
                      <a:pt x="35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3" name="Google Shape;3193;p35"/>
              <p:cNvSpPr/>
              <p:nvPr/>
            </p:nvSpPr>
            <p:spPr>
              <a:xfrm>
                <a:off x="4362705" y="3213104"/>
                <a:ext cx="28192" cy="28163"/>
              </a:xfrm>
              <a:custGeom>
                <a:avLst/>
                <a:gdLst/>
                <a:ahLst/>
                <a:cxnLst/>
                <a:rect l="l" t="t" r="r" b="b"/>
                <a:pathLst>
                  <a:path w="976" h="975" extrusionOk="0">
                    <a:moveTo>
                      <a:pt x="394" y="0"/>
                    </a:moveTo>
                    <a:lnTo>
                      <a:pt x="300" y="38"/>
                    </a:lnTo>
                    <a:lnTo>
                      <a:pt x="225" y="75"/>
                    </a:lnTo>
                    <a:lnTo>
                      <a:pt x="150" y="150"/>
                    </a:lnTo>
                    <a:lnTo>
                      <a:pt x="94" y="206"/>
                    </a:lnTo>
                    <a:lnTo>
                      <a:pt x="38" y="300"/>
                    </a:lnTo>
                    <a:lnTo>
                      <a:pt x="19" y="394"/>
                    </a:lnTo>
                    <a:lnTo>
                      <a:pt x="0" y="488"/>
                    </a:lnTo>
                    <a:lnTo>
                      <a:pt x="19" y="581"/>
                    </a:lnTo>
                    <a:lnTo>
                      <a:pt x="38" y="675"/>
                    </a:lnTo>
                    <a:lnTo>
                      <a:pt x="94" y="750"/>
                    </a:lnTo>
                    <a:lnTo>
                      <a:pt x="150" y="825"/>
                    </a:lnTo>
                    <a:lnTo>
                      <a:pt x="225" y="881"/>
                    </a:lnTo>
                    <a:lnTo>
                      <a:pt x="300" y="937"/>
                    </a:lnTo>
                    <a:lnTo>
                      <a:pt x="394" y="956"/>
                    </a:lnTo>
                    <a:lnTo>
                      <a:pt x="488" y="975"/>
                    </a:lnTo>
                    <a:lnTo>
                      <a:pt x="600" y="956"/>
                    </a:lnTo>
                    <a:lnTo>
                      <a:pt x="675" y="937"/>
                    </a:lnTo>
                    <a:lnTo>
                      <a:pt x="769" y="881"/>
                    </a:lnTo>
                    <a:lnTo>
                      <a:pt x="844" y="825"/>
                    </a:lnTo>
                    <a:lnTo>
                      <a:pt x="900" y="750"/>
                    </a:lnTo>
                    <a:lnTo>
                      <a:pt x="938" y="675"/>
                    </a:lnTo>
                    <a:lnTo>
                      <a:pt x="975" y="581"/>
                    </a:lnTo>
                    <a:lnTo>
                      <a:pt x="975" y="488"/>
                    </a:lnTo>
                    <a:lnTo>
                      <a:pt x="975" y="394"/>
                    </a:lnTo>
                    <a:lnTo>
                      <a:pt x="938" y="300"/>
                    </a:lnTo>
                    <a:lnTo>
                      <a:pt x="900" y="206"/>
                    </a:lnTo>
                    <a:lnTo>
                      <a:pt x="844" y="150"/>
                    </a:lnTo>
                    <a:lnTo>
                      <a:pt x="769" y="75"/>
                    </a:lnTo>
                    <a:lnTo>
                      <a:pt x="675" y="38"/>
                    </a:lnTo>
                    <a:lnTo>
                      <a:pt x="60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4" name="Google Shape;3194;p35"/>
              <p:cNvSpPr/>
              <p:nvPr/>
            </p:nvSpPr>
            <p:spPr>
              <a:xfrm>
                <a:off x="4946880" y="2763739"/>
                <a:ext cx="10861" cy="10861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6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9" y="113"/>
                    </a:lnTo>
                    <a:lnTo>
                      <a:pt x="0" y="188"/>
                    </a:lnTo>
                    <a:lnTo>
                      <a:pt x="19" y="263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19" y="319"/>
                    </a:lnTo>
                    <a:lnTo>
                      <a:pt x="375" y="263"/>
                    </a:lnTo>
                    <a:lnTo>
                      <a:pt x="375" y="188"/>
                    </a:lnTo>
                    <a:lnTo>
                      <a:pt x="375" y="113"/>
                    </a:lnTo>
                    <a:lnTo>
                      <a:pt x="319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5" name="Google Shape;3195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57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57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6" name="Google Shape;3196;p35"/>
              <p:cNvSpPr/>
              <p:nvPr/>
            </p:nvSpPr>
            <p:spPr>
              <a:xfrm>
                <a:off x="5154767" y="2704727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fill="none" extrusionOk="0">
                    <a:moveTo>
                      <a:pt x="526" y="263"/>
                    </a:moveTo>
                    <a:lnTo>
                      <a:pt x="526" y="263"/>
                    </a:lnTo>
                    <a:lnTo>
                      <a:pt x="507" y="375"/>
                    </a:lnTo>
                    <a:lnTo>
                      <a:pt x="451" y="450"/>
                    </a:lnTo>
                    <a:lnTo>
                      <a:pt x="357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51" y="506"/>
                    </a:lnTo>
                    <a:lnTo>
                      <a:pt x="76" y="450"/>
                    </a:lnTo>
                    <a:lnTo>
                      <a:pt x="20" y="375"/>
                    </a:lnTo>
                    <a:lnTo>
                      <a:pt x="1" y="263"/>
                    </a:lnTo>
                    <a:lnTo>
                      <a:pt x="1" y="263"/>
                    </a:lnTo>
                    <a:lnTo>
                      <a:pt x="20" y="169"/>
                    </a:lnTo>
                    <a:lnTo>
                      <a:pt x="76" y="75"/>
                    </a:lnTo>
                    <a:lnTo>
                      <a:pt x="151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57" y="19"/>
                    </a:lnTo>
                    <a:lnTo>
                      <a:pt x="451" y="75"/>
                    </a:lnTo>
                    <a:lnTo>
                      <a:pt x="507" y="169"/>
                    </a:lnTo>
                    <a:lnTo>
                      <a:pt x="526" y="2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7" name="Google Shape;3197;p35"/>
              <p:cNvSpPr/>
              <p:nvPr/>
            </p:nvSpPr>
            <p:spPr>
              <a:xfrm>
                <a:off x="4877584" y="2919112"/>
                <a:ext cx="16262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63" h="563" extrusionOk="0">
                    <a:moveTo>
                      <a:pt x="225" y="1"/>
                    </a:moveTo>
                    <a:lnTo>
                      <a:pt x="169" y="19"/>
                    </a:lnTo>
                    <a:lnTo>
                      <a:pt x="75" y="76"/>
                    </a:lnTo>
                    <a:lnTo>
                      <a:pt x="19" y="169"/>
                    </a:lnTo>
                    <a:lnTo>
                      <a:pt x="0" y="226"/>
                    </a:lnTo>
                    <a:lnTo>
                      <a:pt x="0" y="282"/>
                    </a:lnTo>
                    <a:lnTo>
                      <a:pt x="0" y="338"/>
                    </a:lnTo>
                    <a:lnTo>
                      <a:pt x="19" y="394"/>
                    </a:lnTo>
                    <a:lnTo>
                      <a:pt x="75" y="488"/>
                    </a:lnTo>
                    <a:lnTo>
                      <a:pt x="169" y="544"/>
                    </a:lnTo>
                    <a:lnTo>
                      <a:pt x="225" y="563"/>
                    </a:lnTo>
                    <a:lnTo>
                      <a:pt x="338" y="563"/>
                    </a:lnTo>
                    <a:lnTo>
                      <a:pt x="394" y="544"/>
                    </a:lnTo>
                    <a:lnTo>
                      <a:pt x="488" y="488"/>
                    </a:lnTo>
                    <a:lnTo>
                      <a:pt x="544" y="394"/>
                    </a:lnTo>
                    <a:lnTo>
                      <a:pt x="563" y="338"/>
                    </a:lnTo>
                    <a:lnTo>
                      <a:pt x="563" y="282"/>
                    </a:lnTo>
                    <a:lnTo>
                      <a:pt x="563" y="226"/>
                    </a:lnTo>
                    <a:lnTo>
                      <a:pt x="544" y="169"/>
                    </a:lnTo>
                    <a:lnTo>
                      <a:pt x="488" y="76"/>
                    </a:lnTo>
                    <a:lnTo>
                      <a:pt x="394" y="19"/>
                    </a:lnTo>
                    <a:lnTo>
                      <a:pt x="3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8" name="Google Shape;3198;p35"/>
              <p:cNvSpPr/>
              <p:nvPr/>
            </p:nvSpPr>
            <p:spPr>
              <a:xfrm>
                <a:off x="5193213" y="2975958"/>
                <a:ext cx="11930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413" h="413" extrusionOk="0">
                    <a:moveTo>
                      <a:pt x="207" y="1"/>
                    </a:moveTo>
                    <a:lnTo>
                      <a:pt x="132" y="19"/>
                    </a:lnTo>
                    <a:lnTo>
                      <a:pt x="76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282"/>
                    </a:lnTo>
                    <a:lnTo>
                      <a:pt x="76" y="338"/>
                    </a:lnTo>
                    <a:lnTo>
                      <a:pt x="132" y="394"/>
                    </a:lnTo>
                    <a:lnTo>
                      <a:pt x="207" y="413"/>
                    </a:lnTo>
                    <a:lnTo>
                      <a:pt x="282" y="394"/>
                    </a:lnTo>
                    <a:lnTo>
                      <a:pt x="357" y="338"/>
                    </a:lnTo>
                    <a:lnTo>
                      <a:pt x="394" y="282"/>
                    </a:lnTo>
                    <a:lnTo>
                      <a:pt x="413" y="207"/>
                    </a:lnTo>
                    <a:lnTo>
                      <a:pt x="394" y="132"/>
                    </a:lnTo>
                    <a:lnTo>
                      <a:pt x="357" y="57"/>
                    </a:lnTo>
                    <a:lnTo>
                      <a:pt x="282" y="19"/>
                    </a:lnTo>
                    <a:lnTo>
                      <a:pt x="207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199" name="Google Shape;3199;p35"/>
              <p:cNvSpPr/>
              <p:nvPr/>
            </p:nvSpPr>
            <p:spPr>
              <a:xfrm>
                <a:off x="5357252" y="3158425"/>
                <a:ext cx="6528" cy="6528"/>
              </a:xfrm>
              <a:custGeom>
                <a:avLst/>
                <a:gdLst/>
                <a:ahLst/>
                <a:cxnLst/>
                <a:rect l="l" t="t" r="r" b="b"/>
                <a:pathLst>
                  <a:path w="226" h="226" extrusionOk="0">
                    <a:moveTo>
                      <a:pt x="113" y="0"/>
                    </a:moveTo>
                    <a:lnTo>
                      <a:pt x="76" y="19"/>
                    </a:lnTo>
                    <a:lnTo>
                      <a:pt x="38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1" y="169"/>
                    </a:lnTo>
                    <a:lnTo>
                      <a:pt x="38" y="206"/>
                    </a:lnTo>
                    <a:lnTo>
                      <a:pt x="76" y="225"/>
                    </a:lnTo>
                    <a:lnTo>
                      <a:pt x="151" y="225"/>
                    </a:lnTo>
                    <a:lnTo>
                      <a:pt x="188" y="206"/>
                    </a:lnTo>
                    <a:lnTo>
                      <a:pt x="226" y="169"/>
                    </a:lnTo>
                    <a:lnTo>
                      <a:pt x="226" y="113"/>
                    </a:lnTo>
                    <a:lnTo>
                      <a:pt x="226" y="75"/>
                    </a:lnTo>
                    <a:lnTo>
                      <a:pt x="188" y="38"/>
                    </a:lnTo>
                    <a:lnTo>
                      <a:pt x="151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0" name="Google Shape;3200;p35"/>
              <p:cNvSpPr/>
              <p:nvPr/>
            </p:nvSpPr>
            <p:spPr>
              <a:xfrm>
                <a:off x="4963662" y="2285663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82" y="1"/>
                    </a:moveTo>
                    <a:lnTo>
                      <a:pt x="207" y="20"/>
                    </a:lnTo>
                    <a:lnTo>
                      <a:pt x="150" y="57"/>
                    </a:lnTo>
                    <a:lnTo>
                      <a:pt x="94" y="95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19" y="263"/>
                    </a:lnTo>
                    <a:lnTo>
                      <a:pt x="0" y="338"/>
                    </a:lnTo>
                    <a:lnTo>
                      <a:pt x="19" y="395"/>
                    </a:lnTo>
                    <a:lnTo>
                      <a:pt x="38" y="470"/>
                    </a:lnTo>
                    <a:lnTo>
                      <a:pt x="57" y="526"/>
                    </a:lnTo>
                    <a:lnTo>
                      <a:pt x="94" y="563"/>
                    </a:lnTo>
                    <a:lnTo>
                      <a:pt x="150" y="619"/>
                    </a:lnTo>
                    <a:lnTo>
                      <a:pt x="207" y="638"/>
                    </a:lnTo>
                    <a:lnTo>
                      <a:pt x="282" y="657"/>
                    </a:lnTo>
                    <a:lnTo>
                      <a:pt x="338" y="676"/>
                    </a:lnTo>
                    <a:lnTo>
                      <a:pt x="413" y="657"/>
                    </a:lnTo>
                    <a:lnTo>
                      <a:pt x="469" y="638"/>
                    </a:lnTo>
                    <a:lnTo>
                      <a:pt x="525" y="619"/>
                    </a:lnTo>
                    <a:lnTo>
                      <a:pt x="582" y="563"/>
                    </a:lnTo>
                    <a:lnTo>
                      <a:pt x="619" y="526"/>
                    </a:lnTo>
                    <a:lnTo>
                      <a:pt x="656" y="470"/>
                    </a:lnTo>
                    <a:lnTo>
                      <a:pt x="675" y="395"/>
                    </a:lnTo>
                    <a:lnTo>
                      <a:pt x="675" y="338"/>
                    </a:lnTo>
                    <a:lnTo>
                      <a:pt x="675" y="263"/>
                    </a:lnTo>
                    <a:lnTo>
                      <a:pt x="656" y="207"/>
                    </a:lnTo>
                    <a:lnTo>
                      <a:pt x="619" y="151"/>
                    </a:lnTo>
                    <a:lnTo>
                      <a:pt x="582" y="95"/>
                    </a:lnTo>
                    <a:lnTo>
                      <a:pt x="525" y="57"/>
                    </a:lnTo>
                    <a:lnTo>
                      <a:pt x="469" y="20"/>
                    </a:lnTo>
                    <a:lnTo>
                      <a:pt x="413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1" name="Google Shape;3201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1" y="1"/>
                    </a:moveTo>
                    <a:lnTo>
                      <a:pt x="1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2" name="Google Shape;3202;p35"/>
              <p:cNvSpPr/>
              <p:nvPr/>
            </p:nvSpPr>
            <p:spPr>
              <a:xfrm>
                <a:off x="5309072" y="2056662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1" y="1"/>
                    </a:moveTo>
                    <a:lnTo>
                      <a:pt x="1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3" name="Google Shape;3203;p35"/>
              <p:cNvSpPr/>
              <p:nvPr/>
            </p:nvSpPr>
            <p:spPr>
              <a:xfrm>
                <a:off x="5258176" y="2191468"/>
                <a:ext cx="2195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76" h="76" extrusionOk="0">
                    <a:moveTo>
                      <a:pt x="38" y="1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20" y="76"/>
                    </a:lnTo>
                    <a:lnTo>
                      <a:pt x="76" y="76"/>
                    </a:lnTo>
                    <a:lnTo>
                      <a:pt x="76" y="38"/>
                    </a:lnTo>
                    <a:lnTo>
                      <a:pt x="76" y="19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4" name="Google Shape;3204;p35"/>
              <p:cNvSpPr/>
              <p:nvPr/>
            </p:nvSpPr>
            <p:spPr>
              <a:xfrm>
                <a:off x="5166696" y="2520643"/>
                <a:ext cx="13027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51" h="432" extrusionOk="0">
                    <a:moveTo>
                      <a:pt x="225" y="1"/>
                    </a:moveTo>
                    <a:lnTo>
                      <a:pt x="131" y="19"/>
                    </a:lnTo>
                    <a:lnTo>
                      <a:pt x="75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300"/>
                    </a:lnTo>
                    <a:lnTo>
                      <a:pt x="75" y="375"/>
                    </a:lnTo>
                    <a:lnTo>
                      <a:pt x="131" y="413"/>
                    </a:lnTo>
                    <a:lnTo>
                      <a:pt x="225" y="432"/>
                    </a:lnTo>
                    <a:lnTo>
                      <a:pt x="300" y="413"/>
                    </a:lnTo>
                    <a:lnTo>
                      <a:pt x="375" y="375"/>
                    </a:lnTo>
                    <a:lnTo>
                      <a:pt x="431" y="300"/>
                    </a:lnTo>
                    <a:lnTo>
                      <a:pt x="450" y="207"/>
                    </a:lnTo>
                    <a:lnTo>
                      <a:pt x="431" y="132"/>
                    </a:lnTo>
                    <a:lnTo>
                      <a:pt x="375" y="57"/>
                    </a:lnTo>
                    <a:lnTo>
                      <a:pt x="300" y="19"/>
                    </a:lnTo>
                    <a:lnTo>
                      <a:pt x="22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5" name="Google Shape;3205;p35"/>
              <p:cNvSpPr/>
              <p:nvPr/>
            </p:nvSpPr>
            <p:spPr>
              <a:xfrm>
                <a:off x="4443901" y="2288378"/>
                <a:ext cx="20624" cy="20075"/>
              </a:xfrm>
              <a:custGeom>
                <a:avLst/>
                <a:gdLst/>
                <a:ahLst/>
                <a:cxnLst/>
                <a:rect l="l" t="t" r="r" b="b"/>
                <a:pathLst>
                  <a:path w="714" h="695" extrusionOk="0">
                    <a:moveTo>
                      <a:pt x="282" y="1"/>
                    </a:moveTo>
                    <a:lnTo>
                      <a:pt x="226" y="19"/>
                    </a:lnTo>
                    <a:lnTo>
                      <a:pt x="151" y="57"/>
                    </a:lnTo>
                    <a:lnTo>
                      <a:pt x="113" y="94"/>
                    </a:lnTo>
                    <a:lnTo>
                      <a:pt x="57" y="151"/>
                    </a:lnTo>
                    <a:lnTo>
                      <a:pt x="38" y="207"/>
                    </a:lnTo>
                    <a:lnTo>
                      <a:pt x="20" y="282"/>
                    </a:lnTo>
                    <a:lnTo>
                      <a:pt x="1" y="338"/>
                    </a:lnTo>
                    <a:lnTo>
                      <a:pt x="20" y="413"/>
                    </a:lnTo>
                    <a:lnTo>
                      <a:pt x="38" y="488"/>
                    </a:lnTo>
                    <a:lnTo>
                      <a:pt x="57" y="544"/>
                    </a:lnTo>
                    <a:lnTo>
                      <a:pt x="113" y="600"/>
                    </a:lnTo>
                    <a:lnTo>
                      <a:pt x="151" y="638"/>
                    </a:lnTo>
                    <a:lnTo>
                      <a:pt x="226" y="675"/>
                    </a:lnTo>
                    <a:lnTo>
                      <a:pt x="282" y="694"/>
                    </a:lnTo>
                    <a:lnTo>
                      <a:pt x="432" y="694"/>
                    </a:lnTo>
                    <a:lnTo>
                      <a:pt x="488" y="675"/>
                    </a:lnTo>
                    <a:lnTo>
                      <a:pt x="544" y="638"/>
                    </a:lnTo>
                    <a:lnTo>
                      <a:pt x="601" y="600"/>
                    </a:lnTo>
                    <a:lnTo>
                      <a:pt x="638" y="544"/>
                    </a:lnTo>
                    <a:lnTo>
                      <a:pt x="676" y="488"/>
                    </a:lnTo>
                    <a:lnTo>
                      <a:pt x="694" y="413"/>
                    </a:lnTo>
                    <a:lnTo>
                      <a:pt x="713" y="338"/>
                    </a:lnTo>
                    <a:lnTo>
                      <a:pt x="694" y="282"/>
                    </a:lnTo>
                    <a:lnTo>
                      <a:pt x="676" y="207"/>
                    </a:lnTo>
                    <a:lnTo>
                      <a:pt x="638" y="151"/>
                    </a:lnTo>
                    <a:lnTo>
                      <a:pt x="601" y="94"/>
                    </a:lnTo>
                    <a:lnTo>
                      <a:pt x="544" y="57"/>
                    </a:lnTo>
                    <a:lnTo>
                      <a:pt x="488" y="19"/>
                    </a:lnTo>
                    <a:lnTo>
                      <a:pt x="43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6" name="Google Shape;3206;p35"/>
              <p:cNvSpPr/>
              <p:nvPr/>
            </p:nvSpPr>
            <p:spPr>
              <a:xfrm>
                <a:off x="4654532" y="2222318"/>
                <a:ext cx="3264" cy="3293"/>
              </a:xfrm>
              <a:custGeom>
                <a:avLst/>
                <a:gdLst/>
                <a:ahLst/>
                <a:cxnLst/>
                <a:rect l="l" t="t" r="r" b="b"/>
                <a:pathLst>
                  <a:path w="113" h="114" extrusionOk="0">
                    <a:moveTo>
                      <a:pt x="56" y="1"/>
                    </a:moveTo>
                    <a:lnTo>
                      <a:pt x="19" y="20"/>
                    </a:lnTo>
                    <a:lnTo>
                      <a:pt x="0" y="57"/>
                    </a:lnTo>
                    <a:lnTo>
                      <a:pt x="19" y="95"/>
                    </a:lnTo>
                    <a:lnTo>
                      <a:pt x="56" y="113"/>
                    </a:lnTo>
                    <a:lnTo>
                      <a:pt x="94" y="95"/>
                    </a:lnTo>
                    <a:lnTo>
                      <a:pt x="113" y="57"/>
                    </a:lnTo>
                    <a:lnTo>
                      <a:pt x="94" y="20"/>
                    </a:lnTo>
                    <a:lnTo>
                      <a:pt x="5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7" name="Google Shape;3207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extrusionOk="0">
                    <a:moveTo>
                      <a:pt x="807" y="0"/>
                    </a:move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8" name="Google Shape;3208;p35"/>
              <p:cNvSpPr/>
              <p:nvPr/>
            </p:nvSpPr>
            <p:spPr>
              <a:xfrm>
                <a:off x="5199163" y="2637598"/>
                <a:ext cx="46592" cy="46563"/>
              </a:xfrm>
              <a:custGeom>
                <a:avLst/>
                <a:gdLst/>
                <a:ahLst/>
                <a:cxnLst/>
                <a:rect l="l" t="t" r="r" b="b"/>
                <a:pathLst>
                  <a:path w="1613" h="1612" fill="none" extrusionOk="0">
                    <a:moveTo>
                      <a:pt x="1013" y="562"/>
                    </a:moveTo>
                    <a:lnTo>
                      <a:pt x="882" y="56"/>
                    </a:lnTo>
                    <a:lnTo>
                      <a:pt x="882" y="56"/>
                    </a:lnTo>
                    <a:lnTo>
                      <a:pt x="863" y="19"/>
                    </a:lnTo>
                    <a:lnTo>
                      <a:pt x="807" y="0"/>
                    </a:lnTo>
                    <a:lnTo>
                      <a:pt x="769" y="19"/>
                    </a:lnTo>
                    <a:lnTo>
                      <a:pt x="751" y="56"/>
                    </a:lnTo>
                    <a:lnTo>
                      <a:pt x="619" y="562"/>
                    </a:lnTo>
                    <a:lnTo>
                      <a:pt x="619" y="562"/>
                    </a:lnTo>
                    <a:lnTo>
                      <a:pt x="601" y="581"/>
                    </a:lnTo>
                    <a:lnTo>
                      <a:pt x="563" y="600"/>
                    </a:lnTo>
                    <a:lnTo>
                      <a:pt x="57" y="731"/>
                    </a:lnTo>
                    <a:lnTo>
                      <a:pt x="57" y="731"/>
                    </a:lnTo>
                    <a:lnTo>
                      <a:pt x="20" y="750"/>
                    </a:lnTo>
                    <a:lnTo>
                      <a:pt x="1" y="806"/>
                    </a:lnTo>
                    <a:lnTo>
                      <a:pt x="20" y="844"/>
                    </a:lnTo>
                    <a:lnTo>
                      <a:pt x="57" y="862"/>
                    </a:lnTo>
                    <a:lnTo>
                      <a:pt x="563" y="1012"/>
                    </a:lnTo>
                    <a:lnTo>
                      <a:pt x="563" y="1012"/>
                    </a:lnTo>
                    <a:lnTo>
                      <a:pt x="582" y="1031"/>
                    </a:lnTo>
                    <a:lnTo>
                      <a:pt x="601" y="1050"/>
                    </a:lnTo>
                    <a:lnTo>
                      <a:pt x="732" y="1556"/>
                    </a:lnTo>
                    <a:lnTo>
                      <a:pt x="732" y="1556"/>
                    </a:lnTo>
                    <a:lnTo>
                      <a:pt x="751" y="1593"/>
                    </a:lnTo>
                    <a:lnTo>
                      <a:pt x="807" y="1612"/>
                    </a:lnTo>
                    <a:lnTo>
                      <a:pt x="844" y="1593"/>
                    </a:lnTo>
                    <a:lnTo>
                      <a:pt x="863" y="1556"/>
                    </a:lnTo>
                    <a:lnTo>
                      <a:pt x="1013" y="1050"/>
                    </a:lnTo>
                    <a:lnTo>
                      <a:pt x="1013" y="1050"/>
                    </a:lnTo>
                    <a:lnTo>
                      <a:pt x="1032" y="1031"/>
                    </a:lnTo>
                    <a:lnTo>
                      <a:pt x="1050" y="1012"/>
                    </a:lnTo>
                    <a:lnTo>
                      <a:pt x="1556" y="881"/>
                    </a:lnTo>
                    <a:lnTo>
                      <a:pt x="1556" y="881"/>
                    </a:lnTo>
                    <a:lnTo>
                      <a:pt x="1594" y="862"/>
                    </a:lnTo>
                    <a:lnTo>
                      <a:pt x="1613" y="806"/>
                    </a:lnTo>
                    <a:lnTo>
                      <a:pt x="1594" y="769"/>
                    </a:lnTo>
                    <a:lnTo>
                      <a:pt x="1556" y="750"/>
                    </a:lnTo>
                    <a:lnTo>
                      <a:pt x="1050" y="619"/>
                    </a:lnTo>
                    <a:lnTo>
                      <a:pt x="1050" y="619"/>
                    </a:lnTo>
                    <a:lnTo>
                      <a:pt x="1032" y="600"/>
                    </a:lnTo>
                    <a:lnTo>
                      <a:pt x="1013" y="5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09" name="Google Shape;3209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1"/>
                    </a:moveTo>
                    <a:lnTo>
                      <a:pt x="0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0" name="Google Shape;3210;p35"/>
              <p:cNvSpPr/>
              <p:nvPr/>
            </p:nvSpPr>
            <p:spPr>
              <a:xfrm>
                <a:off x="5898677" y="2066945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1" name="Google Shape;3211;p35"/>
              <p:cNvSpPr/>
              <p:nvPr/>
            </p:nvSpPr>
            <p:spPr>
              <a:xfrm>
                <a:off x="5679929" y="2106460"/>
                <a:ext cx="29809" cy="29809"/>
              </a:xfrm>
              <a:custGeom>
                <a:avLst/>
                <a:gdLst/>
                <a:ahLst/>
                <a:cxnLst/>
                <a:rect l="l" t="t" r="r" b="b"/>
                <a:pathLst>
                  <a:path w="1032" h="1032" extrusionOk="0">
                    <a:moveTo>
                      <a:pt x="413" y="1"/>
                    </a:moveTo>
                    <a:lnTo>
                      <a:pt x="319" y="38"/>
                    </a:lnTo>
                    <a:lnTo>
                      <a:pt x="226" y="76"/>
                    </a:lnTo>
                    <a:lnTo>
                      <a:pt x="151" y="151"/>
                    </a:lnTo>
                    <a:lnTo>
                      <a:pt x="95" y="226"/>
                    </a:lnTo>
                    <a:lnTo>
                      <a:pt x="38" y="301"/>
                    </a:lnTo>
                    <a:lnTo>
                      <a:pt x="20" y="395"/>
                    </a:lnTo>
                    <a:lnTo>
                      <a:pt x="1" y="507"/>
                    </a:lnTo>
                    <a:lnTo>
                      <a:pt x="20" y="619"/>
                    </a:lnTo>
                    <a:lnTo>
                      <a:pt x="38" y="713"/>
                    </a:lnTo>
                    <a:lnTo>
                      <a:pt x="95" y="788"/>
                    </a:lnTo>
                    <a:lnTo>
                      <a:pt x="151" y="863"/>
                    </a:lnTo>
                    <a:lnTo>
                      <a:pt x="226" y="938"/>
                    </a:lnTo>
                    <a:lnTo>
                      <a:pt x="319" y="976"/>
                    </a:lnTo>
                    <a:lnTo>
                      <a:pt x="413" y="1013"/>
                    </a:lnTo>
                    <a:lnTo>
                      <a:pt x="507" y="1032"/>
                    </a:lnTo>
                    <a:lnTo>
                      <a:pt x="619" y="1013"/>
                    </a:lnTo>
                    <a:lnTo>
                      <a:pt x="713" y="976"/>
                    </a:lnTo>
                    <a:lnTo>
                      <a:pt x="807" y="938"/>
                    </a:lnTo>
                    <a:lnTo>
                      <a:pt x="882" y="863"/>
                    </a:lnTo>
                    <a:lnTo>
                      <a:pt x="938" y="788"/>
                    </a:lnTo>
                    <a:lnTo>
                      <a:pt x="994" y="713"/>
                    </a:lnTo>
                    <a:lnTo>
                      <a:pt x="1013" y="619"/>
                    </a:lnTo>
                    <a:lnTo>
                      <a:pt x="1032" y="507"/>
                    </a:lnTo>
                    <a:lnTo>
                      <a:pt x="1013" y="395"/>
                    </a:lnTo>
                    <a:lnTo>
                      <a:pt x="994" y="301"/>
                    </a:lnTo>
                    <a:lnTo>
                      <a:pt x="938" y="226"/>
                    </a:lnTo>
                    <a:lnTo>
                      <a:pt x="882" y="151"/>
                    </a:lnTo>
                    <a:lnTo>
                      <a:pt x="807" y="76"/>
                    </a:lnTo>
                    <a:lnTo>
                      <a:pt x="713" y="38"/>
                    </a:lnTo>
                    <a:lnTo>
                      <a:pt x="619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2" name="Google Shape;3212;p35"/>
              <p:cNvSpPr/>
              <p:nvPr/>
            </p:nvSpPr>
            <p:spPr>
              <a:xfrm>
                <a:off x="5625798" y="2255911"/>
                <a:ext cx="4362" cy="3813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32" extrusionOk="0">
                    <a:moveTo>
                      <a:pt x="75" y="0"/>
                    </a:moveTo>
                    <a:lnTo>
                      <a:pt x="19" y="19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75" y="131"/>
                    </a:lnTo>
                    <a:lnTo>
                      <a:pt x="132" y="113"/>
                    </a:lnTo>
                    <a:lnTo>
                      <a:pt x="150" y="75"/>
                    </a:lnTo>
                    <a:lnTo>
                      <a:pt x="132" y="19"/>
                    </a:lnTo>
                    <a:lnTo>
                      <a:pt x="7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3" name="Google Shape;3213;p35"/>
              <p:cNvSpPr/>
              <p:nvPr/>
            </p:nvSpPr>
            <p:spPr>
              <a:xfrm>
                <a:off x="5391915" y="2229914"/>
                <a:ext cx="4910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70" h="151" extrusionOk="0">
                    <a:moveTo>
                      <a:pt x="57" y="0"/>
                    </a:moveTo>
                    <a:lnTo>
                      <a:pt x="19" y="19"/>
                    </a:lnTo>
                    <a:lnTo>
                      <a:pt x="19" y="38"/>
                    </a:lnTo>
                    <a:lnTo>
                      <a:pt x="0" y="75"/>
                    </a:lnTo>
                    <a:lnTo>
                      <a:pt x="19" y="113"/>
                    </a:lnTo>
                    <a:lnTo>
                      <a:pt x="19" y="132"/>
                    </a:lnTo>
                    <a:lnTo>
                      <a:pt x="57" y="150"/>
                    </a:lnTo>
                    <a:lnTo>
                      <a:pt x="113" y="150"/>
                    </a:lnTo>
                    <a:lnTo>
                      <a:pt x="132" y="132"/>
                    </a:lnTo>
                    <a:lnTo>
                      <a:pt x="150" y="113"/>
                    </a:lnTo>
                    <a:lnTo>
                      <a:pt x="169" y="75"/>
                    </a:lnTo>
                    <a:lnTo>
                      <a:pt x="150" y="38"/>
                    </a:lnTo>
                    <a:lnTo>
                      <a:pt x="132" y="19"/>
                    </a:lnTo>
                    <a:lnTo>
                      <a:pt x="11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4" name="Google Shape;3214;p35"/>
              <p:cNvSpPr/>
              <p:nvPr/>
            </p:nvSpPr>
            <p:spPr>
              <a:xfrm>
                <a:off x="5563551" y="2371220"/>
                <a:ext cx="7048" cy="7077"/>
              </a:xfrm>
              <a:custGeom>
                <a:avLst/>
                <a:gdLst/>
                <a:ahLst/>
                <a:cxnLst/>
                <a:rect l="l" t="t" r="r" b="b"/>
                <a:pathLst>
                  <a:path w="244" h="245" extrusionOk="0">
                    <a:moveTo>
                      <a:pt x="75" y="0"/>
                    </a:moveTo>
                    <a:lnTo>
                      <a:pt x="37" y="19"/>
                    </a:lnTo>
                    <a:lnTo>
                      <a:pt x="19" y="75"/>
                    </a:lnTo>
                    <a:lnTo>
                      <a:pt x="0" y="113"/>
                    </a:lnTo>
                    <a:lnTo>
                      <a:pt x="19" y="169"/>
                    </a:lnTo>
                    <a:lnTo>
                      <a:pt x="37" y="207"/>
                    </a:lnTo>
                    <a:lnTo>
                      <a:pt x="75" y="225"/>
                    </a:lnTo>
                    <a:lnTo>
                      <a:pt x="131" y="244"/>
                    </a:lnTo>
                    <a:lnTo>
                      <a:pt x="169" y="225"/>
                    </a:lnTo>
                    <a:lnTo>
                      <a:pt x="206" y="207"/>
                    </a:lnTo>
                    <a:lnTo>
                      <a:pt x="244" y="169"/>
                    </a:lnTo>
                    <a:lnTo>
                      <a:pt x="244" y="113"/>
                    </a:lnTo>
                    <a:lnTo>
                      <a:pt x="244" y="75"/>
                    </a:lnTo>
                    <a:lnTo>
                      <a:pt x="206" y="19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5" name="Google Shape;3215;p35"/>
              <p:cNvSpPr/>
              <p:nvPr/>
            </p:nvSpPr>
            <p:spPr>
              <a:xfrm>
                <a:off x="5820716" y="2320873"/>
                <a:ext cx="15713" cy="15713"/>
              </a:xfrm>
              <a:custGeom>
                <a:avLst/>
                <a:gdLst/>
                <a:ahLst/>
                <a:cxnLst/>
                <a:rect l="l" t="t" r="r" b="b"/>
                <a:pathLst>
                  <a:path w="544" h="544" extrusionOk="0">
                    <a:moveTo>
                      <a:pt x="281" y="0"/>
                    </a:moveTo>
                    <a:lnTo>
                      <a:pt x="169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0" y="281"/>
                    </a:lnTo>
                    <a:lnTo>
                      <a:pt x="38" y="375"/>
                    </a:lnTo>
                    <a:lnTo>
                      <a:pt x="94" y="469"/>
                    </a:lnTo>
                    <a:lnTo>
                      <a:pt x="169" y="525"/>
                    </a:lnTo>
                    <a:lnTo>
                      <a:pt x="281" y="544"/>
                    </a:lnTo>
                    <a:lnTo>
                      <a:pt x="375" y="525"/>
                    </a:lnTo>
                    <a:lnTo>
                      <a:pt x="469" y="469"/>
                    </a:lnTo>
                    <a:lnTo>
                      <a:pt x="525" y="375"/>
                    </a:lnTo>
                    <a:lnTo>
                      <a:pt x="544" y="281"/>
                    </a:lnTo>
                    <a:lnTo>
                      <a:pt x="525" y="169"/>
                    </a:lnTo>
                    <a:lnTo>
                      <a:pt x="469" y="75"/>
                    </a:lnTo>
                    <a:lnTo>
                      <a:pt x="375" y="19"/>
                    </a:lnTo>
                    <a:lnTo>
                      <a:pt x="281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6" name="Google Shape;3216;p35"/>
              <p:cNvSpPr/>
              <p:nvPr/>
            </p:nvSpPr>
            <p:spPr>
              <a:xfrm>
                <a:off x="5449830" y="2443231"/>
                <a:ext cx="15194" cy="15194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6" extrusionOk="0">
                    <a:moveTo>
                      <a:pt x="263" y="0"/>
                    </a:moveTo>
                    <a:lnTo>
                      <a:pt x="151" y="19"/>
                    </a:lnTo>
                    <a:lnTo>
                      <a:pt x="76" y="75"/>
                    </a:lnTo>
                    <a:lnTo>
                      <a:pt x="20" y="169"/>
                    </a:lnTo>
                    <a:lnTo>
                      <a:pt x="1" y="263"/>
                    </a:lnTo>
                    <a:lnTo>
                      <a:pt x="20" y="375"/>
                    </a:lnTo>
                    <a:lnTo>
                      <a:pt x="76" y="450"/>
                    </a:lnTo>
                    <a:lnTo>
                      <a:pt x="151" y="506"/>
                    </a:lnTo>
                    <a:lnTo>
                      <a:pt x="263" y="525"/>
                    </a:lnTo>
                    <a:lnTo>
                      <a:pt x="376" y="506"/>
                    </a:lnTo>
                    <a:lnTo>
                      <a:pt x="451" y="450"/>
                    </a:lnTo>
                    <a:lnTo>
                      <a:pt x="507" y="375"/>
                    </a:lnTo>
                    <a:lnTo>
                      <a:pt x="526" y="263"/>
                    </a:lnTo>
                    <a:lnTo>
                      <a:pt x="507" y="169"/>
                    </a:lnTo>
                    <a:lnTo>
                      <a:pt x="451" y="75"/>
                    </a:lnTo>
                    <a:lnTo>
                      <a:pt x="376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7" name="Google Shape;3217;p35"/>
              <p:cNvSpPr/>
              <p:nvPr/>
            </p:nvSpPr>
            <p:spPr>
              <a:xfrm>
                <a:off x="5933311" y="2087511"/>
                <a:ext cx="21693" cy="22241"/>
              </a:xfrm>
              <a:custGeom>
                <a:avLst/>
                <a:gdLst/>
                <a:ahLst/>
                <a:cxnLst/>
                <a:rect l="l" t="t" r="r" b="b"/>
                <a:pathLst>
                  <a:path w="751" h="770" extrusionOk="0">
                    <a:moveTo>
                      <a:pt x="376" y="1"/>
                    </a:moveTo>
                    <a:lnTo>
                      <a:pt x="301" y="20"/>
                    </a:lnTo>
                    <a:lnTo>
                      <a:pt x="226" y="38"/>
                    </a:lnTo>
                    <a:lnTo>
                      <a:pt x="169" y="76"/>
                    </a:lnTo>
                    <a:lnTo>
                      <a:pt x="113" y="113"/>
                    </a:lnTo>
                    <a:lnTo>
                      <a:pt x="57" y="170"/>
                    </a:lnTo>
                    <a:lnTo>
                      <a:pt x="19" y="245"/>
                    </a:lnTo>
                    <a:lnTo>
                      <a:pt x="1" y="301"/>
                    </a:lnTo>
                    <a:lnTo>
                      <a:pt x="1" y="376"/>
                    </a:lnTo>
                    <a:lnTo>
                      <a:pt x="1" y="451"/>
                    </a:lnTo>
                    <a:lnTo>
                      <a:pt x="19" y="526"/>
                    </a:lnTo>
                    <a:lnTo>
                      <a:pt x="57" y="601"/>
                    </a:lnTo>
                    <a:lnTo>
                      <a:pt x="113" y="657"/>
                    </a:lnTo>
                    <a:lnTo>
                      <a:pt x="169" y="694"/>
                    </a:lnTo>
                    <a:lnTo>
                      <a:pt x="226" y="732"/>
                    </a:lnTo>
                    <a:lnTo>
                      <a:pt x="301" y="751"/>
                    </a:lnTo>
                    <a:lnTo>
                      <a:pt x="376" y="769"/>
                    </a:lnTo>
                    <a:lnTo>
                      <a:pt x="451" y="751"/>
                    </a:lnTo>
                    <a:lnTo>
                      <a:pt x="525" y="732"/>
                    </a:lnTo>
                    <a:lnTo>
                      <a:pt x="582" y="694"/>
                    </a:lnTo>
                    <a:lnTo>
                      <a:pt x="638" y="657"/>
                    </a:lnTo>
                    <a:lnTo>
                      <a:pt x="694" y="601"/>
                    </a:lnTo>
                    <a:lnTo>
                      <a:pt x="732" y="526"/>
                    </a:lnTo>
                    <a:lnTo>
                      <a:pt x="750" y="451"/>
                    </a:lnTo>
                    <a:lnTo>
                      <a:pt x="750" y="376"/>
                    </a:lnTo>
                    <a:lnTo>
                      <a:pt x="750" y="301"/>
                    </a:lnTo>
                    <a:lnTo>
                      <a:pt x="732" y="245"/>
                    </a:lnTo>
                    <a:lnTo>
                      <a:pt x="694" y="170"/>
                    </a:lnTo>
                    <a:lnTo>
                      <a:pt x="638" y="113"/>
                    </a:lnTo>
                    <a:lnTo>
                      <a:pt x="582" y="76"/>
                    </a:lnTo>
                    <a:lnTo>
                      <a:pt x="525" y="38"/>
                    </a:lnTo>
                    <a:lnTo>
                      <a:pt x="451" y="20"/>
                    </a:lnTo>
                    <a:lnTo>
                      <a:pt x="37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8" name="Google Shape;3218;p35"/>
              <p:cNvSpPr/>
              <p:nvPr/>
            </p:nvSpPr>
            <p:spPr>
              <a:xfrm>
                <a:off x="5584666" y="3095600"/>
                <a:ext cx="15165" cy="14645"/>
              </a:xfrm>
              <a:custGeom>
                <a:avLst/>
                <a:gdLst/>
                <a:ahLst/>
                <a:cxnLst/>
                <a:rect l="l" t="t" r="r" b="b"/>
                <a:pathLst>
                  <a:path w="525" h="507" extrusionOk="0">
                    <a:moveTo>
                      <a:pt x="262" y="1"/>
                    </a:moveTo>
                    <a:lnTo>
                      <a:pt x="169" y="20"/>
                    </a:lnTo>
                    <a:lnTo>
                      <a:pt x="75" y="76"/>
                    </a:lnTo>
                    <a:lnTo>
                      <a:pt x="37" y="151"/>
                    </a:lnTo>
                    <a:lnTo>
                      <a:pt x="0" y="263"/>
                    </a:lnTo>
                    <a:lnTo>
                      <a:pt x="37" y="357"/>
                    </a:lnTo>
                    <a:lnTo>
                      <a:pt x="75" y="432"/>
                    </a:lnTo>
                    <a:lnTo>
                      <a:pt x="169" y="488"/>
                    </a:lnTo>
                    <a:lnTo>
                      <a:pt x="262" y="507"/>
                    </a:lnTo>
                    <a:lnTo>
                      <a:pt x="356" y="488"/>
                    </a:lnTo>
                    <a:lnTo>
                      <a:pt x="450" y="432"/>
                    </a:lnTo>
                    <a:lnTo>
                      <a:pt x="506" y="357"/>
                    </a:lnTo>
                    <a:lnTo>
                      <a:pt x="525" y="263"/>
                    </a:lnTo>
                    <a:lnTo>
                      <a:pt x="506" y="151"/>
                    </a:lnTo>
                    <a:lnTo>
                      <a:pt x="450" y="76"/>
                    </a:lnTo>
                    <a:lnTo>
                      <a:pt x="356" y="20"/>
                    </a:lnTo>
                    <a:lnTo>
                      <a:pt x="262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19" name="Google Shape;3219;p35"/>
              <p:cNvSpPr/>
              <p:nvPr/>
            </p:nvSpPr>
            <p:spPr>
              <a:xfrm>
                <a:off x="5753558" y="2778904"/>
                <a:ext cx="10861" cy="10832"/>
              </a:xfrm>
              <a:custGeom>
                <a:avLst/>
                <a:gdLst/>
                <a:ahLst/>
                <a:cxnLst/>
                <a:rect l="l" t="t" r="r" b="b"/>
                <a:pathLst>
                  <a:path w="376" h="375" extrusionOk="0">
                    <a:moveTo>
                      <a:pt x="188" y="0"/>
                    </a:moveTo>
                    <a:lnTo>
                      <a:pt x="113" y="19"/>
                    </a:lnTo>
                    <a:lnTo>
                      <a:pt x="57" y="56"/>
                    </a:lnTo>
                    <a:lnTo>
                      <a:pt x="1" y="113"/>
                    </a:lnTo>
                    <a:lnTo>
                      <a:pt x="1" y="188"/>
                    </a:lnTo>
                    <a:lnTo>
                      <a:pt x="1" y="262"/>
                    </a:lnTo>
                    <a:lnTo>
                      <a:pt x="57" y="319"/>
                    </a:lnTo>
                    <a:lnTo>
                      <a:pt x="113" y="375"/>
                    </a:lnTo>
                    <a:lnTo>
                      <a:pt x="263" y="375"/>
                    </a:lnTo>
                    <a:lnTo>
                      <a:pt x="320" y="319"/>
                    </a:lnTo>
                    <a:lnTo>
                      <a:pt x="357" y="262"/>
                    </a:lnTo>
                    <a:lnTo>
                      <a:pt x="376" y="188"/>
                    </a:lnTo>
                    <a:lnTo>
                      <a:pt x="357" y="113"/>
                    </a:lnTo>
                    <a:lnTo>
                      <a:pt x="320" y="56"/>
                    </a:lnTo>
                    <a:lnTo>
                      <a:pt x="263" y="19"/>
                    </a:lnTo>
                    <a:lnTo>
                      <a:pt x="18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0" name="Google Shape;3220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extrusionOk="0">
                    <a:moveTo>
                      <a:pt x="263" y="0"/>
                    </a:moveTo>
                    <a:lnTo>
                      <a:pt x="169" y="19"/>
                    </a:lnTo>
                    <a:lnTo>
                      <a:pt x="76" y="75"/>
                    </a:lnTo>
                    <a:lnTo>
                      <a:pt x="19" y="169"/>
                    </a:lnTo>
                    <a:lnTo>
                      <a:pt x="1" y="262"/>
                    </a:lnTo>
                    <a:lnTo>
                      <a:pt x="19" y="375"/>
                    </a:lnTo>
                    <a:lnTo>
                      <a:pt x="76" y="450"/>
                    </a:lnTo>
                    <a:lnTo>
                      <a:pt x="169" y="506"/>
                    </a:lnTo>
                    <a:lnTo>
                      <a:pt x="263" y="525"/>
                    </a:lnTo>
                    <a:lnTo>
                      <a:pt x="375" y="506"/>
                    </a:lnTo>
                    <a:lnTo>
                      <a:pt x="450" y="450"/>
                    </a:lnTo>
                    <a:lnTo>
                      <a:pt x="507" y="375"/>
                    </a:lnTo>
                    <a:lnTo>
                      <a:pt x="525" y="262"/>
                    </a:lnTo>
                    <a:lnTo>
                      <a:pt x="507" y="169"/>
                    </a:lnTo>
                    <a:lnTo>
                      <a:pt x="450" y="75"/>
                    </a:lnTo>
                    <a:lnTo>
                      <a:pt x="375" y="19"/>
                    </a:lnTo>
                    <a:lnTo>
                      <a:pt x="263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1" name="Google Shape;3221;p35"/>
              <p:cNvSpPr/>
              <p:nvPr/>
            </p:nvSpPr>
            <p:spPr>
              <a:xfrm>
                <a:off x="5960925" y="2719892"/>
                <a:ext cx="15194" cy="15165"/>
              </a:xfrm>
              <a:custGeom>
                <a:avLst/>
                <a:gdLst/>
                <a:ahLst/>
                <a:cxnLst/>
                <a:rect l="l" t="t" r="r" b="b"/>
                <a:pathLst>
                  <a:path w="526" h="525" fill="none" extrusionOk="0">
                    <a:moveTo>
                      <a:pt x="525" y="262"/>
                    </a:moveTo>
                    <a:lnTo>
                      <a:pt x="525" y="262"/>
                    </a:lnTo>
                    <a:lnTo>
                      <a:pt x="507" y="375"/>
                    </a:lnTo>
                    <a:lnTo>
                      <a:pt x="450" y="450"/>
                    </a:lnTo>
                    <a:lnTo>
                      <a:pt x="375" y="506"/>
                    </a:lnTo>
                    <a:lnTo>
                      <a:pt x="263" y="525"/>
                    </a:lnTo>
                    <a:lnTo>
                      <a:pt x="263" y="525"/>
                    </a:lnTo>
                    <a:lnTo>
                      <a:pt x="169" y="506"/>
                    </a:lnTo>
                    <a:lnTo>
                      <a:pt x="76" y="450"/>
                    </a:lnTo>
                    <a:lnTo>
                      <a:pt x="19" y="375"/>
                    </a:lnTo>
                    <a:lnTo>
                      <a:pt x="1" y="262"/>
                    </a:lnTo>
                    <a:lnTo>
                      <a:pt x="1" y="262"/>
                    </a:lnTo>
                    <a:lnTo>
                      <a:pt x="19" y="169"/>
                    </a:lnTo>
                    <a:lnTo>
                      <a:pt x="76" y="75"/>
                    </a:lnTo>
                    <a:lnTo>
                      <a:pt x="169" y="19"/>
                    </a:lnTo>
                    <a:lnTo>
                      <a:pt x="263" y="0"/>
                    </a:lnTo>
                    <a:lnTo>
                      <a:pt x="263" y="0"/>
                    </a:lnTo>
                    <a:lnTo>
                      <a:pt x="375" y="19"/>
                    </a:lnTo>
                    <a:lnTo>
                      <a:pt x="450" y="75"/>
                    </a:lnTo>
                    <a:lnTo>
                      <a:pt x="507" y="169"/>
                    </a:lnTo>
                    <a:lnTo>
                      <a:pt x="525" y="262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2" name="Google Shape;3222;p35"/>
              <p:cNvSpPr/>
              <p:nvPr/>
            </p:nvSpPr>
            <p:spPr>
              <a:xfrm>
                <a:off x="5683742" y="2934277"/>
                <a:ext cx="16811" cy="16262"/>
              </a:xfrm>
              <a:custGeom>
                <a:avLst/>
                <a:gdLst/>
                <a:ahLst/>
                <a:cxnLst/>
                <a:rect l="l" t="t" r="r" b="b"/>
                <a:pathLst>
                  <a:path w="582" h="563" extrusionOk="0">
                    <a:moveTo>
                      <a:pt x="225" y="0"/>
                    </a:moveTo>
                    <a:lnTo>
                      <a:pt x="187" y="19"/>
                    </a:lnTo>
                    <a:lnTo>
                      <a:pt x="94" y="75"/>
                    </a:lnTo>
                    <a:lnTo>
                      <a:pt x="38" y="169"/>
                    </a:lnTo>
                    <a:lnTo>
                      <a:pt x="19" y="225"/>
                    </a:lnTo>
                    <a:lnTo>
                      <a:pt x="0" y="282"/>
                    </a:lnTo>
                    <a:lnTo>
                      <a:pt x="19" y="338"/>
                    </a:lnTo>
                    <a:lnTo>
                      <a:pt x="38" y="394"/>
                    </a:lnTo>
                    <a:lnTo>
                      <a:pt x="94" y="488"/>
                    </a:lnTo>
                    <a:lnTo>
                      <a:pt x="187" y="544"/>
                    </a:lnTo>
                    <a:lnTo>
                      <a:pt x="225" y="563"/>
                    </a:lnTo>
                    <a:lnTo>
                      <a:pt x="356" y="563"/>
                    </a:lnTo>
                    <a:lnTo>
                      <a:pt x="394" y="544"/>
                    </a:lnTo>
                    <a:lnTo>
                      <a:pt x="487" y="488"/>
                    </a:lnTo>
                    <a:lnTo>
                      <a:pt x="544" y="394"/>
                    </a:lnTo>
                    <a:lnTo>
                      <a:pt x="562" y="338"/>
                    </a:lnTo>
                    <a:lnTo>
                      <a:pt x="581" y="282"/>
                    </a:lnTo>
                    <a:lnTo>
                      <a:pt x="562" y="225"/>
                    </a:lnTo>
                    <a:lnTo>
                      <a:pt x="544" y="169"/>
                    </a:lnTo>
                    <a:lnTo>
                      <a:pt x="487" y="75"/>
                    </a:lnTo>
                    <a:lnTo>
                      <a:pt x="394" y="19"/>
                    </a:lnTo>
                    <a:lnTo>
                      <a:pt x="35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3" name="Google Shape;3223;p35"/>
              <p:cNvSpPr/>
              <p:nvPr/>
            </p:nvSpPr>
            <p:spPr>
              <a:xfrm>
                <a:off x="5999920" y="2991123"/>
                <a:ext cx="11381" cy="11930"/>
              </a:xfrm>
              <a:custGeom>
                <a:avLst/>
                <a:gdLst/>
                <a:ahLst/>
                <a:cxnLst/>
                <a:rect l="l" t="t" r="r" b="b"/>
                <a:pathLst>
                  <a:path w="394" h="413" extrusionOk="0">
                    <a:moveTo>
                      <a:pt x="206" y="0"/>
                    </a:moveTo>
                    <a:lnTo>
                      <a:pt x="113" y="19"/>
                    </a:lnTo>
                    <a:lnTo>
                      <a:pt x="56" y="57"/>
                    </a:lnTo>
                    <a:lnTo>
                      <a:pt x="19" y="132"/>
                    </a:lnTo>
                    <a:lnTo>
                      <a:pt x="0" y="207"/>
                    </a:lnTo>
                    <a:lnTo>
                      <a:pt x="19" y="282"/>
                    </a:lnTo>
                    <a:lnTo>
                      <a:pt x="56" y="338"/>
                    </a:lnTo>
                    <a:lnTo>
                      <a:pt x="113" y="394"/>
                    </a:lnTo>
                    <a:lnTo>
                      <a:pt x="206" y="413"/>
                    </a:lnTo>
                    <a:lnTo>
                      <a:pt x="281" y="394"/>
                    </a:lnTo>
                    <a:lnTo>
                      <a:pt x="337" y="338"/>
                    </a:lnTo>
                    <a:lnTo>
                      <a:pt x="375" y="282"/>
                    </a:lnTo>
                    <a:lnTo>
                      <a:pt x="394" y="207"/>
                    </a:lnTo>
                    <a:lnTo>
                      <a:pt x="375" y="132"/>
                    </a:lnTo>
                    <a:lnTo>
                      <a:pt x="337" y="57"/>
                    </a:lnTo>
                    <a:lnTo>
                      <a:pt x="281" y="19"/>
                    </a:lnTo>
                    <a:lnTo>
                      <a:pt x="206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4" name="Google Shape;3224;p35"/>
              <p:cNvSpPr/>
              <p:nvPr/>
            </p:nvSpPr>
            <p:spPr>
              <a:xfrm>
                <a:off x="5770340" y="2300827"/>
                <a:ext cx="19526" cy="19526"/>
              </a:xfrm>
              <a:custGeom>
                <a:avLst/>
                <a:gdLst/>
                <a:ahLst/>
                <a:cxnLst/>
                <a:rect l="l" t="t" r="r" b="b"/>
                <a:pathLst>
                  <a:path w="676" h="676" extrusionOk="0">
                    <a:moveTo>
                      <a:pt x="263" y="1"/>
                    </a:moveTo>
                    <a:lnTo>
                      <a:pt x="207" y="19"/>
                    </a:lnTo>
                    <a:lnTo>
                      <a:pt x="132" y="57"/>
                    </a:lnTo>
                    <a:lnTo>
                      <a:pt x="95" y="94"/>
                    </a:lnTo>
                    <a:lnTo>
                      <a:pt x="57" y="132"/>
                    </a:lnTo>
                    <a:lnTo>
                      <a:pt x="20" y="207"/>
                    </a:lnTo>
                    <a:lnTo>
                      <a:pt x="1" y="263"/>
                    </a:lnTo>
                    <a:lnTo>
                      <a:pt x="1" y="338"/>
                    </a:lnTo>
                    <a:lnTo>
                      <a:pt x="1" y="394"/>
                    </a:lnTo>
                    <a:lnTo>
                      <a:pt x="20" y="469"/>
                    </a:lnTo>
                    <a:lnTo>
                      <a:pt x="57" y="526"/>
                    </a:lnTo>
                    <a:lnTo>
                      <a:pt x="95" y="563"/>
                    </a:lnTo>
                    <a:lnTo>
                      <a:pt x="132" y="601"/>
                    </a:lnTo>
                    <a:lnTo>
                      <a:pt x="207" y="638"/>
                    </a:lnTo>
                    <a:lnTo>
                      <a:pt x="263" y="657"/>
                    </a:lnTo>
                    <a:lnTo>
                      <a:pt x="338" y="676"/>
                    </a:lnTo>
                    <a:lnTo>
                      <a:pt x="395" y="657"/>
                    </a:lnTo>
                    <a:lnTo>
                      <a:pt x="470" y="638"/>
                    </a:lnTo>
                    <a:lnTo>
                      <a:pt x="526" y="601"/>
                    </a:lnTo>
                    <a:lnTo>
                      <a:pt x="563" y="563"/>
                    </a:lnTo>
                    <a:lnTo>
                      <a:pt x="601" y="526"/>
                    </a:lnTo>
                    <a:lnTo>
                      <a:pt x="638" y="469"/>
                    </a:lnTo>
                    <a:lnTo>
                      <a:pt x="657" y="394"/>
                    </a:lnTo>
                    <a:lnTo>
                      <a:pt x="676" y="338"/>
                    </a:lnTo>
                    <a:lnTo>
                      <a:pt x="657" y="263"/>
                    </a:lnTo>
                    <a:lnTo>
                      <a:pt x="638" y="207"/>
                    </a:lnTo>
                    <a:lnTo>
                      <a:pt x="601" y="132"/>
                    </a:lnTo>
                    <a:lnTo>
                      <a:pt x="563" y="94"/>
                    </a:lnTo>
                    <a:lnTo>
                      <a:pt x="526" y="57"/>
                    </a:lnTo>
                    <a:lnTo>
                      <a:pt x="470" y="19"/>
                    </a:lnTo>
                    <a:lnTo>
                      <a:pt x="395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5" name="Google Shape;3225;p35"/>
              <p:cNvSpPr/>
              <p:nvPr/>
            </p:nvSpPr>
            <p:spPr>
              <a:xfrm>
                <a:off x="6018320" y="2078874"/>
                <a:ext cx="7077" cy="7048"/>
              </a:xfrm>
              <a:custGeom>
                <a:avLst/>
                <a:gdLst/>
                <a:ahLst/>
                <a:cxnLst/>
                <a:rect l="l" t="t" r="r" b="b"/>
                <a:pathLst>
                  <a:path w="245" h="244" extrusionOk="0">
                    <a:moveTo>
                      <a:pt x="75" y="0"/>
                    </a:moveTo>
                    <a:lnTo>
                      <a:pt x="38" y="37"/>
                    </a:lnTo>
                    <a:lnTo>
                      <a:pt x="19" y="75"/>
                    </a:lnTo>
                    <a:lnTo>
                      <a:pt x="0" y="112"/>
                    </a:lnTo>
                    <a:lnTo>
                      <a:pt x="19" y="169"/>
                    </a:lnTo>
                    <a:lnTo>
                      <a:pt x="38" y="206"/>
                    </a:lnTo>
                    <a:lnTo>
                      <a:pt x="75" y="225"/>
                    </a:lnTo>
                    <a:lnTo>
                      <a:pt x="132" y="244"/>
                    </a:lnTo>
                    <a:lnTo>
                      <a:pt x="169" y="225"/>
                    </a:lnTo>
                    <a:lnTo>
                      <a:pt x="207" y="206"/>
                    </a:lnTo>
                    <a:lnTo>
                      <a:pt x="244" y="169"/>
                    </a:lnTo>
                    <a:lnTo>
                      <a:pt x="244" y="112"/>
                    </a:lnTo>
                    <a:lnTo>
                      <a:pt x="244" y="75"/>
                    </a:lnTo>
                    <a:lnTo>
                      <a:pt x="207" y="37"/>
                    </a:lnTo>
                    <a:lnTo>
                      <a:pt x="169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6" name="Google Shape;3226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extrusionOk="0">
                    <a:moveTo>
                      <a:pt x="0" y="0"/>
                    </a:moveTo>
                    <a:lnTo>
                      <a:pt x="0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7" name="Google Shape;3227;p35"/>
              <p:cNvSpPr/>
              <p:nvPr/>
            </p:nvSpPr>
            <p:spPr>
              <a:xfrm>
                <a:off x="6115230" y="2071826"/>
                <a:ext cx="29" cy="29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8" name="Google Shape;3228;p35"/>
              <p:cNvSpPr/>
              <p:nvPr/>
            </p:nvSpPr>
            <p:spPr>
              <a:xfrm>
                <a:off x="6064334" y="2206633"/>
                <a:ext cx="2744" cy="2195"/>
              </a:xfrm>
              <a:custGeom>
                <a:avLst/>
                <a:gdLst/>
                <a:ahLst/>
                <a:cxnLst/>
                <a:rect l="l" t="t" r="r" b="b"/>
                <a:pathLst>
                  <a:path w="95" h="76" extrusionOk="0">
                    <a:moveTo>
                      <a:pt x="38" y="0"/>
                    </a:moveTo>
                    <a:lnTo>
                      <a:pt x="19" y="19"/>
                    </a:lnTo>
                    <a:lnTo>
                      <a:pt x="1" y="38"/>
                    </a:lnTo>
                    <a:lnTo>
                      <a:pt x="19" y="75"/>
                    </a:lnTo>
                    <a:lnTo>
                      <a:pt x="76" y="75"/>
                    </a:lnTo>
                    <a:lnTo>
                      <a:pt x="94" y="38"/>
                    </a:lnTo>
                    <a:lnTo>
                      <a:pt x="76" y="19"/>
                    </a:lnTo>
                    <a:lnTo>
                      <a:pt x="38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29" name="Google Shape;3229;p35"/>
              <p:cNvSpPr/>
              <p:nvPr/>
            </p:nvSpPr>
            <p:spPr>
              <a:xfrm>
                <a:off x="5973375" y="2535807"/>
                <a:ext cx="12478" cy="12478"/>
              </a:xfrm>
              <a:custGeom>
                <a:avLst/>
                <a:gdLst/>
                <a:ahLst/>
                <a:cxnLst/>
                <a:rect l="l" t="t" r="r" b="b"/>
                <a:pathLst>
                  <a:path w="432" h="432" extrusionOk="0">
                    <a:moveTo>
                      <a:pt x="207" y="0"/>
                    </a:moveTo>
                    <a:lnTo>
                      <a:pt x="132" y="19"/>
                    </a:lnTo>
                    <a:lnTo>
                      <a:pt x="57" y="57"/>
                    </a:lnTo>
                    <a:lnTo>
                      <a:pt x="19" y="132"/>
                    </a:lnTo>
                    <a:lnTo>
                      <a:pt x="1" y="207"/>
                    </a:lnTo>
                    <a:lnTo>
                      <a:pt x="19" y="300"/>
                    </a:lnTo>
                    <a:lnTo>
                      <a:pt x="57" y="375"/>
                    </a:lnTo>
                    <a:lnTo>
                      <a:pt x="132" y="413"/>
                    </a:lnTo>
                    <a:lnTo>
                      <a:pt x="207" y="431"/>
                    </a:lnTo>
                    <a:lnTo>
                      <a:pt x="301" y="413"/>
                    </a:lnTo>
                    <a:lnTo>
                      <a:pt x="376" y="375"/>
                    </a:lnTo>
                    <a:lnTo>
                      <a:pt x="413" y="300"/>
                    </a:lnTo>
                    <a:lnTo>
                      <a:pt x="432" y="207"/>
                    </a:lnTo>
                    <a:lnTo>
                      <a:pt x="413" y="132"/>
                    </a:lnTo>
                    <a:lnTo>
                      <a:pt x="376" y="57"/>
                    </a:lnTo>
                    <a:lnTo>
                      <a:pt x="301" y="19"/>
                    </a:lnTo>
                    <a:lnTo>
                      <a:pt x="207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0" name="Google Shape;3230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extrusionOk="0">
                    <a:moveTo>
                      <a:pt x="806" y="1"/>
                    </a:move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1" name="Google Shape;3231;p35"/>
              <p:cNvSpPr/>
              <p:nvPr/>
            </p:nvSpPr>
            <p:spPr>
              <a:xfrm>
                <a:off x="6005871" y="2652734"/>
                <a:ext cx="46043" cy="46592"/>
              </a:xfrm>
              <a:custGeom>
                <a:avLst/>
                <a:gdLst/>
                <a:ahLst/>
                <a:cxnLst/>
                <a:rect l="l" t="t" r="r" b="b"/>
                <a:pathLst>
                  <a:path w="1594" h="1613" fill="none" extrusionOk="0">
                    <a:moveTo>
                      <a:pt x="994" y="563"/>
                    </a:moveTo>
                    <a:lnTo>
                      <a:pt x="862" y="57"/>
                    </a:lnTo>
                    <a:lnTo>
                      <a:pt x="862" y="57"/>
                    </a:lnTo>
                    <a:lnTo>
                      <a:pt x="844" y="20"/>
                    </a:lnTo>
                    <a:lnTo>
                      <a:pt x="806" y="1"/>
                    </a:lnTo>
                    <a:lnTo>
                      <a:pt x="769" y="20"/>
                    </a:lnTo>
                    <a:lnTo>
                      <a:pt x="731" y="57"/>
                    </a:lnTo>
                    <a:lnTo>
                      <a:pt x="600" y="563"/>
                    </a:lnTo>
                    <a:lnTo>
                      <a:pt x="600" y="563"/>
                    </a:lnTo>
                    <a:lnTo>
                      <a:pt x="581" y="582"/>
                    </a:lnTo>
                    <a:lnTo>
                      <a:pt x="544" y="601"/>
                    </a:lnTo>
                    <a:lnTo>
                      <a:pt x="56" y="732"/>
                    </a:lnTo>
                    <a:lnTo>
                      <a:pt x="56" y="732"/>
                    </a:lnTo>
                    <a:lnTo>
                      <a:pt x="19" y="751"/>
                    </a:lnTo>
                    <a:lnTo>
                      <a:pt x="0" y="807"/>
                    </a:lnTo>
                    <a:lnTo>
                      <a:pt x="19" y="844"/>
                    </a:lnTo>
                    <a:lnTo>
                      <a:pt x="56" y="863"/>
                    </a:lnTo>
                    <a:lnTo>
                      <a:pt x="544" y="994"/>
                    </a:lnTo>
                    <a:lnTo>
                      <a:pt x="544" y="994"/>
                    </a:lnTo>
                    <a:lnTo>
                      <a:pt x="581" y="1013"/>
                    </a:lnTo>
                    <a:lnTo>
                      <a:pt x="600" y="1051"/>
                    </a:lnTo>
                    <a:lnTo>
                      <a:pt x="713" y="1557"/>
                    </a:lnTo>
                    <a:lnTo>
                      <a:pt x="713" y="1557"/>
                    </a:lnTo>
                    <a:lnTo>
                      <a:pt x="750" y="1594"/>
                    </a:lnTo>
                    <a:lnTo>
                      <a:pt x="787" y="1613"/>
                    </a:lnTo>
                    <a:lnTo>
                      <a:pt x="825" y="1594"/>
                    </a:lnTo>
                    <a:lnTo>
                      <a:pt x="862" y="1557"/>
                    </a:lnTo>
                    <a:lnTo>
                      <a:pt x="994" y="1051"/>
                    </a:lnTo>
                    <a:lnTo>
                      <a:pt x="994" y="1051"/>
                    </a:lnTo>
                    <a:lnTo>
                      <a:pt x="1012" y="1032"/>
                    </a:lnTo>
                    <a:lnTo>
                      <a:pt x="1050" y="1013"/>
                    </a:lnTo>
                    <a:lnTo>
                      <a:pt x="1537" y="882"/>
                    </a:lnTo>
                    <a:lnTo>
                      <a:pt x="1537" y="882"/>
                    </a:lnTo>
                    <a:lnTo>
                      <a:pt x="1575" y="863"/>
                    </a:lnTo>
                    <a:lnTo>
                      <a:pt x="1593" y="807"/>
                    </a:lnTo>
                    <a:lnTo>
                      <a:pt x="1575" y="769"/>
                    </a:lnTo>
                    <a:lnTo>
                      <a:pt x="1537" y="751"/>
                    </a:lnTo>
                    <a:lnTo>
                      <a:pt x="1050" y="601"/>
                    </a:lnTo>
                    <a:lnTo>
                      <a:pt x="1050" y="601"/>
                    </a:lnTo>
                    <a:lnTo>
                      <a:pt x="1012" y="582"/>
                    </a:lnTo>
                    <a:lnTo>
                      <a:pt x="994" y="563"/>
                    </a:lnTo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32" name="Google Shape;3232;p35"/>
              <p:cNvSpPr/>
              <p:nvPr/>
            </p:nvSpPr>
            <p:spPr>
              <a:xfrm>
                <a:off x="6198593" y="2245079"/>
                <a:ext cx="4362" cy="4362"/>
              </a:xfrm>
              <a:custGeom>
                <a:avLst/>
                <a:gdLst/>
                <a:ahLst/>
                <a:cxnLst/>
                <a:rect l="l" t="t" r="r" b="b"/>
                <a:pathLst>
                  <a:path w="151" h="151" extrusionOk="0">
                    <a:moveTo>
                      <a:pt x="38" y="0"/>
                    </a:moveTo>
                    <a:lnTo>
                      <a:pt x="20" y="19"/>
                    </a:lnTo>
                    <a:lnTo>
                      <a:pt x="1" y="38"/>
                    </a:lnTo>
                    <a:lnTo>
                      <a:pt x="1" y="75"/>
                    </a:lnTo>
                    <a:lnTo>
                      <a:pt x="1" y="113"/>
                    </a:lnTo>
                    <a:lnTo>
                      <a:pt x="20" y="131"/>
                    </a:lnTo>
                    <a:lnTo>
                      <a:pt x="38" y="150"/>
                    </a:lnTo>
                    <a:lnTo>
                      <a:pt x="95" y="150"/>
                    </a:lnTo>
                    <a:lnTo>
                      <a:pt x="132" y="131"/>
                    </a:lnTo>
                    <a:lnTo>
                      <a:pt x="151" y="113"/>
                    </a:lnTo>
                    <a:lnTo>
                      <a:pt x="151" y="75"/>
                    </a:lnTo>
                    <a:lnTo>
                      <a:pt x="151" y="38"/>
                    </a:lnTo>
                    <a:lnTo>
                      <a:pt x="132" y="19"/>
                    </a:lnTo>
                    <a:lnTo>
                      <a:pt x="95" y="0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233" name="Google Shape;3233;p35"/>
            <p:cNvSpPr/>
            <p:nvPr/>
          </p:nvSpPr>
          <p:spPr>
            <a:xfrm>
              <a:off x="-33022" y="3865087"/>
              <a:ext cx="64" cy="6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1"/>
                  </a:moveTo>
                  <a:lnTo>
                    <a:pt x="0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4" name="Google Shape;3234;p35"/>
            <p:cNvSpPr/>
            <p:nvPr/>
          </p:nvSpPr>
          <p:spPr>
            <a:xfrm>
              <a:off x="-33022" y="3865087"/>
              <a:ext cx="64" cy="64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1"/>
                  </a:moveTo>
                  <a:lnTo>
                    <a:pt x="0" y="1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5" name="Google Shape;3235;p35"/>
            <p:cNvSpPr/>
            <p:nvPr/>
          </p:nvSpPr>
          <p:spPr>
            <a:xfrm>
              <a:off x="43315" y="3910418"/>
              <a:ext cx="47814" cy="49024"/>
            </a:xfrm>
            <a:custGeom>
              <a:avLst/>
              <a:gdLst/>
              <a:ahLst/>
              <a:cxnLst/>
              <a:rect l="l" t="t" r="r" b="b"/>
              <a:pathLst>
                <a:path w="751" h="770" extrusionOk="0">
                  <a:moveTo>
                    <a:pt x="376" y="1"/>
                  </a:moveTo>
                  <a:lnTo>
                    <a:pt x="301" y="20"/>
                  </a:lnTo>
                  <a:lnTo>
                    <a:pt x="226" y="38"/>
                  </a:lnTo>
                  <a:lnTo>
                    <a:pt x="169" y="76"/>
                  </a:lnTo>
                  <a:lnTo>
                    <a:pt x="113" y="113"/>
                  </a:lnTo>
                  <a:lnTo>
                    <a:pt x="57" y="170"/>
                  </a:lnTo>
                  <a:lnTo>
                    <a:pt x="19" y="245"/>
                  </a:lnTo>
                  <a:lnTo>
                    <a:pt x="1" y="301"/>
                  </a:lnTo>
                  <a:lnTo>
                    <a:pt x="1" y="376"/>
                  </a:lnTo>
                  <a:lnTo>
                    <a:pt x="1" y="451"/>
                  </a:lnTo>
                  <a:lnTo>
                    <a:pt x="19" y="526"/>
                  </a:lnTo>
                  <a:lnTo>
                    <a:pt x="57" y="601"/>
                  </a:lnTo>
                  <a:lnTo>
                    <a:pt x="113" y="657"/>
                  </a:lnTo>
                  <a:lnTo>
                    <a:pt x="169" y="694"/>
                  </a:lnTo>
                  <a:lnTo>
                    <a:pt x="226" y="732"/>
                  </a:lnTo>
                  <a:lnTo>
                    <a:pt x="301" y="751"/>
                  </a:lnTo>
                  <a:lnTo>
                    <a:pt x="376" y="769"/>
                  </a:lnTo>
                  <a:lnTo>
                    <a:pt x="451" y="751"/>
                  </a:lnTo>
                  <a:lnTo>
                    <a:pt x="525" y="732"/>
                  </a:lnTo>
                  <a:lnTo>
                    <a:pt x="582" y="694"/>
                  </a:lnTo>
                  <a:lnTo>
                    <a:pt x="638" y="657"/>
                  </a:lnTo>
                  <a:lnTo>
                    <a:pt x="694" y="601"/>
                  </a:lnTo>
                  <a:lnTo>
                    <a:pt x="732" y="526"/>
                  </a:lnTo>
                  <a:lnTo>
                    <a:pt x="750" y="451"/>
                  </a:lnTo>
                  <a:lnTo>
                    <a:pt x="750" y="376"/>
                  </a:lnTo>
                  <a:lnTo>
                    <a:pt x="750" y="301"/>
                  </a:lnTo>
                  <a:lnTo>
                    <a:pt x="732" y="245"/>
                  </a:lnTo>
                  <a:lnTo>
                    <a:pt x="694" y="170"/>
                  </a:lnTo>
                  <a:lnTo>
                    <a:pt x="638" y="113"/>
                  </a:lnTo>
                  <a:lnTo>
                    <a:pt x="582" y="76"/>
                  </a:lnTo>
                  <a:lnTo>
                    <a:pt x="525" y="38"/>
                  </a:lnTo>
                  <a:lnTo>
                    <a:pt x="451" y="20"/>
                  </a:lnTo>
                  <a:lnTo>
                    <a:pt x="37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6" name="Google Shape;3236;p35"/>
            <p:cNvSpPr/>
            <p:nvPr/>
          </p:nvSpPr>
          <p:spPr>
            <a:xfrm>
              <a:off x="1942506" y="2644941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extrusionOk="0">
                  <a:moveTo>
                    <a:pt x="263" y="0"/>
                  </a:moveTo>
                  <a:lnTo>
                    <a:pt x="169" y="19"/>
                  </a:lnTo>
                  <a:lnTo>
                    <a:pt x="76" y="75"/>
                  </a:lnTo>
                  <a:lnTo>
                    <a:pt x="19" y="169"/>
                  </a:lnTo>
                  <a:lnTo>
                    <a:pt x="1" y="262"/>
                  </a:lnTo>
                  <a:lnTo>
                    <a:pt x="19" y="375"/>
                  </a:lnTo>
                  <a:lnTo>
                    <a:pt x="76" y="450"/>
                  </a:lnTo>
                  <a:lnTo>
                    <a:pt x="169" y="506"/>
                  </a:lnTo>
                  <a:lnTo>
                    <a:pt x="263" y="525"/>
                  </a:lnTo>
                  <a:lnTo>
                    <a:pt x="375" y="506"/>
                  </a:lnTo>
                  <a:lnTo>
                    <a:pt x="450" y="450"/>
                  </a:lnTo>
                  <a:lnTo>
                    <a:pt x="507" y="375"/>
                  </a:lnTo>
                  <a:lnTo>
                    <a:pt x="525" y="262"/>
                  </a:lnTo>
                  <a:lnTo>
                    <a:pt x="507" y="169"/>
                  </a:lnTo>
                  <a:lnTo>
                    <a:pt x="450" y="75"/>
                  </a:lnTo>
                  <a:lnTo>
                    <a:pt x="375" y="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7" name="Google Shape;3237;p35"/>
            <p:cNvSpPr/>
            <p:nvPr/>
          </p:nvSpPr>
          <p:spPr>
            <a:xfrm>
              <a:off x="1942506" y="2644941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fill="none" extrusionOk="0">
                  <a:moveTo>
                    <a:pt x="525" y="262"/>
                  </a:moveTo>
                  <a:lnTo>
                    <a:pt x="525" y="262"/>
                  </a:lnTo>
                  <a:lnTo>
                    <a:pt x="507" y="375"/>
                  </a:lnTo>
                  <a:lnTo>
                    <a:pt x="450" y="450"/>
                  </a:lnTo>
                  <a:lnTo>
                    <a:pt x="375" y="506"/>
                  </a:lnTo>
                  <a:lnTo>
                    <a:pt x="263" y="525"/>
                  </a:lnTo>
                  <a:lnTo>
                    <a:pt x="263" y="525"/>
                  </a:lnTo>
                  <a:lnTo>
                    <a:pt x="169" y="506"/>
                  </a:lnTo>
                  <a:lnTo>
                    <a:pt x="76" y="450"/>
                  </a:lnTo>
                  <a:lnTo>
                    <a:pt x="19" y="375"/>
                  </a:lnTo>
                  <a:lnTo>
                    <a:pt x="1" y="262"/>
                  </a:lnTo>
                  <a:lnTo>
                    <a:pt x="1" y="262"/>
                  </a:lnTo>
                  <a:lnTo>
                    <a:pt x="19" y="169"/>
                  </a:lnTo>
                  <a:lnTo>
                    <a:pt x="76" y="75"/>
                  </a:lnTo>
                  <a:lnTo>
                    <a:pt x="169" y="19"/>
                  </a:lnTo>
                  <a:lnTo>
                    <a:pt x="263" y="0"/>
                  </a:lnTo>
                  <a:lnTo>
                    <a:pt x="263" y="0"/>
                  </a:lnTo>
                  <a:lnTo>
                    <a:pt x="375" y="19"/>
                  </a:lnTo>
                  <a:lnTo>
                    <a:pt x="450" y="75"/>
                  </a:lnTo>
                  <a:lnTo>
                    <a:pt x="507" y="169"/>
                  </a:lnTo>
                  <a:lnTo>
                    <a:pt x="525" y="26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8" name="Google Shape;3238;p35"/>
            <p:cNvSpPr/>
            <p:nvPr/>
          </p:nvSpPr>
          <p:spPr>
            <a:xfrm>
              <a:off x="190132" y="5902129"/>
              <a:ext cx="25085" cy="26295"/>
            </a:xfrm>
            <a:custGeom>
              <a:avLst/>
              <a:gdLst/>
              <a:ahLst/>
              <a:cxnLst/>
              <a:rect l="l" t="t" r="r" b="b"/>
              <a:pathLst>
                <a:path w="394" h="413" extrusionOk="0">
                  <a:moveTo>
                    <a:pt x="206" y="0"/>
                  </a:moveTo>
                  <a:lnTo>
                    <a:pt x="113" y="19"/>
                  </a:lnTo>
                  <a:lnTo>
                    <a:pt x="56" y="57"/>
                  </a:lnTo>
                  <a:lnTo>
                    <a:pt x="19" y="132"/>
                  </a:lnTo>
                  <a:lnTo>
                    <a:pt x="0" y="207"/>
                  </a:lnTo>
                  <a:lnTo>
                    <a:pt x="19" y="282"/>
                  </a:lnTo>
                  <a:lnTo>
                    <a:pt x="56" y="338"/>
                  </a:lnTo>
                  <a:lnTo>
                    <a:pt x="113" y="394"/>
                  </a:lnTo>
                  <a:lnTo>
                    <a:pt x="206" y="413"/>
                  </a:lnTo>
                  <a:lnTo>
                    <a:pt x="281" y="394"/>
                  </a:lnTo>
                  <a:lnTo>
                    <a:pt x="337" y="338"/>
                  </a:lnTo>
                  <a:lnTo>
                    <a:pt x="375" y="282"/>
                  </a:lnTo>
                  <a:lnTo>
                    <a:pt x="394" y="207"/>
                  </a:lnTo>
                  <a:lnTo>
                    <a:pt x="375" y="132"/>
                  </a:lnTo>
                  <a:lnTo>
                    <a:pt x="337" y="57"/>
                  </a:lnTo>
                  <a:lnTo>
                    <a:pt x="281" y="19"/>
                  </a:lnTo>
                  <a:lnTo>
                    <a:pt x="206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39" name="Google Shape;3239;p35"/>
            <p:cNvSpPr/>
            <p:nvPr/>
          </p:nvSpPr>
          <p:spPr>
            <a:xfrm>
              <a:off x="230688" y="3891382"/>
              <a:ext cx="15599" cy="15535"/>
            </a:xfrm>
            <a:custGeom>
              <a:avLst/>
              <a:gdLst/>
              <a:ahLst/>
              <a:cxnLst/>
              <a:rect l="l" t="t" r="r" b="b"/>
              <a:pathLst>
                <a:path w="245" h="244" extrusionOk="0">
                  <a:moveTo>
                    <a:pt x="75" y="0"/>
                  </a:moveTo>
                  <a:lnTo>
                    <a:pt x="38" y="37"/>
                  </a:lnTo>
                  <a:lnTo>
                    <a:pt x="19" y="75"/>
                  </a:lnTo>
                  <a:lnTo>
                    <a:pt x="0" y="112"/>
                  </a:lnTo>
                  <a:lnTo>
                    <a:pt x="19" y="169"/>
                  </a:lnTo>
                  <a:lnTo>
                    <a:pt x="38" y="206"/>
                  </a:lnTo>
                  <a:lnTo>
                    <a:pt x="75" y="225"/>
                  </a:lnTo>
                  <a:lnTo>
                    <a:pt x="132" y="244"/>
                  </a:lnTo>
                  <a:lnTo>
                    <a:pt x="169" y="225"/>
                  </a:lnTo>
                  <a:lnTo>
                    <a:pt x="207" y="206"/>
                  </a:lnTo>
                  <a:lnTo>
                    <a:pt x="244" y="169"/>
                  </a:lnTo>
                  <a:lnTo>
                    <a:pt x="244" y="112"/>
                  </a:lnTo>
                  <a:lnTo>
                    <a:pt x="244" y="75"/>
                  </a:lnTo>
                  <a:lnTo>
                    <a:pt x="207" y="37"/>
                  </a:lnTo>
                  <a:lnTo>
                    <a:pt x="169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0" name="Google Shape;3240;p35"/>
            <p:cNvSpPr/>
            <p:nvPr/>
          </p:nvSpPr>
          <p:spPr>
            <a:xfrm>
              <a:off x="63293" y="3875847"/>
              <a:ext cx="64" cy="64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1" name="Google Shape;3241;p35"/>
            <p:cNvSpPr/>
            <p:nvPr/>
          </p:nvSpPr>
          <p:spPr>
            <a:xfrm>
              <a:off x="63293" y="3875847"/>
              <a:ext cx="64" cy="64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2" name="Google Shape;3242;p35"/>
            <p:cNvSpPr/>
            <p:nvPr/>
          </p:nvSpPr>
          <p:spPr>
            <a:xfrm>
              <a:off x="-48889" y="4172983"/>
              <a:ext cx="6048" cy="4839"/>
            </a:xfrm>
            <a:custGeom>
              <a:avLst/>
              <a:gdLst/>
              <a:ahLst/>
              <a:cxnLst/>
              <a:rect l="l" t="t" r="r" b="b"/>
              <a:pathLst>
                <a:path w="95" h="76" extrusionOk="0">
                  <a:moveTo>
                    <a:pt x="38" y="0"/>
                  </a:moveTo>
                  <a:lnTo>
                    <a:pt x="19" y="19"/>
                  </a:lnTo>
                  <a:lnTo>
                    <a:pt x="1" y="38"/>
                  </a:lnTo>
                  <a:lnTo>
                    <a:pt x="19" y="75"/>
                  </a:lnTo>
                  <a:lnTo>
                    <a:pt x="76" y="75"/>
                  </a:lnTo>
                  <a:lnTo>
                    <a:pt x="94" y="38"/>
                  </a:lnTo>
                  <a:lnTo>
                    <a:pt x="76" y="19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3" name="Google Shape;3243;p35"/>
            <p:cNvSpPr/>
            <p:nvPr/>
          </p:nvSpPr>
          <p:spPr>
            <a:xfrm>
              <a:off x="1969947" y="2239188"/>
              <a:ext cx="27504" cy="27504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07" y="0"/>
                  </a:moveTo>
                  <a:lnTo>
                    <a:pt x="132" y="19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1" y="207"/>
                  </a:lnTo>
                  <a:lnTo>
                    <a:pt x="19" y="300"/>
                  </a:lnTo>
                  <a:lnTo>
                    <a:pt x="57" y="375"/>
                  </a:lnTo>
                  <a:lnTo>
                    <a:pt x="132" y="413"/>
                  </a:lnTo>
                  <a:lnTo>
                    <a:pt x="207" y="431"/>
                  </a:lnTo>
                  <a:lnTo>
                    <a:pt x="301" y="413"/>
                  </a:lnTo>
                  <a:lnTo>
                    <a:pt x="376" y="375"/>
                  </a:lnTo>
                  <a:lnTo>
                    <a:pt x="413" y="300"/>
                  </a:lnTo>
                  <a:lnTo>
                    <a:pt x="432" y="207"/>
                  </a:lnTo>
                  <a:lnTo>
                    <a:pt x="413" y="132"/>
                  </a:lnTo>
                  <a:lnTo>
                    <a:pt x="376" y="57"/>
                  </a:lnTo>
                  <a:lnTo>
                    <a:pt x="301" y="19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4" name="Google Shape;3244;p35"/>
            <p:cNvSpPr/>
            <p:nvPr/>
          </p:nvSpPr>
          <p:spPr>
            <a:xfrm>
              <a:off x="2041573" y="2496914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extrusionOk="0">
                  <a:moveTo>
                    <a:pt x="806" y="1"/>
                  </a:move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5" name="Google Shape;3245;p35"/>
            <p:cNvSpPr/>
            <p:nvPr/>
          </p:nvSpPr>
          <p:spPr>
            <a:xfrm>
              <a:off x="2041573" y="2496914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fill="none" extrusionOk="0">
                  <a:moveTo>
                    <a:pt x="994" y="563"/>
                  </a:moveTo>
                  <a:lnTo>
                    <a:pt x="862" y="57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6" name="Google Shape;3246;p35"/>
            <p:cNvSpPr/>
            <p:nvPr/>
          </p:nvSpPr>
          <p:spPr>
            <a:xfrm>
              <a:off x="247037" y="4257724"/>
              <a:ext cx="9614" cy="9614"/>
            </a:xfrm>
            <a:custGeom>
              <a:avLst/>
              <a:gdLst/>
              <a:ahLst/>
              <a:cxnLst/>
              <a:rect l="l" t="t" r="r" b="b"/>
              <a:pathLst>
                <a:path w="151" h="151" extrusionOk="0">
                  <a:moveTo>
                    <a:pt x="38" y="0"/>
                  </a:moveTo>
                  <a:lnTo>
                    <a:pt x="20" y="19"/>
                  </a:lnTo>
                  <a:lnTo>
                    <a:pt x="1" y="38"/>
                  </a:lnTo>
                  <a:lnTo>
                    <a:pt x="1" y="75"/>
                  </a:lnTo>
                  <a:lnTo>
                    <a:pt x="1" y="113"/>
                  </a:lnTo>
                  <a:lnTo>
                    <a:pt x="20" y="131"/>
                  </a:lnTo>
                  <a:lnTo>
                    <a:pt x="38" y="150"/>
                  </a:lnTo>
                  <a:lnTo>
                    <a:pt x="95" y="150"/>
                  </a:lnTo>
                  <a:lnTo>
                    <a:pt x="132" y="131"/>
                  </a:lnTo>
                  <a:lnTo>
                    <a:pt x="151" y="113"/>
                  </a:lnTo>
                  <a:lnTo>
                    <a:pt x="151" y="75"/>
                  </a:lnTo>
                  <a:lnTo>
                    <a:pt x="151" y="38"/>
                  </a:lnTo>
                  <a:lnTo>
                    <a:pt x="132" y="19"/>
                  </a:lnTo>
                  <a:lnTo>
                    <a:pt x="95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7" name="Google Shape;3247;p35"/>
            <p:cNvSpPr/>
            <p:nvPr/>
          </p:nvSpPr>
          <p:spPr>
            <a:xfrm>
              <a:off x="2270031" y="2757903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extrusionOk="0">
                  <a:moveTo>
                    <a:pt x="263" y="0"/>
                  </a:moveTo>
                  <a:lnTo>
                    <a:pt x="169" y="19"/>
                  </a:lnTo>
                  <a:lnTo>
                    <a:pt x="76" y="75"/>
                  </a:lnTo>
                  <a:lnTo>
                    <a:pt x="19" y="169"/>
                  </a:lnTo>
                  <a:lnTo>
                    <a:pt x="1" y="262"/>
                  </a:lnTo>
                  <a:lnTo>
                    <a:pt x="19" y="375"/>
                  </a:lnTo>
                  <a:lnTo>
                    <a:pt x="76" y="450"/>
                  </a:lnTo>
                  <a:lnTo>
                    <a:pt x="169" y="506"/>
                  </a:lnTo>
                  <a:lnTo>
                    <a:pt x="263" y="525"/>
                  </a:lnTo>
                  <a:lnTo>
                    <a:pt x="375" y="506"/>
                  </a:lnTo>
                  <a:lnTo>
                    <a:pt x="450" y="450"/>
                  </a:lnTo>
                  <a:lnTo>
                    <a:pt x="507" y="375"/>
                  </a:lnTo>
                  <a:lnTo>
                    <a:pt x="525" y="262"/>
                  </a:lnTo>
                  <a:lnTo>
                    <a:pt x="507" y="169"/>
                  </a:lnTo>
                  <a:lnTo>
                    <a:pt x="450" y="75"/>
                  </a:lnTo>
                  <a:lnTo>
                    <a:pt x="375" y="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8" name="Google Shape;3248;p35"/>
            <p:cNvSpPr/>
            <p:nvPr/>
          </p:nvSpPr>
          <p:spPr>
            <a:xfrm>
              <a:off x="2270031" y="2757903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fill="none" extrusionOk="0">
                  <a:moveTo>
                    <a:pt x="525" y="262"/>
                  </a:moveTo>
                  <a:lnTo>
                    <a:pt x="525" y="262"/>
                  </a:lnTo>
                  <a:lnTo>
                    <a:pt x="507" y="375"/>
                  </a:lnTo>
                  <a:lnTo>
                    <a:pt x="450" y="450"/>
                  </a:lnTo>
                  <a:lnTo>
                    <a:pt x="375" y="506"/>
                  </a:lnTo>
                  <a:lnTo>
                    <a:pt x="263" y="525"/>
                  </a:lnTo>
                  <a:lnTo>
                    <a:pt x="263" y="525"/>
                  </a:lnTo>
                  <a:lnTo>
                    <a:pt x="169" y="506"/>
                  </a:lnTo>
                  <a:lnTo>
                    <a:pt x="76" y="450"/>
                  </a:lnTo>
                  <a:lnTo>
                    <a:pt x="19" y="375"/>
                  </a:lnTo>
                  <a:lnTo>
                    <a:pt x="1" y="262"/>
                  </a:lnTo>
                  <a:lnTo>
                    <a:pt x="1" y="262"/>
                  </a:lnTo>
                  <a:lnTo>
                    <a:pt x="19" y="169"/>
                  </a:lnTo>
                  <a:lnTo>
                    <a:pt x="76" y="75"/>
                  </a:lnTo>
                  <a:lnTo>
                    <a:pt x="169" y="19"/>
                  </a:lnTo>
                  <a:lnTo>
                    <a:pt x="263" y="0"/>
                  </a:lnTo>
                  <a:lnTo>
                    <a:pt x="263" y="0"/>
                  </a:lnTo>
                  <a:lnTo>
                    <a:pt x="375" y="19"/>
                  </a:lnTo>
                  <a:lnTo>
                    <a:pt x="450" y="75"/>
                  </a:lnTo>
                  <a:lnTo>
                    <a:pt x="507" y="169"/>
                  </a:lnTo>
                  <a:lnTo>
                    <a:pt x="525" y="26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9" name="Google Shape;3249;p35"/>
            <p:cNvSpPr/>
            <p:nvPr/>
          </p:nvSpPr>
          <p:spPr>
            <a:xfrm>
              <a:off x="2297472" y="2352150"/>
              <a:ext cx="27504" cy="27504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07" y="0"/>
                  </a:moveTo>
                  <a:lnTo>
                    <a:pt x="132" y="19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1" y="207"/>
                  </a:lnTo>
                  <a:lnTo>
                    <a:pt x="19" y="300"/>
                  </a:lnTo>
                  <a:lnTo>
                    <a:pt x="57" y="375"/>
                  </a:lnTo>
                  <a:lnTo>
                    <a:pt x="132" y="413"/>
                  </a:lnTo>
                  <a:lnTo>
                    <a:pt x="207" y="431"/>
                  </a:lnTo>
                  <a:lnTo>
                    <a:pt x="301" y="413"/>
                  </a:lnTo>
                  <a:lnTo>
                    <a:pt x="376" y="375"/>
                  </a:lnTo>
                  <a:lnTo>
                    <a:pt x="413" y="300"/>
                  </a:lnTo>
                  <a:lnTo>
                    <a:pt x="432" y="207"/>
                  </a:lnTo>
                  <a:lnTo>
                    <a:pt x="413" y="132"/>
                  </a:lnTo>
                  <a:lnTo>
                    <a:pt x="376" y="57"/>
                  </a:lnTo>
                  <a:lnTo>
                    <a:pt x="301" y="19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0" name="Google Shape;3250;p35"/>
            <p:cNvSpPr/>
            <p:nvPr/>
          </p:nvSpPr>
          <p:spPr>
            <a:xfrm>
              <a:off x="2369098" y="2609876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extrusionOk="0">
                  <a:moveTo>
                    <a:pt x="806" y="1"/>
                  </a:move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1" name="Google Shape;3251;p35"/>
            <p:cNvSpPr/>
            <p:nvPr/>
          </p:nvSpPr>
          <p:spPr>
            <a:xfrm>
              <a:off x="2369098" y="2609876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fill="none" extrusionOk="0">
                  <a:moveTo>
                    <a:pt x="994" y="563"/>
                  </a:moveTo>
                  <a:lnTo>
                    <a:pt x="862" y="57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2" name="Google Shape;3252;p35"/>
            <p:cNvSpPr/>
            <p:nvPr/>
          </p:nvSpPr>
          <p:spPr>
            <a:xfrm>
              <a:off x="138219" y="5270903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extrusionOk="0">
                  <a:moveTo>
                    <a:pt x="263" y="0"/>
                  </a:moveTo>
                  <a:lnTo>
                    <a:pt x="169" y="19"/>
                  </a:lnTo>
                  <a:lnTo>
                    <a:pt x="76" y="75"/>
                  </a:lnTo>
                  <a:lnTo>
                    <a:pt x="19" y="169"/>
                  </a:lnTo>
                  <a:lnTo>
                    <a:pt x="1" y="262"/>
                  </a:lnTo>
                  <a:lnTo>
                    <a:pt x="19" y="375"/>
                  </a:lnTo>
                  <a:lnTo>
                    <a:pt x="76" y="450"/>
                  </a:lnTo>
                  <a:lnTo>
                    <a:pt x="169" y="506"/>
                  </a:lnTo>
                  <a:lnTo>
                    <a:pt x="263" y="525"/>
                  </a:lnTo>
                  <a:lnTo>
                    <a:pt x="375" y="506"/>
                  </a:lnTo>
                  <a:lnTo>
                    <a:pt x="450" y="450"/>
                  </a:lnTo>
                  <a:lnTo>
                    <a:pt x="507" y="375"/>
                  </a:lnTo>
                  <a:lnTo>
                    <a:pt x="525" y="262"/>
                  </a:lnTo>
                  <a:lnTo>
                    <a:pt x="507" y="169"/>
                  </a:lnTo>
                  <a:lnTo>
                    <a:pt x="450" y="75"/>
                  </a:lnTo>
                  <a:lnTo>
                    <a:pt x="375" y="19"/>
                  </a:lnTo>
                  <a:lnTo>
                    <a:pt x="26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3" name="Google Shape;3253;p35"/>
            <p:cNvSpPr/>
            <p:nvPr/>
          </p:nvSpPr>
          <p:spPr>
            <a:xfrm>
              <a:off x="138219" y="5270903"/>
              <a:ext cx="33489" cy="33425"/>
            </a:xfrm>
            <a:custGeom>
              <a:avLst/>
              <a:gdLst/>
              <a:ahLst/>
              <a:cxnLst/>
              <a:rect l="l" t="t" r="r" b="b"/>
              <a:pathLst>
                <a:path w="526" h="525" fill="none" extrusionOk="0">
                  <a:moveTo>
                    <a:pt x="525" y="262"/>
                  </a:moveTo>
                  <a:lnTo>
                    <a:pt x="525" y="262"/>
                  </a:lnTo>
                  <a:lnTo>
                    <a:pt x="507" y="375"/>
                  </a:lnTo>
                  <a:lnTo>
                    <a:pt x="450" y="450"/>
                  </a:lnTo>
                  <a:lnTo>
                    <a:pt x="375" y="506"/>
                  </a:lnTo>
                  <a:lnTo>
                    <a:pt x="263" y="525"/>
                  </a:lnTo>
                  <a:lnTo>
                    <a:pt x="263" y="525"/>
                  </a:lnTo>
                  <a:lnTo>
                    <a:pt x="169" y="506"/>
                  </a:lnTo>
                  <a:lnTo>
                    <a:pt x="76" y="450"/>
                  </a:lnTo>
                  <a:lnTo>
                    <a:pt x="19" y="375"/>
                  </a:lnTo>
                  <a:lnTo>
                    <a:pt x="1" y="262"/>
                  </a:lnTo>
                  <a:lnTo>
                    <a:pt x="1" y="262"/>
                  </a:lnTo>
                  <a:lnTo>
                    <a:pt x="19" y="169"/>
                  </a:lnTo>
                  <a:lnTo>
                    <a:pt x="76" y="75"/>
                  </a:lnTo>
                  <a:lnTo>
                    <a:pt x="169" y="19"/>
                  </a:lnTo>
                  <a:lnTo>
                    <a:pt x="263" y="0"/>
                  </a:lnTo>
                  <a:lnTo>
                    <a:pt x="263" y="0"/>
                  </a:lnTo>
                  <a:lnTo>
                    <a:pt x="375" y="19"/>
                  </a:lnTo>
                  <a:lnTo>
                    <a:pt x="450" y="75"/>
                  </a:lnTo>
                  <a:lnTo>
                    <a:pt x="507" y="169"/>
                  </a:lnTo>
                  <a:lnTo>
                    <a:pt x="525" y="262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4" name="Google Shape;3254;p35"/>
            <p:cNvSpPr/>
            <p:nvPr/>
          </p:nvSpPr>
          <p:spPr>
            <a:xfrm>
              <a:off x="165659" y="4865150"/>
              <a:ext cx="27504" cy="27504"/>
            </a:xfrm>
            <a:custGeom>
              <a:avLst/>
              <a:gdLst/>
              <a:ahLst/>
              <a:cxnLst/>
              <a:rect l="l" t="t" r="r" b="b"/>
              <a:pathLst>
                <a:path w="432" h="432" extrusionOk="0">
                  <a:moveTo>
                    <a:pt x="207" y="0"/>
                  </a:moveTo>
                  <a:lnTo>
                    <a:pt x="132" y="19"/>
                  </a:lnTo>
                  <a:lnTo>
                    <a:pt x="57" y="57"/>
                  </a:lnTo>
                  <a:lnTo>
                    <a:pt x="19" y="132"/>
                  </a:lnTo>
                  <a:lnTo>
                    <a:pt x="1" y="207"/>
                  </a:lnTo>
                  <a:lnTo>
                    <a:pt x="19" y="300"/>
                  </a:lnTo>
                  <a:lnTo>
                    <a:pt x="57" y="375"/>
                  </a:lnTo>
                  <a:lnTo>
                    <a:pt x="132" y="413"/>
                  </a:lnTo>
                  <a:lnTo>
                    <a:pt x="207" y="431"/>
                  </a:lnTo>
                  <a:lnTo>
                    <a:pt x="301" y="413"/>
                  </a:lnTo>
                  <a:lnTo>
                    <a:pt x="376" y="375"/>
                  </a:lnTo>
                  <a:lnTo>
                    <a:pt x="413" y="300"/>
                  </a:lnTo>
                  <a:lnTo>
                    <a:pt x="432" y="207"/>
                  </a:lnTo>
                  <a:lnTo>
                    <a:pt x="413" y="132"/>
                  </a:lnTo>
                  <a:lnTo>
                    <a:pt x="376" y="57"/>
                  </a:lnTo>
                  <a:lnTo>
                    <a:pt x="301" y="19"/>
                  </a:lnTo>
                  <a:lnTo>
                    <a:pt x="207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5" name="Google Shape;3255;p35"/>
            <p:cNvSpPr/>
            <p:nvPr/>
          </p:nvSpPr>
          <p:spPr>
            <a:xfrm>
              <a:off x="237285" y="5122876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extrusionOk="0">
                  <a:moveTo>
                    <a:pt x="806" y="1"/>
                  </a:move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6" name="Google Shape;3256;p35"/>
            <p:cNvSpPr/>
            <p:nvPr/>
          </p:nvSpPr>
          <p:spPr>
            <a:xfrm>
              <a:off x="237285" y="5122876"/>
              <a:ext cx="101486" cy="102696"/>
            </a:xfrm>
            <a:custGeom>
              <a:avLst/>
              <a:gdLst/>
              <a:ahLst/>
              <a:cxnLst/>
              <a:rect l="l" t="t" r="r" b="b"/>
              <a:pathLst>
                <a:path w="1594" h="1613" fill="none" extrusionOk="0">
                  <a:moveTo>
                    <a:pt x="994" y="563"/>
                  </a:moveTo>
                  <a:lnTo>
                    <a:pt x="862" y="57"/>
                  </a:lnTo>
                  <a:lnTo>
                    <a:pt x="862" y="57"/>
                  </a:lnTo>
                  <a:lnTo>
                    <a:pt x="844" y="20"/>
                  </a:lnTo>
                  <a:lnTo>
                    <a:pt x="806" y="1"/>
                  </a:lnTo>
                  <a:lnTo>
                    <a:pt x="769" y="20"/>
                  </a:lnTo>
                  <a:lnTo>
                    <a:pt x="731" y="57"/>
                  </a:lnTo>
                  <a:lnTo>
                    <a:pt x="600" y="563"/>
                  </a:lnTo>
                  <a:lnTo>
                    <a:pt x="600" y="563"/>
                  </a:lnTo>
                  <a:lnTo>
                    <a:pt x="581" y="582"/>
                  </a:lnTo>
                  <a:lnTo>
                    <a:pt x="544" y="601"/>
                  </a:lnTo>
                  <a:lnTo>
                    <a:pt x="56" y="732"/>
                  </a:lnTo>
                  <a:lnTo>
                    <a:pt x="56" y="732"/>
                  </a:lnTo>
                  <a:lnTo>
                    <a:pt x="19" y="751"/>
                  </a:lnTo>
                  <a:lnTo>
                    <a:pt x="0" y="807"/>
                  </a:lnTo>
                  <a:lnTo>
                    <a:pt x="19" y="844"/>
                  </a:lnTo>
                  <a:lnTo>
                    <a:pt x="56" y="863"/>
                  </a:lnTo>
                  <a:lnTo>
                    <a:pt x="544" y="994"/>
                  </a:lnTo>
                  <a:lnTo>
                    <a:pt x="544" y="994"/>
                  </a:lnTo>
                  <a:lnTo>
                    <a:pt x="581" y="1013"/>
                  </a:lnTo>
                  <a:lnTo>
                    <a:pt x="600" y="1051"/>
                  </a:lnTo>
                  <a:lnTo>
                    <a:pt x="713" y="1557"/>
                  </a:lnTo>
                  <a:lnTo>
                    <a:pt x="713" y="1557"/>
                  </a:lnTo>
                  <a:lnTo>
                    <a:pt x="750" y="1594"/>
                  </a:lnTo>
                  <a:lnTo>
                    <a:pt x="787" y="1613"/>
                  </a:lnTo>
                  <a:lnTo>
                    <a:pt x="825" y="1594"/>
                  </a:lnTo>
                  <a:lnTo>
                    <a:pt x="862" y="1557"/>
                  </a:lnTo>
                  <a:lnTo>
                    <a:pt x="994" y="1051"/>
                  </a:lnTo>
                  <a:lnTo>
                    <a:pt x="994" y="1051"/>
                  </a:lnTo>
                  <a:lnTo>
                    <a:pt x="1012" y="1032"/>
                  </a:lnTo>
                  <a:lnTo>
                    <a:pt x="1050" y="1013"/>
                  </a:lnTo>
                  <a:lnTo>
                    <a:pt x="1537" y="882"/>
                  </a:lnTo>
                  <a:lnTo>
                    <a:pt x="1537" y="882"/>
                  </a:lnTo>
                  <a:lnTo>
                    <a:pt x="1575" y="863"/>
                  </a:lnTo>
                  <a:lnTo>
                    <a:pt x="1593" y="807"/>
                  </a:lnTo>
                  <a:lnTo>
                    <a:pt x="1575" y="769"/>
                  </a:lnTo>
                  <a:lnTo>
                    <a:pt x="1537" y="751"/>
                  </a:lnTo>
                  <a:lnTo>
                    <a:pt x="1050" y="601"/>
                  </a:lnTo>
                  <a:lnTo>
                    <a:pt x="1050" y="601"/>
                  </a:lnTo>
                  <a:lnTo>
                    <a:pt x="1012" y="582"/>
                  </a:lnTo>
                  <a:lnTo>
                    <a:pt x="994" y="563"/>
                  </a:lnTo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257" name="Google Shape;3257;p3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1">
  <p:cSld name="TITLE_1_1_18">
    <p:spTree>
      <p:nvGrpSpPr>
        <p:cNvPr id="1" name="Shape 32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59" name="Google Shape;3259;p36"/>
          <p:cNvGrpSpPr/>
          <p:nvPr/>
        </p:nvGrpSpPr>
        <p:grpSpPr>
          <a:xfrm>
            <a:off x="-382838" y="967917"/>
            <a:ext cx="9909675" cy="4785340"/>
            <a:chOff x="1085175" y="1159800"/>
            <a:chExt cx="7140050" cy="3447900"/>
          </a:xfrm>
        </p:grpSpPr>
        <p:sp>
          <p:nvSpPr>
            <p:cNvPr id="3260" name="Google Shape;3260;p36"/>
            <p:cNvSpPr/>
            <p:nvPr/>
          </p:nvSpPr>
          <p:spPr>
            <a:xfrm>
              <a:off x="1085175" y="1159800"/>
              <a:ext cx="7140050" cy="3446050"/>
            </a:xfrm>
            <a:custGeom>
              <a:avLst/>
              <a:gdLst/>
              <a:ahLst/>
              <a:cxnLst/>
              <a:rect l="l" t="t" r="r" b="b"/>
              <a:pathLst>
                <a:path w="285602" h="137842" extrusionOk="0">
                  <a:moveTo>
                    <a:pt x="0" y="0"/>
                  </a:moveTo>
                  <a:lnTo>
                    <a:pt x="0" y="137842"/>
                  </a:lnTo>
                  <a:lnTo>
                    <a:pt x="285602" y="137842"/>
                  </a:lnTo>
                  <a:lnTo>
                    <a:pt x="285602" y="2043"/>
                  </a:lnTo>
                  <a:lnTo>
                    <a:pt x="284933" y="2377"/>
                  </a:lnTo>
                  <a:lnTo>
                    <a:pt x="282964" y="3306"/>
                  </a:lnTo>
                  <a:lnTo>
                    <a:pt x="279733" y="4717"/>
                  </a:lnTo>
                  <a:lnTo>
                    <a:pt x="277690" y="5572"/>
                  </a:lnTo>
                  <a:lnTo>
                    <a:pt x="275313" y="6537"/>
                  </a:lnTo>
                  <a:lnTo>
                    <a:pt x="272638" y="7577"/>
                  </a:lnTo>
                  <a:lnTo>
                    <a:pt x="269704" y="8729"/>
                  </a:lnTo>
                  <a:lnTo>
                    <a:pt x="266472" y="9918"/>
                  </a:lnTo>
                  <a:lnTo>
                    <a:pt x="262944" y="11143"/>
                  </a:lnTo>
                  <a:lnTo>
                    <a:pt x="259155" y="12406"/>
                  </a:lnTo>
                  <a:lnTo>
                    <a:pt x="255144" y="13743"/>
                  </a:lnTo>
                  <a:lnTo>
                    <a:pt x="250835" y="15081"/>
                  </a:lnTo>
                  <a:lnTo>
                    <a:pt x="246266" y="16418"/>
                  </a:lnTo>
                  <a:lnTo>
                    <a:pt x="241437" y="17755"/>
                  </a:lnTo>
                  <a:lnTo>
                    <a:pt x="236386" y="19092"/>
                  </a:lnTo>
                  <a:lnTo>
                    <a:pt x="231074" y="20392"/>
                  </a:lnTo>
                  <a:lnTo>
                    <a:pt x="228325" y="21061"/>
                  </a:lnTo>
                  <a:lnTo>
                    <a:pt x="225540" y="21692"/>
                  </a:lnTo>
                  <a:lnTo>
                    <a:pt x="222680" y="22324"/>
                  </a:lnTo>
                  <a:lnTo>
                    <a:pt x="219782" y="22918"/>
                  </a:lnTo>
                  <a:lnTo>
                    <a:pt x="216811" y="23512"/>
                  </a:lnTo>
                  <a:lnTo>
                    <a:pt x="213802" y="24107"/>
                  </a:lnTo>
                  <a:lnTo>
                    <a:pt x="210719" y="24664"/>
                  </a:lnTo>
                  <a:lnTo>
                    <a:pt x="207599" y="25221"/>
                  </a:lnTo>
                  <a:lnTo>
                    <a:pt x="204405" y="25778"/>
                  </a:lnTo>
                  <a:lnTo>
                    <a:pt x="201173" y="26298"/>
                  </a:lnTo>
                  <a:lnTo>
                    <a:pt x="197867" y="26781"/>
                  </a:lnTo>
                  <a:lnTo>
                    <a:pt x="194561" y="27227"/>
                  </a:lnTo>
                  <a:lnTo>
                    <a:pt x="191144" y="27710"/>
                  </a:lnTo>
                  <a:lnTo>
                    <a:pt x="187727" y="28118"/>
                  </a:lnTo>
                  <a:lnTo>
                    <a:pt x="184235" y="28527"/>
                  </a:lnTo>
                  <a:lnTo>
                    <a:pt x="180707" y="28898"/>
                  </a:lnTo>
                  <a:lnTo>
                    <a:pt x="177104" y="29232"/>
                  </a:lnTo>
                  <a:lnTo>
                    <a:pt x="173464" y="29530"/>
                  </a:lnTo>
                  <a:lnTo>
                    <a:pt x="169786" y="29827"/>
                  </a:lnTo>
                  <a:lnTo>
                    <a:pt x="166072" y="30050"/>
                  </a:lnTo>
                  <a:lnTo>
                    <a:pt x="162283" y="30272"/>
                  </a:lnTo>
                  <a:lnTo>
                    <a:pt x="158494" y="30458"/>
                  </a:lnTo>
                  <a:lnTo>
                    <a:pt x="154631" y="30570"/>
                  </a:lnTo>
                  <a:lnTo>
                    <a:pt x="150731" y="30681"/>
                  </a:lnTo>
                  <a:lnTo>
                    <a:pt x="146794" y="30755"/>
                  </a:lnTo>
                  <a:lnTo>
                    <a:pt x="138808" y="30755"/>
                  </a:lnTo>
                  <a:lnTo>
                    <a:pt x="134871" y="30681"/>
                  </a:lnTo>
                  <a:lnTo>
                    <a:pt x="130971" y="30570"/>
                  </a:lnTo>
                  <a:lnTo>
                    <a:pt x="127108" y="30421"/>
                  </a:lnTo>
                  <a:lnTo>
                    <a:pt x="123282" y="30235"/>
                  </a:lnTo>
                  <a:lnTo>
                    <a:pt x="119530" y="30012"/>
                  </a:lnTo>
                  <a:lnTo>
                    <a:pt x="115779" y="29752"/>
                  </a:lnTo>
                  <a:lnTo>
                    <a:pt x="112101" y="29455"/>
                  </a:lnTo>
                  <a:lnTo>
                    <a:pt x="108461" y="29121"/>
                  </a:lnTo>
                  <a:lnTo>
                    <a:pt x="104895" y="28750"/>
                  </a:lnTo>
                  <a:lnTo>
                    <a:pt x="101367" y="28341"/>
                  </a:lnTo>
                  <a:lnTo>
                    <a:pt x="97875" y="27932"/>
                  </a:lnTo>
                  <a:lnTo>
                    <a:pt x="94421" y="27487"/>
                  </a:lnTo>
                  <a:lnTo>
                    <a:pt x="91041" y="27004"/>
                  </a:lnTo>
                  <a:lnTo>
                    <a:pt x="87698" y="26484"/>
                  </a:lnTo>
                  <a:lnTo>
                    <a:pt x="84429" y="25964"/>
                  </a:lnTo>
                  <a:lnTo>
                    <a:pt x="81160" y="25407"/>
                  </a:lnTo>
                  <a:lnTo>
                    <a:pt x="78003" y="24849"/>
                  </a:lnTo>
                  <a:lnTo>
                    <a:pt x="74846" y="24255"/>
                  </a:lnTo>
                  <a:lnTo>
                    <a:pt x="71800" y="23624"/>
                  </a:lnTo>
                  <a:lnTo>
                    <a:pt x="68754" y="22992"/>
                  </a:lnTo>
                  <a:lnTo>
                    <a:pt x="65783" y="22361"/>
                  </a:lnTo>
                  <a:lnTo>
                    <a:pt x="62885" y="21692"/>
                  </a:lnTo>
                  <a:lnTo>
                    <a:pt x="60025" y="21024"/>
                  </a:lnTo>
                  <a:lnTo>
                    <a:pt x="57239" y="20355"/>
                  </a:lnTo>
                  <a:lnTo>
                    <a:pt x="54491" y="19649"/>
                  </a:lnTo>
                  <a:lnTo>
                    <a:pt x="51816" y="18981"/>
                  </a:lnTo>
                  <a:lnTo>
                    <a:pt x="49216" y="18275"/>
                  </a:lnTo>
                  <a:lnTo>
                    <a:pt x="44128" y="16826"/>
                  </a:lnTo>
                  <a:lnTo>
                    <a:pt x="39336" y="15378"/>
                  </a:lnTo>
                  <a:lnTo>
                    <a:pt x="34767" y="13966"/>
                  </a:lnTo>
                  <a:lnTo>
                    <a:pt x="30458" y="12518"/>
                  </a:lnTo>
                  <a:lnTo>
                    <a:pt x="26410" y="11106"/>
                  </a:lnTo>
                  <a:lnTo>
                    <a:pt x="22621" y="9732"/>
                  </a:lnTo>
                  <a:lnTo>
                    <a:pt x="19130" y="8432"/>
                  </a:lnTo>
                  <a:lnTo>
                    <a:pt x="15898" y="7132"/>
                  </a:lnTo>
                  <a:lnTo>
                    <a:pt x="12926" y="5943"/>
                  </a:lnTo>
                  <a:lnTo>
                    <a:pt x="10289" y="4829"/>
                  </a:lnTo>
                  <a:lnTo>
                    <a:pt x="7912" y="3789"/>
                  </a:lnTo>
                  <a:lnTo>
                    <a:pt x="5832" y="2860"/>
                  </a:lnTo>
                  <a:lnTo>
                    <a:pt x="2600" y="1337"/>
                  </a:lnTo>
                  <a:lnTo>
                    <a:pt x="669" y="37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1" name="Google Shape;3261;p36"/>
            <p:cNvSpPr/>
            <p:nvPr/>
          </p:nvSpPr>
          <p:spPr>
            <a:xfrm>
              <a:off x="1085175" y="3792375"/>
              <a:ext cx="7140050" cy="338025"/>
            </a:xfrm>
            <a:custGeom>
              <a:avLst/>
              <a:gdLst/>
              <a:ahLst/>
              <a:cxnLst/>
              <a:rect l="l" t="t" r="r" b="b"/>
              <a:pathLst>
                <a:path w="285602" h="13521" fill="none" extrusionOk="0">
                  <a:moveTo>
                    <a:pt x="0" y="12592"/>
                  </a:moveTo>
                  <a:lnTo>
                    <a:pt x="0" y="12592"/>
                  </a:lnTo>
                  <a:lnTo>
                    <a:pt x="2600" y="12072"/>
                  </a:lnTo>
                  <a:lnTo>
                    <a:pt x="5832" y="11441"/>
                  </a:lnTo>
                  <a:lnTo>
                    <a:pt x="10289" y="10624"/>
                  </a:lnTo>
                  <a:lnTo>
                    <a:pt x="15898" y="9658"/>
                  </a:lnTo>
                  <a:lnTo>
                    <a:pt x="22621" y="8618"/>
                  </a:lnTo>
                  <a:lnTo>
                    <a:pt x="26410" y="8061"/>
                  </a:lnTo>
                  <a:lnTo>
                    <a:pt x="30458" y="7466"/>
                  </a:lnTo>
                  <a:lnTo>
                    <a:pt x="34767" y="6872"/>
                  </a:lnTo>
                  <a:lnTo>
                    <a:pt x="39336" y="6278"/>
                  </a:lnTo>
                  <a:lnTo>
                    <a:pt x="44128" y="5721"/>
                  </a:lnTo>
                  <a:lnTo>
                    <a:pt x="49216" y="5126"/>
                  </a:lnTo>
                  <a:lnTo>
                    <a:pt x="54491" y="4532"/>
                  </a:lnTo>
                  <a:lnTo>
                    <a:pt x="60025" y="3975"/>
                  </a:lnTo>
                  <a:lnTo>
                    <a:pt x="65783" y="3455"/>
                  </a:lnTo>
                  <a:lnTo>
                    <a:pt x="71800" y="2935"/>
                  </a:lnTo>
                  <a:lnTo>
                    <a:pt x="78003" y="2415"/>
                  </a:lnTo>
                  <a:lnTo>
                    <a:pt x="84429" y="1969"/>
                  </a:lnTo>
                  <a:lnTo>
                    <a:pt x="91041" y="1523"/>
                  </a:lnTo>
                  <a:lnTo>
                    <a:pt x="97875" y="1152"/>
                  </a:lnTo>
                  <a:lnTo>
                    <a:pt x="104895" y="818"/>
                  </a:lnTo>
                  <a:lnTo>
                    <a:pt x="112101" y="520"/>
                  </a:lnTo>
                  <a:lnTo>
                    <a:pt x="119530" y="298"/>
                  </a:lnTo>
                  <a:lnTo>
                    <a:pt x="127108" y="149"/>
                  </a:lnTo>
                  <a:lnTo>
                    <a:pt x="134871" y="38"/>
                  </a:lnTo>
                  <a:lnTo>
                    <a:pt x="142782" y="0"/>
                  </a:lnTo>
                  <a:lnTo>
                    <a:pt x="142782" y="0"/>
                  </a:lnTo>
                  <a:lnTo>
                    <a:pt x="150731" y="38"/>
                  </a:lnTo>
                  <a:lnTo>
                    <a:pt x="158494" y="149"/>
                  </a:lnTo>
                  <a:lnTo>
                    <a:pt x="166072" y="335"/>
                  </a:lnTo>
                  <a:lnTo>
                    <a:pt x="173464" y="558"/>
                  </a:lnTo>
                  <a:lnTo>
                    <a:pt x="180707" y="892"/>
                  </a:lnTo>
                  <a:lnTo>
                    <a:pt x="187727" y="1226"/>
                  </a:lnTo>
                  <a:lnTo>
                    <a:pt x="194561" y="1635"/>
                  </a:lnTo>
                  <a:lnTo>
                    <a:pt x="201173" y="2118"/>
                  </a:lnTo>
                  <a:lnTo>
                    <a:pt x="207599" y="2601"/>
                  </a:lnTo>
                  <a:lnTo>
                    <a:pt x="213802" y="3121"/>
                  </a:lnTo>
                  <a:lnTo>
                    <a:pt x="219782" y="3678"/>
                  </a:lnTo>
                  <a:lnTo>
                    <a:pt x="225540" y="4272"/>
                  </a:lnTo>
                  <a:lnTo>
                    <a:pt x="231074" y="4866"/>
                  </a:lnTo>
                  <a:lnTo>
                    <a:pt x="236386" y="5498"/>
                  </a:lnTo>
                  <a:lnTo>
                    <a:pt x="241437" y="6129"/>
                  </a:lnTo>
                  <a:lnTo>
                    <a:pt x="246266" y="6761"/>
                  </a:lnTo>
                  <a:lnTo>
                    <a:pt x="250835" y="7392"/>
                  </a:lnTo>
                  <a:lnTo>
                    <a:pt x="255144" y="8024"/>
                  </a:lnTo>
                  <a:lnTo>
                    <a:pt x="259155" y="8618"/>
                  </a:lnTo>
                  <a:lnTo>
                    <a:pt x="262944" y="9212"/>
                  </a:lnTo>
                  <a:lnTo>
                    <a:pt x="266472" y="9806"/>
                  </a:lnTo>
                  <a:lnTo>
                    <a:pt x="269704" y="10364"/>
                  </a:lnTo>
                  <a:lnTo>
                    <a:pt x="275313" y="11404"/>
                  </a:lnTo>
                  <a:lnTo>
                    <a:pt x="279733" y="12258"/>
                  </a:lnTo>
                  <a:lnTo>
                    <a:pt x="282964" y="12927"/>
                  </a:lnTo>
                  <a:lnTo>
                    <a:pt x="285602" y="13521"/>
                  </a:lnTo>
                </a:path>
              </a:pathLst>
            </a:custGeom>
            <a:noFill/>
            <a:ln w="7425" cap="rnd" cmpd="sng">
              <a:solidFill>
                <a:srgbClr val="AAB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2" name="Google Shape;3262;p36"/>
            <p:cNvSpPr/>
            <p:nvPr/>
          </p:nvSpPr>
          <p:spPr>
            <a:xfrm>
              <a:off x="1085175" y="3712525"/>
              <a:ext cx="7140050" cy="338025"/>
            </a:xfrm>
            <a:custGeom>
              <a:avLst/>
              <a:gdLst/>
              <a:ahLst/>
              <a:cxnLst/>
              <a:rect l="l" t="t" r="r" b="b"/>
              <a:pathLst>
                <a:path w="285602" h="13521" fill="none" extrusionOk="0">
                  <a:moveTo>
                    <a:pt x="0" y="12592"/>
                  </a:moveTo>
                  <a:lnTo>
                    <a:pt x="0" y="12592"/>
                  </a:lnTo>
                  <a:lnTo>
                    <a:pt x="2600" y="12072"/>
                  </a:lnTo>
                  <a:lnTo>
                    <a:pt x="5832" y="11440"/>
                  </a:lnTo>
                  <a:lnTo>
                    <a:pt x="10289" y="10623"/>
                  </a:lnTo>
                  <a:lnTo>
                    <a:pt x="15898" y="9657"/>
                  </a:lnTo>
                  <a:lnTo>
                    <a:pt x="22621" y="8617"/>
                  </a:lnTo>
                  <a:lnTo>
                    <a:pt x="26410" y="8060"/>
                  </a:lnTo>
                  <a:lnTo>
                    <a:pt x="30458" y="7466"/>
                  </a:lnTo>
                  <a:lnTo>
                    <a:pt x="34767" y="6872"/>
                  </a:lnTo>
                  <a:lnTo>
                    <a:pt x="39336" y="6277"/>
                  </a:lnTo>
                  <a:lnTo>
                    <a:pt x="44128" y="5720"/>
                  </a:lnTo>
                  <a:lnTo>
                    <a:pt x="49216" y="5126"/>
                  </a:lnTo>
                  <a:lnTo>
                    <a:pt x="54491" y="4532"/>
                  </a:lnTo>
                  <a:lnTo>
                    <a:pt x="60025" y="3974"/>
                  </a:lnTo>
                  <a:lnTo>
                    <a:pt x="65783" y="3454"/>
                  </a:lnTo>
                  <a:lnTo>
                    <a:pt x="71800" y="2934"/>
                  </a:lnTo>
                  <a:lnTo>
                    <a:pt x="78003" y="2414"/>
                  </a:lnTo>
                  <a:lnTo>
                    <a:pt x="84429" y="1969"/>
                  </a:lnTo>
                  <a:lnTo>
                    <a:pt x="91041" y="1523"/>
                  </a:lnTo>
                  <a:lnTo>
                    <a:pt x="97875" y="1151"/>
                  </a:lnTo>
                  <a:lnTo>
                    <a:pt x="104895" y="817"/>
                  </a:lnTo>
                  <a:lnTo>
                    <a:pt x="112101" y="520"/>
                  </a:lnTo>
                  <a:lnTo>
                    <a:pt x="119530" y="297"/>
                  </a:lnTo>
                  <a:lnTo>
                    <a:pt x="127108" y="149"/>
                  </a:lnTo>
                  <a:lnTo>
                    <a:pt x="134871" y="37"/>
                  </a:lnTo>
                  <a:lnTo>
                    <a:pt x="142782" y="0"/>
                  </a:lnTo>
                  <a:lnTo>
                    <a:pt x="142782" y="0"/>
                  </a:lnTo>
                  <a:lnTo>
                    <a:pt x="150731" y="37"/>
                  </a:lnTo>
                  <a:lnTo>
                    <a:pt x="158494" y="149"/>
                  </a:lnTo>
                  <a:lnTo>
                    <a:pt x="166072" y="334"/>
                  </a:lnTo>
                  <a:lnTo>
                    <a:pt x="173464" y="557"/>
                  </a:lnTo>
                  <a:lnTo>
                    <a:pt x="180707" y="891"/>
                  </a:lnTo>
                  <a:lnTo>
                    <a:pt x="187727" y="1226"/>
                  </a:lnTo>
                  <a:lnTo>
                    <a:pt x="194561" y="1634"/>
                  </a:lnTo>
                  <a:lnTo>
                    <a:pt x="201173" y="2117"/>
                  </a:lnTo>
                  <a:lnTo>
                    <a:pt x="207599" y="2600"/>
                  </a:lnTo>
                  <a:lnTo>
                    <a:pt x="213802" y="3120"/>
                  </a:lnTo>
                  <a:lnTo>
                    <a:pt x="219782" y="3677"/>
                  </a:lnTo>
                  <a:lnTo>
                    <a:pt x="225540" y="4272"/>
                  </a:lnTo>
                  <a:lnTo>
                    <a:pt x="231074" y="4866"/>
                  </a:lnTo>
                  <a:lnTo>
                    <a:pt x="236386" y="5497"/>
                  </a:lnTo>
                  <a:lnTo>
                    <a:pt x="241437" y="6129"/>
                  </a:lnTo>
                  <a:lnTo>
                    <a:pt x="246266" y="6760"/>
                  </a:lnTo>
                  <a:lnTo>
                    <a:pt x="250835" y="7392"/>
                  </a:lnTo>
                  <a:lnTo>
                    <a:pt x="255144" y="8023"/>
                  </a:lnTo>
                  <a:lnTo>
                    <a:pt x="259155" y="8617"/>
                  </a:lnTo>
                  <a:lnTo>
                    <a:pt x="262944" y="9249"/>
                  </a:lnTo>
                  <a:lnTo>
                    <a:pt x="266472" y="9806"/>
                  </a:lnTo>
                  <a:lnTo>
                    <a:pt x="269704" y="10363"/>
                  </a:lnTo>
                  <a:lnTo>
                    <a:pt x="275313" y="11403"/>
                  </a:lnTo>
                  <a:lnTo>
                    <a:pt x="279733" y="12258"/>
                  </a:lnTo>
                  <a:lnTo>
                    <a:pt x="282964" y="12926"/>
                  </a:lnTo>
                  <a:lnTo>
                    <a:pt x="285602" y="13520"/>
                  </a:lnTo>
                </a:path>
              </a:pathLst>
            </a:custGeom>
            <a:noFill/>
            <a:ln w="7425" cap="rnd" cmpd="sng">
              <a:solidFill>
                <a:srgbClr val="AAB8B3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3" name="Google Shape;3263;p36"/>
            <p:cNvSpPr/>
            <p:nvPr/>
          </p:nvSpPr>
          <p:spPr>
            <a:xfrm>
              <a:off x="2500350" y="3209200"/>
              <a:ext cx="5048850" cy="1005700"/>
            </a:xfrm>
            <a:custGeom>
              <a:avLst/>
              <a:gdLst/>
              <a:ahLst/>
              <a:cxnLst/>
              <a:rect l="l" t="t" r="r" b="b"/>
              <a:pathLst>
                <a:path w="201954" h="40228" extrusionOk="0">
                  <a:moveTo>
                    <a:pt x="1" y="1"/>
                  </a:moveTo>
                  <a:lnTo>
                    <a:pt x="30905" y="39782"/>
                  </a:lnTo>
                  <a:lnTo>
                    <a:pt x="201954" y="40228"/>
                  </a:lnTo>
                  <a:lnTo>
                    <a:pt x="162284" y="298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4" name="Google Shape;3264;p36"/>
            <p:cNvSpPr/>
            <p:nvPr/>
          </p:nvSpPr>
          <p:spPr>
            <a:xfrm>
              <a:off x="1085175" y="3845300"/>
              <a:ext cx="7140050" cy="761475"/>
            </a:xfrm>
            <a:custGeom>
              <a:avLst/>
              <a:gdLst/>
              <a:ahLst/>
              <a:cxnLst/>
              <a:rect l="l" t="t" r="r" b="b"/>
              <a:pathLst>
                <a:path w="285602" h="30459" extrusionOk="0">
                  <a:moveTo>
                    <a:pt x="134982" y="1"/>
                  </a:moveTo>
                  <a:lnTo>
                    <a:pt x="127813" y="38"/>
                  </a:lnTo>
                  <a:lnTo>
                    <a:pt x="120793" y="186"/>
                  </a:lnTo>
                  <a:lnTo>
                    <a:pt x="113884" y="372"/>
                  </a:lnTo>
                  <a:lnTo>
                    <a:pt x="107087" y="669"/>
                  </a:lnTo>
                  <a:lnTo>
                    <a:pt x="100475" y="1004"/>
                  </a:lnTo>
                  <a:lnTo>
                    <a:pt x="93975" y="1375"/>
                  </a:lnTo>
                  <a:lnTo>
                    <a:pt x="87623" y="1821"/>
                  </a:lnTo>
                  <a:lnTo>
                    <a:pt x="81457" y="2341"/>
                  </a:lnTo>
                  <a:lnTo>
                    <a:pt x="75440" y="2898"/>
                  </a:lnTo>
                  <a:lnTo>
                    <a:pt x="69571" y="3455"/>
                  </a:lnTo>
                  <a:lnTo>
                    <a:pt x="63925" y="4086"/>
                  </a:lnTo>
                  <a:lnTo>
                    <a:pt x="58465" y="4718"/>
                  </a:lnTo>
                  <a:lnTo>
                    <a:pt x="53191" y="5387"/>
                  </a:lnTo>
                  <a:lnTo>
                    <a:pt x="48139" y="6055"/>
                  </a:lnTo>
                  <a:lnTo>
                    <a:pt x="43273" y="6761"/>
                  </a:lnTo>
                  <a:lnTo>
                    <a:pt x="38630" y="7429"/>
                  </a:lnTo>
                  <a:lnTo>
                    <a:pt x="34210" y="8135"/>
                  </a:lnTo>
                  <a:lnTo>
                    <a:pt x="30050" y="8804"/>
                  </a:lnTo>
                  <a:lnTo>
                    <a:pt x="26113" y="9510"/>
                  </a:lnTo>
                  <a:lnTo>
                    <a:pt x="22435" y="10141"/>
                  </a:lnTo>
                  <a:lnTo>
                    <a:pt x="18981" y="10810"/>
                  </a:lnTo>
                  <a:lnTo>
                    <a:pt x="15787" y="11404"/>
                  </a:lnTo>
                  <a:lnTo>
                    <a:pt x="10252" y="12518"/>
                  </a:lnTo>
                  <a:lnTo>
                    <a:pt x="5869" y="13484"/>
                  </a:lnTo>
                  <a:lnTo>
                    <a:pt x="2638" y="14190"/>
                  </a:lnTo>
                  <a:lnTo>
                    <a:pt x="0" y="14821"/>
                  </a:lnTo>
                  <a:lnTo>
                    <a:pt x="0" y="30459"/>
                  </a:lnTo>
                  <a:lnTo>
                    <a:pt x="285602" y="30459"/>
                  </a:lnTo>
                  <a:lnTo>
                    <a:pt x="285602" y="14821"/>
                  </a:lnTo>
                  <a:lnTo>
                    <a:pt x="282296" y="14190"/>
                  </a:lnTo>
                  <a:lnTo>
                    <a:pt x="278284" y="13447"/>
                  </a:lnTo>
                  <a:lnTo>
                    <a:pt x="272898" y="12518"/>
                  </a:lnTo>
                  <a:lnTo>
                    <a:pt x="266175" y="11367"/>
                  </a:lnTo>
                  <a:lnTo>
                    <a:pt x="258226" y="10141"/>
                  </a:lnTo>
                  <a:lnTo>
                    <a:pt x="253843" y="9472"/>
                  </a:lnTo>
                  <a:lnTo>
                    <a:pt x="249200" y="8767"/>
                  </a:lnTo>
                  <a:lnTo>
                    <a:pt x="244297" y="8098"/>
                  </a:lnTo>
                  <a:lnTo>
                    <a:pt x="239134" y="7392"/>
                  </a:lnTo>
                  <a:lnTo>
                    <a:pt x="233786" y="6687"/>
                  </a:lnTo>
                  <a:lnTo>
                    <a:pt x="228177" y="6018"/>
                  </a:lnTo>
                  <a:lnTo>
                    <a:pt x="222420" y="5312"/>
                  </a:lnTo>
                  <a:lnTo>
                    <a:pt x="216439" y="4681"/>
                  </a:lnTo>
                  <a:lnTo>
                    <a:pt x="210311" y="4012"/>
                  </a:lnTo>
                  <a:lnTo>
                    <a:pt x="203996" y="3418"/>
                  </a:lnTo>
                  <a:lnTo>
                    <a:pt x="197570" y="2824"/>
                  </a:lnTo>
                  <a:lnTo>
                    <a:pt x="190958" y="2304"/>
                  </a:lnTo>
                  <a:lnTo>
                    <a:pt x="184272" y="1784"/>
                  </a:lnTo>
                  <a:lnTo>
                    <a:pt x="177438" y="1338"/>
                  </a:lnTo>
                  <a:lnTo>
                    <a:pt x="170529" y="966"/>
                  </a:lnTo>
                  <a:lnTo>
                    <a:pt x="163546" y="632"/>
                  </a:lnTo>
                  <a:lnTo>
                    <a:pt x="156489" y="335"/>
                  </a:lnTo>
                  <a:lnTo>
                    <a:pt x="149357" y="149"/>
                  </a:lnTo>
                  <a:lnTo>
                    <a:pt x="142188" y="38"/>
                  </a:lnTo>
                  <a:lnTo>
                    <a:pt x="13498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5" name="Google Shape;3265;p36"/>
            <p:cNvSpPr/>
            <p:nvPr/>
          </p:nvSpPr>
          <p:spPr>
            <a:xfrm>
              <a:off x="2385225" y="2725400"/>
              <a:ext cx="4450825" cy="386325"/>
            </a:xfrm>
            <a:custGeom>
              <a:avLst/>
              <a:gdLst/>
              <a:ahLst/>
              <a:cxnLst/>
              <a:rect l="l" t="t" r="r" b="b"/>
              <a:pathLst>
                <a:path w="178033" h="15453" extrusionOk="0">
                  <a:moveTo>
                    <a:pt x="27524" y="1"/>
                  </a:moveTo>
                  <a:lnTo>
                    <a:pt x="0" y="15453"/>
                  </a:lnTo>
                  <a:lnTo>
                    <a:pt x="178032" y="15453"/>
                  </a:lnTo>
                  <a:lnTo>
                    <a:pt x="15273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6" name="Google Shape;3266;p36"/>
            <p:cNvSpPr/>
            <p:nvPr/>
          </p:nvSpPr>
          <p:spPr>
            <a:xfrm>
              <a:off x="4254500" y="2811775"/>
              <a:ext cx="825550" cy="212675"/>
            </a:xfrm>
            <a:custGeom>
              <a:avLst/>
              <a:gdLst/>
              <a:ahLst/>
              <a:cxnLst/>
              <a:rect l="l" t="t" r="r" b="b"/>
              <a:pathLst>
                <a:path w="33022" h="8507" extrusionOk="0">
                  <a:moveTo>
                    <a:pt x="3678" y="0"/>
                  </a:moveTo>
                  <a:lnTo>
                    <a:pt x="3492" y="37"/>
                  </a:lnTo>
                  <a:lnTo>
                    <a:pt x="3306" y="112"/>
                  </a:lnTo>
                  <a:lnTo>
                    <a:pt x="3195" y="260"/>
                  </a:lnTo>
                  <a:lnTo>
                    <a:pt x="3083" y="409"/>
                  </a:lnTo>
                  <a:lnTo>
                    <a:pt x="75" y="7652"/>
                  </a:lnTo>
                  <a:lnTo>
                    <a:pt x="0" y="7801"/>
                  </a:lnTo>
                  <a:lnTo>
                    <a:pt x="0" y="7949"/>
                  </a:lnTo>
                  <a:lnTo>
                    <a:pt x="37" y="8098"/>
                  </a:lnTo>
                  <a:lnTo>
                    <a:pt x="112" y="8246"/>
                  </a:lnTo>
                  <a:lnTo>
                    <a:pt x="223" y="8358"/>
                  </a:lnTo>
                  <a:lnTo>
                    <a:pt x="335" y="8432"/>
                  </a:lnTo>
                  <a:lnTo>
                    <a:pt x="483" y="8506"/>
                  </a:lnTo>
                  <a:lnTo>
                    <a:pt x="32539" y="8506"/>
                  </a:lnTo>
                  <a:lnTo>
                    <a:pt x="32687" y="8432"/>
                  </a:lnTo>
                  <a:lnTo>
                    <a:pt x="32799" y="8358"/>
                  </a:lnTo>
                  <a:lnTo>
                    <a:pt x="32910" y="8246"/>
                  </a:lnTo>
                  <a:lnTo>
                    <a:pt x="32984" y="8098"/>
                  </a:lnTo>
                  <a:lnTo>
                    <a:pt x="33021" y="7986"/>
                  </a:lnTo>
                  <a:lnTo>
                    <a:pt x="33021" y="7838"/>
                  </a:lnTo>
                  <a:lnTo>
                    <a:pt x="32984" y="7652"/>
                  </a:lnTo>
                  <a:lnTo>
                    <a:pt x="30199" y="409"/>
                  </a:lnTo>
                  <a:lnTo>
                    <a:pt x="30087" y="260"/>
                  </a:lnTo>
                  <a:lnTo>
                    <a:pt x="29976" y="112"/>
                  </a:lnTo>
                  <a:lnTo>
                    <a:pt x="29790" y="37"/>
                  </a:lnTo>
                  <a:lnTo>
                    <a:pt x="29604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7" name="Google Shape;3267;p36"/>
            <p:cNvSpPr/>
            <p:nvPr/>
          </p:nvSpPr>
          <p:spPr>
            <a:xfrm>
              <a:off x="2618300" y="2785775"/>
              <a:ext cx="4001375" cy="264675"/>
            </a:xfrm>
            <a:custGeom>
              <a:avLst/>
              <a:gdLst/>
              <a:ahLst/>
              <a:cxnLst/>
              <a:rect l="l" t="t" r="r" b="b"/>
              <a:pathLst>
                <a:path w="160055" h="10587" extrusionOk="0">
                  <a:moveTo>
                    <a:pt x="18832" y="0"/>
                  </a:moveTo>
                  <a:lnTo>
                    <a:pt x="0" y="10586"/>
                  </a:lnTo>
                  <a:lnTo>
                    <a:pt x="160054" y="10586"/>
                  </a:lnTo>
                  <a:lnTo>
                    <a:pt x="14270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8" name="Google Shape;3268;p36"/>
            <p:cNvSpPr/>
            <p:nvPr/>
          </p:nvSpPr>
          <p:spPr>
            <a:xfrm>
              <a:off x="2385225" y="3111700"/>
              <a:ext cx="4450825" cy="278625"/>
            </a:xfrm>
            <a:custGeom>
              <a:avLst/>
              <a:gdLst/>
              <a:ahLst/>
              <a:cxnLst/>
              <a:rect l="l" t="t" r="r" b="b"/>
              <a:pathLst>
                <a:path w="178033" h="11145" extrusionOk="0">
                  <a:moveTo>
                    <a:pt x="0" y="1"/>
                  </a:moveTo>
                  <a:lnTo>
                    <a:pt x="3306" y="8433"/>
                  </a:lnTo>
                  <a:lnTo>
                    <a:pt x="3417" y="8730"/>
                  </a:lnTo>
                  <a:lnTo>
                    <a:pt x="3566" y="8990"/>
                  </a:lnTo>
                  <a:lnTo>
                    <a:pt x="3752" y="9287"/>
                  </a:lnTo>
                  <a:lnTo>
                    <a:pt x="3937" y="9547"/>
                  </a:lnTo>
                  <a:lnTo>
                    <a:pt x="4160" y="9770"/>
                  </a:lnTo>
                  <a:lnTo>
                    <a:pt x="4383" y="9993"/>
                  </a:lnTo>
                  <a:lnTo>
                    <a:pt x="4606" y="10215"/>
                  </a:lnTo>
                  <a:lnTo>
                    <a:pt x="4866" y="10401"/>
                  </a:lnTo>
                  <a:lnTo>
                    <a:pt x="5126" y="10550"/>
                  </a:lnTo>
                  <a:lnTo>
                    <a:pt x="5423" y="10698"/>
                  </a:lnTo>
                  <a:lnTo>
                    <a:pt x="5720" y="10847"/>
                  </a:lnTo>
                  <a:lnTo>
                    <a:pt x="6017" y="10958"/>
                  </a:lnTo>
                  <a:lnTo>
                    <a:pt x="6315" y="11033"/>
                  </a:lnTo>
                  <a:lnTo>
                    <a:pt x="6649" y="11070"/>
                  </a:lnTo>
                  <a:lnTo>
                    <a:pt x="6946" y="11107"/>
                  </a:lnTo>
                  <a:lnTo>
                    <a:pt x="7280" y="11144"/>
                  </a:lnTo>
                  <a:lnTo>
                    <a:pt x="171680" y="11144"/>
                  </a:lnTo>
                  <a:lnTo>
                    <a:pt x="172015" y="11107"/>
                  </a:lnTo>
                  <a:lnTo>
                    <a:pt x="172386" y="11070"/>
                  </a:lnTo>
                  <a:lnTo>
                    <a:pt x="172720" y="10995"/>
                  </a:lnTo>
                  <a:lnTo>
                    <a:pt x="173055" y="10921"/>
                  </a:lnTo>
                  <a:lnTo>
                    <a:pt x="173352" y="10773"/>
                  </a:lnTo>
                  <a:lnTo>
                    <a:pt x="173686" y="10624"/>
                  </a:lnTo>
                  <a:lnTo>
                    <a:pt x="173983" y="10475"/>
                  </a:lnTo>
                  <a:lnTo>
                    <a:pt x="174243" y="10253"/>
                  </a:lnTo>
                  <a:lnTo>
                    <a:pt x="174503" y="10030"/>
                  </a:lnTo>
                  <a:lnTo>
                    <a:pt x="174763" y="9807"/>
                  </a:lnTo>
                  <a:lnTo>
                    <a:pt x="174986" y="9547"/>
                  </a:lnTo>
                  <a:lnTo>
                    <a:pt x="175209" y="9287"/>
                  </a:lnTo>
                  <a:lnTo>
                    <a:pt x="175395" y="8990"/>
                  </a:lnTo>
                  <a:lnTo>
                    <a:pt x="175543" y="8655"/>
                  </a:lnTo>
                  <a:lnTo>
                    <a:pt x="175692" y="8358"/>
                  </a:lnTo>
                  <a:lnTo>
                    <a:pt x="175803" y="8024"/>
                  </a:lnTo>
                  <a:lnTo>
                    <a:pt x="17803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9" name="Google Shape;3269;p36"/>
            <p:cNvSpPr/>
            <p:nvPr/>
          </p:nvSpPr>
          <p:spPr>
            <a:xfrm>
              <a:off x="3887700" y="2821050"/>
              <a:ext cx="140250" cy="197825"/>
            </a:xfrm>
            <a:custGeom>
              <a:avLst/>
              <a:gdLst/>
              <a:ahLst/>
              <a:cxnLst/>
              <a:rect l="l" t="t" r="r" b="b"/>
              <a:pathLst>
                <a:path w="5610" h="7913" fill="none" extrusionOk="0">
                  <a:moveTo>
                    <a:pt x="5609" y="1"/>
                  </a:moveTo>
                  <a:lnTo>
                    <a:pt x="0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0" name="Google Shape;3270;p36"/>
            <p:cNvSpPr/>
            <p:nvPr/>
          </p:nvSpPr>
          <p:spPr>
            <a:xfrm>
              <a:off x="3966625" y="2821050"/>
              <a:ext cx="123525" cy="197825"/>
            </a:xfrm>
            <a:custGeom>
              <a:avLst/>
              <a:gdLst/>
              <a:ahLst/>
              <a:cxnLst/>
              <a:rect l="l" t="t" r="r" b="b"/>
              <a:pathLst>
                <a:path w="4941" h="7913" fill="none" extrusionOk="0">
                  <a:moveTo>
                    <a:pt x="4941" y="1"/>
                  </a:moveTo>
                  <a:lnTo>
                    <a:pt x="1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1" name="Google Shape;3271;p36"/>
            <p:cNvSpPr/>
            <p:nvPr/>
          </p:nvSpPr>
          <p:spPr>
            <a:xfrm>
              <a:off x="4045550" y="2821050"/>
              <a:ext cx="106825" cy="197825"/>
            </a:xfrm>
            <a:custGeom>
              <a:avLst/>
              <a:gdLst/>
              <a:ahLst/>
              <a:cxnLst/>
              <a:rect l="l" t="t" r="r" b="b"/>
              <a:pathLst>
                <a:path w="4273" h="7913" fill="none" extrusionOk="0">
                  <a:moveTo>
                    <a:pt x="4272" y="1"/>
                  </a:moveTo>
                  <a:lnTo>
                    <a:pt x="1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2" name="Google Shape;3272;p36"/>
            <p:cNvSpPr/>
            <p:nvPr/>
          </p:nvSpPr>
          <p:spPr>
            <a:xfrm>
              <a:off x="4124500" y="2821050"/>
              <a:ext cx="89150" cy="197825"/>
            </a:xfrm>
            <a:custGeom>
              <a:avLst/>
              <a:gdLst/>
              <a:ahLst/>
              <a:cxnLst/>
              <a:rect l="l" t="t" r="r" b="b"/>
              <a:pathLst>
                <a:path w="3566" h="7913" fill="none" extrusionOk="0">
                  <a:moveTo>
                    <a:pt x="3566" y="1"/>
                  </a:moveTo>
                  <a:lnTo>
                    <a:pt x="0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3" name="Google Shape;3273;p36"/>
            <p:cNvSpPr/>
            <p:nvPr/>
          </p:nvSpPr>
          <p:spPr>
            <a:xfrm>
              <a:off x="5306600" y="2821050"/>
              <a:ext cx="140250" cy="197825"/>
            </a:xfrm>
            <a:custGeom>
              <a:avLst/>
              <a:gdLst/>
              <a:ahLst/>
              <a:cxnLst/>
              <a:rect l="l" t="t" r="r" b="b"/>
              <a:pathLst>
                <a:path w="5610" h="7913" fill="none" extrusionOk="0">
                  <a:moveTo>
                    <a:pt x="1" y="1"/>
                  </a:moveTo>
                  <a:lnTo>
                    <a:pt x="5609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4" name="Google Shape;3274;p36"/>
            <p:cNvSpPr/>
            <p:nvPr/>
          </p:nvSpPr>
          <p:spPr>
            <a:xfrm>
              <a:off x="5244375" y="2821050"/>
              <a:ext cx="123550" cy="197825"/>
            </a:xfrm>
            <a:custGeom>
              <a:avLst/>
              <a:gdLst/>
              <a:ahLst/>
              <a:cxnLst/>
              <a:rect l="l" t="t" r="r" b="b"/>
              <a:pathLst>
                <a:path w="4942" h="7913" fill="none" extrusionOk="0">
                  <a:moveTo>
                    <a:pt x="1" y="1"/>
                  </a:moveTo>
                  <a:lnTo>
                    <a:pt x="4941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5" name="Google Shape;3275;p36"/>
            <p:cNvSpPr/>
            <p:nvPr/>
          </p:nvSpPr>
          <p:spPr>
            <a:xfrm>
              <a:off x="5183100" y="2821050"/>
              <a:ext cx="105875" cy="197825"/>
            </a:xfrm>
            <a:custGeom>
              <a:avLst/>
              <a:gdLst/>
              <a:ahLst/>
              <a:cxnLst/>
              <a:rect l="l" t="t" r="r" b="b"/>
              <a:pathLst>
                <a:path w="4235" h="7913" fill="none" extrusionOk="0">
                  <a:moveTo>
                    <a:pt x="0" y="1"/>
                  </a:moveTo>
                  <a:lnTo>
                    <a:pt x="4235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6" name="Google Shape;3276;p36"/>
            <p:cNvSpPr/>
            <p:nvPr/>
          </p:nvSpPr>
          <p:spPr>
            <a:xfrm>
              <a:off x="5120875" y="2821050"/>
              <a:ext cx="89175" cy="197825"/>
            </a:xfrm>
            <a:custGeom>
              <a:avLst/>
              <a:gdLst/>
              <a:ahLst/>
              <a:cxnLst/>
              <a:rect l="l" t="t" r="r" b="b"/>
              <a:pathLst>
                <a:path w="3567" h="7913" fill="none" extrusionOk="0">
                  <a:moveTo>
                    <a:pt x="1" y="1"/>
                  </a:moveTo>
                  <a:lnTo>
                    <a:pt x="3567" y="7912"/>
                  </a:lnTo>
                </a:path>
              </a:pathLst>
            </a:custGeom>
            <a:noFill/>
            <a:ln w="9525" cap="rnd" cmpd="sng">
              <a:solidFill>
                <a:srgbClr val="646B6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7" name="Google Shape;3277;p36"/>
            <p:cNvSpPr/>
            <p:nvPr/>
          </p:nvSpPr>
          <p:spPr>
            <a:xfrm>
              <a:off x="3073300" y="2082825"/>
              <a:ext cx="3130350" cy="642600"/>
            </a:xfrm>
            <a:custGeom>
              <a:avLst/>
              <a:gdLst/>
              <a:ahLst/>
              <a:cxnLst/>
              <a:rect l="l" t="t" r="r" b="b"/>
              <a:pathLst>
                <a:path w="125214" h="25704" extrusionOk="0">
                  <a:moveTo>
                    <a:pt x="10958" y="0"/>
                  </a:moveTo>
                  <a:lnTo>
                    <a:pt x="10661" y="37"/>
                  </a:lnTo>
                  <a:lnTo>
                    <a:pt x="10327" y="75"/>
                  </a:lnTo>
                  <a:lnTo>
                    <a:pt x="10030" y="112"/>
                  </a:lnTo>
                  <a:lnTo>
                    <a:pt x="9733" y="223"/>
                  </a:lnTo>
                  <a:lnTo>
                    <a:pt x="9436" y="335"/>
                  </a:lnTo>
                  <a:lnTo>
                    <a:pt x="9176" y="446"/>
                  </a:lnTo>
                  <a:lnTo>
                    <a:pt x="8878" y="595"/>
                  </a:lnTo>
                  <a:lnTo>
                    <a:pt x="8656" y="780"/>
                  </a:lnTo>
                  <a:lnTo>
                    <a:pt x="8396" y="966"/>
                  </a:lnTo>
                  <a:lnTo>
                    <a:pt x="8173" y="1189"/>
                  </a:lnTo>
                  <a:lnTo>
                    <a:pt x="7950" y="1412"/>
                  </a:lnTo>
                  <a:lnTo>
                    <a:pt x="7764" y="1635"/>
                  </a:lnTo>
                  <a:lnTo>
                    <a:pt x="7615" y="1895"/>
                  </a:lnTo>
                  <a:lnTo>
                    <a:pt x="7467" y="2192"/>
                  </a:lnTo>
                  <a:lnTo>
                    <a:pt x="7318" y="2452"/>
                  </a:lnTo>
                  <a:lnTo>
                    <a:pt x="7207" y="2749"/>
                  </a:lnTo>
                  <a:lnTo>
                    <a:pt x="1" y="25704"/>
                  </a:lnTo>
                  <a:lnTo>
                    <a:pt x="125214" y="25704"/>
                  </a:lnTo>
                  <a:lnTo>
                    <a:pt x="118045" y="2786"/>
                  </a:lnTo>
                  <a:lnTo>
                    <a:pt x="117934" y="2489"/>
                  </a:lnTo>
                  <a:lnTo>
                    <a:pt x="117785" y="2192"/>
                  </a:lnTo>
                  <a:lnTo>
                    <a:pt x="117636" y="1895"/>
                  </a:lnTo>
                  <a:lnTo>
                    <a:pt x="117488" y="1635"/>
                  </a:lnTo>
                  <a:lnTo>
                    <a:pt x="117265" y="1412"/>
                  </a:lnTo>
                  <a:lnTo>
                    <a:pt x="117079" y="1189"/>
                  </a:lnTo>
                  <a:lnTo>
                    <a:pt x="116856" y="966"/>
                  </a:lnTo>
                  <a:lnTo>
                    <a:pt x="116596" y="780"/>
                  </a:lnTo>
                  <a:lnTo>
                    <a:pt x="116336" y="595"/>
                  </a:lnTo>
                  <a:lnTo>
                    <a:pt x="116076" y="446"/>
                  </a:lnTo>
                  <a:lnTo>
                    <a:pt x="115816" y="335"/>
                  </a:lnTo>
                  <a:lnTo>
                    <a:pt x="115519" y="223"/>
                  </a:lnTo>
                  <a:lnTo>
                    <a:pt x="115222" y="112"/>
                  </a:lnTo>
                  <a:lnTo>
                    <a:pt x="114925" y="75"/>
                  </a:lnTo>
                  <a:lnTo>
                    <a:pt x="114591" y="37"/>
                  </a:lnTo>
                  <a:lnTo>
                    <a:pt x="11425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8" name="Google Shape;3278;p36"/>
            <p:cNvSpPr/>
            <p:nvPr/>
          </p:nvSpPr>
          <p:spPr>
            <a:xfrm>
              <a:off x="3139250" y="2132025"/>
              <a:ext cx="2989200" cy="544200"/>
            </a:xfrm>
            <a:custGeom>
              <a:avLst/>
              <a:gdLst/>
              <a:ahLst/>
              <a:cxnLst/>
              <a:rect l="l" t="t" r="r" b="b"/>
              <a:pathLst>
                <a:path w="119568" h="21768" extrusionOk="0">
                  <a:moveTo>
                    <a:pt x="8023" y="1"/>
                  </a:moveTo>
                  <a:lnTo>
                    <a:pt x="7689" y="75"/>
                  </a:lnTo>
                  <a:lnTo>
                    <a:pt x="7429" y="224"/>
                  </a:lnTo>
                  <a:lnTo>
                    <a:pt x="7169" y="372"/>
                  </a:lnTo>
                  <a:lnTo>
                    <a:pt x="6909" y="558"/>
                  </a:lnTo>
                  <a:lnTo>
                    <a:pt x="6723" y="818"/>
                  </a:lnTo>
                  <a:lnTo>
                    <a:pt x="6538" y="1078"/>
                  </a:lnTo>
                  <a:lnTo>
                    <a:pt x="6426" y="1375"/>
                  </a:lnTo>
                  <a:lnTo>
                    <a:pt x="0" y="21767"/>
                  </a:lnTo>
                  <a:lnTo>
                    <a:pt x="118861" y="21767"/>
                  </a:lnTo>
                  <a:lnTo>
                    <a:pt x="119084" y="21693"/>
                  </a:lnTo>
                  <a:lnTo>
                    <a:pt x="119270" y="21544"/>
                  </a:lnTo>
                  <a:lnTo>
                    <a:pt x="119381" y="21396"/>
                  </a:lnTo>
                  <a:lnTo>
                    <a:pt x="119493" y="21210"/>
                  </a:lnTo>
                  <a:lnTo>
                    <a:pt x="119567" y="21024"/>
                  </a:lnTo>
                  <a:lnTo>
                    <a:pt x="119567" y="20802"/>
                  </a:lnTo>
                  <a:lnTo>
                    <a:pt x="119530" y="20579"/>
                  </a:lnTo>
                  <a:lnTo>
                    <a:pt x="113550" y="1375"/>
                  </a:lnTo>
                  <a:lnTo>
                    <a:pt x="113401" y="1078"/>
                  </a:lnTo>
                  <a:lnTo>
                    <a:pt x="113253" y="818"/>
                  </a:lnTo>
                  <a:lnTo>
                    <a:pt x="113067" y="558"/>
                  </a:lnTo>
                  <a:lnTo>
                    <a:pt x="112807" y="372"/>
                  </a:lnTo>
                  <a:lnTo>
                    <a:pt x="112547" y="224"/>
                  </a:lnTo>
                  <a:lnTo>
                    <a:pt x="112250" y="75"/>
                  </a:lnTo>
                  <a:lnTo>
                    <a:pt x="11195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9" name="Google Shape;3279;p36"/>
            <p:cNvSpPr/>
            <p:nvPr/>
          </p:nvSpPr>
          <p:spPr>
            <a:xfrm>
              <a:off x="4308350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1" y="1"/>
                  </a:moveTo>
                  <a:lnTo>
                    <a:pt x="1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0" name="Google Shape;3280;p36"/>
            <p:cNvSpPr/>
            <p:nvPr/>
          </p:nvSpPr>
          <p:spPr>
            <a:xfrm>
              <a:off x="4417000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1" y="1"/>
                  </a:moveTo>
                  <a:lnTo>
                    <a:pt x="1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1" name="Google Shape;3281;p36"/>
            <p:cNvSpPr/>
            <p:nvPr/>
          </p:nvSpPr>
          <p:spPr>
            <a:xfrm>
              <a:off x="4525650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0" y="1"/>
                  </a:moveTo>
                  <a:lnTo>
                    <a:pt x="0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2" name="Google Shape;3282;p36"/>
            <p:cNvSpPr/>
            <p:nvPr/>
          </p:nvSpPr>
          <p:spPr>
            <a:xfrm>
              <a:off x="4634300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0" y="1"/>
                  </a:moveTo>
                  <a:lnTo>
                    <a:pt x="0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3" name="Google Shape;3283;p36"/>
            <p:cNvSpPr/>
            <p:nvPr/>
          </p:nvSpPr>
          <p:spPr>
            <a:xfrm>
              <a:off x="4742950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0" y="1"/>
                  </a:moveTo>
                  <a:lnTo>
                    <a:pt x="0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4" name="Google Shape;3284;p36"/>
            <p:cNvSpPr/>
            <p:nvPr/>
          </p:nvSpPr>
          <p:spPr>
            <a:xfrm>
              <a:off x="4851575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1" y="1"/>
                  </a:moveTo>
                  <a:lnTo>
                    <a:pt x="1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5" name="Google Shape;3285;p36"/>
            <p:cNvSpPr/>
            <p:nvPr/>
          </p:nvSpPr>
          <p:spPr>
            <a:xfrm>
              <a:off x="4960225" y="2208175"/>
              <a:ext cx="25" cy="391900"/>
            </a:xfrm>
            <a:custGeom>
              <a:avLst/>
              <a:gdLst/>
              <a:ahLst/>
              <a:cxnLst/>
              <a:rect l="l" t="t" r="r" b="b"/>
              <a:pathLst>
                <a:path w="1" h="15676" fill="none" extrusionOk="0">
                  <a:moveTo>
                    <a:pt x="1" y="1"/>
                  </a:moveTo>
                  <a:lnTo>
                    <a:pt x="1" y="15675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6" name="Google Shape;3286;p36"/>
            <p:cNvSpPr/>
            <p:nvPr/>
          </p:nvSpPr>
          <p:spPr>
            <a:xfrm>
              <a:off x="4244275" y="2258325"/>
              <a:ext cx="780050" cy="25"/>
            </a:xfrm>
            <a:custGeom>
              <a:avLst/>
              <a:gdLst/>
              <a:ahLst/>
              <a:cxnLst/>
              <a:rect l="l" t="t" r="r" b="b"/>
              <a:pathLst>
                <a:path w="31202" h="1" fill="none" extrusionOk="0">
                  <a:moveTo>
                    <a:pt x="31202" y="0"/>
                  </a:moveTo>
                  <a:lnTo>
                    <a:pt x="1" y="0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7" name="Google Shape;3287;p36"/>
            <p:cNvSpPr/>
            <p:nvPr/>
          </p:nvSpPr>
          <p:spPr>
            <a:xfrm>
              <a:off x="4244275" y="2355825"/>
              <a:ext cx="780050" cy="25"/>
            </a:xfrm>
            <a:custGeom>
              <a:avLst/>
              <a:gdLst/>
              <a:ahLst/>
              <a:cxnLst/>
              <a:rect l="l" t="t" r="r" b="b"/>
              <a:pathLst>
                <a:path w="31202" h="1" fill="none" extrusionOk="0">
                  <a:moveTo>
                    <a:pt x="31202" y="1"/>
                  </a:moveTo>
                  <a:lnTo>
                    <a:pt x="1" y="1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8" name="Google Shape;3288;p36"/>
            <p:cNvSpPr/>
            <p:nvPr/>
          </p:nvSpPr>
          <p:spPr>
            <a:xfrm>
              <a:off x="4244275" y="2452400"/>
              <a:ext cx="780050" cy="25"/>
            </a:xfrm>
            <a:custGeom>
              <a:avLst/>
              <a:gdLst/>
              <a:ahLst/>
              <a:cxnLst/>
              <a:rect l="l" t="t" r="r" b="b"/>
              <a:pathLst>
                <a:path w="31202" h="1" fill="none" extrusionOk="0">
                  <a:moveTo>
                    <a:pt x="31202" y="1"/>
                  </a:moveTo>
                  <a:lnTo>
                    <a:pt x="1" y="1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9" name="Google Shape;3289;p36"/>
            <p:cNvSpPr/>
            <p:nvPr/>
          </p:nvSpPr>
          <p:spPr>
            <a:xfrm>
              <a:off x="4244275" y="2549900"/>
              <a:ext cx="780050" cy="25"/>
            </a:xfrm>
            <a:custGeom>
              <a:avLst/>
              <a:gdLst/>
              <a:ahLst/>
              <a:cxnLst/>
              <a:rect l="l" t="t" r="r" b="b"/>
              <a:pathLst>
                <a:path w="31202" h="1" fill="none" extrusionOk="0">
                  <a:moveTo>
                    <a:pt x="31202" y="1"/>
                  </a:moveTo>
                  <a:lnTo>
                    <a:pt x="1" y="1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0" name="Google Shape;3290;p36"/>
            <p:cNvSpPr/>
            <p:nvPr/>
          </p:nvSpPr>
          <p:spPr>
            <a:xfrm>
              <a:off x="2787300" y="2811775"/>
              <a:ext cx="403050" cy="215450"/>
            </a:xfrm>
            <a:custGeom>
              <a:avLst/>
              <a:gdLst/>
              <a:ahLst/>
              <a:cxnLst/>
              <a:rect l="l" t="t" r="r" b="b"/>
              <a:pathLst>
                <a:path w="16122" h="8618" fill="none" extrusionOk="0">
                  <a:moveTo>
                    <a:pt x="16121" y="0"/>
                  </a:moveTo>
                  <a:lnTo>
                    <a:pt x="1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1" name="Google Shape;3291;p36"/>
            <p:cNvSpPr/>
            <p:nvPr/>
          </p:nvSpPr>
          <p:spPr>
            <a:xfrm>
              <a:off x="2911725" y="2811775"/>
              <a:ext cx="373325" cy="215450"/>
            </a:xfrm>
            <a:custGeom>
              <a:avLst/>
              <a:gdLst/>
              <a:ahLst/>
              <a:cxnLst/>
              <a:rect l="l" t="t" r="r" b="b"/>
              <a:pathLst>
                <a:path w="14933" h="8618" fill="none" extrusionOk="0">
                  <a:moveTo>
                    <a:pt x="14933" y="0"/>
                  </a:moveTo>
                  <a:lnTo>
                    <a:pt x="1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2" name="Google Shape;3292;p36"/>
            <p:cNvSpPr/>
            <p:nvPr/>
          </p:nvSpPr>
          <p:spPr>
            <a:xfrm>
              <a:off x="3036175" y="2811775"/>
              <a:ext cx="343600" cy="215450"/>
            </a:xfrm>
            <a:custGeom>
              <a:avLst/>
              <a:gdLst/>
              <a:ahLst/>
              <a:cxnLst/>
              <a:rect l="l" t="t" r="r" b="b"/>
              <a:pathLst>
                <a:path w="13744" h="8618" fill="none" extrusionOk="0">
                  <a:moveTo>
                    <a:pt x="13744" y="0"/>
                  </a:moveTo>
                  <a:lnTo>
                    <a:pt x="0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3" name="Google Shape;3293;p36"/>
            <p:cNvSpPr/>
            <p:nvPr/>
          </p:nvSpPr>
          <p:spPr>
            <a:xfrm>
              <a:off x="3160600" y="2811775"/>
              <a:ext cx="313900" cy="215450"/>
            </a:xfrm>
            <a:custGeom>
              <a:avLst/>
              <a:gdLst/>
              <a:ahLst/>
              <a:cxnLst/>
              <a:rect l="l" t="t" r="r" b="b"/>
              <a:pathLst>
                <a:path w="12556" h="8618" fill="none" extrusionOk="0">
                  <a:moveTo>
                    <a:pt x="12555" y="0"/>
                  </a:moveTo>
                  <a:lnTo>
                    <a:pt x="0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4" name="Google Shape;3294;p36"/>
            <p:cNvSpPr/>
            <p:nvPr/>
          </p:nvSpPr>
          <p:spPr>
            <a:xfrm>
              <a:off x="3285025" y="2811775"/>
              <a:ext cx="284175" cy="215450"/>
            </a:xfrm>
            <a:custGeom>
              <a:avLst/>
              <a:gdLst/>
              <a:ahLst/>
              <a:cxnLst/>
              <a:rect l="l" t="t" r="r" b="b"/>
              <a:pathLst>
                <a:path w="11367" h="8618" fill="none" extrusionOk="0">
                  <a:moveTo>
                    <a:pt x="11367" y="0"/>
                  </a:moveTo>
                  <a:lnTo>
                    <a:pt x="1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5" name="Google Shape;3295;p36"/>
            <p:cNvSpPr/>
            <p:nvPr/>
          </p:nvSpPr>
          <p:spPr>
            <a:xfrm>
              <a:off x="3409475" y="2811775"/>
              <a:ext cx="254450" cy="215450"/>
            </a:xfrm>
            <a:custGeom>
              <a:avLst/>
              <a:gdLst/>
              <a:ahLst/>
              <a:cxnLst/>
              <a:rect l="l" t="t" r="r" b="b"/>
              <a:pathLst>
                <a:path w="10178" h="8618" fill="none" extrusionOk="0">
                  <a:moveTo>
                    <a:pt x="10178" y="0"/>
                  </a:moveTo>
                  <a:lnTo>
                    <a:pt x="0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6" name="Google Shape;3296;p36"/>
            <p:cNvSpPr/>
            <p:nvPr/>
          </p:nvSpPr>
          <p:spPr>
            <a:xfrm>
              <a:off x="3533900" y="2811775"/>
              <a:ext cx="224750" cy="215450"/>
            </a:xfrm>
            <a:custGeom>
              <a:avLst/>
              <a:gdLst/>
              <a:ahLst/>
              <a:cxnLst/>
              <a:rect l="l" t="t" r="r" b="b"/>
              <a:pathLst>
                <a:path w="8990" h="8618" fill="none" extrusionOk="0">
                  <a:moveTo>
                    <a:pt x="8989" y="0"/>
                  </a:moveTo>
                  <a:lnTo>
                    <a:pt x="0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7" name="Google Shape;3297;p36"/>
            <p:cNvSpPr/>
            <p:nvPr/>
          </p:nvSpPr>
          <p:spPr>
            <a:xfrm>
              <a:off x="3091875" y="2834050"/>
              <a:ext cx="702050" cy="25"/>
            </a:xfrm>
            <a:custGeom>
              <a:avLst/>
              <a:gdLst/>
              <a:ahLst/>
              <a:cxnLst/>
              <a:rect l="l" t="t" r="r" b="b"/>
              <a:pathLst>
                <a:path w="28082" h="1" fill="none" extrusionOk="0">
                  <a:moveTo>
                    <a:pt x="28082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8" name="Google Shape;3298;p36"/>
            <p:cNvSpPr/>
            <p:nvPr/>
          </p:nvSpPr>
          <p:spPr>
            <a:xfrm>
              <a:off x="3001800" y="2879550"/>
              <a:ext cx="747550" cy="25"/>
            </a:xfrm>
            <a:custGeom>
              <a:avLst/>
              <a:gdLst/>
              <a:ahLst/>
              <a:cxnLst/>
              <a:rect l="l" t="t" r="r" b="b"/>
              <a:pathLst>
                <a:path w="29902" h="1" fill="none" extrusionOk="0">
                  <a:moveTo>
                    <a:pt x="29902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9" name="Google Shape;3299;p36"/>
            <p:cNvSpPr/>
            <p:nvPr/>
          </p:nvSpPr>
          <p:spPr>
            <a:xfrm>
              <a:off x="2899650" y="2931550"/>
              <a:ext cx="798625" cy="25"/>
            </a:xfrm>
            <a:custGeom>
              <a:avLst/>
              <a:gdLst/>
              <a:ahLst/>
              <a:cxnLst/>
              <a:rect l="l" t="t" r="r" b="b"/>
              <a:pathLst>
                <a:path w="31945" h="1" fill="none" extrusionOk="0">
                  <a:moveTo>
                    <a:pt x="31945" y="1"/>
                  </a:moveTo>
                  <a:lnTo>
                    <a:pt x="1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0" name="Google Shape;3300;p36"/>
            <p:cNvSpPr/>
            <p:nvPr/>
          </p:nvSpPr>
          <p:spPr>
            <a:xfrm>
              <a:off x="2782650" y="2991925"/>
              <a:ext cx="858075" cy="25"/>
            </a:xfrm>
            <a:custGeom>
              <a:avLst/>
              <a:gdLst/>
              <a:ahLst/>
              <a:cxnLst/>
              <a:rect l="l" t="t" r="r" b="b"/>
              <a:pathLst>
                <a:path w="34323" h="1" fill="none" extrusionOk="0">
                  <a:moveTo>
                    <a:pt x="34322" y="0"/>
                  </a:moveTo>
                  <a:lnTo>
                    <a:pt x="1" y="0"/>
                  </a:lnTo>
                </a:path>
              </a:pathLst>
            </a:custGeom>
            <a:noFill/>
            <a:ln w="37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1" name="Google Shape;3301;p36"/>
            <p:cNvSpPr/>
            <p:nvPr/>
          </p:nvSpPr>
          <p:spPr>
            <a:xfrm>
              <a:off x="6080125" y="2811775"/>
              <a:ext cx="403050" cy="215450"/>
            </a:xfrm>
            <a:custGeom>
              <a:avLst/>
              <a:gdLst/>
              <a:ahLst/>
              <a:cxnLst/>
              <a:rect l="l" t="t" r="r" b="b"/>
              <a:pathLst>
                <a:path w="16122" h="8618" fill="none" extrusionOk="0">
                  <a:moveTo>
                    <a:pt x="1" y="0"/>
                  </a:moveTo>
                  <a:lnTo>
                    <a:pt x="16121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2" name="Google Shape;3302;p36"/>
            <p:cNvSpPr/>
            <p:nvPr/>
          </p:nvSpPr>
          <p:spPr>
            <a:xfrm>
              <a:off x="5985425" y="2811775"/>
              <a:ext cx="373300" cy="215450"/>
            </a:xfrm>
            <a:custGeom>
              <a:avLst/>
              <a:gdLst/>
              <a:ahLst/>
              <a:cxnLst/>
              <a:rect l="l" t="t" r="r" b="b"/>
              <a:pathLst>
                <a:path w="14932" h="8618" fill="none" extrusionOk="0">
                  <a:moveTo>
                    <a:pt x="0" y="0"/>
                  </a:moveTo>
                  <a:lnTo>
                    <a:pt x="14932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3" name="Google Shape;3303;p36"/>
            <p:cNvSpPr/>
            <p:nvPr/>
          </p:nvSpPr>
          <p:spPr>
            <a:xfrm>
              <a:off x="5890700" y="2811775"/>
              <a:ext cx="343600" cy="215450"/>
            </a:xfrm>
            <a:custGeom>
              <a:avLst/>
              <a:gdLst/>
              <a:ahLst/>
              <a:cxnLst/>
              <a:rect l="l" t="t" r="r" b="b"/>
              <a:pathLst>
                <a:path w="13744" h="8618" fill="none" extrusionOk="0">
                  <a:moveTo>
                    <a:pt x="0" y="0"/>
                  </a:moveTo>
                  <a:lnTo>
                    <a:pt x="13744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4" name="Google Shape;3304;p36"/>
            <p:cNvSpPr/>
            <p:nvPr/>
          </p:nvSpPr>
          <p:spPr>
            <a:xfrm>
              <a:off x="5795975" y="2811775"/>
              <a:ext cx="313900" cy="215450"/>
            </a:xfrm>
            <a:custGeom>
              <a:avLst/>
              <a:gdLst/>
              <a:ahLst/>
              <a:cxnLst/>
              <a:rect l="l" t="t" r="r" b="b"/>
              <a:pathLst>
                <a:path w="12556" h="8618" fill="none" extrusionOk="0">
                  <a:moveTo>
                    <a:pt x="1" y="0"/>
                  </a:moveTo>
                  <a:lnTo>
                    <a:pt x="12555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5" name="Google Shape;3305;p36"/>
            <p:cNvSpPr/>
            <p:nvPr/>
          </p:nvSpPr>
          <p:spPr>
            <a:xfrm>
              <a:off x="5701250" y="2811775"/>
              <a:ext cx="284175" cy="215450"/>
            </a:xfrm>
            <a:custGeom>
              <a:avLst/>
              <a:gdLst/>
              <a:ahLst/>
              <a:cxnLst/>
              <a:rect l="l" t="t" r="r" b="b"/>
              <a:pathLst>
                <a:path w="11367" h="8618" fill="none" extrusionOk="0">
                  <a:moveTo>
                    <a:pt x="1" y="0"/>
                  </a:moveTo>
                  <a:lnTo>
                    <a:pt x="11367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6" name="Google Shape;3306;p36"/>
            <p:cNvSpPr/>
            <p:nvPr/>
          </p:nvSpPr>
          <p:spPr>
            <a:xfrm>
              <a:off x="5606550" y="2811775"/>
              <a:ext cx="254450" cy="215450"/>
            </a:xfrm>
            <a:custGeom>
              <a:avLst/>
              <a:gdLst/>
              <a:ahLst/>
              <a:cxnLst/>
              <a:rect l="l" t="t" r="r" b="b"/>
              <a:pathLst>
                <a:path w="10178" h="8618" fill="none" extrusionOk="0">
                  <a:moveTo>
                    <a:pt x="0" y="0"/>
                  </a:moveTo>
                  <a:lnTo>
                    <a:pt x="10178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7" name="Google Shape;3307;p36"/>
            <p:cNvSpPr/>
            <p:nvPr/>
          </p:nvSpPr>
          <p:spPr>
            <a:xfrm>
              <a:off x="5511825" y="2811775"/>
              <a:ext cx="224750" cy="215450"/>
            </a:xfrm>
            <a:custGeom>
              <a:avLst/>
              <a:gdLst/>
              <a:ahLst/>
              <a:cxnLst/>
              <a:rect l="l" t="t" r="r" b="b"/>
              <a:pathLst>
                <a:path w="8990" h="8618" fill="none" extrusionOk="0">
                  <a:moveTo>
                    <a:pt x="0" y="0"/>
                  </a:moveTo>
                  <a:lnTo>
                    <a:pt x="8989" y="8618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8" name="Google Shape;3308;p36"/>
            <p:cNvSpPr/>
            <p:nvPr/>
          </p:nvSpPr>
          <p:spPr>
            <a:xfrm>
              <a:off x="5476550" y="2834050"/>
              <a:ext cx="702025" cy="25"/>
            </a:xfrm>
            <a:custGeom>
              <a:avLst/>
              <a:gdLst/>
              <a:ahLst/>
              <a:cxnLst/>
              <a:rect l="l" t="t" r="r" b="b"/>
              <a:pathLst>
                <a:path w="28081" h="1" fill="none" extrusionOk="0">
                  <a:moveTo>
                    <a:pt x="0" y="1"/>
                  </a:moveTo>
                  <a:lnTo>
                    <a:pt x="28081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09" name="Google Shape;3309;p36"/>
            <p:cNvSpPr/>
            <p:nvPr/>
          </p:nvSpPr>
          <p:spPr>
            <a:xfrm>
              <a:off x="5521100" y="2879550"/>
              <a:ext cx="747550" cy="25"/>
            </a:xfrm>
            <a:custGeom>
              <a:avLst/>
              <a:gdLst/>
              <a:ahLst/>
              <a:cxnLst/>
              <a:rect l="l" t="t" r="r" b="b"/>
              <a:pathLst>
                <a:path w="29902" h="1" fill="none" extrusionOk="0">
                  <a:moveTo>
                    <a:pt x="1" y="1"/>
                  </a:moveTo>
                  <a:lnTo>
                    <a:pt x="29902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0" name="Google Shape;3310;p36"/>
            <p:cNvSpPr/>
            <p:nvPr/>
          </p:nvSpPr>
          <p:spPr>
            <a:xfrm>
              <a:off x="5572175" y="2931550"/>
              <a:ext cx="798625" cy="25"/>
            </a:xfrm>
            <a:custGeom>
              <a:avLst/>
              <a:gdLst/>
              <a:ahLst/>
              <a:cxnLst/>
              <a:rect l="l" t="t" r="r" b="b"/>
              <a:pathLst>
                <a:path w="31945" h="1" fill="none" extrusionOk="0">
                  <a:moveTo>
                    <a:pt x="1" y="1"/>
                  </a:moveTo>
                  <a:lnTo>
                    <a:pt x="31945" y="1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1" name="Google Shape;3311;p36"/>
            <p:cNvSpPr/>
            <p:nvPr/>
          </p:nvSpPr>
          <p:spPr>
            <a:xfrm>
              <a:off x="5629750" y="2991925"/>
              <a:ext cx="858050" cy="25"/>
            </a:xfrm>
            <a:custGeom>
              <a:avLst/>
              <a:gdLst/>
              <a:ahLst/>
              <a:cxnLst/>
              <a:rect l="l" t="t" r="r" b="b"/>
              <a:pathLst>
                <a:path w="34322" h="1" fill="none" extrusionOk="0">
                  <a:moveTo>
                    <a:pt x="1" y="0"/>
                  </a:moveTo>
                  <a:lnTo>
                    <a:pt x="34322" y="0"/>
                  </a:lnTo>
                </a:path>
              </a:pathLst>
            </a:custGeom>
            <a:noFill/>
            <a:ln w="9525" cap="rnd" cmpd="sng">
              <a:solidFill>
                <a:srgbClr val="97A7A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2" name="Google Shape;3312;p36"/>
            <p:cNvSpPr/>
            <p:nvPr/>
          </p:nvSpPr>
          <p:spPr>
            <a:xfrm>
              <a:off x="5579625" y="2210975"/>
              <a:ext cx="335250" cy="27875"/>
            </a:xfrm>
            <a:custGeom>
              <a:avLst/>
              <a:gdLst/>
              <a:ahLst/>
              <a:cxnLst/>
              <a:rect l="l" t="t" r="r" b="b"/>
              <a:pathLst>
                <a:path w="13410" h="1115" extrusionOk="0">
                  <a:moveTo>
                    <a:pt x="594" y="0"/>
                  </a:moveTo>
                  <a:lnTo>
                    <a:pt x="446" y="37"/>
                  </a:lnTo>
                  <a:lnTo>
                    <a:pt x="334" y="74"/>
                  </a:lnTo>
                  <a:lnTo>
                    <a:pt x="223" y="112"/>
                  </a:lnTo>
                  <a:lnTo>
                    <a:pt x="111" y="186"/>
                  </a:lnTo>
                  <a:lnTo>
                    <a:pt x="74" y="260"/>
                  </a:lnTo>
                  <a:lnTo>
                    <a:pt x="0" y="372"/>
                  </a:lnTo>
                  <a:lnTo>
                    <a:pt x="0" y="446"/>
                  </a:lnTo>
                  <a:lnTo>
                    <a:pt x="0" y="557"/>
                  </a:lnTo>
                  <a:lnTo>
                    <a:pt x="37" y="669"/>
                  </a:lnTo>
                  <a:lnTo>
                    <a:pt x="111" y="780"/>
                  </a:lnTo>
                  <a:lnTo>
                    <a:pt x="334" y="966"/>
                  </a:lnTo>
                  <a:lnTo>
                    <a:pt x="594" y="1077"/>
                  </a:lnTo>
                  <a:lnTo>
                    <a:pt x="891" y="1114"/>
                  </a:lnTo>
                  <a:lnTo>
                    <a:pt x="12963" y="1114"/>
                  </a:lnTo>
                  <a:lnTo>
                    <a:pt x="13075" y="1077"/>
                  </a:lnTo>
                  <a:lnTo>
                    <a:pt x="13186" y="1040"/>
                  </a:lnTo>
                  <a:lnTo>
                    <a:pt x="13298" y="966"/>
                  </a:lnTo>
                  <a:lnTo>
                    <a:pt x="13372" y="892"/>
                  </a:lnTo>
                  <a:lnTo>
                    <a:pt x="13409" y="780"/>
                  </a:lnTo>
                  <a:lnTo>
                    <a:pt x="13409" y="669"/>
                  </a:lnTo>
                  <a:lnTo>
                    <a:pt x="13409" y="557"/>
                  </a:lnTo>
                  <a:lnTo>
                    <a:pt x="13372" y="446"/>
                  </a:lnTo>
                  <a:lnTo>
                    <a:pt x="13298" y="372"/>
                  </a:lnTo>
                  <a:lnTo>
                    <a:pt x="13075" y="186"/>
                  </a:lnTo>
                  <a:lnTo>
                    <a:pt x="12815" y="74"/>
                  </a:lnTo>
                  <a:lnTo>
                    <a:pt x="12518" y="0"/>
                  </a:lnTo>
                  <a:close/>
                </a:path>
              </a:pathLst>
            </a:custGeom>
            <a:solidFill>
              <a:schemeClr val="accent6"/>
            </a:solidFill>
            <a:ln w="37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3" name="Google Shape;3313;p36"/>
            <p:cNvSpPr/>
            <p:nvPr/>
          </p:nvSpPr>
          <p:spPr>
            <a:xfrm>
              <a:off x="5597250" y="2293600"/>
              <a:ext cx="335250" cy="25"/>
            </a:xfrm>
            <a:custGeom>
              <a:avLst/>
              <a:gdLst/>
              <a:ahLst/>
              <a:cxnLst/>
              <a:rect l="l" t="t" r="r" b="b"/>
              <a:pathLst>
                <a:path w="13410" h="1" fill="none" extrusionOk="0">
                  <a:moveTo>
                    <a:pt x="13410" y="1"/>
                  </a:moveTo>
                  <a:lnTo>
                    <a:pt x="1" y="1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4" name="Google Shape;3314;p36"/>
            <p:cNvSpPr/>
            <p:nvPr/>
          </p:nvSpPr>
          <p:spPr>
            <a:xfrm>
              <a:off x="5610250" y="2345600"/>
              <a:ext cx="335250" cy="25"/>
            </a:xfrm>
            <a:custGeom>
              <a:avLst/>
              <a:gdLst/>
              <a:ahLst/>
              <a:cxnLst/>
              <a:rect l="l" t="t" r="r" b="b"/>
              <a:pathLst>
                <a:path w="13410" h="1" fill="none" extrusionOk="0">
                  <a:moveTo>
                    <a:pt x="13410" y="1"/>
                  </a:moveTo>
                  <a:lnTo>
                    <a:pt x="1" y="1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5" name="Google Shape;3315;p36"/>
            <p:cNvSpPr/>
            <p:nvPr/>
          </p:nvSpPr>
          <p:spPr>
            <a:xfrm>
              <a:off x="5623250" y="2397625"/>
              <a:ext cx="335250" cy="25"/>
            </a:xfrm>
            <a:custGeom>
              <a:avLst/>
              <a:gdLst/>
              <a:ahLst/>
              <a:cxnLst/>
              <a:rect l="l" t="t" r="r" b="b"/>
              <a:pathLst>
                <a:path w="13410" h="1" fill="none" extrusionOk="0">
                  <a:moveTo>
                    <a:pt x="13410" y="0"/>
                  </a:moveTo>
                  <a:lnTo>
                    <a:pt x="1" y="0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6" name="Google Shape;3316;p36"/>
            <p:cNvSpPr/>
            <p:nvPr/>
          </p:nvSpPr>
          <p:spPr>
            <a:xfrm>
              <a:off x="5639975" y="2449625"/>
              <a:ext cx="378900" cy="161600"/>
            </a:xfrm>
            <a:custGeom>
              <a:avLst/>
              <a:gdLst/>
              <a:ahLst/>
              <a:cxnLst/>
              <a:rect l="l" t="t" r="r" b="b"/>
              <a:pathLst>
                <a:path w="15156" h="6464" fill="none" extrusionOk="0">
                  <a:moveTo>
                    <a:pt x="298" y="0"/>
                  </a:moveTo>
                  <a:lnTo>
                    <a:pt x="13038" y="0"/>
                  </a:lnTo>
                  <a:lnTo>
                    <a:pt x="13038" y="0"/>
                  </a:lnTo>
                  <a:lnTo>
                    <a:pt x="13112" y="37"/>
                  </a:lnTo>
                  <a:lnTo>
                    <a:pt x="13224" y="74"/>
                  </a:lnTo>
                  <a:lnTo>
                    <a:pt x="13298" y="149"/>
                  </a:lnTo>
                  <a:lnTo>
                    <a:pt x="13335" y="260"/>
                  </a:lnTo>
                  <a:lnTo>
                    <a:pt x="15155" y="6017"/>
                  </a:lnTo>
                  <a:lnTo>
                    <a:pt x="15155" y="6017"/>
                  </a:lnTo>
                  <a:lnTo>
                    <a:pt x="15155" y="6203"/>
                  </a:lnTo>
                  <a:lnTo>
                    <a:pt x="15081" y="6315"/>
                  </a:lnTo>
                  <a:lnTo>
                    <a:pt x="14969" y="6426"/>
                  </a:lnTo>
                  <a:lnTo>
                    <a:pt x="14821" y="6463"/>
                  </a:lnTo>
                  <a:lnTo>
                    <a:pt x="1895" y="6463"/>
                  </a:lnTo>
                  <a:lnTo>
                    <a:pt x="1895" y="6463"/>
                  </a:lnTo>
                  <a:lnTo>
                    <a:pt x="1783" y="6426"/>
                  </a:lnTo>
                  <a:lnTo>
                    <a:pt x="1672" y="6389"/>
                  </a:lnTo>
                  <a:lnTo>
                    <a:pt x="1635" y="6315"/>
                  </a:lnTo>
                  <a:lnTo>
                    <a:pt x="1560" y="6203"/>
                  </a:lnTo>
                  <a:lnTo>
                    <a:pt x="0" y="446"/>
                  </a:lnTo>
                  <a:lnTo>
                    <a:pt x="0" y="446"/>
                  </a:lnTo>
                  <a:lnTo>
                    <a:pt x="0" y="297"/>
                  </a:lnTo>
                  <a:lnTo>
                    <a:pt x="38" y="149"/>
                  </a:lnTo>
                  <a:lnTo>
                    <a:pt x="149" y="37"/>
                  </a:lnTo>
                  <a:lnTo>
                    <a:pt x="298" y="0"/>
                  </a:lnTo>
                  <a:lnTo>
                    <a:pt x="298" y="0"/>
                  </a:lnTo>
                  <a:close/>
                </a:path>
              </a:pathLst>
            </a:custGeom>
            <a:solidFill>
              <a:schemeClr val="lt2"/>
            </a:solidFill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7" name="Google Shape;3317;p36"/>
            <p:cNvSpPr/>
            <p:nvPr/>
          </p:nvSpPr>
          <p:spPr>
            <a:xfrm>
              <a:off x="3309175" y="2424550"/>
              <a:ext cx="336175" cy="27875"/>
            </a:xfrm>
            <a:custGeom>
              <a:avLst/>
              <a:gdLst/>
              <a:ahLst/>
              <a:cxnLst/>
              <a:rect l="l" t="t" r="r" b="b"/>
              <a:pathLst>
                <a:path w="13447" h="1115" extrusionOk="0">
                  <a:moveTo>
                    <a:pt x="892" y="0"/>
                  </a:moveTo>
                  <a:lnTo>
                    <a:pt x="595" y="37"/>
                  </a:lnTo>
                  <a:lnTo>
                    <a:pt x="335" y="149"/>
                  </a:lnTo>
                  <a:lnTo>
                    <a:pt x="149" y="335"/>
                  </a:lnTo>
                  <a:lnTo>
                    <a:pt x="75" y="446"/>
                  </a:lnTo>
                  <a:lnTo>
                    <a:pt x="38" y="557"/>
                  </a:lnTo>
                  <a:lnTo>
                    <a:pt x="1" y="669"/>
                  </a:lnTo>
                  <a:lnTo>
                    <a:pt x="38" y="780"/>
                  </a:lnTo>
                  <a:lnTo>
                    <a:pt x="75" y="855"/>
                  </a:lnTo>
                  <a:lnTo>
                    <a:pt x="149" y="929"/>
                  </a:lnTo>
                  <a:lnTo>
                    <a:pt x="223" y="1003"/>
                  </a:lnTo>
                  <a:lnTo>
                    <a:pt x="335" y="1040"/>
                  </a:lnTo>
                  <a:lnTo>
                    <a:pt x="483" y="1077"/>
                  </a:lnTo>
                  <a:lnTo>
                    <a:pt x="632" y="1115"/>
                  </a:lnTo>
                  <a:lnTo>
                    <a:pt x="12555" y="1115"/>
                  </a:lnTo>
                  <a:lnTo>
                    <a:pt x="12852" y="1040"/>
                  </a:lnTo>
                  <a:lnTo>
                    <a:pt x="13112" y="929"/>
                  </a:lnTo>
                  <a:lnTo>
                    <a:pt x="13298" y="780"/>
                  </a:lnTo>
                  <a:lnTo>
                    <a:pt x="13372" y="669"/>
                  </a:lnTo>
                  <a:lnTo>
                    <a:pt x="13410" y="557"/>
                  </a:lnTo>
                  <a:lnTo>
                    <a:pt x="13447" y="446"/>
                  </a:lnTo>
                  <a:lnTo>
                    <a:pt x="13410" y="335"/>
                  </a:lnTo>
                  <a:lnTo>
                    <a:pt x="13372" y="223"/>
                  </a:lnTo>
                  <a:lnTo>
                    <a:pt x="13298" y="149"/>
                  </a:lnTo>
                  <a:lnTo>
                    <a:pt x="13224" y="75"/>
                  </a:lnTo>
                  <a:lnTo>
                    <a:pt x="13112" y="37"/>
                  </a:lnTo>
                  <a:lnTo>
                    <a:pt x="12964" y="0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8" name="Google Shape;3318;p36"/>
            <p:cNvSpPr/>
            <p:nvPr/>
          </p:nvSpPr>
          <p:spPr>
            <a:xfrm>
              <a:off x="3292450" y="2507200"/>
              <a:ext cx="334325" cy="25"/>
            </a:xfrm>
            <a:custGeom>
              <a:avLst/>
              <a:gdLst/>
              <a:ahLst/>
              <a:cxnLst/>
              <a:rect l="l" t="t" r="r" b="b"/>
              <a:pathLst>
                <a:path w="13373" h="1" fill="none" extrusionOk="0">
                  <a:moveTo>
                    <a:pt x="1" y="0"/>
                  </a:moveTo>
                  <a:lnTo>
                    <a:pt x="13373" y="0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19" name="Google Shape;3319;p36"/>
            <p:cNvSpPr/>
            <p:nvPr/>
          </p:nvSpPr>
          <p:spPr>
            <a:xfrm>
              <a:off x="3279450" y="2559200"/>
              <a:ext cx="334325" cy="25"/>
            </a:xfrm>
            <a:custGeom>
              <a:avLst/>
              <a:gdLst/>
              <a:ahLst/>
              <a:cxnLst/>
              <a:rect l="l" t="t" r="r" b="b"/>
              <a:pathLst>
                <a:path w="13373" h="1" fill="none" extrusionOk="0">
                  <a:moveTo>
                    <a:pt x="1" y="0"/>
                  </a:moveTo>
                  <a:lnTo>
                    <a:pt x="13373" y="0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0" name="Google Shape;3320;p36"/>
            <p:cNvSpPr/>
            <p:nvPr/>
          </p:nvSpPr>
          <p:spPr>
            <a:xfrm>
              <a:off x="3265525" y="2611200"/>
              <a:ext cx="335250" cy="25"/>
            </a:xfrm>
            <a:custGeom>
              <a:avLst/>
              <a:gdLst/>
              <a:ahLst/>
              <a:cxnLst/>
              <a:rect l="l" t="t" r="r" b="b"/>
              <a:pathLst>
                <a:path w="13410" h="1" fill="none" extrusionOk="0">
                  <a:moveTo>
                    <a:pt x="1" y="0"/>
                  </a:moveTo>
                  <a:lnTo>
                    <a:pt x="13410" y="0"/>
                  </a:lnTo>
                </a:path>
              </a:pathLst>
            </a:custGeom>
            <a:noFill/>
            <a:ln w="372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1" name="Google Shape;3321;p36"/>
            <p:cNvSpPr/>
            <p:nvPr/>
          </p:nvSpPr>
          <p:spPr>
            <a:xfrm>
              <a:off x="3325900" y="2210975"/>
              <a:ext cx="378875" cy="161600"/>
            </a:xfrm>
            <a:custGeom>
              <a:avLst/>
              <a:gdLst/>
              <a:ahLst/>
              <a:cxnLst/>
              <a:rect l="l" t="t" r="r" b="b"/>
              <a:pathLst>
                <a:path w="15155" h="6464" fill="none" extrusionOk="0">
                  <a:moveTo>
                    <a:pt x="334" y="6463"/>
                  </a:moveTo>
                  <a:lnTo>
                    <a:pt x="13038" y="6463"/>
                  </a:lnTo>
                  <a:lnTo>
                    <a:pt x="13038" y="6463"/>
                  </a:lnTo>
                  <a:lnTo>
                    <a:pt x="13149" y="6426"/>
                  </a:lnTo>
                  <a:lnTo>
                    <a:pt x="13223" y="6389"/>
                  </a:lnTo>
                  <a:lnTo>
                    <a:pt x="13298" y="6315"/>
                  </a:lnTo>
                  <a:lnTo>
                    <a:pt x="13372" y="6240"/>
                  </a:lnTo>
                  <a:lnTo>
                    <a:pt x="15155" y="446"/>
                  </a:lnTo>
                  <a:lnTo>
                    <a:pt x="15155" y="446"/>
                  </a:lnTo>
                  <a:lnTo>
                    <a:pt x="15155" y="297"/>
                  </a:lnTo>
                  <a:lnTo>
                    <a:pt x="15118" y="149"/>
                  </a:lnTo>
                  <a:lnTo>
                    <a:pt x="15006" y="37"/>
                  </a:lnTo>
                  <a:lnTo>
                    <a:pt x="14858" y="0"/>
                  </a:lnTo>
                  <a:lnTo>
                    <a:pt x="1894" y="0"/>
                  </a:lnTo>
                  <a:lnTo>
                    <a:pt x="1894" y="0"/>
                  </a:lnTo>
                  <a:lnTo>
                    <a:pt x="1820" y="37"/>
                  </a:lnTo>
                  <a:lnTo>
                    <a:pt x="1709" y="74"/>
                  </a:lnTo>
                  <a:lnTo>
                    <a:pt x="1634" y="149"/>
                  </a:lnTo>
                  <a:lnTo>
                    <a:pt x="1597" y="260"/>
                  </a:lnTo>
                  <a:lnTo>
                    <a:pt x="0" y="6055"/>
                  </a:lnTo>
                  <a:lnTo>
                    <a:pt x="0" y="6055"/>
                  </a:lnTo>
                  <a:lnTo>
                    <a:pt x="0" y="6203"/>
                  </a:lnTo>
                  <a:lnTo>
                    <a:pt x="74" y="6315"/>
                  </a:lnTo>
                  <a:lnTo>
                    <a:pt x="186" y="6426"/>
                  </a:lnTo>
                  <a:lnTo>
                    <a:pt x="334" y="6463"/>
                  </a:lnTo>
                  <a:lnTo>
                    <a:pt x="334" y="6463"/>
                  </a:lnTo>
                  <a:close/>
                </a:path>
              </a:pathLst>
            </a:custGeom>
            <a:solidFill>
              <a:schemeClr val="accent5"/>
            </a:solidFill>
            <a:ln w="37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2" name="Google Shape;3322;p36"/>
            <p:cNvSpPr/>
            <p:nvPr/>
          </p:nvSpPr>
          <p:spPr>
            <a:xfrm>
              <a:off x="4098500" y="2210025"/>
              <a:ext cx="30650" cy="30675"/>
            </a:xfrm>
            <a:custGeom>
              <a:avLst/>
              <a:gdLst/>
              <a:ahLst/>
              <a:cxnLst/>
              <a:rect l="l" t="t" r="r" b="b"/>
              <a:pathLst>
                <a:path w="1226" h="1227" extrusionOk="0">
                  <a:moveTo>
                    <a:pt x="483" y="1"/>
                  </a:moveTo>
                  <a:lnTo>
                    <a:pt x="372" y="38"/>
                  </a:lnTo>
                  <a:lnTo>
                    <a:pt x="260" y="112"/>
                  </a:lnTo>
                  <a:lnTo>
                    <a:pt x="186" y="187"/>
                  </a:lnTo>
                  <a:lnTo>
                    <a:pt x="112" y="261"/>
                  </a:lnTo>
                  <a:lnTo>
                    <a:pt x="37" y="372"/>
                  </a:lnTo>
                  <a:lnTo>
                    <a:pt x="0" y="484"/>
                  </a:lnTo>
                  <a:lnTo>
                    <a:pt x="0" y="595"/>
                  </a:lnTo>
                  <a:lnTo>
                    <a:pt x="0" y="744"/>
                  </a:lnTo>
                  <a:lnTo>
                    <a:pt x="37" y="855"/>
                  </a:lnTo>
                  <a:lnTo>
                    <a:pt x="112" y="930"/>
                  </a:lnTo>
                  <a:lnTo>
                    <a:pt x="186" y="1041"/>
                  </a:lnTo>
                  <a:lnTo>
                    <a:pt x="260" y="1115"/>
                  </a:lnTo>
                  <a:lnTo>
                    <a:pt x="372" y="1152"/>
                  </a:lnTo>
                  <a:lnTo>
                    <a:pt x="483" y="1190"/>
                  </a:lnTo>
                  <a:lnTo>
                    <a:pt x="594" y="1227"/>
                  </a:lnTo>
                  <a:lnTo>
                    <a:pt x="743" y="1190"/>
                  </a:lnTo>
                  <a:lnTo>
                    <a:pt x="854" y="1152"/>
                  </a:lnTo>
                  <a:lnTo>
                    <a:pt x="929" y="1115"/>
                  </a:lnTo>
                  <a:lnTo>
                    <a:pt x="1040" y="1041"/>
                  </a:lnTo>
                  <a:lnTo>
                    <a:pt x="1114" y="930"/>
                  </a:lnTo>
                  <a:lnTo>
                    <a:pt x="1152" y="855"/>
                  </a:lnTo>
                  <a:lnTo>
                    <a:pt x="1189" y="744"/>
                  </a:lnTo>
                  <a:lnTo>
                    <a:pt x="1226" y="595"/>
                  </a:lnTo>
                  <a:lnTo>
                    <a:pt x="1189" y="484"/>
                  </a:lnTo>
                  <a:lnTo>
                    <a:pt x="1152" y="372"/>
                  </a:lnTo>
                  <a:lnTo>
                    <a:pt x="1114" y="261"/>
                  </a:lnTo>
                  <a:lnTo>
                    <a:pt x="1040" y="187"/>
                  </a:lnTo>
                  <a:lnTo>
                    <a:pt x="929" y="112"/>
                  </a:lnTo>
                  <a:lnTo>
                    <a:pt x="854" y="38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3" name="Google Shape;3323;p36"/>
            <p:cNvSpPr/>
            <p:nvPr/>
          </p:nvSpPr>
          <p:spPr>
            <a:xfrm>
              <a:off x="4098500" y="2328900"/>
              <a:ext cx="30650" cy="30675"/>
            </a:xfrm>
            <a:custGeom>
              <a:avLst/>
              <a:gdLst/>
              <a:ahLst/>
              <a:cxnLst/>
              <a:rect l="l" t="t" r="r" b="b"/>
              <a:pathLst>
                <a:path w="1226" h="1227" extrusionOk="0">
                  <a:moveTo>
                    <a:pt x="594" y="0"/>
                  </a:moveTo>
                  <a:lnTo>
                    <a:pt x="483" y="38"/>
                  </a:lnTo>
                  <a:lnTo>
                    <a:pt x="372" y="75"/>
                  </a:lnTo>
                  <a:lnTo>
                    <a:pt x="260" y="112"/>
                  </a:lnTo>
                  <a:lnTo>
                    <a:pt x="186" y="186"/>
                  </a:lnTo>
                  <a:lnTo>
                    <a:pt x="112" y="298"/>
                  </a:lnTo>
                  <a:lnTo>
                    <a:pt x="37" y="372"/>
                  </a:lnTo>
                  <a:lnTo>
                    <a:pt x="0" y="483"/>
                  </a:lnTo>
                  <a:lnTo>
                    <a:pt x="0" y="632"/>
                  </a:lnTo>
                  <a:lnTo>
                    <a:pt x="0" y="743"/>
                  </a:lnTo>
                  <a:lnTo>
                    <a:pt x="37" y="855"/>
                  </a:lnTo>
                  <a:lnTo>
                    <a:pt x="112" y="966"/>
                  </a:lnTo>
                  <a:lnTo>
                    <a:pt x="186" y="1040"/>
                  </a:lnTo>
                  <a:lnTo>
                    <a:pt x="260" y="1115"/>
                  </a:lnTo>
                  <a:lnTo>
                    <a:pt x="372" y="1189"/>
                  </a:lnTo>
                  <a:lnTo>
                    <a:pt x="483" y="1226"/>
                  </a:lnTo>
                  <a:lnTo>
                    <a:pt x="743" y="1226"/>
                  </a:lnTo>
                  <a:lnTo>
                    <a:pt x="854" y="1189"/>
                  </a:lnTo>
                  <a:lnTo>
                    <a:pt x="929" y="1115"/>
                  </a:lnTo>
                  <a:lnTo>
                    <a:pt x="1040" y="1040"/>
                  </a:lnTo>
                  <a:lnTo>
                    <a:pt x="1114" y="966"/>
                  </a:lnTo>
                  <a:lnTo>
                    <a:pt x="1152" y="855"/>
                  </a:lnTo>
                  <a:lnTo>
                    <a:pt x="1189" y="743"/>
                  </a:lnTo>
                  <a:lnTo>
                    <a:pt x="1226" y="632"/>
                  </a:lnTo>
                  <a:lnTo>
                    <a:pt x="1189" y="483"/>
                  </a:lnTo>
                  <a:lnTo>
                    <a:pt x="1152" y="372"/>
                  </a:lnTo>
                  <a:lnTo>
                    <a:pt x="1114" y="298"/>
                  </a:lnTo>
                  <a:lnTo>
                    <a:pt x="1040" y="186"/>
                  </a:lnTo>
                  <a:lnTo>
                    <a:pt x="929" y="112"/>
                  </a:lnTo>
                  <a:lnTo>
                    <a:pt x="854" y="75"/>
                  </a:lnTo>
                  <a:lnTo>
                    <a:pt x="743" y="38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accent5"/>
            </a:solidFill>
            <a:ln w="37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4" name="Google Shape;3324;p36"/>
            <p:cNvSpPr/>
            <p:nvPr/>
          </p:nvSpPr>
          <p:spPr>
            <a:xfrm>
              <a:off x="4098500" y="2448675"/>
              <a:ext cx="30650" cy="30675"/>
            </a:xfrm>
            <a:custGeom>
              <a:avLst/>
              <a:gdLst/>
              <a:ahLst/>
              <a:cxnLst/>
              <a:rect l="l" t="t" r="r" b="b"/>
              <a:pathLst>
                <a:path w="1226" h="1227" extrusionOk="0">
                  <a:moveTo>
                    <a:pt x="483" y="1"/>
                  </a:moveTo>
                  <a:lnTo>
                    <a:pt x="372" y="38"/>
                  </a:lnTo>
                  <a:lnTo>
                    <a:pt x="260" y="112"/>
                  </a:lnTo>
                  <a:lnTo>
                    <a:pt x="186" y="187"/>
                  </a:lnTo>
                  <a:lnTo>
                    <a:pt x="112" y="261"/>
                  </a:lnTo>
                  <a:lnTo>
                    <a:pt x="37" y="372"/>
                  </a:lnTo>
                  <a:lnTo>
                    <a:pt x="0" y="484"/>
                  </a:lnTo>
                  <a:lnTo>
                    <a:pt x="0" y="595"/>
                  </a:lnTo>
                  <a:lnTo>
                    <a:pt x="0" y="744"/>
                  </a:lnTo>
                  <a:lnTo>
                    <a:pt x="37" y="855"/>
                  </a:lnTo>
                  <a:lnTo>
                    <a:pt x="112" y="967"/>
                  </a:lnTo>
                  <a:lnTo>
                    <a:pt x="186" y="1041"/>
                  </a:lnTo>
                  <a:lnTo>
                    <a:pt x="260" y="1115"/>
                  </a:lnTo>
                  <a:lnTo>
                    <a:pt x="372" y="1152"/>
                  </a:lnTo>
                  <a:lnTo>
                    <a:pt x="483" y="1190"/>
                  </a:lnTo>
                  <a:lnTo>
                    <a:pt x="594" y="1227"/>
                  </a:lnTo>
                  <a:lnTo>
                    <a:pt x="743" y="1190"/>
                  </a:lnTo>
                  <a:lnTo>
                    <a:pt x="854" y="1152"/>
                  </a:lnTo>
                  <a:lnTo>
                    <a:pt x="929" y="1115"/>
                  </a:lnTo>
                  <a:lnTo>
                    <a:pt x="1040" y="1041"/>
                  </a:lnTo>
                  <a:lnTo>
                    <a:pt x="1114" y="967"/>
                  </a:lnTo>
                  <a:lnTo>
                    <a:pt x="1152" y="855"/>
                  </a:lnTo>
                  <a:lnTo>
                    <a:pt x="1189" y="744"/>
                  </a:lnTo>
                  <a:lnTo>
                    <a:pt x="1226" y="595"/>
                  </a:lnTo>
                  <a:lnTo>
                    <a:pt x="1189" y="484"/>
                  </a:lnTo>
                  <a:lnTo>
                    <a:pt x="1152" y="372"/>
                  </a:lnTo>
                  <a:lnTo>
                    <a:pt x="1114" y="261"/>
                  </a:lnTo>
                  <a:lnTo>
                    <a:pt x="1040" y="187"/>
                  </a:lnTo>
                  <a:lnTo>
                    <a:pt x="929" y="112"/>
                  </a:lnTo>
                  <a:lnTo>
                    <a:pt x="854" y="38"/>
                  </a:lnTo>
                  <a:lnTo>
                    <a:pt x="743" y="1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5" name="Google Shape;3325;p36"/>
            <p:cNvSpPr/>
            <p:nvPr/>
          </p:nvSpPr>
          <p:spPr>
            <a:xfrm>
              <a:off x="4098500" y="2567550"/>
              <a:ext cx="30650" cy="30675"/>
            </a:xfrm>
            <a:custGeom>
              <a:avLst/>
              <a:gdLst/>
              <a:ahLst/>
              <a:cxnLst/>
              <a:rect l="l" t="t" r="r" b="b"/>
              <a:pathLst>
                <a:path w="1226" h="1227" extrusionOk="0">
                  <a:moveTo>
                    <a:pt x="594" y="0"/>
                  </a:moveTo>
                  <a:lnTo>
                    <a:pt x="483" y="38"/>
                  </a:lnTo>
                  <a:lnTo>
                    <a:pt x="372" y="75"/>
                  </a:lnTo>
                  <a:lnTo>
                    <a:pt x="260" y="112"/>
                  </a:lnTo>
                  <a:lnTo>
                    <a:pt x="186" y="186"/>
                  </a:lnTo>
                  <a:lnTo>
                    <a:pt x="112" y="298"/>
                  </a:lnTo>
                  <a:lnTo>
                    <a:pt x="37" y="372"/>
                  </a:lnTo>
                  <a:lnTo>
                    <a:pt x="0" y="520"/>
                  </a:lnTo>
                  <a:lnTo>
                    <a:pt x="0" y="632"/>
                  </a:lnTo>
                  <a:lnTo>
                    <a:pt x="0" y="743"/>
                  </a:lnTo>
                  <a:lnTo>
                    <a:pt x="37" y="855"/>
                  </a:lnTo>
                  <a:lnTo>
                    <a:pt x="112" y="966"/>
                  </a:lnTo>
                  <a:lnTo>
                    <a:pt x="186" y="1040"/>
                  </a:lnTo>
                  <a:lnTo>
                    <a:pt x="260" y="1115"/>
                  </a:lnTo>
                  <a:lnTo>
                    <a:pt x="372" y="1189"/>
                  </a:lnTo>
                  <a:lnTo>
                    <a:pt x="483" y="1226"/>
                  </a:lnTo>
                  <a:lnTo>
                    <a:pt x="743" y="1226"/>
                  </a:lnTo>
                  <a:lnTo>
                    <a:pt x="854" y="1189"/>
                  </a:lnTo>
                  <a:lnTo>
                    <a:pt x="929" y="1115"/>
                  </a:lnTo>
                  <a:lnTo>
                    <a:pt x="1040" y="1040"/>
                  </a:lnTo>
                  <a:lnTo>
                    <a:pt x="1114" y="966"/>
                  </a:lnTo>
                  <a:lnTo>
                    <a:pt x="1152" y="855"/>
                  </a:lnTo>
                  <a:lnTo>
                    <a:pt x="1189" y="743"/>
                  </a:lnTo>
                  <a:lnTo>
                    <a:pt x="1226" y="632"/>
                  </a:lnTo>
                  <a:lnTo>
                    <a:pt x="1189" y="520"/>
                  </a:lnTo>
                  <a:lnTo>
                    <a:pt x="1152" y="372"/>
                  </a:lnTo>
                  <a:lnTo>
                    <a:pt x="1114" y="298"/>
                  </a:lnTo>
                  <a:lnTo>
                    <a:pt x="1040" y="186"/>
                  </a:lnTo>
                  <a:lnTo>
                    <a:pt x="929" y="112"/>
                  </a:lnTo>
                  <a:lnTo>
                    <a:pt x="854" y="75"/>
                  </a:lnTo>
                  <a:lnTo>
                    <a:pt x="743" y="38"/>
                  </a:lnTo>
                  <a:lnTo>
                    <a:pt x="594" y="0"/>
                  </a:lnTo>
                  <a:close/>
                </a:path>
              </a:pathLst>
            </a:custGeom>
            <a:solidFill>
              <a:schemeClr val="accent5"/>
            </a:solidFill>
            <a:ln w="3725" cap="rnd" cmpd="sng">
              <a:solidFill>
                <a:schemeClr val="accent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6" name="Google Shape;3326;p36"/>
            <p:cNvSpPr/>
            <p:nvPr/>
          </p:nvSpPr>
          <p:spPr>
            <a:xfrm>
              <a:off x="5139450" y="2210025"/>
              <a:ext cx="30675" cy="30675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484" y="1"/>
                  </a:moveTo>
                  <a:lnTo>
                    <a:pt x="372" y="38"/>
                  </a:lnTo>
                  <a:lnTo>
                    <a:pt x="261" y="112"/>
                  </a:lnTo>
                  <a:lnTo>
                    <a:pt x="186" y="187"/>
                  </a:lnTo>
                  <a:lnTo>
                    <a:pt x="112" y="261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5"/>
                  </a:lnTo>
                  <a:lnTo>
                    <a:pt x="1" y="744"/>
                  </a:lnTo>
                  <a:lnTo>
                    <a:pt x="38" y="855"/>
                  </a:lnTo>
                  <a:lnTo>
                    <a:pt x="112" y="930"/>
                  </a:lnTo>
                  <a:lnTo>
                    <a:pt x="186" y="1041"/>
                  </a:lnTo>
                  <a:lnTo>
                    <a:pt x="261" y="1115"/>
                  </a:lnTo>
                  <a:lnTo>
                    <a:pt x="372" y="1152"/>
                  </a:lnTo>
                  <a:lnTo>
                    <a:pt x="484" y="1190"/>
                  </a:lnTo>
                  <a:lnTo>
                    <a:pt x="595" y="1227"/>
                  </a:lnTo>
                  <a:lnTo>
                    <a:pt x="744" y="1190"/>
                  </a:lnTo>
                  <a:lnTo>
                    <a:pt x="855" y="1152"/>
                  </a:lnTo>
                  <a:lnTo>
                    <a:pt x="966" y="1115"/>
                  </a:lnTo>
                  <a:lnTo>
                    <a:pt x="1041" y="1041"/>
                  </a:lnTo>
                  <a:lnTo>
                    <a:pt x="1115" y="930"/>
                  </a:lnTo>
                  <a:lnTo>
                    <a:pt x="1189" y="855"/>
                  </a:lnTo>
                  <a:lnTo>
                    <a:pt x="1226" y="744"/>
                  </a:lnTo>
                  <a:lnTo>
                    <a:pt x="1226" y="595"/>
                  </a:lnTo>
                  <a:lnTo>
                    <a:pt x="1226" y="484"/>
                  </a:lnTo>
                  <a:lnTo>
                    <a:pt x="1189" y="372"/>
                  </a:lnTo>
                  <a:lnTo>
                    <a:pt x="1115" y="261"/>
                  </a:lnTo>
                  <a:lnTo>
                    <a:pt x="1041" y="187"/>
                  </a:lnTo>
                  <a:lnTo>
                    <a:pt x="966" y="112"/>
                  </a:lnTo>
                  <a:lnTo>
                    <a:pt x="855" y="38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7" name="Google Shape;3327;p36"/>
            <p:cNvSpPr/>
            <p:nvPr/>
          </p:nvSpPr>
          <p:spPr>
            <a:xfrm>
              <a:off x="5139450" y="2328900"/>
              <a:ext cx="30675" cy="30675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595" y="0"/>
                  </a:moveTo>
                  <a:lnTo>
                    <a:pt x="484" y="38"/>
                  </a:lnTo>
                  <a:lnTo>
                    <a:pt x="372" y="75"/>
                  </a:lnTo>
                  <a:lnTo>
                    <a:pt x="261" y="112"/>
                  </a:lnTo>
                  <a:lnTo>
                    <a:pt x="186" y="186"/>
                  </a:lnTo>
                  <a:lnTo>
                    <a:pt x="112" y="298"/>
                  </a:lnTo>
                  <a:lnTo>
                    <a:pt x="38" y="372"/>
                  </a:lnTo>
                  <a:lnTo>
                    <a:pt x="1" y="483"/>
                  </a:lnTo>
                  <a:lnTo>
                    <a:pt x="1" y="632"/>
                  </a:lnTo>
                  <a:lnTo>
                    <a:pt x="1" y="743"/>
                  </a:lnTo>
                  <a:lnTo>
                    <a:pt x="38" y="855"/>
                  </a:lnTo>
                  <a:lnTo>
                    <a:pt x="112" y="966"/>
                  </a:lnTo>
                  <a:lnTo>
                    <a:pt x="186" y="1040"/>
                  </a:lnTo>
                  <a:lnTo>
                    <a:pt x="261" y="1115"/>
                  </a:lnTo>
                  <a:lnTo>
                    <a:pt x="372" y="1189"/>
                  </a:lnTo>
                  <a:lnTo>
                    <a:pt x="484" y="1226"/>
                  </a:lnTo>
                  <a:lnTo>
                    <a:pt x="744" y="1226"/>
                  </a:lnTo>
                  <a:lnTo>
                    <a:pt x="855" y="1189"/>
                  </a:lnTo>
                  <a:lnTo>
                    <a:pt x="966" y="1115"/>
                  </a:lnTo>
                  <a:lnTo>
                    <a:pt x="1041" y="1040"/>
                  </a:lnTo>
                  <a:lnTo>
                    <a:pt x="1115" y="966"/>
                  </a:lnTo>
                  <a:lnTo>
                    <a:pt x="1189" y="855"/>
                  </a:lnTo>
                  <a:lnTo>
                    <a:pt x="1226" y="743"/>
                  </a:lnTo>
                  <a:lnTo>
                    <a:pt x="1226" y="632"/>
                  </a:lnTo>
                  <a:lnTo>
                    <a:pt x="1226" y="483"/>
                  </a:lnTo>
                  <a:lnTo>
                    <a:pt x="1189" y="372"/>
                  </a:lnTo>
                  <a:lnTo>
                    <a:pt x="1115" y="298"/>
                  </a:lnTo>
                  <a:lnTo>
                    <a:pt x="1041" y="186"/>
                  </a:lnTo>
                  <a:lnTo>
                    <a:pt x="966" y="112"/>
                  </a:lnTo>
                  <a:lnTo>
                    <a:pt x="855" y="75"/>
                  </a:lnTo>
                  <a:lnTo>
                    <a:pt x="744" y="38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8" name="Google Shape;3328;p36"/>
            <p:cNvSpPr/>
            <p:nvPr/>
          </p:nvSpPr>
          <p:spPr>
            <a:xfrm>
              <a:off x="5139450" y="2448675"/>
              <a:ext cx="30675" cy="30675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484" y="1"/>
                  </a:moveTo>
                  <a:lnTo>
                    <a:pt x="372" y="38"/>
                  </a:lnTo>
                  <a:lnTo>
                    <a:pt x="261" y="112"/>
                  </a:lnTo>
                  <a:lnTo>
                    <a:pt x="186" y="187"/>
                  </a:lnTo>
                  <a:lnTo>
                    <a:pt x="112" y="261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5"/>
                  </a:lnTo>
                  <a:lnTo>
                    <a:pt x="1" y="744"/>
                  </a:lnTo>
                  <a:lnTo>
                    <a:pt x="38" y="855"/>
                  </a:lnTo>
                  <a:lnTo>
                    <a:pt x="112" y="967"/>
                  </a:lnTo>
                  <a:lnTo>
                    <a:pt x="186" y="1041"/>
                  </a:lnTo>
                  <a:lnTo>
                    <a:pt x="261" y="1115"/>
                  </a:lnTo>
                  <a:lnTo>
                    <a:pt x="372" y="1152"/>
                  </a:lnTo>
                  <a:lnTo>
                    <a:pt x="484" y="1190"/>
                  </a:lnTo>
                  <a:lnTo>
                    <a:pt x="595" y="1227"/>
                  </a:lnTo>
                  <a:lnTo>
                    <a:pt x="744" y="1190"/>
                  </a:lnTo>
                  <a:lnTo>
                    <a:pt x="855" y="1152"/>
                  </a:lnTo>
                  <a:lnTo>
                    <a:pt x="966" y="1115"/>
                  </a:lnTo>
                  <a:lnTo>
                    <a:pt x="1041" y="1041"/>
                  </a:lnTo>
                  <a:lnTo>
                    <a:pt x="1115" y="967"/>
                  </a:lnTo>
                  <a:lnTo>
                    <a:pt x="1189" y="855"/>
                  </a:lnTo>
                  <a:lnTo>
                    <a:pt x="1226" y="744"/>
                  </a:lnTo>
                  <a:lnTo>
                    <a:pt x="1226" y="595"/>
                  </a:lnTo>
                  <a:lnTo>
                    <a:pt x="1226" y="484"/>
                  </a:lnTo>
                  <a:lnTo>
                    <a:pt x="1189" y="372"/>
                  </a:lnTo>
                  <a:lnTo>
                    <a:pt x="1115" y="261"/>
                  </a:lnTo>
                  <a:lnTo>
                    <a:pt x="1041" y="187"/>
                  </a:lnTo>
                  <a:lnTo>
                    <a:pt x="966" y="112"/>
                  </a:lnTo>
                  <a:lnTo>
                    <a:pt x="855" y="38"/>
                  </a:lnTo>
                  <a:lnTo>
                    <a:pt x="744" y="1"/>
                  </a:lnTo>
                  <a:close/>
                </a:path>
              </a:pathLst>
            </a:custGeom>
            <a:solidFill>
              <a:schemeClr val="accent6"/>
            </a:solidFill>
            <a:ln w="3725" cap="rnd" cmpd="sng">
              <a:solidFill>
                <a:schemeClr val="accent6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29" name="Google Shape;3329;p36"/>
            <p:cNvSpPr/>
            <p:nvPr/>
          </p:nvSpPr>
          <p:spPr>
            <a:xfrm>
              <a:off x="5139450" y="2567550"/>
              <a:ext cx="30675" cy="30675"/>
            </a:xfrm>
            <a:custGeom>
              <a:avLst/>
              <a:gdLst/>
              <a:ahLst/>
              <a:cxnLst/>
              <a:rect l="l" t="t" r="r" b="b"/>
              <a:pathLst>
                <a:path w="1227" h="1227" extrusionOk="0">
                  <a:moveTo>
                    <a:pt x="595" y="0"/>
                  </a:moveTo>
                  <a:lnTo>
                    <a:pt x="484" y="38"/>
                  </a:lnTo>
                  <a:lnTo>
                    <a:pt x="372" y="75"/>
                  </a:lnTo>
                  <a:lnTo>
                    <a:pt x="261" y="112"/>
                  </a:lnTo>
                  <a:lnTo>
                    <a:pt x="186" y="186"/>
                  </a:lnTo>
                  <a:lnTo>
                    <a:pt x="112" y="298"/>
                  </a:lnTo>
                  <a:lnTo>
                    <a:pt x="38" y="372"/>
                  </a:lnTo>
                  <a:lnTo>
                    <a:pt x="1" y="520"/>
                  </a:lnTo>
                  <a:lnTo>
                    <a:pt x="1" y="632"/>
                  </a:lnTo>
                  <a:lnTo>
                    <a:pt x="1" y="743"/>
                  </a:lnTo>
                  <a:lnTo>
                    <a:pt x="38" y="855"/>
                  </a:lnTo>
                  <a:lnTo>
                    <a:pt x="112" y="966"/>
                  </a:lnTo>
                  <a:lnTo>
                    <a:pt x="186" y="1040"/>
                  </a:lnTo>
                  <a:lnTo>
                    <a:pt x="261" y="1115"/>
                  </a:lnTo>
                  <a:lnTo>
                    <a:pt x="372" y="1189"/>
                  </a:lnTo>
                  <a:lnTo>
                    <a:pt x="484" y="1226"/>
                  </a:lnTo>
                  <a:lnTo>
                    <a:pt x="744" y="1226"/>
                  </a:lnTo>
                  <a:lnTo>
                    <a:pt x="855" y="1189"/>
                  </a:lnTo>
                  <a:lnTo>
                    <a:pt x="966" y="1115"/>
                  </a:lnTo>
                  <a:lnTo>
                    <a:pt x="1041" y="1040"/>
                  </a:lnTo>
                  <a:lnTo>
                    <a:pt x="1115" y="966"/>
                  </a:lnTo>
                  <a:lnTo>
                    <a:pt x="1189" y="855"/>
                  </a:lnTo>
                  <a:lnTo>
                    <a:pt x="1226" y="743"/>
                  </a:lnTo>
                  <a:lnTo>
                    <a:pt x="1226" y="632"/>
                  </a:lnTo>
                  <a:lnTo>
                    <a:pt x="1226" y="520"/>
                  </a:lnTo>
                  <a:lnTo>
                    <a:pt x="1189" y="372"/>
                  </a:lnTo>
                  <a:lnTo>
                    <a:pt x="1115" y="298"/>
                  </a:lnTo>
                  <a:lnTo>
                    <a:pt x="1041" y="186"/>
                  </a:lnTo>
                  <a:lnTo>
                    <a:pt x="966" y="112"/>
                  </a:lnTo>
                  <a:lnTo>
                    <a:pt x="855" y="75"/>
                  </a:lnTo>
                  <a:lnTo>
                    <a:pt x="744" y="38"/>
                  </a:lnTo>
                  <a:lnTo>
                    <a:pt x="595" y="0"/>
                  </a:lnTo>
                  <a:close/>
                </a:path>
              </a:pathLst>
            </a:custGeom>
            <a:solidFill>
              <a:srgbClr val="C0EF91"/>
            </a:solidFill>
            <a:ln w="3725" cap="rnd" cmpd="sng">
              <a:solidFill>
                <a:srgbClr val="C0EF9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0" name="Google Shape;3330;p36"/>
            <p:cNvSpPr/>
            <p:nvPr/>
          </p:nvSpPr>
          <p:spPr>
            <a:xfrm>
              <a:off x="1085175" y="1264725"/>
              <a:ext cx="7140050" cy="758700"/>
            </a:xfrm>
            <a:custGeom>
              <a:avLst/>
              <a:gdLst/>
              <a:ahLst/>
              <a:cxnLst/>
              <a:rect l="l" t="t" r="r" b="b"/>
              <a:pathLst>
                <a:path w="285602" h="30348" fill="none" extrusionOk="0">
                  <a:moveTo>
                    <a:pt x="285602" y="2043"/>
                  </a:moveTo>
                  <a:lnTo>
                    <a:pt x="285602" y="2043"/>
                  </a:lnTo>
                  <a:lnTo>
                    <a:pt x="284933" y="2340"/>
                  </a:lnTo>
                  <a:lnTo>
                    <a:pt x="282964" y="3232"/>
                  </a:lnTo>
                  <a:lnTo>
                    <a:pt x="279733" y="4643"/>
                  </a:lnTo>
                  <a:lnTo>
                    <a:pt x="277690" y="5498"/>
                  </a:lnTo>
                  <a:lnTo>
                    <a:pt x="275313" y="6463"/>
                  </a:lnTo>
                  <a:lnTo>
                    <a:pt x="272638" y="7503"/>
                  </a:lnTo>
                  <a:lnTo>
                    <a:pt x="269704" y="8618"/>
                  </a:lnTo>
                  <a:lnTo>
                    <a:pt x="266472" y="9769"/>
                  </a:lnTo>
                  <a:lnTo>
                    <a:pt x="262944" y="10995"/>
                  </a:lnTo>
                  <a:lnTo>
                    <a:pt x="259155" y="12258"/>
                  </a:lnTo>
                  <a:lnTo>
                    <a:pt x="255144" y="13558"/>
                  </a:lnTo>
                  <a:lnTo>
                    <a:pt x="250835" y="14858"/>
                  </a:lnTo>
                  <a:lnTo>
                    <a:pt x="246266" y="16195"/>
                  </a:lnTo>
                  <a:lnTo>
                    <a:pt x="241437" y="17532"/>
                  </a:lnTo>
                  <a:lnTo>
                    <a:pt x="236386" y="18832"/>
                  </a:lnTo>
                  <a:lnTo>
                    <a:pt x="231074" y="20132"/>
                  </a:lnTo>
                  <a:lnTo>
                    <a:pt x="225540" y="21395"/>
                  </a:lnTo>
                  <a:lnTo>
                    <a:pt x="222680" y="22027"/>
                  </a:lnTo>
                  <a:lnTo>
                    <a:pt x="219782" y="22621"/>
                  </a:lnTo>
                  <a:lnTo>
                    <a:pt x="216811" y="23215"/>
                  </a:lnTo>
                  <a:lnTo>
                    <a:pt x="213802" y="23773"/>
                  </a:lnTo>
                  <a:lnTo>
                    <a:pt x="210719" y="24330"/>
                  </a:lnTo>
                  <a:lnTo>
                    <a:pt x="207599" y="24887"/>
                  </a:lnTo>
                  <a:lnTo>
                    <a:pt x="204405" y="25407"/>
                  </a:lnTo>
                  <a:lnTo>
                    <a:pt x="201173" y="25927"/>
                  </a:lnTo>
                  <a:lnTo>
                    <a:pt x="197867" y="26410"/>
                  </a:lnTo>
                  <a:lnTo>
                    <a:pt x="194561" y="26893"/>
                  </a:lnTo>
                  <a:lnTo>
                    <a:pt x="191144" y="27338"/>
                  </a:lnTo>
                  <a:lnTo>
                    <a:pt x="187727" y="27747"/>
                  </a:lnTo>
                  <a:lnTo>
                    <a:pt x="184235" y="28118"/>
                  </a:lnTo>
                  <a:lnTo>
                    <a:pt x="180707" y="28490"/>
                  </a:lnTo>
                  <a:lnTo>
                    <a:pt x="177104" y="28824"/>
                  </a:lnTo>
                  <a:lnTo>
                    <a:pt x="173464" y="29121"/>
                  </a:lnTo>
                  <a:lnTo>
                    <a:pt x="169786" y="29418"/>
                  </a:lnTo>
                  <a:lnTo>
                    <a:pt x="166072" y="29641"/>
                  </a:lnTo>
                  <a:lnTo>
                    <a:pt x="162283" y="29864"/>
                  </a:lnTo>
                  <a:lnTo>
                    <a:pt x="158494" y="30050"/>
                  </a:lnTo>
                  <a:lnTo>
                    <a:pt x="154631" y="30161"/>
                  </a:lnTo>
                  <a:lnTo>
                    <a:pt x="150731" y="30273"/>
                  </a:lnTo>
                  <a:lnTo>
                    <a:pt x="146794" y="30347"/>
                  </a:lnTo>
                  <a:lnTo>
                    <a:pt x="142782" y="30347"/>
                  </a:lnTo>
                  <a:lnTo>
                    <a:pt x="142782" y="30347"/>
                  </a:lnTo>
                  <a:lnTo>
                    <a:pt x="138808" y="30347"/>
                  </a:lnTo>
                  <a:lnTo>
                    <a:pt x="134871" y="30273"/>
                  </a:lnTo>
                  <a:lnTo>
                    <a:pt x="130971" y="30161"/>
                  </a:lnTo>
                  <a:lnTo>
                    <a:pt x="127108" y="30013"/>
                  </a:lnTo>
                  <a:lnTo>
                    <a:pt x="123282" y="29827"/>
                  </a:lnTo>
                  <a:lnTo>
                    <a:pt x="119530" y="29604"/>
                  </a:lnTo>
                  <a:lnTo>
                    <a:pt x="115779" y="29344"/>
                  </a:lnTo>
                  <a:lnTo>
                    <a:pt x="112101" y="29047"/>
                  </a:lnTo>
                  <a:lnTo>
                    <a:pt x="108461" y="28713"/>
                  </a:lnTo>
                  <a:lnTo>
                    <a:pt x="104895" y="28378"/>
                  </a:lnTo>
                  <a:lnTo>
                    <a:pt x="101367" y="27970"/>
                  </a:lnTo>
                  <a:lnTo>
                    <a:pt x="97875" y="27561"/>
                  </a:lnTo>
                  <a:lnTo>
                    <a:pt x="94421" y="27115"/>
                  </a:lnTo>
                  <a:lnTo>
                    <a:pt x="91041" y="26633"/>
                  </a:lnTo>
                  <a:lnTo>
                    <a:pt x="87698" y="26150"/>
                  </a:lnTo>
                  <a:lnTo>
                    <a:pt x="84429" y="25593"/>
                  </a:lnTo>
                  <a:lnTo>
                    <a:pt x="81160" y="25073"/>
                  </a:lnTo>
                  <a:lnTo>
                    <a:pt x="78003" y="24515"/>
                  </a:lnTo>
                  <a:lnTo>
                    <a:pt x="74846" y="23921"/>
                  </a:lnTo>
                  <a:lnTo>
                    <a:pt x="71800" y="23327"/>
                  </a:lnTo>
                  <a:lnTo>
                    <a:pt x="68754" y="22695"/>
                  </a:lnTo>
                  <a:lnTo>
                    <a:pt x="65783" y="22064"/>
                  </a:lnTo>
                  <a:lnTo>
                    <a:pt x="62885" y="21395"/>
                  </a:lnTo>
                  <a:lnTo>
                    <a:pt x="60025" y="20764"/>
                  </a:lnTo>
                  <a:lnTo>
                    <a:pt x="57239" y="20058"/>
                  </a:lnTo>
                  <a:lnTo>
                    <a:pt x="54491" y="19390"/>
                  </a:lnTo>
                  <a:lnTo>
                    <a:pt x="49216" y="18015"/>
                  </a:lnTo>
                  <a:lnTo>
                    <a:pt x="44128" y="16604"/>
                  </a:lnTo>
                  <a:lnTo>
                    <a:pt x="39336" y="15155"/>
                  </a:lnTo>
                  <a:lnTo>
                    <a:pt x="34767" y="13744"/>
                  </a:lnTo>
                  <a:lnTo>
                    <a:pt x="30458" y="12332"/>
                  </a:lnTo>
                  <a:lnTo>
                    <a:pt x="26410" y="10958"/>
                  </a:lnTo>
                  <a:lnTo>
                    <a:pt x="22621" y="9583"/>
                  </a:lnTo>
                  <a:lnTo>
                    <a:pt x="19130" y="8283"/>
                  </a:lnTo>
                  <a:lnTo>
                    <a:pt x="15898" y="7021"/>
                  </a:lnTo>
                  <a:lnTo>
                    <a:pt x="12926" y="5832"/>
                  </a:lnTo>
                  <a:lnTo>
                    <a:pt x="10289" y="4718"/>
                  </a:lnTo>
                  <a:lnTo>
                    <a:pt x="7912" y="3715"/>
                  </a:lnTo>
                  <a:lnTo>
                    <a:pt x="5832" y="2786"/>
                  </a:lnTo>
                  <a:lnTo>
                    <a:pt x="2600" y="1300"/>
                  </a:lnTo>
                  <a:lnTo>
                    <a:pt x="669" y="335"/>
                  </a:lnTo>
                  <a:lnTo>
                    <a:pt x="0" y="0"/>
                  </a:lnTo>
                </a:path>
              </a:pathLst>
            </a:custGeom>
            <a:noFill/>
            <a:ln w="19050" cap="rnd" cmpd="sng">
              <a:solidFill>
                <a:schemeClr val="accent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1" name="Google Shape;3331;p36"/>
            <p:cNvSpPr/>
            <p:nvPr/>
          </p:nvSpPr>
          <p:spPr>
            <a:xfrm>
              <a:off x="4333425" y="4200950"/>
              <a:ext cx="642625" cy="406750"/>
            </a:xfrm>
            <a:custGeom>
              <a:avLst/>
              <a:gdLst/>
              <a:ahLst/>
              <a:cxnLst/>
              <a:rect l="l" t="t" r="r" b="b"/>
              <a:pathLst>
                <a:path w="25705" h="16270" extrusionOk="0">
                  <a:moveTo>
                    <a:pt x="1" y="1"/>
                  </a:moveTo>
                  <a:lnTo>
                    <a:pt x="4049" y="4124"/>
                  </a:lnTo>
                  <a:lnTo>
                    <a:pt x="4644" y="4792"/>
                  </a:lnTo>
                  <a:lnTo>
                    <a:pt x="5201" y="5461"/>
                  </a:lnTo>
                  <a:lnTo>
                    <a:pt x="5721" y="6167"/>
                  </a:lnTo>
                  <a:lnTo>
                    <a:pt x="6166" y="6872"/>
                  </a:lnTo>
                  <a:lnTo>
                    <a:pt x="6575" y="7615"/>
                  </a:lnTo>
                  <a:lnTo>
                    <a:pt x="6947" y="8358"/>
                  </a:lnTo>
                  <a:lnTo>
                    <a:pt x="7244" y="9138"/>
                  </a:lnTo>
                  <a:lnTo>
                    <a:pt x="7504" y="9881"/>
                  </a:lnTo>
                  <a:lnTo>
                    <a:pt x="7689" y="10661"/>
                  </a:lnTo>
                  <a:lnTo>
                    <a:pt x="7838" y="11478"/>
                  </a:lnTo>
                  <a:lnTo>
                    <a:pt x="7949" y="12258"/>
                  </a:lnTo>
                  <a:lnTo>
                    <a:pt x="7987" y="13076"/>
                  </a:lnTo>
                  <a:lnTo>
                    <a:pt x="7987" y="13856"/>
                  </a:lnTo>
                  <a:lnTo>
                    <a:pt x="7949" y="14673"/>
                  </a:lnTo>
                  <a:lnTo>
                    <a:pt x="7838" y="15453"/>
                  </a:lnTo>
                  <a:lnTo>
                    <a:pt x="7689" y="16270"/>
                  </a:lnTo>
                  <a:lnTo>
                    <a:pt x="18053" y="16270"/>
                  </a:lnTo>
                  <a:lnTo>
                    <a:pt x="17867" y="15453"/>
                  </a:lnTo>
                  <a:lnTo>
                    <a:pt x="17793" y="14673"/>
                  </a:lnTo>
                  <a:lnTo>
                    <a:pt x="17718" y="13856"/>
                  </a:lnTo>
                  <a:lnTo>
                    <a:pt x="17718" y="13076"/>
                  </a:lnTo>
                  <a:lnTo>
                    <a:pt x="17755" y="12258"/>
                  </a:lnTo>
                  <a:lnTo>
                    <a:pt x="17867" y="11478"/>
                  </a:lnTo>
                  <a:lnTo>
                    <a:pt x="18015" y="10661"/>
                  </a:lnTo>
                  <a:lnTo>
                    <a:pt x="18238" y="9881"/>
                  </a:lnTo>
                  <a:lnTo>
                    <a:pt x="18498" y="9138"/>
                  </a:lnTo>
                  <a:lnTo>
                    <a:pt x="18796" y="8358"/>
                  </a:lnTo>
                  <a:lnTo>
                    <a:pt x="19167" y="7615"/>
                  </a:lnTo>
                  <a:lnTo>
                    <a:pt x="19538" y="6872"/>
                  </a:lnTo>
                  <a:lnTo>
                    <a:pt x="20021" y="6167"/>
                  </a:lnTo>
                  <a:lnTo>
                    <a:pt x="20504" y="5461"/>
                  </a:lnTo>
                  <a:lnTo>
                    <a:pt x="21061" y="4792"/>
                  </a:lnTo>
                  <a:lnTo>
                    <a:pt x="21693" y="4124"/>
                  </a:lnTo>
                  <a:lnTo>
                    <a:pt x="257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2" name="Google Shape;3332;p36"/>
            <p:cNvSpPr/>
            <p:nvPr/>
          </p:nvSpPr>
          <p:spPr>
            <a:xfrm>
              <a:off x="4495000" y="4234375"/>
              <a:ext cx="319475" cy="303700"/>
            </a:xfrm>
            <a:custGeom>
              <a:avLst/>
              <a:gdLst/>
              <a:ahLst/>
              <a:cxnLst/>
              <a:rect l="l" t="t" r="r" b="b"/>
              <a:pathLst>
                <a:path w="12779" h="12148" extrusionOk="0">
                  <a:moveTo>
                    <a:pt x="1" y="1"/>
                  </a:moveTo>
                  <a:lnTo>
                    <a:pt x="2006" y="3084"/>
                  </a:lnTo>
                  <a:lnTo>
                    <a:pt x="2452" y="3864"/>
                  </a:lnTo>
                  <a:lnTo>
                    <a:pt x="2861" y="4644"/>
                  </a:lnTo>
                  <a:lnTo>
                    <a:pt x="3195" y="5461"/>
                  </a:lnTo>
                  <a:lnTo>
                    <a:pt x="3455" y="6315"/>
                  </a:lnTo>
                  <a:lnTo>
                    <a:pt x="3678" y="7170"/>
                  </a:lnTo>
                  <a:lnTo>
                    <a:pt x="3826" y="8061"/>
                  </a:lnTo>
                  <a:lnTo>
                    <a:pt x="3938" y="8990"/>
                  </a:lnTo>
                  <a:lnTo>
                    <a:pt x="3975" y="9881"/>
                  </a:lnTo>
                  <a:lnTo>
                    <a:pt x="4012" y="10104"/>
                  </a:lnTo>
                  <a:lnTo>
                    <a:pt x="4049" y="10327"/>
                  </a:lnTo>
                  <a:lnTo>
                    <a:pt x="4086" y="10550"/>
                  </a:lnTo>
                  <a:lnTo>
                    <a:pt x="4161" y="10773"/>
                  </a:lnTo>
                  <a:lnTo>
                    <a:pt x="4384" y="11144"/>
                  </a:lnTo>
                  <a:lnTo>
                    <a:pt x="4681" y="11478"/>
                  </a:lnTo>
                  <a:lnTo>
                    <a:pt x="5052" y="11739"/>
                  </a:lnTo>
                  <a:lnTo>
                    <a:pt x="5461" y="11961"/>
                  </a:lnTo>
                  <a:lnTo>
                    <a:pt x="5684" y="12036"/>
                  </a:lnTo>
                  <a:lnTo>
                    <a:pt x="5907" y="12110"/>
                  </a:lnTo>
                  <a:lnTo>
                    <a:pt x="6167" y="12110"/>
                  </a:lnTo>
                  <a:lnTo>
                    <a:pt x="6389" y="12147"/>
                  </a:lnTo>
                  <a:lnTo>
                    <a:pt x="6649" y="12110"/>
                  </a:lnTo>
                  <a:lnTo>
                    <a:pt x="6872" y="12110"/>
                  </a:lnTo>
                  <a:lnTo>
                    <a:pt x="7132" y="12036"/>
                  </a:lnTo>
                  <a:lnTo>
                    <a:pt x="7355" y="11961"/>
                  </a:lnTo>
                  <a:lnTo>
                    <a:pt x="7764" y="11739"/>
                  </a:lnTo>
                  <a:lnTo>
                    <a:pt x="8098" y="11478"/>
                  </a:lnTo>
                  <a:lnTo>
                    <a:pt x="8395" y="11144"/>
                  </a:lnTo>
                  <a:lnTo>
                    <a:pt x="8618" y="10773"/>
                  </a:lnTo>
                  <a:lnTo>
                    <a:pt x="8692" y="10550"/>
                  </a:lnTo>
                  <a:lnTo>
                    <a:pt x="8767" y="10327"/>
                  </a:lnTo>
                  <a:lnTo>
                    <a:pt x="8804" y="10104"/>
                  </a:lnTo>
                  <a:lnTo>
                    <a:pt x="8804" y="9881"/>
                  </a:lnTo>
                  <a:lnTo>
                    <a:pt x="8841" y="8990"/>
                  </a:lnTo>
                  <a:lnTo>
                    <a:pt x="8952" y="8061"/>
                  </a:lnTo>
                  <a:lnTo>
                    <a:pt x="9101" y="7170"/>
                  </a:lnTo>
                  <a:lnTo>
                    <a:pt x="9324" y="6315"/>
                  </a:lnTo>
                  <a:lnTo>
                    <a:pt x="9621" y="5461"/>
                  </a:lnTo>
                  <a:lnTo>
                    <a:pt x="9955" y="4644"/>
                  </a:lnTo>
                  <a:lnTo>
                    <a:pt x="10327" y="3864"/>
                  </a:lnTo>
                  <a:lnTo>
                    <a:pt x="10772" y="3084"/>
                  </a:lnTo>
                  <a:lnTo>
                    <a:pt x="12778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3" name="Google Shape;3333;p36"/>
            <p:cNvSpPr/>
            <p:nvPr/>
          </p:nvSpPr>
          <p:spPr>
            <a:xfrm>
              <a:off x="3879350" y="3209200"/>
              <a:ext cx="1550775" cy="1067925"/>
            </a:xfrm>
            <a:custGeom>
              <a:avLst/>
              <a:gdLst/>
              <a:ahLst/>
              <a:cxnLst/>
              <a:rect l="l" t="t" r="r" b="b"/>
              <a:pathLst>
                <a:path w="62031" h="42717" extrusionOk="0">
                  <a:moveTo>
                    <a:pt x="30978" y="1"/>
                  </a:moveTo>
                  <a:lnTo>
                    <a:pt x="28898" y="38"/>
                  </a:lnTo>
                  <a:lnTo>
                    <a:pt x="26632" y="150"/>
                  </a:lnTo>
                  <a:lnTo>
                    <a:pt x="24181" y="298"/>
                  </a:lnTo>
                  <a:lnTo>
                    <a:pt x="21655" y="521"/>
                  </a:lnTo>
                  <a:lnTo>
                    <a:pt x="19092" y="781"/>
                  </a:lnTo>
                  <a:lnTo>
                    <a:pt x="16492" y="1115"/>
                  </a:lnTo>
                  <a:lnTo>
                    <a:pt x="13929" y="1524"/>
                  </a:lnTo>
                  <a:lnTo>
                    <a:pt x="11440" y="2007"/>
                  </a:lnTo>
                  <a:lnTo>
                    <a:pt x="10252" y="2267"/>
                  </a:lnTo>
                  <a:lnTo>
                    <a:pt x="9100" y="2564"/>
                  </a:lnTo>
                  <a:lnTo>
                    <a:pt x="7986" y="2861"/>
                  </a:lnTo>
                  <a:lnTo>
                    <a:pt x="6909" y="3158"/>
                  </a:lnTo>
                  <a:lnTo>
                    <a:pt x="5906" y="3492"/>
                  </a:lnTo>
                  <a:lnTo>
                    <a:pt x="4940" y="3827"/>
                  </a:lnTo>
                  <a:lnTo>
                    <a:pt x="4049" y="4198"/>
                  </a:lnTo>
                  <a:lnTo>
                    <a:pt x="3232" y="4607"/>
                  </a:lnTo>
                  <a:lnTo>
                    <a:pt x="2489" y="4978"/>
                  </a:lnTo>
                  <a:lnTo>
                    <a:pt x="1857" y="5424"/>
                  </a:lnTo>
                  <a:lnTo>
                    <a:pt x="1300" y="5870"/>
                  </a:lnTo>
                  <a:lnTo>
                    <a:pt x="817" y="6315"/>
                  </a:lnTo>
                  <a:lnTo>
                    <a:pt x="632" y="6538"/>
                  </a:lnTo>
                  <a:lnTo>
                    <a:pt x="446" y="6798"/>
                  </a:lnTo>
                  <a:lnTo>
                    <a:pt x="297" y="7021"/>
                  </a:lnTo>
                  <a:lnTo>
                    <a:pt x="186" y="7281"/>
                  </a:lnTo>
                  <a:lnTo>
                    <a:pt x="111" y="7541"/>
                  </a:lnTo>
                  <a:lnTo>
                    <a:pt x="37" y="7801"/>
                  </a:lnTo>
                  <a:lnTo>
                    <a:pt x="0" y="8061"/>
                  </a:lnTo>
                  <a:lnTo>
                    <a:pt x="0" y="8321"/>
                  </a:lnTo>
                  <a:lnTo>
                    <a:pt x="74" y="8841"/>
                  </a:lnTo>
                  <a:lnTo>
                    <a:pt x="149" y="9324"/>
                  </a:lnTo>
                  <a:lnTo>
                    <a:pt x="223" y="9770"/>
                  </a:lnTo>
                  <a:lnTo>
                    <a:pt x="372" y="10141"/>
                  </a:lnTo>
                  <a:lnTo>
                    <a:pt x="520" y="10513"/>
                  </a:lnTo>
                  <a:lnTo>
                    <a:pt x="706" y="10847"/>
                  </a:lnTo>
                  <a:lnTo>
                    <a:pt x="929" y="11144"/>
                  </a:lnTo>
                  <a:lnTo>
                    <a:pt x="1152" y="11404"/>
                  </a:lnTo>
                  <a:lnTo>
                    <a:pt x="1374" y="11664"/>
                  </a:lnTo>
                  <a:lnTo>
                    <a:pt x="1634" y="11924"/>
                  </a:lnTo>
                  <a:lnTo>
                    <a:pt x="2229" y="12333"/>
                  </a:lnTo>
                  <a:lnTo>
                    <a:pt x="2823" y="12741"/>
                  </a:lnTo>
                  <a:lnTo>
                    <a:pt x="3492" y="13113"/>
                  </a:lnTo>
                  <a:lnTo>
                    <a:pt x="4197" y="13484"/>
                  </a:lnTo>
                  <a:lnTo>
                    <a:pt x="4866" y="13930"/>
                  </a:lnTo>
                  <a:lnTo>
                    <a:pt x="5572" y="14413"/>
                  </a:lnTo>
                  <a:lnTo>
                    <a:pt x="5943" y="14710"/>
                  </a:lnTo>
                  <a:lnTo>
                    <a:pt x="6277" y="15007"/>
                  </a:lnTo>
                  <a:lnTo>
                    <a:pt x="6612" y="15341"/>
                  </a:lnTo>
                  <a:lnTo>
                    <a:pt x="6946" y="15713"/>
                  </a:lnTo>
                  <a:lnTo>
                    <a:pt x="7280" y="16084"/>
                  </a:lnTo>
                  <a:lnTo>
                    <a:pt x="7577" y="16530"/>
                  </a:lnTo>
                  <a:lnTo>
                    <a:pt x="7875" y="17013"/>
                  </a:lnTo>
                  <a:lnTo>
                    <a:pt x="8172" y="17533"/>
                  </a:lnTo>
                  <a:lnTo>
                    <a:pt x="8432" y="18090"/>
                  </a:lnTo>
                  <a:lnTo>
                    <a:pt x="8692" y="18722"/>
                  </a:lnTo>
                  <a:lnTo>
                    <a:pt x="8878" y="19279"/>
                  </a:lnTo>
                  <a:lnTo>
                    <a:pt x="9026" y="19836"/>
                  </a:lnTo>
                  <a:lnTo>
                    <a:pt x="9138" y="20393"/>
                  </a:lnTo>
                  <a:lnTo>
                    <a:pt x="9212" y="20876"/>
                  </a:lnTo>
                  <a:lnTo>
                    <a:pt x="9249" y="21359"/>
                  </a:lnTo>
                  <a:lnTo>
                    <a:pt x="9249" y="21842"/>
                  </a:lnTo>
                  <a:lnTo>
                    <a:pt x="9175" y="22287"/>
                  </a:lnTo>
                  <a:lnTo>
                    <a:pt x="9138" y="22696"/>
                  </a:lnTo>
                  <a:lnTo>
                    <a:pt x="9026" y="23142"/>
                  </a:lnTo>
                  <a:lnTo>
                    <a:pt x="8915" y="23550"/>
                  </a:lnTo>
                  <a:lnTo>
                    <a:pt x="8655" y="24330"/>
                  </a:lnTo>
                  <a:lnTo>
                    <a:pt x="8320" y="25110"/>
                  </a:lnTo>
                  <a:lnTo>
                    <a:pt x="7986" y="25890"/>
                  </a:lnTo>
                  <a:lnTo>
                    <a:pt x="7652" y="26708"/>
                  </a:lnTo>
                  <a:lnTo>
                    <a:pt x="7392" y="27562"/>
                  </a:lnTo>
                  <a:lnTo>
                    <a:pt x="7243" y="28008"/>
                  </a:lnTo>
                  <a:lnTo>
                    <a:pt x="7169" y="28453"/>
                  </a:lnTo>
                  <a:lnTo>
                    <a:pt x="7095" y="28936"/>
                  </a:lnTo>
                  <a:lnTo>
                    <a:pt x="7020" y="29419"/>
                  </a:lnTo>
                  <a:lnTo>
                    <a:pt x="7020" y="29939"/>
                  </a:lnTo>
                  <a:lnTo>
                    <a:pt x="7020" y="30496"/>
                  </a:lnTo>
                  <a:lnTo>
                    <a:pt x="7057" y="31053"/>
                  </a:lnTo>
                  <a:lnTo>
                    <a:pt x="7132" y="31685"/>
                  </a:lnTo>
                  <a:lnTo>
                    <a:pt x="7280" y="32316"/>
                  </a:lnTo>
                  <a:lnTo>
                    <a:pt x="7466" y="32985"/>
                  </a:lnTo>
                  <a:lnTo>
                    <a:pt x="7689" y="33653"/>
                  </a:lnTo>
                  <a:lnTo>
                    <a:pt x="7986" y="34396"/>
                  </a:lnTo>
                  <a:lnTo>
                    <a:pt x="8135" y="34768"/>
                  </a:lnTo>
                  <a:lnTo>
                    <a:pt x="8320" y="35139"/>
                  </a:lnTo>
                  <a:lnTo>
                    <a:pt x="8543" y="35474"/>
                  </a:lnTo>
                  <a:lnTo>
                    <a:pt x="8766" y="35808"/>
                  </a:lnTo>
                  <a:lnTo>
                    <a:pt x="9286" y="36476"/>
                  </a:lnTo>
                  <a:lnTo>
                    <a:pt x="9843" y="37071"/>
                  </a:lnTo>
                  <a:lnTo>
                    <a:pt x="10512" y="37628"/>
                  </a:lnTo>
                  <a:lnTo>
                    <a:pt x="11218" y="38148"/>
                  </a:lnTo>
                  <a:lnTo>
                    <a:pt x="11998" y="38631"/>
                  </a:lnTo>
                  <a:lnTo>
                    <a:pt x="12815" y="39076"/>
                  </a:lnTo>
                  <a:lnTo>
                    <a:pt x="13669" y="39522"/>
                  </a:lnTo>
                  <a:lnTo>
                    <a:pt x="14598" y="39894"/>
                  </a:lnTo>
                  <a:lnTo>
                    <a:pt x="15526" y="40265"/>
                  </a:lnTo>
                  <a:lnTo>
                    <a:pt x="16455" y="40562"/>
                  </a:lnTo>
                  <a:lnTo>
                    <a:pt x="17421" y="40859"/>
                  </a:lnTo>
                  <a:lnTo>
                    <a:pt x="18424" y="41119"/>
                  </a:lnTo>
                  <a:lnTo>
                    <a:pt x="19389" y="41379"/>
                  </a:lnTo>
                  <a:lnTo>
                    <a:pt x="20392" y="41602"/>
                  </a:lnTo>
                  <a:lnTo>
                    <a:pt x="22324" y="41937"/>
                  </a:lnTo>
                  <a:lnTo>
                    <a:pt x="24218" y="42234"/>
                  </a:lnTo>
                  <a:lnTo>
                    <a:pt x="25927" y="42419"/>
                  </a:lnTo>
                  <a:lnTo>
                    <a:pt x="27524" y="42568"/>
                  </a:lnTo>
                  <a:lnTo>
                    <a:pt x="28861" y="42642"/>
                  </a:lnTo>
                  <a:lnTo>
                    <a:pt x="29901" y="42717"/>
                  </a:lnTo>
                  <a:lnTo>
                    <a:pt x="32130" y="42717"/>
                  </a:lnTo>
                  <a:lnTo>
                    <a:pt x="33207" y="42642"/>
                  </a:lnTo>
                  <a:lnTo>
                    <a:pt x="34544" y="42568"/>
                  </a:lnTo>
                  <a:lnTo>
                    <a:pt x="36104" y="42419"/>
                  </a:lnTo>
                  <a:lnTo>
                    <a:pt x="37850" y="42234"/>
                  </a:lnTo>
                  <a:lnTo>
                    <a:pt x="39707" y="41937"/>
                  </a:lnTo>
                  <a:lnTo>
                    <a:pt x="41676" y="41602"/>
                  </a:lnTo>
                  <a:lnTo>
                    <a:pt x="42642" y="41379"/>
                  </a:lnTo>
                  <a:lnTo>
                    <a:pt x="43644" y="41119"/>
                  </a:lnTo>
                  <a:lnTo>
                    <a:pt x="44610" y="40859"/>
                  </a:lnTo>
                  <a:lnTo>
                    <a:pt x="45576" y="40562"/>
                  </a:lnTo>
                  <a:lnTo>
                    <a:pt x="46542" y="40265"/>
                  </a:lnTo>
                  <a:lnTo>
                    <a:pt x="47470" y="39894"/>
                  </a:lnTo>
                  <a:lnTo>
                    <a:pt x="48362" y="39522"/>
                  </a:lnTo>
                  <a:lnTo>
                    <a:pt x="49216" y="39076"/>
                  </a:lnTo>
                  <a:lnTo>
                    <a:pt x="50033" y="38631"/>
                  </a:lnTo>
                  <a:lnTo>
                    <a:pt x="50813" y="38148"/>
                  </a:lnTo>
                  <a:lnTo>
                    <a:pt x="51519" y="37628"/>
                  </a:lnTo>
                  <a:lnTo>
                    <a:pt x="52188" y="37071"/>
                  </a:lnTo>
                  <a:lnTo>
                    <a:pt x="52782" y="36476"/>
                  </a:lnTo>
                  <a:lnTo>
                    <a:pt x="53302" y="35808"/>
                  </a:lnTo>
                  <a:lnTo>
                    <a:pt x="53525" y="35474"/>
                  </a:lnTo>
                  <a:lnTo>
                    <a:pt x="53748" y="35139"/>
                  </a:lnTo>
                  <a:lnTo>
                    <a:pt x="53933" y="34768"/>
                  </a:lnTo>
                  <a:lnTo>
                    <a:pt x="54082" y="34396"/>
                  </a:lnTo>
                  <a:lnTo>
                    <a:pt x="54379" y="33653"/>
                  </a:lnTo>
                  <a:lnTo>
                    <a:pt x="54602" y="32985"/>
                  </a:lnTo>
                  <a:lnTo>
                    <a:pt x="54751" y="32316"/>
                  </a:lnTo>
                  <a:lnTo>
                    <a:pt x="54899" y="31685"/>
                  </a:lnTo>
                  <a:lnTo>
                    <a:pt x="54973" y="31053"/>
                  </a:lnTo>
                  <a:lnTo>
                    <a:pt x="55048" y="30496"/>
                  </a:lnTo>
                  <a:lnTo>
                    <a:pt x="55048" y="29939"/>
                  </a:lnTo>
                  <a:lnTo>
                    <a:pt x="55011" y="29419"/>
                  </a:lnTo>
                  <a:lnTo>
                    <a:pt x="54973" y="28936"/>
                  </a:lnTo>
                  <a:lnTo>
                    <a:pt x="54899" y="28453"/>
                  </a:lnTo>
                  <a:lnTo>
                    <a:pt x="54788" y="28008"/>
                  </a:lnTo>
                  <a:lnTo>
                    <a:pt x="54676" y="27562"/>
                  </a:lnTo>
                  <a:lnTo>
                    <a:pt x="54379" y="26708"/>
                  </a:lnTo>
                  <a:lnTo>
                    <a:pt x="54045" y="25890"/>
                  </a:lnTo>
                  <a:lnTo>
                    <a:pt x="53711" y="25110"/>
                  </a:lnTo>
                  <a:lnTo>
                    <a:pt x="53413" y="24330"/>
                  </a:lnTo>
                  <a:lnTo>
                    <a:pt x="53116" y="23550"/>
                  </a:lnTo>
                  <a:lnTo>
                    <a:pt x="53005" y="23142"/>
                  </a:lnTo>
                  <a:lnTo>
                    <a:pt x="52930" y="22696"/>
                  </a:lnTo>
                  <a:lnTo>
                    <a:pt x="52856" y="22287"/>
                  </a:lnTo>
                  <a:lnTo>
                    <a:pt x="52819" y="21842"/>
                  </a:lnTo>
                  <a:lnTo>
                    <a:pt x="52819" y="21359"/>
                  </a:lnTo>
                  <a:lnTo>
                    <a:pt x="52856" y="20876"/>
                  </a:lnTo>
                  <a:lnTo>
                    <a:pt x="52893" y="20393"/>
                  </a:lnTo>
                  <a:lnTo>
                    <a:pt x="53005" y="19836"/>
                  </a:lnTo>
                  <a:lnTo>
                    <a:pt x="53153" y="19279"/>
                  </a:lnTo>
                  <a:lnTo>
                    <a:pt x="53376" y="18722"/>
                  </a:lnTo>
                  <a:lnTo>
                    <a:pt x="53599" y="18090"/>
                  </a:lnTo>
                  <a:lnTo>
                    <a:pt x="53896" y="17533"/>
                  </a:lnTo>
                  <a:lnTo>
                    <a:pt x="54156" y="17013"/>
                  </a:lnTo>
                  <a:lnTo>
                    <a:pt x="54453" y="16530"/>
                  </a:lnTo>
                  <a:lnTo>
                    <a:pt x="54788" y="16084"/>
                  </a:lnTo>
                  <a:lnTo>
                    <a:pt x="55085" y="15713"/>
                  </a:lnTo>
                  <a:lnTo>
                    <a:pt x="55419" y="15341"/>
                  </a:lnTo>
                  <a:lnTo>
                    <a:pt x="55753" y="15007"/>
                  </a:lnTo>
                  <a:lnTo>
                    <a:pt x="56125" y="14710"/>
                  </a:lnTo>
                  <a:lnTo>
                    <a:pt x="56459" y="14413"/>
                  </a:lnTo>
                  <a:lnTo>
                    <a:pt x="57165" y="13930"/>
                  </a:lnTo>
                  <a:lnTo>
                    <a:pt x="57871" y="13484"/>
                  </a:lnTo>
                  <a:lnTo>
                    <a:pt x="58539" y="13113"/>
                  </a:lnTo>
                  <a:lnTo>
                    <a:pt x="59208" y="12741"/>
                  </a:lnTo>
                  <a:lnTo>
                    <a:pt x="59839" y="12333"/>
                  </a:lnTo>
                  <a:lnTo>
                    <a:pt x="60396" y="11924"/>
                  </a:lnTo>
                  <a:lnTo>
                    <a:pt x="60656" y="11664"/>
                  </a:lnTo>
                  <a:lnTo>
                    <a:pt x="60916" y="11404"/>
                  </a:lnTo>
                  <a:lnTo>
                    <a:pt x="61139" y="11144"/>
                  </a:lnTo>
                  <a:lnTo>
                    <a:pt x="61325" y="10847"/>
                  </a:lnTo>
                  <a:lnTo>
                    <a:pt x="61511" y="10513"/>
                  </a:lnTo>
                  <a:lnTo>
                    <a:pt x="61659" y="10141"/>
                  </a:lnTo>
                  <a:lnTo>
                    <a:pt x="61808" y="9770"/>
                  </a:lnTo>
                  <a:lnTo>
                    <a:pt x="61919" y="9324"/>
                  </a:lnTo>
                  <a:lnTo>
                    <a:pt x="61994" y="8841"/>
                  </a:lnTo>
                  <a:lnTo>
                    <a:pt x="62031" y="8321"/>
                  </a:lnTo>
                  <a:lnTo>
                    <a:pt x="62031" y="8061"/>
                  </a:lnTo>
                  <a:lnTo>
                    <a:pt x="61994" y="7801"/>
                  </a:lnTo>
                  <a:lnTo>
                    <a:pt x="61957" y="7541"/>
                  </a:lnTo>
                  <a:lnTo>
                    <a:pt x="61845" y="7281"/>
                  </a:lnTo>
                  <a:lnTo>
                    <a:pt x="61734" y="7021"/>
                  </a:lnTo>
                  <a:lnTo>
                    <a:pt x="61585" y="6798"/>
                  </a:lnTo>
                  <a:lnTo>
                    <a:pt x="61437" y="6538"/>
                  </a:lnTo>
                  <a:lnTo>
                    <a:pt x="61214" y="6315"/>
                  </a:lnTo>
                  <a:lnTo>
                    <a:pt x="60768" y="5870"/>
                  </a:lnTo>
                  <a:lnTo>
                    <a:pt x="60211" y="5424"/>
                  </a:lnTo>
                  <a:lnTo>
                    <a:pt x="59542" y="4978"/>
                  </a:lnTo>
                  <a:lnTo>
                    <a:pt x="58799" y="4607"/>
                  </a:lnTo>
                  <a:lnTo>
                    <a:pt x="57982" y="4198"/>
                  </a:lnTo>
                  <a:lnTo>
                    <a:pt x="57128" y="3827"/>
                  </a:lnTo>
                  <a:lnTo>
                    <a:pt x="56162" y="3492"/>
                  </a:lnTo>
                  <a:lnTo>
                    <a:pt x="55159" y="3158"/>
                  </a:lnTo>
                  <a:lnTo>
                    <a:pt x="54082" y="2861"/>
                  </a:lnTo>
                  <a:lnTo>
                    <a:pt x="52968" y="2564"/>
                  </a:lnTo>
                  <a:lnTo>
                    <a:pt x="51816" y="2267"/>
                  </a:lnTo>
                  <a:lnTo>
                    <a:pt x="50628" y="2007"/>
                  </a:lnTo>
                  <a:lnTo>
                    <a:pt x="48139" y="1524"/>
                  </a:lnTo>
                  <a:lnTo>
                    <a:pt x="45576" y="1115"/>
                  </a:lnTo>
                  <a:lnTo>
                    <a:pt x="42976" y="781"/>
                  </a:lnTo>
                  <a:lnTo>
                    <a:pt x="40376" y="521"/>
                  </a:lnTo>
                  <a:lnTo>
                    <a:pt x="37850" y="298"/>
                  </a:lnTo>
                  <a:lnTo>
                    <a:pt x="35436" y="150"/>
                  </a:lnTo>
                  <a:lnTo>
                    <a:pt x="33133" y="38"/>
                  </a:lnTo>
                  <a:lnTo>
                    <a:pt x="31053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4" name="Google Shape;3334;p36"/>
            <p:cNvSpPr/>
            <p:nvPr/>
          </p:nvSpPr>
          <p:spPr>
            <a:xfrm>
              <a:off x="4209000" y="3428350"/>
              <a:ext cx="891475" cy="848775"/>
            </a:xfrm>
            <a:custGeom>
              <a:avLst/>
              <a:gdLst/>
              <a:ahLst/>
              <a:cxnLst/>
              <a:rect l="l" t="t" r="r" b="b"/>
              <a:pathLst>
                <a:path w="35659" h="33951" extrusionOk="0">
                  <a:moveTo>
                    <a:pt x="17829" y="1"/>
                  </a:moveTo>
                  <a:lnTo>
                    <a:pt x="15304" y="38"/>
                  </a:lnTo>
                  <a:lnTo>
                    <a:pt x="13929" y="112"/>
                  </a:lnTo>
                  <a:lnTo>
                    <a:pt x="12444" y="187"/>
                  </a:lnTo>
                  <a:lnTo>
                    <a:pt x="10958" y="335"/>
                  </a:lnTo>
                  <a:lnTo>
                    <a:pt x="9472" y="484"/>
                  </a:lnTo>
                  <a:lnTo>
                    <a:pt x="8023" y="707"/>
                  </a:lnTo>
                  <a:lnTo>
                    <a:pt x="6575" y="967"/>
                  </a:lnTo>
                  <a:lnTo>
                    <a:pt x="5238" y="1264"/>
                  </a:lnTo>
                  <a:lnTo>
                    <a:pt x="4606" y="1450"/>
                  </a:lnTo>
                  <a:lnTo>
                    <a:pt x="3975" y="1635"/>
                  </a:lnTo>
                  <a:lnTo>
                    <a:pt x="3380" y="1858"/>
                  </a:lnTo>
                  <a:lnTo>
                    <a:pt x="2860" y="2081"/>
                  </a:lnTo>
                  <a:lnTo>
                    <a:pt x="2340" y="2304"/>
                  </a:lnTo>
                  <a:lnTo>
                    <a:pt x="1857" y="2564"/>
                  </a:lnTo>
                  <a:lnTo>
                    <a:pt x="1449" y="2824"/>
                  </a:lnTo>
                  <a:lnTo>
                    <a:pt x="1077" y="3121"/>
                  </a:lnTo>
                  <a:lnTo>
                    <a:pt x="743" y="3455"/>
                  </a:lnTo>
                  <a:lnTo>
                    <a:pt x="483" y="3790"/>
                  </a:lnTo>
                  <a:lnTo>
                    <a:pt x="260" y="4124"/>
                  </a:lnTo>
                  <a:lnTo>
                    <a:pt x="112" y="4533"/>
                  </a:lnTo>
                  <a:lnTo>
                    <a:pt x="37" y="4904"/>
                  </a:lnTo>
                  <a:lnTo>
                    <a:pt x="0" y="5313"/>
                  </a:lnTo>
                  <a:lnTo>
                    <a:pt x="75" y="6130"/>
                  </a:lnTo>
                  <a:lnTo>
                    <a:pt x="223" y="6835"/>
                  </a:lnTo>
                  <a:lnTo>
                    <a:pt x="409" y="7467"/>
                  </a:lnTo>
                  <a:lnTo>
                    <a:pt x="669" y="7987"/>
                  </a:lnTo>
                  <a:lnTo>
                    <a:pt x="966" y="8470"/>
                  </a:lnTo>
                  <a:lnTo>
                    <a:pt x="1263" y="8916"/>
                  </a:lnTo>
                  <a:lnTo>
                    <a:pt x="1635" y="9361"/>
                  </a:lnTo>
                  <a:lnTo>
                    <a:pt x="2006" y="9770"/>
                  </a:lnTo>
                  <a:lnTo>
                    <a:pt x="2823" y="10661"/>
                  </a:lnTo>
                  <a:lnTo>
                    <a:pt x="3232" y="11181"/>
                  </a:lnTo>
                  <a:lnTo>
                    <a:pt x="3603" y="11738"/>
                  </a:lnTo>
                  <a:lnTo>
                    <a:pt x="4012" y="12370"/>
                  </a:lnTo>
                  <a:lnTo>
                    <a:pt x="4346" y="13076"/>
                  </a:lnTo>
                  <a:lnTo>
                    <a:pt x="4718" y="13930"/>
                  </a:lnTo>
                  <a:lnTo>
                    <a:pt x="5015" y="14859"/>
                  </a:lnTo>
                  <a:lnTo>
                    <a:pt x="5126" y="15341"/>
                  </a:lnTo>
                  <a:lnTo>
                    <a:pt x="5200" y="15787"/>
                  </a:lnTo>
                  <a:lnTo>
                    <a:pt x="5312" y="16604"/>
                  </a:lnTo>
                  <a:lnTo>
                    <a:pt x="5312" y="17347"/>
                  </a:lnTo>
                  <a:lnTo>
                    <a:pt x="5238" y="18053"/>
                  </a:lnTo>
                  <a:lnTo>
                    <a:pt x="5126" y="18722"/>
                  </a:lnTo>
                  <a:lnTo>
                    <a:pt x="4978" y="19353"/>
                  </a:lnTo>
                  <a:lnTo>
                    <a:pt x="4606" y="20579"/>
                  </a:lnTo>
                  <a:lnTo>
                    <a:pt x="4420" y="21247"/>
                  </a:lnTo>
                  <a:lnTo>
                    <a:pt x="4235" y="21916"/>
                  </a:lnTo>
                  <a:lnTo>
                    <a:pt x="4123" y="22622"/>
                  </a:lnTo>
                  <a:lnTo>
                    <a:pt x="4049" y="23402"/>
                  </a:lnTo>
                  <a:lnTo>
                    <a:pt x="4049" y="24219"/>
                  </a:lnTo>
                  <a:lnTo>
                    <a:pt x="4123" y="25185"/>
                  </a:lnTo>
                  <a:lnTo>
                    <a:pt x="4198" y="25667"/>
                  </a:lnTo>
                  <a:lnTo>
                    <a:pt x="4309" y="26188"/>
                  </a:lnTo>
                  <a:lnTo>
                    <a:pt x="4420" y="26745"/>
                  </a:lnTo>
                  <a:lnTo>
                    <a:pt x="4569" y="27339"/>
                  </a:lnTo>
                  <a:lnTo>
                    <a:pt x="4792" y="27933"/>
                  </a:lnTo>
                  <a:lnTo>
                    <a:pt x="5052" y="28490"/>
                  </a:lnTo>
                  <a:lnTo>
                    <a:pt x="5349" y="28973"/>
                  </a:lnTo>
                  <a:lnTo>
                    <a:pt x="5683" y="29456"/>
                  </a:lnTo>
                  <a:lnTo>
                    <a:pt x="6055" y="29902"/>
                  </a:lnTo>
                  <a:lnTo>
                    <a:pt x="6463" y="30310"/>
                  </a:lnTo>
                  <a:lnTo>
                    <a:pt x="6909" y="30719"/>
                  </a:lnTo>
                  <a:lnTo>
                    <a:pt x="7392" y="31053"/>
                  </a:lnTo>
                  <a:lnTo>
                    <a:pt x="7875" y="31388"/>
                  </a:lnTo>
                  <a:lnTo>
                    <a:pt x="8395" y="31722"/>
                  </a:lnTo>
                  <a:lnTo>
                    <a:pt x="8915" y="31982"/>
                  </a:lnTo>
                  <a:lnTo>
                    <a:pt x="9472" y="32242"/>
                  </a:lnTo>
                  <a:lnTo>
                    <a:pt x="10029" y="32465"/>
                  </a:lnTo>
                  <a:lnTo>
                    <a:pt x="10586" y="32688"/>
                  </a:lnTo>
                  <a:lnTo>
                    <a:pt x="11738" y="33059"/>
                  </a:lnTo>
                  <a:lnTo>
                    <a:pt x="12852" y="33319"/>
                  </a:lnTo>
                  <a:lnTo>
                    <a:pt x="13929" y="33542"/>
                  </a:lnTo>
                  <a:lnTo>
                    <a:pt x="14932" y="33728"/>
                  </a:lnTo>
                  <a:lnTo>
                    <a:pt x="15824" y="33839"/>
                  </a:lnTo>
                  <a:lnTo>
                    <a:pt x="16604" y="33913"/>
                  </a:lnTo>
                  <a:lnTo>
                    <a:pt x="17198" y="33951"/>
                  </a:lnTo>
                  <a:lnTo>
                    <a:pt x="18461" y="33951"/>
                  </a:lnTo>
                  <a:lnTo>
                    <a:pt x="19092" y="33913"/>
                  </a:lnTo>
                  <a:lnTo>
                    <a:pt x="19872" y="33839"/>
                  </a:lnTo>
                  <a:lnTo>
                    <a:pt x="20764" y="33728"/>
                  </a:lnTo>
                  <a:lnTo>
                    <a:pt x="21767" y="33542"/>
                  </a:lnTo>
                  <a:lnTo>
                    <a:pt x="22844" y="33319"/>
                  </a:lnTo>
                  <a:lnTo>
                    <a:pt x="23958" y="33059"/>
                  </a:lnTo>
                  <a:lnTo>
                    <a:pt x="25073" y="32688"/>
                  </a:lnTo>
                  <a:lnTo>
                    <a:pt x="25667" y="32465"/>
                  </a:lnTo>
                  <a:lnTo>
                    <a:pt x="26224" y="32242"/>
                  </a:lnTo>
                  <a:lnTo>
                    <a:pt x="26744" y="31982"/>
                  </a:lnTo>
                  <a:lnTo>
                    <a:pt x="27301" y="31722"/>
                  </a:lnTo>
                  <a:lnTo>
                    <a:pt x="27821" y="31388"/>
                  </a:lnTo>
                  <a:lnTo>
                    <a:pt x="28304" y="31053"/>
                  </a:lnTo>
                  <a:lnTo>
                    <a:pt x="28787" y="30719"/>
                  </a:lnTo>
                  <a:lnTo>
                    <a:pt x="29233" y="30310"/>
                  </a:lnTo>
                  <a:lnTo>
                    <a:pt x="29641" y="29902"/>
                  </a:lnTo>
                  <a:lnTo>
                    <a:pt x="30013" y="29456"/>
                  </a:lnTo>
                  <a:lnTo>
                    <a:pt x="30347" y="28973"/>
                  </a:lnTo>
                  <a:lnTo>
                    <a:pt x="30644" y="28490"/>
                  </a:lnTo>
                  <a:lnTo>
                    <a:pt x="30904" y="27933"/>
                  </a:lnTo>
                  <a:lnTo>
                    <a:pt x="31090" y="27339"/>
                  </a:lnTo>
                  <a:lnTo>
                    <a:pt x="31238" y="26745"/>
                  </a:lnTo>
                  <a:lnTo>
                    <a:pt x="31387" y="26188"/>
                  </a:lnTo>
                  <a:lnTo>
                    <a:pt x="31498" y="25667"/>
                  </a:lnTo>
                  <a:lnTo>
                    <a:pt x="31573" y="25185"/>
                  </a:lnTo>
                  <a:lnTo>
                    <a:pt x="31647" y="24219"/>
                  </a:lnTo>
                  <a:lnTo>
                    <a:pt x="31647" y="23402"/>
                  </a:lnTo>
                  <a:lnTo>
                    <a:pt x="31573" y="22622"/>
                  </a:lnTo>
                  <a:lnTo>
                    <a:pt x="31424" y="21916"/>
                  </a:lnTo>
                  <a:lnTo>
                    <a:pt x="31276" y="21247"/>
                  </a:lnTo>
                  <a:lnTo>
                    <a:pt x="31090" y="20579"/>
                  </a:lnTo>
                  <a:lnTo>
                    <a:pt x="30718" y="19353"/>
                  </a:lnTo>
                  <a:lnTo>
                    <a:pt x="30533" y="18722"/>
                  </a:lnTo>
                  <a:lnTo>
                    <a:pt x="30421" y="18053"/>
                  </a:lnTo>
                  <a:lnTo>
                    <a:pt x="30347" y="17347"/>
                  </a:lnTo>
                  <a:lnTo>
                    <a:pt x="30384" y="16604"/>
                  </a:lnTo>
                  <a:lnTo>
                    <a:pt x="30458" y="15787"/>
                  </a:lnTo>
                  <a:lnTo>
                    <a:pt x="30570" y="15341"/>
                  </a:lnTo>
                  <a:lnTo>
                    <a:pt x="30681" y="14859"/>
                  </a:lnTo>
                  <a:lnTo>
                    <a:pt x="30978" y="13930"/>
                  </a:lnTo>
                  <a:lnTo>
                    <a:pt x="31313" y="13076"/>
                  </a:lnTo>
                  <a:lnTo>
                    <a:pt x="31684" y="12370"/>
                  </a:lnTo>
                  <a:lnTo>
                    <a:pt x="32056" y="11738"/>
                  </a:lnTo>
                  <a:lnTo>
                    <a:pt x="32464" y="11181"/>
                  </a:lnTo>
                  <a:lnTo>
                    <a:pt x="32873" y="10661"/>
                  </a:lnTo>
                  <a:lnTo>
                    <a:pt x="33653" y="9770"/>
                  </a:lnTo>
                  <a:lnTo>
                    <a:pt x="34024" y="9361"/>
                  </a:lnTo>
                  <a:lnTo>
                    <a:pt x="34396" y="8916"/>
                  </a:lnTo>
                  <a:lnTo>
                    <a:pt x="34730" y="8470"/>
                  </a:lnTo>
                  <a:lnTo>
                    <a:pt x="35027" y="7987"/>
                  </a:lnTo>
                  <a:lnTo>
                    <a:pt x="35250" y="7467"/>
                  </a:lnTo>
                  <a:lnTo>
                    <a:pt x="35473" y="6835"/>
                  </a:lnTo>
                  <a:lnTo>
                    <a:pt x="35584" y="6130"/>
                  </a:lnTo>
                  <a:lnTo>
                    <a:pt x="35659" y="5313"/>
                  </a:lnTo>
                  <a:lnTo>
                    <a:pt x="35659" y="4904"/>
                  </a:lnTo>
                  <a:lnTo>
                    <a:pt x="35547" y="4533"/>
                  </a:lnTo>
                  <a:lnTo>
                    <a:pt x="35399" y="4124"/>
                  </a:lnTo>
                  <a:lnTo>
                    <a:pt x="35213" y="3790"/>
                  </a:lnTo>
                  <a:lnTo>
                    <a:pt x="34916" y="3455"/>
                  </a:lnTo>
                  <a:lnTo>
                    <a:pt x="34619" y="3121"/>
                  </a:lnTo>
                  <a:lnTo>
                    <a:pt x="34247" y="2824"/>
                  </a:lnTo>
                  <a:lnTo>
                    <a:pt x="33801" y="2564"/>
                  </a:lnTo>
                  <a:lnTo>
                    <a:pt x="33356" y="2304"/>
                  </a:lnTo>
                  <a:lnTo>
                    <a:pt x="32836" y="2081"/>
                  </a:lnTo>
                  <a:lnTo>
                    <a:pt x="32279" y="1858"/>
                  </a:lnTo>
                  <a:lnTo>
                    <a:pt x="31684" y="1635"/>
                  </a:lnTo>
                  <a:lnTo>
                    <a:pt x="31090" y="1450"/>
                  </a:lnTo>
                  <a:lnTo>
                    <a:pt x="30458" y="1264"/>
                  </a:lnTo>
                  <a:lnTo>
                    <a:pt x="29084" y="967"/>
                  </a:lnTo>
                  <a:lnTo>
                    <a:pt x="27673" y="707"/>
                  </a:lnTo>
                  <a:lnTo>
                    <a:pt x="26187" y="484"/>
                  </a:lnTo>
                  <a:lnTo>
                    <a:pt x="24701" y="335"/>
                  </a:lnTo>
                  <a:lnTo>
                    <a:pt x="23215" y="187"/>
                  </a:lnTo>
                  <a:lnTo>
                    <a:pt x="21767" y="112"/>
                  </a:lnTo>
                  <a:lnTo>
                    <a:pt x="20355" y="38"/>
                  </a:lnTo>
                  <a:lnTo>
                    <a:pt x="1786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5" name="Google Shape;3335;p36"/>
            <p:cNvSpPr/>
            <p:nvPr/>
          </p:nvSpPr>
          <p:spPr>
            <a:xfrm>
              <a:off x="4261000" y="3277925"/>
              <a:ext cx="143025" cy="67825"/>
            </a:xfrm>
            <a:custGeom>
              <a:avLst/>
              <a:gdLst/>
              <a:ahLst/>
              <a:cxnLst/>
              <a:rect l="l" t="t" r="r" b="b"/>
              <a:pathLst>
                <a:path w="5721" h="2713" extrusionOk="0">
                  <a:moveTo>
                    <a:pt x="4458" y="1"/>
                  </a:moveTo>
                  <a:lnTo>
                    <a:pt x="2675" y="261"/>
                  </a:lnTo>
                  <a:lnTo>
                    <a:pt x="929" y="558"/>
                  </a:lnTo>
                  <a:lnTo>
                    <a:pt x="706" y="632"/>
                  </a:lnTo>
                  <a:lnTo>
                    <a:pt x="520" y="706"/>
                  </a:lnTo>
                  <a:lnTo>
                    <a:pt x="335" y="855"/>
                  </a:lnTo>
                  <a:lnTo>
                    <a:pt x="186" y="1004"/>
                  </a:lnTo>
                  <a:lnTo>
                    <a:pt x="112" y="1189"/>
                  </a:lnTo>
                  <a:lnTo>
                    <a:pt x="37" y="1412"/>
                  </a:lnTo>
                  <a:lnTo>
                    <a:pt x="0" y="1598"/>
                  </a:lnTo>
                  <a:lnTo>
                    <a:pt x="37" y="1821"/>
                  </a:lnTo>
                  <a:lnTo>
                    <a:pt x="75" y="2044"/>
                  </a:lnTo>
                  <a:lnTo>
                    <a:pt x="186" y="2229"/>
                  </a:lnTo>
                  <a:lnTo>
                    <a:pt x="335" y="2378"/>
                  </a:lnTo>
                  <a:lnTo>
                    <a:pt x="483" y="2526"/>
                  </a:lnTo>
                  <a:lnTo>
                    <a:pt x="669" y="2601"/>
                  </a:lnTo>
                  <a:lnTo>
                    <a:pt x="855" y="2675"/>
                  </a:lnTo>
                  <a:lnTo>
                    <a:pt x="1077" y="2712"/>
                  </a:lnTo>
                  <a:lnTo>
                    <a:pt x="1300" y="2675"/>
                  </a:lnTo>
                  <a:lnTo>
                    <a:pt x="3009" y="2415"/>
                  </a:lnTo>
                  <a:lnTo>
                    <a:pt x="4755" y="2155"/>
                  </a:lnTo>
                  <a:lnTo>
                    <a:pt x="4978" y="2118"/>
                  </a:lnTo>
                  <a:lnTo>
                    <a:pt x="5163" y="2006"/>
                  </a:lnTo>
                  <a:lnTo>
                    <a:pt x="5349" y="1895"/>
                  </a:lnTo>
                  <a:lnTo>
                    <a:pt x="5498" y="1746"/>
                  </a:lnTo>
                  <a:lnTo>
                    <a:pt x="5609" y="1561"/>
                  </a:lnTo>
                  <a:lnTo>
                    <a:pt x="5683" y="1375"/>
                  </a:lnTo>
                  <a:lnTo>
                    <a:pt x="5721" y="1152"/>
                  </a:lnTo>
                  <a:lnTo>
                    <a:pt x="5721" y="929"/>
                  </a:lnTo>
                  <a:lnTo>
                    <a:pt x="5646" y="743"/>
                  </a:lnTo>
                  <a:lnTo>
                    <a:pt x="5572" y="521"/>
                  </a:lnTo>
                  <a:lnTo>
                    <a:pt x="5461" y="372"/>
                  </a:lnTo>
                  <a:lnTo>
                    <a:pt x="5275" y="223"/>
                  </a:lnTo>
                  <a:lnTo>
                    <a:pt x="5126" y="112"/>
                  </a:lnTo>
                  <a:lnTo>
                    <a:pt x="4903" y="38"/>
                  </a:lnTo>
                  <a:lnTo>
                    <a:pt x="46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6" name="Google Shape;3336;p36"/>
            <p:cNvSpPr/>
            <p:nvPr/>
          </p:nvSpPr>
          <p:spPr>
            <a:xfrm>
              <a:off x="4450425" y="3259350"/>
              <a:ext cx="490325" cy="69675"/>
            </a:xfrm>
            <a:custGeom>
              <a:avLst/>
              <a:gdLst/>
              <a:ahLst/>
              <a:cxnLst/>
              <a:rect l="l" t="t" r="r" b="b"/>
              <a:pathLst>
                <a:path w="19613" h="2787" extrusionOk="0">
                  <a:moveTo>
                    <a:pt x="7615" y="1"/>
                  </a:moveTo>
                  <a:lnTo>
                    <a:pt x="5424" y="38"/>
                  </a:lnTo>
                  <a:lnTo>
                    <a:pt x="3195" y="149"/>
                  </a:lnTo>
                  <a:lnTo>
                    <a:pt x="1004" y="298"/>
                  </a:lnTo>
                  <a:lnTo>
                    <a:pt x="781" y="335"/>
                  </a:lnTo>
                  <a:lnTo>
                    <a:pt x="595" y="409"/>
                  </a:lnTo>
                  <a:lnTo>
                    <a:pt x="409" y="558"/>
                  </a:lnTo>
                  <a:lnTo>
                    <a:pt x="261" y="706"/>
                  </a:lnTo>
                  <a:lnTo>
                    <a:pt x="149" y="855"/>
                  </a:lnTo>
                  <a:lnTo>
                    <a:pt x="38" y="1041"/>
                  </a:lnTo>
                  <a:lnTo>
                    <a:pt x="1" y="1264"/>
                  </a:lnTo>
                  <a:lnTo>
                    <a:pt x="1" y="1486"/>
                  </a:lnTo>
                  <a:lnTo>
                    <a:pt x="38" y="1709"/>
                  </a:lnTo>
                  <a:lnTo>
                    <a:pt x="112" y="1895"/>
                  </a:lnTo>
                  <a:lnTo>
                    <a:pt x="261" y="2081"/>
                  </a:lnTo>
                  <a:lnTo>
                    <a:pt x="409" y="2192"/>
                  </a:lnTo>
                  <a:lnTo>
                    <a:pt x="558" y="2341"/>
                  </a:lnTo>
                  <a:lnTo>
                    <a:pt x="744" y="2415"/>
                  </a:lnTo>
                  <a:lnTo>
                    <a:pt x="966" y="2452"/>
                  </a:lnTo>
                  <a:lnTo>
                    <a:pt x="1189" y="2452"/>
                  </a:lnTo>
                  <a:lnTo>
                    <a:pt x="3344" y="2304"/>
                  </a:lnTo>
                  <a:lnTo>
                    <a:pt x="5498" y="2192"/>
                  </a:lnTo>
                  <a:lnTo>
                    <a:pt x="7652" y="2155"/>
                  </a:lnTo>
                  <a:lnTo>
                    <a:pt x="9770" y="2192"/>
                  </a:lnTo>
                  <a:lnTo>
                    <a:pt x="11924" y="2229"/>
                  </a:lnTo>
                  <a:lnTo>
                    <a:pt x="14078" y="2378"/>
                  </a:lnTo>
                  <a:lnTo>
                    <a:pt x="16233" y="2564"/>
                  </a:lnTo>
                  <a:lnTo>
                    <a:pt x="18387" y="2787"/>
                  </a:lnTo>
                  <a:lnTo>
                    <a:pt x="18610" y="2787"/>
                  </a:lnTo>
                  <a:lnTo>
                    <a:pt x="18796" y="2749"/>
                  </a:lnTo>
                  <a:lnTo>
                    <a:pt x="19019" y="2675"/>
                  </a:lnTo>
                  <a:lnTo>
                    <a:pt x="19167" y="2564"/>
                  </a:lnTo>
                  <a:lnTo>
                    <a:pt x="19316" y="2452"/>
                  </a:lnTo>
                  <a:lnTo>
                    <a:pt x="19464" y="2267"/>
                  </a:lnTo>
                  <a:lnTo>
                    <a:pt x="19539" y="2081"/>
                  </a:lnTo>
                  <a:lnTo>
                    <a:pt x="19613" y="1858"/>
                  </a:lnTo>
                  <a:lnTo>
                    <a:pt x="19613" y="1635"/>
                  </a:lnTo>
                  <a:lnTo>
                    <a:pt x="19576" y="1449"/>
                  </a:lnTo>
                  <a:lnTo>
                    <a:pt x="19501" y="1226"/>
                  </a:lnTo>
                  <a:lnTo>
                    <a:pt x="19390" y="1078"/>
                  </a:lnTo>
                  <a:lnTo>
                    <a:pt x="19241" y="892"/>
                  </a:lnTo>
                  <a:lnTo>
                    <a:pt x="19056" y="781"/>
                  </a:lnTo>
                  <a:lnTo>
                    <a:pt x="18870" y="706"/>
                  </a:lnTo>
                  <a:lnTo>
                    <a:pt x="18647" y="632"/>
                  </a:lnTo>
                  <a:lnTo>
                    <a:pt x="16456" y="409"/>
                  </a:lnTo>
                  <a:lnTo>
                    <a:pt x="14227" y="224"/>
                  </a:lnTo>
                  <a:lnTo>
                    <a:pt x="12035" y="75"/>
                  </a:lnTo>
                  <a:lnTo>
                    <a:pt x="984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7" name="Google Shape;3337;p36"/>
            <p:cNvSpPr/>
            <p:nvPr/>
          </p:nvSpPr>
          <p:spPr>
            <a:xfrm>
              <a:off x="4969525" y="3287225"/>
              <a:ext cx="78950" cy="58525"/>
            </a:xfrm>
            <a:custGeom>
              <a:avLst/>
              <a:gdLst/>
              <a:ahLst/>
              <a:cxnLst/>
              <a:rect l="l" t="t" r="r" b="b"/>
              <a:pathLst>
                <a:path w="3158" h="2341" extrusionOk="0">
                  <a:moveTo>
                    <a:pt x="1040" y="0"/>
                  </a:moveTo>
                  <a:lnTo>
                    <a:pt x="817" y="37"/>
                  </a:lnTo>
                  <a:lnTo>
                    <a:pt x="632" y="111"/>
                  </a:lnTo>
                  <a:lnTo>
                    <a:pt x="446" y="223"/>
                  </a:lnTo>
                  <a:lnTo>
                    <a:pt x="297" y="334"/>
                  </a:lnTo>
                  <a:lnTo>
                    <a:pt x="149" y="520"/>
                  </a:lnTo>
                  <a:lnTo>
                    <a:pt x="75" y="706"/>
                  </a:lnTo>
                  <a:lnTo>
                    <a:pt x="0" y="929"/>
                  </a:lnTo>
                  <a:lnTo>
                    <a:pt x="0" y="1152"/>
                  </a:lnTo>
                  <a:lnTo>
                    <a:pt x="37" y="1337"/>
                  </a:lnTo>
                  <a:lnTo>
                    <a:pt x="112" y="1523"/>
                  </a:lnTo>
                  <a:lnTo>
                    <a:pt x="186" y="1709"/>
                  </a:lnTo>
                  <a:lnTo>
                    <a:pt x="335" y="1857"/>
                  </a:lnTo>
                  <a:lnTo>
                    <a:pt x="520" y="2006"/>
                  </a:lnTo>
                  <a:lnTo>
                    <a:pt x="706" y="2080"/>
                  </a:lnTo>
                  <a:lnTo>
                    <a:pt x="929" y="2154"/>
                  </a:lnTo>
                  <a:lnTo>
                    <a:pt x="1895" y="2303"/>
                  </a:lnTo>
                  <a:lnTo>
                    <a:pt x="2118" y="2340"/>
                  </a:lnTo>
                  <a:lnTo>
                    <a:pt x="2303" y="2303"/>
                  </a:lnTo>
                  <a:lnTo>
                    <a:pt x="2526" y="2229"/>
                  </a:lnTo>
                  <a:lnTo>
                    <a:pt x="2712" y="2154"/>
                  </a:lnTo>
                  <a:lnTo>
                    <a:pt x="2860" y="2006"/>
                  </a:lnTo>
                  <a:lnTo>
                    <a:pt x="3009" y="1857"/>
                  </a:lnTo>
                  <a:lnTo>
                    <a:pt x="3083" y="1672"/>
                  </a:lnTo>
                  <a:lnTo>
                    <a:pt x="3158" y="1449"/>
                  </a:lnTo>
                  <a:lnTo>
                    <a:pt x="3158" y="1226"/>
                  </a:lnTo>
                  <a:lnTo>
                    <a:pt x="3158" y="1040"/>
                  </a:lnTo>
                  <a:lnTo>
                    <a:pt x="3083" y="817"/>
                  </a:lnTo>
                  <a:lnTo>
                    <a:pt x="2972" y="632"/>
                  </a:lnTo>
                  <a:lnTo>
                    <a:pt x="2823" y="483"/>
                  </a:lnTo>
                  <a:lnTo>
                    <a:pt x="2675" y="334"/>
                  </a:lnTo>
                  <a:lnTo>
                    <a:pt x="2489" y="260"/>
                  </a:lnTo>
                  <a:lnTo>
                    <a:pt x="2266" y="186"/>
                  </a:lnTo>
                  <a:lnTo>
                    <a:pt x="1263" y="37"/>
                  </a:lnTo>
                  <a:lnTo>
                    <a:pt x="104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338" name="Google Shape;3338;p3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2">
  <p:cSld name="TITLE_1_1_19">
    <p:spTree>
      <p:nvGrpSpPr>
        <p:cNvPr id="1" name="Shape 33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40" name="Google Shape;3340;p37"/>
          <p:cNvGrpSpPr/>
          <p:nvPr/>
        </p:nvGrpSpPr>
        <p:grpSpPr>
          <a:xfrm>
            <a:off x="-35225" y="-1239455"/>
            <a:ext cx="9200436" cy="6672417"/>
            <a:chOff x="238125" y="267075"/>
            <a:chExt cx="7143750" cy="5180850"/>
          </a:xfrm>
        </p:grpSpPr>
        <p:sp>
          <p:nvSpPr>
            <p:cNvPr id="3341" name="Google Shape;3341;p37"/>
            <p:cNvSpPr/>
            <p:nvPr/>
          </p:nvSpPr>
          <p:spPr>
            <a:xfrm>
              <a:off x="238125" y="2895325"/>
              <a:ext cx="7143750" cy="2443725"/>
            </a:xfrm>
            <a:custGeom>
              <a:avLst/>
              <a:gdLst/>
              <a:ahLst/>
              <a:cxnLst/>
              <a:rect l="l" t="t" r="r" b="b"/>
              <a:pathLst>
                <a:path w="285750" h="97749" extrusionOk="0">
                  <a:moveTo>
                    <a:pt x="210520" y="0"/>
                  </a:moveTo>
                  <a:lnTo>
                    <a:pt x="72499" y="1071"/>
                  </a:lnTo>
                  <a:lnTo>
                    <a:pt x="0" y="60945"/>
                  </a:lnTo>
                  <a:lnTo>
                    <a:pt x="0" y="97748"/>
                  </a:lnTo>
                  <a:lnTo>
                    <a:pt x="285750" y="97748"/>
                  </a:lnTo>
                  <a:lnTo>
                    <a:pt x="285492" y="63160"/>
                  </a:lnTo>
                  <a:lnTo>
                    <a:pt x="21052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2" name="Google Shape;3342;p37"/>
            <p:cNvSpPr/>
            <p:nvPr/>
          </p:nvSpPr>
          <p:spPr>
            <a:xfrm>
              <a:off x="1583625" y="381500"/>
              <a:ext cx="4429675" cy="1113900"/>
            </a:xfrm>
            <a:custGeom>
              <a:avLst/>
              <a:gdLst/>
              <a:ahLst/>
              <a:cxnLst/>
              <a:rect l="l" t="t" r="r" b="b"/>
              <a:pathLst>
                <a:path w="177187" h="44556" extrusionOk="0">
                  <a:moveTo>
                    <a:pt x="0" y="0"/>
                  </a:moveTo>
                  <a:lnTo>
                    <a:pt x="44555" y="44555"/>
                  </a:lnTo>
                  <a:lnTo>
                    <a:pt x="133222" y="44555"/>
                  </a:lnTo>
                  <a:lnTo>
                    <a:pt x="177187" y="591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3" name="Google Shape;3343;p37"/>
            <p:cNvSpPr/>
            <p:nvPr/>
          </p:nvSpPr>
          <p:spPr>
            <a:xfrm>
              <a:off x="4834800" y="267075"/>
              <a:ext cx="2220400" cy="1865075"/>
            </a:xfrm>
            <a:custGeom>
              <a:avLst/>
              <a:gdLst/>
              <a:ahLst/>
              <a:cxnLst/>
              <a:rect l="l" t="t" r="r" b="b"/>
              <a:pathLst>
                <a:path w="88816" h="74603" extrusionOk="0">
                  <a:moveTo>
                    <a:pt x="51533" y="0"/>
                  </a:moveTo>
                  <a:lnTo>
                    <a:pt x="1" y="46290"/>
                  </a:lnTo>
                  <a:lnTo>
                    <a:pt x="27539" y="74603"/>
                  </a:lnTo>
                  <a:lnTo>
                    <a:pt x="88816" y="12551"/>
                  </a:lnTo>
                  <a:lnTo>
                    <a:pt x="5153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4" name="Google Shape;3344;p37"/>
            <p:cNvSpPr/>
            <p:nvPr/>
          </p:nvSpPr>
          <p:spPr>
            <a:xfrm>
              <a:off x="558350" y="267075"/>
              <a:ext cx="2211150" cy="1865075"/>
            </a:xfrm>
            <a:custGeom>
              <a:avLst/>
              <a:gdLst/>
              <a:ahLst/>
              <a:cxnLst/>
              <a:rect l="l" t="t" r="r" b="b"/>
              <a:pathLst>
                <a:path w="88446" h="74603" extrusionOk="0">
                  <a:moveTo>
                    <a:pt x="36951" y="0"/>
                  </a:moveTo>
                  <a:lnTo>
                    <a:pt x="0" y="12551"/>
                  </a:lnTo>
                  <a:lnTo>
                    <a:pt x="60908" y="74603"/>
                  </a:lnTo>
                  <a:lnTo>
                    <a:pt x="88446" y="46290"/>
                  </a:lnTo>
                  <a:lnTo>
                    <a:pt x="36951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5" name="Google Shape;3345;p37"/>
            <p:cNvSpPr/>
            <p:nvPr/>
          </p:nvSpPr>
          <p:spPr>
            <a:xfrm>
              <a:off x="2129950" y="1424300"/>
              <a:ext cx="3344425" cy="1564250"/>
            </a:xfrm>
            <a:custGeom>
              <a:avLst/>
              <a:gdLst/>
              <a:ahLst/>
              <a:cxnLst/>
              <a:rect l="l" t="t" r="r" b="b"/>
              <a:pathLst>
                <a:path w="133777" h="62570" extrusionOk="0">
                  <a:moveTo>
                    <a:pt x="99815" y="60982"/>
                  </a:moveTo>
                  <a:lnTo>
                    <a:pt x="99312" y="61486"/>
                  </a:lnTo>
                  <a:lnTo>
                    <a:pt x="99312" y="61486"/>
                  </a:lnTo>
                  <a:lnTo>
                    <a:pt x="103359" y="61425"/>
                  </a:lnTo>
                  <a:lnTo>
                    <a:pt x="106888" y="61259"/>
                  </a:lnTo>
                  <a:lnTo>
                    <a:pt x="106888" y="61259"/>
                  </a:lnTo>
                  <a:lnTo>
                    <a:pt x="99815" y="60982"/>
                  </a:lnTo>
                  <a:close/>
                  <a:moveTo>
                    <a:pt x="25582" y="1"/>
                  </a:moveTo>
                  <a:lnTo>
                    <a:pt x="24659" y="887"/>
                  </a:lnTo>
                  <a:lnTo>
                    <a:pt x="886" y="24549"/>
                  </a:lnTo>
                  <a:lnTo>
                    <a:pt x="0" y="25434"/>
                  </a:lnTo>
                  <a:lnTo>
                    <a:pt x="0" y="26690"/>
                  </a:lnTo>
                  <a:lnTo>
                    <a:pt x="0" y="60133"/>
                  </a:lnTo>
                  <a:lnTo>
                    <a:pt x="0" y="61389"/>
                  </a:lnTo>
                  <a:lnTo>
                    <a:pt x="886" y="62274"/>
                  </a:lnTo>
                  <a:lnTo>
                    <a:pt x="19059" y="61813"/>
                  </a:lnTo>
                  <a:lnTo>
                    <a:pt x="19059" y="61813"/>
                  </a:lnTo>
                  <a:lnTo>
                    <a:pt x="3027" y="60133"/>
                  </a:lnTo>
                  <a:lnTo>
                    <a:pt x="3027" y="26690"/>
                  </a:lnTo>
                  <a:lnTo>
                    <a:pt x="26837" y="3028"/>
                  </a:lnTo>
                  <a:lnTo>
                    <a:pt x="106940" y="3028"/>
                  </a:lnTo>
                  <a:lnTo>
                    <a:pt x="130712" y="26690"/>
                  </a:lnTo>
                  <a:lnTo>
                    <a:pt x="130712" y="60133"/>
                  </a:lnTo>
                  <a:lnTo>
                    <a:pt x="106888" y="61259"/>
                  </a:lnTo>
                  <a:lnTo>
                    <a:pt x="106888" y="61259"/>
                  </a:lnTo>
                  <a:lnTo>
                    <a:pt x="132890" y="62274"/>
                  </a:lnTo>
                  <a:lnTo>
                    <a:pt x="133776" y="61389"/>
                  </a:lnTo>
                  <a:lnTo>
                    <a:pt x="133776" y="60133"/>
                  </a:lnTo>
                  <a:lnTo>
                    <a:pt x="133776" y="26690"/>
                  </a:lnTo>
                  <a:lnTo>
                    <a:pt x="133776" y="25434"/>
                  </a:lnTo>
                  <a:lnTo>
                    <a:pt x="132890" y="24549"/>
                  </a:lnTo>
                  <a:lnTo>
                    <a:pt x="109081" y="887"/>
                  </a:lnTo>
                  <a:lnTo>
                    <a:pt x="108195" y="1"/>
                  </a:lnTo>
                  <a:close/>
                  <a:moveTo>
                    <a:pt x="24142" y="61684"/>
                  </a:moveTo>
                  <a:lnTo>
                    <a:pt x="19059" y="61813"/>
                  </a:lnTo>
                  <a:lnTo>
                    <a:pt x="19059" y="61813"/>
                  </a:lnTo>
                  <a:lnTo>
                    <a:pt x="24881" y="62423"/>
                  </a:lnTo>
                  <a:lnTo>
                    <a:pt x="24881" y="62423"/>
                  </a:lnTo>
                  <a:lnTo>
                    <a:pt x="24142" y="61684"/>
                  </a:lnTo>
                  <a:close/>
                  <a:moveTo>
                    <a:pt x="24881" y="62423"/>
                  </a:moveTo>
                  <a:lnTo>
                    <a:pt x="25028" y="62570"/>
                  </a:lnTo>
                  <a:lnTo>
                    <a:pt x="26283" y="62570"/>
                  </a:lnTo>
                  <a:lnTo>
                    <a:pt x="24881" y="62423"/>
                  </a:lnTo>
                  <a:close/>
                  <a:moveTo>
                    <a:pt x="99312" y="61486"/>
                  </a:moveTo>
                  <a:lnTo>
                    <a:pt x="26283" y="62570"/>
                  </a:lnTo>
                  <a:lnTo>
                    <a:pt x="97674" y="62016"/>
                  </a:lnTo>
                  <a:lnTo>
                    <a:pt x="98929" y="61868"/>
                  </a:lnTo>
                  <a:lnTo>
                    <a:pt x="99312" y="61486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6" name="Google Shape;3346;p37"/>
            <p:cNvSpPr/>
            <p:nvPr/>
          </p:nvSpPr>
          <p:spPr>
            <a:xfrm>
              <a:off x="2205625" y="1499975"/>
              <a:ext cx="3192150" cy="1488575"/>
            </a:xfrm>
            <a:custGeom>
              <a:avLst/>
              <a:gdLst/>
              <a:ahLst/>
              <a:cxnLst/>
              <a:rect l="l" t="t" r="r" b="b"/>
              <a:pathLst>
                <a:path w="127686" h="59543" fill="none" extrusionOk="0">
                  <a:moveTo>
                    <a:pt x="103913" y="1"/>
                  </a:moveTo>
                  <a:lnTo>
                    <a:pt x="127685" y="23663"/>
                  </a:lnTo>
                  <a:lnTo>
                    <a:pt x="127685" y="57106"/>
                  </a:lnTo>
                  <a:lnTo>
                    <a:pt x="100332" y="58398"/>
                  </a:lnTo>
                  <a:lnTo>
                    <a:pt x="23256" y="59543"/>
                  </a:lnTo>
                  <a:lnTo>
                    <a:pt x="0" y="57106"/>
                  </a:lnTo>
                  <a:lnTo>
                    <a:pt x="0" y="23663"/>
                  </a:lnTo>
                  <a:lnTo>
                    <a:pt x="23810" y="1"/>
                  </a:lnTo>
                  <a:lnTo>
                    <a:pt x="103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7" name="Google Shape;3347;p37"/>
            <p:cNvSpPr/>
            <p:nvPr/>
          </p:nvSpPr>
          <p:spPr>
            <a:xfrm>
              <a:off x="2129950" y="1424300"/>
              <a:ext cx="3344425" cy="1564250"/>
            </a:xfrm>
            <a:custGeom>
              <a:avLst/>
              <a:gdLst/>
              <a:ahLst/>
              <a:cxnLst/>
              <a:rect l="l" t="t" r="r" b="b"/>
              <a:pathLst>
                <a:path w="133777" h="62570" fill="none" extrusionOk="0">
                  <a:moveTo>
                    <a:pt x="108195" y="1"/>
                  </a:moveTo>
                  <a:lnTo>
                    <a:pt x="106940" y="1"/>
                  </a:lnTo>
                  <a:lnTo>
                    <a:pt x="26837" y="1"/>
                  </a:lnTo>
                  <a:lnTo>
                    <a:pt x="25582" y="1"/>
                  </a:lnTo>
                  <a:lnTo>
                    <a:pt x="24659" y="887"/>
                  </a:lnTo>
                  <a:lnTo>
                    <a:pt x="886" y="24549"/>
                  </a:lnTo>
                  <a:lnTo>
                    <a:pt x="0" y="25434"/>
                  </a:lnTo>
                  <a:lnTo>
                    <a:pt x="0" y="26690"/>
                  </a:lnTo>
                  <a:lnTo>
                    <a:pt x="0" y="60133"/>
                  </a:lnTo>
                  <a:lnTo>
                    <a:pt x="0" y="61389"/>
                  </a:lnTo>
                  <a:lnTo>
                    <a:pt x="886" y="62274"/>
                  </a:lnTo>
                  <a:lnTo>
                    <a:pt x="24142" y="61684"/>
                  </a:lnTo>
                  <a:lnTo>
                    <a:pt x="25028" y="62570"/>
                  </a:lnTo>
                  <a:lnTo>
                    <a:pt x="26283" y="62570"/>
                  </a:lnTo>
                  <a:lnTo>
                    <a:pt x="97674" y="62016"/>
                  </a:lnTo>
                  <a:lnTo>
                    <a:pt x="98929" y="61868"/>
                  </a:lnTo>
                  <a:lnTo>
                    <a:pt x="99815" y="60982"/>
                  </a:lnTo>
                  <a:lnTo>
                    <a:pt x="132890" y="62274"/>
                  </a:lnTo>
                  <a:lnTo>
                    <a:pt x="133776" y="61389"/>
                  </a:lnTo>
                  <a:lnTo>
                    <a:pt x="133776" y="60133"/>
                  </a:lnTo>
                  <a:lnTo>
                    <a:pt x="133776" y="26690"/>
                  </a:lnTo>
                  <a:lnTo>
                    <a:pt x="133776" y="25434"/>
                  </a:lnTo>
                  <a:lnTo>
                    <a:pt x="132890" y="24549"/>
                  </a:lnTo>
                  <a:lnTo>
                    <a:pt x="109081" y="887"/>
                  </a:lnTo>
                  <a:lnTo>
                    <a:pt x="108195" y="1"/>
                  </a:lnTo>
                  <a:lnTo>
                    <a:pt x="10819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8" name="Google Shape;3348;p37"/>
            <p:cNvSpPr/>
            <p:nvPr/>
          </p:nvSpPr>
          <p:spPr>
            <a:xfrm>
              <a:off x="2129950" y="2927625"/>
              <a:ext cx="3344425" cy="53550"/>
            </a:xfrm>
            <a:custGeom>
              <a:avLst/>
              <a:gdLst/>
              <a:ahLst/>
              <a:cxnLst/>
              <a:rect l="l" t="t" r="r" b="b"/>
              <a:pathLst>
                <a:path w="133777" h="2142" extrusionOk="0">
                  <a:moveTo>
                    <a:pt x="3027" y="0"/>
                  </a:moveTo>
                  <a:lnTo>
                    <a:pt x="0" y="1256"/>
                  </a:lnTo>
                  <a:lnTo>
                    <a:pt x="886" y="2141"/>
                  </a:lnTo>
                  <a:lnTo>
                    <a:pt x="132890" y="2141"/>
                  </a:lnTo>
                  <a:lnTo>
                    <a:pt x="133776" y="1256"/>
                  </a:lnTo>
                  <a:lnTo>
                    <a:pt x="130712" y="0"/>
                  </a:lnTo>
                  <a:lnTo>
                    <a:pt x="106940" y="111"/>
                  </a:lnTo>
                  <a:lnTo>
                    <a:pt x="26837" y="111"/>
                  </a:lnTo>
                  <a:lnTo>
                    <a:pt x="302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9" name="Google Shape;3349;p37"/>
            <p:cNvSpPr/>
            <p:nvPr/>
          </p:nvSpPr>
          <p:spPr>
            <a:xfrm>
              <a:off x="2129950" y="1424300"/>
              <a:ext cx="3344425" cy="667250"/>
            </a:xfrm>
            <a:custGeom>
              <a:avLst/>
              <a:gdLst/>
              <a:ahLst/>
              <a:cxnLst/>
              <a:rect l="l" t="t" r="r" b="b"/>
              <a:pathLst>
                <a:path w="133777" h="26690" extrusionOk="0">
                  <a:moveTo>
                    <a:pt x="25582" y="1"/>
                  </a:moveTo>
                  <a:lnTo>
                    <a:pt x="24659" y="887"/>
                  </a:lnTo>
                  <a:lnTo>
                    <a:pt x="886" y="24549"/>
                  </a:lnTo>
                  <a:lnTo>
                    <a:pt x="0" y="25434"/>
                  </a:lnTo>
                  <a:lnTo>
                    <a:pt x="3027" y="26690"/>
                  </a:lnTo>
                  <a:lnTo>
                    <a:pt x="26837" y="3028"/>
                  </a:lnTo>
                  <a:lnTo>
                    <a:pt x="106940" y="3028"/>
                  </a:lnTo>
                  <a:lnTo>
                    <a:pt x="130712" y="26690"/>
                  </a:lnTo>
                  <a:lnTo>
                    <a:pt x="133776" y="25434"/>
                  </a:lnTo>
                  <a:lnTo>
                    <a:pt x="132890" y="24549"/>
                  </a:lnTo>
                  <a:lnTo>
                    <a:pt x="109081" y="887"/>
                  </a:lnTo>
                  <a:lnTo>
                    <a:pt x="10819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0" name="Google Shape;3350;p37"/>
            <p:cNvSpPr/>
            <p:nvPr/>
          </p:nvSpPr>
          <p:spPr>
            <a:xfrm>
              <a:off x="2769475" y="1424300"/>
              <a:ext cx="2065350" cy="75700"/>
            </a:xfrm>
            <a:custGeom>
              <a:avLst/>
              <a:gdLst/>
              <a:ahLst/>
              <a:cxnLst/>
              <a:rect l="l" t="t" r="r" b="b"/>
              <a:pathLst>
                <a:path w="82614" h="3028" extrusionOk="0">
                  <a:moveTo>
                    <a:pt x="1" y="1"/>
                  </a:moveTo>
                  <a:lnTo>
                    <a:pt x="1256" y="3028"/>
                  </a:lnTo>
                  <a:lnTo>
                    <a:pt x="81359" y="3028"/>
                  </a:lnTo>
                  <a:lnTo>
                    <a:pt x="8261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1" name="Google Shape;3351;p37"/>
            <p:cNvSpPr/>
            <p:nvPr/>
          </p:nvSpPr>
          <p:spPr>
            <a:xfrm>
              <a:off x="1446125" y="1523975"/>
              <a:ext cx="690300" cy="2088425"/>
            </a:xfrm>
            <a:custGeom>
              <a:avLst/>
              <a:gdLst/>
              <a:ahLst/>
              <a:cxnLst/>
              <a:rect l="l" t="t" r="r" b="b"/>
              <a:pathLst>
                <a:path w="27612" h="83537" extrusionOk="0">
                  <a:moveTo>
                    <a:pt x="6534" y="1"/>
                  </a:moveTo>
                  <a:lnTo>
                    <a:pt x="7272" y="4726"/>
                  </a:lnTo>
                  <a:lnTo>
                    <a:pt x="7974" y="9451"/>
                  </a:lnTo>
                  <a:lnTo>
                    <a:pt x="7974" y="9672"/>
                  </a:lnTo>
                  <a:lnTo>
                    <a:pt x="7974" y="9893"/>
                  </a:lnTo>
                  <a:lnTo>
                    <a:pt x="7900" y="10300"/>
                  </a:lnTo>
                  <a:lnTo>
                    <a:pt x="20820" y="22739"/>
                  </a:lnTo>
                  <a:lnTo>
                    <a:pt x="20820" y="55999"/>
                  </a:lnTo>
                  <a:lnTo>
                    <a:pt x="0" y="75120"/>
                  </a:lnTo>
                  <a:lnTo>
                    <a:pt x="296" y="77224"/>
                  </a:lnTo>
                  <a:lnTo>
                    <a:pt x="591" y="79328"/>
                  </a:lnTo>
                  <a:lnTo>
                    <a:pt x="960" y="81432"/>
                  </a:lnTo>
                  <a:lnTo>
                    <a:pt x="1329" y="83536"/>
                  </a:lnTo>
                  <a:lnTo>
                    <a:pt x="26726" y="58140"/>
                  </a:lnTo>
                  <a:lnTo>
                    <a:pt x="27612" y="57254"/>
                  </a:lnTo>
                  <a:lnTo>
                    <a:pt x="27612" y="21078"/>
                  </a:lnTo>
                  <a:lnTo>
                    <a:pt x="653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2" name="Google Shape;3352;p37"/>
            <p:cNvSpPr/>
            <p:nvPr/>
          </p:nvSpPr>
          <p:spPr>
            <a:xfrm>
              <a:off x="417150" y="590975"/>
              <a:ext cx="1719275" cy="1501500"/>
            </a:xfrm>
            <a:custGeom>
              <a:avLst/>
              <a:gdLst/>
              <a:ahLst/>
              <a:cxnLst/>
              <a:rect l="l" t="t" r="r" b="b"/>
              <a:pathLst>
                <a:path w="68771" h="60060" extrusionOk="0">
                  <a:moveTo>
                    <a:pt x="0" y="1"/>
                  </a:moveTo>
                  <a:lnTo>
                    <a:pt x="61979" y="60059"/>
                  </a:lnTo>
                  <a:lnTo>
                    <a:pt x="68771" y="58398"/>
                  </a:lnTo>
                  <a:lnTo>
                    <a:pt x="67885" y="57512"/>
                  </a:lnTo>
                  <a:lnTo>
                    <a:pt x="1122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3" name="Google Shape;3353;p37"/>
            <p:cNvSpPr/>
            <p:nvPr/>
          </p:nvSpPr>
          <p:spPr>
            <a:xfrm>
              <a:off x="238125" y="2923925"/>
              <a:ext cx="1898300" cy="1944475"/>
            </a:xfrm>
            <a:custGeom>
              <a:avLst/>
              <a:gdLst/>
              <a:ahLst/>
              <a:cxnLst/>
              <a:rect l="l" t="t" r="r" b="b"/>
              <a:pathLst>
                <a:path w="75932" h="77779" extrusionOk="0">
                  <a:moveTo>
                    <a:pt x="69140" y="1"/>
                  </a:moveTo>
                  <a:lnTo>
                    <a:pt x="0" y="63493"/>
                  </a:lnTo>
                  <a:lnTo>
                    <a:pt x="0" y="77778"/>
                  </a:lnTo>
                  <a:lnTo>
                    <a:pt x="75046" y="2142"/>
                  </a:lnTo>
                  <a:lnTo>
                    <a:pt x="75932" y="1256"/>
                  </a:lnTo>
                  <a:lnTo>
                    <a:pt x="6914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4" name="Google Shape;3354;p37"/>
            <p:cNvSpPr/>
            <p:nvPr/>
          </p:nvSpPr>
          <p:spPr>
            <a:xfrm>
              <a:off x="5477100" y="1523975"/>
              <a:ext cx="689400" cy="2088425"/>
            </a:xfrm>
            <a:custGeom>
              <a:avLst/>
              <a:gdLst/>
              <a:ahLst/>
              <a:cxnLst/>
              <a:rect l="l" t="t" r="r" b="b"/>
              <a:pathLst>
                <a:path w="27576" h="83537" extrusionOk="0">
                  <a:moveTo>
                    <a:pt x="21079" y="1"/>
                  </a:moveTo>
                  <a:lnTo>
                    <a:pt x="1" y="21078"/>
                  </a:lnTo>
                  <a:lnTo>
                    <a:pt x="1" y="57254"/>
                  </a:lnTo>
                  <a:lnTo>
                    <a:pt x="887" y="58140"/>
                  </a:lnTo>
                  <a:lnTo>
                    <a:pt x="26284" y="83536"/>
                  </a:lnTo>
                  <a:lnTo>
                    <a:pt x="26653" y="81432"/>
                  </a:lnTo>
                  <a:lnTo>
                    <a:pt x="27022" y="79328"/>
                  </a:lnTo>
                  <a:lnTo>
                    <a:pt x="27317" y="77224"/>
                  </a:lnTo>
                  <a:lnTo>
                    <a:pt x="27575" y="75120"/>
                  </a:lnTo>
                  <a:lnTo>
                    <a:pt x="6793" y="55999"/>
                  </a:lnTo>
                  <a:lnTo>
                    <a:pt x="6793" y="22739"/>
                  </a:lnTo>
                  <a:lnTo>
                    <a:pt x="19713" y="10300"/>
                  </a:lnTo>
                  <a:lnTo>
                    <a:pt x="19639" y="9893"/>
                  </a:lnTo>
                  <a:lnTo>
                    <a:pt x="19639" y="9672"/>
                  </a:lnTo>
                  <a:lnTo>
                    <a:pt x="19639" y="9451"/>
                  </a:lnTo>
                  <a:lnTo>
                    <a:pt x="20340" y="4726"/>
                  </a:lnTo>
                  <a:lnTo>
                    <a:pt x="2107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5" name="Google Shape;3355;p37"/>
            <p:cNvSpPr/>
            <p:nvPr/>
          </p:nvSpPr>
          <p:spPr>
            <a:xfrm>
              <a:off x="5477100" y="590975"/>
              <a:ext cx="1719300" cy="1501500"/>
            </a:xfrm>
            <a:custGeom>
              <a:avLst/>
              <a:gdLst/>
              <a:ahLst/>
              <a:cxnLst/>
              <a:rect l="l" t="t" r="r" b="b"/>
              <a:pathLst>
                <a:path w="68772" h="60060" extrusionOk="0">
                  <a:moveTo>
                    <a:pt x="57513" y="1"/>
                  </a:moveTo>
                  <a:lnTo>
                    <a:pt x="887" y="57512"/>
                  </a:lnTo>
                  <a:lnTo>
                    <a:pt x="1" y="58398"/>
                  </a:lnTo>
                  <a:lnTo>
                    <a:pt x="6793" y="60059"/>
                  </a:lnTo>
                  <a:lnTo>
                    <a:pt x="68771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6" name="Google Shape;3356;p37"/>
            <p:cNvSpPr/>
            <p:nvPr/>
          </p:nvSpPr>
          <p:spPr>
            <a:xfrm>
              <a:off x="5477100" y="2923925"/>
              <a:ext cx="1898325" cy="1944475"/>
            </a:xfrm>
            <a:custGeom>
              <a:avLst/>
              <a:gdLst/>
              <a:ahLst/>
              <a:cxnLst/>
              <a:rect l="l" t="t" r="r" b="b"/>
              <a:pathLst>
                <a:path w="75933" h="77779" extrusionOk="0">
                  <a:moveTo>
                    <a:pt x="6793" y="1"/>
                  </a:moveTo>
                  <a:lnTo>
                    <a:pt x="1" y="1256"/>
                  </a:lnTo>
                  <a:lnTo>
                    <a:pt x="887" y="2142"/>
                  </a:lnTo>
                  <a:lnTo>
                    <a:pt x="75933" y="77778"/>
                  </a:lnTo>
                  <a:lnTo>
                    <a:pt x="75933" y="63493"/>
                  </a:lnTo>
                  <a:lnTo>
                    <a:pt x="679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7" name="Google Shape;3357;p37"/>
            <p:cNvSpPr/>
            <p:nvPr/>
          </p:nvSpPr>
          <p:spPr>
            <a:xfrm>
              <a:off x="2772250" y="1105000"/>
              <a:ext cx="2069050" cy="433775"/>
            </a:xfrm>
            <a:custGeom>
              <a:avLst/>
              <a:gdLst/>
              <a:ahLst/>
              <a:cxnLst/>
              <a:rect l="l" t="t" r="r" b="b"/>
              <a:pathLst>
                <a:path w="82762" h="17351" extrusionOk="0">
                  <a:moveTo>
                    <a:pt x="997" y="1"/>
                  </a:moveTo>
                  <a:lnTo>
                    <a:pt x="776" y="75"/>
                  </a:lnTo>
                  <a:lnTo>
                    <a:pt x="554" y="185"/>
                  </a:lnTo>
                  <a:lnTo>
                    <a:pt x="370" y="370"/>
                  </a:lnTo>
                  <a:lnTo>
                    <a:pt x="222" y="554"/>
                  </a:lnTo>
                  <a:lnTo>
                    <a:pt x="111" y="739"/>
                  </a:lnTo>
                  <a:lnTo>
                    <a:pt x="37" y="997"/>
                  </a:lnTo>
                  <a:lnTo>
                    <a:pt x="0" y="1219"/>
                  </a:lnTo>
                  <a:lnTo>
                    <a:pt x="0" y="12330"/>
                  </a:lnTo>
                  <a:lnTo>
                    <a:pt x="37" y="12551"/>
                  </a:lnTo>
                  <a:lnTo>
                    <a:pt x="111" y="12810"/>
                  </a:lnTo>
                  <a:lnTo>
                    <a:pt x="222" y="12994"/>
                  </a:lnTo>
                  <a:lnTo>
                    <a:pt x="370" y="13179"/>
                  </a:lnTo>
                  <a:lnTo>
                    <a:pt x="554" y="13364"/>
                  </a:lnTo>
                  <a:lnTo>
                    <a:pt x="776" y="13474"/>
                  </a:lnTo>
                  <a:lnTo>
                    <a:pt x="997" y="13548"/>
                  </a:lnTo>
                  <a:lnTo>
                    <a:pt x="25840" y="13548"/>
                  </a:lnTo>
                  <a:lnTo>
                    <a:pt x="25840" y="14619"/>
                  </a:lnTo>
                  <a:lnTo>
                    <a:pt x="25840" y="14914"/>
                  </a:lnTo>
                  <a:lnTo>
                    <a:pt x="25951" y="15209"/>
                  </a:lnTo>
                  <a:lnTo>
                    <a:pt x="26062" y="15468"/>
                  </a:lnTo>
                  <a:lnTo>
                    <a:pt x="26246" y="15689"/>
                  </a:lnTo>
                  <a:lnTo>
                    <a:pt x="26468" y="15874"/>
                  </a:lnTo>
                  <a:lnTo>
                    <a:pt x="26726" y="15984"/>
                  </a:lnTo>
                  <a:lnTo>
                    <a:pt x="26984" y="16095"/>
                  </a:lnTo>
                  <a:lnTo>
                    <a:pt x="32780" y="16095"/>
                  </a:lnTo>
                  <a:lnTo>
                    <a:pt x="32780" y="16538"/>
                  </a:lnTo>
                  <a:lnTo>
                    <a:pt x="32780" y="16686"/>
                  </a:lnTo>
                  <a:lnTo>
                    <a:pt x="32854" y="16833"/>
                  </a:lnTo>
                  <a:lnTo>
                    <a:pt x="32928" y="16981"/>
                  </a:lnTo>
                  <a:lnTo>
                    <a:pt x="33001" y="17092"/>
                  </a:lnTo>
                  <a:lnTo>
                    <a:pt x="33149" y="17203"/>
                  </a:lnTo>
                  <a:lnTo>
                    <a:pt x="33260" y="17276"/>
                  </a:lnTo>
                  <a:lnTo>
                    <a:pt x="33407" y="17313"/>
                  </a:lnTo>
                  <a:lnTo>
                    <a:pt x="33592" y="17350"/>
                  </a:lnTo>
                  <a:lnTo>
                    <a:pt x="49170" y="17350"/>
                  </a:lnTo>
                  <a:lnTo>
                    <a:pt x="49317" y="17313"/>
                  </a:lnTo>
                  <a:lnTo>
                    <a:pt x="49465" y="17276"/>
                  </a:lnTo>
                  <a:lnTo>
                    <a:pt x="49613" y="17203"/>
                  </a:lnTo>
                  <a:lnTo>
                    <a:pt x="49760" y="17092"/>
                  </a:lnTo>
                  <a:lnTo>
                    <a:pt x="49834" y="16981"/>
                  </a:lnTo>
                  <a:lnTo>
                    <a:pt x="49908" y="16833"/>
                  </a:lnTo>
                  <a:lnTo>
                    <a:pt x="49982" y="16686"/>
                  </a:lnTo>
                  <a:lnTo>
                    <a:pt x="49982" y="16538"/>
                  </a:lnTo>
                  <a:lnTo>
                    <a:pt x="49982" y="16095"/>
                  </a:lnTo>
                  <a:lnTo>
                    <a:pt x="55740" y="16095"/>
                  </a:lnTo>
                  <a:lnTo>
                    <a:pt x="56036" y="15984"/>
                  </a:lnTo>
                  <a:lnTo>
                    <a:pt x="56294" y="15874"/>
                  </a:lnTo>
                  <a:lnTo>
                    <a:pt x="56515" y="15689"/>
                  </a:lnTo>
                  <a:lnTo>
                    <a:pt x="56663" y="15468"/>
                  </a:lnTo>
                  <a:lnTo>
                    <a:pt x="56811" y="15209"/>
                  </a:lnTo>
                  <a:lnTo>
                    <a:pt x="56885" y="14914"/>
                  </a:lnTo>
                  <a:lnTo>
                    <a:pt x="56922" y="14619"/>
                  </a:lnTo>
                  <a:lnTo>
                    <a:pt x="56922" y="13548"/>
                  </a:lnTo>
                  <a:lnTo>
                    <a:pt x="81765" y="13548"/>
                  </a:lnTo>
                  <a:lnTo>
                    <a:pt x="81986" y="13474"/>
                  </a:lnTo>
                  <a:lnTo>
                    <a:pt x="82208" y="13364"/>
                  </a:lnTo>
                  <a:lnTo>
                    <a:pt x="82392" y="13179"/>
                  </a:lnTo>
                  <a:lnTo>
                    <a:pt x="82540" y="12994"/>
                  </a:lnTo>
                  <a:lnTo>
                    <a:pt x="82650" y="12810"/>
                  </a:lnTo>
                  <a:lnTo>
                    <a:pt x="82724" y="12551"/>
                  </a:lnTo>
                  <a:lnTo>
                    <a:pt x="82761" y="12330"/>
                  </a:lnTo>
                  <a:lnTo>
                    <a:pt x="82761" y="1219"/>
                  </a:lnTo>
                  <a:lnTo>
                    <a:pt x="82724" y="997"/>
                  </a:lnTo>
                  <a:lnTo>
                    <a:pt x="82650" y="739"/>
                  </a:lnTo>
                  <a:lnTo>
                    <a:pt x="82540" y="554"/>
                  </a:lnTo>
                  <a:lnTo>
                    <a:pt x="82392" y="370"/>
                  </a:lnTo>
                  <a:lnTo>
                    <a:pt x="82208" y="185"/>
                  </a:lnTo>
                  <a:lnTo>
                    <a:pt x="81986" y="75"/>
                  </a:lnTo>
                  <a:lnTo>
                    <a:pt x="81765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8" name="Google Shape;3358;p37"/>
            <p:cNvSpPr/>
            <p:nvPr/>
          </p:nvSpPr>
          <p:spPr>
            <a:xfrm>
              <a:off x="3547450" y="1187150"/>
              <a:ext cx="518650" cy="92300"/>
            </a:xfrm>
            <a:custGeom>
              <a:avLst/>
              <a:gdLst/>
              <a:ahLst/>
              <a:cxnLst/>
              <a:rect l="l" t="t" r="r" b="b"/>
              <a:pathLst>
                <a:path w="20746" h="3692" extrusionOk="0">
                  <a:moveTo>
                    <a:pt x="1403" y="0"/>
                  </a:moveTo>
                  <a:lnTo>
                    <a:pt x="1144" y="37"/>
                  </a:lnTo>
                  <a:lnTo>
                    <a:pt x="849" y="111"/>
                  </a:lnTo>
                  <a:lnTo>
                    <a:pt x="628" y="222"/>
                  </a:lnTo>
                  <a:lnTo>
                    <a:pt x="406" y="406"/>
                  </a:lnTo>
                  <a:lnTo>
                    <a:pt x="222" y="628"/>
                  </a:lnTo>
                  <a:lnTo>
                    <a:pt x="111" y="849"/>
                  </a:lnTo>
                  <a:lnTo>
                    <a:pt x="37" y="1144"/>
                  </a:lnTo>
                  <a:lnTo>
                    <a:pt x="0" y="1403"/>
                  </a:lnTo>
                  <a:lnTo>
                    <a:pt x="0" y="2252"/>
                  </a:lnTo>
                  <a:lnTo>
                    <a:pt x="37" y="2547"/>
                  </a:lnTo>
                  <a:lnTo>
                    <a:pt x="111" y="2805"/>
                  </a:lnTo>
                  <a:lnTo>
                    <a:pt x="222" y="3064"/>
                  </a:lnTo>
                  <a:lnTo>
                    <a:pt x="406" y="3285"/>
                  </a:lnTo>
                  <a:lnTo>
                    <a:pt x="628" y="3433"/>
                  </a:lnTo>
                  <a:lnTo>
                    <a:pt x="849" y="3581"/>
                  </a:lnTo>
                  <a:lnTo>
                    <a:pt x="1144" y="3655"/>
                  </a:lnTo>
                  <a:lnTo>
                    <a:pt x="1403" y="3691"/>
                  </a:lnTo>
                  <a:lnTo>
                    <a:pt x="19306" y="3691"/>
                  </a:lnTo>
                  <a:lnTo>
                    <a:pt x="19601" y="3655"/>
                  </a:lnTo>
                  <a:lnTo>
                    <a:pt x="19860" y="3581"/>
                  </a:lnTo>
                  <a:lnTo>
                    <a:pt x="20118" y="3433"/>
                  </a:lnTo>
                  <a:lnTo>
                    <a:pt x="20340" y="3285"/>
                  </a:lnTo>
                  <a:lnTo>
                    <a:pt x="20487" y="3064"/>
                  </a:lnTo>
                  <a:lnTo>
                    <a:pt x="20635" y="2805"/>
                  </a:lnTo>
                  <a:lnTo>
                    <a:pt x="20709" y="2547"/>
                  </a:lnTo>
                  <a:lnTo>
                    <a:pt x="20746" y="2252"/>
                  </a:lnTo>
                  <a:lnTo>
                    <a:pt x="20746" y="1403"/>
                  </a:lnTo>
                  <a:lnTo>
                    <a:pt x="20709" y="1144"/>
                  </a:lnTo>
                  <a:lnTo>
                    <a:pt x="20635" y="849"/>
                  </a:lnTo>
                  <a:lnTo>
                    <a:pt x="20487" y="628"/>
                  </a:lnTo>
                  <a:lnTo>
                    <a:pt x="20340" y="406"/>
                  </a:lnTo>
                  <a:lnTo>
                    <a:pt x="20118" y="222"/>
                  </a:lnTo>
                  <a:lnTo>
                    <a:pt x="19860" y="111"/>
                  </a:lnTo>
                  <a:lnTo>
                    <a:pt x="19601" y="37"/>
                  </a:lnTo>
                  <a:lnTo>
                    <a:pt x="1930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9" name="Google Shape;3359;p37"/>
            <p:cNvSpPr/>
            <p:nvPr/>
          </p:nvSpPr>
          <p:spPr>
            <a:xfrm>
              <a:off x="3547450" y="1149300"/>
              <a:ext cx="518650" cy="18475"/>
            </a:xfrm>
            <a:custGeom>
              <a:avLst/>
              <a:gdLst/>
              <a:ahLst/>
              <a:cxnLst/>
              <a:rect l="l" t="t" r="r" b="b"/>
              <a:pathLst>
                <a:path w="20746" h="739" extrusionOk="0">
                  <a:moveTo>
                    <a:pt x="849" y="1"/>
                  </a:moveTo>
                  <a:lnTo>
                    <a:pt x="406" y="74"/>
                  </a:lnTo>
                  <a:lnTo>
                    <a:pt x="111" y="148"/>
                  </a:lnTo>
                  <a:lnTo>
                    <a:pt x="37" y="222"/>
                  </a:lnTo>
                  <a:lnTo>
                    <a:pt x="0" y="259"/>
                  </a:lnTo>
                  <a:lnTo>
                    <a:pt x="0" y="444"/>
                  </a:lnTo>
                  <a:lnTo>
                    <a:pt x="37" y="517"/>
                  </a:lnTo>
                  <a:lnTo>
                    <a:pt x="111" y="554"/>
                  </a:lnTo>
                  <a:lnTo>
                    <a:pt x="406" y="628"/>
                  </a:lnTo>
                  <a:lnTo>
                    <a:pt x="849" y="702"/>
                  </a:lnTo>
                  <a:lnTo>
                    <a:pt x="1403" y="739"/>
                  </a:lnTo>
                  <a:lnTo>
                    <a:pt x="19306" y="739"/>
                  </a:lnTo>
                  <a:lnTo>
                    <a:pt x="19860" y="702"/>
                  </a:lnTo>
                  <a:lnTo>
                    <a:pt x="20340" y="628"/>
                  </a:lnTo>
                  <a:lnTo>
                    <a:pt x="20635" y="554"/>
                  </a:lnTo>
                  <a:lnTo>
                    <a:pt x="20709" y="517"/>
                  </a:lnTo>
                  <a:lnTo>
                    <a:pt x="20746" y="444"/>
                  </a:lnTo>
                  <a:lnTo>
                    <a:pt x="20746" y="259"/>
                  </a:lnTo>
                  <a:lnTo>
                    <a:pt x="20709" y="222"/>
                  </a:lnTo>
                  <a:lnTo>
                    <a:pt x="20635" y="148"/>
                  </a:lnTo>
                  <a:lnTo>
                    <a:pt x="20340" y="74"/>
                  </a:lnTo>
                  <a:lnTo>
                    <a:pt x="1986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0" name="Google Shape;3360;p37"/>
            <p:cNvSpPr/>
            <p:nvPr/>
          </p:nvSpPr>
          <p:spPr>
            <a:xfrm>
              <a:off x="2823925" y="1149300"/>
              <a:ext cx="598950" cy="18475"/>
            </a:xfrm>
            <a:custGeom>
              <a:avLst/>
              <a:gdLst/>
              <a:ahLst/>
              <a:cxnLst/>
              <a:rect l="l" t="t" r="r" b="b"/>
              <a:pathLst>
                <a:path w="23958" h="739" extrusionOk="0">
                  <a:moveTo>
                    <a:pt x="997" y="1"/>
                  </a:moveTo>
                  <a:lnTo>
                    <a:pt x="480" y="74"/>
                  </a:lnTo>
                  <a:lnTo>
                    <a:pt x="111" y="148"/>
                  </a:lnTo>
                  <a:lnTo>
                    <a:pt x="1" y="222"/>
                  </a:lnTo>
                  <a:lnTo>
                    <a:pt x="1" y="259"/>
                  </a:lnTo>
                  <a:lnTo>
                    <a:pt x="1" y="444"/>
                  </a:lnTo>
                  <a:lnTo>
                    <a:pt x="1" y="517"/>
                  </a:lnTo>
                  <a:lnTo>
                    <a:pt x="111" y="554"/>
                  </a:lnTo>
                  <a:lnTo>
                    <a:pt x="480" y="628"/>
                  </a:lnTo>
                  <a:lnTo>
                    <a:pt x="997" y="702"/>
                  </a:lnTo>
                  <a:lnTo>
                    <a:pt x="1625" y="739"/>
                  </a:lnTo>
                  <a:lnTo>
                    <a:pt x="22333" y="739"/>
                  </a:lnTo>
                  <a:lnTo>
                    <a:pt x="22961" y="702"/>
                  </a:lnTo>
                  <a:lnTo>
                    <a:pt x="23478" y="628"/>
                  </a:lnTo>
                  <a:lnTo>
                    <a:pt x="23847" y="554"/>
                  </a:lnTo>
                  <a:lnTo>
                    <a:pt x="23921" y="517"/>
                  </a:lnTo>
                  <a:lnTo>
                    <a:pt x="23958" y="444"/>
                  </a:lnTo>
                  <a:lnTo>
                    <a:pt x="23958" y="259"/>
                  </a:lnTo>
                  <a:lnTo>
                    <a:pt x="23921" y="222"/>
                  </a:lnTo>
                  <a:lnTo>
                    <a:pt x="23847" y="148"/>
                  </a:lnTo>
                  <a:lnTo>
                    <a:pt x="23478" y="74"/>
                  </a:lnTo>
                  <a:lnTo>
                    <a:pt x="2296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1" name="Google Shape;3361;p37"/>
            <p:cNvSpPr/>
            <p:nvPr/>
          </p:nvSpPr>
          <p:spPr>
            <a:xfrm>
              <a:off x="3593575" y="1308025"/>
              <a:ext cx="28650" cy="28650"/>
            </a:xfrm>
            <a:custGeom>
              <a:avLst/>
              <a:gdLst/>
              <a:ahLst/>
              <a:cxnLst/>
              <a:rect l="l" t="t" r="r" b="b"/>
              <a:pathLst>
                <a:path w="1146" h="1146" extrusionOk="0">
                  <a:moveTo>
                    <a:pt x="444" y="1"/>
                  </a:moveTo>
                  <a:lnTo>
                    <a:pt x="333" y="38"/>
                  </a:lnTo>
                  <a:lnTo>
                    <a:pt x="148" y="148"/>
                  </a:lnTo>
                  <a:lnTo>
                    <a:pt x="38" y="333"/>
                  </a:lnTo>
                  <a:lnTo>
                    <a:pt x="1" y="444"/>
                  </a:lnTo>
                  <a:lnTo>
                    <a:pt x="1" y="554"/>
                  </a:lnTo>
                  <a:lnTo>
                    <a:pt x="1" y="665"/>
                  </a:lnTo>
                  <a:lnTo>
                    <a:pt x="38" y="776"/>
                  </a:lnTo>
                  <a:lnTo>
                    <a:pt x="148" y="961"/>
                  </a:lnTo>
                  <a:lnTo>
                    <a:pt x="333" y="1071"/>
                  </a:lnTo>
                  <a:lnTo>
                    <a:pt x="444" y="1108"/>
                  </a:lnTo>
                  <a:lnTo>
                    <a:pt x="554" y="1145"/>
                  </a:lnTo>
                  <a:lnTo>
                    <a:pt x="665" y="1108"/>
                  </a:lnTo>
                  <a:lnTo>
                    <a:pt x="776" y="1071"/>
                  </a:lnTo>
                  <a:lnTo>
                    <a:pt x="960" y="961"/>
                  </a:lnTo>
                  <a:lnTo>
                    <a:pt x="1108" y="776"/>
                  </a:lnTo>
                  <a:lnTo>
                    <a:pt x="1108" y="665"/>
                  </a:lnTo>
                  <a:lnTo>
                    <a:pt x="1145" y="554"/>
                  </a:lnTo>
                  <a:lnTo>
                    <a:pt x="1108" y="444"/>
                  </a:lnTo>
                  <a:lnTo>
                    <a:pt x="1108" y="333"/>
                  </a:lnTo>
                  <a:lnTo>
                    <a:pt x="960" y="148"/>
                  </a:lnTo>
                  <a:lnTo>
                    <a:pt x="776" y="38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2" name="Google Shape;3362;p37"/>
            <p:cNvSpPr/>
            <p:nvPr/>
          </p:nvSpPr>
          <p:spPr>
            <a:xfrm>
              <a:off x="3693250" y="130802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443" y="1"/>
                  </a:moveTo>
                  <a:lnTo>
                    <a:pt x="333" y="38"/>
                  </a:lnTo>
                  <a:lnTo>
                    <a:pt x="148" y="148"/>
                  </a:lnTo>
                  <a:lnTo>
                    <a:pt x="37" y="333"/>
                  </a:lnTo>
                  <a:lnTo>
                    <a:pt x="0" y="444"/>
                  </a:lnTo>
                  <a:lnTo>
                    <a:pt x="0" y="554"/>
                  </a:lnTo>
                  <a:lnTo>
                    <a:pt x="0" y="665"/>
                  </a:lnTo>
                  <a:lnTo>
                    <a:pt x="37" y="776"/>
                  </a:lnTo>
                  <a:lnTo>
                    <a:pt x="148" y="961"/>
                  </a:lnTo>
                  <a:lnTo>
                    <a:pt x="333" y="1071"/>
                  </a:lnTo>
                  <a:lnTo>
                    <a:pt x="443" y="1108"/>
                  </a:lnTo>
                  <a:lnTo>
                    <a:pt x="554" y="1145"/>
                  </a:lnTo>
                  <a:lnTo>
                    <a:pt x="665" y="1108"/>
                  </a:lnTo>
                  <a:lnTo>
                    <a:pt x="776" y="1071"/>
                  </a:lnTo>
                  <a:lnTo>
                    <a:pt x="960" y="961"/>
                  </a:lnTo>
                  <a:lnTo>
                    <a:pt x="1071" y="776"/>
                  </a:lnTo>
                  <a:lnTo>
                    <a:pt x="1108" y="665"/>
                  </a:lnTo>
                  <a:lnTo>
                    <a:pt x="1145" y="554"/>
                  </a:lnTo>
                  <a:lnTo>
                    <a:pt x="1108" y="444"/>
                  </a:lnTo>
                  <a:lnTo>
                    <a:pt x="1071" y="333"/>
                  </a:lnTo>
                  <a:lnTo>
                    <a:pt x="960" y="148"/>
                  </a:lnTo>
                  <a:lnTo>
                    <a:pt x="776" y="38"/>
                  </a:lnTo>
                  <a:lnTo>
                    <a:pt x="665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3" name="Google Shape;3363;p37"/>
            <p:cNvSpPr/>
            <p:nvPr/>
          </p:nvSpPr>
          <p:spPr>
            <a:xfrm>
              <a:off x="3792000" y="130802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480" y="1"/>
                  </a:moveTo>
                  <a:lnTo>
                    <a:pt x="369" y="38"/>
                  </a:lnTo>
                  <a:lnTo>
                    <a:pt x="185" y="148"/>
                  </a:lnTo>
                  <a:lnTo>
                    <a:pt x="74" y="333"/>
                  </a:lnTo>
                  <a:lnTo>
                    <a:pt x="37" y="444"/>
                  </a:lnTo>
                  <a:lnTo>
                    <a:pt x="0" y="554"/>
                  </a:lnTo>
                  <a:lnTo>
                    <a:pt x="37" y="665"/>
                  </a:lnTo>
                  <a:lnTo>
                    <a:pt x="74" y="776"/>
                  </a:lnTo>
                  <a:lnTo>
                    <a:pt x="185" y="961"/>
                  </a:lnTo>
                  <a:lnTo>
                    <a:pt x="369" y="1071"/>
                  </a:lnTo>
                  <a:lnTo>
                    <a:pt x="480" y="1108"/>
                  </a:lnTo>
                  <a:lnTo>
                    <a:pt x="591" y="1145"/>
                  </a:lnTo>
                  <a:lnTo>
                    <a:pt x="702" y="1108"/>
                  </a:lnTo>
                  <a:lnTo>
                    <a:pt x="812" y="1071"/>
                  </a:lnTo>
                  <a:lnTo>
                    <a:pt x="997" y="961"/>
                  </a:lnTo>
                  <a:lnTo>
                    <a:pt x="1108" y="776"/>
                  </a:lnTo>
                  <a:lnTo>
                    <a:pt x="1145" y="665"/>
                  </a:lnTo>
                  <a:lnTo>
                    <a:pt x="1145" y="554"/>
                  </a:lnTo>
                  <a:lnTo>
                    <a:pt x="1145" y="444"/>
                  </a:lnTo>
                  <a:lnTo>
                    <a:pt x="1108" y="333"/>
                  </a:lnTo>
                  <a:lnTo>
                    <a:pt x="997" y="148"/>
                  </a:lnTo>
                  <a:lnTo>
                    <a:pt x="812" y="38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4" name="Google Shape;3364;p37"/>
            <p:cNvSpPr/>
            <p:nvPr/>
          </p:nvSpPr>
          <p:spPr>
            <a:xfrm>
              <a:off x="3891650" y="1308025"/>
              <a:ext cx="28650" cy="28650"/>
            </a:xfrm>
            <a:custGeom>
              <a:avLst/>
              <a:gdLst/>
              <a:ahLst/>
              <a:cxnLst/>
              <a:rect l="l" t="t" r="r" b="b"/>
              <a:pathLst>
                <a:path w="1146" h="1146" extrusionOk="0">
                  <a:moveTo>
                    <a:pt x="481" y="1"/>
                  </a:moveTo>
                  <a:lnTo>
                    <a:pt x="370" y="38"/>
                  </a:lnTo>
                  <a:lnTo>
                    <a:pt x="185" y="148"/>
                  </a:lnTo>
                  <a:lnTo>
                    <a:pt x="38" y="333"/>
                  </a:lnTo>
                  <a:lnTo>
                    <a:pt x="38" y="444"/>
                  </a:lnTo>
                  <a:lnTo>
                    <a:pt x="1" y="554"/>
                  </a:lnTo>
                  <a:lnTo>
                    <a:pt x="38" y="665"/>
                  </a:lnTo>
                  <a:lnTo>
                    <a:pt x="38" y="776"/>
                  </a:lnTo>
                  <a:lnTo>
                    <a:pt x="185" y="961"/>
                  </a:lnTo>
                  <a:lnTo>
                    <a:pt x="370" y="1071"/>
                  </a:lnTo>
                  <a:lnTo>
                    <a:pt x="481" y="1108"/>
                  </a:lnTo>
                  <a:lnTo>
                    <a:pt x="592" y="1145"/>
                  </a:lnTo>
                  <a:lnTo>
                    <a:pt x="702" y="1108"/>
                  </a:lnTo>
                  <a:lnTo>
                    <a:pt x="813" y="1071"/>
                  </a:lnTo>
                  <a:lnTo>
                    <a:pt x="998" y="961"/>
                  </a:lnTo>
                  <a:lnTo>
                    <a:pt x="1108" y="776"/>
                  </a:lnTo>
                  <a:lnTo>
                    <a:pt x="1145" y="665"/>
                  </a:lnTo>
                  <a:lnTo>
                    <a:pt x="1145" y="554"/>
                  </a:lnTo>
                  <a:lnTo>
                    <a:pt x="1145" y="444"/>
                  </a:lnTo>
                  <a:lnTo>
                    <a:pt x="1108" y="333"/>
                  </a:lnTo>
                  <a:lnTo>
                    <a:pt x="998" y="148"/>
                  </a:lnTo>
                  <a:lnTo>
                    <a:pt x="813" y="38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5" name="Google Shape;3365;p37"/>
            <p:cNvSpPr/>
            <p:nvPr/>
          </p:nvSpPr>
          <p:spPr>
            <a:xfrm>
              <a:off x="3991325" y="1308025"/>
              <a:ext cx="28625" cy="28650"/>
            </a:xfrm>
            <a:custGeom>
              <a:avLst/>
              <a:gdLst/>
              <a:ahLst/>
              <a:cxnLst/>
              <a:rect l="l" t="t" r="r" b="b"/>
              <a:pathLst>
                <a:path w="1145" h="1146" extrusionOk="0">
                  <a:moveTo>
                    <a:pt x="444" y="1"/>
                  </a:moveTo>
                  <a:lnTo>
                    <a:pt x="333" y="38"/>
                  </a:lnTo>
                  <a:lnTo>
                    <a:pt x="185" y="148"/>
                  </a:lnTo>
                  <a:lnTo>
                    <a:pt x="37" y="333"/>
                  </a:lnTo>
                  <a:lnTo>
                    <a:pt x="1" y="444"/>
                  </a:lnTo>
                  <a:lnTo>
                    <a:pt x="1" y="554"/>
                  </a:lnTo>
                  <a:lnTo>
                    <a:pt x="1" y="665"/>
                  </a:lnTo>
                  <a:lnTo>
                    <a:pt x="37" y="776"/>
                  </a:lnTo>
                  <a:lnTo>
                    <a:pt x="185" y="961"/>
                  </a:lnTo>
                  <a:lnTo>
                    <a:pt x="333" y="1071"/>
                  </a:lnTo>
                  <a:lnTo>
                    <a:pt x="444" y="1108"/>
                  </a:lnTo>
                  <a:lnTo>
                    <a:pt x="554" y="1145"/>
                  </a:lnTo>
                  <a:lnTo>
                    <a:pt x="702" y="1108"/>
                  </a:lnTo>
                  <a:lnTo>
                    <a:pt x="776" y="1071"/>
                  </a:lnTo>
                  <a:lnTo>
                    <a:pt x="960" y="961"/>
                  </a:lnTo>
                  <a:lnTo>
                    <a:pt x="1108" y="776"/>
                  </a:lnTo>
                  <a:lnTo>
                    <a:pt x="1145" y="665"/>
                  </a:lnTo>
                  <a:lnTo>
                    <a:pt x="1145" y="554"/>
                  </a:lnTo>
                  <a:lnTo>
                    <a:pt x="1145" y="444"/>
                  </a:lnTo>
                  <a:lnTo>
                    <a:pt x="1108" y="333"/>
                  </a:lnTo>
                  <a:lnTo>
                    <a:pt x="960" y="148"/>
                  </a:lnTo>
                  <a:lnTo>
                    <a:pt x="776" y="38"/>
                  </a:lnTo>
                  <a:lnTo>
                    <a:pt x="702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6" name="Google Shape;3366;p37"/>
            <p:cNvSpPr/>
            <p:nvPr/>
          </p:nvSpPr>
          <p:spPr>
            <a:xfrm>
              <a:off x="3445925" y="1464000"/>
              <a:ext cx="15725" cy="23100"/>
            </a:xfrm>
            <a:custGeom>
              <a:avLst/>
              <a:gdLst/>
              <a:ahLst/>
              <a:cxnLst/>
              <a:rect l="l" t="t" r="r" b="b"/>
              <a:pathLst>
                <a:path w="629" h="924" extrusionOk="0">
                  <a:moveTo>
                    <a:pt x="296" y="0"/>
                  </a:moveTo>
                  <a:lnTo>
                    <a:pt x="185" y="37"/>
                  </a:lnTo>
                  <a:lnTo>
                    <a:pt x="74" y="148"/>
                  </a:lnTo>
                  <a:lnTo>
                    <a:pt x="0" y="295"/>
                  </a:lnTo>
                  <a:lnTo>
                    <a:pt x="0" y="443"/>
                  </a:lnTo>
                  <a:lnTo>
                    <a:pt x="0" y="628"/>
                  </a:lnTo>
                  <a:lnTo>
                    <a:pt x="74" y="775"/>
                  </a:lnTo>
                  <a:lnTo>
                    <a:pt x="185" y="886"/>
                  </a:lnTo>
                  <a:lnTo>
                    <a:pt x="296" y="923"/>
                  </a:lnTo>
                  <a:lnTo>
                    <a:pt x="443" y="886"/>
                  </a:lnTo>
                  <a:lnTo>
                    <a:pt x="554" y="775"/>
                  </a:lnTo>
                  <a:lnTo>
                    <a:pt x="628" y="628"/>
                  </a:lnTo>
                  <a:lnTo>
                    <a:pt x="628" y="443"/>
                  </a:lnTo>
                  <a:lnTo>
                    <a:pt x="628" y="295"/>
                  </a:lnTo>
                  <a:lnTo>
                    <a:pt x="554" y="148"/>
                  </a:lnTo>
                  <a:lnTo>
                    <a:pt x="443" y="3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7" name="Google Shape;3367;p37"/>
            <p:cNvSpPr/>
            <p:nvPr/>
          </p:nvSpPr>
          <p:spPr>
            <a:xfrm>
              <a:off x="3503150" y="1464000"/>
              <a:ext cx="15700" cy="23100"/>
            </a:xfrm>
            <a:custGeom>
              <a:avLst/>
              <a:gdLst/>
              <a:ahLst/>
              <a:cxnLst/>
              <a:rect l="l" t="t" r="r" b="b"/>
              <a:pathLst>
                <a:path w="628" h="924" extrusionOk="0">
                  <a:moveTo>
                    <a:pt x="295" y="0"/>
                  </a:moveTo>
                  <a:lnTo>
                    <a:pt x="185" y="37"/>
                  </a:lnTo>
                  <a:lnTo>
                    <a:pt x="74" y="148"/>
                  </a:lnTo>
                  <a:lnTo>
                    <a:pt x="0" y="295"/>
                  </a:lnTo>
                  <a:lnTo>
                    <a:pt x="0" y="443"/>
                  </a:lnTo>
                  <a:lnTo>
                    <a:pt x="0" y="628"/>
                  </a:lnTo>
                  <a:lnTo>
                    <a:pt x="74" y="775"/>
                  </a:lnTo>
                  <a:lnTo>
                    <a:pt x="185" y="886"/>
                  </a:lnTo>
                  <a:lnTo>
                    <a:pt x="295" y="923"/>
                  </a:lnTo>
                  <a:lnTo>
                    <a:pt x="443" y="886"/>
                  </a:lnTo>
                  <a:lnTo>
                    <a:pt x="554" y="775"/>
                  </a:lnTo>
                  <a:lnTo>
                    <a:pt x="628" y="628"/>
                  </a:lnTo>
                  <a:lnTo>
                    <a:pt x="628" y="443"/>
                  </a:lnTo>
                  <a:lnTo>
                    <a:pt x="628" y="295"/>
                  </a:lnTo>
                  <a:lnTo>
                    <a:pt x="554" y="148"/>
                  </a:lnTo>
                  <a:lnTo>
                    <a:pt x="443" y="3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8" name="Google Shape;3368;p37"/>
            <p:cNvSpPr/>
            <p:nvPr/>
          </p:nvSpPr>
          <p:spPr>
            <a:xfrm>
              <a:off x="3560350" y="1464000"/>
              <a:ext cx="15725" cy="23100"/>
            </a:xfrm>
            <a:custGeom>
              <a:avLst/>
              <a:gdLst/>
              <a:ahLst/>
              <a:cxnLst/>
              <a:rect l="l" t="t" r="r" b="b"/>
              <a:pathLst>
                <a:path w="629" h="924" extrusionOk="0">
                  <a:moveTo>
                    <a:pt x="296" y="0"/>
                  </a:moveTo>
                  <a:lnTo>
                    <a:pt x="185" y="37"/>
                  </a:lnTo>
                  <a:lnTo>
                    <a:pt x="75" y="148"/>
                  </a:lnTo>
                  <a:lnTo>
                    <a:pt x="1" y="295"/>
                  </a:lnTo>
                  <a:lnTo>
                    <a:pt x="1" y="443"/>
                  </a:lnTo>
                  <a:lnTo>
                    <a:pt x="1" y="628"/>
                  </a:lnTo>
                  <a:lnTo>
                    <a:pt x="75" y="775"/>
                  </a:lnTo>
                  <a:lnTo>
                    <a:pt x="185" y="886"/>
                  </a:lnTo>
                  <a:lnTo>
                    <a:pt x="296" y="923"/>
                  </a:lnTo>
                  <a:lnTo>
                    <a:pt x="444" y="886"/>
                  </a:lnTo>
                  <a:lnTo>
                    <a:pt x="555" y="775"/>
                  </a:lnTo>
                  <a:lnTo>
                    <a:pt x="628" y="628"/>
                  </a:lnTo>
                  <a:lnTo>
                    <a:pt x="628" y="443"/>
                  </a:lnTo>
                  <a:lnTo>
                    <a:pt x="628" y="295"/>
                  </a:lnTo>
                  <a:lnTo>
                    <a:pt x="555" y="148"/>
                  </a:lnTo>
                  <a:lnTo>
                    <a:pt x="444" y="37"/>
                  </a:lnTo>
                  <a:lnTo>
                    <a:pt x="29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9" name="Google Shape;3369;p37"/>
            <p:cNvSpPr/>
            <p:nvPr/>
          </p:nvSpPr>
          <p:spPr>
            <a:xfrm>
              <a:off x="4152825" y="1464000"/>
              <a:ext cx="16625" cy="23100"/>
            </a:xfrm>
            <a:custGeom>
              <a:avLst/>
              <a:gdLst/>
              <a:ahLst/>
              <a:cxnLst/>
              <a:rect l="l" t="t" r="r" b="b"/>
              <a:pathLst>
                <a:path w="665" h="924" extrusionOk="0">
                  <a:moveTo>
                    <a:pt x="333" y="0"/>
                  </a:moveTo>
                  <a:lnTo>
                    <a:pt x="222" y="37"/>
                  </a:lnTo>
                  <a:lnTo>
                    <a:pt x="111" y="148"/>
                  </a:lnTo>
                  <a:lnTo>
                    <a:pt x="37" y="295"/>
                  </a:lnTo>
                  <a:lnTo>
                    <a:pt x="0" y="443"/>
                  </a:lnTo>
                  <a:lnTo>
                    <a:pt x="37" y="628"/>
                  </a:lnTo>
                  <a:lnTo>
                    <a:pt x="111" y="775"/>
                  </a:lnTo>
                  <a:lnTo>
                    <a:pt x="222" y="886"/>
                  </a:lnTo>
                  <a:lnTo>
                    <a:pt x="333" y="923"/>
                  </a:lnTo>
                  <a:lnTo>
                    <a:pt x="480" y="886"/>
                  </a:lnTo>
                  <a:lnTo>
                    <a:pt x="591" y="775"/>
                  </a:lnTo>
                  <a:lnTo>
                    <a:pt x="628" y="628"/>
                  </a:lnTo>
                  <a:lnTo>
                    <a:pt x="665" y="443"/>
                  </a:lnTo>
                  <a:lnTo>
                    <a:pt x="628" y="295"/>
                  </a:lnTo>
                  <a:lnTo>
                    <a:pt x="591" y="148"/>
                  </a:lnTo>
                  <a:lnTo>
                    <a:pt x="480" y="3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0" name="Google Shape;3370;p37"/>
            <p:cNvSpPr/>
            <p:nvPr/>
          </p:nvSpPr>
          <p:spPr>
            <a:xfrm>
              <a:off x="4095600" y="1464000"/>
              <a:ext cx="16650" cy="23100"/>
            </a:xfrm>
            <a:custGeom>
              <a:avLst/>
              <a:gdLst/>
              <a:ahLst/>
              <a:cxnLst/>
              <a:rect l="l" t="t" r="r" b="b"/>
              <a:pathLst>
                <a:path w="666" h="924" extrusionOk="0">
                  <a:moveTo>
                    <a:pt x="333" y="0"/>
                  </a:moveTo>
                  <a:lnTo>
                    <a:pt x="222" y="37"/>
                  </a:lnTo>
                  <a:lnTo>
                    <a:pt x="112" y="148"/>
                  </a:lnTo>
                  <a:lnTo>
                    <a:pt x="38" y="295"/>
                  </a:lnTo>
                  <a:lnTo>
                    <a:pt x="1" y="443"/>
                  </a:lnTo>
                  <a:lnTo>
                    <a:pt x="38" y="628"/>
                  </a:lnTo>
                  <a:lnTo>
                    <a:pt x="112" y="775"/>
                  </a:lnTo>
                  <a:lnTo>
                    <a:pt x="222" y="886"/>
                  </a:lnTo>
                  <a:lnTo>
                    <a:pt x="333" y="923"/>
                  </a:lnTo>
                  <a:lnTo>
                    <a:pt x="481" y="886"/>
                  </a:lnTo>
                  <a:lnTo>
                    <a:pt x="591" y="775"/>
                  </a:lnTo>
                  <a:lnTo>
                    <a:pt x="628" y="628"/>
                  </a:lnTo>
                  <a:lnTo>
                    <a:pt x="665" y="443"/>
                  </a:lnTo>
                  <a:lnTo>
                    <a:pt x="628" y="295"/>
                  </a:lnTo>
                  <a:lnTo>
                    <a:pt x="591" y="148"/>
                  </a:lnTo>
                  <a:lnTo>
                    <a:pt x="481" y="37"/>
                  </a:lnTo>
                  <a:lnTo>
                    <a:pt x="33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1" name="Google Shape;3371;p37"/>
            <p:cNvSpPr/>
            <p:nvPr/>
          </p:nvSpPr>
          <p:spPr>
            <a:xfrm>
              <a:off x="4039325" y="1464000"/>
              <a:ext cx="15700" cy="23100"/>
            </a:xfrm>
            <a:custGeom>
              <a:avLst/>
              <a:gdLst/>
              <a:ahLst/>
              <a:cxnLst/>
              <a:rect l="l" t="t" r="r" b="b"/>
              <a:pathLst>
                <a:path w="628" h="924" extrusionOk="0">
                  <a:moveTo>
                    <a:pt x="295" y="0"/>
                  </a:moveTo>
                  <a:lnTo>
                    <a:pt x="185" y="37"/>
                  </a:lnTo>
                  <a:lnTo>
                    <a:pt x="74" y="148"/>
                  </a:lnTo>
                  <a:lnTo>
                    <a:pt x="0" y="295"/>
                  </a:lnTo>
                  <a:lnTo>
                    <a:pt x="0" y="443"/>
                  </a:lnTo>
                  <a:lnTo>
                    <a:pt x="0" y="628"/>
                  </a:lnTo>
                  <a:lnTo>
                    <a:pt x="74" y="775"/>
                  </a:lnTo>
                  <a:lnTo>
                    <a:pt x="185" y="886"/>
                  </a:lnTo>
                  <a:lnTo>
                    <a:pt x="295" y="923"/>
                  </a:lnTo>
                  <a:lnTo>
                    <a:pt x="443" y="886"/>
                  </a:lnTo>
                  <a:lnTo>
                    <a:pt x="554" y="775"/>
                  </a:lnTo>
                  <a:lnTo>
                    <a:pt x="628" y="628"/>
                  </a:lnTo>
                  <a:lnTo>
                    <a:pt x="628" y="443"/>
                  </a:lnTo>
                  <a:lnTo>
                    <a:pt x="628" y="295"/>
                  </a:lnTo>
                  <a:lnTo>
                    <a:pt x="554" y="148"/>
                  </a:lnTo>
                  <a:lnTo>
                    <a:pt x="443" y="37"/>
                  </a:lnTo>
                  <a:lnTo>
                    <a:pt x="29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2" name="Google Shape;3372;p37"/>
            <p:cNvSpPr/>
            <p:nvPr/>
          </p:nvSpPr>
          <p:spPr>
            <a:xfrm>
              <a:off x="4194350" y="1149300"/>
              <a:ext cx="598950" cy="18475"/>
            </a:xfrm>
            <a:custGeom>
              <a:avLst/>
              <a:gdLst/>
              <a:ahLst/>
              <a:cxnLst/>
              <a:rect l="l" t="t" r="r" b="b"/>
              <a:pathLst>
                <a:path w="23958" h="739" extrusionOk="0">
                  <a:moveTo>
                    <a:pt x="997" y="1"/>
                  </a:moveTo>
                  <a:lnTo>
                    <a:pt x="481" y="74"/>
                  </a:lnTo>
                  <a:lnTo>
                    <a:pt x="111" y="148"/>
                  </a:lnTo>
                  <a:lnTo>
                    <a:pt x="1" y="222"/>
                  </a:lnTo>
                  <a:lnTo>
                    <a:pt x="1" y="259"/>
                  </a:lnTo>
                  <a:lnTo>
                    <a:pt x="1" y="444"/>
                  </a:lnTo>
                  <a:lnTo>
                    <a:pt x="1" y="517"/>
                  </a:lnTo>
                  <a:lnTo>
                    <a:pt x="111" y="554"/>
                  </a:lnTo>
                  <a:lnTo>
                    <a:pt x="481" y="628"/>
                  </a:lnTo>
                  <a:lnTo>
                    <a:pt x="997" y="702"/>
                  </a:lnTo>
                  <a:lnTo>
                    <a:pt x="1625" y="739"/>
                  </a:lnTo>
                  <a:lnTo>
                    <a:pt x="22333" y="739"/>
                  </a:lnTo>
                  <a:lnTo>
                    <a:pt x="22961" y="702"/>
                  </a:lnTo>
                  <a:lnTo>
                    <a:pt x="23478" y="628"/>
                  </a:lnTo>
                  <a:lnTo>
                    <a:pt x="23847" y="554"/>
                  </a:lnTo>
                  <a:lnTo>
                    <a:pt x="23921" y="517"/>
                  </a:lnTo>
                  <a:lnTo>
                    <a:pt x="23958" y="444"/>
                  </a:lnTo>
                  <a:lnTo>
                    <a:pt x="23958" y="259"/>
                  </a:lnTo>
                  <a:lnTo>
                    <a:pt x="23921" y="222"/>
                  </a:lnTo>
                  <a:lnTo>
                    <a:pt x="23847" y="148"/>
                  </a:lnTo>
                  <a:lnTo>
                    <a:pt x="23478" y="74"/>
                  </a:lnTo>
                  <a:lnTo>
                    <a:pt x="2296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3" name="Google Shape;3373;p37"/>
            <p:cNvSpPr/>
            <p:nvPr/>
          </p:nvSpPr>
          <p:spPr>
            <a:xfrm>
              <a:off x="2829475" y="1187150"/>
              <a:ext cx="584175" cy="155050"/>
            </a:xfrm>
            <a:custGeom>
              <a:avLst/>
              <a:gdLst/>
              <a:ahLst/>
              <a:cxnLst/>
              <a:rect l="l" t="t" r="r" b="b"/>
              <a:pathLst>
                <a:path w="23367" h="6202" extrusionOk="0">
                  <a:moveTo>
                    <a:pt x="1920" y="0"/>
                  </a:moveTo>
                  <a:lnTo>
                    <a:pt x="1550" y="37"/>
                  </a:lnTo>
                  <a:lnTo>
                    <a:pt x="1181" y="148"/>
                  </a:lnTo>
                  <a:lnTo>
                    <a:pt x="849" y="332"/>
                  </a:lnTo>
                  <a:lnTo>
                    <a:pt x="591" y="554"/>
                  </a:lnTo>
                  <a:lnTo>
                    <a:pt x="332" y="849"/>
                  </a:lnTo>
                  <a:lnTo>
                    <a:pt x="148" y="1144"/>
                  </a:lnTo>
                  <a:lnTo>
                    <a:pt x="37" y="1514"/>
                  </a:lnTo>
                  <a:lnTo>
                    <a:pt x="0" y="1883"/>
                  </a:lnTo>
                  <a:lnTo>
                    <a:pt x="0" y="4319"/>
                  </a:lnTo>
                  <a:lnTo>
                    <a:pt x="37" y="4688"/>
                  </a:lnTo>
                  <a:lnTo>
                    <a:pt x="148" y="5057"/>
                  </a:lnTo>
                  <a:lnTo>
                    <a:pt x="332" y="5389"/>
                  </a:lnTo>
                  <a:lnTo>
                    <a:pt x="591" y="5648"/>
                  </a:lnTo>
                  <a:lnTo>
                    <a:pt x="849" y="5906"/>
                  </a:lnTo>
                  <a:lnTo>
                    <a:pt x="1181" y="6054"/>
                  </a:lnTo>
                  <a:lnTo>
                    <a:pt x="1550" y="6165"/>
                  </a:lnTo>
                  <a:lnTo>
                    <a:pt x="1920" y="6202"/>
                  </a:lnTo>
                  <a:lnTo>
                    <a:pt x="21447" y="6202"/>
                  </a:lnTo>
                  <a:lnTo>
                    <a:pt x="21853" y="6165"/>
                  </a:lnTo>
                  <a:lnTo>
                    <a:pt x="22185" y="6054"/>
                  </a:lnTo>
                  <a:lnTo>
                    <a:pt x="22517" y="5906"/>
                  </a:lnTo>
                  <a:lnTo>
                    <a:pt x="22813" y="5648"/>
                  </a:lnTo>
                  <a:lnTo>
                    <a:pt x="23034" y="5389"/>
                  </a:lnTo>
                  <a:lnTo>
                    <a:pt x="23219" y="5057"/>
                  </a:lnTo>
                  <a:lnTo>
                    <a:pt x="23330" y="4688"/>
                  </a:lnTo>
                  <a:lnTo>
                    <a:pt x="23367" y="4319"/>
                  </a:lnTo>
                  <a:lnTo>
                    <a:pt x="23367" y="1883"/>
                  </a:lnTo>
                  <a:lnTo>
                    <a:pt x="23330" y="1514"/>
                  </a:lnTo>
                  <a:lnTo>
                    <a:pt x="23219" y="1144"/>
                  </a:lnTo>
                  <a:lnTo>
                    <a:pt x="23034" y="849"/>
                  </a:lnTo>
                  <a:lnTo>
                    <a:pt x="22813" y="554"/>
                  </a:lnTo>
                  <a:lnTo>
                    <a:pt x="22517" y="332"/>
                  </a:lnTo>
                  <a:lnTo>
                    <a:pt x="22185" y="148"/>
                  </a:lnTo>
                  <a:lnTo>
                    <a:pt x="21853" y="37"/>
                  </a:lnTo>
                  <a:lnTo>
                    <a:pt x="2144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4" name="Google Shape;3374;p37"/>
            <p:cNvSpPr/>
            <p:nvPr/>
          </p:nvSpPr>
          <p:spPr>
            <a:xfrm>
              <a:off x="4199900" y="1187150"/>
              <a:ext cx="584175" cy="155050"/>
            </a:xfrm>
            <a:custGeom>
              <a:avLst/>
              <a:gdLst/>
              <a:ahLst/>
              <a:cxnLst/>
              <a:rect l="l" t="t" r="r" b="b"/>
              <a:pathLst>
                <a:path w="23367" h="6202" extrusionOk="0">
                  <a:moveTo>
                    <a:pt x="1920" y="0"/>
                  </a:moveTo>
                  <a:lnTo>
                    <a:pt x="1550" y="37"/>
                  </a:lnTo>
                  <a:lnTo>
                    <a:pt x="1181" y="148"/>
                  </a:lnTo>
                  <a:lnTo>
                    <a:pt x="849" y="332"/>
                  </a:lnTo>
                  <a:lnTo>
                    <a:pt x="591" y="554"/>
                  </a:lnTo>
                  <a:lnTo>
                    <a:pt x="332" y="849"/>
                  </a:lnTo>
                  <a:lnTo>
                    <a:pt x="148" y="1144"/>
                  </a:lnTo>
                  <a:lnTo>
                    <a:pt x="37" y="1514"/>
                  </a:lnTo>
                  <a:lnTo>
                    <a:pt x="0" y="1883"/>
                  </a:lnTo>
                  <a:lnTo>
                    <a:pt x="0" y="4319"/>
                  </a:lnTo>
                  <a:lnTo>
                    <a:pt x="37" y="4688"/>
                  </a:lnTo>
                  <a:lnTo>
                    <a:pt x="148" y="5057"/>
                  </a:lnTo>
                  <a:lnTo>
                    <a:pt x="332" y="5389"/>
                  </a:lnTo>
                  <a:lnTo>
                    <a:pt x="591" y="5648"/>
                  </a:lnTo>
                  <a:lnTo>
                    <a:pt x="849" y="5906"/>
                  </a:lnTo>
                  <a:lnTo>
                    <a:pt x="1181" y="6054"/>
                  </a:lnTo>
                  <a:lnTo>
                    <a:pt x="1550" y="6165"/>
                  </a:lnTo>
                  <a:lnTo>
                    <a:pt x="1920" y="6202"/>
                  </a:lnTo>
                  <a:lnTo>
                    <a:pt x="21447" y="6202"/>
                  </a:lnTo>
                  <a:lnTo>
                    <a:pt x="21853" y="6165"/>
                  </a:lnTo>
                  <a:lnTo>
                    <a:pt x="22185" y="6054"/>
                  </a:lnTo>
                  <a:lnTo>
                    <a:pt x="22518" y="5906"/>
                  </a:lnTo>
                  <a:lnTo>
                    <a:pt x="22813" y="5648"/>
                  </a:lnTo>
                  <a:lnTo>
                    <a:pt x="23034" y="5389"/>
                  </a:lnTo>
                  <a:lnTo>
                    <a:pt x="23219" y="5057"/>
                  </a:lnTo>
                  <a:lnTo>
                    <a:pt x="23330" y="4688"/>
                  </a:lnTo>
                  <a:lnTo>
                    <a:pt x="23367" y="4319"/>
                  </a:lnTo>
                  <a:lnTo>
                    <a:pt x="23367" y="1883"/>
                  </a:lnTo>
                  <a:lnTo>
                    <a:pt x="23330" y="1514"/>
                  </a:lnTo>
                  <a:lnTo>
                    <a:pt x="23219" y="1144"/>
                  </a:lnTo>
                  <a:lnTo>
                    <a:pt x="23034" y="849"/>
                  </a:lnTo>
                  <a:lnTo>
                    <a:pt x="22813" y="554"/>
                  </a:lnTo>
                  <a:lnTo>
                    <a:pt x="22518" y="332"/>
                  </a:lnTo>
                  <a:lnTo>
                    <a:pt x="22185" y="148"/>
                  </a:lnTo>
                  <a:lnTo>
                    <a:pt x="21853" y="37"/>
                  </a:lnTo>
                  <a:lnTo>
                    <a:pt x="2144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5" name="Google Shape;3375;p37"/>
            <p:cNvSpPr/>
            <p:nvPr/>
          </p:nvSpPr>
          <p:spPr>
            <a:xfrm>
              <a:off x="5107975" y="1256350"/>
              <a:ext cx="455900" cy="516825"/>
            </a:xfrm>
            <a:custGeom>
              <a:avLst/>
              <a:gdLst/>
              <a:ahLst/>
              <a:cxnLst/>
              <a:rect l="l" t="t" r="r" b="b"/>
              <a:pathLst>
                <a:path w="18236" h="20673" extrusionOk="0">
                  <a:moveTo>
                    <a:pt x="3802" y="1"/>
                  </a:moveTo>
                  <a:lnTo>
                    <a:pt x="3433" y="37"/>
                  </a:lnTo>
                  <a:lnTo>
                    <a:pt x="3101" y="111"/>
                  </a:lnTo>
                  <a:lnTo>
                    <a:pt x="2769" y="222"/>
                  </a:lnTo>
                  <a:lnTo>
                    <a:pt x="2437" y="333"/>
                  </a:lnTo>
                  <a:lnTo>
                    <a:pt x="2141" y="444"/>
                  </a:lnTo>
                  <a:lnTo>
                    <a:pt x="1846" y="628"/>
                  </a:lnTo>
                  <a:lnTo>
                    <a:pt x="1588" y="813"/>
                  </a:lnTo>
                  <a:lnTo>
                    <a:pt x="1329" y="1034"/>
                  </a:lnTo>
                  <a:lnTo>
                    <a:pt x="1108" y="1293"/>
                  </a:lnTo>
                  <a:lnTo>
                    <a:pt x="886" y="1551"/>
                  </a:lnTo>
                  <a:lnTo>
                    <a:pt x="702" y="1846"/>
                  </a:lnTo>
                  <a:lnTo>
                    <a:pt x="554" y="2142"/>
                  </a:lnTo>
                  <a:lnTo>
                    <a:pt x="406" y="2474"/>
                  </a:lnTo>
                  <a:lnTo>
                    <a:pt x="296" y="2806"/>
                  </a:lnTo>
                  <a:lnTo>
                    <a:pt x="185" y="3138"/>
                  </a:lnTo>
                  <a:lnTo>
                    <a:pt x="111" y="3507"/>
                  </a:lnTo>
                  <a:lnTo>
                    <a:pt x="37" y="3913"/>
                  </a:lnTo>
                  <a:lnTo>
                    <a:pt x="0" y="4726"/>
                  </a:lnTo>
                  <a:lnTo>
                    <a:pt x="37" y="5575"/>
                  </a:lnTo>
                  <a:lnTo>
                    <a:pt x="185" y="6460"/>
                  </a:lnTo>
                  <a:lnTo>
                    <a:pt x="369" y="7420"/>
                  </a:lnTo>
                  <a:lnTo>
                    <a:pt x="665" y="8380"/>
                  </a:lnTo>
                  <a:lnTo>
                    <a:pt x="1034" y="9377"/>
                  </a:lnTo>
                  <a:lnTo>
                    <a:pt x="1477" y="10373"/>
                  </a:lnTo>
                  <a:lnTo>
                    <a:pt x="1994" y="11370"/>
                  </a:lnTo>
                  <a:lnTo>
                    <a:pt x="2621" y="12404"/>
                  </a:lnTo>
                  <a:lnTo>
                    <a:pt x="3286" y="13400"/>
                  </a:lnTo>
                  <a:lnTo>
                    <a:pt x="4024" y="14397"/>
                  </a:lnTo>
                  <a:lnTo>
                    <a:pt x="4836" y="15357"/>
                  </a:lnTo>
                  <a:lnTo>
                    <a:pt x="5648" y="16243"/>
                  </a:lnTo>
                  <a:lnTo>
                    <a:pt x="6497" y="17055"/>
                  </a:lnTo>
                  <a:lnTo>
                    <a:pt x="7383" y="17793"/>
                  </a:lnTo>
                  <a:lnTo>
                    <a:pt x="8232" y="18457"/>
                  </a:lnTo>
                  <a:lnTo>
                    <a:pt x="9118" y="19011"/>
                  </a:lnTo>
                  <a:lnTo>
                    <a:pt x="10004" y="19528"/>
                  </a:lnTo>
                  <a:lnTo>
                    <a:pt x="10853" y="19934"/>
                  </a:lnTo>
                  <a:lnTo>
                    <a:pt x="11702" y="20266"/>
                  </a:lnTo>
                  <a:lnTo>
                    <a:pt x="12551" y="20488"/>
                  </a:lnTo>
                  <a:lnTo>
                    <a:pt x="13326" y="20635"/>
                  </a:lnTo>
                  <a:lnTo>
                    <a:pt x="13732" y="20672"/>
                  </a:lnTo>
                  <a:lnTo>
                    <a:pt x="14471" y="20672"/>
                  </a:lnTo>
                  <a:lnTo>
                    <a:pt x="14840" y="20635"/>
                  </a:lnTo>
                  <a:lnTo>
                    <a:pt x="15172" y="20562"/>
                  </a:lnTo>
                  <a:lnTo>
                    <a:pt x="15504" y="20488"/>
                  </a:lnTo>
                  <a:lnTo>
                    <a:pt x="15836" y="20377"/>
                  </a:lnTo>
                  <a:lnTo>
                    <a:pt x="16132" y="20229"/>
                  </a:lnTo>
                  <a:lnTo>
                    <a:pt x="16427" y="20045"/>
                  </a:lnTo>
                  <a:lnTo>
                    <a:pt x="16685" y="19860"/>
                  </a:lnTo>
                  <a:lnTo>
                    <a:pt x="16944" y="19639"/>
                  </a:lnTo>
                  <a:lnTo>
                    <a:pt x="17165" y="19380"/>
                  </a:lnTo>
                  <a:lnTo>
                    <a:pt x="17387" y="19122"/>
                  </a:lnTo>
                  <a:lnTo>
                    <a:pt x="17571" y="18864"/>
                  </a:lnTo>
                  <a:lnTo>
                    <a:pt x="17719" y="18531"/>
                  </a:lnTo>
                  <a:lnTo>
                    <a:pt x="17867" y="18236"/>
                  </a:lnTo>
                  <a:lnTo>
                    <a:pt x="17977" y="17904"/>
                  </a:lnTo>
                  <a:lnTo>
                    <a:pt x="18088" y="17535"/>
                  </a:lnTo>
                  <a:lnTo>
                    <a:pt x="18162" y="17165"/>
                  </a:lnTo>
                  <a:lnTo>
                    <a:pt x="18199" y="16796"/>
                  </a:lnTo>
                  <a:lnTo>
                    <a:pt x="18236" y="15984"/>
                  </a:lnTo>
                  <a:lnTo>
                    <a:pt x="18199" y="15098"/>
                  </a:lnTo>
                  <a:lnTo>
                    <a:pt x="18088" y="14212"/>
                  </a:lnTo>
                  <a:lnTo>
                    <a:pt x="17867" y="13290"/>
                  </a:lnTo>
                  <a:lnTo>
                    <a:pt x="17571" y="12293"/>
                  </a:lnTo>
                  <a:lnTo>
                    <a:pt x="17202" y="11333"/>
                  </a:lnTo>
                  <a:lnTo>
                    <a:pt x="16759" y="10300"/>
                  </a:lnTo>
                  <a:lnTo>
                    <a:pt x="16242" y="9303"/>
                  </a:lnTo>
                  <a:lnTo>
                    <a:pt x="15652" y="8306"/>
                  </a:lnTo>
                  <a:lnTo>
                    <a:pt x="14987" y="7273"/>
                  </a:lnTo>
                  <a:lnTo>
                    <a:pt x="14212" y="6276"/>
                  </a:lnTo>
                  <a:lnTo>
                    <a:pt x="13437" y="5353"/>
                  </a:lnTo>
                  <a:lnTo>
                    <a:pt x="12588" y="4467"/>
                  </a:lnTo>
                  <a:lnTo>
                    <a:pt x="11739" y="3655"/>
                  </a:lnTo>
                  <a:lnTo>
                    <a:pt x="10890" y="2917"/>
                  </a:lnTo>
                  <a:lnTo>
                    <a:pt x="10004" y="2252"/>
                  </a:lnTo>
                  <a:lnTo>
                    <a:pt x="9118" y="1662"/>
                  </a:lnTo>
                  <a:lnTo>
                    <a:pt x="8269" y="1182"/>
                  </a:lnTo>
                  <a:lnTo>
                    <a:pt x="7383" y="739"/>
                  </a:lnTo>
                  <a:lnTo>
                    <a:pt x="6534" y="407"/>
                  </a:lnTo>
                  <a:lnTo>
                    <a:pt x="5722" y="185"/>
                  </a:lnTo>
                  <a:lnTo>
                    <a:pt x="4910" y="37"/>
                  </a:lnTo>
                  <a:lnTo>
                    <a:pt x="454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6" name="Google Shape;3376;p37"/>
            <p:cNvSpPr/>
            <p:nvPr/>
          </p:nvSpPr>
          <p:spPr>
            <a:xfrm>
              <a:off x="5204875" y="1256350"/>
              <a:ext cx="359000" cy="404225"/>
            </a:xfrm>
            <a:custGeom>
              <a:avLst/>
              <a:gdLst/>
              <a:ahLst/>
              <a:cxnLst/>
              <a:rect l="l" t="t" r="r" b="b"/>
              <a:pathLst>
                <a:path w="14360" h="16169" extrusionOk="0">
                  <a:moveTo>
                    <a:pt x="332" y="1"/>
                  </a:moveTo>
                  <a:lnTo>
                    <a:pt x="185" y="480"/>
                  </a:lnTo>
                  <a:lnTo>
                    <a:pt x="74" y="1034"/>
                  </a:lnTo>
                  <a:lnTo>
                    <a:pt x="0" y="1588"/>
                  </a:lnTo>
                  <a:lnTo>
                    <a:pt x="0" y="2178"/>
                  </a:lnTo>
                  <a:lnTo>
                    <a:pt x="37" y="2806"/>
                  </a:lnTo>
                  <a:lnTo>
                    <a:pt x="148" y="3470"/>
                  </a:lnTo>
                  <a:lnTo>
                    <a:pt x="259" y="4135"/>
                  </a:lnTo>
                  <a:lnTo>
                    <a:pt x="443" y="4836"/>
                  </a:lnTo>
                  <a:lnTo>
                    <a:pt x="702" y="5538"/>
                  </a:lnTo>
                  <a:lnTo>
                    <a:pt x="960" y="6239"/>
                  </a:lnTo>
                  <a:lnTo>
                    <a:pt x="1292" y="6977"/>
                  </a:lnTo>
                  <a:lnTo>
                    <a:pt x="1661" y="7679"/>
                  </a:lnTo>
                  <a:lnTo>
                    <a:pt x="2067" y="8417"/>
                  </a:lnTo>
                  <a:lnTo>
                    <a:pt x="2510" y="9155"/>
                  </a:lnTo>
                  <a:lnTo>
                    <a:pt x="3027" y="9857"/>
                  </a:lnTo>
                  <a:lnTo>
                    <a:pt x="3581" y="10595"/>
                  </a:lnTo>
                  <a:lnTo>
                    <a:pt x="4245" y="11370"/>
                  </a:lnTo>
                  <a:lnTo>
                    <a:pt x="4947" y="12145"/>
                  </a:lnTo>
                  <a:lnTo>
                    <a:pt x="5648" y="12810"/>
                  </a:lnTo>
                  <a:lnTo>
                    <a:pt x="6349" y="13437"/>
                  </a:lnTo>
                  <a:lnTo>
                    <a:pt x="7088" y="14028"/>
                  </a:lnTo>
                  <a:lnTo>
                    <a:pt x="7826" y="14545"/>
                  </a:lnTo>
                  <a:lnTo>
                    <a:pt x="8564" y="14988"/>
                  </a:lnTo>
                  <a:lnTo>
                    <a:pt x="9303" y="15357"/>
                  </a:lnTo>
                  <a:lnTo>
                    <a:pt x="10004" y="15652"/>
                  </a:lnTo>
                  <a:lnTo>
                    <a:pt x="10705" y="15910"/>
                  </a:lnTo>
                  <a:lnTo>
                    <a:pt x="11407" y="16058"/>
                  </a:lnTo>
                  <a:lnTo>
                    <a:pt x="12071" y="16169"/>
                  </a:lnTo>
                  <a:lnTo>
                    <a:pt x="12699" y="16169"/>
                  </a:lnTo>
                  <a:lnTo>
                    <a:pt x="13289" y="16095"/>
                  </a:lnTo>
                  <a:lnTo>
                    <a:pt x="13585" y="16058"/>
                  </a:lnTo>
                  <a:lnTo>
                    <a:pt x="13843" y="15947"/>
                  </a:lnTo>
                  <a:lnTo>
                    <a:pt x="14101" y="15874"/>
                  </a:lnTo>
                  <a:lnTo>
                    <a:pt x="14360" y="15726"/>
                  </a:lnTo>
                  <a:lnTo>
                    <a:pt x="14323" y="15209"/>
                  </a:lnTo>
                  <a:lnTo>
                    <a:pt x="14286" y="14655"/>
                  </a:lnTo>
                  <a:lnTo>
                    <a:pt x="14175" y="14102"/>
                  </a:lnTo>
                  <a:lnTo>
                    <a:pt x="14064" y="13548"/>
                  </a:lnTo>
                  <a:lnTo>
                    <a:pt x="13917" y="12957"/>
                  </a:lnTo>
                  <a:lnTo>
                    <a:pt x="13732" y="12367"/>
                  </a:lnTo>
                  <a:lnTo>
                    <a:pt x="13511" y="11776"/>
                  </a:lnTo>
                  <a:lnTo>
                    <a:pt x="13289" y="11185"/>
                  </a:lnTo>
                  <a:lnTo>
                    <a:pt x="13031" y="10558"/>
                  </a:lnTo>
                  <a:lnTo>
                    <a:pt x="12736" y="9967"/>
                  </a:lnTo>
                  <a:lnTo>
                    <a:pt x="12403" y="9340"/>
                  </a:lnTo>
                  <a:lnTo>
                    <a:pt x="12034" y="8712"/>
                  </a:lnTo>
                  <a:lnTo>
                    <a:pt x="11665" y="8122"/>
                  </a:lnTo>
                  <a:lnTo>
                    <a:pt x="11259" y="7494"/>
                  </a:lnTo>
                  <a:lnTo>
                    <a:pt x="10816" y="6903"/>
                  </a:lnTo>
                  <a:lnTo>
                    <a:pt x="10336" y="6276"/>
                  </a:lnTo>
                  <a:lnTo>
                    <a:pt x="9746" y="5575"/>
                  </a:lnTo>
                  <a:lnTo>
                    <a:pt x="9155" y="4910"/>
                  </a:lnTo>
                  <a:lnTo>
                    <a:pt x="8527" y="4246"/>
                  </a:lnTo>
                  <a:lnTo>
                    <a:pt x="7900" y="3655"/>
                  </a:lnTo>
                  <a:lnTo>
                    <a:pt x="7235" y="3101"/>
                  </a:lnTo>
                  <a:lnTo>
                    <a:pt x="6608" y="2585"/>
                  </a:lnTo>
                  <a:lnTo>
                    <a:pt x="5943" y="2105"/>
                  </a:lnTo>
                  <a:lnTo>
                    <a:pt x="5279" y="1699"/>
                  </a:lnTo>
                  <a:lnTo>
                    <a:pt x="4651" y="1293"/>
                  </a:lnTo>
                  <a:lnTo>
                    <a:pt x="3987" y="960"/>
                  </a:lnTo>
                  <a:lnTo>
                    <a:pt x="3359" y="665"/>
                  </a:lnTo>
                  <a:lnTo>
                    <a:pt x="2732" y="444"/>
                  </a:lnTo>
                  <a:lnTo>
                    <a:pt x="2104" y="259"/>
                  </a:lnTo>
                  <a:lnTo>
                    <a:pt x="1514" y="111"/>
                  </a:lnTo>
                  <a:lnTo>
                    <a:pt x="923" y="37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7" name="Google Shape;3377;p37"/>
            <p:cNvSpPr/>
            <p:nvPr/>
          </p:nvSpPr>
          <p:spPr>
            <a:xfrm>
              <a:off x="5493725" y="985950"/>
              <a:ext cx="383000" cy="435625"/>
            </a:xfrm>
            <a:custGeom>
              <a:avLst/>
              <a:gdLst/>
              <a:ahLst/>
              <a:cxnLst/>
              <a:rect l="l" t="t" r="r" b="b"/>
              <a:pathLst>
                <a:path w="15320" h="17425" extrusionOk="0">
                  <a:moveTo>
                    <a:pt x="3470" y="1"/>
                  </a:moveTo>
                  <a:lnTo>
                    <a:pt x="2843" y="75"/>
                  </a:lnTo>
                  <a:lnTo>
                    <a:pt x="2584" y="112"/>
                  </a:lnTo>
                  <a:lnTo>
                    <a:pt x="2289" y="185"/>
                  </a:lnTo>
                  <a:lnTo>
                    <a:pt x="2031" y="296"/>
                  </a:lnTo>
                  <a:lnTo>
                    <a:pt x="1772" y="407"/>
                  </a:lnTo>
                  <a:lnTo>
                    <a:pt x="1514" y="555"/>
                  </a:lnTo>
                  <a:lnTo>
                    <a:pt x="1292" y="702"/>
                  </a:lnTo>
                  <a:lnTo>
                    <a:pt x="1071" y="887"/>
                  </a:lnTo>
                  <a:lnTo>
                    <a:pt x="886" y="1108"/>
                  </a:lnTo>
                  <a:lnTo>
                    <a:pt x="702" y="1330"/>
                  </a:lnTo>
                  <a:lnTo>
                    <a:pt x="554" y="1551"/>
                  </a:lnTo>
                  <a:lnTo>
                    <a:pt x="443" y="1810"/>
                  </a:lnTo>
                  <a:lnTo>
                    <a:pt x="296" y="2105"/>
                  </a:lnTo>
                  <a:lnTo>
                    <a:pt x="111" y="2659"/>
                  </a:lnTo>
                  <a:lnTo>
                    <a:pt x="0" y="3323"/>
                  </a:lnTo>
                  <a:lnTo>
                    <a:pt x="0" y="3988"/>
                  </a:lnTo>
                  <a:lnTo>
                    <a:pt x="37" y="4726"/>
                  </a:lnTo>
                  <a:lnTo>
                    <a:pt x="111" y="5464"/>
                  </a:lnTo>
                  <a:lnTo>
                    <a:pt x="296" y="6276"/>
                  </a:lnTo>
                  <a:lnTo>
                    <a:pt x="554" y="7088"/>
                  </a:lnTo>
                  <a:lnTo>
                    <a:pt x="849" y="7900"/>
                  </a:lnTo>
                  <a:lnTo>
                    <a:pt x="1218" y="8749"/>
                  </a:lnTo>
                  <a:lnTo>
                    <a:pt x="1661" y="9598"/>
                  </a:lnTo>
                  <a:lnTo>
                    <a:pt x="2178" y="10447"/>
                  </a:lnTo>
                  <a:lnTo>
                    <a:pt x="2732" y="11296"/>
                  </a:lnTo>
                  <a:lnTo>
                    <a:pt x="3359" y="12145"/>
                  </a:lnTo>
                  <a:lnTo>
                    <a:pt x="4024" y="12921"/>
                  </a:lnTo>
                  <a:lnTo>
                    <a:pt x="4725" y="13696"/>
                  </a:lnTo>
                  <a:lnTo>
                    <a:pt x="5464" y="14360"/>
                  </a:lnTo>
                  <a:lnTo>
                    <a:pt x="6165" y="14988"/>
                  </a:lnTo>
                  <a:lnTo>
                    <a:pt x="6903" y="15542"/>
                  </a:lnTo>
                  <a:lnTo>
                    <a:pt x="7641" y="16021"/>
                  </a:lnTo>
                  <a:lnTo>
                    <a:pt x="8380" y="16464"/>
                  </a:lnTo>
                  <a:lnTo>
                    <a:pt x="9118" y="16797"/>
                  </a:lnTo>
                  <a:lnTo>
                    <a:pt x="9819" y="17055"/>
                  </a:lnTo>
                  <a:lnTo>
                    <a:pt x="10521" y="17276"/>
                  </a:lnTo>
                  <a:lnTo>
                    <a:pt x="11185" y="17387"/>
                  </a:lnTo>
                  <a:lnTo>
                    <a:pt x="11850" y="17424"/>
                  </a:lnTo>
                  <a:lnTo>
                    <a:pt x="12440" y="17387"/>
                  </a:lnTo>
                  <a:lnTo>
                    <a:pt x="12736" y="17350"/>
                  </a:lnTo>
                  <a:lnTo>
                    <a:pt x="13031" y="17240"/>
                  </a:lnTo>
                  <a:lnTo>
                    <a:pt x="13289" y="17166"/>
                  </a:lnTo>
                  <a:lnTo>
                    <a:pt x="13548" y="17055"/>
                  </a:lnTo>
                  <a:lnTo>
                    <a:pt x="13769" y="16907"/>
                  </a:lnTo>
                  <a:lnTo>
                    <a:pt x="14028" y="16723"/>
                  </a:lnTo>
                  <a:lnTo>
                    <a:pt x="14212" y="16538"/>
                  </a:lnTo>
                  <a:lnTo>
                    <a:pt x="14434" y="16354"/>
                  </a:lnTo>
                  <a:lnTo>
                    <a:pt x="14581" y="16132"/>
                  </a:lnTo>
                  <a:lnTo>
                    <a:pt x="14766" y="15874"/>
                  </a:lnTo>
                  <a:lnTo>
                    <a:pt x="14877" y="15615"/>
                  </a:lnTo>
                  <a:lnTo>
                    <a:pt x="15024" y="15357"/>
                  </a:lnTo>
                  <a:lnTo>
                    <a:pt x="15172" y="14766"/>
                  </a:lnTo>
                  <a:lnTo>
                    <a:pt x="15283" y="14139"/>
                  </a:lnTo>
                  <a:lnTo>
                    <a:pt x="15320" y="13474"/>
                  </a:lnTo>
                  <a:lnTo>
                    <a:pt x="15283" y="12736"/>
                  </a:lnTo>
                  <a:lnTo>
                    <a:pt x="15172" y="11961"/>
                  </a:lnTo>
                  <a:lnTo>
                    <a:pt x="15024" y="11186"/>
                  </a:lnTo>
                  <a:lnTo>
                    <a:pt x="14766" y="10374"/>
                  </a:lnTo>
                  <a:lnTo>
                    <a:pt x="14471" y="9562"/>
                  </a:lnTo>
                  <a:lnTo>
                    <a:pt x="14101" y="8712"/>
                  </a:lnTo>
                  <a:lnTo>
                    <a:pt x="13658" y="7863"/>
                  </a:lnTo>
                  <a:lnTo>
                    <a:pt x="13142" y="7014"/>
                  </a:lnTo>
                  <a:lnTo>
                    <a:pt x="12588" y="6165"/>
                  </a:lnTo>
                  <a:lnTo>
                    <a:pt x="11960" y="5316"/>
                  </a:lnTo>
                  <a:lnTo>
                    <a:pt x="11296" y="4504"/>
                  </a:lnTo>
                  <a:lnTo>
                    <a:pt x="10595" y="3766"/>
                  </a:lnTo>
                  <a:lnTo>
                    <a:pt x="9856" y="3102"/>
                  </a:lnTo>
                  <a:lnTo>
                    <a:pt x="9155" y="2474"/>
                  </a:lnTo>
                  <a:lnTo>
                    <a:pt x="8417" y="1920"/>
                  </a:lnTo>
                  <a:lnTo>
                    <a:pt x="7678" y="1404"/>
                  </a:lnTo>
                  <a:lnTo>
                    <a:pt x="6940" y="998"/>
                  </a:lnTo>
                  <a:lnTo>
                    <a:pt x="6202" y="665"/>
                  </a:lnTo>
                  <a:lnTo>
                    <a:pt x="5464" y="370"/>
                  </a:lnTo>
                  <a:lnTo>
                    <a:pt x="4799" y="185"/>
                  </a:lnTo>
                  <a:lnTo>
                    <a:pt x="4098" y="75"/>
                  </a:lnTo>
                  <a:lnTo>
                    <a:pt x="347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8" name="Google Shape;3378;p37"/>
            <p:cNvSpPr/>
            <p:nvPr/>
          </p:nvSpPr>
          <p:spPr>
            <a:xfrm>
              <a:off x="5574925" y="985950"/>
              <a:ext cx="301800" cy="340575"/>
            </a:xfrm>
            <a:custGeom>
              <a:avLst/>
              <a:gdLst/>
              <a:ahLst/>
              <a:cxnLst/>
              <a:rect l="l" t="t" r="r" b="b"/>
              <a:pathLst>
                <a:path w="12072" h="13623" extrusionOk="0">
                  <a:moveTo>
                    <a:pt x="259" y="1"/>
                  </a:moveTo>
                  <a:lnTo>
                    <a:pt x="148" y="444"/>
                  </a:lnTo>
                  <a:lnTo>
                    <a:pt x="38" y="887"/>
                  </a:lnTo>
                  <a:lnTo>
                    <a:pt x="1" y="1367"/>
                  </a:lnTo>
                  <a:lnTo>
                    <a:pt x="1" y="1847"/>
                  </a:lnTo>
                  <a:lnTo>
                    <a:pt x="38" y="2400"/>
                  </a:lnTo>
                  <a:lnTo>
                    <a:pt x="111" y="2954"/>
                  </a:lnTo>
                  <a:lnTo>
                    <a:pt x="222" y="3508"/>
                  </a:lnTo>
                  <a:lnTo>
                    <a:pt x="370" y="4061"/>
                  </a:lnTo>
                  <a:lnTo>
                    <a:pt x="554" y="4689"/>
                  </a:lnTo>
                  <a:lnTo>
                    <a:pt x="813" y="5280"/>
                  </a:lnTo>
                  <a:lnTo>
                    <a:pt x="1071" y="5870"/>
                  </a:lnTo>
                  <a:lnTo>
                    <a:pt x="1367" y="6498"/>
                  </a:lnTo>
                  <a:lnTo>
                    <a:pt x="1736" y="7125"/>
                  </a:lnTo>
                  <a:lnTo>
                    <a:pt x="2105" y="7716"/>
                  </a:lnTo>
                  <a:lnTo>
                    <a:pt x="2548" y="8343"/>
                  </a:lnTo>
                  <a:lnTo>
                    <a:pt x="2991" y="8934"/>
                  </a:lnTo>
                  <a:lnTo>
                    <a:pt x="3544" y="9598"/>
                  </a:lnTo>
                  <a:lnTo>
                    <a:pt x="4135" y="10226"/>
                  </a:lnTo>
                  <a:lnTo>
                    <a:pt x="4726" y="10817"/>
                  </a:lnTo>
                  <a:lnTo>
                    <a:pt x="5353" y="11333"/>
                  </a:lnTo>
                  <a:lnTo>
                    <a:pt x="5944" y="11813"/>
                  </a:lnTo>
                  <a:lnTo>
                    <a:pt x="6571" y="12256"/>
                  </a:lnTo>
                  <a:lnTo>
                    <a:pt x="7199" y="12625"/>
                  </a:lnTo>
                  <a:lnTo>
                    <a:pt x="7826" y="12958"/>
                  </a:lnTo>
                  <a:lnTo>
                    <a:pt x="8417" y="13216"/>
                  </a:lnTo>
                  <a:lnTo>
                    <a:pt x="9008" y="13401"/>
                  </a:lnTo>
                  <a:lnTo>
                    <a:pt x="9598" y="13548"/>
                  </a:lnTo>
                  <a:lnTo>
                    <a:pt x="10152" y="13622"/>
                  </a:lnTo>
                  <a:lnTo>
                    <a:pt x="10669" y="13622"/>
                  </a:lnTo>
                  <a:lnTo>
                    <a:pt x="11186" y="13585"/>
                  </a:lnTo>
                  <a:lnTo>
                    <a:pt x="11629" y="13437"/>
                  </a:lnTo>
                  <a:lnTo>
                    <a:pt x="12072" y="13253"/>
                  </a:lnTo>
                  <a:lnTo>
                    <a:pt x="12035" y="12810"/>
                  </a:lnTo>
                  <a:lnTo>
                    <a:pt x="11998" y="12367"/>
                  </a:lnTo>
                  <a:lnTo>
                    <a:pt x="11924" y="11887"/>
                  </a:lnTo>
                  <a:lnTo>
                    <a:pt x="11813" y="11407"/>
                  </a:lnTo>
                  <a:lnTo>
                    <a:pt x="11555" y="10447"/>
                  </a:lnTo>
                  <a:lnTo>
                    <a:pt x="11149" y="9414"/>
                  </a:lnTo>
                  <a:lnTo>
                    <a:pt x="10706" y="8417"/>
                  </a:lnTo>
                  <a:lnTo>
                    <a:pt x="10115" y="7384"/>
                  </a:lnTo>
                  <a:lnTo>
                    <a:pt x="9451" y="6350"/>
                  </a:lnTo>
                  <a:lnTo>
                    <a:pt x="8712" y="5316"/>
                  </a:lnTo>
                  <a:lnTo>
                    <a:pt x="8196" y="4726"/>
                  </a:lnTo>
                  <a:lnTo>
                    <a:pt x="7679" y="4135"/>
                  </a:lnTo>
                  <a:lnTo>
                    <a:pt x="7162" y="3618"/>
                  </a:lnTo>
                  <a:lnTo>
                    <a:pt x="6645" y="3102"/>
                  </a:lnTo>
                  <a:lnTo>
                    <a:pt x="6092" y="2622"/>
                  </a:lnTo>
                  <a:lnTo>
                    <a:pt x="5538" y="2216"/>
                  </a:lnTo>
                  <a:lnTo>
                    <a:pt x="4984" y="1810"/>
                  </a:lnTo>
                  <a:lnTo>
                    <a:pt x="4430" y="1440"/>
                  </a:lnTo>
                  <a:lnTo>
                    <a:pt x="3914" y="1108"/>
                  </a:lnTo>
                  <a:lnTo>
                    <a:pt x="3360" y="850"/>
                  </a:lnTo>
                  <a:lnTo>
                    <a:pt x="2806" y="591"/>
                  </a:lnTo>
                  <a:lnTo>
                    <a:pt x="2289" y="407"/>
                  </a:lnTo>
                  <a:lnTo>
                    <a:pt x="1773" y="222"/>
                  </a:lnTo>
                  <a:lnTo>
                    <a:pt x="1256" y="112"/>
                  </a:lnTo>
                  <a:lnTo>
                    <a:pt x="739" y="38"/>
                  </a:lnTo>
                  <a:lnTo>
                    <a:pt x="259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9" name="Google Shape;3379;p37"/>
            <p:cNvSpPr/>
            <p:nvPr/>
          </p:nvSpPr>
          <p:spPr>
            <a:xfrm>
              <a:off x="5812100" y="770025"/>
              <a:ext cx="289800" cy="328550"/>
            </a:xfrm>
            <a:custGeom>
              <a:avLst/>
              <a:gdLst/>
              <a:ahLst/>
              <a:cxnLst/>
              <a:rect l="l" t="t" r="r" b="b"/>
              <a:pathLst>
                <a:path w="11592" h="13142" extrusionOk="0">
                  <a:moveTo>
                    <a:pt x="2621" y="0"/>
                  </a:moveTo>
                  <a:lnTo>
                    <a:pt x="2178" y="37"/>
                  </a:lnTo>
                  <a:lnTo>
                    <a:pt x="1736" y="148"/>
                  </a:lnTo>
                  <a:lnTo>
                    <a:pt x="1366" y="295"/>
                  </a:lnTo>
                  <a:lnTo>
                    <a:pt x="997" y="517"/>
                  </a:lnTo>
                  <a:lnTo>
                    <a:pt x="702" y="812"/>
                  </a:lnTo>
                  <a:lnTo>
                    <a:pt x="444" y="1181"/>
                  </a:lnTo>
                  <a:lnTo>
                    <a:pt x="259" y="1550"/>
                  </a:lnTo>
                  <a:lnTo>
                    <a:pt x="111" y="1993"/>
                  </a:lnTo>
                  <a:lnTo>
                    <a:pt x="37" y="2473"/>
                  </a:lnTo>
                  <a:lnTo>
                    <a:pt x="1" y="2990"/>
                  </a:lnTo>
                  <a:lnTo>
                    <a:pt x="37" y="3544"/>
                  </a:lnTo>
                  <a:lnTo>
                    <a:pt x="111" y="4134"/>
                  </a:lnTo>
                  <a:lnTo>
                    <a:pt x="222" y="4725"/>
                  </a:lnTo>
                  <a:lnTo>
                    <a:pt x="407" y="5316"/>
                  </a:lnTo>
                  <a:lnTo>
                    <a:pt x="665" y="5943"/>
                  </a:lnTo>
                  <a:lnTo>
                    <a:pt x="923" y="6608"/>
                  </a:lnTo>
                  <a:lnTo>
                    <a:pt x="1256" y="7235"/>
                  </a:lnTo>
                  <a:lnTo>
                    <a:pt x="1662" y="7863"/>
                  </a:lnTo>
                  <a:lnTo>
                    <a:pt x="2068" y="8527"/>
                  </a:lnTo>
                  <a:lnTo>
                    <a:pt x="2548" y="9155"/>
                  </a:lnTo>
                  <a:lnTo>
                    <a:pt x="3064" y="9745"/>
                  </a:lnTo>
                  <a:lnTo>
                    <a:pt x="3581" y="10299"/>
                  </a:lnTo>
                  <a:lnTo>
                    <a:pt x="4135" y="10816"/>
                  </a:lnTo>
                  <a:lnTo>
                    <a:pt x="4689" y="11296"/>
                  </a:lnTo>
                  <a:lnTo>
                    <a:pt x="5242" y="11739"/>
                  </a:lnTo>
                  <a:lnTo>
                    <a:pt x="5796" y="12108"/>
                  </a:lnTo>
                  <a:lnTo>
                    <a:pt x="6350" y="12403"/>
                  </a:lnTo>
                  <a:lnTo>
                    <a:pt x="6903" y="12661"/>
                  </a:lnTo>
                  <a:lnTo>
                    <a:pt x="7457" y="12883"/>
                  </a:lnTo>
                  <a:lnTo>
                    <a:pt x="7974" y="13031"/>
                  </a:lnTo>
                  <a:lnTo>
                    <a:pt x="8491" y="13141"/>
                  </a:lnTo>
                  <a:lnTo>
                    <a:pt x="8971" y="13141"/>
                  </a:lnTo>
                  <a:lnTo>
                    <a:pt x="9414" y="13104"/>
                  </a:lnTo>
                  <a:lnTo>
                    <a:pt x="9857" y="13031"/>
                  </a:lnTo>
                  <a:lnTo>
                    <a:pt x="10263" y="12846"/>
                  </a:lnTo>
                  <a:lnTo>
                    <a:pt x="10595" y="12625"/>
                  </a:lnTo>
                  <a:lnTo>
                    <a:pt x="10890" y="12329"/>
                  </a:lnTo>
                  <a:lnTo>
                    <a:pt x="11149" y="11997"/>
                  </a:lnTo>
                  <a:lnTo>
                    <a:pt x="11333" y="11591"/>
                  </a:lnTo>
                  <a:lnTo>
                    <a:pt x="11481" y="11148"/>
                  </a:lnTo>
                  <a:lnTo>
                    <a:pt x="11555" y="10668"/>
                  </a:lnTo>
                  <a:lnTo>
                    <a:pt x="11592" y="10151"/>
                  </a:lnTo>
                  <a:lnTo>
                    <a:pt x="11555" y="9598"/>
                  </a:lnTo>
                  <a:lnTo>
                    <a:pt x="11481" y="9044"/>
                  </a:lnTo>
                  <a:lnTo>
                    <a:pt x="11370" y="8453"/>
                  </a:lnTo>
                  <a:lnTo>
                    <a:pt x="11185" y="7826"/>
                  </a:lnTo>
                  <a:lnTo>
                    <a:pt x="10927" y="7198"/>
                  </a:lnTo>
                  <a:lnTo>
                    <a:pt x="10669" y="6571"/>
                  </a:lnTo>
                  <a:lnTo>
                    <a:pt x="10336" y="5906"/>
                  </a:lnTo>
                  <a:lnTo>
                    <a:pt x="9930" y="5279"/>
                  </a:lnTo>
                  <a:lnTo>
                    <a:pt x="9524" y="4651"/>
                  </a:lnTo>
                  <a:lnTo>
                    <a:pt x="9044" y="3987"/>
                  </a:lnTo>
                  <a:lnTo>
                    <a:pt x="8528" y="3396"/>
                  </a:lnTo>
                  <a:lnTo>
                    <a:pt x="8011" y="2842"/>
                  </a:lnTo>
                  <a:lnTo>
                    <a:pt x="7457" y="2326"/>
                  </a:lnTo>
                  <a:lnTo>
                    <a:pt x="6903" y="1846"/>
                  </a:lnTo>
                  <a:lnTo>
                    <a:pt x="6350" y="1440"/>
                  </a:lnTo>
                  <a:lnTo>
                    <a:pt x="5796" y="1071"/>
                  </a:lnTo>
                  <a:lnTo>
                    <a:pt x="5242" y="738"/>
                  </a:lnTo>
                  <a:lnTo>
                    <a:pt x="4689" y="480"/>
                  </a:lnTo>
                  <a:lnTo>
                    <a:pt x="4172" y="258"/>
                  </a:lnTo>
                  <a:lnTo>
                    <a:pt x="3618" y="111"/>
                  </a:lnTo>
                  <a:lnTo>
                    <a:pt x="3101" y="37"/>
                  </a:lnTo>
                  <a:lnTo>
                    <a:pt x="262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0" name="Google Shape;3380;p37"/>
            <p:cNvSpPr/>
            <p:nvPr/>
          </p:nvSpPr>
          <p:spPr>
            <a:xfrm>
              <a:off x="5873925" y="770025"/>
              <a:ext cx="227975" cy="257475"/>
            </a:xfrm>
            <a:custGeom>
              <a:avLst/>
              <a:gdLst/>
              <a:ahLst/>
              <a:cxnLst/>
              <a:rect l="l" t="t" r="r" b="b"/>
              <a:pathLst>
                <a:path w="9119" h="10299" extrusionOk="0">
                  <a:moveTo>
                    <a:pt x="185" y="0"/>
                  </a:moveTo>
                  <a:lnTo>
                    <a:pt x="112" y="332"/>
                  </a:lnTo>
                  <a:lnTo>
                    <a:pt x="38" y="664"/>
                  </a:lnTo>
                  <a:lnTo>
                    <a:pt x="1" y="997"/>
                  </a:lnTo>
                  <a:lnTo>
                    <a:pt x="1" y="1403"/>
                  </a:lnTo>
                  <a:lnTo>
                    <a:pt x="1" y="1772"/>
                  </a:lnTo>
                  <a:lnTo>
                    <a:pt x="75" y="2215"/>
                  </a:lnTo>
                  <a:lnTo>
                    <a:pt x="148" y="2621"/>
                  </a:lnTo>
                  <a:lnTo>
                    <a:pt x="259" y="3064"/>
                  </a:lnTo>
                  <a:lnTo>
                    <a:pt x="407" y="3507"/>
                  </a:lnTo>
                  <a:lnTo>
                    <a:pt x="591" y="3950"/>
                  </a:lnTo>
                  <a:lnTo>
                    <a:pt x="813" y="4430"/>
                  </a:lnTo>
                  <a:lnTo>
                    <a:pt x="1034" y="4873"/>
                  </a:lnTo>
                  <a:lnTo>
                    <a:pt x="1293" y="5353"/>
                  </a:lnTo>
                  <a:lnTo>
                    <a:pt x="1588" y="5832"/>
                  </a:lnTo>
                  <a:lnTo>
                    <a:pt x="1920" y="6275"/>
                  </a:lnTo>
                  <a:lnTo>
                    <a:pt x="2253" y="6718"/>
                  </a:lnTo>
                  <a:lnTo>
                    <a:pt x="2696" y="7235"/>
                  </a:lnTo>
                  <a:lnTo>
                    <a:pt x="3138" y="7715"/>
                  </a:lnTo>
                  <a:lnTo>
                    <a:pt x="3581" y="8158"/>
                  </a:lnTo>
                  <a:lnTo>
                    <a:pt x="4024" y="8564"/>
                  </a:lnTo>
                  <a:lnTo>
                    <a:pt x="4504" y="8933"/>
                  </a:lnTo>
                  <a:lnTo>
                    <a:pt x="4947" y="9228"/>
                  </a:lnTo>
                  <a:lnTo>
                    <a:pt x="5427" y="9524"/>
                  </a:lnTo>
                  <a:lnTo>
                    <a:pt x="5907" y="9745"/>
                  </a:lnTo>
                  <a:lnTo>
                    <a:pt x="6350" y="9967"/>
                  </a:lnTo>
                  <a:lnTo>
                    <a:pt x="6793" y="10114"/>
                  </a:lnTo>
                  <a:lnTo>
                    <a:pt x="7236" y="10225"/>
                  </a:lnTo>
                  <a:lnTo>
                    <a:pt x="7642" y="10262"/>
                  </a:lnTo>
                  <a:lnTo>
                    <a:pt x="8048" y="10299"/>
                  </a:lnTo>
                  <a:lnTo>
                    <a:pt x="8454" y="10225"/>
                  </a:lnTo>
                  <a:lnTo>
                    <a:pt x="8786" y="10151"/>
                  </a:lnTo>
                  <a:lnTo>
                    <a:pt x="9119" y="10004"/>
                  </a:lnTo>
                  <a:lnTo>
                    <a:pt x="9045" y="9339"/>
                  </a:lnTo>
                  <a:lnTo>
                    <a:pt x="8934" y="8601"/>
                  </a:lnTo>
                  <a:lnTo>
                    <a:pt x="8712" y="7863"/>
                  </a:lnTo>
                  <a:lnTo>
                    <a:pt x="8417" y="7124"/>
                  </a:lnTo>
                  <a:lnTo>
                    <a:pt x="8085" y="6349"/>
                  </a:lnTo>
                  <a:lnTo>
                    <a:pt x="7642" y="5537"/>
                  </a:lnTo>
                  <a:lnTo>
                    <a:pt x="7125" y="4762"/>
                  </a:lnTo>
                  <a:lnTo>
                    <a:pt x="6571" y="3987"/>
                  </a:lnTo>
                  <a:lnTo>
                    <a:pt x="6202" y="3544"/>
                  </a:lnTo>
                  <a:lnTo>
                    <a:pt x="5796" y="3101"/>
                  </a:lnTo>
                  <a:lnTo>
                    <a:pt x="5427" y="2695"/>
                  </a:lnTo>
                  <a:lnTo>
                    <a:pt x="5021" y="2326"/>
                  </a:lnTo>
                  <a:lnTo>
                    <a:pt x="4615" y="1956"/>
                  </a:lnTo>
                  <a:lnTo>
                    <a:pt x="4172" y="1661"/>
                  </a:lnTo>
                  <a:lnTo>
                    <a:pt x="3766" y="1329"/>
                  </a:lnTo>
                  <a:lnTo>
                    <a:pt x="3360" y="1071"/>
                  </a:lnTo>
                  <a:lnTo>
                    <a:pt x="2954" y="812"/>
                  </a:lnTo>
                  <a:lnTo>
                    <a:pt x="2511" y="628"/>
                  </a:lnTo>
                  <a:lnTo>
                    <a:pt x="2105" y="443"/>
                  </a:lnTo>
                  <a:lnTo>
                    <a:pt x="1699" y="295"/>
                  </a:lnTo>
                  <a:lnTo>
                    <a:pt x="1330" y="148"/>
                  </a:lnTo>
                  <a:lnTo>
                    <a:pt x="924" y="74"/>
                  </a:lnTo>
                  <a:lnTo>
                    <a:pt x="555" y="37"/>
                  </a:lnTo>
                  <a:lnTo>
                    <a:pt x="18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1" name="Google Shape;3381;p37"/>
            <p:cNvSpPr/>
            <p:nvPr/>
          </p:nvSpPr>
          <p:spPr>
            <a:xfrm>
              <a:off x="2023825" y="1256350"/>
              <a:ext cx="454975" cy="516825"/>
            </a:xfrm>
            <a:custGeom>
              <a:avLst/>
              <a:gdLst/>
              <a:ahLst/>
              <a:cxnLst/>
              <a:rect l="l" t="t" r="r" b="b"/>
              <a:pathLst>
                <a:path w="18199" h="20673" extrusionOk="0">
                  <a:moveTo>
                    <a:pt x="13695" y="1"/>
                  </a:moveTo>
                  <a:lnTo>
                    <a:pt x="13326" y="37"/>
                  </a:lnTo>
                  <a:lnTo>
                    <a:pt x="12514" y="185"/>
                  </a:lnTo>
                  <a:lnTo>
                    <a:pt x="11702" y="407"/>
                  </a:lnTo>
                  <a:lnTo>
                    <a:pt x="10853" y="739"/>
                  </a:lnTo>
                  <a:lnTo>
                    <a:pt x="9967" y="1182"/>
                  </a:lnTo>
                  <a:lnTo>
                    <a:pt x="9081" y="1662"/>
                  </a:lnTo>
                  <a:lnTo>
                    <a:pt x="8232" y="2252"/>
                  </a:lnTo>
                  <a:lnTo>
                    <a:pt x="7346" y="2917"/>
                  </a:lnTo>
                  <a:lnTo>
                    <a:pt x="6460" y="3655"/>
                  </a:lnTo>
                  <a:lnTo>
                    <a:pt x="5611" y="4467"/>
                  </a:lnTo>
                  <a:lnTo>
                    <a:pt x="4799" y="5353"/>
                  </a:lnTo>
                  <a:lnTo>
                    <a:pt x="3987" y="6276"/>
                  </a:lnTo>
                  <a:lnTo>
                    <a:pt x="3249" y="7273"/>
                  </a:lnTo>
                  <a:lnTo>
                    <a:pt x="2584" y="8306"/>
                  </a:lnTo>
                  <a:lnTo>
                    <a:pt x="1994" y="9303"/>
                  </a:lnTo>
                  <a:lnTo>
                    <a:pt x="1477" y="10300"/>
                  </a:lnTo>
                  <a:lnTo>
                    <a:pt x="997" y="11333"/>
                  </a:lnTo>
                  <a:lnTo>
                    <a:pt x="628" y="12293"/>
                  </a:lnTo>
                  <a:lnTo>
                    <a:pt x="369" y="13290"/>
                  </a:lnTo>
                  <a:lnTo>
                    <a:pt x="148" y="14212"/>
                  </a:lnTo>
                  <a:lnTo>
                    <a:pt x="37" y="15098"/>
                  </a:lnTo>
                  <a:lnTo>
                    <a:pt x="0" y="15984"/>
                  </a:lnTo>
                  <a:lnTo>
                    <a:pt x="37" y="16796"/>
                  </a:lnTo>
                  <a:lnTo>
                    <a:pt x="74" y="17165"/>
                  </a:lnTo>
                  <a:lnTo>
                    <a:pt x="148" y="17535"/>
                  </a:lnTo>
                  <a:lnTo>
                    <a:pt x="259" y="17904"/>
                  </a:lnTo>
                  <a:lnTo>
                    <a:pt x="369" y="18236"/>
                  </a:lnTo>
                  <a:lnTo>
                    <a:pt x="517" y="18531"/>
                  </a:lnTo>
                  <a:lnTo>
                    <a:pt x="665" y="18864"/>
                  </a:lnTo>
                  <a:lnTo>
                    <a:pt x="849" y="19122"/>
                  </a:lnTo>
                  <a:lnTo>
                    <a:pt x="1071" y="19380"/>
                  </a:lnTo>
                  <a:lnTo>
                    <a:pt x="1292" y="19639"/>
                  </a:lnTo>
                  <a:lnTo>
                    <a:pt x="1551" y="19860"/>
                  </a:lnTo>
                  <a:lnTo>
                    <a:pt x="1809" y="20045"/>
                  </a:lnTo>
                  <a:lnTo>
                    <a:pt x="2104" y="20229"/>
                  </a:lnTo>
                  <a:lnTo>
                    <a:pt x="2400" y="20377"/>
                  </a:lnTo>
                  <a:lnTo>
                    <a:pt x="2732" y="20488"/>
                  </a:lnTo>
                  <a:lnTo>
                    <a:pt x="3064" y="20562"/>
                  </a:lnTo>
                  <a:lnTo>
                    <a:pt x="3396" y="20635"/>
                  </a:lnTo>
                  <a:lnTo>
                    <a:pt x="3765" y="20672"/>
                  </a:lnTo>
                  <a:lnTo>
                    <a:pt x="4504" y="20672"/>
                  </a:lnTo>
                  <a:lnTo>
                    <a:pt x="4873" y="20635"/>
                  </a:lnTo>
                  <a:lnTo>
                    <a:pt x="5685" y="20488"/>
                  </a:lnTo>
                  <a:lnTo>
                    <a:pt x="6497" y="20266"/>
                  </a:lnTo>
                  <a:lnTo>
                    <a:pt x="7346" y="19934"/>
                  </a:lnTo>
                  <a:lnTo>
                    <a:pt x="8232" y="19528"/>
                  </a:lnTo>
                  <a:lnTo>
                    <a:pt x="9118" y="19011"/>
                  </a:lnTo>
                  <a:lnTo>
                    <a:pt x="9967" y="18457"/>
                  </a:lnTo>
                  <a:lnTo>
                    <a:pt x="10853" y="17793"/>
                  </a:lnTo>
                  <a:lnTo>
                    <a:pt x="11739" y="17055"/>
                  </a:lnTo>
                  <a:lnTo>
                    <a:pt x="12588" y="16243"/>
                  </a:lnTo>
                  <a:lnTo>
                    <a:pt x="13400" y="15357"/>
                  </a:lnTo>
                  <a:lnTo>
                    <a:pt x="14212" y="14397"/>
                  </a:lnTo>
                  <a:lnTo>
                    <a:pt x="14950" y="13400"/>
                  </a:lnTo>
                  <a:lnTo>
                    <a:pt x="15615" y="12404"/>
                  </a:lnTo>
                  <a:lnTo>
                    <a:pt x="16205" y="11370"/>
                  </a:lnTo>
                  <a:lnTo>
                    <a:pt x="16722" y="10373"/>
                  </a:lnTo>
                  <a:lnTo>
                    <a:pt x="17202" y="9377"/>
                  </a:lnTo>
                  <a:lnTo>
                    <a:pt x="17571" y="8380"/>
                  </a:lnTo>
                  <a:lnTo>
                    <a:pt x="17830" y="7420"/>
                  </a:lnTo>
                  <a:lnTo>
                    <a:pt x="18051" y="6460"/>
                  </a:lnTo>
                  <a:lnTo>
                    <a:pt x="18162" y="5575"/>
                  </a:lnTo>
                  <a:lnTo>
                    <a:pt x="18199" y="4726"/>
                  </a:lnTo>
                  <a:lnTo>
                    <a:pt x="18162" y="3913"/>
                  </a:lnTo>
                  <a:lnTo>
                    <a:pt x="18125" y="3507"/>
                  </a:lnTo>
                  <a:lnTo>
                    <a:pt x="18051" y="3138"/>
                  </a:lnTo>
                  <a:lnTo>
                    <a:pt x="17940" y="2806"/>
                  </a:lnTo>
                  <a:lnTo>
                    <a:pt x="17830" y="2474"/>
                  </a:lnTo>
                  <a:lnTo>
                    <a:pt x="17682" y="2142"/>
                  </a:lnTo>
                  <a:lnTo>
                    <a:pt x="17534" y="1846"/>
                  </a:lnTo>
                  <a:lnTo>
                    <a:pt x="17350" y="1551"/>
                  </a:lnTo>
                  <a:lnTo>
                    <a:pt x="17128" y="1293"/>
                  </a:lnTo>
                  <a:lnTo>
                    <a:pt x="16907" y="1034"/>
                  </a:lnTo>
                  <a:lnTo>
                    <a:pt x="16648" y="813"/>
                  </a:lnTo>
                  <a:lnTo>
                    <a:pt x="16390" y="628"/>
                  </a:lnTo>
                  <a:lnTo>
                    <a:pt x="16095" y="444"/>
                  </a:lnTo>
                  <a:lnTo>
                    <a:pt x="15799" y="333"/>
                  </a:lnTo>
                  <a:lnTo>
                    <a:pt x="15467" y="222"/>
                  </a:lnTo>
                  <a:lnTo>
                    <a:pt x="15135" y="111"/>
                  </a:lnTo>
                  <a:lnTo>
                    <a:pt x="14803" y="37"/>
                  </a:lnTo>
                  <a:lnTo>
                    <a:pt x="1443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2" name="Google Shape;3382;p37"/>
            <p:cNvSpPr/>
            <p:nvPr/>
          </p:nvSpPr>
          <p:spPr>
            <a:xfrm>
              <a:off x="2023825" y="1256350"/>
              <a:ext cx="359000" cy="404225"/>
            </a:xfrm>
            <a:custGeom>
              <a:avLst/>
              <a:gdLst/>
              <a:ahLst/>
              <a:cxnLst/>
              <a:rect l="l" t="t" r="r" b="b"/>
              <a:pathLst>
                <a:path w="14360" h="16169" extrusionOk="0">
                  <a:moveTo>
                    <a:pt x="14028" y="1"/>
                  </a:moveTo>
                  <a:lnTo>
                    <a:pt x="13437" y="37"/>
                  </a:lnTo>
                  <a:lnTo>
                    <a:pt x="12846" y="111"/>
                  </a:lnTo>
                  <a:lnTo>
                    <a:pt x="12256" y="259"/>
                  </a:lnTo>
                  <a:lnTo>
                    <a:pt x="11628" y="444"/>
                  </a:lnTo>
                  <a:lnTo>
                    <a:pt x="11001" y="665"/>
                  </a:lnTo>
                  <a:lnTo>
                    <a:pt x="10373" y="960"/>
                  </a:lnTo>
                  <a:lnTo>
                    <a:pt x="9709" y="1293"/>
                  </a:lnTo>
                  <a:lnTo>
                    <a:pt x="9044" y="1699"/>
                  </a:lnTo>
                  <a:lnTo>
                    <a:pt x="8417" y="2105"/>
                  </a:lnTo>
                  <a:lnTo>
                    <a:pt x="7752" y="2585"/>
                  </a:lnTo>
                  <a:lnTo>
                    <a:pt x="7088" y="3101"/>
                  </a:lnTo>
                  <a:lnTo>
                    <a:pt x="6460" y="3655"/>
                  </a:lnTo>
                  <a:lnTo>
                    <a:pt x="5833" y="4246"/>
                  </a:lnTo>
                  <a:lnTo>
                    <a:pt x="5205" y="4910"/>
                  </a:lnTo>
                  <a:lnTo>
                    <a:pt x="4578" y="5575"/>
                  </a:lnTo>
                  <a:lnTo>
                    <a:pt x="3987" y="6276"/>
                  </a:lnTo>
                  <a:lnTo>
                    <a:pt x="3544" y="6903"/>
                  </a:lnTo>
                  <a:lnTo>
                    <a:pt x="3101" y="7494"/>
                  </a:lnTo>
                  <a:lnTo>
                    <a:pt x="2695" y="8122"/>
                  </a:lnTo>
                  <a:lnTo>
                    <a:pt x="2326" y="8712"/>
                  </a:lnTo>
                  <a:lnTo>
                    <a:pt x="1957" y="9340"/>
                  </a:lnTo>
                  <a:lnTo>
                    <a:pt x="1624" y="9967"/>
                  </a:lnTo>
                  <a:lnTo>
                    <a:pt x="1329" y="10558"/>
                  </a:lnTo>
                  <a:lnTo>
                    <a:pt x="1071" y="11185"/>
                  </a:lnTo>
                  <a:lnTo>
                    <a:pt x="849" y="11776"/>
                  </a:lnTo>
                  <a:lnTo>
                    <a:pt x="628" y="12367"/>
                  </a:lnTo>
                  <a:lnTo>
                    <a:pt x="443" y="12957"/>
                  </a:lnTo>
                  <a:lnTo>
                    <a:pt x="296" y="13548"/>
                  </a:lnTo>
                  <a:lnTo>
                    <a:pt x="185" y="14102"/>
                  </a:lnTo>
                  <a:lnTo>
                    <a:pt x="74" y="14655"/>
                  </a:lnTo>
                  <a:lnTo>
                    <a:pt x="0" y="15209"/>
                  </a:lnTo>
                  <a:lnTo>
                    <a:pt x="0" y="15726"/>
                  </a:lnTo>
                  <a:lnTo>
                    <a:pt x="222" y="15874"/>
                  </a:lnTo>
                  <a:lnTo>
                    <a:pt x="517" y="15947"/>
                  </a:lnTo>
                  <a:lnTo>
                    <a:pt x="775" y="16058"/>
                  </a:lnTo>
                  <a:lnTo>
                    <a:pt x="1071" y="16095"/>
                  </a:lnTo>
                  <a:lnTo>
                    <a:pt x="1661" y="16169"/>
                  </a:lnTo>
                  <a:lnTo>
                    <a:pt x="2289" y="16169"/>
                  </a:lnTo>
                  <a:lnTo>
                    <a:pt x="2953" y="16058"/>
                  </a:lnTo>
                  <a:lnTo>
                    <a:pt x="3618" y="15910"/>
                  </a:lnTo>
                  <a:lnTo>
                    <a:pt x="4319" y="15652"/>
                  </a:lnTo>
                  <a:lnTo>
                    <a:pt x="5057" y="15357"/>
                  </a:lnTo>
                  <a:lnTo>
                    <a:pt x="5796" y="14988"/>
                  </a:lnTo>
                  <a:lnTo>
                    <a:pt x="6534" y="14545"/>
                  </a:lnTo>
                  <a:lnTo>
                    <a:pt x="7272" y="14028"/>
                  </a:lnTo>
                  <a:lnTo>
                    <a:pt x="7974" y="13437"/>
                  </a:lnTo>
                  <a:lnTo>
                    <a:pt x="8712" y="12810"/>
                  </a:lnTo>
                  <a:lnTo>
                    <a:pt x="9413" y="12145"/>
                  </a:lnTo>
                  <a:lnTo>
                    <a:pt x="10115" y="11370"/>
                  </a:lnTo>
                  <a:lnTo>
                    <a:pt x="10779" y="10595"/>
                  </a:lnTo>
                  <a:lnTo>
                    <a:pt x="11333" y="9857"/>
                  </a:lnTo>
                  <a:lnTo>
                    <a:pt x="11813" y="9155"/>
                  </a:lnTo>
                  <a:lnTo>
                    <a:pt x="12293" y="8417"/>
                  </a:lnTo>
                  <a:lnTo>
                    <a:pt x="12699" y="7679"/>
                  </a:lnTo>
                  <a:lnTo>
                    <a:pt x="13068" y="6977"/>
                  </a:lnTo>
                  <a:lnTo>
                    <a:pt x="13400" y="6239"/>
                  </a:lnTo>
                  <a:lnTo>
                    <a:pt x="13658" y="5538"/>
                  </a:lnTo>
                  <a:lnTo>
                    <a:pt x="13880" y="4836"/>
                  </a:lnTo>
                  <a:lnTo>
                    <a:pt x="14064" y="4135"/>
                  </a:lnTo>
                  <a:lnTo>
                    <a:pt x="14212" y="3470"/>
                  </a:lnTo>
                  <a:lnTo>
                    <a:pt x="14286" y="2806"/>
                  </a:lnTo>
                  <a:lnTo>
                    <a:pt x="14360" y="2178"/>
                  </a:lnTo>
                  <a:lnTo>
                    <a:pt x="14323" y="1588"/>
                  </a:lnTo>
                  <a:lnTo>
                    <a:pt x="14286" y="1034"/>
                  </a:lnTo>
                  <a:lnTo>
                    <a:pt x="14175" y="480"/>
                  </a:lnTo>
                  <a:lnTo>
                    <a:pt x="14028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3" name="Google Shape;3383;p37"/>
            <p:cNvSpPr/>
            <p:nvPr/>
          </p:nvSpPr>
          <p:spPr>
            <a:xfrm>
              <a:off x="1710975" y="985950"/>
              <a:ext cx="383000" cy="435625"/>
            </a:xfrm>
            <a:custGeom>
              <a:avLst/>
              <a:gdLst/>
              <a:ahLst/>
              <a:cxnLst/>
              <a:rect l="l" t="t" r="r" b="b"/>
              <a:pathLst>
                <a:path w="15320" h="17425" extrusionOk="0">
                  <a:moveTo>
                    <a:pt x="11850" y="1"/>
                  </a:moveTo>
                  <a:lnTo>
                    <a:pt x="11185" y="75"/>
                  </a:lnTo>
                  <a:lnTo>
                    <a:pt x="10521" y="185"/>
                  </a:lnTo>
                  <a:lnTo>
                    <a:pt x="9820" y="370"/>
                  </a:lnTo>
                  <a:lnTo>
                    <a:pt x="9118" y="665"/>
                  </a:lnTo>
                  <a:lnTo>
                    <a:pt x="8380" y="998"/>
                  </a:lnTo>
                  <a:lnTo>
                    <a:pt x="7642" y="1404"/>
                  </a:lnTo>
                  <a:lnTo>
                    <a:pt x="6903" y="1920"/>
                  </a:lnTo>
                  <a:lnTo>
                    <a:pt x="6165" y="2474"/>
                  </a:lnTo>
                  <a:lnTo>
                    <a:pt x="5464" y="3102"/>
                  </a:lnTo>
                  <a:lnTo>
                    <a:pt x="4725" y="3766"/>
                  </a:lnTo>
                  <a:lnTo>
                    <a:pt x="4024" y="4504"/>
                  </a:lnTo>
                  <a:lnTo>
                    <a:pt x="3360" y="5316"/>
                  </a:lnTo>
                  <a:lnTo>
                    <a:pt x="2732" y="6165"/>
                  </a:lnTo>
                  <a:lnTo>
                    <a:pt x="2178" y="7014"/>
                  </a:lnTo>
                  <a:lnTo>
                    <a:pt x="1662" y="7863"/>
                  </a:lnTo>
                  <a:lnTo>
                    <a:pt x="1219" y="8712"/>
                  </a:lnTo>
                  <a:lnTo>
                    <a:pt x="850" y="9562"/>
                  </a:lnTo>
                  <a:lnTo>
                    <a:pt x="554" y="10374"/>
                  </a:lnTo>
                  <a:lnTo>
                    <a:pt x="296" y="11186"/>
                  </a:lnTo>
                  <a:lnTo>
                    <a:pt x="111" y="11961"/>
                  </a:lnTo>
                  <a:lnTo>
                    <a:pt x="0" y="12736"/>
                  </a:lnTo>
                  <a:lnTo>
                    <a:pt x="0" y="13474"/>
                  </a:lnTo>
                  <a:lnTo>
                    <a:pt x="0" y="14139"/>
                  </a:lnTo>
                  <a:lnTo>
                    <a:pt x="111" y="14766"/>
                  </a:lnTo>
                  <a:lnTo>
                    <a:pt x="296" y="15357"/>
                  </a:lnTo>
                  <a:lnTo>
                    <a:pt x="407" y="15615"/>
                  </a:lnTo>
                  <a:lnTo>
                    <a:pt x="554" y="15874"/>
                  </a:lnTo>
                  <a:lnTo>
                    <a:pt x="702" y="16132"/>
                  </a:lnTo>
                  <a:lnTo>
                    <a:pt x="886" y="16354"/>
                  </a:lnTo>
                  <a:lnTo>
                    <a:pt x="1071" y="16538"/>
                  </a:lnTo>
                  <a:lnTo>
                    <a:pt x="1292" y="16723"/>
                  </a:lnTo>
                  <a:lnTo>
                    <a:pt x="1514" y="16907"/>
                  </a:lnTo>
                  <a:lnTo>
                    <a:pt x="1772" y="17055"/>
                  </a:lnTo>
                  <a:lnTo>
                    <a:pt x="2031" y="17166"/>
                  </a:lnTo>
                  <a:lnTo>
                    <a:pt x="2289" y="17240"/>
                  </a:lnTo>
                  <a:lnTo>
                    <a:pt x="2584" y="17350"/>
                  </a:lnTo>
                  <a:lnTo>
                    <a:pt x="2843" y="17387"/>
                  </a:lnTo>
                  <a:lnTo>
                    <a:pt x="3470" y="17424"/>
                  </a:lnTo>
                  <a:lnTo>
                    <a:pt x="4098" y="17387"/>
                  </a:lnTo>
                  <a:lnTo>
                    <a:pt x="4799" y="17276"/>
                  </a:lnTo>
                  <a:lnTo>
                    <a:pt x="5464" y="17055"/>
                  </a:lnTo>
                  <a:lnTo>
                    <a:pt x="6202" y="16797"/>
                  </a:lnTo>
                  <a:lnTo>
                    <a:pt x="6940" y="16464"/>
                  </a:lnTo>
                  <a:lnTo>
                    <a:pt x="7642" y="16021"/>
                  </a:lnTo>
                  <a:lnTo>
                    <a:pt x="8417" y="15542"/>
                  </a:lnTo>
                  <a:lnTo>
                    <a:pt x="9118" y="14988"/>
                  </a:lnTo>
                  <a:lnTo>
                    <a:pt x="9856" y="14360"/>
                  </a:lnTo>
                  <a:lnTo>
                    <a:pt x="10595" y="13696"/>
                  </a:lnTo>
                  <a:lnTo>
                    <a:pt x="11259" y="12921"/>
                  </a:lnTo>
                  <a:lnTo>
                    <a:pt x="11961" y="12145"/>
                  </a:lnTo>
                  <a:lnTo>
                    <a:pt x="12588" y="11296"/>
                  </a:lnTo>
                  <a:lnTo>
                    <a:pt x="13142" y="10447"/>
                  </a:lnTo>
                  <a:lnTo>
                    <a:pt x="13659" y="9598"/>
                  </a:lnTo>
                  <a:lnTo>
                    <a:pt x="14102" y="8749"/>
                  </a:lnTo>
                  <a:lnTo>
                    <a:pt x="14471" y="7900"/>
                  </a:lnTo>
                  <a:lnTo>
                    <a:pt x="14766" y="7088"/>
                  </a:lnTo>
                  <a:lnTo>
                    <a:pt x="15024" y="6276"/>
                  </a:lnTo>
                  <a:lnTo>
                    <a:pt x="15172" y="5464"/>
                  </a:lnTo>
                  <a:lnTo>
                    <a:pt x="15283" y="4726"/>
                  </a:lnTo>
                  <a:lnTo>
                    <a:pt x="15320" y="3988"/>
                  </a:lnTo>
                  <a:lnTo>
                    <a:pt x="15283" y="3323"/>
                  </a:lnTo>
                  <a:lnTo>
                    <a:pt x="15172" y="2659"/>
                  </a:lnTo>
                  <a:lnTo>
                    <a:pt x="14988" y="2105"/>
                  </a:lnTo>
                  <a:lnTo>
                    <a:pt x="14877" y="1810"/>
                  </a:lnTo>
                  <a:lnTo>
                    <a:pt x="14766" y="1551"/>
                  </a:lnTo>
                  <a:lnTo>
                    <a:pt x="14581" y="1330"/>
                  </a:lnTo>
                  <a:lnTo>
                    <a:pt x="14434" y="1108"/>
                  </a:lnTo>
                  <a:lnTo>
                    <a:pt x="14212" y="887"/>
                  </a:lnTo>
                  <a:lnTo>
                    <a:pt x="14028" y="702"/>
                  </a:lnTo>
                  <a:lnTo>
                    <a:pt x="13769" y="555"/>
                  </a:lnTo>
                  <a:lnTo>
                    <a:pt x="13548" y="407"/>
                  </a:lnTo>
                  <a:lnTo>
                    <a:pt x="13289" y="296"/>
                  </a:lnTo>
                  <a:lnTo>
                    <a:pt x="13031" y="185"/>
                  </a:lnTo>
                  <a:lnTo>
                    <a:pt x="12736" y="112"/>
                  </a:lnTo>
                  <a:lnTo>
                    <a:pt x="12440" y="75"/>
                  </a:lnTo>
                  <a:lnTo>
                    <a:pt x="1185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4" name="Google Shape;3384;p37"/>
            <p:cNvSpPr/>
            <p:nvPr/>
          </p:nvSpPr>
          <p:spPr>
            <a:xfrm>
              <a:off x="1710975" y="985950"/>
              <a:ext cx="301800" cy="340575"/>
            </a:xfrm>
            <a:custGeom>
              <a:avLst/>
              <a:gdLst/>
              <a:ahLst/>
              <a:cxnLst/>
              <a:rect l="l" t="t" r="r" b="b"/>
              <a:pathLst>
                <a:path w="12072" h="13623" extrusionOk="0">
                  <a:moveTo>
                    <a:pt x="11776" y="1"/>
                  </a:moveTo>
                  <a:lnTo>
                    <a:pt x="11296" y="38"/>
                  </a:lnTo>
                  <a:lnTo>
                    <a:pt x="10816" y="112"/>
                  </a:lnTo>
                  <a:lnTo>
                    <a:pt x="10299" y="222"/>
                  </a:lnTo>
                  <a:lnTo>
                    <a:pt x="9783" y="407"/>
                  </a:lnTo>
                  <a:lnTo>
                    <a:pt x="9266" y="591"/>
                  </a:lnTo>
                  <a:lnTo>
                    <a:pt x="8712" y="850"/>
                  </a:lnTo>
                  <a:lnTo>
                    <a:pt x="8158" y="1108"/>
                  </a:lnTo>
                  <a:lnTo>
                    <a:pt x="7605" y="1440"/>
                  </a:lnTo>
                  <a:lnTo>
                    <a:pt x="7051" y="1810"/>
                  </a:lnTo>
                  <a:lnTo>
                    <a:pt x="6534" y="2216"/>
                  </a:lnTo>
                  <a:lnTo>
                    <a:pt x="5981" y="2622"/>
                  </a:lnTo>
                  <a:lnTo>
                    <a:pt x="5427" y="3102"/>
                  </a:lnTo>
                  <a:lnTo>
                    <a:pt x="4910" y="3618"/>
                  </a:lnTo>
                  <a:lnTo>
                    <a:pt x="4356" y="4135"/>
                  </a:lnTo>
                  <a:lnTo>
                    <a:pt x="3876" y="4726"/>
                  </a:lnTo>
                  <a:lnTo>
                    <a:pt x="3360" y="5316"/>
                  </a:lnTo>
                  <a:lnTo>
                    <a:pt x="2621" y="6350"/>
                  </a:lnTo>
                  <a:lnTo>
                    <a:pt x="1957" y="7384"/>
                  </a:lnTo>
                  <a:lnTo>
                    <a:pt x="1366" y="8417"/>
                  </a:lnTo>
                  <a:lnTo>
                    <a:pt x="886" y="9414"/>
                  </a:lnTo>
                  <a:lnTo>
                    <a:pt x="517" y="10447"/>
                  </a:lnTo>
                  <a:lnTo>
                    <a:pt x="259" y="11407"/>
                  </a:lnTo>
                  <a:lnTo>
                    <a:pt x="148" y="11887"/>
                  </a:lnTo>
                  <a:lnTo>
                    <a:pt x="74" y="12367"/>
                  </a:lnTo>
                  <a:lnTo>
                    <a:pt x="0" y="12810"/>
                  </a:lnTo>
                  <a:lnTo>
                    <a:pt x="0" y="13253"/>
                  </a:lnTo>
                  <a:lnTo>
                    <a:pt x="407" y="13437"/>
                  </a:lnTo>
                  <a:lnTo>
                    <a:pt x="886" y="13585"/>
                  </a:lnTo>
                  <a:lnTo>
                    <a:pt x="1403" y="13622"/>
                  </a:lnTo>
                  <a:lnTo>
                    <a:pt x="1920" y="13622"/>
                  </a:lnTo>
                  <a:lnTo>
                    <a:pt x="2474" y="13548"/>
                  </a:lnTo>
                  <a:lnTo>
                    <a:pt x="3064" y="13401"/>
                  </a:lnTo>
                  <a:lnTo>
                    <a:pt x="3655" y="13216"/>
                  </a:lnTo>
                  <a:lnTo>
                    <a:pt x="4246" y="12958"/>
                  </a:lnTo>
                  <a:lnTo>
                    <a:pt x="4873" y="12625"/>
                  </a:lnTo>
                  <a:lnTo>
                    <a:pt x="5501" y="12256"/>
                  </a:lnTo>
                  <a:lnTo>
                    <a:pt x="6091" y="11813"/>
                  </a:lnTo>
                  <a:lnTo>
                    <a:pt x="6719" y="11333"/>
                  </a:lnTo>
                  <a:lnTo>
                    <a:pt x="7346" y="10817"/>
                  </a:lnTo>
                  <a:lnTo>
                    <a:pt x="7937" y="10226"/>
                  </a:lnTo>
                  <a:lnTo>
                    <a:pt x="8491" y="9598"/>
                  </a:lnTo>
                  <a:lnTo>
                    <a:pt x="9081" y="8934"/>
                  </a:lnTo>
                  <a:lnTo>
                    <a:pt x="9524" y="8343"/>
                  </a:lnTo>
                  <a:lnTo>
                    <a:pt x="9930" y="7716"/>
                  </a:lnTo>
                  <a:lnTo>
                    <a:pt x="10336" y="7125"/>
                  </a:lnTo>
                  <a:lnTo>
                    <a:pt x="10669" y="6498"/>
                  </a:lnTo>
                  <a:lnTo>
                    <a:pt x="11001" y="5870"/>
                  </a:lnTo>
                  <a:lnTo>
                    <a:pt x="11259" y="5280"/>
                  </a:lnTo>
                  <a:lnTo>
                    <a:pt x="11481" y="4689"/>
                  </a:lnTo>
                  <a:lnTo>
                    <a:pt x="11702" y="4061"/>
                  </a:lnTo>
                  <a:lnTo>
                    <a:pt x="11850" y="3508"/>
                  </a:lnTo>
                  <a:lnTo>
                    <a:pt x="11961" y="2954"/>
                  </a:lnTo>
                  <a:lnTo>
                    <a:pt x="12034" y="2400"/>
                  </a:lnTo>
                  <a:lnTo>
                    <a:pt x="12071" y="1847"/>
                  </a:lnTo>
                  <a:lnTo>
                    <a:pt x="12071" y="1367"/>
                  </a:lnTo>
                  <a:lnTo>
                    <a:pt x="11997" y="887"/>
                  </a:lnTo>
                  <a:lnTo>
                    <a:pt x="11924" y="444"/>
                  </a:lnTo>
                  <a:lnTo>
                    <a:pt x="1177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5" name="Google Shape;3385;p37"/>
            <p:cNvSpPr/>
            <p:nvPr/>
          </p:nvSpPr>
          <p:spPr>
            <a:xfrm>
              <a:off x="1485800" y="770025"/>
              <a:ext cx="289800" cy="328550"/>
            </a:xfrm>
            <a:custGeom>
              <a:avLst/>
              <a:gdLst/>
              <a:ahLst/>
              <a:cxnLst/>
              <a:rect l="l" t="t" r="r" b="b"/>
              <a:pathLst>
                <a:path w="11592" h="13142" extrusionOk="0">
                  <a:moveTo>
                    <a:pt x="8934" y="0"/>
                  </a:moveTo>
                  <a:lnTo>
                    <a:pt x="8454" y="37"/>
                  </a:lnTo>
                  <a:lnTo>
                    <a:pt x="7974" y="111"/>
                  </a:lnTo>
                  <a:lnTo>
                    <a:pt x="7420" y="258"/>
                  </a:lnTo>
                  <a:lnTo>
                    <a:pt x="6903" y="480"/>
                  </a:lnTo>
                  <a:lnTo>
                    <a:pt x="6350" y="738"/>
                  </a:lnTo>
                  <a:lnTo>
                    <a:pt x="5796" y="1071"/>
                  </a:lnTo>
                  <a:lnTo>
                    <a:pt x="5242" y="1440"/>
                  </a:lnTo>
                  <a:lnTo>
                    <a:pt x="4652" y="1846"/>
                  </a:lnTo>
                  <a:lnTo>
                    <a:pt x="4135" y="2326"/>
                  </a:lnTo>
                  <a:lnTo>
                    <a:pt x="3581" y="2842"/>
                  </a:lnTo>
                  <a:lnTo>
                    <a:pt x="3064" y="3396"/>
                  </a:lnTo>
                  <a:lnTo>
                    <a:pt x="2548" y="3987"/>
                  </a:lnTo>
                  <a:lnTo>
                    <a:pt x="2068" y="4651"/>
                  </a:lnTo>
                  <a:lnTo>
                    <a:pt x="1625" y="5279"/>
                  </a:lnTo>
                  <a:lnTo>
                    <a:pt x="1256" y="5906"/>
                  </a:lnTo>
                  <a:lnTo>
                    <a:pt x="923" y="6571"/>
                  </a:lnTo>
                  <a:lnTo>
                    <a:pt x="628" y="7198"/>
                  </a:lnTo>
                  <a:lnTo>
                    <a:pt x="407" y="7826"/>
                  </a:lnTo>
                  <a:lnTo>
                    <a:pt x="222" y="8453"/>
                  </a:lnTo>
                  <a:lnTo>
                    <a:pt x="111" y="9044"/>
                  </a:lnTo>
                  <a:lnTo>
                    <a:pt x="1" y="9598"/>
                  </a:lnTo>
                  <a:lnTo>
                    <a:pt x="1" y="10151"/>
                  </a:lnTo>
                  <a:lnTo>
                    <a:pt x="1" y="10668"/>
                  </a:lnTo>
                  <a:lnTo>
                    <a:pt x="111" y="11148"/>
                  </a:lnTo>
                  <a:lnTo>
                    <a:pt x="222" y="11591"/>
                  </a:lnTo>
                  <a:lnTo>
                    <a:pt x="443" y="11997"/>
                  </a:lnTo>
                  <a:lnTo>
                    <a:pt x="665" y="12329"/>
                  </a:lnTo>
                  <a:lnTo>
                    <a:pt x="997" y="12625"/>
                  </a:lnTo>
                  <a:lnTo>
                    <a:pt x="1329" y="12846"/>
                  </a:lnTo>
                  <a:lnTo>
                    <a:pt x="1735" y="13031"/>
                  </a:lnTo>
                  <a:lnTo>
                    <a:pt x="2178" y="13104"/>
                  </a:lnTo>
                  <a:lnTo>
                    <a:pt x="2621" y="13141"/>
                  </a:lnTo>
                  <a:lnTo>
                    <a:pt x="3101" y="13141"/>
                  </a:lnTo>
                  <a:lnTo>
                    <a:pt x="3618" y="13031"/>
                  </a:lnTo>
                  <a:lnTo>
                    <a:pt x="4135" y="12883"/>
                  </a:lnTo>
                  <a:lnTo>
                    <a:pt x="4689" y="12661"/>
                  </a:lnTo>
                  <a:lnTo>
                    <a:pt x="5242" y="12403"/>
                  </a:lnTo>
                  <a:lnTo>
                    <a:pt x="5796" y="12108"/>
                  </a:lnTo>
                  <a:lnTo>
                    <a:pt x="6350" y="11739"/>
                  </a:lnTo>
                  <a:lnTo>
                    <a:pt x="6903" y="11296"/>
                  </a:lnTo>
                  <a:lnTo>
                    <a:pt x="7457" y="10816"/>
                  </a:lnTo>
                  <a:lnTo>
                    <a:pt x="8011" y="10299"/>
                  </a:lnTo>
                  <a:lnTo>
                    <a:pt x="8528" y="9745"/>
                  </a:lnTo>
                  <a:lnTo>
                    <a:pt x="9044" y="9155"/>
                  </a:lnTo>
                  <a:lnTo>
                    <a:pt x="9487" y="8527"/>
                  </a:lnTo>
                  <a:lnTo>
                    <a:pt x="9930" y="7863"/>
                  </a:lnTo>
                  <a:lnTo>
                    <a:pt x="10299" y="7235"/>
                  </a:lnTo>
                  <a:lnTo>
                    <a:pt x="10632" y="6608"/>
                  </a:lnTo>
                  <a:lnTo>
                    <a:pt x="10927" y="5943"/>
                  </a:lnTo>
                  <a:lnTo>
                    <a:pt x="11148" y="5316"/>
                  </a:lnTo>
                  <a:lnTo>
                    <a:pt x="11333" y="4725"/>
                  </a:lnTo>
                  <a:lnTo>
                    <a:pt x="11481" y="4134"/>
                  </a:lnTo>
                  <a:lnTo>
                    <a:pt x="11555" y="3544"/>
                  </a:lnTo>
                  <a:lnTo>
                    <a:pt x="11591" y="2990"/>
                  </a:lnTo>
                  <a:lnTo>
                    <a:pt x="11555" y="2473"/>
                  </a:lnTo>
                  <a:lnTo>
                    <a:pt x="11481" y="1993"/>
                  </a:lnTo>
                  <a:lnTo>
                    <a:pt x="11333" y="1550"/>
                  </a:lnTo>
                  <a:lnTo>
                    <a:pt x="11148" y="1181"/>
                  </a:lnTo>
                  <a:lnTo>
                    <a:pt x="10890" y="812"/>
                  </a:lnTo>
                  <a:lnTo>
                    <a:pt x="10595" y="517"/>
                  </a:lnTo>
                  <a:lnTo>
                    <a:pt x="10226" y="295"/>
                  </a:lnTo>
                  <a:lnTo>
                    <a:pt x="9857" y="148"/>
                  </a:lnTo>
                  <a:lnTo>
                    <a:pt x="9414" y="37"/>
                  </a:lnTo>
                  <a:lnTo>
                    <a:pt x="893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6" name="Google Shape;3386;p37"/>
            <p:cNvSpPr/>
            <p:nvPr/>
          </p:nvSpPr>
          <p:spPr>
            <a:xfrm>
              <a:off x="1485800" y="770025"/>
              <a:ext cx="227975" cy="257475"/>
            </a:xfrm>
            <a:custGeom>
              <a:avLst/>
              <a:gdLst/>
              <a:ahLst/>
              <a:cxnLst/>
              <a:rect l="l" t="t" r="r" b="b"/>
              <a:pathLst>
                <a:path w="9119" h="10299" extrusionOk="0">
                  <a:moveTo>
                    <a:pt x="8897" y="0"/>
                  </a:moveTo>
                  <a:lnTo>
                    <a:pt x="8565" y="37"/>
                  </a:lnTo>
                  <a:lnTo>
                    <a:pt x="8158" y="74"/>
                  </a:lnTo>
                  <a:lnTo>
                    <a:pt x="7789" y="148"/>
                  </a:lnTo>
                  <a:lnTo>
                    <a:pt x="7383" y="295"/>
                  </a:lnTo>
                  <a:lnTo>
                    <a:pt x="6977" y="443"/>
                  </a:lnTo>
                  <a:lnTo>
                    <a:pt x="6571" y="628"/>
                  </a:lnTo>
                  <a:lnTo>
                    <a:pt x="6165" y="812"/>
                  </a:lnTo>
                  <a:lnTo>
                    <a:pt x="5759" y="1071"/>
                  </a:lnTo>
                  <a:lnTo>
                    <a:pt x="5353" y="1329"/>
                  </a:lnTo>
                  <a:lnTo>
                    <a:pt x="4910" y="1661"/>
                  </a:lnTo>
                  <a:lnTo>
                    <a:pt x="4504" y="1956"/>
                  </a:lnTo>
                  <a:lnTo>
                    <a:pt x="4098" y="2326"/>
                  </a:lnTo>
                  <a:lnTo>
                    <a:pt x="3692" y="2695"/>
                  </a:lnTo>
                  <a:lnTo>
                    <a:pt x="3323" y="3101"/>
                  </a:lnTo>
                  <a:lnTo>
                    <a:pt x="2917" y="3544"/>
                  </a:lnTo>
                  <a:lnTo>
                    <a:pt x="2548" y="3987"/>
                  </a:lnTo>
                  <a:lnTo>
                    <a:pt x="1957" y="4762"/>
                  </a:lnTo>
                  <a:lnTo>
                    <a:pt x="1477" y="5537"/>
                  </a:lnTo>
                  <a:lnTo>
                    <a:pt x="1034" y="6349"/>
                  </a:lnTo>
                  <a:lnTo>
                    <a:pt x="665" y="7124"/>
                  </a:lnTo>
                  <a:lnTo>
                    <a:pt x="407" y="7863"/>
                  </a:lnTo>
                  <a:lnTo>
                    <a:pt x="185" y="8601"/>
                  </a:lnTo>
                  <a:lnTo>
                    <a:pt x="37" y="9339"/>
                  </a:lnTo>
                  <a:lnTo>
                    <a:pt x="1" y="10004"/>
                  </a:lnTo>
                  <a:lnTo>
                    <a:pt x="333" y="10151"/>
                  </a:lnTo>
                  <a:lnTo>
                    <a:pt x="665" y="10225"/>
                  </a:lnTo>
                  <a:lnTo>
                    <a:pt x="1071" y="10299"/>
                  </a:lnTo>
                  <a:lnTo>
                    <a:pt x="1440" y="10262"/>
                  </a:lnTo>
                  <a:lnTo>
                    <a:pt x="1883" y="10225"/>
                  </a:lnTo>
                  <a:lnTo>
                    <a:pt x="2326" y="10114"/>
                  </a:lnTo>
                  <a:lnTo>
                    <a:pt x="2769" y="9967"/>
                  </a:lnTo>
                  <a:lnTo>
                    <a:pt x="3212" y="9745"/>
                  </a:lnTo>
                  <a:lnTo>
                    <a:pt x="3692" y="9524"/>
                  </a:lnTo>
                  <a:lnTo>
                    <a:pt x="4135" y="9228"/>
                  </a:lnTo>
                  <a:lnTo>
                    <a:pt x="4615" y="8933"/>
                  </a:lnTo>
                  <a:lnTo>
                    <a:pt x="5095" y="8564"/>
                  </a:lnTo>
                  <a:lnTo>
                    <a:pt x="5538" y="8158"/>
                  </a:lnTo>
                  <a:lnTo>
                    <a:pt x="5981" y="7715"/>
                  </a:lnTo>
                  <a:lnTo>
                    <a:pt x="6424" y="7235"/>
                  </a:lnTo>
                  <a:lnTo>
                    <a:pt x="6866" y="6718"/>
                  </a:lnTo>
                  <a:lnTo>
                    <a:pt x="7199" y="6275"/>
                  </a:lnTo>
                  <a:lnTo>
                    <a:pt x="7531" y="5832"/>
                  </a:lnTo>
                  <a:lnTo>
                    <a:pt x="7826" y="5353"/>
                  </a:lnTo>
                  <a:lnTo>
                    <a:pt x="8085" y="4873"/>
                  </a:lnTo>
                  <a:lnTo>
                    <a:pt x="8306" y="4430"/>
                  </a:lnTo>
                  <a:lnTo>
                    <a:pt x="8528" y="3950"/>
                  </a:lnTo>
                  <a:lnTo>
                    <a:pt x="8675" y="3507"/>
                  </a:lnTo>
                  <a:lnTo>
                    <a:pt x="8823" y="3064"/>
                  </a:lnTo>
                  <a:lnTo>
                    <a:pt x="8934" y="2621"/>
                  </a:lnTo>
                  <a:lnTo>
                    <a:pt x="9044" y="2215"/>
                  </a:lnTo>
                  <a:lnTo>
                    <a:pt x="9081" y="1772"/>
                  </a:lnTo>
                  <a:lnTo>
                    <a:pt x="9118" y="1403"/>
                  </a:lnTo>
                  <a:lnTo>
                    <a:pt x="9118" y="997"/>
                  </a:lnTo>
                  <a:lnTo>
                    <a:pt x="9081" y="664"/>
                  </a:lnTo>
                  <a:lnTo>
                    <a:pt x="9007" y="332"/>
                  </a:lnTo>
                  <a:lnTo>
                    <a:pt x="889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7" name="Google Shape;3387;p37"/>
            <p:cNvSpPr/>
            <p:nvPr/>
          </p:nvSpPr>
          <p:spPr>
            <a:xfrm>
              <a:off x="2227775" y="491325"/>
              <a:ext cx="3195825" cy="613700"/>
            </a:xfrm>
            <a:custGeom>
              <a:avLst/>
              <a:gdLst/>
              <a:ahLst/>
              <a:cxnLst/>
              <a:rect l="l" t="t" r="r" b="b"/>
              <a:pathLst>
                <a:path w="127833" h="24548" extrusionOk="0">
                  <a:moveTo>
                    <a:pt x="127833" y="0"/>
                  </a:moveTo>
                  <a:lnTo>
                    <a:pt x="0" y="849"/>
                  </a:lnTo>
                  <a:lnTo>
                    <a:pt x="23034" y="24548"/>
                  </a:lnTo>
                  <a:lnTo>
                    <a:pt x="103285" y="24548"/>
                  </a:lnTo>
                  <a:lnTo>
                    <a:pt x="12783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8" name="Google Shape;3388;p37"/>
            <p:cNvSpPr/>
            <p:nvPr/>
          </p:nvSpPr>
          <p:spPr>
            <a:xfrm>
              <a:off x="2862675" y="3864300"/>
              <a:ext cx="1899250" cy="1474750"/>
            </a:xfrm>
            <a:custGeom>
              <a:avLst/>
              <a:gdLst/>
              <a:ahLst/>
              <a:cxnLst/>
              <a:rect l="l" t="t" r="r" b="b"/>
              <a:pathLst>
                <a:path w="75970" h="58990" extrusionOk="0">
                  <a:moveTo>
                    <a:pt x="69288" y="1"/>
                  </a:moveTo>
                  <a:lnTo>
                    <a:pt x="67369" y="776"/>
                  </a:lnTo>
                  <a:lnTo>
                    <a:pt x="5575" y="776"/>
                  </a:lnTo>
                  <a:lnTo>
                    <a:pt x="1" y="13290"/>
                  </a:lnTo>
                  <a:lnTo>
                    <a:pt x="75" y="58989"/>
                  </a:lnTo>
                  <a:lnTo>
                    <a:pt x="75970" y="58989"/>
                  </a:lnTo>
                  <a:lnTo>
                    <a:pt x="75711" y="13696"/>
                  </a:lnTo>
                  <a:lnTo>
                    <a:pt x="70322" y="9192"/>
                  </a:lnTo>
                  <a:lnTo>
                    <a:pt x="6928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89" name="Google Shape;3389;p37"/>
            <p:cNvSpPr/>
            <p:nvPr/>
          </p:nvSpPr>
          <p:spPr>
            <a:xfrm>
              <a:off x="2878375" y="3452725"/>
              <a:ext cx="1856800" cy="733675"/>
            </a:xfrm>
            <a:custGeom>
              <a:avLst/>
              <a:gdLst/>
              <a:ahLst/>
              <a:cxnLst/>
              <a:rect l="l" t="t" r="r" b="b"/>
              <a:pathLst>
                <a:path w="74272" h="29347" extrusionOk="0">
                  <a:moveTo>
                    <a:pt x="4947" y="0"/>
                  </a:moveTo>
                  <a:lnTo>
                    <a:pt x="0" y="29347"/>
                  </a:lnTo>
                  <a:lnTo>
                    <a:pt x="74271" y="29347"/>
                  </a:lnTo>
                  <a:lnTo>
                    <a:pt x="6788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0" name="Google Shape;3390;p37"/>
            <p:cNvSpPr/>
            <p:nvPr/>
          </p:nvSpPr>
          <p:spPr>
            <a:xfrm>
              <a:off x="2858075" y="3432425"/>
              <a:ext cx="1897400" cy="774275"/>
            </a:xfrm>
            <a:custGeom>
              <a:avLst/>
              <a:gdLst/>
              <a:ahLst/>
              <a:cxnLst/>
              <a:rect l="l" t="t" r="r" b="b"/>
              <a:pathLst>
                <a:path w="75896" h="30971" extrusionOk="0">
                  <a:moveTo>
                    <a:pt x="67922" y="1588"/>
                  </a:moveTo>
                  <a:lnTo>
                    <a:pt x="74234" y="29384"/>
                  </a:lnTo>
                  <a:lnTo>
                    <a:pt x="1625" y="29384"/>
                  </a:lnTo>
                  <a:lnTo>
                    <a:pt x="6571" y="1588"/>
                  </a:lnTo>
                  <a:close/>
                  <a:moveTo>
                    <a:pt x="4984" y="0"/>
                  </a:moveTo>
                  <a:lnTo>
                    <a:pt x="0" y="30971"/>
                  </a:lnTo>
                  <a:lnTo>
                    <a:pt x="75895" y="30971"/>
                  </a:lnTo>
                  <a:lnTo>
                    <a:pt x="6947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1" name="Google Shape;3391;p37"/>
            <p:cNvSpPr/>
            <p:nvPr/>
          </p:nvSpPr>
          <p:spPr>
            <a:xfrm>
              <a:off x="3455150" y="4596125"/>
              <a:ext cx="694000" cy="757675"/>
            </a:xfrm>
            <a:custGeom>
              <a:avLst/>
              <a:gdLst/>
              <a:ahLst/>
              <a:cxnLst/>
              <a:rect l="l" t="t" r="r" b="b"/>
              <a:pathLst>
                <a:path w="27760" h="30307" extrusionOk="0">
                  <a:moveTo>
                    <a:pt x="1" y="1"/>
                  </a:moveTo>
                  <a:lnTo>
                    <a:pt x="1" y="30307"/>
                  </a:lnTo>
                  <a:lnTo>
                    <a:pt x="27760" y="30307"/>
                  </a:lnTo>
                  <a:lnTo>
                    <a:pt x="2776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2" name="Google Shape;3392;p37"/>
            <p:cNvSpPr/>
            <p:nvPr/>
          </p:nvSpPr>
          <p:spPr>
            <a:xfrm>
              <a:off x="3475450" y="4295275"/>
              <a:ext cx="662625" cy="342400"/>
            </a:xfrm>
            <a:custGeom>
              <a:avLst/>
              <a:gdLst/>
              <a:ahLst/>
              <a:cxnLst/>
              <a:rect l="l" t="t" r="r" b="b"/>
              <a:pathLst>
                <a:path w="26505" h="13696" extrusionOk="0">
                  <a:moveTo>
                    <a:pt x="333" y="1"/>
                  </a:moveTo>
                  <a:lnTo>
                    <a:pt x="1" y="13696"/>
                  </a:lnTo>
                  <a:lnTo>
                    <a:pt x="26505" y="13696"/>
                  </a:lnTo>
                  <a:lnTo>
                    <a:pt x="2595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3" name="Google Shape;3393;p37"/>
            <p:cNvSpPr/>
            <p:nvPr/>
          </p:nvSpPr>
          <p:spPr>
            <a:xfrm>
              <a:off x="3455150" y="4278675"/>
              <a:ext cx="703225" cy="374700"/>
            </a:xfrm>
            <a:custGeom>
              <a:avLst/>
              <a:gdLst/>
              <a:ahLst/>
              <a:cxnLst/>
              <a:rect l="l" t="t" r="r" b="b"/>
              <a:pathLst>
                <a:path w="28129" h="14988" extrusionOk="0">
                  <a:moveTo>
                    <a:pt x="25988" y="1292"/>
                  </a:moveTo>
                  <a:lnTo>
                    <a:pt x="26505" y="13732"/>
                  </a:lnTo>
                  <a:lnTo>
                    <a:pt x="1625" y="13732"/>
                  </a:lnTo>
                  <a:lnTo>
                    <a:pt x="1957" y="1292"/>
                  </a:lnTo>
                  <a:close/>
                  <a:moveTo>
                    <a:pt x="370" y="0"/>
                  </a:moveTo>
                  <a:lnTo>
                    <a:pt x="1" y="14987"/>
                  </a:lnTo>
                  <a:lnTo>
                    <a:pt x="28129" y="14987"/>
                  </a:lnTo>
                  <a:lnTo>
                    <a:pt x="27575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4" name="Google Shape;3394;p37"/>
            <p:cNvSpPr/>
            <p:nvPr/>
          </p:nvSpPr>
          <p:spPr>
            <a:xfrm>
              <a:off x="2963275" y="3696350"/>
              <a:ext cx="1659300" cy="408850"/>
            </a:xfrm>
            <a:custGeom>
              <a:avLst/>
              <a:gdLst/>
              <a:ahLst/>
              <a:cxnLst/>
              <a:rect l="l" t="t" r="r" b="b"/>
              <a:pathLst>
                <a:path w="66372" h="16354" extrusionOk="0">
                  <a:moveTo>
                    <a:pt x="51643" y="1"/>
                  </a:moveTo>
                  <a:lnTo>
                    <a:pt x="51348" y="74"/>
                  </a:lnTo>
                  <a:lnTo>
                    <a:pt x="51052" y="148"/>
                  </a:lnTo>
                  <a:lnTo>
                    <a:pt x="50794" y="296"/>
                  </a:lnTo>
                  <a:lnTo>
                    <a:pt x="50499" y="444"/>
                  </a:lnTo>
                  <a:lnTo>
                    <a:pt x="50240" y="628"/>
                  </a:lnTo>
                  <a:lnTo>
                    <a:pt x="49982" y="850"/>
                  </a:lnTo>
                  <a:lnTo>
                    <a:pt x="49465" y="1366"/>
                  </a:lnTo>
                  <a:lnTo>
                    <a:pt x="48911" y="1994"/>
                  </a:lnTo>
                  <a:lnTo>
                    <a:pt x="47693" y="3581"/>
                  </a:lnTo>
                  <a:lnTo>
                    <a:pt x="46955" y="4504"/>
                  </a:lnTo>
                  <a:lnTo>
                    <a:pt x="46143" y="5501"/>
                  </a:lnTo>
                  <a:lnTo>
                    <a:pt x="45220" y="6571"/>
                  </a:lnTo>
                  <a:lnTo>
                    <a:pt x="44150" y="7753"/>
                  </a:lnTo>
                  <a:lnTo>
                    <a:pt x="43596" y="8306"/>
                  </a:lnTo>
                  <a:lnTo>
                    <a:pt x="43042" y="8823"/>
                  </a:lnTo>
                  <a:lnTo>
                    <a:pt x="42488" y="9340"/>
                  </a:lnTo>
                  <a:lnTo>
                    <a:pt x="41935" y="9783"/>
                  </a:lnTo>
                  <a:lnTo>
                    <a:pt x="41381" y="10152"/>
                  </a:lnTo>
                  <a:lnTo>
                    <a:pt x="40864" y="10521"/>
                  </a:lnTo>
                  <a:lnTo>
                    <a:pt x="40310" y="10816"/>
                  </a:lnTo>
                  <a:lnTo>
                    <a:pt x="39794" y="11112"/>
                  </a:lnTo>
                  <a:lnTo>
                    <a:pt x="39277" y="11333"/>
                  </a:lnTo>
                  <a:lnTo>
                    <a:pt x="38760" y="11518"/>
                  </a:lnTo>
                  <a:lnTo>
                    <a:pt x="38243" y="11665"/>
                  </a:lnTo>
                  <a:lnTo>
                    <a:pt x="37763" y="11776"/>
                  </a:lnTo>
                  <a:lnTo>
                    <a:pt x="37247" y="11850"/>
                  </a:lnTo>
                  <a:lnTo>
                    <a:pt x="36767" y="11887"/>
                  </a:lnTo>
                  <a:lnTo>
                    <a:pt x="36250" y="11887"/>
                  </a:lnTo>
                  <a:lnTo>
                    <a:pt x="35770" y="11813"/>
                  </a:lnTo>
                  <a:lnTo>
                    <a:pt x="35290" y="11739"/>
                  </a:lnTo>
                  <a:lnTo>
                    <a:pt x="34810" y="11628"/>
                  </a:lnTo>
                  <a:lnTo>
                    <a:pt x="34330" y="11481"/>
                  </a:lnTo>
                  <a:lnTo>
                    <a:pt x="33851" y="11259"/>
                  </a:lnTo>
                  <a:lnTo>
                    <a:pt x="33371" y="11038"/>
                  </a:lnTo>
                  <a:lnTo>
                    <a:pt x="32891" y="10779"/>
                  </a:lnTo>
                  <a:lnTo>
                    <a:pt x="32411" y="10484"/>
                  </a:lnTo>
                  <a:lnTo>
                    <a:pt x="31931" y="10115"/>
                  </a:lnTo>
                  <a:lnTo>
                    <a:pt x="31488" y="9746"/>
                  </a:lnTo>
                  <a:lnTo>
                    <a:pt x="31008" y="9340"/>
                  </a:lnTo>
                  <a:lnTo>
                    <a:pt x="30528" y="8897"/>
                  </a:lnTo>
                  <a:lnTo>
                    <a:pt x="30048" y="8417"/>
                  </a:lnTo>
                  <a:lnTo>
                    <a:pt x="29126" y="7383"/>
                  </a:lnTo>
                  <a:lnTo>
                    <a:pt x="28166" y="6202"/>
                  </a:lnTo>
                  <a:lnTo>
                    <a:pt x="27686" y="5648"/>
                  </a:lnTo>
                  <a:lnTo>
                    <a:pt x="27243" y="5169"/>
                  </a:lnTo>
                  <a:lnTo>
                    <a:pt x="26763" y="4799"/>
                  </a:lnTo>
                  <a:lnTo>
                    <a:pt x="26320" y="4504"/>
                  </a:lnTo>
                  <a:lnTo>
                    <a:pt x="25877" y="4283"/>
                  </a:lnTo>
                  <a:lnTo>
                    <a:pt x="25434" y="4135"/>
                  </a:lnTo>
                  <a:lnTo>
                    <a:pt x="24991" y="4061"/>
                  </a:lnTo>
                  <a:lnTo>
                    <a:pt x="24548" y="4024"/>
                  </a:lnTo>
                  <a:lnTo>
                    <a:pt x="24142" y="4061"/>
                  </a:lnTo>
                  <a:lnTo>
                    <a:pt x="23699" y="4135"/>
                  </a:lnTo>
                  <a:lnTo>
                    <a:pt x="23293" y="4246"/>
                  </a:lnTo>
                  <a:lnTo>
                    <a:pt x="22887" y="4393"/>
                  </a:lnTo>
                  <a:lnTo>
                    <a:pt x="22481" y="4578"/>
                  </a:lnTo>
                  <a:lnTo>
                    <a:pt x="22075" y="4799"/>
                  </a:lnTo>
                  <a:lnTo>
                    <a:pt x="21263" y="5242"/>
                  </a:lnTo>
                  <a:lnTo>
                    <a:pt x="20451" y="5685"/>
                  </a:lnTo>
                  <a:lnTo>
                    <a:pt x="19639" y="6128"/>
                  </a:lnTo>
                  <a:lnTo>
                    <a:pt x="19233" y="6313"/>
                  </a:lnTo>
                  <a:lnTo>
                    <a:pt x="18827" y="6461"/>
                  </a:lnTo>
                  <a:lnTo>
                    <a:pt x="18421" y="6608"/>
                  </a:lnTo>
                  <a:lnTo>
                    <a:pt x="18015" y="6682"/>
                  </a:lnTo>
                  <a:lnTo>
                    <a:pt x="17608" y="6719"/>
                  </a:lnTo>
                  <a:lnTo>
                    <a:pt x="17202" y="6719"/>
                  </a:lnTo>
                  <a:lnTo>
                    <a:pt x="16796" y="6645"/>
                  </a:lnTo>
                  <a:lnTo>
                    <a:pt x="16390" y="6497"/>
                  </a:lnTo>
                  <a:lnTo>
                    <a:pt x="15984" y="6313"/>
                  </a:lnTo>
                  <a:lnTo>
                    <a:pt x="15578" y="6018"/>
                  </a:lnTo>
                  <a:lnTo>
                    <a:pt x="15135" y="5648"/>
                  </a:lnTo>
                  <a:lnTo>
                    <a:pt x="14729" y="5205"/>
                  </a:lnTo>
                  <a:lnTo>
                    <a:pt x="14286" y="4726"/>
                  </a:lnTo>
                  <a:lnTo>
                    <a:pt x="13843" y="4283"/>
                  </a:lnTo>
                  <a:lnTo>
                    <a:pt x="13363" y="3840"/>
                  </a:lnTo>
                  <a:lnTo>
                    <a:pt x="12883" y="3471"/>
                  </a:lnTo>
                  <a:lnTo>
                    <a:pt x="12441" y="3101"/>
                  </a:lnTo>
                  <a:lnTo>
                    <a:pt x="11924" y="2769"/>
                  </a:lnTo>
                  <a:lnTo>
                    <a:pt x="11444" y="2474"/>
                  </a:lnTo>
                  <a:lnTo>
                    <a:pt x="10964" y="2215"/>
                  </a:lnTo>
                  <a:lnTo>
                    <a:pt x="9967" y="1736"/>
                  </a:lnTo>
                  <a:lnTo>
                    <a:pt x="9008" y="1330"/>
                  </a:lnTo>
                  <a:lnTo>
                    <a:pt x="8085" y="1034"/>
                  </a:lnTo>
                  <a:lnTo>
                    <a:pt x="7162" y="776"/>
                  </a:lnTo>
                  <a:lnTo>
                    <a:pt x="6313" y="628"/>
                  </a:lnTo>
                  <a:lnTo>
                    <a:pt x="5538" y="481"/>
                  </a:lnTo>
                  <a:lnTo>
                    <a:pt x="4836" y="407"/>
                  </a:lnTo>
                  <a:lnTo>
                    <a:pt x="4209" y="370"/>
                  </a:lnTo>
                  <a:lnTo>
                    <a:pt x="3027" y="370"/>
                  </a:lnTo>
                  <a:lnTo>
                    <a:pt x="1" y="15874"/>
                  </a:lnTo>
                  <a:lnTo>
                    <a:pt x="66372" y="16353"/>
                  </a:lnTo>
                  <a:lnTo>
                    <a:pt x="62680" y="628"/>
                  </a:lnTo>
                  <a:lnTo>
                    <a:pt x="62643" y="813"/>
                  </a:lnTo>
                  <a:lnTo>
                    <a:pt x="62570" y="997"/>
                  </a:lnTo>
                  <a:lnTo>
                    <a:pt x="62459" y="1256"/>
                  </a:lnTo>
                  <a:lnTo>
                    <a:pt x="62311" y="1514"/>
                  </a:lnTo>
                  <a:lnTo>
                    <a:pt x="62127" y="1809"/>
                  </a:lnTo>
                  <a:lnTo>
                    <a:pt x="61868" y="2105"/>
                  </a:lnTo>
                  <a:lnTo>
                    <a:pt x="61536" y="2363"/>
                  </a:lnTo>
                  <a:lnTo>
                    <a:pt x="61130" y="2548"/>
                  </a:lnTo>
                  <a:lnTo>
                    <a:pt x="60908" y="2658"/>
                  </a:lnTo>
                  <a:lnTo>
                    <a:pt x="60687" y="2732"/>
                  </a:lnTo>
                  <a:lnTo>
                    <a:pt x="60392" y="2769"/>
                  </a:lnTo>
                  <a:lnTo>
                    <a:pt x="60096" y="2806"/>
                  </a:lnTo>
                  <a:lnTo>
                    <a:pt x="59801" y="2806"/>
                  </a:lnTo>
                  <a:lnTo>
                    <a:pt x="59469" y="2769"/>
                  </a:lnTo>
                  <a:lnTo>
                    <a:pt x="59100" y="2732"/>
                  </a:lnTo>
                  <a:lnTo>
                    <a:pt x="58730" y="2658"/>
                  </a:lnTo>
                  <a:lnTo>
                    <a:pt x="58324" y="2511"/>
                  </a:lnTo>
                  <a:lnTo>
                    <a:pt x="57881" y="2363"/>
                  </a:lnTo>
                  <a:lnTo>
                    <a:pt x="57402" y="2179"/>
                  </a:lnTo>
                  <a:lnTo>
                    <a:pt x="56922" y="1957"/>
                  </a:lnTo>
                  <a:lnTo>
                    <a:pt x="56368" y="1699"/>
                  </a:lnTo>
                  <a:lnTo>
                    <a:pt x="55814" y="1403"/>
                  </a:lnTo>
                  <a:lnTo>
                    <a:pt x="54744" y="813"/>
                  </a:lnTo>
                  <a:lnTo>
                    <a:pt x="54264" y="591"/>
                  </a:lnTo>
                  <a:lnTo>
                    <a:pt x="53821" y="370"/>
                  </a:lnTo>
                  <a:lnTo>
                    <a:pt x="53415" y="222"/>
                  </a:lnTo>
                  <a:lnTo>
                    <a:pt x="53009" y="111"/>
                  </a:lnTo>
                  <a:lnTo>
                    <a:pt x="52640" y="38"/>
                  </a:lnTo>
                  <a:lnTo>
                    <a:pt x="52271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5" name="Google Shape;3395;p37"/>
            <p:cNvSpPr/>
            <p:nvPr/>
          </p:nvSpPr>
          <p:spPr>
            <a:xfrm>
              <a:off x="3077700" y="3509025"/>
              <a:ext cx="44325" cy="44300"/>
            </a:xfrm>
            <a:custGeom>
              <a:avLst/>
              <a:gdLst/>
              <a:ahLst/>
              <a:cxnLst/>
              <a:rect l="l" t="t" r="r" b="b"/>
              <a:pathLst>
                <a:path w="1773" h="1772" extrusionOk="0">
                  <a:moveTo>
                    <a:pt x="887" y="0"/>
                  </a:moveTo>
                  <a:lnTo>
                    <a:pt x="702" y="37"/>
                  </a:lnTo>
                  <a:lnTo>
                    <a:pt x="518" y="74"/>
                  </a:lnTo>
                  <a:lnTo>
                    <a:pt x="370" y="148"/>
                  </a:lnTo>
                  <a:lnTo>
                    <a:pt x="259" y="259"/>
                  </a:lnTo>
                  <a:lnTo>
                    <a:pt x="149" y="406"/>
                  </a:lnTo>
                  <a:lnTo>
                    <a:pt x="38" y="554"/>
                  </a:lnTo>
                  <a:lnTo>
                    <a:pt x="1" y="702"/>
                  </a:lnTo>
                  <a:lnTo>
                    <a:pt x="1" y="886"/>
                  </a:lnTo>
                  <a:lnTo>
                    <a:pt x="1" y="1071"/>
                  </a:lnTo>
                  <a:lnTo>
                    <a:pt x="38" y="1255"/>
                  </a:lnTo>
                  <a:lnTo>
                    <a:pt x="149" y="1403"/>
                  </a:lnTo>
                  <a:lnTo>
                    <a:pt x="259" y="1514"/>
                  </a:lnTo>
                  <a:lnTo>
                    <a:pt x="370" y="1624"/>
                  </a:lnTo>
                  <a:lnTo>
                    <a:pt x="518" y="1698"/>
                  </a:lnTo>
                  <a:lnTo>
                    <a:pt x="702" y="1772"/>
                  </a:lnTo>
                  <a:lnTo>
                    <a:pt x="1034" y="1772"/>
                  </a:lnTo>
                  <a:lnTo>
                    <a:pt x="1219" y="1698"/>
                  </a:lnTo>
                  <a:lnTo>
                    <a:pt x="1367" y="1624"/>
                  </a:lnTo>
                  <a:lnTo>
                    <a:pt x="1514" y="1514"/>
                  </a:lnTo>
                  <a:lnTo>
                    <a:pt x="1625" y="1403"/>
                  </a:lnTo>
                  <a:lnTo>
                    <a:pt x="1699" y="1255"/>
                  </a:lnTo>
                  <a:lnTo>
                    <a:pt x="1736" y="1071"/>
                  </a:lnTo>
                  <a:lnTo>
                    <a:pt x="1773" y="886"/>
                  </a:lnTo>
                  <a:lnTo>
                    <a:pt x="1736" y="702"/>
                  </a:lnTo>
                  <a:lnTo>
                    <a:pt x="1699" y="554"/>
                  </a:lnTo>
                  <a:lnTo>
                    <a:pt x="1625" y="406"/>
                  </a:lnTo>
                  <a:lnTo>
                    <a:pt x="1514" y="259"/>
                  </a:lnTo>
                  <a:lnTo>
                    <a:pt x="1367" y="148"/>
                  </a:lnTo>
                  <a:lnTo>
                    <a:pt x="1219" y="74"/>
                  </a:lnTo>
                  <a:lnTo>
                    <a:pt x="1034" y="37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6" name="Google Shape;3396;p37"/>
            <p:cNvSpPr/>
            <p:nvPr/>
          </p:nvSpPr>
          <p:spPr>
            <a:xfrm>
              <a:off x="3162600" y="3509025"/>
              <a:ext cx="44325" cy="44300"/>
            </a:xfrm>
            <a:custGeom>
              <a:avLst/>
              <a:gdLst/>
              <a:ahLst/>
              <a:cxnLst/>
              <a:rect l="l" t="t" r="r" b="b"/>
              <a:pathLst>
                <a:path w="1773" h="1772" extrusionOk="0">
                  <a:moveTo>
                    <a:pt x="887" y="0"/>
                  </a:moveTo>
                  <a:lnTo>
                    <a:pt x="739" y="37"/>
                  </a:lnTo>
                  <a:lnTo>
                    <a:pt x="555" y="74"/>
                  </a:lnTo>
                  <a:lnTo>
                    <a:pt x="407" y="148"/>
                  </a:lnTo>
                  <a:lnTo>
                    <a:pt x="259" y="259"/>
                  </a:lnTo>
                  <a:lnTo>
                    <a:pt x="149" y="406"/>
                  </a:lnTo>
                  <a:lnTo>
                    <a:pt x="75" y="554"/>
                  </a:lnTo>
                  <a:lnTo>
                    <a:pt x="38" y="702"/>
                  </a:lnTo>
                  <a:lnTo>
                    <a:pt x="1" y="886"/>
                  </a:lnTo>
                  <a:lnTo>
                    <a:pt x="38" y="1071"/>
                  </a:lnTo>
                  <a:lnTo>
                    <a:pt x="75" y="1255"/>
                  </a:lnTo>
                  <a:lnTo>
                    <a:pt x="149" y="1403"/>
                  </a:lnTo>
                  <a:lnTo>
                    <a:pt x="259" y="1514"/>
                  </a:lnTo>
                  <a:lnTo>
                    <a:pt x="407" y="1624"/>
                  </a:lnTo>
                  <a:lnTo>
                    <a:pt x="555" y="1698"/>
                  </a:lnTo>
                  <a:lnTo>
                    <a:pt x="739" y="1772"/>
                  </a:lnTo>
                  <a:lnTo>
                    <a:pt x="1071" y="1772"/>
                  </a:lnTo>
                  <a:lnTo>
                    <a:pt x="1256" y="1698"/>
                  </a:lnTo>
                  <a:lnTo>
                    <a:pt x="1404" y="1624"/>
                  </a:lnTo>
                  <a:lnTo>
                    <a:pt x="1514" y="1514"/>
                  </a:lnTo>
                  <a:lnTo>
                    <a:pt x="1625" y="1403"/>
                  </a:lnTo>
                  <a:lnTo>
                    <a:pt x="1736" y="1255"/>
                  </a:lnTo>
                  <a:lnTo>
                    <a:pt x="1773" y="1071"/>
                  </a:lnTo>
                  <a:lnTo>
                    <a:pt x="1773" y="886"/>
                  </a:lnTo>
                  <a:lnTo>
                    <a:pt x="1773" y="702"/>
                  </a:lnTo>
                  <a:lnTo>
                    <a:pt x="1736" y="554"/>
                  </a:lnTo>
                  <a:lnTo>
                    <a:pt x="1625" y="406"/>
                  </a:lnTo>
                  <a:lnTo>
                    <a:pt x="1514" y="259"/>
                  </a:lnTo>
                  <a:lnTo>
                    <a:pt x="1404" y="148"/>
                  </a:lnTo>
                  <a:lnTo>
                    <a:pt x="1256" y="74"/>
                  </a:lnTo>
                  <a:lnTo>
                    <a:pt x="1071" y="37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7" name="Google Shape;3397;p37"/>
            <p:cNvSpPr/>
            <p:nvPr/>
          </p:nvSpPr>
          <p:spPr>
            <a:xfrm>
              <a:off x="3248425" y="3509025"/>
              <a:ext cx="44325" cy="44300"/>
            </a:xfrm>
            <a:custGeom>
              <a:avLst/>
              <a:gdLst/>
              <a:ahLst/>
              <a:cxnLst/>
              <a:rect l="l" t="t" r="r" b="b"/>
              <a:pathLst>
                <a:path w="1773" h="1772" extrusionOk="0">
                  <a:moveTo>
                    <a:pt x="887" y="0"/>
                  </a:moveTo>
                  <a:lnTo>
                    <a:pt x="702" y="37"/>
                  </a:lnTo>
                  <a:lnTo>
                    <a:pt x="555" y="74"/>
                  </a:lnTo>
                  <a:lnTo>
                    <a:pt x="407" y="148"/>
                  </a:lnTo>
                  <a:lnTo>
                    <a:pt x="259" y="259"/>
                  </a:lnTo>
                  <a:lnTo>
                    <a:pt x="149" y="406"/>
                  </a:lnTo>
                  <a:lnTo>
                    <a:pt x="75" y="554"/>
                  </a:lnTo>
                  <a:lnTo>
                    <a:pt x="38" y="702"/>
                  </a:lnTo>
                  <a:lnTo>
                    <a:pt x="1" y="886"/>
                  </a:lnTo>
                  <a:lnTo>
                    <a:pt x="38" y="1071"/>
                  </a:lnTo>
                  <a:lnTo>
                    <a:pt x="75" y="1255"/>
                  </a:lnTo>
                  <a:lnTo>
                    <a:pt x="149" y="1403"/>
                  </a:lnTo>
                  <a:lnTo>
                    <a:pt x="259" y="1514"/>
                  </a:lnTo>
                  <a:lnTo>
                    <a:pt x="407" y="1624"/>
                  </a:lnTo>
                  <a:lnTo>
                    <a:pt x="555" y="1698"/>
                  </a:lnTo>
                  <a:lnTo>
                    <a:pt x="702" y="1772"/>
                  </a:lnTo>
                  <a:lnTo>
                    <a:pt x="1071" y="1772"/>
                  </a:lnTo>
                  <a:lnTo>
                    <a:pt x="1256" y="1698"/>
                  </a:lnTo>
                  <a:lnTo>
                    <a:pt x="1404" y="1624"/>
                  </a:lnTo>
                  <a:lnTo>
                    <a:pt x="1514" y="1514"/>
                  </a:lnTo>
                  <a:lnTo>
                    <a:pt x="1625" y="1403"/>
                  </a:lnTo>
                  <a:lnTo>
                    <a:pt x="1699" y="1255"/>
                  </a:lnTo>
                  <a:lnTo>
                    <a:pt x="1773" y="1071"/>
                  </a:lnTo>
                  <a:lnTo>
                    <a:pt x="1773" y="886"/>
                  </a:lnTo>
                  <a:lnTo>
                    <a:pt x="1773" y="702"/>
                  </a:lnTo>
                  <a:lnTo>
                    <a:pt x="1699" y="554"/>
                  </a:lnTo>
                  <a:lnTo>
                    <a:pt x="1625" y="406"/>
                  </a:lnTo>
                  <a:lnTo>
                    <a:pt x="1514" y="259"/>
                  </a:lnTo>
                  <a:lnTo>
                    <a:pt x="1404" y="148"/>
                  </a:lnTo>
                  <a:lnTo>
                    <a:pt x="1256" y="74"/>
                  </a:lnTo>
                  <a:lnTo>
                    <a:pt x="1071" y="37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8" name="Google Shape;3398;p37"/>
            <p:cNvSpPr/>
            <p:nvPr/>
          </p:nvSpPr>
          <p:spPr>
            <a:xfrm>
              <a:off x="4289400" y="3509025"/>
              <a:ext cx="44325" cy="44300"/>
            </a:xfrm>
            <a:custGeom>
              <a:avLst/>
              <a:gdLst/>
              <a:ahLst/>
              <a:cxnLst/>
              <a:rect l="l" t="t" r="r" b="b"/>
              <a:pathLst>
                <a:path w="1773" h="1772" extrusionOk="0">
                  <a:moveTo>
                    <a:pt x="887" y="0"/>
                  </a:moveTo>
                  <a:lnTo>
                    <a:pt x="702" y="37"/>
                  </a:lnTo>
                  <a:lnTo>
                    <a:pt x="518" y="74"/>
                  </a:lnTo>
                  <a:lnTo>
                    <a:pt x="370" y="148"/>
                  </a:lnTo>
                  <a:lnTo>
                    <a:pt x="259" y="259"/>
                  </a:lnTo>
                  <a:lnTo>
                    <a:pt x="148" y="406"/>
                  </a:lnTo>
                  <a:lnTo>
                    <a:pt x="75" y="554"/>
                  </a:lnTo>
                  <a:lnTo>
                    <a:pt x="1" y="702"/>
                  </a:lnTo>
                  <a:lnTo>
                    <a:pt x="1" y="886"/>
                  </a:lnTo>
                  <a:lnTo>
                    <a:pt x="1" y="1071"/>
                  </a:lnTo>
                  <a:lnTo>
                    <a:pt x="75" y="1255"/>
                  </a:lnTo>
                  <a:lnTo>
                    <a:pt x="148" y="1403"/>
                  </a:lnTo>
                  <a:lnTo>
                    <a:pt x="259" y="1514"/>
                  </a:lnTo>
                  <a:lnTo>
                    <a:pt x="370" y="1624"/>
                  </a:lnTo>
                  <a:lnTo>
                    <a:pt x="518" y="1698"/>
                  </a:lnTo>
                  <a:lnTo>
                    <a:pt x="702" y="1772"/>
                  </a:lnTo>
                  <a:lnTo>
                    <a:pt x="1071" y="1772"/>
                  </a:lnTo>
                  <a:lnTo>
                    <a:pt x="1219" y="1698"/>
                  </a:lnTo>
                  <a:lnTo>
                    <a:pt x="1367" y="1624"/>
                  </a:lnTo>
                  <a:lnTo>
                    <a:pt x="1514" y="1514"/>
                  </a:lnTo>
                  <a:lnTo>
                    <a:pt x="1625" y="1403"/>
                  </a:lnTo>
                  <a:lnTo>
                    <a:pt x="1699" y="1255"/>
                  </a:lnTo>
                  <a:lnTo>
                    <a:pt x="1736" y="1071"/>
                  </a:lnTo>
                  <a:lnTo>
                    <a:pt x="1773" y="886"/>
                  </a:lnTo>
                  <a:lnTo>
                    <a:pt x="1736" y="702"/>
                  </a:lnTo>
                  <a:lnTo>
                    <a:pt x="1699" y="554"/>
                  </a:lnTo>
                  <a:lnTo>
                    <a:pt x="1625" y="406"/>
                  </a:lnTo>
                  <a:lnTo>
                    <a:pt x="1514" y="259"/>
                  </a:lnTo>
                  <a:lnTo>
                    <a:pt x="1367" y="148"/>
                  </a:lnTo>
                  <a:lnTo>
                    <a:pt x="1219" y="74"/>
                  </a:lnTo>
                  <a:lnTo>
                    <a:pt x="1071" y="37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99" name="Google Shape;3399;p37"/>
            <p:cNvSpPr/>
            <p:nvPr/>
          </p:nvSpPr>
          <p:spPr>
            <a:xfrm>
              <a:off x="4374300" y="3509025"/>
              <a:ext cx="45250" cy="44300"/>
            </a:xfrm>
            <a:custGeom>
              <a:avLst/>
              <a:gdLst/>
              <a:ahLst/>
              <a:cxnLst/>
              <a:rect l="l" t="t" r="r" b="b"/>
              <a:pathLst>
                <a:path w="1810" h="1772" extrusionOk="0">
                  <a:moveTo>
                    <a:pt x="924" y="0"/>
                  </a:moveTo>
                  <a:lnTo>
                    <a:pt x="739" y="37"/>
                  </a:lnTo>
                  <a:lnTo>
                    <a:pt x="555" y="74"/>
                  </a:lnTo>
                  <a:lnTo>
                    <a:pt x="407" y="148"/>
                  </a:lnTo>
                  <a:lnTo>
                    <a:pt x="296" y="259"/>
                  </a:lnTo>
                  <a:lnTo>
                    <a:pt x="185" y="406"/>
                  </a:lnTo>
                  <a:lnTo>
                    <a:pt x="75" y="554"/>
                  </a:lnTo>
                  <a:lnTo>
                    <a:pt x="38" y="702"/>
                  </a:lnTo>
                  <a:lnTo>
                    <a:pt x="1" y="886"/>
                  </a:lnTo>
                  <a:lnTo>
                    <a:pt x="38" y="1071"/>
                  </a:lnTo>
                  <a:lnTo>
                    <a:pt x="75" y="1255"/>
                  </a:lnTo>
                  <a:lnTo>
                    <a:pt x="185" y="1403"/>
                  </a:lnTo>
                  <a:lnTo>
                    <a:pt x="296" y="1514"/>
                  </a:lnTo>
                  <a:lnTo>
                    <a:pt x="407" y="1624"/>
                  </a:lnTo>
                  <a:lnTo>
                    <a:pt x="555" y="1698"/>
                  </a:lnTo>
                  <a:lnTo>
                    <a:pt x="739" y="1772"/>
                  </a:lnTo>
                  <a:lnTo>
                    <a:pt x="1071" y="1772"/>
                  </a:lnTo>
                  <a:lnTo>
                    <a:pt x="1256" y="1698"/>
                  </a:lnTo>
                  <a:lnTo>
                    <a:pt x="1404" y="1624"/>
                  </a:lnTo>
                  <a:lnTo>
                    <a:pt x="1551" y="1514"/>
                  </a:lnTo>
                  <a:lnTo>
                    <a:pt x="1625" y="1403"/>
                  </a:lnTo>
                  <a:lnTo>
                    <a:pt x="1736" y="1255"/>
                  </a:lnTo>
                  <a:lnTo>
                    <a:pt x="1773" y="1071"/>
                  </a:lnTo>
                  <a:lnTo>
                    <a:pt x="1810" y="886"/>
                  </a:lnTo>
                  <a:lnTo>
                    <a:pt x="1773" y="702"/>
                  </a:lnTo>
                  <a:lnTo>
                    <a:pt x="1736" y="554"/>
                  </a:lnTo>
                  <a:lnTo>
                    <a:pt x="1625" y="406"/>
                  </a:lnTo>
                  <a:lnTo>
                    <a:pt x="1551" y="259"/>
                  </a:lnTo>
                  <a:lnTo>
                    <a:pt x="1404" y="148"/>
                  </a:lnTo>
                  <a:lnTo>
                    <a:pt x="1256" y="74"/>
                  </a:lnTo>
                  <a:lnTo>
                    <a:pt x="1071" y="37"/>
                  </a:lnTo>
                  <a:lnTo>
                    <a:pt x="92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0" name="Google Shape;3400;p37"/>
            <p:cNvSpPr/>
            <p:nvPr/>
          </p:nvSpPr>
          <p:spPr>
            <a:xfrm>
              <a:off x="4460125" y="3509025"/>
              <a:ext cx="44325" cy="44300"/>
            </a:xfrm>
            <a:custGeom>
              <a:avLst/>
              <a:gdLst/>
              <a:ahLst/>
              <a:cxnLst/>
              <a:rect l="l" t="t" r="r" b="b"/>
              <a:pathLst>
                <a:path w="1773" h="1772" extrusionOk="0">
                  <a:moveTo>
                    <a:pt x="887" y="0"/>
                  </a:moveTo>
                  <a:lnTo>
                    <a:pt x="739" y="37"/>
                  </a:lnTo>
                  <a:lnTo>
                    <a:pt x="555" y="74"/>
                  </a:lnTo>
                  <a:lnTo>
                    <a:pt x="407" y="148"/>
                  </a:lnTo>
                  <a:lnTo>
                    <a:pt x="259" y="259"/>
                  </a:lnTo>
                  <a:lnTo>
                    <a:pt x="148" y="406"/>
                  </a:lnTo>
                  <a:lnTo>
                    <a:pt x="75" y="554"/>
                  </a:lnTo>
                  <a:lnTo>
                    <a:pt x="38" y="702"/>
                  </a:lnTo>
                  <a:lnTo>
                    <a:pt x="1" y="886"/>
                  </a:lnTo>
                  <a:lnTo>
                    <a:pt x="38" y="1071"/>
                  </a:lnTo>
                  <a:lnTo>
                    <a:pt x="75" y="1255"/>
                  </a:lnTo>
                  <a:lnTo>
                    <a:pt x="148" y="1403"/>
                  </a:lnTo>
                  <a:lnTo>
                    <a:pt x="259" y="1514"/>
                  </a:lnTo>
                  <a:lnTo>
                    <a:pt x="407" y="1624"/>
                  </a:lnTo>
                  <a:lnTo>
                    <a:pt x="555" y="1698"/>
                  </a:lnTo>
                  <a:lnTo>
                    <a:pt x="739" y="1772"/>
                  </a:lnTo>
                  <a:lnTo>
                    <a:pt x="1071" y="1772"/>
                  </a:lnTo>
                  <a:lnTo>
                    <a:pt x="1256" y="1698"/>
                  </a:lnTo>
                  <a:lnTo>
                    <a:pt x="1404" y="1624"/>
                  </a:lnTo>
                  <a:lnTo>
                    <a:pt x="1514" y="1514"/>
                  </a:lnTo>
                  <a:lnTo>
                    <a:pt x="1625" y="1403"/>
                  </a:lnTo>
                  <a:lnTo>
                    <a:pt x="1736" y="1255"/>
                  </a:lnTo>
                  <a:lnTo>
                    <a:pt x="1773" y="1071"/>
                  </a:lnTo>
                  <a:lnTo>
                    <a:pt x="1773" y="886"/>
                  </a:lnTo>
                  <a:lnTo>
                    <a:pt x="1773" y="702"/>
                  </a:lnTo>
                  <a:lnTo>
                    <a:pt x="1736" y="554"/>
                  </a:lnTo>
                  <a:lnTo>
                    <a:pt x="1625" y="406"/>
                  </a:lnTo>
                  <a:lnTo>
                    <a:pt x="1514" y="259"/>
                  </a:lnTo>
                  <a:lnTo>
                    <a:pt x="1404" y="148"/>
                  </a:lnTo>
                  <a:lnTo>
                    <a:pt x="1256" y="74"/>
                  </a:lnTo>
                  <a:lnTo>
                    <a:pt x="1071" y="37"/>
                  </a:lnTo>
                  <a:lnTo>
                    <a:pt x="88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1" name="Google Shape;3401;p37"/>
            <p:cNvSpPr/>
            <p:nvPr/>
          </p:nvSpPr>
          <p:spPr>
            <a:xfrm>
              <a:off x="3387775" y="3515475"/>
              <a:ext cx="837975" cy="31400"/>
            </a:xfrm>
            <a:custGeom>
              <a:avLst/>
              <a:gdLst/>
              <a:ahLst/>
              <a:cxnLst/>
              <a:rect l="l" t="t" r="r" b="b"/>
              <a:pathLst>
                <a:path w="33519" h="1256" extrusionOk="0">
                  <a:moveTo>
                    <a:pt x="518" y="1"/>
                  </a:moveTo>
                  <a:lnTo>
                    <a:pt x="407" y="37"/>
                  </a:lnTo>
                  <a:lnTo>
                    <a:pt x="296" y="111"/>
                  </a:lnTo>
                  <a:lnTo>
                    <a:pt x="185" y="185"/>
                  </a:lnTo>
                  <a:lnTo>
                    <a:pt x="112" y="296"/>
                  </a:lnTo>
                  <a:lnTo>
                    <a:pt x="75" y="370"/>
                  </a:lnTo>
                  <a:lnTo>
                    <a:pt x="38" y="517"/>
                  </a:lnTo>
                  <a:lnTo>
                    <a:pt x="1" y="628"/>
                  </a:lnTo>
                  <a:lnTo>
                    <a:pt x="38" y="776"/>
                  </a:lnTo>
                  <a:lnTo>
                    <a:pt x="75" y="886"/>
                  </a:lnTo>
                  <a:lnTo>
                    <a:pt x="112" y="997"/>
                  </a:lnTo>
                  <a:lnTo>
                    <a:pt x="185" y="1071"/>
                  </a:lnTo>
                  <a:lnTo>
                    <a:pt x="296" y="1145"/>
                  </a:lnTo>
                  <a:lnTo>
                    <a:pt x="407" y="1219"/>
                  </a:lnTo>
                  <a:lnTo>
                    <a:pt x="518" y="1256"/>
                  </a:lnTo>
                  <a:lnTo>
                    <a:pt x="33002" y="1256"/>
                  </a:lnTo>
                  <a:lnTo>
                    <a:pt x="33113" y="1219"/>
                  </a:lnTo>
                  <a:lnTo>
                    <a:pt x="33223" y="1145"/>
                  </a:lnTo>
                  <a:lnTo>
                    <a:pt x="33334" y="1071"/>
                  </a:lnTo>
                  <a:lnTo>
                    <a:pt x="33408" y="997"/>
                  </a:lnTo>
                  <a:lnTo>
                    <a:pt x="33445" y="886"/>
                  </a:lnTo>
                  <a:lnTo>
                    <a:pt x="33482" y="776"/>
                  </a:lnTo>
                  <a:lnTo>
                    <a:pt x="33519" y="628"/>
                  </a:lnTo>
                  <a:lnTo>
                    <a:pt x="33482" y="517"/>
                  </a:lnTo>
                  <a:lnTo>
                    <a:pt x="33445" y="370"/>
                  </a:lnTo>
                  <a:lnTo>
                    <a:pt x="33408" y="296"/>
                  </a:lnTo>
                  <a:lnTo>
                    <a:pt x="33334" y="185"/>
                  </a:lnTo>
                  <a:lnTo>
                    <a:pt x="33223" y="111"/>
                  </a:lnTo>
                  <a:lnTo>
                    <a:pt x="33113" y="37"/>
                  </a:lnTo>
                  <a:lnTo>
                    <a:pt x="33002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2" name="Google Shape;3402;p37"/>
            <p:cNvSpPr/>
            <p:nvPr/>
          </p:nvSpPr>
          <p:spPr>
            <a:xfrm>
              <a:off x="3555750" y="4352500"/>
              <a:ext cx="502050" cy="31400"/>
            </a:xfrm>
            <a:custGeom>
              <a:avLst/>
              <a:gdLst/>
              <a:ahLst/>
              <a:cxnLst/>
              <a:rect l="l" t="t" r="r" b="b"/>
              <a:pathLst>
                <a:path w="20082" h="1256" extrusionOk="0">
                  <a:moveTo>
                    <a:pt x="517" y="0"/>
                  </a:moveTo>
                  <a:lnTo>
                    <a:pt x="406" y="37"/>
                  </a:lnTo>
                  <a:lnTo>
                    <a:pt x="296" y="111"/>
                  </a:lnTo>
                  <a:lnTo>
                    <a:pt x="185" y="185"/>
                  </a:lnTo>
                  <a:lnTo>
                    <a:pt x="111" y="259"/>
                  </a:lnTo>
                  <a:lnTo>
                    <a:pt x="74" y="369"/>
                  </a:lnTo>
                  <a:lnTo>
                    <a:pt x="37" y="480"/>
                  </a:lnTo>
                  <a:lnTo>
                    <a:pt x="0" y="628"/>
                  </a:lnTo>
                  <a:lnTo>
                    <a:pt x="37" y="739"/>
                  </a:lnTo>
                  <a:lnTo>
                    <a:pt x="74" y="849"/>
                  </a:lnTo>
                  <a:lnTo>
                    <a:pt x="111" y="960"/>
                  </a:lnTo>
                  <a:lnTo>
                    <a:pt x="185" y="1071"/>
                  </a:lnTo>
                  <a:lnTo>
                    <a:pt x="296" y="1145"/>
                  </a:lnTo>
                  <a:lnTo>
                    <a:pt x="406" y="1218"/>
                  </a:lnTo>
                  <a:lnTo>
                    <a:pt x="517" y="1255"/>
                  </a:lnTo>
                  <a:lnTo>
                    <a:pt x="19565" y="1255"/>
                  </a:lnTo>
                  <a:lnTo>
                    <a:pt x="19675" y="1218"/>
                  </a:lnTo>
                  <a:lnTo>
                    <a:pt x="19786" y="1145"/>
                  </a:lnTo>
                  <a:lnTo>
                    <a:pt x="19897" y="1071"/>
                  </a:lnTo>
                  <a:lnTo>
                    <a:pt x="19971" y="960"/>
                  </a:lnTo>
                  <a:lnTo>
                    <a:pt x="20008" y="849"/>
                  </a:lnTo>
                  <a:lnTo>
                    <a:pt x="20044" y="739"/>
                  </a:lnTo>
                  <a:lnTo>
                    <a:pt x="20081" y="628"/>
                  </a:lnTo>
                  <a:lnTo>
                    <a:pt x="20044" y="480"/>
                  </a:lnTo>
                  <a:lnTo>
                    <a:pt x="20008" y="369"/>
                  </a:lnTo>
                  <a:lnTo>
                    <a:pt x="19971" y="259"/>
                  </a:lnTo>
                  <a:lnTo>
                    <a:pt x="19897" y="185"/>
                  </a:lnTo>
                  <a:lnTo>
                    <a:pt x="19786" y="111"/>
                  </a:lnTo>
                  <a:lnTo>
                    <a:pt x="19675" y="37"/>
                  </a:lnTo>
                  <a:lnTo>
                    <a:pt x="19565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3" name="Google Shape;3403;p37"/>
            <p:cNvSpPr/>
            <p:nvPr/>
          </p:nvSpPr>
          <p:spPr>
            <a:xfrm>
              <a:off x="3555750" y="4437400"/>
              <a:ext cx="502050" cy="32325"/>
            </a:xfrm>
            <a:custGeom>
              <a:avLst/>
              <a:gdLst/>
              <a:ahLst/>
              <a:cxnLst/>
              <a:rect l="l" t="t" r="r" b="b"/>
              <a:pathLst>
                <a:path w="20082" h="1293" extrusionOk="0">
                  <a:moveTo>
                    <a:pt x="628" y="0"/>
                  </a:moveTo>
                  <a:lnTo>
                    <a:pt x="517" y="37"/>
                  </a:lnTo>
                  <a:lnTo>
                    <a:pt x="406" y="74"/>
                  </a:lnTo>
                  <a:lnTo>
                    <a:pt x="296" y="111"/>
                  </a:lnTo>
                  <a:lnTo>
                    <a:pt x="185" y="185"/>
                  </a:lnTo>
                  <a:lnTo>
                    <a:pt x="111" y="296"/>
                  </a:lnTo>
                  <a:lnTo>
                    <a:pt x="74" y="406"/>
                  </a:lnTo>
                  <a:lnTo>
                    <a:pt x="37" y="517"/>
                  </a:lnTo>
                  <a:lnTo>
                    <a:pt x="0" y="665"/>
                  </a:lnTo>
                  <a:lnTo>
                    <a:pt x="37" y="776"/>
                  </a:lnTo>
                  <a:lnTo>
                    <a:pt x="74" y="886"/>
                  </a:lnTo>
                  <a:lnTo>
                    <a:pt x="111" y="997"/>
                  </a:lnTo>
                  <a:lnTo>
                    <a:pt x="185" y="1108"/>
                  </a:lnTo>
                  <a:lnTo>
                    <a:pt x="296" y="1182"/>
                  </a:lnTo>
                  <a:lnTo>
                    <a:pt x="406" y="1219"/>
                  </a:lnTo>
                  <a:lnTo>
                    <a:pt x="517" y="1255"/>
                  </a:lnTo>
                  <a:lnTo>
                    <a:pt x="628" y="1292"/>
                  </a:lnTo>
                  <a:lnTo>
                    <a:pt x="19417" y="1292"/>
                  </a:lnTo>
                  <a:lnTo>
                    <a:pt x="19565" y="1255"/>
                  </a:lnTo>
                  <a:lnTo>
                    <a:pt x="19675" y="1219"/>
                  </a:lnTo>
                  <a:lnTo>
                    <a:pt x="19786" y="1182"/>
                  </a:lnTo>
                  <a:lnTo>
                    <a:pt x="19897" y="1108"/>
                  </a:lnTo>
                  <a:lnTo>
                    <a:pt x="19971" y="997"/>
                  </a:lnTo>
                  <a:lnTo>
                    <a:pt x="20008" y="886"/>
                  </a:lnTo>
                  <a:lnTo>
                    <a:pt x="20044" y="776"/>
                  </a:lnTo>
                  <a:lnTo>
                    <a:pt x="20081" y="665"/>
                  </a:lnTo>
                  <a:lnTo>
                    <a:pt x="20044" y="517"/>
                  </a:lnTo>
                  <a:lnTo>
                    <a:pt x="20008" y="406"/>
                  </a:lnTo>
                  <a:lnTo>
                    <a:pt x="19971" y="296"/>
                  </a:lnTo>
                  <a:lnTo>
                    <a:pt x="19897" y="185"/>
                  </a:lnTo>
                  <a:lnTo>
                    <a:pt x="19786" y="111"/>
                  </a:lnTo>
                  <a:lnTo>
                    <a:pt x="19675" y="74"/>
                  </a:lnTo>
                  <a:lnTo>
                    <a:pt x="19565" y="37"/>
                  </a:lnTo>
                  <a:lnTo>
                    <a:pt x="19417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4" name="Google Shape;3404;p37"/>
            <p:cNvSpPr/>
            <p:nvPr/>
          </p:nvSpPr>
          <p:spPr>
            <a:xfrm>
              <a:off x="3555750" y="4523225"/>
              <a:ext cx="502050" cy="32325"/>
            </a:xfrm>
            <a:custGeom>
              <a:avLst/>
              <a:gdLst/>
              <a:ahLst/>
              <a:cxnLst/>
              <a:rect l="l" t="t" r="r" b="b"/>
              <a:pathLst>
                <a:path w="20082" h="1293" extrusionOk="0">
                  <a:moveTo>
                    <a:pt x="628" y="0"/>
                  </a:moveTo>
                  <a:lnTo>
                    <a:pt x="517" y="37"/>
                  </a:lnTo>
                  <a:lnTo>
                    <a:pt x="406" y="74"/>
                  </a:lnTo>
                  <a:lnTo>
                    <a:pt x="296" y="111"/>
                  </a:lnTo>
                  <a:lnTo>
                    <a:pt x="185" y="185"/>
                  </a:lnTo>
                  <a:lnTo>
                    <a:pt x="111" y="296"/>
                  </a:lnTo>
                  <a:lnTo>
                    <a:pt x="74" y="406"/>
                  </a:lnTo>
                  <a:lnTo>
                    <a:pt x="37" y="517"/>
                  </a:lnTo>
                  <a:lnTo>
                    <a:pt x="0" y="628"/>
                  </a:lnTo>
                  <a:lnTo>
                    <a:pt x="37" y="776"/>
                  </a:lnTo>
                  <a:lnTo>
                    <a:pt x="74" y="886"/>
                  </a:lnTo>
                  <a:lnTo>
                    <a:pt x="111" y="997"/>
                  </a:lnTo>
                  <a:lnTo>
                    <a:pt x="185" y="1108"/>
                  </a:lnTo>
                  <a:lnTo>
                    <a:pt x="296" y="1182"/>
                  </a:lnTo>
                  <a:lnTo>
                    <a:pt x="406" y="1219"/>
                  </a:lnTo>
                  <a:lnTo>
                    <a:pt x="517" y="1255"/>
                  </a:lnTo>
                  <a:lnTo>
                    <a:pt x="628" y="1292"/>
                  </a:lnTo>
                  <a:lnTo>
                    <a:pt x="19417" y="1292"/>
                  </a:lnTo>
                  <a:lnTo>
                    <a:pt x="19565" y="1255"/>
                  </a:lnTo>
                  <a:lnTo>
                    <a:pt x="19675" y="1219"/>
                  </a:lnTo>
                  <a:lnTo>
                    <a:pt x="19786" y="1182"/>
                  </a:lnTo>
                  <a:lnTo>
                    <a:pt x="19897" y="1108"/>
                  </a:lnTo>
                  <a:lnTo>
                    <a:pt x="19971" y="997"/>
                  </a:lnTo>
                  <a:lnTo>
                    <a:pt x="20008" y="886"/>
                  </a:lnTo>
                  <a:lnTo>
                    <a:pt x="20044" y="776"/>
                  </a:lnTo>
                  <a:lnTo>
                    <a:pt x="20081" y="628"/>
                  </a:lnTo>
                  <a:lnTo>
                    <a:pt x="20044" y="517"/>
                  </a:lnTo>
                  <a:lnTo>
                    <a:pt x="20008" y="406"/>
                  </a:lnTo>
                  <a:lnTo>
                    <a:pt x="19971" y="296"/>
                  </a:lnTo>
                  <a:lnTo>
                    <a:pt x="19897" y="185"/>
                  </a:lnTo>
                  <a:lnTo>
                    <a:pt x="19786" y="111"/>
                  </a:lnTo>
                  <a:lnTo>
                    <a:pt x="19675" y="74"/>
                  </a:lnTo>
                  <a:lnTo>
                    <a:pt x="19565" y="37"/>
                  </a:lnTo>
                  <a:lnTo>
                    <a:pt x="19417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5" name="Google Shape;3405;p37"/>
            <p:cNvSpPr/>
            <p:nvPr/>
          </p:nvSpPr>
          <p:spPr>
            <a:xfrm>
              <a:off x="1747900" y="2794725"/>
              <a:ext cx="4122375" cy="640500"/>
            </a:xfrm>
            <a:custGeom>
              <a:avLst/>
              <a:gdLst/>
              <a:ahLst/>
              <a:cxnLst/>
              <a:rect l="l" t="t" r="r" b="b"/>
              <a:pathLst>
                <a:path w="164895" h="25620" extrusionOk="0">
                  <a:moveTo>
                    <a:pt x="60428" y="1"/>
                  </a:moveTo>
                  <a:lnTo>
                    <a:pt x="60391" y="5612"/>
                  </a:lnTo>
                  <a:lnTo>
                    <a:pt x="26283" y="6756"/>
                  </a:lnTo>
                  <a:lnTo>
                    <a:pt x="23477" y="16391"/>
                  </a:lnTo>
                  <a:lnTo>
                    <a:pt x="111" y="4800"/>
                  </a:lnTo>
                  <a:lnTo>
                    <a:pt x="0" y="8011"/>
                  </a:lnTo>
                  <a:lnTo>
                    <a:pt x="2658" y="19270"/>
                  </a:lnTo>
                  <a:lnTo>
                    <a:pt x="22997" y="19048"/>
                  </a:lnTo>
                  <a:lnTo>
                    <a:pt x="22997" y="19048"/>
                  </a:lnTo>
                  <a:lnTo>
                    <a:pt x="21262" y="23257"/>
                  </a:lnTo>
                  <a:lnTo>
                    <a:pt x="21262" y="25545"/>
                  </a:lnTo>
                  <a:lnTo>
                    <a:pt x="56072" y="25545"/>
                  </a:lnTo>
                  <a:lnTo>
                    <a:pt x="60317" y="8565"/>
                  </a:lnTo>
                  <a:lnTo>
                    <a:pt x="60059" y="25619"/>
                  </a:lnTo>
                  <a:lnTo>
                    <a:pt x="104946" y="25619"/>
                  </a:lnTo>
                  <a:lnTo>
                    <a:pt x="104577" y="9598"/>
                  </a:lnTo>
                  <a:lnTo>
                    <a:pt x="108564" y="25545"/>
                  </a:lnTo>
                  <a:lnTo>
                    <a:pt x="143373" y="25545"/>
                  </a:lnTo>
                  <a:lnTo>
                    <a:pt x="143410" y="22998"/>
                  </a:lnTo>
                  <a:lnTo>
                    <a:pt x="141971" y="20193"/>
                  </a:lnTo>
                  <a:lnTo>
                    <a:pt x="162052" y="20414"/>
                  </a:lnTo>
                  <a:lnTo>
                    <a:pt x="164894" y="8713"/>
                  </a:lnTo>
                  <a:lnTo>
                    <a:pt x="164525" y="5575"/>
                  </a:lnTo>
                  <a:lnTo>
                    <a:pt x="141491" y="17609"/>
                  </a:lnTo>
                  <a:lnTo>
                    <a:pt x="138353" y="6756"/>
                  </a:lnTo>
                  <a:lnTo>
                    <a:pt x="104540" y="6756"/>
                  </a:lnTo>
                  <a:lnTo>
                    <a:pt x="104392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6" name="Google Shape;3406;p37"/>
            <p:cNvSpPr/>
            <p:nvPr/>
          </p:nvSpPr>
          <p:spPr>
            <a:xfrm>
              <a:off x="3269650" y="2728300"/>
              <a:ext cx="1081600" cy="601700"/>
            </a:xfrm>
            <a:custGeom>
              <a:avLst/>
              <a:gdLst/>
              <a:ahLst/>
              <a:cxnLst/>
              <a:rect l="l" t="t" r="r" b="b"/>
              <a:pathLst>
                <a:path w="43264" h="24068" extrusionOk="0">
                  <a:moveTo>
                    <a:pt x="370" y="0"/>
                  </a:moveTo>
                  <a:lnTo>
                    <a:pt x="1" y="24068"/>
                  </a:lnTo>
                  <a:lnTo>
                    <a:pt x="43264" y="24068"/>
                  </a:lnTo>
                  <a:lnTo>
                    <a:pt x="4271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7" name="Google Shape;3407;p37"/>
            <p:cNvSpPr/>
            <p:nvPr/>
          </p:nvSpPr>
          <p:spPr>
            <a:xfrm>
              <a:off x="3249350" y="2708900"/>
              <a:ext cx="1122225" cy="640500"/>
            </a:xfrm>
            <a:custGeom>
              <a:avLst/>
              <a:gdLst/>
              <a:ahLst/>
              <a:cxnLst/>
              <a:rect l="l" t="t" r="r" b="b"/>
              <a:pathLst>
                <a:path w="44889" h="25620" extrusionOk="0">
                  <a:moveTo>
                    <a:pt x="42747" y="1588"/>
                  </a:moveTo>
                  <a:lnTo>
                    <a:pt x="43264" y="24032"/>
                  </a:lnTo>
                  <a:lnTo>
                    <a:pt x="1625" y="24032"/>
                  </a:lnTo>
                  <a:lnTo>
                    <a:pt x="1957" y="1588"/>
                  </a:lnTo>
                  <a:close/>
                  <a:moveTo>
                    <a:pt x="370" y="1"/>
                  </a:moveTo>
                  <a:lnTo>
                    <a:pt x="1" y="25619"/>
                  </a:lnTo>
                  <a:lnTo>
                    <a:pt x="44888" y="25619"/>
                  </a:lnTo>
                  <a:lnTo>
                    <a:pt x="4433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8" name="Google Shape;3408;p37"/>
            <p:cNvSpPr/>
            <p:nvPr/>
          </p:nvSpPr>
          <p:spPr>
            <a:xfrm>
              <a:off x="2302525" y="2895325"/>
              <a:ext cx="941325" cy="434675"/>
            </a:xfrm>
            <a:custGeom>
              <a:avLst/>
              <a:gdLst/>
              <a:ahLst/>
              <a:cxnLst/>
              <a:rect l="l" t="t" r="r" b="b"/>
              <a:pathLst>
                <a:path w="37653" h="17387" extrusionOk="0">
                  <a:moveTo>
                    <a:pt x="4651" y="0"/>
                  </a:moveTo>
                  <a:lnTo>
                    <a:pt x="0" y="17387"/>
                  </a:lnTo>
                  <a:lnTo>
                    <a:pt x="33333" y="17387"/>
                  </a:lnTo>
                  <a:lnTo>
                    <a:pt x="3765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9" name="Google Shape;3409;p37"/>
            <p:cNvSpPr/>
            <p:nvPr/>
          </p:nvSpPr>
          <p:spPr>
            <a:xfrm>
              <a:off x="2279450" y="2877800"/>
              <a:ext cx="987475" cy="469750"/>
            </a:xfrm>
            <a:custGeom>
              <a:avLst/>
              <a:gdLst/>
              <a:ahLst/>
              <a:cxnLst/>
              <a:rect l="l" t="t" r="r" b="b"/>
              <a:pathLst>
                <a:path w="39499" h="18790" extrusionOk="0">
                  <a:moveTo>
                    <a:pt x="37653" y="1440"/>
                  </a:moveTo>
                  <a:lnTo>
                    <a:pt x="33703" y="17350"/>
                  </a:lnTo>
                  <a:lnTo>
                    <a:pt x="1846" y="17350"/>
                  </a:lnTo>
                  <a:lnTo>
                    <a:pt x="6128" y="1440"/>
                  </a:lnTo>
                  <a:close/>
                  <a:moveTo>
                    <a:pt x="5021" y="0"/>
                  </a:moveTo>
                  <a:lnTo>
                    <a:pt x="0" y="18789"/>
                  </a:lnTo>
                  <a:lnTo>
                    <a:pt x="34810" y="18789"/>
                  </a:lnTo>
                  <a:lnTo>
                    <a:pt x="3949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0" name="Google Shape;3410;p37"/>
            <p:cNvSpPr/>
            <p:nvPr/>
          </p:nvSpPr>
          <p:spPr>
            <a:xfrm>
              <a:off x="4367850" y="2895325"/>
              <a:ext cx="941325" cy="434675"/>
            </a:xfrm>
            <a:custGeom>
              <a:avLst/>
              <a:gdLst/>
              <a:ahLst/>
              <a:cxnLst/>
              <a:rect l="l" t="t" r="r" b="b"/>
              <a:pathLst>
                <a:path w="37653" h="17387" extrusionOk="0">
                  <a:moveTo>
                    <a:pt x="0" y="0"/>
                  </a:moveTo>
                  <a:lnTo>
                    <a:pt x="4319" y="17387"/>
                  </a:lnTo>
                  <a:lnTo>
                    <a:pt x="37653" y="17387"/>
                  </a:lnTo>
                  <a:lnTo>
                    <a:pt x="3303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1" name="Google Shape;3411;p37"/>
            <p:cNvSpPr/>
            <p:nvPr/>
          </p:nvSpPr>
          <p:spPr>
            <a:xfrm>
              <a:off x="4344775" y="2877800"/>
              <a:ext cx="987475" cy="469750"/>
            </a:xfrm>
            <a:custGeom>
              <a:avLst/>
              <a:gdLst/>
              <a:ahLst/>
              <a:cxnLst/>
              <a:rect l="l" t="t" r="r" b="b"/>
              <a:pathLst>
                <a:path w="39499" h="18790" extrusionOk="0">
                  <a:moveTo>
                    <a:pt x="33408" y="1440"/>
                  </a:moveTo>
                  <a:lnTo>
                    <a:pt x="37653" y="17350"/>
                  </a:lnTo>
                  <a:lnTo>
                    <a:pt x="5796" y="17350"/>
                  </a:lnTo>
                  <a:lnTo>
                    <a:pt x="1846" y="1440"/>
                  </a:lnTo>
                  <a:close/>
                  <a:moveTo>
                    <a:pt x="1" y="0"/>
                  </a:moveTo>
                  <a:lnTo>
                    <a:pt x="4689" y="18789"/>
                  </a:lnTo>
                  <a:lnTo>
                    <a:pt x="39498" y="18789"/>
                  </a:lnTo>
                  <a:lnTo>
                    <a:pt x="34478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2" name="Google Shape;3412;p37"/>
            <p:cNvSpPr/>
            <p:nvPr/>
          </p:nvSpPr>
          <p:spPr>
            <a:xfrm>
              <a:off x="1776500" y="2949775"/>
              <a:ext cx="538050" cy="222425"/>
            </a:xfrm>
            <a:custGeom>
              <a:avLst/>
              <a:gdLst/>
              <a:ahLst/>
              <a:cxnLst/>
              <a:rect l="l" t="t" r="r" b="b"/>
              <a:pathLst>
                <a:path w="21522" h="8897" extrusionOk="0">
                  <a:moveTo>
                    <a:pt x="19417" y="0"/>
                  </a:moveTo>
                  <a:lnTo>
                    <a:pt x="0" y="222"/>
                  </a:lnTo>
                  <a:lnTo>
                    <a:pt x="2104" y="8897"/>
                  </a:lnTo>
                  <a:lnTo>
                    <a:pt x="21521" y="8638"/>
                  </a:lnTo>
                  <a:lnTo>
                    <a:pt x="1941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3" name="Google Shape;3413;p37"/>
            <p:cNvSpPr/>
            <p:nvPr/>
          </p:nvSpPr>
          <p:spPr>
            <a:xfrm>
              <a:off x="1750650" y="2914700"/>
              <a:ext cx="587875" cy="275950"/>
            </a:xfrm>
            <a:custGeom>
              <a:avLst/>
              <a:gdLst/>
              <a:ahLst/>
              <a:cxnLst/>
              <a:rect l="l" t="t" r="r" b="b"/>
              <a:pathLst>
                <a:path w="23515" h="11038" extrusionOk="0">
                  <a:moveTo>
                    <a:pt x="1883" y="1588"/>
                  </a:moveTo>
                  <a:lnTo>
                    <a:pt x="19676" y="1699"/>
                  </a:lnTo>
                  <a:lnTo>
                    <a:pt x="21595" y="9303"/>
                  </a:lnTo>
                  <a:lnTo>
                    <a:pt x="3729" y="9524"/>
                  </a:lnTo>
                  <a:lnTo>
                    <a:pt x="1883" y="1588"/>
                  </a:lnTo>
                  <a:close/>
                  <a:moveTo>
                    <a:pt x="1" y="1"/>
                  </a:moveTo>
                  <a:lnTo>
                    <a:pt x="2548" y="11038"/>
                  </a:lnTo>
                  <a:lnTo>
                    <a:pt x="23515" y="10816"/>
                  </a:lnTo>
                  <a:lnTo>
                    <a:pt x="20857" y="111"/>
                  </a:lnTo>
                  <a:lnTo>
                    <a:pt x="1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4" name="Google Shape;3414;p37"/>
            <p:cNvSpPr/>
            <p:nvPr/>
          </p:nvSpPr>
          <p:spPr>
            <a:xfrm>
              <a:off x="5299000" y="2948850"/>
              <a:ext cx="538050" cy="249200"/>
            </a:xfrm>
            <a:custGeom>
              <a:avLst/>
              <a:gdLst/>
              <a:ahLst/>
              <a:cxnLst/>
              <a:rect l="l" t="t" r="r" b="b"/>
              <a:pathLst>
                <a:path w="21522" h="9968" extrusionOk="0">
                  <a:moveTo>
                    <a:pt x="2105" y="0"/>
                  </a:moveTo>
                  <a:lnTo>
                    <a:pt x="0" y="9709"/>
                  </a:lnTo>
                  <a:lnTo>
                    <a:pt x="19417" y="9967"/>
                  </a:lnTo>
                  <a:lnTo>
                    <a:pt x="21521" y="259"/>
                  </a:lnTo>
                  <a:lnTo>
                    <a:pt x="210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5" name="Google Shape;3415;p37"/>
            <p:cNvSpPr/>
            <p:nvPr/>
          </p:nvSpPr>
          <p:spPr>
            <a:xfrm>
              <a:off x="5275000" y="2927625"/>
              <a:ext cx="586025" cy="291650"/>
            </a:xfrm>
            <a:custGeom>
              <a:avLst/>
              <a:gdLst/>
              <a:ahLst/>
              <a:cxnLst/>
              <a:rect l="l" t="t" r="r" b="b"/>
              <a:pathLst>
                <a:path w="23441" h="11666" extrusionOk="0">
                  <a:moveTo>
                    <a:pt x="3655" y="1698"/>
                  </a:moveTo>
                  <a:lnTo>
                    <a:pt x="21521" y="1957"/>
                  </a:lnTo>
                  <a:lnTo>
                    <a:pt x="19787" y="9967"/>
                  </a:lnTo>
                  <a:lnTo>
                    <a:pt x="1920" y="9709"/>
                  </a:lnTo>
                  <a:lnTo>
                    <a:pt x="3655" y="1698"/>
                  </a:lnTo>
                  <a:close/>
                  <a:moveTo>
                    <a:pt x="2474" y="0"/>
                  </a:moveTo>
                  <a:lnTo>
                    <a:pt x="1" y="11407"/>
                  </a:lnTo>
                  <a:lnTo>
                    <a:pt x="20968" y="11665"/>
                  </a:lnTo>
                  <a:lnTo>
                    <a:pt x="23441" y="259"/>
                  </a:lnTo>
                  <a:lnTo>
                    <a:pt x="247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6" name="Google Shape;3416;p37"/>
            <p:cNvSpPr/>
            <p:nvPr/>
          </p:nvSpPr>
          <p:spPr>
            <a:xfrm>
              <a:off x="3877825" y="2893475"/>
              <a:ext cx="295325" cy="295350"/>
            </a:xfrm>
            <a:custGeom>
              <a:avLst/>
              <a:gdLst/>
              <a:ahLst/>
              <a:cxnLst/>
              <a:rect l="l" t="t" r="r" b="b"/>
              <a:pathLst>
                <a:path w="11813" h="11814" extrusionOk="0">
                  <a:moveTo>
                    <a:pt x="5906" y="1"/>
                  </a:moveTo>
                  <a:lnTo>
                    <a:pt x="5316" y="38"/>
                  </a:lnTo>
                  <a:lnTo>
                    <a:pt x="4725" y="111"/>
                  </a:lnTo>
                  <a:lnTo>
                    <a:pt x="4171" y="259"/>
                  </a:lnTo>
                  <a:lnTo>
                    <a:pt x="3618" y="481"/>
                  </a:lnTo>
                  <a:lnTo>
                    <a:pt x="3101" y="739"/>
                  </a:lnTo>
                  <a:lnTo>
                    <a:pt x="2621" y="1034"/>
                  </a:lnTo>
                  <a:lnTo>
                    <a:pt x="2141" y="1366"/>
                  </a:lnTo>
                  <a:lnTo>
                    <a:pt x="1735" y="1736"/>
                  </a:lnTo>
                  <a:lnTo>
                    <a:pt x="1366" y="2142"/>
                  </a:lnTo>
                  <a:lnTo>
                    <a:pt x="1034" y="2622"/>
                  </a:lnTo>
                  <a:lnTo>
                    <a:pt x="738" y="3101"/>
                  </a:lnTo>
                  <a:lnTo>
                    <a:pt x="480" y="3618"/>
                  </a:lnTo>
                  <a:lnTo>
                    <a:pt x="259" y="4172"/>
                  </a:lnTo>
                  <a:lnTo>
                    <a:pt x="111" y="4726"/>
                  </a:lnTo>
                  <a:lnTo>
                    <a:pt x="37" y="5316"/>
                  </a:lnTo>
                  <a:lnTo>
                    <a:pt x="0" y="5907"/>
                  </a:lnTo>
                  <a:lnTo>
                    <a:pt x="37" y="6497"/>
                  </a:lnTo>
                  <a:lnTo>
                    <a:pt x="111" y="7088"/>
                  </a:lnTo>
                  <a:lnTo>
                    <a:pt x="259" y="7679"/>
                  </a:lnTo>
                  <a:lnTo>
                    <a:pt x="480" y="8196"/>
                  </a:lnTo>
                  <a:lnTo>
                    <a:pt x="738" y="8712"/>
                  </a:lnTo>
                  <a:lnTo>
                    <a:pt x="1034" y="9192"/>
                  </a:lnTo>
                  <a:lnTo>
                    <a:pt x="1366" y="9672"/>
                  </a:lnTo>
                  <a:lnTo>
                    <a:pt x="1735" y="10078"/>
                  </a:lnTo>
                  <a:lnTo>
                    <a:pt x="2141" y="10447"/>
                  </a:lnTo>
                  <a:lnTo>
                    <a:pt x="2621" y="10816"/>
                  </a:lnTo>
                  <a:lnTo>
                    <a:pt x="3101" y="11112"/>
                  </a:lnTo>
                  <a:lnTo>
                    <a:pt x="3618" y="11333"/>
                  </a:lnTo>
                  <a:lnTo>
                    <a:pt x="4171" y="11555"/>
                  </a:lnTo>
                  <a:lnTo>
                    <a:pt x="4725" y="11702"/>
                  </a:lnTo>
                  <a:lnTo>
                    <a:pt x="5316" y="11776"/>
                  </a:lnTo>
                  <a:lnTo>
                    <a:pt x="5906" y="11813"/>
                  </a:lnTo>
                  <a:lnTo>
                    <a:pt x="6497" y="11776"/>
                  </a:lnTo>
                  <a:lnTo>
                    <a:pt x="7088" y="11702"/>
                  </a:lnTo>
                  <a:lnTo>
                    <a:pt x="7678" y="11555"/>
                  </a:lnTo>
                  <a:lnTo>
                    <a:pt x="8195" y="11333"/>
                  </a:lnTo>
                  <a:lnTo>
                    <a:pt x="8712" y="11112"/>
                  </a:lnTo>
                  <a:lnTo>
                    <a:pt x="9192" y="10816"/>
                  </a:lnTo>
                  <a:lnTo>
                    <a:pt x="9672" y="10447"/>
                  </a:lnTo>
                  <a:lnTo>
                    <a:pt x="10078" y="10078"/>
                  </a:lnTo>
                  <a:lnTo>
                    <a:pt x="10447" y="9672"/>
                  </a:lnTo>
                  <a:lnTo>
                    <a:pt x="10816" y="9192"/>
                  </a:lnTo>
                  <a:lnTo>
                    <a:pt x="11111" y="8712"/>
                  </a:lnTo>
                  <a:lnTo>
                    <a:pt x="11333" y="8196"/>
                  </a:lnTo>
                  <a:lnTo>
                    <a:pt x="11554" y="7679"/>
                  </a:lnTo>
                  <a:lnTo>
                    <a:pt x="11702" y="7088"/>
                  </a:lnTo>
                  <a:lnTo>
                    <a:pt x="11776" y="6497"/>
                  </a:lnTo>
                  <a:lnTo>
                    <a:pt x="11813" y="5907"/>
                  </a:lnTo>
                  <a:lnTo>
                    <a:pt x="11776" y="5316"/>
                  </a:lnTo>
                  <a:lnTo>
                    <a:pt x="11702" y="4726"/>
                  </a:lnTo>
                  <a:lnTo>
                    <a:pt x="11554" y="4172"/>
                  </a:lnTo>
                  <a:lnTo>
                    <a:pt x="11333" y="3618"/>
                  </a:lnTo>
                  <a:lnTo>
                    <a:pt x="11111" y="3101"/>
                  </a:lnTo>
                  <a:lnTo>
                    <a:pt x="10816" y="2622"/>
                  </a:lnTo>
                  <a:lnTo>
                    <a:pt x="10447" y="2142"/>
                  </a:lnTo>
                  <a:lnTo>
                    <a:pt x="10078" y="1736"/>
                  </a:lnTo>
                  <a:lnTo>
                    <a:pt x="9672" y="1366"/>
                  </a:lnTo>
                  <a:lnTo>
                    <a:pt x="9192" y="1034"/>
                  </a:lnTo>
                  <a:lnTo>
                    <a:pt x="8712" y="739"/>
                  </a:lnTo>
                  <a:lnTo>
                    <a:pt x="8195" y="481"/>
                  </a:lnTo>
                  <a:lnTo>
                    <a:pt x="7678" y="259"/>
                  </a:lnTo>
                  <a:lnTo>
                    <a:pt x="7088" y="111"/>
                  </a:lnTo>
                  <a:lnTo>
                    <a:pt x="6497" y="38"/>
                  </a:lnTo>
                  <a:lnTo>
                    <a:pt x="5906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7" name="Google Shape;3417;p37"/>
            <p:cNvSpPr/>
            <p:nvPr/>
          </p:nvSpPr>
          <p:spPr>
            <a:xfrm>
              <a:off x="3821525" y="2995925"/>
              <a:ext cx="31400" cy="155050"/>
            </a:xfrm>
            <a:custGeom>
              <a:avLst/>
              <a:gdLst/>
              <a:ahLst/>
              <a:cxnLst/>
              <a:rect l="l" t="t" r="r" b="b"/>
              <a:pathLst>
                <a:path w="1256" h="6202" fill="none" extrusionOk="0">
                  <a:moveTo>
                    <a:pt x="185" y="0"/>
                  </a:moveTo>
                  <a:lnTo>
                    <a:pt x="185" y="0"/>
                  </a:lnTo>
                  <a:lnTo>
                    <a:pt x="37" y="775"/>
                  </a:lnTo>
                  <a:lnTo>
                    <a:pt x="0" y="1587"/>
                  </a:lnTo>
                  <a:lnTo>
                    <a:pt x="0" y="2399"/>
                  </a:lnTo>
                  <a:lnTo>
                    <a:pt x="111" y="3212"/>
                  </a:lnTo>
                  <a:lnTo>
                    <a:pt x="296" y="3987"/>
                  </a:lnTo>
                  <a:lnTo>
                    <a:pt x="517" y="4762"/>
                  </a:lnTo>
                  <a:lnTo>
                    <a:pt x="849" y="5500"/>
                  </a:lnTo>
                  <a:lnTo>
                    <a:pt x="1256" y="6202"/>
                  </a:lnTo>
                </a:path>
              </a:pathLst>
            </a:custGeom>
            <a:noFill/>
            <a:ln w="1477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8" name="Google Shape;3418;p37"/>
            <p:cNvSpPr/>
            <p:nvPr/>
          </p:nvSpPr>
          <p:spPr>
            <a:xfrm>
              <a:off x="3922125" y="2836250"/>
              <a:ext cx="308250" cy="310125"/>
            </a:xfrm>
            <a:custGeom>
              <a:avLst/>
              <a:gdLst/>
              <a:ahLst/>
              <a:cxnLst/>
              <a:rect l="l" t="t" r="r" b="b"/>
              <a:pathLst>
                <a:path w="12330" h="12405" fill="none" extrusionOk="0">
                  <a:moveTo>
                    <a:pt x="11148" y="12404"/>
                  </a:moveTo>
                  <a:lnTo>
                    <a:pt x="11148" y="12404"/>
                  </a:lnTo>
                  <a:lnTo>
                    <a:pt x="11517" y="11740"/>
                  </a:lnTo>
                  <a:lnTo>
                    <a:pt x="11812" y="11075"/>
                  </a:lnTo>
                  <a:lnTo>
                    <a:pt x="12034" y="10374"/>
                  </a:lnTo>
                  <a:lnTo>
                    <a:pt x="12182" y="9709"/>
                  </a:lnTo>
                  <a:lnTo>
                    <a:pt x="12292" y="9045"/>
                  </a:lnTo>
                  <a:lnTo>
                    <a:pt x="12329" y="8380"/>
                  </a:lnTo>
                  <a:lnTo>
                    <a:pt x="12292" y="7716"/>
                  </a:lnTo>
                  <a:lnTo>
                    <a:pt x="12219" y="7052"/>
                  </a:lnTo>
                  <a:lnTo>
                    <a:pt x="12071" y="6424"/>
                  </a:lnTo>
                  <a:lnTo>
                    <a:pt x="11886" y="5796"/>
                  </a:lnTo>
                  <a:lnTo>
                    <a:pt x="11665" y="5206"/>
                  </a:lnTo>
                  <a:lnTo>
                    <a:pt x="11370" y="4615"/>
                  </a:lnTo>
                  <a:lnTo>
                    <a:pt x="11037" y="4062"/>
                  </a:lnTo>
                  <a:lnTo>
                    <a:pt x="10705" y="3508"/>
                  </a:lnTo>
                  <a:lnTo>
                    <a:pt x="10299" y="3028"/>
                  </a:lnTo>
                  <a:lnTo>
                    <a:pt x="9856" y="2548"/>
                  </a:lnTo>
                  <a:lnTo>
                    <a:pt x="9376" y="2105"/>
                  </a:lnTo>
                  <a:lnTo>
                    <a:pt x="8859" y="1699"/>
                  </a:lnTo>
                  <a:lnTo>
                    <a:pt x="8343" y="1330"/>
                  </a:lnTo>
                  <a:lnTo>
                    <a:pt x="7789" y="998"/>
                  </a:lnTo>
                  <a:lnTo>
                    <a:pt x="7198" y="702"/>
                  </a:lnTo>
                  <a:lnTo>
                    <a:pt x="6608" y="481"/>
                  </a:lnTo>
                  <a:lnTo>
                    <a:pt x="5980" y="259"/>
                  </a:lnTo>
                  <a:lnTo>
                    <a:pt x="5353" y="149"/>
                  </a:lnTo>
                  <a:lnTo>
                    <a:pt x="4688" y="38"/>
                  </a:lnTo>
                  <a:lnTo>
                    <a:pt x="4061" y="1"/>
                  </a:lnTo>
                  <a:lnTo>
                    <a:pt x="3359" y="38"/>
                  </a:lnTo>
                  <a:lnTo>
                    <a:pt x="2695" y="112"/>
                  </a:lnTo>
                  <a:lnTo>
                    <a:pt x="2030" y="259"/>
                  </a:lnTo>
                  <a:lnTo>
                    <a:pt x="1366" y="481"/>
                  </a:lnTo>
                  <a:lnTo>
                    <a:pt x="664" y="776"/>
                  </a:lnTo>
                  <a:lnTo>
                    <a:pt x="0" y="1145"/>
                  </a:lnTo>
                </a:path>
              </a:pathLst>
            </a:custGeom>
            <a:noFill/>
            <a:ln w="14775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9" name="Google Shape;3419;p37"/>
            <p:cNvSpPr/>
            <p:nvPr/>
          </p:nvSpPr>
          <p:spPr>
            <a:xfrm>
              <a:off x="3441300" y="2822425"/>
              <a:ext cx="162450" cy="163375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3249" y="0"/>
                  </a:moveTo>
                  <a:lnTo>
                    <a:pt x="2954" y="37"/>
                  </a:lnTo>
                  <a:lnTo>
                    <a:pt x="2622" y="74"/>
                  </a:lnTo>
                  <a:lnTo>
                    <a:pt x="2327" y="148"/>
                  </a:lnTo>
                  <a:lnTo>
                    <a:pt x="2031" y="259"/>
                  </a:lnTo>
                  <a:lnTo>
                    <a:pt x="1736" y="369"/>
                  </a:lnTo>
                  <a:lnTo>
                    <a:pt x="1441" y="554"/>
                  </a:lnTo>
                  <a:lnTo>
                    <a:pt x="1182" y="739"/>
                  </a:lnTo>
                  <a:lnTo>
                    <a:pt x="961" y="960"/>
                  </a:lnTo>
                  <a:lnTo>
                    <a:pt x="702" y="1218"/>
                  </a:lnTo>
                  <a:lnTo>
                    <a:pt x="518" y="1477"/>
                  </a:lnTo>
                  <a:lnTo>
                    <a:pt x="370" y="1772"/>
                  </a:lnTo>
                  <a:lnTo>
                    <a:pt x="222" y="2031"/>
                  </a:lnTo>
                  <a:lnTo>
                    <a:pt x="112" y="2363"/>
                  </a:lnTo>
                  <a:lnTo>
                    <a:pt x="38" y="2658"/>
                  </a:lnTo>
                  <a:lnTo>
                    <a:pt x="1" y="2953"/>
                  </a:lnTo>
                  <a:lnTo>
                    <a:pt x="1" y="3286"/>
                  </a:lnTo>
                  <a:lnTo>
                    <a:pt x="1" y="3581"/>
                  </a:lnTo>
                  <a:lnTo>
                    <a:pt x="38" y="3913"/>
                  </a:lnTo>
                  <a:lnTo>
                    <a:pt x="112" y="4208"/>
                  </a:lnTo>
                  <a:lnTo>
                    <a:pt x="222" y="4504"/>
                  </a:lnTo>
                  <a:lnTo>
                    <a:pt x="370" y="4799"/>
                  </a:lnTo>
                  <a:lnTo>
                    <a:pt x="518" y="5057"/>
                  </a:lnTo>
                  <a:lnTo>
                    <a:pt x="702" y="5316"/>
                  </a:lnTo>
                  <a:lnTo>
                    <a:pt x="961" y="5574"/>
                  </a:lnTo>
                  <a:lnTo>
                    <a:pt x="1182" y="5796"/>
                  </a:lnTo>
                  <a:lnTo>
                    <a:pt x="1441" y="6017"/>
                  </a:lnTo>
                  <a:lnTo>
                    <a:pt x="1736" y="6165"/>
                  </a:lnTo>
                  <a:lnTo>
                    <a:pt x="2031" y="6313"/>
                  </a:lnTo>
                  <a:lnTo>
                    <a:pt x="2327" y="6386"/>
                  </a:lnTo>
                  <a:lnTo>
                    <a:pt x="2622" y="6460"/>
                  </a:lnTo>
                  <a:lnTo>
                    <a:pt x="2954" y="6534"/>
                  </a:lnTo>
                  <a:lnTo>
                    <a:pt x="3545" y="6534"/>
                  </a:lnTo>
                  <a:lnTo>
                    <a:pt x="3877" y="6460"/>
                  </a:lnTo>
                  <a:lnTo>
                    <a:pt x="4172" y="6386"/>
                  </a:lnTo>
                  <a:lnTo>
                    <a:pt x="4468" y="6313"/>
                  </a:lnTo>
                  <a:lnTo>
                    <a:pt x="4763" y="6165"/>
                  </a:lnTo>
                  <a:lnTo>
                    <a:pt x="5058" y="6017"/>
                  </a:lnTo>
                  <a:lnTo>
                    <a:pt x="5317" y="5796"/>
                  </a:lnTo>
                  <a:lnTo>
                    <a:pt x="5575" y="5574"/>
                  </a:lnTo>
                  <a:lnTo>
                    <a:pt x="5796" y="5316"/>
                  </a:lnTo>
                  <a:lnTo>
                    <a:pt x="5981" y="5057"/>
                  </a:lnTo>
                  <a:lnTo>
                    <a:pt x="6129" y="4799"/>
                  </a:lnTo>
                  <a:lnTo>
                    <a:pt x="6276" y="4504"/>
                  </a:lnTo>
                  <a:lnTo>
                    <a:pt x="6387" y="4208"/>
                  </a:lnTo>
                  <a:lnTo>
                    <a:pt x="6461" y="3913"/>
                  </a:lnTo>
                  <a:lnTo>
                    <a:pt x="6498" y="3581"/>
                  </a:lnTo>
                  <a:lnTo>
                    <a:pt x="6498" y="3286"/>
                  </a:lnTo>
                  <a:lnTo>
                    <a:pt x="6498" y="2953"/>
                  </a:lnTo>
                  <a:lnTo>
                    <a:pt x="6461" y="2658"/>
                  </a:lnTo>
                  <a:lnTo>
                    <a:pt x="6387" y="2363"/>
                  </a:lnTo>
                  <a:lnTo>
                    <a:pt x="6276" y="2031"/>
                  </a:lnTo>
                  <a:lnTo>
                    <a:pt x="6129" y="1772"/>
                  </a:lnTo>
                  <a:lnTo>
                    <a:pt x="5981" y="1477"/>
                  </a:lnTo>
                  <a:lnTo>
                    <a:pt x="5796" y="1218"/>
                  </a:lnTo>
                  <a:lnTo>
                    <a:pt x="5575" y="960"/>
                  </a:lnTo>
                  <a:lnTo>
                    <a:pt x="5317" y="739"/>
                  </a:lnTo>
                  <a:lnTo>
                    <a:pt x="5058" y="554"/>
                  </a:lnTo>
                  <a:lnTo>
                    <a:pt x="4763" y="369"/>
                  </a:lnTo>
                  <a:lnTo>
                    <a:pt x="4468" y="259"/>
                  </a:lnTo>
                  <a:lnTo>
                    <a:pt x="4172" y="148"/>
                  </a:lnTo>
                  <a:lnTo>
                    <a:pt x="3877" y="74"/>
                  </a:lnTo>
                  <a:lnTo>
                    <a:pt x="3545" y="37"/>
                  </a:lnTo>
                  <a:lnTo>
                    <a:pt x="3249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0" name="Google Shape;3420;p37"/>
            <p:cNvSpPr/>
            <p:nvPr/>
          </p:nvSpPr>
          <p:spPr>
            <a:xfrm>
              <a:off x="3410850" y="2792900"/>
              <a:ext cx="223350" cy="222425"/>
            </a:xfrm>
            <a:custGeom>
              <a:avLst/>
              <a:gdLst/>
              <a:ahLst/>
              <a:cxnLst/>
              <a:rect l="l" t="t" r="r" b="b"/>
              <a:pathLst>
                <a:path w="8934" h="8897" fill="none" extrusionOk="0">
                  <a:moveTo>
                    <a:pt x="7605" y="7604"/>
                  </a:moveTo>
                  <a:lnTo>
                    <a:pt x="7605" y="7604"/>
                  </a:lnTo>
                  <a:lnTo>
                    <a:pt x="7937" y="7272"/>
                  </a:lnTo>
                  <a:lnTo>
                    <a:pt x="8196" y="6903"/>
                  </a:lnTo>
                  <a:lnTo>
                    <a:pt x="8417" y="6534"/>
                  </a:lnTo>
                  <a:lnTo>
                    <a:pt x="8602" y="6128"/>
                  </a:lnTo>
                  <a:lnTo>
                    <a:pt x="8749" y="5722"/>
                  </a:lnTo>
                  <a:lnTo>
                    <a:pt x="8860" y="5316"/>
                  </a:lnTo>
                  <a:lnTo>
                    <a:pt x="8897" y="4873"/>
                  </a:lnTo>
                  <a:lnTo>
                    <a:pt x="8934" y="4467"/>
                  </a:lnTo>
                  <a:lnTo>
                    <a:pt x="8897" y="4024"/>
                  </a:lnTo>
                  <a:lnTo>
                    <a:pt x="8860" y="3618"/>
                  </a:lnTo>
                  <a:lnTo>
                    <a:pt x="8749" y="3175"/>
                  </a:lnTo>
                  <a:lnTo>
                    <a:pt x="8602" y="2769"/>
                  </a:lnTo>
                  <a:lnTo>
                    <a:pt x="8417" y="2399"/>
                  </a:lnTo>
                  <a:lnTo>
                    <a:pt x="8196" y="1993"/>
                  </a:lnTo>
                  <a:lnTo>
                    <a:pt x="7937" y="1624"/>
                  </a:lnTo>
                  <a:lnTo>
                    <a:pt x="7605" y="1292"/>
                  </a:lnTo>
                  <a:lnTo>
                    <a:pt x="7605" y="1292"/>
                  </a:lnTo>
                  <a:lnTo>
                    <a:pt x="7273" y="997"/>
                  </a:lnTo>
                  <a:lnTo>
                    <a:pt x="6904" y="738"/>
                  </a:lnTo>
                  <a:lnTo>
                    <a:pt x="6535" y="517"/>
                  </a:lnTo>
                  <a:lnTo>
                    <a:pt x="6128" y="332"/>
                  </a:lnTo>
                  <a:lnTo>
                    <a:pt x="5722" y="185"/>
                  </a:lnTo>
                  <a:lnTo>
                    <a:pt x="5316" y="74"/>
                  </a:lnTo>
                  <a:lnTo>
                    <a:pt x="4910" y="37"/>
                  </a:lnTo>
                  <a:lnTo>
                    <a:pt x="4467" y="0"/>
                  </a:lnTo>
                  <a:lnTo>
                    <a:pt x="4024" y="37"/>
                  </a:lnTo>
                  <a:lnTo>
                    <a:pt x="3618" y="74"/>
                  </a:lnTo>
                  <a:lnTo>
                    <a:pt x="3212" y="185"/>
                  </a:lnTo>
                  <a:lnTo>
                    <a:pt x="2806" y="332"/>
                  </a:lnTo>
                  <a:lnTo>
                    <a:pt x="2400" y="517"/>
                  </a:lnTo>
                  <a:lnTo>
                    <a:pt x="2031" y="738"/>
                  </a:lnTo>
                  <a:lnTo>
                    <a:pt x="1662" y="997"/>
                  </a:lnTo>
                  <a:lnTo>
                    <a:pt x="1330" y="1292"/>
                  </a:lnTo>
                  <a:lnTo>
                    <a:pt x="1330" y="1292"/>
                  </a:lnTo>
                  <a:lnTo>
                    <a:pt x="997" y="1624"/>
                  </a:lnTo>
                  <a:lnTo>
                    <a:pt x="739" y="1993"/>
                  </a:lnTo>
                  <a:lnTo>
                    <a:pt x="518" y="2399"/>
                  </a:lnTo>
                  <a:lnTo>
                    <a:pt x="333" y="2769"/>
                  </a:lnTo>
                  <a:lnTo>
                    <a:pt x="185" y="3175"/>
                  </a:lnTo>
                  <a:lnTo>
                    <a:pt x="75" y="3618"/>
                  </a:lnTo>
                  <a:lnTo>
                    <a:pt x="38" y="4024"/>
                  </a:lnTo>
                  <a:lnTo>
                    <a:pt x="1" y="4467"/>
                  </a:lnTo>
                  <a:lnTo>
                    <a:pt x="38" y="4873"/>
                  </a:lnTo>
                  <a:lnTo>
                    <a:pt x="75" y="5316"/>
                  </a:lnTo>
                  <a:lnTo>
                    <a:pt x="185" y="5722"/>
                  </a:lnTo>
                  <a:lnTo>
                    <a:pt x="333" y="6128"/>
                  </a:lnTo>
                  <a:lnTo>
                    <a:pt x="518" y="6534"/>
                  </a:lnTo>
                  <a:lnTo>
                    <a:pt x="739" y="6903"/>
                  </a:lnTo>
                  <a:lnTo>
                    <a:pt x="997" y="7272"/>
                  </a:lnTo>
                  <a:lnTo>
                    <a:pt x="1330" y="7604"/>
                  </a:lnTo>
                  <a:lnTo>
                    <a:pt x="1330" y="7604"/>
                  </a:lnTo>
                  <a:lnTo>
                    <a:pt x="1662" y="7900"/>
                  </a:lnTo>
                  <a:lnTo>
                    <a:pt x="2031" y="8195"/>
                  </a:lnTo>
                  <a:lnTo>
                    <a:pt x="2400" y="8416"/>
                  </a:lnTo>
                  <a:lnTo>
                    <a:pt x="2806" y="8601"/>
                  </a:lnTo>
                  <a:lnTo>
                    <a:pt x="3212" y="8712"/>
                  </a:lnTo>
                  <a:lnTo>
                    <a:pt x="3618" y="8822"/>
                  </a:lnTo>
                  <a:lnTo>
                    <a:pt x="4024" y="8896"/>
                  </a:lnTo>
                  <a:lnTo>
                    <a:pt x="4467" y="8896"/>
                  </a:lnTo>
                  <a:lnTo>
                    <a:pt x="4910" y="8896"/>
                  </a:lnTo>
                  <a:lnTo>
                    <a:pt x="5316" y="8822"/>
                  </a:lnTo>
                  <a:lnTo>
                    <a:pt x="5722" y="8712"/>
                  </a:lnTo>
                  <a:lnTo>
                    <a:pt x="6128" y="8601"/>
                  </a:lnTo>
                  <a:lnTo>
                    <a:pt x="6535" y="8416"/>
                  </a:lnTo>
                  <a:lnTo>
                    <a:pt x="6904" y="8195"/>
                  </a:lnTo>
                  <a:lnTo>
                    <a:pt x="7273" y="7900"/>
                  </a:lnTo>
                  <a:lnTo>
                    <a:pt x="7605" y="7604"/>
                  </a:lnTo>
                  <a:lnTo>
                    <a:pt x="7605" y="7604"/>
                  </a:lnTo>
                  <a:close/>
                </a:path>
              </a:pathLst>
            </a:custGeom>
            <a:noFill/>
            <a:ln w="6450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1" name="Google Shape;3421;p37"/>
            <p:cNvSpPr/>
            <p:nvPr/>
          </p:nvSpPr>
          <p:spPr>
            <a:xfrm>
              <a:off x="3441300" y="3094650"/>
              <a:ext cx="162450" cy="163375"/>
            </a:xfrm>
            <a:custGeom>
              <a:avLst/>
              <a:gdLst/>
              <a:ahLst/>
              <a:cxnLst/>
              <a:rect l="l" t="t" r="r" b="b"/>
              <a:pathLst>
                <a:path w="6498" h="6535" extrusionOk="0">
                  <a:moveTo>
                    <a:pt x="2954" y="1"/>
                  </a:moveTo>
                  <a:lnTo>
                    <a:pt x="2622" y="38"/>
                  </a:lnTo>
                  <a:lnTo>
                    <a:pt x="2327" y="112"/>
                  </a:lnTo>
                  <a:lnTo>
                    <a:pt x="2031" y="222"/>
                  </a:lnTo>
                  <a:lnTo>
                    <a:pt x="1736" y="370"/>
                  </a:lnTo>
                  <a:lnTo>
                    <a:pt x="1441" y="518"/>
                  </a:lnTo>
                  <a:lnTo>
                    <a:pt x="1182" y="739"/>
                  </a:lnTo>
                  <a:lnTo>
                    <a:pt x="961" y="961"/>
                  </a:lnTo>
                  <a:lnTo>
                    <a:pt x="702" y="1182"/>
                  </a:lnTo>
                  <a:lnTo>
                    <a:pt x="518" y="1477"/>
                  </a:lnTo>
                  <a:lnTo>
                    <a:pt x="370" y="1736"/>
                  </a:lnTo>
                  <a:lnTo>
                    <a:pt x="222" y="2031"/>
                  </a:lnTo>
                  <a:lnTo>
                    <a:pt x="112" y="2326"/>
                  </a:lnTo>
                  <a:lnTo>
                    <a:pt x="38" y="2622"/>
                  </a:lnTo>
                  <a:lnTo>
                    <a:pt x="1" y="2954"/>
                  </a:lnTo>
                  <a:lnTo>
                    <a:pt x="1" y="3249"/>
                  </a:lnTo>
                  <a:lnTo>
                    <a:pt x="1" y="3581"/>
                  </a:lnTo>
                  <a:lnTo>
                    <a:pt x="38" y="3877"/>
                  </a:lnTo>
                  <a:lnTo>
                    <a:pt x="112" y="4172"/>
                  </a:lnTo>
                  <a:lnTo>
                    <a:pt x="222" y="4467"/>
                  </a:lnTo>
                  <a:lnTo>
                    <a:pt x="370" y="4763"/>
                  </a:lnTo>
                  <a:lnTo>
                    <a:pt x="518" y="5058"/>
                  </a:lnTo>
                  <a:lnTo>
                    <a:pt x="702" y="5316"/>
                  </a:lnTo>
                  <a:lnTo>
                    <a:pt x="961" y="5575"/>
                  </a:lnTo>
                  <a:lnTo>
                    <a:pt x="1182" y="5796"/>
                  </a:lnTo>
                  <a:lnTo>
                    <a:pt x="1441" y="5981"/>
                  </a:lnTo>
                  <a:lnTo>
                    <a:pt x="1736" y="6129"/>
                  </a:lnTo>
                  <a:lnTo>
                    <a:pt x="2031" y="6276"/>
                  </a:lnTo>
                  <a:lnTo>
                    <a:pt x="2327" y="6387"/>
                  </a:lnTo>
                  <a:lnTo>
                    <a:pt x="2622" y="6461"/>
                  </a:lnTo>
                  <a:lnTo>
                    <a:pt x="2954" y="6498"/>
                  </a:lnTo>
                  <a:lnTo>
                    <a:pt x="3249" y="6535"/>
                  </a:lnTo>
                  <a:lnTo>
                    <a:pt x="3545" y="6498"/>
                  </a:lnTo>
                  <a:lnTo>
                    <a:pt x="3877" y="6461"/>
                  </a:lnTo>
                  <a:lnTo>
                    <a:pt x="4172" y="6387"/>
                  </a:lnTo>
                  <a:lnTo>
                    <a:pt x="4468" y="6276"/>
                  </a:lnTo>
                  <a:lnTo>
                    <a:pt x="4763" y="6129"/>
                  </a:lnTo>
                  <a:lnTo>
                    <a:pt x="5058" y="5981"/>
                  </a:lnTo>
                  <a:lnTo>
                    <a:pt x="5317" y="5796"/>
                  </a:lnTo>
                  <a:lnTo>
                    <a:pt x="5575" y="5575"/>
                  </a:lnTo>
                  <a:lnTo>
                    <a:pt x="5796" y="5316"/>
                  </a:lnTo>
                  <a:lnTo>
                    <a:pt x="5981" y="5058"/>
                  </a:lnTo>
                  <a:lnTo>
                    <a:pt x="6129" y="4763"/>
                  </a:lnTo>
                  <a:lnTo>
                    <a:pt x="6276" y="4467"/>
                  </a:lnTo>
                  <a:lnTo>
                    <a:pt x="6387" y="4172"/>
                  </a:lnTo>
                  <a:lnTo>
                    <a:pt x="6461" y="3877"/>
                  </a:lnTo>
                  <a:lnTo>
                    <a:pt x="6498" y="3581"/>
                  </a:lnTo>
                  <a:lnTo>
                    <a:pt x="6498" y="3249"/>
                  </a:lnTo>
                  <a:lnTo>
                    <a:pt x="6498" y="2954"/>
                  </a:lnTo>
                  <a:lnTo>
                    <a:pt x="6461" y="2622"/>
                  </a:lnTo>
                  <a:lnTo>
                    <a:pt x="6387" y="2326"/>
                  </a:lnTo>
                  <a:lnTo>
                    <a:pt x="6276" y="2031"/>
                  </a:lnTo>
                  <a:lnTo>
                    <a:pt x="6129" y="1736"/>
                  </a:lnTo>
                  <a:lnTo>
                    <a:pt x="5981" y="1477"/>
                  </a:lnTo>
                  <a:lnTo>
                    <a:pt x="5796" y="1182"/>
                  </a:lnTo>
                  <a:lnTo>
                    <a:pt x="5575" y="961"/>
                  </a:lnTo>
                  <a:lnTo>
                    <a:pt x="5317" y="739"/>
                  </a:lnTo>
                  <a:lnTo>
                    <a:pt x="5058" y="518"/>
                  </a:lnTo>
                  <a:lnTo>
                    <a:pt x="4763" y="370"/>
                  </a:lnTo>
                  <a:lnTo>
                    <a:pt x="4468" y="222"/>
                  </a:lnTo>
                  <a:lnTo>
                    <a:pt x="4172" y="112"/>
                  </a:lnTo>
                  <a:lnTo>
                    <a:pt x="3877" y="38"/>
                  </a:lnTo>
                  <a:lnTo>
                    <a:pt x="354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2" name="Google Shape;3422;p37"/>
            <p:cNvSpPr/>
            <p:nvPr/>
          </p:nvSpPr>
          <p:spPr>
            <a:xfrm>
              <a:off x="3410850" y="3064200"/>
              <a:ext cx="223350" cy="223350"/>
            </a:xfrm>
            <a:custGeom>
              <a:avLst/>
              <a:gdLst/>
              <a:ahLst/>
              <a:cxnLst/>
              <a:rect l="l" t="t" r="r" b="b"/>
              <a:pathLst>
                <a:path w="8934" h="8934" fill="none" extrusionOk="0">
                  <a:moveTo>
                    <a:pt x="7605" y="7642"/>
                  </a:moveTo>
                  <a:lnTo>
                    <a:pt x="7605" y="7642"/>
                  </a:lnTo>
                  <a:lnTo>
                    <a:pt x="7937" y="7273"/>
                  </a:lnTo>
                  <a:lnTo>
                    <a:pt x="8196" y="6940"/>
                  </a:lnTo>
                  <a:lnTo>
                    <a:pt x="8417" y="6534"/>
                  </a:lnTo>
                  <a:lnTo>
                    <a:pt x="8602" y="6165"/>
                  </a:lnTo>
                  <a:lnTo>
                    <a:pt x="8749" y="5759"/>
                  </a:lnTo>
                  <a:lnTo>
                    <a:pt x="8860" y="5316"/>
                  </a:lnTo>
                  <a:lnTo>
                    <a:pt x="8897" y="4910"/>
                  </a:lnTo>
                  <a:lnTo>
                    <a:pt x="8934" y="4467"/>
                  </a:lnTo>
                  <a:lnTo>
                    <a:pt x="8897" y="4061"/>
                  </a:lnTo>
                  <a:lnTo>
                    <a:pt x="8860" y="3618"/>
                  </a:lnTo>
                  <a:lnTo>
                    <a:pt x="8749" y="3212"/>
                  </a:lnTo>
                  <a:lnTo>
                    <a:pt x="8602" y="2806"/>
                  </a:lnTo>
                  <a:lnTo>
                    <a:pt x="8417" y="2400"/>
                  </a:lnTo>
                  <a:lnTo>
                    <a:pt x="8196" y="2031"/>
                  </a:lnTo>
                  <a:lnTo>
                    <a:pt x="7937" y="1662"/>
                  </a:lnTo>
                  <a:lnTo>
                    <a:pt x="7605" y="1330"/>
                  </a:lnTo>
                  <a:lnTo>
                    <a:pt x="7605" y="1330"/>
                  </a:lnTo>
                  <a:lnTo>
                    <a:pt x="7273" y="1034"/>
                  </a:lnTo>
                  <a:lnTo>
                    <a:pt x="6904" y="739"/>
                  </a:lnTo>
                  <a:lnTo>
                    <a:pt x="6535" y="517"/>
                  </a:lnTo>
                  <a:lnTo>
                    <a:pt x="6128" y="333"/>
                  </a:lnTo>
                  <a:lnTo>
                    <a:pt x="5722" y="185"/>
                  </a:lnTo>
                  <a:lnTo>
                    <a:pt x="5316" y="111"/>
                  </a:lnTo>
                  <a:lnTo>
                    <a:pt x="4910" y="38"/>
                  </a:lnTo>
                  <a:lnTo>
                    <a:pt x="4467" y="1"/>
                  </a:lnTo>
                  <a:lnTo>
                    <a:pt x="4024" y="38"/>
                  </a:lnTo>
                  <a:lnTo>
                    <a:pt x="3618" y="111"/>
                  </a:lnTo>
                  <a:lnTo>
                    <a:pt x="3212" y="185"/>
                  </a:lnTo>
                  <a:lnTo>
                    <a:pt x="2806" y="333"/>
                  </a:lnTo>
                  <a:lnTo>
                    <a:pt x="2400" y="517"/>
                  </a:lnTo>
                  <a:lnTo>
                    <a:pt x="2031" y="739"/>
                  </a:lnTo>
                  <a:lnTo>
                    <a:pt x="1662" y="1034"/>
                  </a:lnTo>
                  <a:lnTo>
                    <a:pt x="1330" y="1330"/>
                  </a:lnTo>
                  <a:lnTo>
                    <a:pt x="1330" y="1330"/>
                  </a:lnTo>
                  <a:lnTo>
                    <a:pt x="997" y="1662"/>
                  </a:lnTo>
                  <a:lnTo>
                    <a:pt x="739" y="2031"/>
                  </a:lnTo>
                  <a:lnTo>
                    <a:pt x="518" y="2400"/>
                  </a:lnTo>
                  <a:lnTo>
                    <a:pt x="333" y="2806"/>
                  </a:lnTo>
                  <a:lnTo>
                    <a:pt x="185" y="3212"/>
                  </a:lnTo>
                  <a:lnTo>
                    <a:pt x="75" y="3618"/>
                  </a:lnTo>
                  <a:lnTo>
                    <a:pt x="38" y="4061"/>
                  </a:lnTo>
                  <a:lnTo>
                    <a:pt x="1" y="4467"/>
                  </a:lnTo>
                  <a:lnTo>
                    <a:pt x="38" y="4910"/>
                  </a:lnTo>
                  <a:lnTo>
                    <a:pt x="75" y="5316"/>
                  </a:lnTo>
                  <a:lnTo>
                    <a:pt x="185" y="5759"/>
                  </a:lnTo>
                  <a:lnTo>
                    <a:pt x="333" y="6165"/>
                  </a:lnTo>
                  <a:lnTo>
                    <a:pt x="518" y="6534"/>
                  </a:lnTo>
                  <a:lnTo>
                    <a:pt x="739" y="6940"/>
                  </a:lnTo>
                  <a:lnTo>
                    <a:pt x="997" y="7273"/>
                  </a:lnTo>
                  <a:lnTo>
                    <a:pt x="1330" y="7642"/>
                  </a:lnTo>
                  <a:lnTo>
                    <a:pt x="1330" y="7642"/>
                  </a:lnTo>
                  <a:lnTo>
                    <a:pt x="1662" y="7937"/>
                  </a:lnTo>
                  <a:lnTo>
                    <a:pt x="2031" y="8196"/>
                  </a:lnTo>
                  <a:lnTo>
                    <a:pt x="2400" y="8417"/>
                  </a:lnTo>
                  <a:lnTo>
                    <a:pt x="2806" y="8602"/>
                  </a:lnTo>
                  <a:lnTo>
                    <a:pt x="3212" y="8749"/>
                  </a:lnTo>
                  <a:lnTo>
                    <a:pt x="3618" y="8860"/>
                  </a:lnTo>
                  <a:lnTo>
                    <a:pt x="4024" y="8897"/>
                  </a:lnTo>
                  <a:lnTo>
                    <a:pt x="4467" y="8934"/>
                  </a:lnTo>
                  <a:lnTo>
                    <a:pt x="4910" y="8897"/>
                  </a:lnTo>
                  <a:lnTo>
                    <a:pt x="5316" y="8860"/>
                  </a:lnTo>
                  <a:lnTo>
                    <a:pt x="5722" y="8749"/>
                  </a:lnTo>
                  <a:lnTo>
                    <a:pt x="6128" y="8602"/>
                  </a:lnTo>
                  <a:lnTo>
                    <a:pt x="6535" y="8417"/>
                  </a:lnTo>
                  <a:lnTo>
                    <a:pt x="6904" y="8196"/>
                  </a:lnTo>
                  <a:lnTo>
                    <a:pt x="7273" y="7937"/>
                  </a:lnTo>
                  <a:lnTo>
                    <a:pt x="7605" y="7642"/>
                  </a:lnTo>
                  <a:lnTo>
                    <a:pt x="7605" y="7642"/>
                  </a:lnTo>
                  <a:close/>
                </a:path>
              </a:pathLst>
            </a:custGeom>
            <a:noFill/>
            <a:ln w="6450" cap="rnd" cmpd="sng">
              <a:solidFill>
                <a:srgbClr val="BAC2B2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3" name="Google Shape;3423;p37"/>
            <p:cNvSpPr/>
            <p:nvPr/>
          </p:nvSpPr>
          <p:spPr>
            <a:xfrm>
              <a:off x="4473975" y="2997750"/>
              <a:ext cx="131075" cy="262125"/>
            </a:xfrm>
            <a:custGeom>
              <a:avLst/>
              <a:gdLst/>
              <a:ahLst/>
              <a:cxnLst/>
              <a:rect l="l" t="t" r="r" b="b"/>
              <a:pathLst>
                <a:path w="5243" h="10485" extrusionOk="0">
                  <a:moveTo>
                    <a:pt x="1" y="1"/>
                  </a:moveTo>
                  <a:lnTo>
                    <a:pt x="2769" y="10484"/>
                  </a:lnTo>
                  <a:lnTo>
                    <a:pt x="5242" y="10484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4" name="Google Shape;3424;p37"/>
            <p:cNvSpPr/>
            <p:nvPr/>
          </p:nvSpPr>
          <p:spPr>
            <a:xfrm>
              <a:off x="4653925" y="3084500"/>
              <a:ext cx="108000" cy="175375"/>
            </a:xfrm>
            <a:custGeom>
              <a:avLst/>
              <a:gdLst/>
              <a:ahLst/>
              <a:cxnLst/>
              <a:rect l="l" t="t" r="r" b="b"/>
              <a:pathLst>
                <a:path w="4320" h="7015" extrusionOk="0">
                  <a:moveTo>
                    <a:pt x="1" y="1"/>
                  </a:moveTo>
                  <a:lnTo>
                    <a:pt x="1846" y="7014"/>
                  </a:lnTo>
                  <a:lnTo>
                    <a:pt x="4320" y="7014"/>
                  </a:lnTo>
                  <a:lnTo>
                    <a:pt x="2437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5" name="Google Shape;3425;p37"/>
            <p:cNvSpPr/>
            <p:nvPr/>
          </p:nvSpPr>
          <p:spPr>
            <a:xfrm>
              <a:off x="4841275" y="3200775"/>
              <a:ext cx="77525" cy="59100"/>
            </a:xfrm>
            <a:custGeom>
              <a:avLst/>
              <a:gdLst/>
              <a:ahLst/>
              <a:cxnLst/>
              <a:rect l="l" t="t" r="r" b="b"/>
              <a:pathLst>
                <a:path w="3101" h="2364" extrusionOk="0">
                  <a:moveTo>
                    <a:pt x="0" y="1"/>
                  </a:moveTo>
                  <a:lnTo>
                    <a:pt x="628" y="2363"/>
                  </a:lnTo>
                  <a:lnTo>
                    <a:pt x="3101" y="2363"/>
                  </a:lnTo>
                  <a:lnTo>
                    <a:pt x="247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6" name="Google Shape;3426;p37"/>
            <p:cNvSpPr/>
            <p:nvPr/>
          </p:nvSpPr>
          <p:spPr>
            <a:xfrm>
              <a:off x="4956625" y="3044825"/>
              <a:ext cx="118150" cy="215050"/>
            </a:xfrm>
            <a:custGeom>
              <a:avLst/>
              <a:gdLst/>
              <a:ahLst/>
              <a:cxnLst/>
              <a:rect l="l" t="t" r="r" b="b"/>
              <a:pathLst>
                <a:path w="4726" h="8602" extrusionOk="0">
                  <a:moveTo>
                    <a:pt x="0" y="1"/>
                  </a:moveTo>
                  <a:lnTo>
                    <a:pt x="2289" y="8601"/>
                  </a:lnTo>
                  <a:lnTo>
                    <a:pt x="4725" y="8601"/>
                  </a:lnTo>
                  <a:lnTo>
                    <a:pt x="2474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7" name="Google Shape;3427;p37"/>
            <p:cNvSpPr/>
            <p:nvPr/>
          </p:nvSpPr>
          <p:spPr>
            <a:xfrm>
              <a:off x="5127350" y="3095575"/>
              <a:ext cx="104300" cy="164300"/>
            </a:xfrm>
            <a:custGeom>
              <a:avLst/>
              <a:gdLst/>
              <a:ahLst/>
              <a:cxnLst/>
              <a:rect l="l" t="t" r="r" b="b"/>
              <a:pathLst>
                <a:path w="4172" h="6572" extrusionOk="0">
                  <a:moveTo>
                    <a:pt x="1" y="1"/>
                  </a:moveTo>
                  <a:lnTo>
                    <a:pt x="1735" y="6571"/>
                  </a:lnTo>
                  <a:lnTo>
                    <a:pt x="4172" y="6571"/>
                  </a:lnTo>
                  <a:lnTo>
                    <a:pt x="2437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8" name="Google Shape;3428;p37"/>
            <p:cNvSpPr/>
            <p:nvPr/>
          </p:nvSpPr>
          <p:spPr>
            <a:xfrm>
              <a:off x="2468625" y="2977450"/>
              <a:ext cx="633100" cy="30475"/>
            </a:xfrm>
            <a:custGeom>
              <a:avLst/>
              <a:gdLst/>
              <a:ahLst/>
              <a:cxnLst/>
              <a:rect l="l" t="t" r="r" b="b"/>
              <a:pathLst>
                <a:path w="25324" h="1219" extrusionOk="0">
                  <a:moveTo>
                    <a:pt x="333" y="1"/>
                  </a:moveTo>
                  <a:lnTo>
                    <a:pt x="1" y="1219"/>
                  </a:lnTo>
                  <a:lnTo>
                    <a:pt x="25028" y="1219"/>
                  </a:lnTo>
                  <a:lnTo>
                    <a:pt x="25324" y="7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9" name="Google Shape;3429;p37"/>
            <p:cNvSpPr/>
            <p:nvPr/>
          </p:nvSpPr>
          <p:spPr>
            <a:xfrm>
              <a:off x="2445550" y="3064200"/>
              <a:ext cx="223375" cy="30475"/>
            </a:xfrm>
            <a:custGeom>
              <a:avLst/>
              <a:gdLst/>
              <a:ahLst/>
              <a:cxnLst/>
              <a:rect l="l" t="t" r="r" b="b"/>
              <a:pathLst>
                <a:path w="8935" h="1219" extrusionOk="0">
                  <a:moveTo>
                    <a:pt x="333" y="1"/>
                  </a:moveTo>
                  <a:lnTo>
                    <a:pt x="1" y="1219"/>
                  </a:lnTo>
                  <a:lnTo>
                    <a:pt x="8602" y="1219"/>
                  </a:lnTo>
                  <a:lnTo>
                    <a:pt x="893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0" name="Google Shape;3430;p37"/>
            <p:cNvSpPr/>
            <p:nvPr/>
          </p:nvSpPr>
          <p:spPr>
            <a:xfrm>
              <a:off x="2422500" y="3150025"/>
              <a:ext cx="356225" cy="30475"/>
            </a:xfrm>
            <a:custGeom>
              <a:avLst/>
              <a:gdLst/>
              <a:ahLst/>
              <a:cxnLst/>
              <a:rect l="l" t="t" r="r" b="b"/>
              <a:pathLst>
                <a:path w="14249" h="1219" extrusionOk="0">
                  <a:moveTo>
                    <a:pt x="332" y="1"/>
                  </a:moveTo>
                  <a:lnTo>
                    <a:pt x="0" y="1219"/>
                  </a:lnTo>
                  <a:lnTo>
                    <a:pt x="13917" y="1219"/>
                  </a:lnTo>
                  <a:lnTo>
                    <a:pt x="14249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1" name="Google Shape;3431;p37"/>
            <p:cNvSpPr/>
            <p:nvPr/>
          </p:nvSpPr>
          <p:spPr>
            <a:xfrm>
              <a:off x="2400350" y="3235850"/>
              <a:ext cx="458675" cy="29550"/>
            </a:xfrm>
            <a:custGeom>
              <a:avLst/>
              <a:gdLst/>
              <a:ahLst/>
              <a:cxnLst/>
              <a:rect l="l" t="t" r="r" b="b"/>
              <a:pathLst>
                <a:path w="18347" h="1182" extrusionOk="0">
                  <a:moveTo>
                    <a:pt x="295" y="1"/>
                  </a:moveTo>
                  <a:lnTo>
                    <a:pt x="0" y="1182"/>
                  </a:lnTo>
                  <a:lnTo>
                    <a:pt x="18051" y="1182"/>
                  </a:lnTo>
                  <a:lnTo>
                    <a:pt x="18346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2" name="Google Shape;3432;p37"/>
            <p:cNvSpPr/>
            <p:nvPr/>
          </p:nvSpPr>
          <p:spPr>
            <a:xfrm>
              <a:off x="5398675" y="3024525"/>
              <a:ext cx="51700" cy="47075"/>
            </a:xfrm>
            <a:custGeom>
              <a:avLst/>
              <a:gdLst/>
              <a:ahLst/>
              <a:cxnLst/>
              <a:rect l="l" t="t" r="r" b="b"/>
              <a:pathLst>
                <a:path w="2068" h="1883" extrusionOk="0">
                  <a:moveTo>
                    <a:pt x="2067" y="0"/>
                  </a:moveTo>
                  <a:lnTo>
                    <a:pt x="1772" y="74"/>
                  </a:lnTo>
                  <a:lnTo>
                    <a:pt x="1440" y="185"/>
                  </a:lnTo>
                  <a:lnTo>
                    <a:pt x="1181" y="333"/>
                  </a:lnTo>
                  <a:lnTo>
                    <a:pt x="923" y="480"/>
                  </a:lnTo>
                  <a:lnTo>
                    <a:pt x="591" y="776"/>
                  </a:lnTo>
                  <a:lnTo>
                    <a:pt x="332" y="1108"/>
                  </a:lnTo>
                  <a:lnTo>
                    <a:pt x="148" y="1477"/>
                  </a:lnTo>
                  <a:lnTo>
                    <a:pt x="0" y="1846"/>
                  </a:lnTo>
                  <a:lnTo>
                    <a:pt x="369" y="1883"/>
                  </a:lnTo>
                  <a:lnTo>
                    <a:pt x="480" y="1588"/>
                  </a:lnTo>
                  <a:lnTo>
                    <a:pt x="628" y="1292"/>
                  </a:lnTo>
                  <a:lnTo>
                    <a:pt x="849" y="997"/>
                  </a:lnTo>
                  <a:lnTo>
                    <a:pt x="1108" y="739"/>
                  </a:lnTo>
                  <a:lnTo>
                    <a:pt x="1329" y="628"/>
                  </a:lnTo>
                  <a:lnTo>
                    <a:pt x="1551" y="480"/>
                  </a:lnTo>
                  <a:lnTo>
                    <a:pt x="1772" y="406"/>
                  </a:lnTo>
                  <a:lnTo>
                    <a:pt x="2030" y="333"/>
                  </a:lnTo>
                  <a:lnTo>
                    <a:pt x="206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3" name="Google Shape;3433;p37"/>
            <p:cNvSpPr/>
            <p:nvPr/>
          </p:nvSpPr>
          <p:spPr>
            <a:xfrm>
              <a:off x="5397750" y="3090975"/>
              <a:ext cx="37850" cy="49850"/>
            </a:xfrm>
            <a:custGeom>
              <a:avLst/>
              <a:gdLst/>
              <a:ahLst/>
              <a:cxnLst/>
              <a:rect l="l" t="t" r="r" b="b"/>
              <a:pathLst>
                <a:path w="1514" h="1994" extrusionOk="0">
                  <a:moveTo>
                    <a:pt x="0" y="0"/>
                  </a:moveTo>
                  <a:lnTo>
                    <a:pt x="74" y="332"/>
                  </a:lnTo>
                  <a:lnTo>
                    <a:pt x="185" y="665"/>
                  </a:lnTo>
                  <a:lnTo>
                    <a:pt x="332" y="997"/>
                  </a:lnTo>
                  <a:lnTo>
                    <a:pt x="554" y="1292"/>
                  </a:lnTo>
                  <a:lnTo>
                    <a:pt x="739" y="1514"/>
                  </a:lnTo>
                  <a:lnTo>
                    <a:pt x="960" y="1698"/>
                  </a:lnTo>
                  <a:lnTo>
                    <a:pt x="1182" y="1846"/>
                  </a:lnTo>
                  <a:lnTo>
                    <a:pt x="1440" y="1994"/>
                  </a:lnTo>
                  <a:lnTo>
                    <a:pt x="1514" y="1661"/>
                  </a:lnTo>
                  <a:lnTo>
                    <a:pt x="1292" y="1551"/>
                  </a:lnTo>
                  <a:lnTo>
                    <a:pt x="1108" y="1403"/>
                  </a:lnTo>
                  <a:lnTo>
                    <a:pt x="960" y="1255"/>
                  </a:lnTo>
                  <a:lnTo>
                    <a:pt x="812" y="1071"/>
                  </a:lnTo>
                  <a:lnTo>
                    <a:pt x="628" y="849"/>
                  </a:lnTo>
                  <a:lnTo>
                    <a:pt x="480" y="591"/>
                  </a:lnTo>
                  <a:lnTo>
                    <a:pt x="406" y="332"/>
                  </a:lnTo>
                  <a:lnTo>
                    <a:pt x="332" y="3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4" name="Google Shape;3434;p37"/>
            <p:cNvSpPr/>
            <p:nvPr/>
          </p:nvSpPr>
          <p:spPr>
            <a:xfrm>
              <a:off x="5479875" y="3027300"/>
              <a:ext cx="44325" cy="62775"/>
            </a:xfrm>
            <a:custGeom>
              <a:avLst/>
              <a:gdLst/>
              <a:ahLst/>
              <a:cxnLst/>
              <a:rect l="l" t="t" r="r" b="b"/>
              <a:pathLst>
                <a:path w="1773" h="2511" extrusionOk="0">
                  <a:moveTo>
                    <a:pt x="38" y="0"/>
                  </a:moveTo>
                  <a:lnTo>
                    <a:pt x="1" y="332"/>
                  </a:lnTo>
                  <a:lnTo>
                    <a:pt x="259" y="443"/>
                  </a:lnTo>
                  <a:lnTo>
                    <a:pt x="517" y="591"/>
                  </a:lnTo>
                  <a:lnTo>
                    <a:pt x="776" y="775"/>
                  </a:lnTo>
                  <a:lnTo>
                    <a:pt x="960" y="997"/>
                  </a:lnTo>
                  <a:lnTo>
                    <a:pt x="1182" y="1329"/>
                  </a:lnTo>
                  <a:lnTo>
                    <a:pt x="1329" y="1698"/>
                  </a:lnTo>
                  <a:lnTo>
                    <a:pt x="1440" y="2067"/>
                  </a:lnTo>
                  <a:lnTo>
                    <a:pt x="1440" y="2436"/>
                  </a:lnTo>
                  <a:lnTo>
                    <a:pt x="1772" y="2510"/>
                  </a:lnTo>
                  <a:lnTo>
                    <a:pt x="1772" y="2067"/>
                  </a:lnTo>
                  <a:lnTo>
                    <a:pt x="1662" y="1624"/>
                  </a:lnTo>
                  <a:lnTo>
                    <a:pt x="1514" y="1181"/>
                  </a:lnTo>
                  <a:lnTo>
                    <a:pt x="1366" y="997"/>
                  </a:lnTo>
                  <a:lnTo>
                    <a:pt x="1219" y="812"/>
                  </a:lnTo>
                  <a:lnTo>
                    <a:pt x="997" y="554"/>
                  </a:lnTo>
                  <a:lnTo>
                    <a:pt x="702" y="295"/>
                  </a:lnTo>
                  <a:lnTo>
                    <a:pt x="370" y="111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5" name="Google Shape;3435;p37"/>
            <p:cNvSpPr/>
            <p:nvPr/>
          </p:nvSpPr>
          <p:spPr>
            <a:xfrm>
              <a:off x="5464200" y="3107575"/>
              <a:ext cx="55375" cy="38800"/>
            </a:xfrm>
            <a:custGeom>
              <a:avLst/>
              <a:gdLst/>
              <a:ahLst/>
              <a:cxnLst/>
              <a:rect l="l" t="t" r="r" b="b"/>
              <a:pathLst>
                <a:path w="2215" h="1552" extrusionOk="0">
                  <a:moveTo>
                    <a:pt x="1883" y="1"/>
                  </a:moveTo>
                  <a:lnTo>
                    <a:pt x="1772" y="222"/>
                  </a:lnTo>
                  <a:lnTo>
                    <a:pt x="1624" y="444"/>
                  </a:lnTo>
                  <a:lnTo>
                    <a:pt x="1440" y="628"/>
                  </a:lnTo>
                  <a:lnTo>
                    <a:pt x="1255" y="776"/>
                  </a:lnTo>
                  <a:lnTo>
                    <a:pt x="960" y="960"/>
                  </a:lnTo>
                  <a:lnTo>
                    <a:pt x="665" y="1108"/>
                  </a:lnTo>
                  <a:lnTo>
                    <a:pt x="369" y="1182"/>
                  </a:lnTo>
                  <a:lnTo>
                    <a:pt x="37" y="1219"/>
                  </a:lnTo>
                  <a:lnTo>
                    <a:pt x="0" y="1551"/>
                  </a:lnTo>
                  <a:lnTo>
                    <a:pt x="369" y="1514"/>
                  </a:lnTo>
                  <a:lnTo>
                    <a:pt x="775" y="1403"/>
                  </a:lnTo>
                  <a:lnTo>
                    <a:pt x="1107" y="1256"/>
                  </a:lnTo>
                  <a:lnTo>
                    <a:pt x="1440" y="1034"/>
                  </a:lnTo>
                  <a:lnTo>
                    <a:pt x="1698" y="813"/>
                  </a:lnTo>
                  <a:lnTo>
                    <a:pt x="1920" y="591"/>
                  </a:lnTo>
                  <a:lnTo>
                    <a:pt x="2067" y="333"/>
                  </a:lnTo>
                  <a:lnTo>
                    <a:pt x="2215" y="74"/>
                  </a:lnTo>
                  <a:lnTo>
                    <a:pt x="188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6" name="Google Shape;3436;p37"/>
            <p:cNvSpPr/>
            <p:nvPr/>
          </p:nvSpPr>
          <p:spPr>
            <a:xfrm>
              <a:off x="5427275" y="3053125"/>
              <a:ext cx="61850" cy="54475"/>
            </a:xfrm>
            <a:custGeom>
              <a:avLst/>
              <a:gdLst/>
              <a:ahLst/>
              <a:cxnLst/>
              <a:rect l="l" t="t" r="r" b="b"/>
              <a:pathLst>
                <a:path w="2474" h="2179" extrusionOk="0">
                  <a:moveTo>
                    <a:pt x="1477" y="1"/>
                  </a:moveTo>
                  <a:lnTo>
                    <a:pt x="1" y="1883"/>
                  </a:lnTo>
                  <a:lnTo>
                    <a:pt x="2474" y="2179"/>
                  </a:lnTo>
                  <a:lnTo>
                    <a:pt x="147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7" name="Google Shape;3437;p37"/>
            <p:cNvSpPr/>
            <p:nvPr/>
          </p:nvSpPr>
          <p:spPr>
            <a:xfrm>
              <a:off x="5655225" y="3107575"/>
              <a:ext cx="58150" cy="39700"/>
            </a:xfrm>
            <a:custGeom>
              <a:avLst/>
              <a:gdLst/>
              <a:ahLst/>
              <a:cxnLst/>
              <a:rect l="l" t="t" r="r" b="b"/>
              <a:pathLst>
                <a:path w="2326" h="1588" extrusionOk="0">
                  <a:moveTo>
                    <a:pt x="1994" y="1"/>
                  </a:moveTo>
                  <a:lnTo>
                    <a:pt x="1846" y="296"/>
                  </a:lnTo>
                  <a:lnTo>
                    <a:pt x="1624" y="591"/>
                  </a:lnTo>
                  <a:lnTo>
                    <a:pt x="1366" y="813"/>
                  </a:lnTo>
                  <a:lnTo>
                    <a:pt x="1071" y="997"/>
                  </a:lnTo>
                  <a:lnTo>
                    <a:pt x="812" y="1108"/>
                  </a:lnTo>
                  <a:lnTo>
                    <a:pt x="591" y="1182"/>
                  </a:lnTo>
                  <a:lnTo>
                    <a:pt x="332" y="1256"/>
                  </a:lnTo>
                  <a:lnTo>
                    <a:pt x="111" y="1256"/>
                  </a:lnTo>
                  <a:lnTo>
                    <a:pt x="0" y="1588"/>
                  </a:lnTo>
                  <a:lnTo>
                    <a:pt x="296" y="1588"/>
                  </a:lnTo>
                  <a:lnTo>
                    <a:pt x="628" y="1514"/>
                  </a:lnTo>
                  <a:lnTo>
                    <a:pt x="923" y="1440"/>
                  </a:lnTo>
                  <a:lnTo>
                    <a:pt x="1218" y="1293"/>
                  </a:lnTo>
                  <a:lnTo>
                    <a:pt x="1588" y="1071"/>
                  </a:lnTo>
                  <a:lnTo>
                    <a:pt x="1883" y="776"/>
                  </a:lnTo>
                  <a:lnTo>
                    <a:pt x="2141" y="481"/>
                  </a:lnTo>
                  <a:lnTo>
                    <a:pt x="2326" y="111"/>
                  </a:lnTo>
                  <a:lnTo>
                    <a:pt x="19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8" name="Google Shape;3438;p37"/>
            <p:cNvSpPr/>
            <p:nvPr/>
          </p:nvSpPr>
          <p:spPr>
            <a:xfrm>
              <a:off x="5687525" y="3035600"/>
              <a:ext cx="30475" cy="55400"/>
            </a:xfrm>
            <a:custGeom>
              <a:avLst/>
              <a:gdLst/>
              <a:ahLst/>
              <a:cxnLst/>
              <a:rect l="l" t="t" r="r" b="b"/>
              <a:pathLst>
                <a:path w="1219" h="2216" extrusionOk="0">
                  <a:moveTo>
                    <a:pt x="111" y="0"/>
                  </a:moveTo>
                  <a:lnTo>
                    <a:pt x="0" y="333"/>
                  </a:lnTo>
                  <a:lnTo>
                    <a:pt x="185" y="480"/>
                  </a:lnTo>
                  <a:lnTo>
                    <a:pt x="332" y="628"/>
                  </a:lnTo>
                  <a:lnTo>
                    <a:pt x="480" y="812"/>
                  </a:lnTo>
                  <a:lnTo>
                    <a:pt x="591" y="997"/>
                  </a:lnTo>
                  <a:lnTo>
                    <a:pt x="738" y="1255"/>
                  </a:lnTo>
                  <a:lnTo>
                    <a:pt x="812" y="1551"/>
                  </a:lnTo>
                  <a:lnTo>
                    <a:pt x="886" y="1809"/>
                  </a:lnTo>
                  <a:lnTo>
                    <a:pt x="886" y="2104"/>
                  </a:lnTo>
                  <a:lnTo>
                    <a:pt x="1218" y="2215"/>
                  </a:lnTo>
                  <a:lnTo>
                    <a:pt x="1218" y="1846"/>
                  </a:lnTo>
                  <a:lnTo>
                    <a:pt x="1181" y="1514"/>
                  </a:lnTo>
                  <a:lnTo>
                    <a:pt x="1071" y="1182"/>
                  </a:lnTo>
                  <a:lnTo>
                    <a:pt x="886" y="849"/>
                  </a:lnTo>
                  <a:lnTo>
                    <a:pt x="738" y="591"/>
                  </a:lnTo>
                  <a:lnTo>
                    <a:pt x="554" y="370"/>
                  </a:lnTo>
                  <a:lnTo>
                    <a:pt x="369" y="185"/>
                  </a:lnTo>
                  <a:lnTo>
                    <a:pt x="11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9" name="Google Shape;3439;p37"/>
            <p:cNvSpPr/>
            <p:nvPr/>
          </p:nvSpPr>
          <p:spPr>
            <a:xfrm>
              <a:off x="5591550" y="3070675"/>
              <a:ext cx="36000" cy="69225"/>
            </a:xfrm>
            <a:custGeom>
              <a:avLst/>
              <a:gdLst/>
              <a:ahLst/>
              <a:cxnLst/>
              <a:rect l="l" t="t" r="r" b="b"/>
              <a:pathLst>
                <a:path w="1440" h="2769" extrusionOk="0">
                  <a:moveTo>
                    <a:pt x="37" y="0"/>
                  </a:moveTo>
                  <a:lnTo>
                    <a:pt x="0" y="443"/>
                  </a:lnTo>
                  <a:lnTo>
                    <a:pt x="0" y="886"/>
                  </a:lnTo>
                  <a:lnTo>
                    <a:pt x="111" y="1329"/>
                  </a:lnTo>
                  <a:lnTo>
                    <a:pt x="185" y="1550"/>
                  </a:lnTo>
                  <a:lnTo>
                    <a:pt x="295" y="1772"/>
                  </a:lnTo>
                  <a:lnTo>
                    <a:pt x="517" y="2067"/>
                  </a:lnTo>
                  <a:lnTo>
                    <a:pt x="775" y="2326"/>
                  </a:lnTo>
                  <a:lnTo>
                    <a:pt x="1034" y="2584"/>
                  </a:lnTo>
                  <a:lnTo>
                    <a:pt x="1366" y="2769"/>
                  </a:lnTo>
                  <a:lnTo>
                    <a:pt x="1440" y="2436"/>
                  </a:lnTo>
                  <a:lnTo>
                    <a:pt x="1218" y="2289"/>
                  </a:lnTo>
                  <a:lnTo>
                    <a:pt x="960" y="2104"/>
                  </a:lnTo>
                  <a:lnTo>
                    <a:pt x="775" y="1846"/>
                  </a:lnTo>
                  <a:lnTo>
                    <a:pt x="591" y="1624"/>
                  </a:lnTo>
                  <a:lnTo>
                    <a:pt x="443" y="1255"/>
                  </a:lnTo>
                  <a:lnTo>
                    <a:pt x="332" y="849"/>
                  </a:lnTo>
                  <a:lnTo>
                    <a:pt x="332" y="480"/>
                  </a:lnTo>
                  <a:lnTo>
                    <a:pt x="369" y="11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0" name="Google Shape;3440;p37"/>
            <p:cNvSpPr/>
            <p:nvPr/>
          </p:nvSpPr>
          <p:spPr>
            <a:xfrm>
              <a:off x="5600775" y="3024525"/>
              <a:ext cx="60925" cy="30475"/>
            </a:xfrm>
            <a:custGeom>
              <a:avLst/>
              <a:gdLst/>
              <a:ahLst/>
              <a:cxnLst/>
              <a:rect l="l" t="t" r="r" b="b"/>
              <a:pathLst>
                <a:path w="2437" h="1219" extrusionOk="0">
                  <a:moveTo>
                    <a:pt x="2067" y="0"/>
                  </a:moveTo>
                  <a:lnTo>
                    <a:pt x="1661" y="37"/>
                  </a:lnTo>
                  <a:lnTo>
                    <a:pt x="1292" y="111"/>
                  </a:lnTo>
                  <a:lnTo>
                    <a:pt x="923" y="259"/>
                  </a:lnTo>
                  <a:lnTo>
                    <a:pt x="628" y="443"/>
                  </a:lnTo>
                  <a:lnTo>
                    <a:pt x="406" y="628"/>
                  </a:lnTo>
                  <a:lnTo>
                    <a:pt x="185" y="886"/>
                  </a:lnTo>
                  <a:lnTo>
                    <a:pt x="0" y="1108"/>
                  </a:lnTo>
                  <a:lnTo>
                    <a:pt x="333" y="1219"/>
                  </a:lnTo>
                  <a:lnTo>
                    <a:pt x="480" y="1034"/>
                  </a:lnTo>
                  <a:lnTo>
                    <a:pt x="665" y="849"/>
                  </a:lnTo>
                  <a:lnTo>
                    <a:pt x="849" y="702"/>
                  </a:lnTo>
                  <a:lnTo>
                    <a:pt x="1071" y="554"/>
                  </a:lnTo>
                  <a:lnTo>
                    <a:pt x="1366" y="443"/>
                  </a:lnTo>
                  <a:lnTo>
                    <a:pt x="1698" y="370"/>
                  </a:lnTo>
                  <a:lnTo>
                    <a:pt x="2031" y="333"/>
                  </a:lnTo>
                  <a:lnTo>
                    <a:pt x="2363" y="333"/>
                  </a:lnTo>
                  <a:lnTo>
                    <a:pt x="243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1" name="Google Shape;3441;p37"/>
            <p:cNvSpPr/>
            <p:nvPr/>
          </p:nvSpPr>
          <p:spPr>
            <a:xfrm>
              <a:off x="5631225" y="3058675"/>
              <a:ext cx="59075" cy="58150"/>
            </a:xfrm>
            <a:custGeom>
              <a:avLst/>
              <a:gdLst/>
              <a:ahLst/>
              <a:cxnLst/>
              <a:rect l="l" t="t" r="r" b="b"/>
              <a:pathLst>
                <a:path w="2363" h="2326" extrusionOk="0">
                  <a:moveTo>
                    <a:pt x="0" y="0"/>
                  </a:moveTo>
                  <a:lnTo>
                    <a:pt x="591" y="2326"/>
                  </a:lnTo>
                  <a:lnTo>
                    <a:pt x="2363" y="702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2" name="Google Shape;3442;p37"/>
            <p:cNvSpPr/>
            <p:nvPr/>
          </p:nvSpPr>
          <p:spPr>
            <a:xfrm>
              <a:off x="2152100" y="2986675"/>
              <a:ext cx="53550" cy="49875"/>
            </a:xfrm>
            <a:custGeom>
              <a:avLst/>
              <a:gdLst/>
              <a:ahLst/>
              <a:cxnLst/>
              <a:rect l="l" t="t" r="r" b="b"/>
              <a:pathLst>
                <a:path w="2142" h="1995" extrusionOk="0">
                  <a:moveTo>
                    <a:pt x="0" y="1"/>
                  </a:moveTo>
                  <a:lnTo>
                    <a:pt x="74" y="370"/>
                  </a:lnTo>
                  <a:lnTo>
                    <a:pt x="296" y="444"/>
                  </a:lnTo>
                  <a:lnTo>
                    <a:pt x="554" y="518"/>
                  </a:lnTo>
                  <a:lnTo>
                    <a:pt x="775" y="628"/>
                  </a:lnTo>
                  <a:lnTo>
                    <a:pt x="997" y="776"/>
                  </a:lnTo>
                  <a:lnTo>
                    <a:pt x="1255" y="1035"/>
                  </a:lnTo>
                  <a:lnTo>
                    <a:pt x="1514" y="1330"/>
                  </a:lnTo>
                  <a:lnTo>
                    <a:pt x="1661" y="1625"/>
                  </a:lnTo>
                  <a:lnTo>
                    <a:pt x="1772" y="1994"/>
                  </a:lnTo>
                  <a:lnTo>
                    <a:pt x="2141" y="1920"/>
                  </a:lnTo>
                  <a:lnTo>
                    <a:pt x="1994" y="1551"/>
                  </a:lnTo>
                  <a:lnTo>
                    <a:pt x="1809" y="1145"/>
                  </a:lnTo>
                  <a:lnTo>
                    <a:pt x="1551" y="813"/>
                  </a:lnTo>
                  <a:lnTo>
                    <a:pt x="1218" y="518"/>
                  </a:lnTo>
                  <a:lnTo>
                    <a:pt x="923" y="333"/>
                  </a:lnTo>
                  <a:lnTo>
                    <a:pt x="628" y="186"/>
                  </a:lnTo>
                  <a:lnTo>
                    <a:pt x="333" y="75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3" name="Google Shape;3443;p37"/>
            <p:cNvSpPr/>
            <p:nvPr/>
          </p:nvSpPr>
          <p:spPr>
            <a:xfrm>
              <a:off x="2167775" y="3055900"/>
              <a:ext cx="38800" cy="50775"/>
            </a:xfrm>
            <a:custGeom>
              <a:avLst/>
              <a:gdLst/>
              <a:ahLst/>
              <a:cxnLst/>
              <a:rect l="l" t="t" r="r" b="b"/>
              <a:pathLst>
                <a:path w="1552" h="2031" extrusionOk="0">
                  <a:moveTo>
                    <a:pt x="1551" y="0"/>
                  </a:moveTo>
                  <a:lnTo>
                    <a:pt x="1219" y="37"/>
                  </a:lnTo>
                  <a:lnTo>
                    <a:pt x="1145" y="333"/>
                  </a:lnTo>
                  <a:lnTo>
                    <a:pt x="1034" y="591"/>
                  </a:lnTo>
                  <a:lnTo>
                    <a:pt x="924" y="849"/>
                  </a:lnTo>
                  <a:lnTo>
                    <a:pt x="739" y="1108"/>
                  </a:lnTo>
                  <a:lnTo>
                    <a:pt x="591" y="1292"/>
                  </a:lnTo>
                  <a:lnTo>
                    <a:pt x="407" y="1440"/>
                  </a:lnTo>
                  <a:lnTo>
                    <a:pt x="222" y="1588"/>
                  </a:lnTo>
                  <a:lnTo>
                    <a:pt x="1" y="1699"/>
                  </a:lnTo>
                  <a:lnTo>
                    <a:pt x="75" y="2031"/>
                  </a:lnTo>
                  <a:lnTo>
                    <a:pt x="333" y="1920"/>
                  </a:lnTo>
                  <a:lnTo>
                    <a:pt x="591" y="1735"/>
                  </a:lnTo>
                  <a:lnTo>
                    <a:pt x="813" y="1551"/>
                  </a:lnTo>
                  <a:lnTo>
                    <a:pt x="998" y="1329"/>
                  </a:lnTo>
                  <a:lnTo>
                    <a:pt x="1219" y="997"/>
                  </a:lnTo>
                  <a:lnTo>
                    <a:pt x="1404" y="665"/>
                  </a:lnTo>
                  <a:lnTo>
                    <a:pt x="1514" y="333"/>
                  </a:lnTo>
                  <a:lnTo>
                    <a:pt x="155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4" name="Google Shape;3444;p37"/>
            <p:cNvSpPr/>
            <p:nvPr/>
          </p:nvSpPr>
          <p:spPr>
            <a:xfrm>
              <a:off x="2075500" y="2989450"/>
              <a:ext cx="47100" cy="64625"/>
            </a:xfrm>
            <a:custGeom>
              <a:avLst/>
              <a:gdLst/>
              <a:ahLst/>
              <a:cxnLst/>
              <a:rect l="l" t="t" r="r" b="b"/>
              <a:pathLst>
                <a:path w="1884" h="2585" extrusionOk="0">
                  <a:moveTo>
                    <a:pt x="1809" y="1"/>
                  </a:moveTo>
                  <a:lnTo>
                    <a:pt x="1477" y="148"/>
                  </a:lnTo>
                  <a:lnTo>
                    <a:pt x="1145" y="333"/>
                  </a:lnTo>
                  <a:lnTo>
                    <a:pt x="849" y="554"/>
                  </a:lnTo>
                  <a:lnTo>
                    <a:pt x="591" y="850"/>
                  </a:lnTo>
                  <a:lnTo>
                    <a:pt x="443" y="1034"/>
                  </a:lnTo>
                  <a:lnTo>
                    <a:pt x="296" y="1256"/>
                  </a:lnTo>
                  <a:lnTo>
                    <a:pt x="222" y="1477"/>
                  </a:lnTo>
                  <a:lnTo>
                    <a:pt x="111" y="1699"/>
                  </a:lnTo>
                  <a:lnTo>
                    <a:pt x="37" y="2142"/>
                  </a:lnTo>
                  <a:lnTo>
                    <a:pt x="0" y="2585"/>
                  </a:lnTo>
                  <a:lnTo>
                    <a:pt x="0" y="2585"/>
                  </a:lnTo>
                  <a:lnTo>
                    <a:pt x="370" y="2548"/>
                  </a:lnTo>
                  <a:lnTo>
                    <a:pt x="370" y="2142"/>
                  </a:lnTo>
                  <a:lnTo>
                    <a:pt x="480" y="1773"/>
                  </a:lnTo>
                  <a:lnTo>
                    <a:pt x="628" y="1403"/>
                  </a:lnTo>
                  <a:lnTo>
                    <a:pt x="849" y="1071"/>
                  </a:lnTo>
                  <a:lnTo>
                    <a:pt x="1071" y="813"/>
                  </a:lnTo>
                  <a:lnTo>
                    <a:pt x="1329" y="628"/>
                  </a:lnTo>
                  <a:lnTo>
                    <a:pt x="1588" y="481"/>
                  </a:lnTo>
                  <a:lnTo>
                    <a:pt x="1883" y="333"/>
                  </a:lnTo>
                  <a:lnTo>
                    <a:pt x="180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5" name="Google Shape;3445;p37"/>
            <p:cNvSpPr/>
            <p:nvPr/>
          </p:nvSpPr>
          <p:spPr>
            <a:xfrm>
              <a:off x="2081025" y="3073425"/>
              <a:ext cx="57250" cy="39725"/>
            </a:xfrm>
            <a:custGeom>
              <a:avLst/>
              <a:gdLst/>
              <a:ahLst/>
              <a:cxnLst/>
              <a:rect l="l" t="t" r="r" b="b"/>
              <a:pathLst>
                <a:path w="2290" h="1589" extrusionOk="0">
                  <a:moveTo>
                    <a:pt x="333" y="1"/>
                  </a:moveTo>
                  <a:lnTo>
                    <a:pt x="1" y="38"/>
                  </a:lnTo>
                  <a:lnTo>
                    <a:pt x="112" y="333"/>
                  </a:lnTo>
                  <a:lnTo>
                    <a:pt x="296" y="591"/>
                  </a:lnTo>
                  <a:lnTo>
                    <a:pt x="518" y="850"/>
                  </a:lnTo>
                  <a:lnTo>
                    <a:pt x="776" y="1071"/>
                  </a:lnTo>
                  <a:lnTo>
                    <a:pt x="1108" y="1293"/>
                  </a:lnTo>
                  <a:lnTo>
                    <a:pt x="1514" y="1440"/>
                  </a:lnTo>
                  <a:lnTo>
                    <a:pt x="1884" y="1551"/>
                  </a:lnTo>
                  <a:lnTo>
                    <a:pt x="2290" y="1588"/>
                  </a:lnTo>
                  <a:lnTo>
                    <a:pt x="2290" y="1588"/>
                  </a:lnTo>
                  <a:lnTo>
                    <a:pt x="2253" y="1256"/>
                  </a:lnTo>
                  <a:lnTo>
                    <a:pt x="1920" y="1219"/>
                  </a:lnTo>
                  <a:lnTo>
                    <a:pt x="1588" y="1108"/>
                  </a:lnTo>
                  <a:lnTo>
                    <a:pt x="1293" y="961"/>
                  </a:lnTo>
                  <a:lnTo>
                    <a:pt x="998" y="776"/>
                  </a:lnTo>
                  <a:lnTo>
                    <a:pt x="776" y="628"/>
                  </a:lnTo>
                  <a:lnTo>
                    <a:pt x="628" y="407"/>
                  </a:lnTo>
                  <a:lnTo>
                    <a:pt x="481" y="222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6" name="Google Shape;3446;p37"/>
            <p:cNvSpPr/>
            <p:nvPr/>
          </p:nvSpPr>
          <p:spPr>
            <a:xfrm>
              <a:off x="2112425" y="3016225"/>
              <a:ext cx="63700" cy="56300"/>
            </a:xfrm>
            <a:custGeom>
              <a:avLst/>
              <a:gdLst/>
              <a:ahLst/>
              <a:cxnLst/>
              <a:rect l="l" t="t" r="r" b="b"/>
              <a:pathLst>
                <a:path w="2548" h="2252" extrusionOk="0">
                  <a:moveTo>
                    <a:pt x="1034" y="0"/>
                  </a:moveTo>
                  <a:lnTo>
                    <a:pt x="0" y="2252"/>
                  </a:lnTo>
                  <a:lnTo>
                    <a:pt x="0" y="2252"/>
                  </a:lnTo>
                  <a:lnTo>
                    <a:pt x="2547" y="1957"/>
                  </a:lnTo>
                  <a:lnTo>
                    <a:pt x="103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7" name="Google Shape;3447;p37"/>
            <p:cNvSpPr/>
            <p:nvPr/>
          </p:nvSpPr>
          <p:spPr>
            <a:xfrm>
              <a:off x="1880775" y="3072500"/>
              <a:ext cx="60025" cy="41575"/>
            </a:xfrm>
            <a:custGeom>
              <a:avLst/>
              <a:gdLst/>
              <a:ahLst/>
              <a:cxnLst/>
              <a:rect l="l" t="t" r="r" b="b"/>
              <a:pathLst>
                <a:path w="2401" h="1663" extrusionOk="0">
                  <a:moveTo>
                    <a:pt x="333" y="1"/>
                  </a:moveTo>
                  <a:lnTo>
                    <a:pt x="1" y="112"/>
                  </a:lnTo>
                  <a:lnTo>
                    <a:pt x="185" y="481"/>
                  </a:lnTo>
                  <a:lnTo>
                    <a:pt x="444" y="813"/>
                  </a:lnTo>
                  <a:lnTo>
                    <a:pt x="776" y="1108"/>
                  </a:lnTo>
                  <a:lnTo>
                    <a:pt x="1145" y="1367"/>
                  </a:lnTo>
                  <a:lnTo>
                    <a:pt x="1440" y="1477"/>
                  </a:lnTo>
                  <a:lnTo>
                    <a:pt x="1736" y="1588"/>
                  </a:lnTo>
                  <a:lnTo>
                    <a:pt x="2068" y="1625"/>
                  </a:lnTo>
                  <a:lnTo>
                    <a:pt x="2400" y="1662"/>
                  </a:lnTo>
                  <a:lnTo>
                    <a:pt x="2289" y="1330"/>
                  </a:lnTo>
                  <a:lnTo>
                    <a:pt x="2031" y="1293"/>
                  </a:lnTo>
                  <a:lnTo>
                    <a:pt x="1772" y="1256"/>
                  </a:lnTo>
                  <a:lnTo>
                    <a:pt x="1551" y="1145"/>
                  </a:lnTo>
                  <a:lnTo>
                    <a:pt x="1293" y="1071"/>
                  </a:lnTo>
                  <a:lnTo>
                    <a:pt x="997" y="850"/>
                  </a:lnTo>
                  <a:lnTo>
                    <a:pt x="702" y="592"/>
                  </a:lnTo>
                  <a:lnTo>
                    <a:pt x="517" y="333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8" name="Google Shape;3448;p37"/>
            <p:cNvSpPr/>
            <p:nvPr/>
          </p:nvSpPr>
          <p:spPr>
            <a:xfrm>
              <a:off x="1876175" y="2998675"/>
              <a:ext cx="30475" cy="56325"/>
            </a:xfrm>
            <a:custGeom>
              <a:avLst/>
              <a:gdLst/>
              <a:ahLst/>
              <a:cxnLst/>
              <a:rect l="l" t="t" r="r" b="b"/>
              <a:pathLst>
                <a:path w="1219" h="2253" extrusionOk="0">
                  <a:moveTo>
                    <a:pt x="1107" y="1"/>
                  </a:moveTo>
                  <a:lnTo>
                    <a:pt x="886" y="185"/>
                  </a:lnTo>
                  <a:lnTo>
                    <a:pt x="665" y="370"/>
                  </a:lnTo>
                  <a:lnTo>
                    <a:pt x="480" y="628"/>
                  </a:lnTo>
                  <a:lnTo>
                    <a:pt x="295" y="850"/>
                  </a:lnTo>
                  <a:lnTo>
                    <a:pt x="148" y="1219"/>
                  </a:lnTo>
                  <a:lnTo>
                    <a:pt x="37" y="1551"/>
                  </a:lnTo>
                  <a:lnTo>
                    <a:pt x="0" y="1920"/>
                  </a:lnTo>
                  <a:lnTo>
                    <a:pt x="0" y="2253"/>
                  </a:lnTo>
                  <a:lnTo>
                    <a:pt x="332" y="2179"/>
                  </a:lnTo>
                  <a:lnTo>
                    <a:pt x="332" y="1883"/>
                  </a:lnTo>
                  <a:lnTo>
                    <a:pt x="406" y="1588"/>
                  </a:lnTo>
                  <a:lnTo>
                    <a:pt x="480" y="1293"/>
                  </a:lnTo>
                  <a:lnTo>
                    <a:pt x="628" y="1034"/>
                  </a:lnTo>
                  <a:lnTo>
                    <a:pt x="738" y="813"/>
                  </a:lnTo>
                  <a:lnTo>
                    <a:pt x="886" y="628"/>
                  </a:lnTo>
                  <a:lnTo>
                    <a:pt x="1034" y="481"/>
                  </a:lnTo>
                  <a:lnTo>
                    <a:pt x="1218" y="333"/>
                  </a:lnTo>
                  <a:lnTo>
                    <a:pt x="110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9" name="Google Shape;3449;p37"/>
            <p:cNvSpPr/>
            <p:nvPr/>
          </p:nvSpPr>
          <p:spPr>
            <a:xfrm>
              <a:off x="1968450" y="3034675"/>
              <a:ext cx="37850" cy="71075"/>
            </a:xfrm>
            <a:custGeom>
              <a:avLst/>
              <a:gdLst/>
              <a:ahLst/>
              <a:cxnLst/>
              <a:rect l="l" t="t" r="r" b="b"/>
              <a:pathLst>
                <a:path w="1514" h="2843" extrusionOk="0">
                  <a:moveTo>
                    <a:pt x="1477" y="0"/>
                  </a:moveTo>
                  <a:lnTo>
                    <a:pt x="1145" y="111"/>
                  </a:lnTo>
                  <a:lnTo>
                    <a:pt x="1182" y="517"/>
                  </a:lnTo>
                  <a:lnTo>
                    <a:pt x="1145" y="886"/>
                  </a:lnTo>
                  <a:lnTo>
                    <a:pt x="1071" y="1292"/>
                  </a:lnTo>
                  <a:lnTo>
                    <a:pt x="886" y="1662"/>
                  </a:lnTo>
                  <a:lnTo>
                    <a:pt x="739" y="1920"/>
                  </a:lnTo>
                  <a:lnTo>
                    <a:pt x="517" y="2141"/>
                  </a:lnTo>
                  <a:lnTo>
                    <a:pt x="296" y="2363"/>
                  </a:lnTo>
                  <a:lnTo>
                    <a:pt x="0" y="2511"/>
                  </a:lnTo>
                  <a:lnTo>
                    <a:pt x="111" y="2843"/>
                  </a:lnTo>
                  <a:lnTo>
                    <a:pt x="443" y="2658"/>
                  </a:lnTo>
                  <a:lnTo>
                    <a:pt x="739" y="2437"/>
                  </a:lnTo>
                  <a:lnTo>
                    <a:pt x="997" y="2141"/>
                  </a:lnTo>
                  <a:lnTo>
                    <a:pt x="1219" y="1809"/>
                  </a:lnTo>
                  <a:lnTo>
                    <a:pt x="1329" y="1588"/>
                  </a:lnTo>
                  <a:lnTo>
                    <a:pt x="1403" y="1366"/>
                  </a:lnTo>
                  <a:lnTo>
                    <a:pt x="1477" y="1145"/>
                  </a:lnTo>
                  <a:lnTo>
                    <a:pt x="1514" y="923"/>
                  </a:lnTo>
                  <a:lnTo>
                    <a:pt x="1514" y="443"/>
                  </a:lnTo>
                  <a:lnTo>
                    <a:pt x="147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0" name="Google Shape;3450;p37"/>
            <p:cNvSpPr/>
            <p:nvPr/>
          </p:nvSpPr>
          <p:spPr>
            <a:xfrm>
              <a:off x="1933375" y="2986675"/>
              <a:ext cx="63700" cy="32325"/>
            </a:xfrm>
            <a:custGeom>
              <a:avLst/>
              <a:gdLst/>
              <a:ahLst/>
              <a:cxnLst/>
              <a:rect l="l" t="t" r="r" b="b"/>
              <a:pathLst>
                <a:path w="2548" h="1293" extrusionOk="0">
                  <a:moveTo>
                    <a:pt x="407" y="1"/>
                  </a:moveTo>
                  <a:lnTo>
                    <a:pt x="1" y="38"/>
                  </a:lnTo>
                  <a:lnTo>
                    <a:pt x="111" y="333"/>
                  </a:lnTo>
                  <a:lnTo>
                    <a:pt x="444" y="333"/>
                  </a:lnTo>
                  <a:lnTo>
                    <a:pt x="776" y="370"/>
                  </a:lnTo>
                  <a:lnTo>
                    <a:pt x="1108" y="444"/>
                  </a:lnTo>
                  <a:lnTo>
                    <a:pt x="1440" y="592"/>
                  </a:lnTo>
                  <a:lnTo>
                    <a:pt x="1662" y="739"/>
                  </a:lnTo>
                  <a:lnTo>
                    <a:pt x="1846" y="887"/>
                  </a:lnTo>
                  <a:lnTo>
                    <a:pt x="2031" y="1071"/>
                  </a:lnTo>
                  <a:lnTo>
                    <a:pt x="2216" y="1293"/>
                  </a:lnTo>
                  <a:lnTo>
                    <a:pt x="2548" y="1182"/>
                  </a:lnTo>
                  <a:lnTo>
                    <a:pt x="2363" y="924"/>
                  </a:lnTo>
                  <a:lnTo>
                    <a:pt x="2142" y="665"/>
                  </a:lnTo>
                  <a:lnTo>
                    <a:pt x="1883" y="481"/>
                  </a:lnTo>
                  <a:lnTo>
                    <a:pt x="1588" y="296"/>
                  </a:lnTo>
                  <a:lnTo>
                    <a:pt x="1219" y="149"/>
                  </a:lnTo>
                  <a:lnTo>
                    <a:pt x="813" y="38"/>
                  </a:lnTo>
                  <a:lnTo>
                    <a:pt x="40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1" name="Google Shape;3451;p37"/>
            <p:cNvSpPr/>
            <p:nvPr/>
          </p:nvSpPr>
          <p:spPr>
            <a:xfrm>
              <a:off x="1904775" y="3022675"/>
              <a:ext cx="60925" cy="60000"/>
            </a:xfrm>
            <a:custGeom>
              <a:avLst/>
              <a:gdLst/>
              <a:ahLst/>
              <a:cxnLst/>
              <a:rect l="l" t="t" r="r" b="b"/>
              <a:pathLst>
                <a:path w="2437" h="2400" extrusionOk="0">
                  <a:moveTo>
                    <a:pt x="2437" y="1"/>
                  </a:moveTo>
                  <a:lnTo>
                    <a:pt x="0" y="702"/>
                  </a:lnTo>
                  <a:lnTo>
                    <a:pt x="1809" y="2400"/>
                  </a:lnTo>
                  <a:lnTo>
                    <a:pt x="243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2" name="Google Shape;3452;p37"/>
            <p:cNvSpPr/>
            <p:nvPr/>
          </p:nvSpPr>
          <p:spPr>
            <a:xfrm>
              <a:off x="2045050" y="3973200"/>
              <a:ext cx="101525" cy="264900"/>
            </a:xfrm>
            <a:custGeom>
              <a:avLst/>
              <a:gdLst/>
              <a:ahLst/>
              <a:cxnLst/>
              <a:rect l="l" t="t" r="r" b="b"/>
              <a:pathLst>
                <a:path w="4061" h="10596" extrusionOk="0">
                  <a:moveTo>
                    <a:pt x="0" y="1"/>
                  </a:moveTo>
                  <a:lnTo>
                    <a:pt x="0" y="10595"/>
                  </a:lnTo>
                  <a:lnTo>
                    <a:pt x="4061" y="10595"/>
                  </a:lnTo>
                  <a:lnTo>
                    <a:pt x="4061" y="1"/>
                  </a:lnTo>
                  <a:close/>
                </a:path>
              </a:pathLst>
            </a:custGeom>
            <a:solidFill>
              <a:srgbClr val="839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3" name="Google Shape;3453;p37"/>
            <p:cNvSpPr/>
            <p:nvPr/>
          </p:nvSpPr>
          <p:spPr>
            <a:xfrm>
              <a:off x="2395725" y="3988900"/>
              <a:ext cx="100625" cy="264875"/>
            </a:xfrm>
            <a:custGeom>
              <a:avLst/>
              <a:gdLst/>
              <a:ahLst/>
              <a:cxnLst/>
              <a:rect l="l" t="t" r="r" b="b"/>
              <a:pathLst>
                <a:path w="4025" h="10595" extrusionOk="0">
                  <a:moveTo>
                    <a:pt x="1" y="0"/>
                  </a:moveTo>
                  <a:lnTo>
                    <a:pt x="1" y="10595"/>
                  </a:lnTo>
                  <a:lnTo>
                    <a:pt x="4024" y="10595"/>
                  </a:lnTo>
                  <a:lnTo>
                    <a:pt x="4024" y="0"/>
                  </a:lnTo>
                  <a:close/>
                </a:path>
              </a:pathLst>
            </a:custGeom>
            <a:solidFill>
              <a:srgbClr val="839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4" name="Google Shape;3454;p37"/>
            <p:cNvSpPr/>
            <p:nvPr/>
          </p:nvSpPr>
          <p:spPr>
            <a:xfrm>
              <a:off x="1760800" y="3246925"/>
              <a:ext cx="1007775" cy="842575"/>
            </a:xfrm>
            <a:custGeom>
              <a:avLst/>
              <a:gdLst/>
              <a:ahLst/>
              <a:cxnLst/>
              <a:rect l="l" t="t" r="r" b="b"/>
              <a:pathLst>
                <a:path w="40311" h="33703" extrusionOk="0">
                  <a:moveTo>
                    <a:pt x="19824" y="1"/>
                  </a:moveTo>
                  <a:lnTo>
                    <a:pt x="16649" y="38"/>
                  </a:lnTo>
                  <a:lnTo>
                    <a:pt x="13068" y="111"/>
                  </a:lnTo>
                  <a:lnTo>
                    <a:pt x="12182" y="148"/>
                  </a:lnTo>
                  <a:lnTo>
                    <a:pt x="11333" y="222"/>
                  </a:lnTo>
                  <a:lnTo>
                    <a:pt x="10558" y="296"/>
                  </a:lnTo>
                  <a:lnTo>
                    <a:pt x="9820" y="444"/>
                  </a:lnTo>
                  <a:lnTo>
                    <a:pt x="9119" y="554"/>
                  </a:lnTo>
                  <a:lnTo>
                    <a:pt x="8491" y="739"/>
                  </a:lnTo>
                  <a:lnTo>
                    <a:pt x="7900" y="923"/>
                  </a:lnTo>
                  <a:lnTo>
                    <a:pt x="7384" y="1108"/>
                  </a:lnTo>
                  <a:lnTo>
                    <a:pt x="6867" y="1330"/>
                  </a:lnTo>
                  <a:lnTo>
                    <a:pt x="6424" y="1551"/>
                  </a:lnTo>
                  <a:lnTo>
                    <a:pt x="6018" y="1772"/>
                  </a:lnTo>
                  <a:lnTo>
                    <a:pt x="5649" y="1994"/>
                  </a:lnTo>
                  <a:lnTo>
                    <a:pt x="5316" y="2252"/>
                  </a:lnTo>
                  <a:lnTo>
                    <a:pt x="5021" y="2511"/>
                  </a:lnTo>
                  <a:lnTo>
                    <a:pt x="4763" y="2769"/>
                  </a:lnTo>
                  <a:lnTo>
                    <a:pt x="4541" y="3028"/>
                  </a:lnTo>
                  <a:lnTo>
                    <a:pt x="4135" y="3507"/>
                  </a:lnTo>
                  <a:lnTo>
                    <a:pt x="3877" y="4024"/>
                  </a:lnTo>
                  <a:lnTo>
                    <a:pt x="3655" y="4467"/>
                  </a:lnTo>
                  <a:lnTo>
                    <a:pt x="3545" y="4873"/>
                  </a:lnTo>
                  <a:lnTo>
                    <a:pt x="3471" y="5205"/>
                  </a:lnTo>
                  <a:lnTo>
                    <a:pt x="3434" y="5464"/>
                  </a:lnTo>
                  <a:lnTo>
                    <a:pt x="3434" y="5685"/>
                  </a:lnTo>
                  <a:lnTo>
                    <a:pt x="1" y="29679"/>
                  </a:lnTo>
                  <a:lnTo>
                    <a:pt x="1" y="29975"/>
                  </a:lnTo>
                  <a:lnTo>
                    <a:pt x="1" y="30270"/>
                  </a:lnTo>
                  <a:lnTo>
                    <a:pt x="38" y="30528"/>
                  </a:lnTo>
                  <a:lnTo>
                    <a:pt x="112" y="30787"/>
                  </a:lnTo>
                  <a:lnTo>
                    <a:pt x="185" y="31008"/>
                  </a:lnTo>
                  <a:lnTo>
                    <a:pt x="296" y="31230"/>
                  </a:lnTo>
                  <a:lnTo>
                    <a:pt x="407" y="31414"/>
                  </a:lnTo>
                  <a:lnTo>
                    <a:pt x="555" y="31599"/>
                  </a:lnTo>
                  <a:lnTo>
                    <a:pt x="887" y="31894"/>
                  </a:lnTo>
                  <a:lnTo>
                    <a:pt x="1256" y="32153"/>
                  </a:lnTo>
                  <a:lnTo>
                    <a:pt x="1662" y="32374"/>
                  </a:lnTo>
                  <a:lnTo>
                    <a:pt x="2068" y="32522"/>
                  </a:lnTo>
                  <a:lnTo>
                    <a:pt x="2511" y="32632"/>
                  </a:lnTo>
                  <a:lnTo>
                    <a:pt x="2917" y="32706"/>
                  </a:lnTo>
                  <a:lnTo>
                    <a:pt x="3655" y="32780"/>
                  </a:lnTo>
                  <a:lnTo>
                    <a:pt x="4357" y="32780"/>
                  </a:lnTo>
                  <a:lnTo>
                    <a:pt x="17941" y="33260"/>
                  </a:lnTo>
                  <a:lnTo>
                    <a:pt x="28646" y="33555"/>
                  </a:lnTo>
                  <a:lnTo>
                    <a:pt x="33186" y="33666"/>
                  </a:lnTo>
                  <a:lnTo>
                    <a:pt x="36435" y="33703"/>
                  </a:lnTo>
                  <a:lnTo>
                    <a:pt x="37025" y="33703"/>
                  </a:lnTo>
                  <a:lnTo>
                    <a:pt x="37542" y="33629"/>
                  </a:lnTo>
                  <a:lnTo>
                    <a:pt x="38022" y="33518"/>
                  </a:lnTo>
                  <a:lnTo>
                    <a:pt x="38428" y="33371"/>
                  </a:lnTo>
                  <a:lnTo>
                    <a:pt x="38797" y="33223"/>
                  </a:lnTo>
                  <a:lnTo>
                    <a:pt x="39129" y="33002"/>
                  </a:lnTo>
                  <a:lnTo>
                    <a:pt x="39388" y="32780"/>
                  </a:lnTo>
                  <a:lnTo>
                    <a:pt x="39609" y="32485"/>
                  </a:lnTo>
                  <a:lnTo>
                    <a:pt x="39831" y="32226"/>
                  </a:lnTo>
                  <a:lnTo>
                    <a:pt x="39979" y="31931"/>
                  </a:lnTo>
                  <a:lnTo>
                    <a:pt x="40089" y="31599"/>
                  </a:lnTo>
                  <a:lnTo>
                    <a:pt x="40200" y="31267"/>
                  </a:lnTo>
                  <a:lnTo>
                    <a:pt x="40237" y="30897"/>
                  </a:lnTo>
                  <a:lnTo>
                    <a:pt x="40274" y="30565"/>
                  </a:lnTo>
                  <a:lnTo>
                    <a:pt x="40311" y="30196"/>
                  </a:lnTo>
                  <a:lnTo>
                    <a:pt x="40274" y="29827"/>
                  </a:lnTo>
                  <a:lnTo>
                    <a:pt x="40200" y="29089"/>
                  </a:lnTo>
                  <a:lnTo>
                    <a:pt x="40052" y="28387"/>
                  </a:lnTo>
                  <a:lnTo>
                    <a:pt x="39905" y="27760"/>
                  </a:lnTo>
                  <a:lnTo>
                    <a:pt x="39720" y="27169"/>
                  </a:lnTo>
                  <a:lnTo>
                    <a:pt x="39388" y="26283"/>
                  </a:lnTo>
                  <a:lnTo>
                    <a:pt x="39240" y="25951"/>
                  </a:lnTo>
                  <a:lnTo>
                    <a:pt x="38908" y="24991"/>
                  </a:lnTo>
                  <a:lnTo>
                    <a:pt x="38576" y="23773"/>
                  </a:lnTo>
                  <a:lnTo>
                    <a:pt x="38133" y="22075"/>
                  </a:lnTo>
                  <a:lnTo>
                    <a:pt x="37653" y="19860"/>
                  </a:lnTo>
                  <a:lnTo>
                    <a:pt x="37395" y="18568"/>
                  </a:lnTo>
                  <a:lnTo>
                    <a:pt x="37136" y="17129"/>
                  </a:lnTo>
                  <a:lnTo>
                    <a:pt x="36878" y="15578"/>
                  </a:lnTo>
                  <a:lnTo>
                    <a:pt x="36619" y="13880"/>
                  </a:lnTo>
                  <a:lnTo>
                    <a:pt x="36361" y="12035"/>
                  </a:lnTo>
                  <a:lnTo>
                    <a:pt x="36103" y="10078"/>
                  </a:lnTo>
                  <a:lnTo>
                    <a:pt x="35992" y="9081"/>
                  </a:lnTo>
                  <a:lnTo>
                    <a:pt x="35844" y="8159"/>
                  </a:lnTo>
                  <a:lnTo>
                    <a:pt x="35660" y="7310"/>
                  </a:lnTo>
                  <a:lnTo>
                    <a:pt x="35475" y="6534"/>
                  </a:lnTo>
                  <a:lnTo>
                    <a:pt x="35254" y="5796"/>
                  </a:lnTo>
                  <a:lnTo>
                    <a:pt x="35032" y="5132"/>
                  </a:lnTo>
                  <a:lnTo>
                    <a:pt x="34774" y="4504"/>
                  </a:lnTo>
                  <a:lnTo>
                    <a:pt x="34515" y="3950"/>
                  </a:lnTo>
                  <a:lnTo>
                    <a:pt x="34257" y="3434"/>
                  </a:lnTo>
                  <a:lnTo>
                    <a:pt x="33998" y="2991"/>
                  </a:lnTo>
                  <a:lnTo>
                    <a:pt x="33703" y="2585"/>
                  </a:lnTo>
                  <a:lnTo>
                    <a:pt x="33408" y="2215"/>
                  </a:lnTo>
                  <a:lnTo>
                    <a:pt x="33113" y="1883"/>
                  </a:lnTo>
                  <a:lnTo>
                    <a:pt x="32817" y="1625"/>
                  </a:lnTo>
                  <a:lnTo>
                    <a:pt x="32522" y="1366"/>
                  </a:lnTo>
                  <a:lnTo>
                    <a:pt x="32227" y="1145"/>
                  </a:lnTo>
                  <a:lnTo>
                    <a:pt x="31931" y="960"/>
                  </a:lnTo>
                  <a:lnTo>
                    <a:pt x="31673" y="813"/>
                  </a:lnTo>
                  <a:lnTo>
                    <a:pt x="31119" y="591"/>
                  </a:lnTo>
                  <a:lnTo>
                    <a:pt x="30602" y="444"/>
                  </a:lnTo>
                  <a:lnTo>
                    <a:pt x="30159" y="370"/>
                  </a:lnTo>
                  <a:lnTo>
                    <a:pt x="29532" y="370"/>
                  </a:lnTo>
                  <a:lnTo>
                    <a:pt x="29274" y="407"/>
                  </a:lnTo>
                  <a:lnTo>
                    <a:pt x="28129" y="333"/>
                  </a:lnTo>
                  <a:lnTo>
                    <a:pt x="26763" y="222"/>
                  </a:lnTo>
                  <a:lnTo>
                    <a:pt x="24918" y="148"/>
                  </a:lnTo>
                  <a:lnTo>
                    <a:pt x="22592" y="74"/>
                  </a:lnTo>
                  <a:lnTo>
                    <a:pt x="198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5" name="Google Shape;3455;p37"/>
            <p:cNvSpPr/>
            <p:nvPr/>
          </p:nvSpPr>
          <p:spPr>
            <a:xfrm>
              <a:off x="1570700" y="4125475"/>
              <a:ext cx="1854950" cy="1322450"/>
            </a:xfrm>
            <a:custGeom>
              <a:avLst/>
              <a:gdLst/>
              <a:ahLst/>
              <a:cxnLst/>
              <a:rect l="l" t="t" r="r" b="b"/>
              <a:pathLst>
                <a:path w="74198" h="52898" extrusionOk="0">
                  <a:moveTo>
                    <a:pt x="19011" y="1"/>
                  </a:moveTo>
                  <a:lnTo>
                    <a:pt x="15578" y="37"/>
                  </a:lnTo>
                  <a:lnTo>
                    <a:pt x="13991" y="74"/>
                  </a:lnTo>
                  <a:lnTo>
                    <a:pt x="12514" y="185"/>
                  </a:lnTo>
                  <a:lnTo>
                    <a:pt x="11112" y="259"/>
                  </a:lnTo>
                  <a:lnTo>
                    <a:pt x="9820" y="407"/>
                  </a:lnTo>
                  <a:lnTo>
                    <a:pt x="8638" y="554"/>
                  </a:lnTo>
                  <a:lnTo>
                    <a:pt x="7605" y="739"/>
                  </a:lnTo>
                  <a:lnTo>
                    <a:pt x="6682" y="997"/>
                  </a:lnTo>
                  <a:lnTo>
                    <a:pt x="5833" y="1293"/>
                  </a:lnTo>
                  <a:lnTo>
                    <a:pt x="5058" y="1625"/>
                  </a:lnTo>
                  <a:lnTo>
                    <a:pt x="4356" y="2031"/>
                  </a:lnTo>
                  <a:lnTo>
                    <a:pt x="3729" y="2474"/>
                  </a:lnTo>
                  <a:lnTo>
                    <a:pt x="3138" y="2991"/>
                  </a:lnTo>
                  <a:lnTo>
                    <a:pt x="2621" y="3507"/>
                  </a:lnTo>
                  <a:lnTo>
                    <a:pt x="2178" y="4061"/>
                  </a:lnTo>
                  <a:lnTo>
                    <a:pt x="1772" y="4652"/>
                  </a:lnTo>
                  <a:lnTo>
                    <a:pt x="1403" y="5242"/>
                  </a:lnTo>
                  <a:lnTo>
                    <a:pt x="1108" y="5907"/>
                  </a:lnTo>
                  <a:lnTo>
                    <a:pt x="850" y="6534"/>
                  </a:lnTo>
                  <a:lnTo>
                    <a:pt x="628" y="7199"/>
                  </a:lnTo>
                  <a:lnTo>
                    <a:pt x="444" y="7863"/>
                  </a:lnTo>
                  <a:lnTo>
                    <a:pt x="296" y="8528"/>
                  </a:lnTo>
                  <a:lnTo>
                    <a:pt x="185" y="9192"/>
                  </a:lnTo>
                  <a:lnTo>
                    <a:pt x="111" y="9857"/>
                  </a:lnTo>
                  <a:lnTo>
                    <a:pt x="37" y="10521"/>
                  </a:lnTo>
                  <a:lnTo>
                    <a:pt x="1" y="11776"/>
                  </a:lnTo>
                  <a:lnTo>
                    <a:pt x="37" y="12920"/>
                  </a:lnTo>
                  <a:lnTo>
                    <a:pt x="111" y="13917"/>
                  </a:lnTo>
                  <a:lnTo>
                    <a:pt x="222" y="14803"/>
                  </a:lnTo>
                  <a:lnTo>
                    <a:pt x="333" y="15431"/>
                  </a:lnTo>
                  <a:lnTo>
                    <a:pt x="444" y="16021"/>
                  </a:lnTo>
                  <a:lnTo>
                    <a:pt x="3249" y="45257"/>
                  </a:lnTo>
                  <a:lnTo>
                    <a:pt x="3729" y="45995"/>
                  </a:lnTo>
                  <a:lnTo>
                    <a:pt x="4246" y="46623"/>
                  </a:lnTo>
                  <a:lnTo>
                    <a:pt x="4799" y="47176"/>
                  </a:lnTo>
                  <a:lnTo>
                    <a:pt x="5316" y="47656"/>
                  </a:lnTo>
                  <a:lnTo>
                    <a:pt x="5870" y="48062"/>
                  </a:lnTo>
                  <a:lnTo>
                    <a:pt x="6424" y="48431"/>
                  </a:lnTo>
                  <a:lnTo>
                    <a:pt x="6940" y="48727"/>
                  </a:lnTo>
                  <a:lnTo>
                    <a:pt x="7457" y="48985"/>
                  </a:lnTo>
                  <a:lnTo>
                    <a:pt x="7937" y="49170"/>
                  </a:lnTo>
                  <a:lnTo>
                    <a:pt x="8380" y="49317"/>
                  </a:lnTo>
                  <a:lnTo>
                    <a:pt x="9118" y="49502"/>
                  </a:lnTo>
                  <a:lnTo>
                    <a:pt x="9598" y="49613"/>
                  </a:lnTo>
                  <a:lnTo>
                    <a:pt x="9783" y="49613"/>
                  </a:lnTo>
                  <a:lnTo>
                    <a:pt x="12071" y="49871"/>
                  </a:lnTo>
                  <a:lnTo>
                    <a:pt x="18162" y="50499"/>
                  </a:lnTo>
                  <a:lnTo>
                    <a:pt x="22297" y="50868"/>
                  </a:lnTo>
                  <a:lnTo>
                    <a:pt x="26948" y="51274"/>
                  </a:lnTo>
                  <a:lnTo>
                    <a:pt x="31931" y="51680"/>
                  </a:lnTo>
                  <a:lnTo>
                    <a:pt x="37173" y="52086"/>
                  </a:lnTo>
                  <a:lnTo>
                    <a:pt x="42525" y="52418"/>
                  </a:lnTo>
                  <a:lnTo>
                    <a:pt x="47804" y="52677"/>
                  </a:lnTo>
                  <a:lnTo>
                    <a:pt x="50351" y="52787"/>
                  </a:lnTo>
                  <a:lnTo>
                    <a:pt x="52861" y="52861"/>
                  </a:lnTo>
                  <a:lnTo>
                    <a:pt x="55298" y="52898"/>
                  </a:lnTo>
                  <a:lnTo>
                    <a:pt x="59801" y="52898"/>
                  </a:lnTo>
                  <a:lnTo>
                    <a:pt x="61831" y="52824"/>
                  </a:lnTo>
                  <a:lnTo>
                    <a:pt x="63714" y="52713"/>
                  </a:lnTo>
                  <a:lnTo>
                    <a:pt x="65449" y="52566"/>
                  </a:lnTo>
                  <a:lnTo>
                    <a:pt x="66962" y="52381"/>
                  </a:lnTo>
                  <a:lnTo>
                    <a:pt x="67664" y="52270"/>
                  </a:lnTo>
                  <a:lnTo>
                    <a:pt x="68291" y="52160"/>
                  </a:lnTo>
                  <a:lnTo>
                    <a:pt x="68845" y="52012"/>
                  </a:lnTo>
                  <a:lnTo>
                    <a:pt x="69362" y="51864"/>
                  </a:lnTo>
                  <a:lnTo>
                    <a:pt x="69805" y="51680"/>
                  </a:lnTo>
                  <a:lnTo>
                    <a:pt x="70174" y="51495"/>
                  </a:lnTo>
                  <a:lnTo>
                    <a:pt x="70838" y="51089"/>
                  </a:lnTo>
                  <a:lnTo>
                    <a:pt x="71429" y="50683"/>
                  </a:lnTo>
                  <a:lnTo>
                    <a:pt x="71983" y="50203"/>
                  </a:lnTo>
                  <a:lnTo>
                    <a:pt x="72426" y="49723"/>
                  </a:lnTo>
                  <a:lnTo>
                    <a:pt x="72832" y="49244"/>
                  </a:lnTo>
                  <a:lnTo>
                    <a:pt x="73164" y="48690"/>
                  </a:lnTo>
                  <a:lnTo>
                    <a:pt x="73459" y="48173"/>
                  </a:lnTo>
                  <a:lnTo>
                    <a:pt x="73681" y="47619"/>
                  </a:lnTo>
                  <a:lnTo>
                    <a:pt x="73865" y="47029"/>
                  </a:lnTo>
                  <a:lnTo>
                    <a:pt x="74013" y="46438"/>
                  </a:lnTo>
                  <a:lnTo>
                    <a:pt x="74087" y="45884"/>
                  </a:lnTo>
                  <a:lnTo>
                    <a:pt x="74160" y="45294"/>
                  </a:lnTo>
                  <a:lnTo>
                    <a:pt x="74197" y="44703"/>
                  </a:lnTo>
                  <a:lnTo>
                    <a:pt x="74160" y="44113"/>
                  </a:lnTo>
                  <a:lnTo>
                    <a:pt x="74124" y="43559"/>
                  </a:lnTo>
                  <a:lnTo>
                    <a:pt x="74087" y="42968"/>
                  </a:lnTo>
                  <a:lnTo>
                    <a:pt x="73902" y="41898"/>
                  </a:lnTo>
                  <a:lnTo>
                    <a:pt x="73644" y="40864"/>
                  </a:lnTo>
                  <a:lnTo>
                    <a:pt x="73348" y="39941"/>
                  </a:lnTo>
                  <a:lnTo>
                    <a:pt x="73090" y="39092"/>
                  </a:lnTo>
                  <a:lnTo>
                    <a:pt x="72795" y="38428"/>
                  </a:lnTo>
                  <a:lnTo>
                    <a:pt x="72573" y="37911"/>
                  </a:lnTo>
                  <a:lnTo>
                    <a:pt x="72352" y="37505"/>
                  </a:lnTo>
                  <a:lnTo>
                    <a:pt x="71650" y="36028"/>
                  </a:lnTo>
                  <a:lnTo>
                    <a:pt x="70801" y="34220"/>
                  </a:lnTo>
                  <a:lnTo>
                    <a:pt x="69657" y="31709"/>
                  </a:lnTo>
                  <a:lnTo>
                    <a:pt x="68217" y="28461"/>
                  </a:lnTo>
                  <a:lnTo>
                    <a:pt x="66593" y="24474"/>
                  </a:lnTo>
                  <a:lnTo>
                    <a:pt x="64747" y="19823"/>
                  </a:lnTo>
                  <a:lnTo>
                    <a:pt x="63751" y="17239"/>
                  </a:lnTo>
                  <a:lnTo>
                    <a:pt x="62717" y="14471"/>
                  </a:lnTo>
                  <a:lnTo>
                    <a:pt x="62200" y="13068"/>
                  </a:lnTo>
                  <a:lnTo>
                    <a:pt x="61684" y="11813"/>
                  </a:lnTo>
                  <a:lnTo>
                    <a:pt x="61167" y="10632"/>
                  </a:lnTo>
                  <a:lnTo>
                    <a:pt x="60687" y="9524"/>
                  </a:lnTo>
                  <a:lnTo>
                    <a:pt x="60207" y="8528"/>
                  </a:lnTo>
                  <a:lnTo>
                    <a:pt x="59727" y="7605"/>
                  </a:lnTo>
                  <a:lnTo>
                    <a:pt x="59247" y="6793"/>
                  </a:lnTo>
                  <a:lnTo>
                    <a:pt x="58804" y="6017"/>
                  </a:lnTo>
                  <a:lnTo>
                    <a:pt x="58361" y="5353"/>
                  </a:lnTo>
                  <a:lnTo>
                    <a:pt x="57918" y="4726"/>
                  </a:lnTo>
                  <a:lnTo>
                    <a:pt x="57512" y="4209"/>
                  </a:lnTo>
                  <a:lnTo>
                    <a:pt x="57106" y="3729"/>
                  </a:lnTo>
                  <a:lnTo>
                    <a:pt x="56700" y="3286"/>
                  </a:lnTo>
                  <a:lnTo>
                    <a:pt x="56331" y="2917"/>
                  </a:lnTo>
                  <a:lnTo>
                    <a:pt x="55962" y="2621"/>
                  </a:lnTo>
                  <a:lnTo>
                    <a:pt x="55630" y="2363"/>
                  </a:lnTo>
                  <a:lnTo>
                    <a:pt x="55298" y="2142"/>
                  </a:lnTo>
                  <a:lnTo>
                    <a:pt x="55002" y="1957"/>
                  </a:lnTo>
                  <a:lnTo>
                    <a:pt x="54707" y="1809"/>
                  </a:lnTo>
                  <a:lnTo>
                    <a:pt x="54412" y="1699"/>
                  </a:lnTo>
                  <a:lnTo>
                    <a:pt x="53932" y="1588"/>
                  </a:lnTo>
                  <a:lnTo>
                    <a:pt x="53526" y="1551"/>
                  </a:lnTo>
                  <a:lnTo>
                    <a:pt x="53193" y="1551"/>
                  </a:lnTo>
                  <a:lnTo>
                    <a:pt x="52935" y="1625"/>
                  </a:lnTo>
                  <a:lnTo>
                    <a:pt x="52750" y="1699"/>
                  </a:lnTo>
                  <a:lnTo>
                    <a:pt x="51237" y="1551"/>
                  </a:lnTo>
                  <a:lnTo>
                    <a:pt x="47140" y="1256"/>
                  </a:lnTo>
                  <a:lnTo>
                    <a:pt x="41196" y="813"/>
                  </a:lnTo>
                  <a:lnTo>
                    <a:pt x="37727" y="591"/>
                  </a:lnTo>
                  <a:lnTo>
                    <a:pt x="34035" y="407"/>
                  </a:lnTo>
                  <a:lnTo>
                    <a:pt x="30233" y="222"/>
                  </a:lnTo>
                  <a:lnTo>
                    <a:pt x="26394" y="111"/>
                  </a:lnTo>
                  <a:lnTo>
                    <a:pt x="22629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6" name="Google Shape;3456;p37"/>
            <p:cNvSpPr/>
            <p:nvPr/>
          </p:nvSpPr>
          <p:spPr>
            <a:xfrm>
              <a:off x="2118875" y="3246925"/>
              <a:ext cx="649700" cy="842575"/>
            </a:xfrm>
            <a:custGeom>
              <a:avLst/>
              <a:gdLst/>
              <a:ahLst/>
              <a:cxnLst/>
              <a:rect l="l" t="t" r="r" b="b"/>
              <a:pathLst>
                <a:path w="25988" h="33703" extrusionOk="0">
                  <a:moveTo>
                    <a:pt x="3286" y="1"/>
                  </a:moveTo>
                  <a:lnTo>
                    <a:pt x="0" y="74"/>
                  </a:lnTo>
                  <a:lnTo>
                    <a:pt x="2769" y="148"/>
                  </a:lnTo>
                  <a:lnTo>
                    <a:pt x="4836" y="296"/>
                  </a:lnTo>
                  <a:lnTo>
                    <a:pt x="6534" y="407"/>
                  </a:lnTo>
                  <a:lnTo>
                    <a:pt x="6793" y="370"/>
                  </a:lnTo>
                  <a:lnTo>
                    <a:pt x="7457" y="370"/>
                  </a:lnTo>
                  <a:lnTo>
                    <a:pt x="7900" y="444"/>
                  </a:lnTo>
                  <a:lnTo>
                    <a:pt x="8380" y="591"/>
                  </a:lnTo>
                  <a:lnTo>
                    <a:pt x="8934" y="813"/>
                  </a:lnTo>
                  <a:lnTo>
                    <a:pt x="9229" y="960"/>
                  </a:lnTo>
                  <a:lnTo>
                    <a:pt x="9487" y="1145"/>
                  </a:lnTo>
                  <a:lnTo>
                    <a:pt x="9783" y="1366"/>
                  </a:lnTo>
                  <a:lnTo>
                    <a:pt x="10078" y="1625"/>
                  </a:lnTo>
                  <a:lnTo>
                    <a:pt x="10373" y="1883"/>
                  </a:lnTo>
                  <a:lnTo>
                    <a:pt x="10668" y="2215"/>
                  </a:lnTo>
                  <a:lnTo>
                    <a:pt x="10964" y="2585"/>
                  </a:lnTo>
                  <a:lnTo>
                    <a:pt x="11259" y="2991"/>
                  </a:lnTo>
                  <a:lnTo>
                    <a:pt x="11518" y="3434"/>
                  </a:lnTo>
                  <a:lnTo>
                    <a:pt x="11813" y="3950"/>
                  </a:lnTo>
                  <a:lnTo>
                    <a:pt x="12071" y="4504"/>
                  </a:lnTo>
                  <a:lnTo>
                    <a:pt x="12293" y="5132"/>
                  </a:lnTo>
                  <a:lnTo>
                    <a:pt x="12514" y="5796"/>
                  </a:lnTo>
                  <a:lnTo>
                    <a:pt x="12736" y="6534"/>
                  </a:lnTo>
                  <a:lnTo>
                    <a:pt x="12920" y="7310"/>
                  </a:lnTo>
                  <a:lnTo>
                    <a:pt x="13105" y="8159"/>
                  </a:lnTo>
                  <a:lnTo>
                    <a:pt x="13252" y="9081"/>
                  </a:lnTo>
                  <a:lnTo>
                    <a:pt x="13400" y="10078"/>
                  </a:lnTo>
                  <a:lnTo>
                    <a:pt x="13622" y="12035"/>
                  </a:lnTo>
                  <a:lnTo>
                    <a:pt x="13880" y="13880"/>
                  </a:lnTo>
                  <a:lnTo>
                    <a:pt x="14138" y="15578"/>
                  </a:lnTo>
                  <a:lnTo>
                    <a:pt x="14397" y="17129"/>
                  </a:lnTo>
                  <a:lnTo>
                    <a:pt x="14655" y="18568"/>
                  </a:lnTo>
                  <a:lnTo>
                    <a:pt x="14914" y="19860"/>
                  </a:lnTo>
                  <a:lnTo>
                    <a:pt x="15430" y="22075"/>
                  </a:lnTo>
                  <a:lnTo>
                    <a:pt x="15836" y="23773"/>
                  </a:lnTo>
                  <a:lnTo>
                    <a:pt x="16206" y="24991"/>
                  </a:lnTo>
                  <a:lnTo>
                    <a:pt x="16501" y="25951"/>
                  </a:lnTo>
                  <a:lnTo>
                    <a:pt x="16649" y="26209"/>
                  </a:lnTo>
                  <a:lnTo>
                    <a:pt x="16944" y="26985"/>
                  </a:lnTo>
                  <a:lnTo>
                    <a:pt x="17092" y="27501"/>
                  </a:lnTo>
                  <a:lnTo>
                    <a:pt x="17276" y="28092"/>
                  </a:lnTo>
                  <a:lnTo>
                    <a:pt x="17424" y="28720"/>
                  </a:lnTo>
                  <a:lnTo>
                    <a:pt x="17498" y="29384"/>
                  </a:lnTo>
                  <a:lnTo>
                    <a:pt x="17571" y="30048"/>
                  </a:lnTo>
                  <a:lnTo>
                    <a:pt x="17534" y="30713"/>
                  </a:lnTo>
                  <a:lnTo>
                    <a:pt x="17498" y="31045"/>
                  </a:lnTo>
                  <a:lnTo>
                    <a:pt x="17424" y="31377"/>
                  </a:lnTo>
                  <a:lnTo>
                    <a:pt x="17350" y="31673"/>
                  </a:lnTo>
                  <a:lnTo>
                    <a:pt x="17202" y="31968"/>
                  </a:lnTo>
                  <a:lnTo>
                    <a:pt x="17055" y="32263"/>
                  </a:lnTo>
                  <a:lnTo>
                    <a:pt x="16870" y="32522"/>
                  </a:lnTo>
                  <a:lnTo>
                    <a:pt x="16649" y="32743"/>
                  </a:lnTo>
                  <a:lnTo>
                    <a:pt x="16427" y="32965"/>
                  </a:lnTo>
                  <a:lnTo>
                    <a:pt x="16132" y="33186"/>
                  </a:lnTo>
                  <a:lnTo>
                    <a:pt x="15800" y="33334"/>
                  </a:lnTo>
                  <a:lnTo>
                    <a:pt x="15430" y="33481"/>
                  </a:lnTo>
                  <a:lnTo>
                    <a:pt x="14987" y="33592"/>
                  </a:lnTo>
                  <a:lnTo>
                    <a:pt x="19122" y="33666"/>
                  </a:lnTo>
                  <a:lnTo>
                    <a:pt x="22112" y="33703"/>
                  </a:lnTo>
                  <a:lnTo>
                    <a:pt x="22702" y="33703"/>
                  </a:lnTo>
                  <a:lnTo>
                    <a:pt x="23219" y="33629"/>
                  </a:lnTo>
                  <a:lnTo>
                    <a:pt x="23699" y="33518"/>
                  </a:lnTo>
                  <a:lnTo>
                    <a:pt x="24105" y="33371"/>
                  </a:lnTo>
                  <a:lnTo>
                    <a:pt x="24474" y="33223"/>
                  </a:lnTo>
                  <a:lnTo>
                    <a:pt x="24806" y="33002"/>
                  </a:lnTo>
                  <a:lnTo>
                    <a:pt x="25065" y="32780"/>
                  </a:lnTo>
                  <a:lnTo>
                    <a:pt x="25286" y="32485"/>
                  </a:lnTo>
                  <a:lnTo>
                    <a:pt x="25508" y="32226"/>
                  </a:lnTo>
                  <a:lnTo>
                    <a:pt x="25656" y="31931"/>
                  </a:lnTo>
                  <a:lnTo>
                    <a:pt x="25766" y="31599"/>
                  </a:lnTo>
                  <a:lnTo>
                    <a:pt x="25877" y="31267"/>
                  </a:lnTo>
                  <a:lnTo>
                    <a:pt x="25914" y="30897"/>
                  </a:lnTo>
                  <a:lnTo>
                    <a:pt x="25951" y="30565"/>
                  </a:lnTo>
                  <a:lnTo>
                    <a:pt x="25988" y="30196"/>
                  </a:lnTo>
                  <a:lnTo>
                    <a:pt x="25951" y="29827"/>
                  </a:lnTo>
                  <a:lnTo>
                    <a:pt x="25877" y="29089"/>
                  </a:lnTo>
                  <a:lnTo>
                    <a:pt x="25729" y="28387"/>
                  </a:lnTo>
                  <a:lnTo>
                    <a:pt x="25582" y="27760"/>
                  </a:lnTo>
                  <a:lnTo>
                    <a:pt x="25397" y="27169"/>
                  </a:lnTo>
                  <a:lnTo>
                    <a:pt x="25065" y="26283"/>
                  </a:lnTo>
                  <a:lnTo>
                    <a:pt x="24917" y="25951"/>
                  </a:lnTo>
                  <a:lnTo>
                    <a:pt x="24585" y="24991"/>
                  </a:lnTo>
                  <a:lnTo>
                    <a:pt x="24253" y="23773"/>
                  </a:lnTo>
                  <a:lnTo>
                    <a:pt x="23810" y="22075"/>
                  </a:lnTo>
                  <a:lnTo>
                    <a:pt x="23330" y="19860"/>
                  </a:lnTo>
                  <a:lnTo>
                    <a:pt x="23072" y="18568"/>
                  </a:lnTo>
                  <a:lnTo>
                    <a:pt x="22813" y="17129"/>
                  </a:lnTo>
                  <a:lnTo>
                    <a:pt x="22555" y="15578"/>
                  </a:lnTo>
                  <a:lnTo>
                    <a:pt x="22296" y="13880"/>
                  </a:lnTo>
                  <a:lnTo>
                    <a:pt x="22038" y="12035"/>
                  </a:lnTo>
                  <a:lnTo>
                    <a:pt x="21780" y="10078"/>
                  </a:lnTo>
                  <a:lnTo>
                    <a:pt x="21669" y="9081"/>
                  </a:lnTo>
                  <a:lnTo>
                    <a:pt x="21521" y="8159"/>
                  </a:lnTo>
                  <a:lnTo>
                    <a:pt x="21337" y="7310"/>
                  </a:lnTo>
                  <a:lnTo>
                    <a:pt x="21152" y="6534"/>
                  </a:lnTo>
                  <a:lnTo>
                    <a:pt x="20931" y="5796"/>
                  </a:lnTo>
                  <a:lnTo>
                    <a:pt x="20709" y="5132"/>
                  </a:lnTo>
                  <a:lnTo>
                    <a:pt x="20451" y="4504"/>
                  </a:lnTo>
                  <a:lnTo>
                    <a:pt x="20192" y="3950"/>
                  </a:lnTo>
                  <a:lnTo>
                    <a:pt x="19934" y="3434"/>
                  </a:lnTo>
                  <a:lnTo>
                    <a:pt x="19675" y="2991"/>
                  </a:lnTo>
                  <a:lnTo>
                    <a:pt x="19380" y="2585"/>
                  </a:lnTo>
                  <a:lnTo>
                    <a:pt x="19085" y="2215"/>
                  </a:lnTo>
                  <a:lnTo>
                    <a:pt x="18790" y="1883"/>
                  </a:lnTo>
                  <a:lnTo>
                    <a:pt x="18494" y="1625"/>
                  </a:lnTo>
                  <a:lnTo>
                    <a:pt x="18199" y="1366"/>
                  </a:lnTo>
                  <a:lnTo>
                    <a:pt x="17904" y="1145"/>
                  </a:lnTo>
                  <a:lnTo>
                    <a:pt x="17608" y="960"/>
                  </a:lnTo>
                  <a:lnTo>
                    <a:pt x="17350" y="813"/>
                  </a:lnTo>
                  <a:lnTo>
                    <a:pt x="16796" y="591"/>
                  </a:lnTo>
                  <a:lnTo>
                    <a:pt x="16279" y="444"/>
                  </a:lnTo>
                  <a:lnTo>
                    <a:pt x="15836" y="370"/>
                  </a:lnTo>
                  <a:lnTo>
                    <a:pt x="15209" y="370"/>
                  </a:lnTo>
                  <a:lnTo>
                    <a:pt x="14951" y="407"/>
                  </a:lnTo>
                  <a:lnTo>
                    <a:pt x="13917" y="333"/>
                  </a:lnTo>
                  <a:lnTo>
                    <a:pt x="12662" y="259"/>
                  </a:lnTo>
                  <a:lnTo>
                    <a:pt x="10927" y="148"/>
                  </a:lnTo>
                  <a:lnTo>
                    <a:pt x="8786" y="74"/>
                  </a:lnTo>
                  <a:lnTo>
                    <a:pt x="6239" y="38"/>
                  </a:lnTo>
                  <a:lnTo>
                    <a:pt x="328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7" name="Google Shape;3457;p37"/>
            <p:cNvSpPr/>
            <p:nvPr/>
          </p:nvSpPr>
          <p:spPr>
            <a:xfrm>
              <a:off x="1961075" y="4125475"/>
              <a:ext cx="1464575" cy="1322450"/>
            </a:xfrm>
            <a:custGeom>
              <a:avLst/>
              <a:gdLst/>
              <a:ahLst/>
              <a:cxnLst/>
              <a:rect l="l" t="t" r="r" b="b"/>
              <a:pathLst>
                <a:path w="58583" h="52898" extrusionOk="0">
                  <a:moveTo>
                    <a:pt x="2732" y="1"/>
                  </a:moveTo>
                  <a:lnTo>
                    <a:pt x="0" y="37"/>
                  </a:lnTo>
                  <a:lnTo>
                    <a:pt x="2510" y="111"/>
                  </a:lnTo>
                  <a:lnTo>
                    <a:pt x="5057" y="185"/>
                  </a:lnTo>
                  <a:lnTo>
                    <a:pt x="10115" y="407"/>
                  </a:lnTo>
                  <a:lnTo>
                    <a:pt x="14950" y="665"/>
                  </a:lnTo>
                  <a:lnTo>
                    <a:pt x="19380" y="960"/>
                  </a:lnTo>
                  <a:lnTo>
                    <a:pt x="23145" y="1256"/>
                  </a:lnTo>
                  <a:lnTo>
                    <a:pt x="26135" y="1477"/>
                  </a:lnTo>
                  <a:lnTo>
                    <a:pt x="28719" y="1699"/>
                  </a:lnTo>
                  <a:lnTo>
                    <a:pt x="28941" y="1625"/>
                  </a:lnTo>
                  <a:lnTo>
                    <a:pt x="29162" y="1551"/>
                  </a:lnTo>
                  <a:lnTo>
                    <a:pt x="29494" y="1551"/>
                  </a:lnTo>
                  <a:lnTo>
                    <a:pt x="29900" y="1588"/>
                  </a:lnTo>
                  <a:lnTo>
                    <a:pt x="30417" y="1699"/>
                  </a:lnTo>
                  <a:lnTo>
                    <a:pt x="30676" y="1809"/>
                  </a:lnTo>
                  <a:lnTo>
                    <a:pt x="30971" y="1957"/>
                  </a:lnTo>
                  <a:lnTo>
                    <a:pt x="31266" y="2142"/>
                  </a:lnTo>
                  <a:lnTo>
                    <a:pt x="31598" y="2363"/>
                  </a:lnTo>
                  <a:lnTo>
                    <a:pt x="31968" y="2621"/>
                  </a:lnTo>
                  <a:lnTo>
                    <a:pt x="32300" y="2917"/>
                  </a:lnTo>
                  <a:lnTo>
                    <a:pt x="32706" y="3286"/>
                  </a:lnTo>
                  <a:lnTo>
                    <a:pt x="33075" y="3729"/>
                  </a:lnTo>
                  <a:lnTo>
                    <a:pt x="33481" y="4209"/>
                  </a:lnTo>
                  <a:lnTo>
                    <a:pt x="33887" y="4726"/>
                  </a:lnTo>
                  <a:lnTo>
                    <a:pt x="34330" y="5353"/>
                  </a:lnTo>
                  <a:lnTo>
                    <a:pt x="34773" y="6017"/>
                  </a:lnTo>
                  <a:lnTo>
                    <a:pt x="35216" y="6793"/>
                  </a:lnTo>
                  <a:lnTo>
                    <a:pt x="35696" y="7605"/>
                  </a:lnTo>
                  <a:lnTo>
                    <a:pt x="36176" y="8528"/>
                  </a:lnTo>
                  <a:lnTo>
                    <a:pt x="36656" y="9524"/>
                  </a:lnTo>
                  <a:lnTo>
                    <a:pt x="37135" y="10632"/>
                  </a:lnTo>
                  <a:lnTo>
                    <a:pt x="37652" y="11813"/>
                  </a:lnTo>
                  <a:lnTo>
                    <a:pt x="38169" y="13068"/>
                  </a:lnTo>
                  <a:lnTo>
                    <a:pt x="38686" y="14471"/>
                  </a:lnTo>
                  <a:lnTo>
                    <a:pt x="39719" y="17239"/>
                  </a:lnTo>
                  <a:lnTo>
                    <a:pt x="40716" y="19823"/>
                  </a:lnTo>
                  <a:lnTo>
                    <a:pt x="42562" y="24474"/>
                  </a:lnTo>
                  <a:lnTo>
                    <a:pt x="44223" y="28461"/>
                  </a:lnTo>
                  <a:lnTo>
                    <a:pt x="45626" y="31709"/>
                  </a:lnTo>
                  <a:lnTo>
                    <a:pt x="46770" y="34220"/>
                  </a:lnTo>
                  <a:lnTo>
                    <a:pt x="47619" y="36028"/>
                  </a:lnTo>
                  <a:lnTo>
                    <a:pt x="48357" y="37505"/>
                  </a:lnTo>
                  <a:lnTo>
                    <a:pt x="48542" y="37911"/>
                  </a:lnTo>
                  <a:lnTo>
                    <a:pt x="48800" y="38428"/>
                  </a:lnTo>
                  <a:lnTo>
                    <a:pt x="49059" y="39092"/>
                  </a:lnTo>
                  <a:lnTo>
                    <a:pt x="49354" y="39941"/>
                  </a:lnTo>
                  <a:lnTo>
                    <a:pt x="49612" y="40864"/>
                  </a:lnTo>
                  <a:lnTo>
                    <a:pt x="49871" y="41898"/>
                  </a:lnTo>
                  <a:lnTo>
                    <a:pt x="50055" y="42968"/>
                  </a:lnTo>
                  <a:lnTo>
                    <a:pt x="50129" y="43559"/>
                  </a:lnTo>
                  <a:lnTo>
                    <a:pt x="50166" y="44113"/>
                  </a:lnTo>
                  <a:lnTo>
                    <a:pt x="50166" y="44703"/>
                  </a:lnTo>
                  <a:lnTo>
                    <a:pt x="50129" y="45294"/>
                  </a:lnTo>
                  <a:lnTo>
                    <a:pt x="50092" y="45884"/>
                  </a:lnTo>
                  <a:lnTo>
                    <a:pt x="49981" y="46438"/>
                  </a:lnTo>
                  <a:lnTo>
                    <a:pt x="49834" y="47029"/>
                  </a:lnTo>
                  <a:lnTo>
                    <a:pt x="49649" y="47619"/>
                  </a:lnTo>
                  <a:lnTo>
                    <a:pt x="49428" y="48173"/>
                  </a:lnTo>
                  <a:lnTo>
                    <a:pt x="49132" y="48690"/>
                  </a:lnTo>
                  <a:lnTo>
                    <a:pt x="48800" y="49244"/>
                  </a:lnTo>
                  <a:lnTo>
                    <a:pt x="48394" y="49723"/>
                  </a:lnTo>
                  <a:lnTo>
                    <a:pt x="47951" y="50203"/>
                  </a:lnTo>
                  <a:lnTo>
                    <a:pt x="47434" y="50683"/>
                  </a:lnTo>
                  <a:lnTo>
                    <a:pt x="46844" y="51089"/>
                  </a:lnTo>
                  <a:lnTo>
                    <a:pt x="46179" y="51495"/>
                  </a:lnTo>
                  <a:lnTo>
                    <a:pt x="45847" y="51643"/>
                  </a:lnTo>
                  <a:lnTo>
                    <a:pt x="45515" y="51791"/>
                  </a:lnTo>
                  <a:lnTo>
                    <a:pt x="44740" y="52012"/>
                  </a:lnTo>
                  <a:lnTo>
                    <a:pt x="43780" y="52234"/>
                  </a:lnTo>
                  <a:lnTo>
                    <a:pt x="42673" y="52418"/>
                  </a:lnTo>
                  <a:lnTo>
                    <a:pt x="41454" y="52566"/>
                  </a:lnTo>
                  <a:lnTo>
                    <a:pt x="40125" y="52677"/>
                  </a:lnTo>
                  <a:lnTo>
                    <a:pt x="38649" y="52787"/>
                  </a:lnTo>
                  <a:lnTo>
                    <a:pt x="37099" y="52861"/>
                  </a:lnTo>
                  <a:lnTo>
                    <a:pt x="40125" y="52898"/>
                  </a:lnTo>
                  <a:lnTo>
                    <a:pt x="43005" y="52898"/>
                  </a:lnTo>
                  <a:lnTo>
                    <a:pt x="45663" y="52861"/>
                  </a:lnTo>
                  <a:lnTo>
                    <a:pt x="48062" y="52713"/>
                  </a:lnTo>
                  <a:lnTo>
                    <a:pt x="49169" y="52640"/>
                  </a:lnTo>
                  <a:lnTo>
                    <a:pt x="50203" y="52529"/>
                  </a:lnTo>
                  <a:lnTo>
                    <a:pt x="51126" y="52418"/>
                  </a:lnTo>
                  <a:lnTo>
                    <a:pt x="52012" y="52270"/>
                  </a:lnTo>
                  <a:lnTo>
                    <a:pt x="52787" y="52123"/>
                  </a:lnTo>
                  <a:lnTo>
                    <a:pt x="53488" y="51938"/>
                  </a:lnTo>
                  <a:lnTo>
                    <a:pt x="54079" y="51717"/>
                  </a:lnTo>
                  <a:lnTo>
                    <a:pt x="54559" y="51495"/>
                  </a:lnTo>
                  <a:lnTo>
                    <a:pt x="55223" y="51089"/>
                  </a:lnTo>
                  <a:lnTo>
                    <a:pt x="55814" y="50683"/>
                  </a:lnTo>
                  <a:lnTo>
                    <a:pt x="56368" y="50203"/>
                  </a:lnTo>
                  <a:lnTo>
                    <a:pt x="56811" y="49723"/>
                  </a:lnTo>
                  <a:lnTo>
                    <a:pt x="57217" y="49244"/>
                  </a:lnTo>
                  <a:lnTo>
                    <a:pt x="57549" y="48690"/>
                  </a:lnTo>
                  <a:lnTo>
                    <a:pt x="57844" y="48173"/>
                  </a:lnTo>
                  <a:lnTo>
                    <a:pt x="58066" y="47619"/>
                  </a:lnTo>
                  <a:lnTo>
                    <a:pt x="58250" y="47029"/>
                  </a:lnTo>
                  <a:lnTo>
                    <a:pt x="58398" y="46438"/>
                  </a:lnTo>
                  <a:lnTo>
                    <a:pt x="58472" y="45884"/>
                  </a:lnTo>
                  <a:lnTo>
                    <a:pt x="58545" y="45294"/>
                  </a:lnTo>
                  <a:lnTo>
                    <a:pt x="58582" y="44703"/>
                  </a:lnTo>
                  <a:lnTo>
                    <a:pt x="58545" y="44113"/>
                  </a:lnTo>
                  <a:lnTo>
                    <a:pt x="58509" y="43559"/>
                  </a:lnTo>
                  <a:lnTo>
                    <a:pt x="58472" y="42968"/>
                  </a:lnTo>
                  <a:lnTo>
                    <a:pt x="58287" y="41898"/>
                  </a:lnTo>
                  <a:lnTo>
                    <a:pt x="58029" y="40864"/>
                  </a:lnTo>
                  <a:lnTo>
                    <a:pt x="57733" y="39941"/>
                  </a:lnTo>
                  <a:lnTo>
                    <a:pt x="57475" y="39092"/>
                  </a:lnTo>
                  <a:lnTo>
                    <a:pt x="57180" y="38428"/>
                  </a:lnTo>
                  <a:lnTo>
                    <a:pt x="56958" y="37911"/>
                  </a:lnTo>
                  <a:lnTo>
                    <a:pt x="56737" y="37505"/>
                  </a:lnTo>
                  <a:lnTo>
                    <a:pt x="56035" y="36028"/>
                  </a:lnTo>
                  <a:lnTo>
                    <a:pt x="55186" y="34220"/>
                  </a:lnTo>
                  <a:lnTo>
                    <a:pt x="54042" y="31709"/>
                  </a:lnTo>
                  <a:lnTo>
                    <a:pt x="52602" y="28461"/>
                  </a:lnTo>
                  <a:lnTo>
                    <a:pt x="50978" y="24474"/>
                  </a:lnTo>
                  <a:lnTo>
                    <a:pt x="49132" y="19823"/>
                  </a:lnTo>
                  <a:lnTo>
                    <a:pt x="48136" y="17239"/>
                  </a:lnTo>
                  <a:lnTo>
                    <a:pt x="47102" y="14471"/>
                  </a:lnTo>
                  <a:lnTo>
                    <a:pt x="46585" y="13068"/>
                  </a:lnTo>
                  <a:lnTo>
                    <a:pt x="46069" y="11813"/>
                  </a:lnTo>
                  <a:lnTo>
                    <a:pt x="45552" y="10632"/>
                  </a:lnTo>
                  <a:lnTo>
                    <a:pt x="45072" y="9524"/>
                  </a:lnTo>
                  <a:lnTo>
                    <a:pt x="44592" y="8528"/>
                  </a:lnTo>
                  <a:lnTo>
                    <a:pt x="44112" y="7605"/>
                  </a:lnTo>
                  <a:lnTo>
                    <a:pt x="43632" y="6793"/>
                  </a:lnTo>
                  <a:lnTo>
                    <a:pt x="43189" y="6017"/>
                  </a:lnTo>
                  <a:lnTo>
                    <a:pt x="42746" y="5353"/>
                  </a:lnTo>
                  <a:lnTo>
                    <a:pt x="42303" y="4726"/>
                  </a:lnTo>
                  <a:lnTo>
                    <a:pt x="41897" y="4209"/>
                  </a:lnTo>
                  <a:lnTo>
                    <a:pt x="41491" y="3729"/>
                  </a:lnTo>
                  <a:lnTo>
                    <a:pt x="41085" y="3286"/>
                  </a:lnTo>
                  <a:lnTo>
                    <a:pt x="40716" y="2917"/>
                  </a:lnTo>
                  <a:lnTo>
                    <a:pt x="40347" y="2621"/>
                  </a:lnTo>
                  <a:lnTo>
                    <a:pt x="40015" y="2363"/>
                  </a:lnTo>
                  <a:lnTo>
                    <a:pt x="39683" y="2142"/>
                  </a:lnTo>
                  <a:lnTo>
                    <a:pt x="39387" y="1957"/>
                  </a:lnTo>
                  <a:lnTo>
                    <a:pt x="39092" y="1809"/>
                  </a:lnTo>
                  <a:lnTo>
                    <a:pt x="38797" y="1699"/>
                  </a:lnTo>
                  <a:lnTo>
                    <a:pt x="38317" y="1588"/>
                  </a:lnTo>
                  <a:lnTo>
                    <a:pt x="37911" y="1551"/>
                  </a:lnTo>
                  <a:lnTo>
                    <a:pt x="37578" y="1551"/>
                  </a:lnTo>
                  <a:lnTo>
                    <a:pt x="37320" y="1625"/>
                  </a:lnTo>
                  <a:lnTo>
                    <a:pt x="37135" y="1699"/>
                  </a:lnTo>
                  <a:lnTo>
                    <a:pt x="33333" y="1366"/>
                  </a:lnTo>
                  <a:lnTo>
                    <a:pt x="29125" y="1071"/>
                  </a:lnTo>
                  <a:lnTo>
                    <a:pt x="23883" y="702"/>
                  </a:lnTo>
                  <a:lnTo>
                    <a:pt x="17940" y="370"/>
                  </a:lnTo>
                  <a:lnTo>
                    <a:pt x="14876" y="259"/>
                  </a:lnTo>
                  <a:lnTo>
                    <a:pt x="11776" y="111"/>
                  </a:lnTo>
                  <a:lnTo>
                    <a:pt x="8675" y="37"/>
                  </a:lnTo>
                  <a:lnTo>
                    <a:pt x="5648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8" name="Google Shape;3458;p37"/>
            <p:cNvSpPr/>
            <p:nvPr/>
          </p:nvSpPr>
          <p:spPr>
            <a:xfrm>
              <a:off x="5457725" y="3973200"/>
              <a:ext cx="100625" cy="264900"/>
            </a:xfrm>
            <a:custGeom>
              <a:avLst/>
              <a:gdLst/>
              <a:ahLst/>
              <a:cxnLst/>
              <a:rect l="l" t="t" r="r" b="b"/>
              <a:pathLst>
                <a:path w="4025" h="10596" extrusionOk="0">
                  <a:moveTo>
                    <a:pt x="1" y="1"/>
                  </a:moveTo>
                  <a:lnTo>
                    <a:pt x="1" y="10595"/>
                  </a:lnTo>
                  <a:lnTo>
                    <a:pt x="4024" y="10595"/>
                  </a:lnTo>
                  <a:lnTo>
                    <a:pt x="4024" y="1"/>
                  </a:lnTo>
                  <a:close/>
                </a:path>
              </a:pathLst>
            </a:custGeom>
            <a:solidFill>
              <a:srgbClr val="839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9" name="Google Shape;3459;p37"/>
            <p:cNvSpPr/>
            <p:nvPr/>
          </p:nvSpPr>
          <p:spPr>
            <a:xfrm>
              <a:off x="5107050" y="3988900"/>
              <a:ext cx="101525" cy="264875"/>
            </a:xfrm>
            <a:custGeom>
              <a:avLst/>
              <a:gdLst/>
              <a:ahLst/>
              <a:cxnLst/>
              <a:rect l="l" t="t" r="r" b="b"/>
              <a:pathLst>
                <a:path w="4061" h="10595" extrusionOk="0">
                  <a:moveTo>
                    <a:pt x="0" y="0"/>
                  </a:moveTo>
                  <a:lnTo>
                    <a:pt x="0" y="10595"/>
                  </a:lnTo>
                  <a:lnTo>
                    <a:pt x="4061" y="10595"/>
                  </a:lnTo>
                  <a:lnTo>
                    <a:pt x="4061" y="0"/>
                  </a:lnTo>
                  <a:close/>
                </a:path>
              </a:pathLst>
            </a:custGeom>
            <a:solidFill>
              <a:srgbClr val="83909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0" name="Google Shape;3460;p37"/>
            <p:cNvSpPr/>
            <p:nvPr/>
          </p:nvSpPr>
          <p:spPr>
            <a:xfrm>
              <a:off x="4835725" y="3246925"/>
              <a:ext cx="1007775" cy="842575"/>
            </a:xfrm>
            <a:custGeom>
              <a:avLst/>
              <a:gdLst/>
              <a:ahLst/>
              <a:cxnLst/>
              <a:rect l="l" t="t" r="r" b="b"/>
              <a:pathLst>
                <a:path w="40311" h="33703" extrusionOk="0">
                  <a:moveTo>
                    <a:pt x="20488" y="1"/>
                  </a:moveTo>
                  <a:lnTo>
                    <a:pt x="17719" y="74"/>
                  </a:lnTo>
                  <a:lnTo>
                    <a:pt x="15394" y="148"/>
                  </a:lnTo>
                  <a:lnTo>
                    <a:pt x="13511" y="222"/>
                  </a:lnTo>
                  <a:lnTo>
                    <a:pt x="12145" y="333"/>
                  </a:lnTo>
                  <a:lnTo>
                    <a:pt x="11038" y="407"/>
                  </a:lnTo>
                  <a:lnTo>
                    <a:pt x="10780" y="370"/>
                  </a:lnTo>
                  <a:lnTo>
                    <a:pt x="10115" y="370"/>
                  </a:lnTo>
                  <a:lnTo>
                    <a:pt x="9672" y="444"/>
                  </a:lnTo>
                  <a:lnTo>
                    <a:pt x="9192" y="591"/>
                  </a:lnTo>
                  <a:lnTo>
                    <a:pt x="8639" y="813"/>
                  </a:lnTo>
                  <a:lnTo>
                    <a:pt x="8343" y="960"/>
                  </a:lnTo>
                  <a:lnTo>
                    <a:pt x="8048" y="1145"/>
                  </a:lnTo>
                  <a:lnTo>
                    <a:pt x="7753" y="1366"/>
                  </a:lnTo>
                  <a:lnTo>
                    <a:pt x="7457" y="1625"/>
                  </a:lnTo>
                  <a:lnTo>
                    <a:pt x="7162" y="1883"/>
                  </a:lnTo>
                  <a:lnTo>
                    <a:pt x="6904" y="2215"/>
                  </a:lnTo>
                  <a:lnTo>
                    <a:pt x="6608" y="2585"/>
                  </a:lnTo>
                  <a:lnTo>
                    <a:pt x="6313" y="2991"/>
                  </a:lnTo>
                  <a:lnTo>
                    <a:pt x="6018" y="3434"/>
                  </a:lnTo>
                  <a:lnTo>
                    <a:pt x="5759" y="3950"/>
                  </a:lnTo>
                  <a:lnTo>
                    <a:pt x="5501" y="4504"/>
                  </a:lnTo>
                  <a:lnTo>
                    <a:pt x="5279" y="5132"/>
                  </a:lnTo>
                  <a:lnTo>
                    <a:pt x="5021" y="5796"/>
                  </a:lnTo>
                  <a:lnTo>
                    <a:pt x="4836" y="6534"/>
                  </a:lnTo>
                  <a:lnTo>
                    <a:pt x="4615" y="7310"/>
                  </a:lnTo>
                  <a:lnTo>
                    <a:pt x="4467" y="8159"/>
                  </a:lnTo>
                  <a:lnTo>
                    <a:pt x="4283" y="9081"/>
                  </a:lnTo>
                  <a:lnTo>
                    <a:pt x="4172" y="10078"/>
                  </a:lnTo>
                  <a:lnTo>
                    <a:pt x="3914" y="12035"/>
                  </a:lnTo>
                  <a:lnTo>
                    <a:pt x="3692" y="13880"/>
                  </a:lnTo>
                  <a:lnTo>
                    <a:pt x="3434" y="15578"/>
                  </a:lnTo>
                  <a:lnTo>
                    <a:pt x="3175" y="17129"/>
                  </a:lnTo>
                  <a:lnTo>
                    <a:pt x="2880" y="18568"/>
                  </a:lnTo>
                  <a:lnTo>
                    <a:pt x="2622" y="19860"/>
                  </a:lnTo>
                  <a:lnTo>
                    <a:pt x="2142" y="22075"/>
                  </a:lnTo>
                  <a:lnTo>
                    <a:pt x="1699" y="23773"/>
                  </a:lnTo>
                  <a:lnTo>
                    <a:pt x="1367" y="24991"/>
                  </a:lnTo>
                  <a:lnTo>
                    <a:pt x="1071" y="25951"/>
                  </a:lnTo>
                  <a:lnTo>
                    <a:pt x="924" y="26283"/>
                  </a:lnTo>
                  <a:lnTo>
                    <a:pt x="591" y="27169"/>
                  </a:lnTo>
                  <a:lnTo>
                    <a:pt x="407" y="27760"/>
                  </a:lnTo>
                  <a:lnTo>
                    <a:pt x="222" y="28387"/>
                  </a:lnTo>
                  <a:lnTo>
                    <a:pt x="75" y="29089"/>
                  </a:lnTo>
                  <a:lnTo>
                    <a:pt x="1" y="29827"/>
                  </a:lnTo>
                  <a:lnTo>
                    <a:pt x="1" y="30196"/>
                  </a:lnTo>
                  <a:lnTo>
                    <a:pt x="1" y="30565"/>
                  </a:lnTo>
                  <a:lnTo>
                    <a:pt x="38" y="30897"/>
                  </a:lnTo>
                  <a:lnTo>
                    <a:pt x="111" y="31267"/>
                  </a:lnTo>
                  <a:lnTo>
                    <a:pt x="185" y="31599"/>
                  </a:lnTo>
                  <a:lnTo>
                    <a:pt x="296" y="31931"/>
                  </a:lnTo>
                  <a:lnTo>
                    <a:pt x="481" y="32226"/>
                  </a:lnTo>
                  <a:lnTo>
                    <a:pt x="665" y="32485"/>
                  </a:lnTo>
                  <a:lnTo>
                    <a:pt x="887" y="32780"/>
                  </a:lnTo>
                  <a:lnTo>
                    <a:pt x="1182" y="33002"/>
                  </a:lnTo>
                  <a:lnTo>
                    <a:pt x="1477" y="33223"/>
                  </a:lnTo>
                  <a:lnTo>
                    <a:pt x="1846" y="33371"/>
                  </a:lnTo>
                  <a:lnTo>
                    <a:pt x="2289" y="33518"/>
                  </a:lnTo>
                  <a:lnTo>
                    <a:pt x="2769" y="33629"/>
                  </a:lnTo>
                  <a:lnTo>
                    <a:pt x="3286" y="33703"/>
                  </a:lnTo>
                  <a:lnTo>
                    <a:pt x="3877" y="33703"/>
                  </a:lnTo>
                  <a:lnTo>
                    <a:pt x="7125" y="33666"/>
                  </a:lnTo>
                  <a:lnTo>
                    <a:pt x="11629" y="33555"/>
                  </a:lnTo>
                  <a:lnTo>
                    <a:pt x="22334" y="33260"/>
                  </a:lnTo>
                  <a:lnTo>
                    <a:pt x="35918" y="32780"/>
                  </a:lnTo>
                  <a:lnTo>
                    <a:pt x="36656" y="32780"/>
                  </a:lnTo>
                  <a:lnTo>
                    <a:pt x="37394" y="32706"/>
                  </a:lnTo>
                  <a:lnTo>
                    <a:pt x="37801" y="32632"/>
                  </a:lnTo>
                  <a:lnTo>
                    <a:pt x="38207" y="32522"/>
                  </a:lnTo>
                  <a:lnTo>
                    <a:pt x="38650" y="32374"/>
                  </a:lnTo>
                  <a:lnTo>
                    <a:pt x="39056" y="32153"/>
                  </a:lnTo>
                  <a:lnTo>
                    <a:pt x="39425" y="31894"/>
                  </a:lnTo>
                  <a:lnTo>
                    <a:pt x="39720" y="31599"/>
                  </a:lnTo>
                  <a:lnTo>
                    <a:pt x="39868" y="31414"/>
                  </a:lnTo>
                  <a:lnTo>
                    <a:pt x="39978" y="31230"/>
                  </a:lnTo>
                  <a:lnTo>
                    <a:pt x="40089" y="31008"/>
                  </a:lnTo>
                  <a:lnTo>
                    <a:pt x="40200" y="30787"/>
                  </a:lnTo>
                  <a:lnTo>
                    <a:pt x="40237" y="30528"/>
                  </a:lnTo>
                  <a:lnTo>
                    <a:pt x="40274" y="30270"/>
                  </a:lnTo>
                  <a:lnTo>
                    <a:pt x="40311" y="29975"/>
                  </a:lnTo>
                  <a:lnTo>
                    <a:pt x="40274" y="29679"/>
                  </a:lnTo>
                  <a:lnTo>
                    <a:pt x="36841" y="5685"/>
                  </a:lnTo>
                  <a:lnTo>
                    <a:pt x="36841" y="5464"/>
                  </a:lnTo>
                  <a:lnTo>
                    <a:pt x="36804" y="5205"/>
                  </a:lnTo>
                  <a:lnTo>
                    <a:pt x="36767" y="4873"/>
                  </a:lnTo>
                  <a:lnTo>
                    <a:pt x="36619" y="4467"/>
                  </a:lnTo>
                  <a:lnTo>
                    <a:pt x="36435" y="4024"/>
                  </a:lnTo>
                  <a:lnTo>
                    <a:pt x="36139" y="3507"/>
                  </a:lnTo>
                  <a:lnTo>
                    <a:pt x="35770" y="3028"/>
                  </a:lnTo>
                  <a:lnTo>
                    <a:pt x="35549" y="2769"/>
                  </a:lnTo>
                  <a:lnTo>
                    <a:pt x="35253" y="2511"/>
                  </a:lnTo>
                  <a:lnTo>
                    <a:pt x="34958" y="2252"/>
                  </a:lnTo>
                  <a:lnTo>
                    <a:pt x="34626" y="1994"/>
                  </a:lnTo>
                  <a:lnTo>
                    <a:pt x="34257" y="1772"/>
                  </a:lnTo>
                  <a:lnTo>
                    <a:pt x="33851" y="1551"/>
                  </a:lnTo>
                  <a:lnTo>
                    <a:pt x="33408" y="1330"/>
                  </a:lnTo>
                  <a:lnTo>
                    <a:pt x="32928" y="1108"/>
                  </a:lnTo>
                  <a:lnTo>
                    <a:pt x="32374" y="923"/>
                  </a:lnTo>
                  <a:lnTo>
                    <a:pt x="31784" y="739"/>
                  </a:lnTo>
                  <a:lnTo>
                    <a:pt x="31156" y="554"/>
                  </a:lnTo>
                  <a:lnTo>
                    <a:pt x="30492" y="444"/>
                  </a:lnTo>
                  <a:lnTo>
                    <a:pt x="29753" y="296"/>
                  </a:lnTo>
                  <a:lnTo>
                    <a:pt x="28941" y="222"/>
                  </a:lnTo>
                  <a:lnTo>
                    <a:pt x="28129" y="148"/>
                  </a:lnTo>
                  <a:lnTo>
                    <a:pt x="27206" y="111"/>
                  </a:lnTo>
                  <a:lnTo>
                    <a:pt x="23663" y="38"/>
                  </a:lnTo>
                  <a:lnTo>
                    <a:pt x="2048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1" name="Google Shape;3461;p37"/>
            <p:cNvSpPr/>
            <p:nvPr/>
          </p:nvSpPr>
          <p:spPr>
            <a:xfrm>
              <a:off x="4178675" y="4125475"/>
              <a:ext cx="1854000" cy="1322450"/>
            </a:xfrm>
            <a:custGeom>
              <a:avLst/>
              <a:gdLst/>
              <a:ahLst/>
              <a:cxnLst/>
              <a:rect l="l" t="t" r="r" b="b"/>
              <a:pathLst>
                <a:path w="74160" h="52898" extrusionOk="0">
                  <a:moveTo>
                    <a:pt x="51532" y="1"/>
                  </a:moveTo>
                  <a:lnTo>
                    <a:pt x="47767" y="111"/>
                  </a:lnTo>
                  <a:lnTo>
                    <a:pt x="43928" y="222"/>
                  </a:lnTo>
                  <a:lnTo>
                    <a:pt x="40125" y="407"/>
                  </a:lnTo>
                  <a:lnTo>
                    <a:pt x="36471" y="591"/>
                  </a:lnTo>
                  <a:lnTo>
                    <a:pt x="33001" y="813"/>
                  </a:lnTo>
                  <a:lnTo>
                    <a:pt x="27021" y="1256"/>
                  </a:lnTo>
                  <a:lnTo>
                    <a:pt x="22960" y="1551"/>
                  </a:lnTo>
                  <a:lnTo>
                    <a:pt x="21410" y="1699"/>
                  </a:lnTo>
                  <a:lnTo>
                    <a:pt x="21226" y="1625"/>
                  </a:lnTo>
                  <a:lnTo>
                    <a:pt x="21004" y="1551"/>
                  </a:lnTo>
                  <a:lnTo>
                    <a:pt x="20672" y="1551"/>
                  </a:lnTo>
                  <a:lnTo>
                    <a:pt x="20229" y="1588"/>
                  </a:lnTo>
                  <a:lnTo>
                    <a:pt x="19749" y="1699"/>
                  </a:lnTo>
                  <a:lnTo>
                    <a:pt x="19491" y="1809"/>
                  </a:lnTo>
                  <a:lnTo>
                    <a:pt x="19195" y="1957"/>
                  </a:lnTo>
                  <a:lnTo>
                    <a:pt x="18863" y="2142"/>
                  </a:lnTo>
                  <a:lnTo>
                    <a:pt x="18531" y="2363"/>
                  </a:lnTo>
                  <a:lnTo>
                    <a:pt x="18199" y="2621"/>
                  </a:lnTo>
                  <a:lnTo>
                    <a:pt x="17829" y="2917"/>
                  </a:lnTo>
                  <a:lnTo>
                    <a:pt x="17460" y="3286"/>
                  </a:lnTo>
                  <a:lnTo>
                    <a:pt x="17091" y="3729"/>
                  </a:lnTo>
                  <a:lnTo>
                    <a:pt x="16685" y="4209"/>
                  </a:lnTo>
                  <a:lnTo>
                    <a:pt x="16242" y="4726"/>
                  </a:lnTo>
                  <a:lnTo>
                    <a:pt x="15836" y="5353"/>
                  </a:lnTo>
                  <a:lnTo>
                    <a:pt x="15393" y="6017"/>
                  </a:lnTo>
                  <a:lnTo>
                    <a:pt x="14913" y="6793"/>
                  </a:lnTo>
                  <a:lnTo>
                    <a:pt x="14470" y="7605"/>
                  </a:lnTo>
                  <a:lnTo>
                    <a:pt x="13990" y="8528"/>
                  </a:lnTo>
                  <a:lnTo>
                    <a:pt x="13511" y="9524"/>
                  </a:lnTo>
                  <a:lnTo>
                    <a:pt x="12994" y="10632"/>
                  </a:lnTo>
                  <a:lnTo>
                    <a:pt x="12514" y="11813"/>
                  </a:lnTo>
                  <a:lnTo>
                    <a:pt x="11997" y="13068"/>
                  </a:lnTo>
                  <a:lnTo>
                    <a:pt x="11480" y="14471"/>
                  </a:lnTo>
                  <a:lnTo>
                    <a:pt x="10447" y="17239"/>
                  </a:lnTo>
                  <a:lnTo>
                    <a:pt x="9450" y="19823"/>
                  </a:lnTo>
                  <a:lnTo>
                    <a:pt x="7604" y="24474"/>
                  </a:lnTo>
                  <a:lnTo>
                    <a:pt x="5943" y="28461"/>
                  </a:lnTo>
                  <a:lnTo>
                    <a:pt x="4540" y="31709"/>
                  </a:lnTo>
                  <a:lnTo>
                    <a:pt x="3396" y="34220"/>
                  </a:lnTo>
                  <a:lnTo>
                    <a:pt x="2547" y="36028"/>
                  </a:lnTo>
                  <a:lnTo>
                    <a:pt x="1809" y="37505"/>
                  </a:lnTo>
                  <a:lnTo>
                    <a:pt x="1587" y="37911"/>
                  </a:lnTo>
                  <a:lnTo>
                    <a:pt x="1366" y="38428"/>
                  </a:lnTo>
                  <a:lnTo>
                    <a:pt x="1108" y="39092"/>
                  </a:lnTo>
                  <a:lnTo>
                    <a:pt x="812" y="39941"/>
                  </a:lnTo>
                  <a:lnTo>
                    <a:pt x="517" y="40864"/>
                  </a:lnTo>
                  <a:lnTo>
                    <a:pt x="295" y="41898"/>
                  </a:lnTo>
                  <a:lnTo>
                    <a:pt x="111" y="42968"/>
                  </a:lnTo>
                  <a:lnTo>
                    <a:pt x="37" y="43559"/>
                  </a:lnTo>
                  <a:lnTo>
                    <a:pt x="0" y="44113"/>
                  </a:lnTo>
                  <a:lnTo>
                    <a:pt x="0" y="44703"/>
                  </a:lnTo>
                  <a:lnTo>
                    <a:pt x="37" y="45294"/>
                  </a:lnTo>
                  <a:lnTo>
                    <a:pt x="74" y="45884"/>
                  </a:lnTo>
                  <a:lnTo>
                    <a:pt x="185" y="46438"/>
                  </a:lnTo>
                  <a:lnTo>
                    <a:pt x="332" y="47029"/>
                  </a:lnTo>
                  <a:lnTo>
                    <a:pt x="517" y="47619"/>
                  </a:lnTo>
                  <a:lnTo>
                    <a:pt x="738" y="48173"/>
                  </a:lnTo>
                  <a:lnTo>
                    <a:pt x="1034" y="48690"/>
                  </a:lnTo>
                  <a:lnTo>
                    <a:pt x="1366" y="49244"/>
                  </a:lnTo>
                  <a:lnTo>
                    <a:pt x="1772" y="49723"/>
                  </a:lnTo>
                  <a:lnTo>
                    <a:pt x="2215" y="50203"/>
                  </a:lnTo>
                  <a:lnTo>
                    <a:pt x="2732" y="50683"/>
                  </a:lnTo>
                  <a:lnTo>
                    <a:pt x="3322" y="51089"/>
                  </a:lnTo>
                  <a:lnTo>
                    <a:pt x="3987" y="51495"/>
                  </a:lnTo>
                  <a:lnTo>
                    <a:pt x="4393" y="51680"/>
                  </a:lnTo>
                  <a:lnTo>
                    <a:pt x="4836" y="51864"/>
                  </a:lnTo>
                  <a:lnTo>
                    <a:pt x="5316" y="52012"/>
                  </a:lnTo>
                  <a:lnTo>
                    <a:pt x="5906" y="52160"/>
                  </a:lnTo>
                  <a:lnTo>
                    <a:pt x="6534" y="52270"/>
                  </a:lnTo>
                  <a:lnTo>
                    <a:pt x="7198" y="52381"/>
                  </a:lnTo>
                  <a:lnTo>
                    <a:pt x="8749" y="52566"/>
                  </a:lnTo>
                  <a:lnTo>
                    <a:pt x="10447" y="52713"/>
                  </a:lnTo>
                  <a:lnTo>
                    <a:pt x="12329" y="52824"/>
                  </a:lnTo>
                  <a:lnTo>
                    <a:pt x="14396" y="52898"/>
                  </a:lnTo>
                  <a:lnTo>
                    <a:pt x="18900" y="52898"/>
                  </a:lnTo>
                  <a:lnTo>
                    <a:pt x="21299" y="52861"/>
                  </a:lnTo>
                  <a:lnTo>
                    <a:pt x="23810" y="52787"/>
                  </a:lnTo>
                  <a:lnTo>
                    <a:pt x="26393" y="52677"/>
                  </a:lnTo>
                  <a:lnTo>
                    <a:pt x="31672" y="52418"/>
                  </a:lnTo>
                  <a:lnTo>
                    <a:pt x="36988" y="52086"/>
                  </a:lnTo>
                  <a:lnTo>
                    <a:pt x="42230" y="51680"/>
                  </a:lnTo>
                  <a:lnTo>
                    <a:pt x="47250" y="51274"/>
                  </a:lnTo>
                  <a:lnTo>
                    <a:pt x="51901" y="50868"/>
                  </a:lnTo>
                  <a:lnTo>
                    <a:pt x="55998" y="50499"/>
                  </a:lnTo>
                  <a:lnTo>
                    <a:pt x="62089" y="49871"/>
                  </a:lnTo>
                  <a:lnTo>
                    <a:pt x="64378" y="49613"/>
                  </a:lnTo>
                  <a:lnTo>
                    <a:pt x="64562" y="49613"/>
                  </a:lnTo>
                  <a:lnTo>
                    <a:pt x="65042" y="49502"/>
                  </a:lnTo>
                  <a:lnTo>
                    <a:pt x="65781" y="49317"/>
                  </a:lnTo>
                  <a:lnTo>
                    <a:pt x="66224" y="49170"/>
                  </a:lnTo>
                  <a:lnTo>
                    <a:pt x="66703" y="48985"/>
                  </a:lnTo>
                  <a:lnTo>
                    <a:pt x="67220" y="48727"/>
                  </a:lnTo>
                  <a:lnTo>
                    <a:pt x="67774" y="48431"/>
                  </a:lnTo>
                  <a:lnTo>
                    <a:pt x="68291" y="48062"/>
                  </a:lnTo>
                  <a:lnTo>
                    <a:pt x="68844" y="47656"/>
                  </a:lnTo>
                  <a:lnTo>
                    <a:pt x="69398" y="47176"/>
                  </a:lnTo>
                  <a:lnTo>
                    <a:pt x="69915" y="46623"/>
                  </a:lnTo>
                  <a:lnTo>
                    <a:pt x="70432" y="45995"/>
                  </a:lnTo>
                  <a:lnTo>
                    <a:pt x="70912" y="45257"/>
                  </a:lnTo>
                  <a:lnTo>
                    <a:pt x="73717" y="16021"/>
                  </a:lnTo>
                  <a:lnTo>
                    <a:pt x="73828" y="15431"/>
                  </a:lnTo>
                  <a:lnTo>
                    <a:pt x="73938" y="14803"/>
                  </a:lnTo>
                  <a:lnTo>
                    <a:pt x="74049" y="13917"/>
                  </a:lnTo>
                  <a:lnTo>
                    <a:pt x="74123" y="12920"/>
                  </a:lnTo>
                  <a:lnTo>
                    <a:pt x="74160" y="11776"/>
                  </a:lnTo>
                  <a:lnTo>
                    <a:pt x="74123" y="10521"/>
                  </a:lnTo>
                  <a:lnTo>
                    <a:pt x="74086" y="9857"/>
                  </a:lnTo>
                  <a:lnTo>
                    <a:pt x="74012" y="9192"/>
                  </a:lnTo>
                  <a:lnTo>
                    <a:pt x="73902" y="8528"/>
                  </a:lnTo>
                  <a:lnTo>
                    <a:pt x="73754" y="7863"/>
                  </a:lnTo>
                  <a:lnTo>
                    <a:pt x="73569" y="7199"/>
                  </a:lnTo>
                  <a:lnTo>
                    <a:pt x="73348" y="6534"/>
                  </a:lnTo>
                  <a:lnTo>
                    <a:pt x="73089" y="5907"/>
                  </a:lnTo>
                  <a:lnTo>
                    <a:pt x="72794" y="5242"/>
                  </a:lnTo>
                  <a:lnTo>
                    <a:pt x="72425" y="4652"/>
                  </a:lnTo>
                  <a:lnTo>
                    <a:pt x="72019" y="4061"/>
                  </a:lnTo>
                  <a:lnTo>
                    <a:pt x="71539" y="3507"/>
                  </a:lnTo>
                  <a:lnTo>
                    <a:pt x="71022" y="2991"/>
                  </a:lnTo>
                  <a:lnTo>
                    <a:pt x="70469" y="2474"/>
                  </a:lnTo>
                  <a:lnTo>
                    <a:pt x="69804" y="2031"/>
                  </a:lnTo>
                  <a:lnTo>
                    <a:pt x="69103" y="1625"/>
                  </a:lnTo>
                  <a:lnTo>
                    <a:pt x="68328" y="1293"/>
                  </a:lnTo>
                  <a:lnTo>
                    <a:pt x="67479" y="997"/>
                  </a:lnTo>
                  <a:lnTo>
                    <a:pt x="66556" y="739"/>
                  </a:lnTo>
                  <a:lnTo>
                    <a:pt x="65522" y="554"/>
                  </a:lnTo>
                  <a:lnTo>
                    <a:pt x="64378" y="407"/>
                  </a:lnTo>
                  <a:lnTo>
                    <a:pt x="63086" y="259"/>
                  </a:lnTo>
                  <a:lnTo>
                    <a:pt x="61683" y="185"/>
                  </a:lnTo>
                  <a:lnTo>
                    <a:pt x="60170" y="74"/>
                  </a:lnTo>
                  <a:lnTo>
                    <a:pt x="58582" y="37"/>
                  </a:lnTo>
                  <a:lnTo>
                    <a:pt x="55186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2" name="Google Shape;3462;p37"/>
            <p:cNvSpPr/>
            <p:nvPr/>
          </p:nvSpPr>
          <p:spPr>
            <a:xfrm>
              <a:off x="4835725" y="3246925"/>
              <a:ext cx="648800" cy="842575"/>
            </a:xfrm>
            <a:custGeom>
              <a:avLst/>
              <a:gdLst/>
              <a:ahLst/>
              <a:cxnLst/>
              <a:rect l="l" t="t" r="r" b="b"/>
              <a:pathLst>
                <a:path w="25952" h="33703" extrusionOk="0">
                  <a:moveTo>
                    <a:pt x="22666" y="1"/>
                  </a:moveTo>
                  <a:lnTo>
                    <a:pt x="19750" y="38"/>
                  </a:lnTo>
                  <a:lnTo>
                    <a:pt x="17166" y="74"/>
                  </a:lnTo>
                  <a:lnTo>
                    <a:pt x="15025" y="148"/>
                  </a:lnTo>
                  <a:lnTo>
                    <a:pt x="13327" y="259"/>
                  </a:lnTo>
                  <a:lnTo>
                    <a:pt x="12072" y="333"/>
                  </a:lnTo>
                  <a:lnTo>
                    <a:pt x="11038" y="407"/>
                  </a:lnTo>
                  <a:lnTo>
                    <a:pt x="10780" y="370"/>
                  </a:lnTo>
                  <a:lnTo>
                    <a:pt x="10115" y="370"/>
                  </a:lnTo>
                  <a:lnTo>
                    <a:pt x="9672" y="444"/>
                  </a:lnTo>
                  <a:lnTo>
                    <a:pt x="9192" y="591"/>
                  </a:lnTo>
                  <a:lnTo>
                    <a:pt x="8639" y="813"/>
                  </a:lnTo>
                  <a:lnTo>
                    <a:pt x="8343" y="960"/>
                  </a:lnTo>
                  <a:lnTo>
                    <a:pt x="8048" y="1145"/>
                  </a:lnTo>
                  <a:lnTo>
                    <a:pt x="7753" y="1366"/>
                  </a:lnTo>
                  <a:lnTo>
                    <a:pt x="7457" y="1625"/>
                  </a:lnTo>
                  <a:lnTo>
                    <a:pt x="7162" y="1883"/>
                  </a:lnTo>
                  <a:lnTo>
                    <a:pt x="6904" y="2215"/>
                  </a:lnTo>
                  <a:lnTo>
                    <a:pt x="6608" y="2585"/>
                  </a:lnTo>
                  <a:lnTo>
                    <a:pt x="6313" y="2991"/>
                  </a:lnTo>
                  <a:lnTo>
                    <a:pt x="6018" y="3434"/>
                  </a:lnTo>
                  <a:lnTo>
                    <a:pt x="5759" y="3950"/>
                  </a:lnTo>
                  <a:lnTo>
                    <a:pt x="5501" y="4504"/>
                  </a:lnTo>
                  <a:lnTo>
                    <a:pt x="5279" y="5132"/>
                  </a:lnTo>
                  <a:lnTo>
                    <a:pt x="5021" y="5796"/>
                  </a:lnTo>
                  <a:lnTo>
                    <a:pt x="4836" y="6534"/>
                  </a:lnTo>
                  <a:lnTo>
                    <a:pt x="4615" y="7310"/>
                  </a:lnTo>
                  <a:lnTo>
                    <a:pt x="4467" y="8159"/>
                  </a:lnTo>
                  <a:lnTo>
                    <a:pt x="4283" y="9081"/>
                  </a:lnTo>
                  <a:lnTo>
                    <a:pt x="4172" y="10078"/>
                  </a:lnTo>
                  <a:lnTo>
                    <a:pt x="3914" y="12035"/>
                  </a:lnTo>
                  <a:lnTo>
                    <a:pt x="3692" y="13880"/>
                  </a:lnTo>
                  <a:lnTo>
                    <a:pt x="3434" y="15578"/>
                  </a:lnTo>
                  <a:lnTo>
                    <a:pt x="3175" y="17129"/>
                  </a:lnTo>
                  <a:lnTo>
                    <a:pt x="2880" y="18568"/>
                  </a:lnTo>
                  <a:lnTo>
                    <a:pt x="2622" y="19860"/>
                  </a:lnTo>
                  <a:lnTo>
                    <a:pt x="2142" y="22075"/>
                  </a:lnTo>
                  <a:lnTo>
                    <a:pt x="1699" y="23773"/>
                  </a:lnTo>
                  <a:lnTo>
                    <a:pt x="1367" y="24991"/>
                  </a:lnTo>
                  <a:lnTo>
                    <a:pt x="1071" y="25951"/>
                  </a:lnTo>
                  <a:lnTo>
                    <a:pt x="924" y="26283"/>
                  </a:lnTo>
                  <a:lnTo>
                    <a:pt x="591" y="27169"/>
                  </a:lnTo>
                  <a:lnTo>
                    <a:pt x="407" y="27760"/>
                  </a:lnTo>
                  <a:lnTo>
                    <a:pt x="222" y="28387"/>
                  </a:lnTo>
                  <a:lnTo>
                    <a:pt x="75" y="29089"/>
                  </a:lnTo>
                  <a:lnTo>
                    <a:pt x="1" y="29827"/>
                  </a:lnTo>
                  <a:lnTo>
                    <a:pt x="1" y="30196"/>
                  </a:lnTo>
                  <a:lnTo>
                    <a:pt x="1" y="30565"/>
                  </a:lnTo>
                  <a:lnTo>
                    <a:pt x="38" y="30897"/>
                  </a:lnTo>
                  <a:lnTo>
                    <a:pt x="111" y="31267"/>
                  </a:lnTo>
                  <a:lnTo>
                    <a:pt x="185" y="31599"/>
                  </a:lnTo>
                  <a:lnTo>
                    <a:pt x="296" y="31931"/>
                  </a:lnTo>
                  <a:lnTo>
                    <a:pt x="481" y="32226"/>
                  </a:lnTo>
                  <a:lnTo>
                    <a:pt x="665" y="32485"/>
                  </a:lnTo>
                  <a:lnTo>
                    <a:pt x="887" y="32780"/>
                  </a:lnTo>
                  <a:lnTo>
                    <a:pt x="1182" y="33002"/>
                  </a:lnTo>
                  <a:lnTo>
                    <a:pt x="1477" y="33223"/>
                  </a:lnTo>
                  <a:lnTo>
                    <a:pt x="1846" y="33371"/>
                  </a:lnTo>
                  <a:lnTo>
                    <a:pt x="2289" y="33518"/>
                  </a:lnTo>
                  <a:lnTo>
                    <a:pt x="2769" y="33629"/>
                  </a:lnTo>
                  <a:lnTo>
                    <a:pt x="3286" y="33703"/>
                  </a:lnTo>
                  <a:lnTo>
                    <a:pt x="3877" y="33703"/>
                  </a:lnTo>
                  <a:lnTo>
                    <a:pt x="6867" y="33666"/>
                  </a:lnTo>
                  <a:lnTo>
                    <a:pt x="10964" y="33592"/>
                  </a:lnTo>
                  <a:lnTo>
                    <a:pt x="10558" y="33481"/>
                  </a:lnTo>
                  <a:lnTo>
                    <a:pt x="10189" y="33334"/>
                  </a:lnTo>
                  <a:lnTo>
                    <a:pt x="9857" y="33186"/>
                  </a:lnTo>
                  <a:lnTo>
                    <a:pt x="9561" y="32965"/>
                  </a:lnTo>
                  <a:lnTo>
                    <a:pt x="9303" y="32743"/>
                  </a:lnTo>
                  <a:lnTo>
                    <a:pt x="9082" y="32522"/>
                  </a:lnTo>
                  <a:lnTo>
                    <a:pt x="8897" y="32263"/>
                  </a:lnTo>
                  <a:lnTo>
                    <a:pt x="8749" y="31968"/>
                  </a:lnTo>
                  <a:lnTo>
                    <a:pt x="8639" y="31673"/>
                  </a:lnTo>
                  <a:lnTo>
                    <a:pt x="8528" y="31377"/>
                  </a:lnTo>
                  <a:lnTo>
                    <a:pt x="8454" y="31045"/>
                  </a:lnTo>
                  <a:lnTo>
                    <a:pt x="8417" y="30713"/>
                  </a:lnTo>
                  <a:lnTo>
                    <a:pt x="8417" y="30048"/>
                  </a:lnTo>
                  <a:lnTo>
                    <a:pt x="8454" y="29384"/>
                  </a:lnTo>
                  <a:lnTo>
                    <a:pt x="8565" y="28720"/>
                  </a:lnTo>
                  <a:lnTo>
                    <a:pt x="8712" y="28092"/>
                  </a:lnTo>
                  <a:lnTo>
                    <a:pt x="8860" y="27501"/>
                  </a:lnTo>
                  <a:lnTo>
                    <a:pt x="9045" y="26985"/>
                  </a:lnTo>
                  <a:lnTo>
                    <a:pt x="9340" y="26209"/>
                  </a:lnTo>
                  <a:lnTo>
                    <a:pt x="9451" y="25951"/>
                  </a:lnTo>
                  <a:lnTo>
                    <a:pt x="9783" y="24991"/>
                  </a:lnTo>
                  <a:lnTo>
                    <a:pt x="10115" y="23773"/>
                  </a:lnTo>
                  <a:lnTo>
                    <a:pt x="10558" y="22075"/>
                  </a:lnTo>
                  <a:lnTo>
                    <a:pt x="11038" y="19860"/>
                  </a:lnTo>
                  <a:lnTo>
                    <a:pt x="11296" y="18568"/>
                  </a:lnTo>
                  <a:lnTo>
                    <a:pt x="11555" y="17129"/>
                  </a:lnTo>
                  <a:lnTo>
                    <a:pt x="11813" y="15578"/>
                  </a:lnTo>
                  <a:lnTo>
                    <a:pt x="12072" y="13880"/>
                  </a:lnTo>
                  <a:lnTo>
                    <a:pt x="12330" y="12035"/>
                  </a:lnTo>
                  <a:lnTo>
                    <a:pt x="12588" y="10078"/>
                  </a:lnTo>
                  <a:lnTo>
                    <a:pt x="12699" y="9081"/>
                  </a:lnTo>
                  <a:lnTo>
                    <a:pt x="12847" y="8159"/>
                  </a:lnTo>
                  <a:lnTo>
                    <a:pt x="13031" y="7310"/>
                  </a:lnTo>
                  <a:lnTo>
                    <a:pt x="13216" y="6534"/>
                  </a:lnTo>
                  <a:lnTo>
                    <a:pt x="13437" y="5796"/>
                  </a:lnTo>
                  <a:lnTo>
                    <a:pt x="13659" y="5132"/>
                  </a:lnTo>
                  <a:lnTo>
                    <a:pt x="13917" y="4504"/>
                  </a:lnTo>
                  <a:lnTo>
                    <a:pt x="14176" y="3950"/>
                  </a:lnTo>
                  <a:lnTo>
                    <a:pt x="14434" y="3434"/>
                  </a:lnTo>
                  <a:lnTo>
                    <a:pt x="14729" y="2991"/>
                  </a:lnTo>
                  <a:lnTo>
                    <a:pt x="14988" y="2585"/>
                  </a:lnTo>
                  <a:lnTo>
                    <a:pt x="15283" y="2215"/>
                  </a:lnTo>
                  <a:lnTo>
                    <a:pt x="15578" y="1883"/>
                  </a:lnTo>
                  <a:lnTo>
                    <a:pt x="15874" y="1625"/>
                  </a:lnTo>
                  <a:lnTo>
                    <a:pt x="16169" y="1366"/>
                  </a:lnTo>
                  <a:lnTo>
                    <a:pt x="16464" y="1145"/>
                  </a:lnTo>
                  <a:lnTo>
                    <a:pt x="16760" y="960"/>
                  </a:lnTo>
                  <a:lnTo>
                    <a:pt x="17055" y="813"/>
                  </a:lnTo>
                  <a:lnTo>
                    <a:pt x="17572" y="591"/>
                  </a:lnTo>
                  <a:lnTo>
                    <a:pt x="18089" y="444"/>
                  </a:lnTo>
                  <a:lnTo>
                    <a:pt x="18531" y="370"/>
                  </a:lnTo>
                  <a:lnTo>
                    <a:pt x="19196" y="370"/>
                  </a:lnTo>
                  <a:lnTo>
                    <a:pt x="19417" y="407"/>
                  </a:lnTo>
                  <a:lnTo>
                    <a:pt x="21115" y="296"/>
                  </a:lnTo>
                  <a:lnTo>
                    <a:pt x="23183" y="148"/>
                  </a:lnTo>
                  <a:lnTo>
                    <a:pt x="25951" y="74"/>
                  </a:lnTo>
                  <a:lnTo>
                    <a:pt x="2266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3" name="Google Shape;3463;p37"/>
            <p:cNvSpPr/>
            <p:nvPr/>
          </p:nvSpPr>
          <p:spPr>
            <a:xfrm>
              <a:off x="4178675" y="4125475"/>
              <a:ext cx="1464575" cy="1322450"/>
            </a:xfrm>
            <a:custGeom>
              <a:avLst/>
              <a:gdLst/>
              <a:ahLst/>
              <a:cxnLst/>
              <a:rect l="l" t="t" r="r" b="b"/>
              <a:pathLst>
                <a:path w="58583" h="52898" extrusionOk="0">
                  <a:moveTo>
                    <a:pt x="52935" y="1"/>
                  </a:moveTo>
                  <a:lnTo>
                    <a:pt x="49908" y="37"/>
                  </a:lnTo>
                  <a:lnTo>
                    <a:pt x="46807" y="111"/>
                  </a:lnTo>
                  <a:lnTo>
                    <a:pt x="43706" y="259"/>
                  </a:lnTo>
                  <a:lnTo>
                    <a:pt x="40605" y="370"/>
                  </a:lnTo>
                  <a:lnTo>
                    <a:pt x="34699" y="702"/>
                  </a:lnTo>
                  <a:lnTo>
                    <a:pt x="29457" y="1071"/>
                  </a:lnTo>
                  <a:lnTo>
                    <a:pt x="25249" y="1366"/>
                  </a:lnTo>
                  <a:lnTo>
                    <a:pt x="21410" y="1699"/>
                  </a:lnTo>
                  <a:lnTo>
                    <a:pt x="21226" y="1625"/>
                  </a:lnTo>
                  <a:lnTo>
                    <a:pt x="21004" y="1551"/>
                  </a:lnTo>
                  <a:lnTo>
                    <a:pt x="20672" y="1551"/>
                  </a:lnTo>
                  <a:lnTo>
                    <a:pt x="20229" y="1588"/>
                  </a:lnTo>
                  <a:lnTo>
                    <a:pt x="19749" y="1699"/>
                  </a:lnTo>
                  <a:lnTo>
                    <a:pt x="19491" y="1809"/>
                  </a:lnTo>
                  <a:lnTo>
                    <a:pt x="19195" y="1957"/>
                  </a:lnTo>
                  <a:lnTo>
                    <a:pt x="18863" y="2142"/>
                  </a:lnTo>
                  <a:lnTo>
                    <a:pt x="18531" y="2363"/>
                  </a:lnTo>
                  <a:lnTo>
                    <a:pt x="18199" y="2621"/>
                  </a:lnTo>
                  <a:lnTo>
                    <a:pt x="17829" y="2917"/>
                  </a:lnTo>
                  <a:lnTo>
                    <a:pt x="17460" y="3286"/>
                  </a:lnTo>
                  <a:lnTo>
                    <a:pt x="17091" y="3729"/>
                  </a:lnTo>
                  <a:lnTo>
                    <a:pt x="16685" y="4209"/>
                  </a:lnTo>
                  <a:lnTo>
                    <a:pt x="16242" y="4726"/>
                  </a:lnTo>
                  <a:lnTo>
                    <a:pt x="15836" y="5353"/>
                  </a:lnTo>
                  <a:lnTo>
                    <a:pt x="15393" y="6017"/>
                  </a:lnTo>
                  <a:lnTo>
                    <a:pt x="14913" y="6793"/>
                  </a:lnTo>
                  <a:lnTo>
                    <a:pt x="14470" y="7605"/>
                  </a:lnTo>
                  <a:lnTo>
                    <a:pt x="13990" y="8528"/>
                  </a:lnTo>
                  <a:lnTo>
                    <a:pt x="13511" y="9524"/>
                  </a:lnTo>
                  <a:lnTo>
                    <a:pt x="12994" y="10632"/>
                  </a:lnTo>
                  <a:lnTo>
                    <a:pt x="12514" y="11813"/>
                  </a:lnTo>
                  <a:lnTo>
                    <a:pt x="11997" y="13068"/>
                  </a:lnTo>
                  <a:lnTo>
                    <a:pt x="11480" y="14471"/>
                  </a:lnTo>
                  <a:lnTo>
                    <a:pt x="10447" y="17239"/>
                  </a:lnTo>
                  <a:lnTo>
                    <a:pt x="9450" y="19823"/>
                  </a:lnTo>
                  <a:lnTo>
                    <a:pt x="7604" y="24474"/>
                  </a:lnTo>
                  <a:lnTo>
                    <a:pt x="5943" y="28461"/>
                  </a:lnTo>
                  <a:lnTo>
                    <a:pt x="4540" y="31709"/>
                  </a:lnTo>
                  <a:lnTo>
                    <a:pt x="3396" y="34220"/>
                  </a:lnTo>
                  <a:lnTo>
                    <a:pt x="2547" y="36028"/>
                  </a:lnTo>
                  <a:lnTo>
                    <a:pt x="1809" y="37505"/>
                  </a:lnTo>
                  <a:lnTo>
                    <a:pt x="1587" y="37911"/>
                  </a:lnTo>
                  <a:lnTo>
                    <a:pt x="1366" y="38428"/>
                  </a:lnTo>
                  <a:lnTo>
                    <a:pt x="1108" y="39092"/>
                  </a:lnTo>
                  <a:lnTo>
                    <a:pt x="812" y="39941"/>
                  </a:lnTo>
                  <a:lnTo>
                    <a:pt x="517" y="40864"/>
                  </a:lnTo>
                  <a:lnTo>
                    <a:pt x="295" y="41898"/>
                  </a:lnTo>
                  <a:lnTo>
                    <a:pt x="111" y="42968"/>
                  </a:lnTo>
                  <a:lnTo>
                    <a:pt x="37" y="43559"/>
                  </a:lnTo>
                  <a:lnTo>
                    <a:pt x="0" y="44113"/>
                  </a:lnTo>
                  <a:lnTo>
                    <a:pt x="0" y="44703"/>
                  </a:lnTo>
                  <a:lnTo>
                    <a:pt x="37" y="45294"/>
                  </a:lnTo>
                  <a:lnTo>
                    <a:pt x="74" y="45884"/>
                  </a:lnTo>
                  <a:lnTo>
                    <a:pt x="185" y="46438"/>
                  </a:lnTo>
                  <a:lnTo>
                    <a:pt x="332" y="47029"/>
                  </a:lnTo>
                  <a:lnTo>
                    <a:pt x="517" y="47619"/>
                  </a:lnTo>
                  <a:lnTo>
                    <a:pt x="738" y="48173"/>
                  </a:lnTo>
                  <a:lnTo>
                    <a:pt x="1034" y="48690"/>
                  </a:lnTo>
                  <a:lnTo>
                    <a:pt x="1366" y="49244"/>
                  </a:lnTo>
                  <a:lnTo>
                    <a:pt x="1772" y="49723"/>
                  </a:lnTo>
                  <a:lnTo>
                    <a:pt x="2215" y="50203"/>
                  </a:lnTo>
                  <a:lnTo>
                    <a:pt x="2732" y="50683"/>
                  </a:lnTo>
                  <a:lnTo>
                    <a:pt x="3322" y="51089"/>
                  </a:lnTo>
                  <a:lnTo>
                    <a:pt x="3987" y="51495"/>
                  </a:lnTo>
                  <a:lnTo>
                    <a:pt x="4504" y="51717"/>
                  </a:lnTo>
                  <a:lnTo>
                    <a:pt x="5094" y="51938"/>
                  </a:lnTo>
                  <a:lnTo>
                    <a:pt x="5759" y="52123"/>
                  </a:lnTo>
                  <a:lnTo>
                    <a:pt x="6534" y="52270"/>
                  </a:lnTo>
                  <a:lnTo>
                    <a:pt x="7420" y="52418"/>
                  </a:lnTo>
                  <a:lnTo>
                    <a:pt x="8380" y="52529"/>
                  </a:lnTo>
                  <a:lnTo>
                    <a:pt x="9413" y="52640"/>
                  </a:lnTo>
                  <a:lnTo>
                    <a:pt x="10521" y="52713"/>
                  </a:lnTo>
                  <a:lnTo>
                    <a:pt x="12920" y="52861"/>
                  </a:lnTo>
                  <a:lnTo>
                    <a:pt x="15578" y="52898"/>
                  </a:lnTo>
                  <a:lnTo>
                    <a:pt x="18420" y="52898"/>
                  </a:lnTo>
                  <a:lnTo>
                    <a:pt x="21447" y="52861"/>
                  </a:lnTo>
                  <a:lnTo>
                    <a:pt x="19897" y="52787"/>
                  </a:lnTo>
                  <a:lnTo>
                    <a:pt x="18457" y="52677"/>
                  </a:lnTo>
                  <a:lnTo>
                    <a:pt x="17091" y="52566"/>
                  </a:lnTo>
                  <a:lnTo>
                    <a:pt x="15873" y="52418"/>
                  </a:lnTo>
                  <a:lnTo>
                    <a:pt x="14803" y="52234"/>
                  </a:lnTo>
                  <a:lnTo>
                    <a:pt x="13843" y="52012"/>
                  </a:lnTo>
                  <a:lnTo>
                    <a:pt x="13031" y="51791"/>
                  </a:lnTo>
                  <a:lnTo>
                    <a:pt x="12698" y="51643"/>
                  </a:lnTo>
                  <a:lnTo>
                    <a:pt x="12403" y="51495"/>
                  </a:lnTo>
                  <a:lnTo>
                    <a:pt x="11739" y="51089"/>
                  </a:lnTo>
                  <a:lnTo>
                    <a:pt x="11148" y="50683"/>
                  </a:lnTo>
                  <a:lnTo>
                    <a:pt x="10631" y="50203"/>
                  </a:lnTo>
                  <a:lnTo>
                    <a:pt x="10151" y="49723"/>
                  </a:lnTo>
                  <a:lnTo>
                    <a:pt x="9745" y="49244"/>
                  </a:lnTo>
                  <a:lnTo>
                    <a:pt x="9413" y="48690"/>
                  </a:lnTo>
                  <a:lnTo>
                    <a:pt x="9155" y="48173"/>
                  </a:lnTo>
                  <a:lnTo>
                    <a:pt x="8896" y="47619"/>
                  </a:lnTo>
                  <a:lnTo>
                    <a:pt x="8712" y="47029"/>
                  </a:lnTo>
                  <a:lnTo>
                    <a:pt x="8564" y="46438"/>
                  </a:lnTo>
                  <a:lnTo>
                    <a:pt x="8490" y="45884"/>
                  </a:lnTo>
                  <a:lnTo>
                    <a:pt x="8416" y="45294"/>
                  </a:lnTo>
                  <a:lnTo>
                    <a:pt x="8416" y="44703"/>
                  </a:lnTo>
                  <a:lnTo>
                    <a:pt x="8416" y="44113"/>
                  </a:lnTo>
                  <a:lnTo>
                    <a:pt x="8453" y="43559"/>
                  </a:lnTo>
                  <a:lnTo>
                    <a:pt x="8490" y="42968"/>
                  </a:lnTo>
                  <a:lnTo>
                    <a:pt x="8675" y="41898"/>
                  </a:lnTo>
                  <a:lnTo>
                    <a:pt x="8933" y="40864"/>
                  </a:lnTo>
                  <a:lnTo>
                    <a:pt x="9229" y="39941"/>
                  </a:lnTo>
                  <a:lnTo>
                    <a:pt x="9524" y="39092"/>
                  </a:lnTo>
                  <a:lnTo>
                    <a:pt x="9782" y="38428"/>
                  </a:lnTo>
                  <a:lnTo>
                    <a:pt x="10004" y="37911"/>
                  </a:lnTo>
                  <a:lnTo>
                    <a:pt x="10225" y="37505"/>
                  </a:lnTo>
                  <a:lnTo>
                    <a:pt x="10927" y="36028"/>
                  </a:lnTo>
                  <a:lnTo>
                    <a:pt x="11813" y="34220"/>
                  </a:lnTo>
                  <a:lnTo>
                    <a:pt x="12957" y="31709"/>
                  </a:lnTo>
                  <a:lnTo>
                    <a:pt x="14360" y="28461"/>
                  </a:lnTo>
                  <a:lnTo>
                    <a:pt x="15984" y="24474"/>
                  </a:lnTo>
                  <a:lnTo>
                    <a:pt x="17829" y="19823"/>
                  </a:lnTo>
                  <a:lnTo>
                    <a:pt x="18826" y="17239"/>
                  </a:lnTo>
                  <a:lnTo>
                    <a:pt x="19860" y="14471"/>
                  </a:lnTo>
                  <a:lnTo>
                    <a:pt x="20377" y="13068"/>
                  </a:lnTo>
                  <a:lnTo>
                    <a:pt x="20893" y="11813"/>
                  </a:lnTo>
                  <a:lnTo>
                    <a:pt x="21410" y="10632"/>
                  </a:lnTo>
                  <a:lnTo>
                    <a:pt x="21890" y="9524"/>
                  </a:lnTo>
                  <a:lnTo>
                    <a:pt x="22407" y="8528"/>
                  </a:lnTo>
                  <a:lnTo>
                    <a:pt x="22887" y="7605"/>
                  </a:lnTo>
                  <a:lnTo>
                    <a:pt x="23330" y="6793"/>
                  </a:lnTo>
                  <a:lnTo>
                    <a:pt x="23773" y="6017"/>
                  </a:lnTo>
                  <a:lnTo>
                    <a:pt x="24216" y="5353"/>
                  </a:lnTo>
                  <a:lnTo>
                    <a:pt x="24659" y="4726"/>
                  </a:lnTo>
                  <a:lnTo>
                    <a:pt x="25065" y="4209"/>
                  </a:lnTo>
                  <a:lnTo>
                    <a:pt x="25471" y="3729"/>
                  </a:lnTo>
                  <a:lnTo>
                    <a:pt x="25877" y="3286"/>
                  </a:lnTo>
                  <a:lnTo>
                    <a:pt x="26246" y="2917"/>
                  </a:lnTo>
                  <a:lnTo>
                    <a:pt x="26615" y="2621"/>
                  </a:lnTo>
                  <a:lnTo>
                    <a:pt x="26947" y="2363"/>
                  </a:lnTo>
                  <a:lnTo>
                    <a:pt x="27279" y="2142"/>
                  </a:lnTo>
                  <a:lnTo>
                    <a:pt x="27575" y="1957"/>
                  </a:lnTo>
                  <a:lnTo>
                    <a:pt x="27870" y="1809"/>
                  </a:lnTo>
                  <a:lnTo>
                    <a:pt x="28165" y="1699"/>
                  </a:lnTo>
                  <a:lnTo>
                    <a:pt x="28645" y="1588"/>
                  </a:lnTo>
                  <a:lnTo>
                    <a:pt x="29051" y="1551"/>
                  </a:lnTo>
                  <a:lnTo>
                    <a:pt x="29383" y="1551"/>
                  </a:lnTo>
                  <a:lnTo>
                    <a:pt x="29642" y="1625"/>
                  </a:lnTo>
                  <a:lnTo>
                    <a:pt x="29826" y="1699"/>
                  </a:lnTo>
                  <a:lnTo>
                    <a:pt x="32447" y="1477"/>
                  </a:lnTo>
                  <a:lnTo>
                    <a:pt x="35400" y="1256"/>
                  </a:lnTo>
                  <a:lnTo>
                    <a:pt x="39203" y="960"/>
                  </a:lnTo>
                  <a:lnTo>
                    <a:pt x="43632" y="665"/>
                  </a:lnTo>
                  <a:lnTo>
                    <a:pt x="48468" y="407"/>
                  </a:lnTo>
                  <a:lnTo>
                    <a:pt x="53488" y="185"/>
                  </a:lnTo>
                  <a:lnTo>
                    <a:pt x="56035" y="111"/>
                  </a:lnTo>
                  <a:lnTo>
                    <a:pt x="58582" y="37"/>
                  </a:lnTo>
                  <a:lnTo>
                    <a:pt x="5581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464" name="Google Shape;3464;p3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3">
  <p:cSld name="TITLE_1_1_20">
    <p:spTree>
      <p:nvGrpSpPr>
        <p:cNvPr id="1" name="Shape 34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466" name="Google Shape;3466;p38"/>
          <p:cNvGrpSpPr/>
          <p:nvPr/>
        </p:nvGrpSpPr>
        <p:grpSpPr>
          <a:xfrm>
            <a:off x="-2269438" y="-914373"/>
            <a:ext cx="12167949" cy="6120851"/>
            <a:chOff x="238125" y="1060725"/>
            <a:chExt cx="7143750" cy="3593525"/>
          </a:xfrm>
        </p:grpSpPr>
        <p:sp>
          <p:nvSpPr>
            <p:cNvPr id="3467" name="Google Shape;3467;p38"/>
            <p:cNvSpPr/>
            <p:nvPr/>
          </p:nvSpPr>
          <p:spPr>
            <a:xfrm>
              <a:off x="1582275" y="1060725"/>
              <a:ext cx="5390000" cy="3593525"/>
            </a:xfrm>
            <a:custGeom>
              <a:avLst/>
              <a:gdLst/>
              <a:ahLst/>
              <a:cxnLst/>
              <a:rect l="l" t="t" r="r" b="b"/>
              <a:pathLst>
                <a:path w="215600" h="143741" extrusionOk="0">
                  <a:moveTo>
                    <a:pt x="152550" y="20718"/>
                  </a:moveTo>
                  <a:lnTo>
                    <a:pt x="153612" y="20746"/>
                  </a:lnTo>
                  <a:lnTo>
                    <a:pt x="154675" y="20802"/>
                  </a:lnTo>
                  <a:lnTo>
                    <a:pt x="155709" y="20942"/>
                  </a:lnTo>
                  <a:lnTo>
                    <a:pt x="156744" y="21110"/>
                  </a:lnTo>
                  <a:lnTo>
                    <a:pt x="157751" y="21361"/>
                  </a:lnTo>
                  <a:lnTo>
                    <a:pt x="158757" y="21641"/>
                  </a:lnTo>
                  <a:lnTo>
                    <a:pt x="159708" y="21948"/>
                  </a:lnTo>
                  <a:lnTo>
                    <a:pt x="160658" y="22312"/>
                  </a:lnTo>
                  <a:lnTo>
                    <a:pt x="161581" y="22731"/>
                  </a:lnTo>
                  <a:lnTo>
                    <a:pt x="162476" y="23179"/>
                  </a:lnTo>
                  <a:lnTo>
                    <a:pt x="163370" y="23682"/>
                  </a:lnTo>
                  <a:lnTo>
                    <a:pt x="164209" y="24213"/>
                  </a:lnTo>
                  <a:lnTo>
                    <a:pt x="165020" y="24772"/>
                  </a:lnTo>
                  <a:lnTo>
                    <a:pt x="165803" y="25387"/>
                  </a:lnTo>
                  <a:lnTo>
                    <a:pt x="166558" y="26031"/>
                  </a:lnTo>
                  <a:lnTo>
                    <a:pt x="167285" y="26730"/>
                  </a:lnTo>
                  <a:lnTo>
                    <a:pt x="167956" y="27429"/>
                  </a:lnTo>
                  <a:lnTo>
                    <a:pt x="168627" y="28183"/>
                  </a:lnTo>
                  <a:lnTo>
                    <a:pt x="169242" y="28966"/>
                  </a:lnTo>
                  <a:lnTo>
                    <a:pt x="169801" y="29777"/>
                  </a:lnTo>
                  <a:lnTo>
                    <a:pt x="170332" y="30616"/>
                  </a:lnTo>
                  <a:lnTo>
                    <a:pt x="170836" y="31455"/>
                  </a:lnTo>
                  <a:lnTo>
                    <a:pt x="171311" y="32349"/>
                  </a:lnTo>
                  <a:lnTo>
                    <a:pt x="171703" y="33272"/>
                  </a:lnTo>
                  <a:lnTo>
                    <a:pt x="172094" y="34223"/>
                  </a:lnTo>
                  <a:lnTo>
                    <a:pt x="172401" y="35173"/>
                  </a:lnTo>
                  <a:lnTo>
                    <a:pt x="172681" y="36152"/>
                  </a:lnTo>
                  <a:lnTo>
                    <a:pt x="172905" y="37158"/>
                  </a:lnTo>
                  <a:lnTo>
                    <a:pt x="173100" y="38165"/>
                  </a:lnTo>
                  <a:lnTo>
                    <a:pt x="173240" y="39200"/>
                  </a:lnTo>
                  <a:lnTo>
                    <a:pt x="173324" y="40262"/>
                  </a:lnTo>
                  <a:lnTo>
                    <a:pt x="173324" y="41324"/>
                  </a:lnTo>
                  <a:lnTo>
                    <a:pt x="173324" y="72500"/>
                  </a:lnTo>
                  <a:lnTo>
                    <a:pt x="173324" y="73562"/>
                  </a:lnTo>
                  <a:lnTo>
                    <a:pt x="173240" y="74625"/>
                  </a:lnTo>
                  <a:lnTo>
                    <a:pt x="173100" y="75659"/>
                  </a:lnTo>
                  <a:lnTo>
                    <a:pt x="172905" y="76694"/>
                  </a:lnTo>
                  <a:lnTo>
                    <a:pt x="172681" y="77700"/>
                  </a:lnTo>
                  <a:lnTo>
                    <a:pt x="172401" y="78679"/>
                  </a:lnTo>
                  <a:lnTo>
                    <a:pt x="172094" y="79657"/>
                  </a:lnTo>
                  <a:lnTo>
                    <a:pt x="171703" y="80608"/>
                  </a:lnTo>
                  <a:lnTo>
                    <a:pt x="171311" y="81531"/>
                  </a:lnTo>
                  <a:lnTo>
                    <a:pt x="170836" y="82425"/>
                  </a:lnTo>
                  <a:lnTo>
                    <a:pt x="170332" y="83320"/>
                  </a:lnTo>
                  <a:lnTo>
                    <a:pt x="169801" y="84159"/>
                  </a:lnTo>
                  <a:lnTo>
                    <a:pt x="169242" y="84970"/>
                  </a:lnTo>
                  <a:lnTo>
                    <a:pt x="168627" y="85780"/>
                  </a:lnTo>
                  <a:lnTo>
                    <a:pt x="167956" y="86535"/>
                  </a:lnTo>
                  <a:lnTo>
                    <a:pt x="167285" y="87262"/>
                  </a:lnTo>
                  <a:lnTo>
                    <a:pt x="166558" y="87961"/>
                  </a:lnTo>
                  <a:lnTo>
                    <a:pt x="165803" y="88632"/>
                  </a:lnTo>
                  <a:lnTo>
                    <a:pt x="165020" y="89247"/>
                  </a:lnTo>
                  <a:lnTo>
                    <a:pt x="164209" y="89835"/>
                  </a:lnTo>
                  <a:lnTo>
                    <a:pt x="163370" y="90394"/>
                  </a:lnTo>
                  <a:lnTo>
                    <a:pt x="162476" y="90897"/>
                  </a:lnTo>
                  <a:lnTo>
                    <a:pt x="161581" y="91344"/>
                  </a:lnTo>
                  <a:lnTo>
                    <a:pt x="160658" y="91764"/>
                  </a:lnTo>
                  <a:lnTo>
                    <a:pt x="159708" y="92155"/>
                  </a:lnTo>
                  <a:lnTo>
                    <a:pt x="158757" y="92491"/>
                  </a:lnTo>
                  <a:lnTo>
                    <a:pt x="157751" y="92770"/>
                  </a:lnTo>
                  <a:lnTo>
                    <a:pt x="156744" y="92994"/>
                  </a:lnTo>
                  <a:lnTo>
                    <a:pt x="155709" y="93190"/>
                  </a:lnTo>
                  <a:lnTo>
                    <a:pt x="154675" y="93330"/>
                  </a:lnTo>
                  <a:lnTo>
                    <a:pt x="153612" y="93413"/>
                  </a:lnTo>
                  <a:lnTo>
                    <a:pt x="152550" y="93441"/>
                  </a:lnTo>
                  <a:lnTo>
                    <a:pt x="63638" y="93441"/>
                  </a:lnTo>
                  <a:lnTo>
                    <a:pt x="62547" y="93413"/>
                  </a:lnTo>
                  <a:lnTo>
                    <a:pt x="61485" y="93330"/>
                  </a:lnTo>
                  <a:lnTo>
                    <a:pt x="60450" y="93190"/>
                  </a:lnTo>
                  <a:lnTo>
                    <a:pt x="59416" y="92994"/>
                  </a:lnTo>
                  <a:lnTo>
                    <a:pt x="58381" y="92770"/>
                  </a:lnTo>
                  <a:lnTo>
                    <a:pt x="57402" y="92491"/>
                  </a:lnTo>
                  <a:lnTo>
                    <a:pt x="56424" y="92155"/>
                  </a:lnTo>
                  <a:lnTo>
                    <a:pt x="55445" y="91764"/>
                  </a:lnTo>
                  <a:lnTo>
                    <a:pt x="54523" y="91344"/>
                  </a:lnTo>
                  <a:lnTo>
                    <a:pt x="53600" y="90897"/>
                  </a:lnTo>
                  <a:lnTo>
                    <a:pt x="52733" y="90394"/>
                  </a:lnTo>
                  <a:lnTo>
                    <a:pt x="51866" y="89835"/>
                  </a:lnTo>
                  <a:lnTo>
                    <a:pt x="51056" y="89247"/>
                  </a:lnTo>
                  <a:lnTo>
                    <a:pt x="50245" y="88632"/>
                  </a:lnTo>
                  <a:lnTo>
                    <a:pt x="49490" y="87961"/>
                  </a:lnTo>
                  <a:lnTo>
                    <a:pt x="48735" y="87262"/>
                  </a:lnTo>
                  <a:lnTo>
                    <a:pt x="48036" y="86535"/>
                  </a:lnTo>
                  <a:lnTo>
                    <a:pt x="47393" y="85780"/>
                  </a:lnTo>
                  <a:lnTo>
                    <a:pt x="46750" y="84970"/>
                  </a:lnTo>
                  <a:lnTo>
                    <a:pt x="46163" y="84159"/>
                  </a:lnTo>
                  <a:lnTo>
                    <a:pt x="45603" y="83320"/>
                  </a:lnTo>
                  <a:lnTo>
                    <a:pt x="45100" y="82425"/>
                  </a:lnTo>
                  <a:lnTo>
                    <a:pt x="44625" y="81531"/>
                  </a:lnTo>
                  <a:lnTo>
                    <a:pt x="44205" y="80608"/>
                  </a:lnTo>
                  <a:lnTo>
                    <a:pt x="43842" y="79657"/>
                  </a:lnTo>
                  <a:lnTo>
                    <a:pt x="43506" y="78679"/>
                  </a:lnTo>
                  <a:lnTo>
                    <a:pt x="43199" y="77700"/>
                  </a:lnTo>
                  <a:lnTo>
                    <a:pt x="42975" y="76694"/>
                  </a:lnTo>
                  <a:lnTo>
                    <a:pt x="42779" y="75659"/>
                  </a:lnTo>
                  <a:lnTo>
                    <a:pt x="42640" y="74625"/>
                  </a:lnTo>
                  <a:lnTo>
                    <a:pt x="42556" y="73562"/>
                  </a:lnTo>
                  <a:lnTo>
                    <a:pt x="42528" y="72500"/>
                  </a:lnTo>
                  <a:lnTo>
                    <a:pt x="42528" y="41324"/>
                  </a:lnTo>
                  <a:lnTo>
                    <a:pt x="42556" y="40262"/>
                  </a:lnTo>
                  <a:lnTo>
                    <a:pt x="42640" y="39200"/>
                  </a:lnTo>
                  <a:lnTo>
                    <a:pt x="42779" y="38165"/>
                  </a:lnTo>
                  <a:lnTo>
                    <a:pt x="42975" y="37158"/>
                  </a:lnTo>
                  <a:lnTo>
                    <a:pt x="43199" y="36152"/>
                  </a:lnTo>
                  <a:lnTo>
                    <a:pt x="43506" y="35173"/>
                  </a:lnTo>
                  <a:lnTo>
                    <a:pt x="43842" y="34223"/>
                  </a:lnTo>
                  <a:lnTo>
                    <a:pt x="44205" y="33272"/>
                  </a:lnTo>
                  <a:lnTo>
                    <a:pt x="44625" y="32349"/>
                  </a:lnTo>
                  <a:lnTo>
                    <a:pt x="45100" y="31455"/>
                  </a:lnTo>
                  <a:lnTo>
                    <a:pt x="45603" y="30616"/>
                  </a:lnTo>
                  <a:lnTo>
                    <a:pt x="46163" y="29777"/>
                  </a:lnTo>
                  <a:lnTo>
                    <a:pt x="46750" y="28966"/>
                  </a:lnTo>
                  <a:lnTo>
                    <a:pt x="47393" y="28183"/>
                  </a:lnTo>
                  <a:lnTo>
                    <a:pt x="48036" y="27429"/>
                  </a:lnTo>
                  <a:lnTo>
                    <a:pt x="48735" y="26730"/>
                  </a:lnTo>
                  <a:lnTo>
                    <a:pt x="49490" y="26031"/>
                  </a:lnTo>
                  <a:lnTo>
                    <a:pt x="50245" y="25387"/>
                  </a:lnTo>
                  <a:lnTo>
                    <a:pt x="51056" y="24772"/>
                  </a:lnTo>
                  <a:lnTo>
                    <a:pt x="51866" y="24213"/>
                  </a:lnTo>
                  <a:lnTo>
                    <a:pt x="52733" y="23682"/>
                  </a:lnTo>
                  <a:lnTo>
                    <a:pt x="53600" y="23179"/>
                  </a:lnTo>
                  <a:lnTo>
                    <a:pt x="54523" y="22731"/>
                  </a:lnTo>
                  <a:lnTo>
                    <a:pt x="55445" y="22312"/>
                  </a:lnTo>
                  <a:lnTo>
                    <a:pt x="56424" y="21948"/>
                  </a:lnTo>
                  <a:lnTo>
                    <a:pt x="57402" y="21641"/>
                  </a:lnTo>
                  <a:lnTo>
                    <a:pt x="58381" y="21361"/>
                  </a:lnTo>
                  <a:lnTo>
                    <a:pt x="59416" y="21110"/>
                  </a:lnTo>
                  <a:lnTo>
                    <a:pt x="60450" y="20942"/>
                  </a:lnTo>
                  <a:lnTo>
                    <a:pt x="61485" y="20802"/>
                  </a:lnTo>
                  <a:lnTo>
                    <a:pt x="62547" y="20746"/>
                  </a:lnTo>
                  <a:lnTo>
                    <a:pt x="63638" y="20718"/>
                  </a:lnTo>
                  <a:close/>
                  <a:moveTo>
                    <a:pt x="1" y="0"/>
                  </a:moveTo>
                  <a:lnTo>
                    <a:pt x="1" y="143741"/>
                  </a:lnTo>
                  <a:lnTo>
                    <a:pt x="215600" y="143741"/>
                  </a:lnTo>
                  <a:lnTo>
                    <a:pt x="21560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8" name="Google Shape;3468;p38"/>
            <p:cNvSpPr/>
            <p:nvPr/>
          </p:nvSpPr>
          <p:spPr>
            <a:xfrm>
              <a:off x="1582275" y="1060725"/>
              <a:ext cx="5390000" cy="3593525"/>
            </a:xfrm>
            <a:custGeom>
              <a:avLst/>
              <a:gdLst/>
              <a:ahLst/>
              <a:cxnLst/>
              <a:rect l="l" t="t" r="r" b="b"/>
              <a:pathLst>
                <a:path w="215600" h="143741" fill="none" extrusionOk="0">
                  <a:moveTo>
                    <a:pt x="1" y="0"/>
                  </a:moveTo>
                  <a:lnTo>
                    <a:pt x="1" y="143741"/>
                  </a:lnTo>
                  <a:lnTo>
                    <a:pt x="215600" y="143741"/>
                  </a:lnTo>
                  <a:lnTo>
                    <a:pt x="215600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9" name="Google Shape;3469;p38"/>
            <p:cNvSpPr/>
            <p:nvPr/>
          </p:nvSpPr>
          <p:spPr>
            <a:xfrm>
              <a:off x="2645450" y="1578675"/>
              <a:ext cx="3269950" cy="1818100"/>
            </a:xfrm>
            <a:custGeom>
              <a:avLst/>
              <a:gdLst/>
              <a:ahLst/>
              <a:cxnLst/>
              <a:rect l="l" t="t" r="r" b="b"/>
              <a:pathLst>
                <a:path w="130798" h="72724" fill="none" extrusionOk="0">
                  <a:moveTo>
                    <a:pt x="130797" y="51782"/>
                  </a:moveTo>
                  <a:lnTo>
                    <a:pt x="130797" y="51782"/>
                  </a:lnTo>
                  <a:lnTo>
                    <a:pt x="130797" y="52844"/>
                  </a:lnTo>
                  <a:lnTo>
                    <a:pt x="130713" y="53907"/>
                  </a:lnTo>
                  <a:lnTo>
                    <a:pt x="130573" y="54941"/>
                  </a:lnTo>
                  <a:lnTo>
                    <a:pt x="130378" y="55976"/>
                  </a:lnTo>
                  <a:lnTo>
                    <a:pt x="130154" y="56982"/>
                  </a:lnTo>
                  <a:lnTo>
                    <a:pt x="129874" y="57961"/>
                  </a:lnTo>
                  <a:lnTo>
                    <a:pt x="129567" y="58939"/>
                  </a:lnTo>
                  <a:lnTo>
                    <a:pt x="129176" y="59890"/>
                  </a:lnTo>
                  <a:lnTo>
                    <a:pt x="128784" y="60813"/>
                  </a:lnTo>
                  <a:lnTo>
                    <a:pt x="128309" y="61707"/>
                  </a:lnTo>
                  <a:lnTo>
                    <a:pt x="127805" y="62602"/>
                  </a:lnTo>
                  <a:lnTo>
                    <a:pt x="127274" y="63441"/>
                  </a:lnTo>
                  <a:lnTo>
                    <a:pt x="126715" y="64252"/>
                  </a:lnTo>
                  <a:lnTo>
                    <a:pt x="126100" y="65062"/>
                  </a:lnTo>
                  <a:lnTo>
                    <a:pt x="125429" y="65817"/>
                  </a:lnTo>
                  <a:lnTo>
                    <a:pt x="124758" y="66544"/>
                  </a:lnTo>
                  <a:lnTo>
                    <a:pt x="124031" y="67243"/>
                  </a:lnTo>
                  <a:lnTo>
                    <a:pt x="123276" y="67914"/>
                  </a:lnTo>
                  <a:lnTo>
                    <a:pt x="122493" y="68529"/>
                  </a:lnTo>
                  <a:lnTo>
                    <a:pt x="121682" y="69117"/>
                  </a:lnTo>
                  <a:lnTo>
                    <a:pt x="120843" y="69676"/>
                  </a:lnTo>
                  <a:lnTo>
                    <a:pt x="119949" y="70179"/>
                  </a:lnTo>
                  <a:lnTo>
                    <a:pt x="119054" y="70626"/>
                  </a:lnTo>
                  <a:lnTo>
                    <a:pt x="118131" y="71046"/>
                  </a:lnTo>
                  <a:lnTo>
                    <a:pt x="117181" y="71437"/>
                  </a:lnTo>
                  <a:lnTo>
                    <a:pt x="116230" y="71773"/>
                  </a:lnTo>
                  <a:lnTo>
                    <a:pt x="115224" y="72052"/>
                  </a:lnTo>
                  <a:lnTo>
                    <a:pt x="114217" y="72276"/>
                  </a:lnTo>
                  <a:lnTo>
                    <a:pt x="113182" y="72472"/>
                  </a:lnTo>
                  <a:lnTo>
                    <a:pt x="112148" y="72612"/>
                  </a:lnTo>
                  <a:lnTo>
                    <a:pt x="111085" y="72695"/>
                  </a:lnTo>
                  <a:lnTo>
                    <a:pt x="110023" y="72723"/>
                  </a:lnTo>
                  <a:lnTo>
                    <a:pt x="21111" y="72723"/>
                  </a:lnTo>
                  <a:lnTo>
                    <a:pt x="21111" y="72723"/>
                  </a:lnTo>
                  <a:lnTo>
                    <a:pt x="20020" y="72695"/>
                  </a:lnTo>
                  <a:lnTo>
                    <a:pt x="18958" y="72612"/>
                  </a:lnTo>
                  <a:lnTo>
                    <a:pt x="17923" y="72472"/>
                  </a:lnTo>
                  <a:lnTo>
                    <a:pt x="16889" y="72276"/>
                  </a:lnTo>
                  <a:lnTo>
                    <a:pt x="15854" y="72052"/>
                  </a:lnTo>
                  <a:lnTo>
                    <a:pt x="14875" y="71773"/>
                  </a:lnTo>
                  <a:lnTo>
                    <a:pt x="13897" y="71437"/>
                  </a:lnTo>
                  <a:lnTo>
                    <a:pt x="12918" y="71046"/>
                  </a:lnTo>
                  <a:lnTo>
                    <a:pt x="11996" y="70626"/>
                  </a:lnTo>
                  <a:lnTo>
                    <a:pt x="11073" y="70179"/>
                  </a:lnTo>
                  <a:lnTo>
                    <a:pt x="10206" y="69676"/>
                  </a:lnTo>
                  <a:lnTo>
                    <a:pt x="9339" y="69117"/>
                  </a:lnTo>
                  <a:lnTo>
                    <a:pt x="8529" y="68529"/>
                  </a:lnTo>
                  <a:lnTo>
                    <a:pt x="7718" y="67914"/>
                  </a:lnTo>
                  <a:lnTo>
                    <a:pt x="6963" y="67243"/>
                  </a:lnTo>
                  <a:lnTo>
                    <a:pt x="6208" y="66544"/>
                  </a:lnTo>
                  <a:lnTo>
                    <a:pt x="5509" y="65817"/>
                  </a:lnTo>
                  <a:lnTo>
                    <a:pt x="4866" y="65062"/>
                  </a:lnTo>
                  <a:lnTo>
                    <a:pt x="4223" y="64252"/>
                  </a:lnTo>
                  <a:lnTo>
                    <a:pt x="3636" y="63441"/>
                  </a:lnTo>
                  <a:lnTo>
                    <a:pt x="3076" y="62602"/>
                  </a:lnTo>
                  <a:lnTo>
                    <a:pt x="2573" y="61707"/>
                  </a:lnTo>
                  <a:lnTo>
                    <a:pt x="2098" y="60813"/>
                  </a:lnTo>
                  <a:lnTo>
                    <a:pt x="1678" y="59890"/>
                  </a:lnTo>
                  <a:lnTo>
                    <a:pt x="1315" y="58939"/>
                  </a:lnTo>
                  <a:lnTo>
                    <a:pt x="979" y="57961"/>
                  </a:lnTo>
                  <a:lnTo>
                    <a:pt x="672" y="56982"/>
                  </a:lnTo>
                  <a:lnTo>
                    <a:pt x="448" y="55976"/>
                  </a:lnTo>
                  <a:lnTo>
                    <a:pt x="252" y="54941"/>
                  </a:lnTo>
                  <a:lnTo>
                    <a:pt x="113" y="53907"/>
                  </a:lnTo>
                  <a:lnTo>
                    <a:pt x="29" y="52844"/>
                  </a:lnTo>
                  <a:lnTo>
                    <a:pt x="1" y="51782"/>
                  </a:lnTo>
                  <a:lnTo>
                    <a:pt x="1" y="20606"/>
                  </a:lnTo>
                  <a:lnTo>
                    <a:pt x="1" y="20606"/>
                  </a:lnTo>
                  <a:lnTo>
                    <a:pt x="29" y="19544"/>
                  </a:lnTo>
                  <a:lnTo>
                    <a:pt x="113" y="18482"/>
                  </a:lnTo>
                  <a:lnTo>
                    <a:pt x="252" y="17447"/>
                  </a:lnTo>
                  <a:lnTo>
                    <a:pt x="448" y="16440"/>
                  </a:lnTo>
                  <a:lnTo>
                    <a:pt x="672" y="15434"/>
                  </a:lnTo>
                  <a:lnTo>
                    <a:pt x="979" y="14455"/>
                  </a:lnTo>
                  <a:lnTo>
                    <a:pt x="1315" y="13505"/>
                  </a:lnTo>
                  <a:lnTo>
                    <a:pt x="1678" y="12554"/>
                  </a:lnTo>
                  <a:lnTo>
                    <a:pt x="2098" y="11631"/>
                  </a:lnTo>
                  <a:lnTo>
                    <a:pt x="2573" y="10737"/>
                  </a:lnTo>
                  <a:lnTo>
                    <a:pt x="3076" y="9898"/>
                  </a:lnTo>
                  <a:lnTo>
                    <a:pt x="3636" y="9059"/>
                  </a:lnTo>
                  <a:lnTo>
                    <a:pt x="4223" y="8248"/>
                  </a:lnTo>
                  <a:lnTo>
                    <a:pt x="4866" y="7465"/>
                  </a:lnTo>
                  <a:lnTo>
                    <a:pt x="5509" y="6711"/>
                  </a:lnTo>
                  <a:lnTo>
                    <a:pt x="6208" y="6012"/>
                  </a:lnTo>
                  <a:lnTo>
                    <a:pt x="6963" y="5313"/>
                  </a:lnTo>
                  <a:lnTo>
                    <a:pt x="7718" y="4669"/>
                  </a:lnTo>
                  <a:lnTo>
                    <a:pt x="8529" y="4054"/>
                  </a:lnTo>
                  <a:lnTo>
                    <a:pt x="9339" y="3495"/>
                  </a:lnTo>
                  <a:lnTo>
                    <a:pt x="10206" y="2964"/>
                  </a:lnTo>
                  <a:lnTo>
                    <a:pt x="11073" y="2461"/>
                  </a:lnTo>
                  <a:lnTo>
                    <a:pt x="11996" y="2013"/>
                  </a:lnTo>
                  <a:lnTo>
                    <a:pt x="12918" y="1594"/>
                  </a:lnTo>
                  <a:lnTo>
                    <a:pt x="13897" y="1230"/>
                  </a:lnTo>
                  <a:lnTo>
                    <a:pt x="14875" y="923"/>
                  </a:lnTo>
                  <a:lnTo>
                    <a:pt x="15854" y="643"/>
                  </a:lnTo>
                  <a:lnTo>
                    <a:pt x="16889" y="392"/>
                  </a:lnTo>
                  <a:lnTo>
                    <a:pt x="17923" y="224"/>
                  </a:lnTo>
                  <a:lnTo>
                    <a:pt x="18958" y="84"/>
                  </a:lnTo>
                  <a:lnTo>
                    <a:pt x="20020" y="28"/>
                  </a:lnTo>
                  <a:lnTo>
                    <a:pt x="21111" y="0"/>
                  </a:lnTo>
                  <a:lnTo>
                    <a:pt x="110023" y="0"/>
                  </a:lnTo>
                  <a:lnTo>
                    <a:pt x="110023" y="0"/>
                  </a:lnTo>
                  <a:lnTo>
                    <a:pt x="111085" y="28"/>
                  </a:lnTo>
                  <a:lnTo>
                    <a:pt x="112148" y="84"/>
                  </a:lnTo>
                  <a:lnTo>
                    <a:pt x="113182" y="224"/>
                  </a:lnTo>
                  <a:lnTo>
                    <a:pt x="114217" y="392"/>
                  </a:lnTo>
                  <a:lnTo>
                    <a:pt x="115224" y="643"/>
                  </a:lnTo>
                  <a:lnTo>
                    <a:pt x="116230" y="923"/>
                  </a:lnTo>
                  <a:lnTo>
                    <a:pt x="117181" y="1230"/>
                  </a:lnTo>
                  <a:lnTo>
                    <a:pt x="118131" y="1594"/>
                  </a:lnTo>
                  <a:lnTo>
                    <a:pt x="119054" y="2013"/>
                  </a:lnTo>
                  <a:lnTo>
                    <a:pt x="119949" y="2461"/>
                  </a:lnTo>
                  <a:lnTo>
                    <a:pt x="120843" y="2964"/>
                  </a:lnTo>
                  <a:lnTo>
                    <a:pt x="121682" y="3495"/>
                  </a:lnTo>
                  <a:lnTo>
                    <a:pt x="122493" y="4054"/>
                  </a:lnTo>
                  <a:lnTo>
                    <a:pt x="123276" y="4669"/>
                  </a:lnTo>
                  <a:lnTo>
                    <a:pt x="124031" y="5313"/>
                  </a:lnTo>
                  <a:lnTo>
                    <a:pt x="124758" y="6012"/>
                  </a:lnTo>
                  <a:lnTo>
                    <a:pt x="125429" y="6711"/>
                  </a:lnTo>
                  <a:lnTo>
                    <a:pt x="126100" y="7465"/>
                  </a:lnTo>
                  <a:lnTo>
                    <a:pt x="126715" y="8248"/>
                  </a:lnTo>
                  <a:lnTo>
                    <a:pt x="127274" y="9059"/>
                  </a:lnTo>
                  <a:lnTo>
                    <a:pt x="127805" y="9898"/>
                  </a:lnTo>
                  <a:lnTo>
                    <a:pt x="128309" y="10737"/>
                  </a:lnTo>
                  <a:lnTo>
                    <a:pt x="128784" y="11631"/>
                  </a:lnTo>
                  <a:lnTo>
                    <a:pt x="129176" y="12554"/>
                  </a:lnTo>
                  <a:lnTo>
                    <a:pt x="129567" y="13505"/>
                  </a:lnTo>
                  <a:lnTo>
                    <a:pt x="129874" y="14455"/>
                  </a:lnTo>
                  <a:lnTo>
                    <a:pt x="130154" y="15434"/>
                  </a:lnTo>
                  <a:lnTo>
                    <a:pt x="130378" y="16440"/>
                  </a:lnTo>
                  <a:lnTo>
                    <a:pt x="130573" y="17447"/>
                  </a:lnTo>
                  <a:lnTo>
                    <a:pt x="130713" y="18482"/>
                  </a:lnTo>
                  <a:lnTo>
                    <a:pt x="130797" y="19544"/>
                  </a:lnTo>
                  <a:lnTo>
                    <a:pt x="130797" y="20606"/>
                  </a:lnTo>
                  <a:lnTo>
                    <a:pt x="130797" y="517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0" name="Google Shape;3470;p38"/>
            <p:cNvSpPr/>
            <p:nvPr/>
          </p:nvSpPr>
          <p:spPr>
            <a:xfrm>
              <a:off x="5513450" y="1060725"/>
              <a:ext cx="7000" cy="582275"/>
            </a:xfrm>
            <a:custGeom>
              <a:avLst/>
              <a:gdLst/>
              <a:ahLst/>
              <a:cxnLst/>
              <a:rect l="l" t="t" r="r" b="b"/>
              <a:pathLst>
                <a:path w="280" h="23291" extrusionOk="0">
                  <a:moveTo>
                    <a:pt x="0" y="0"/>
                  </a:moveTo>
                  <a:lnTo>
                    <a:pt x="0" y="23290"/>
                  </a:lnTo>
                  <a:lnTo>
                    <a:pt x="280" y="23290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1" name="Google Shape;3471;p38"/>
            <p:cNvSpPr/>
            <p:nvPr/>
          </p:nvSpPr>
          <p:spPr>
            <a:xfrm>
              <a:off x="5489675" y="11921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2" y="616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2" name="Google Shape;3472;p38"/>
            <p:cNvSpPr/>
            <p:nvPr/>
          </p:nvSpPr>
          <p:spPr>
            <a:xfrm>
              <a:off x="5489675" y="12494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3" name="Google Shape;3473;p38"/>
            <p:cNvSpPr/>
            <p:nvPr/>
          </p:nvSpPr>
          <p:spPr>
            <a:xfrm>
              <a:off x="5533025" y="11921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3" y="699"/>
                  </a:lnTo>
                  <a:lnTo>
                    <a:pt x="615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3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4" name="Google Shape;3474;p38"/>
            <p:cNvSpPr/>
            <p:nvPr/>
          </p:nvSpPr>
          <p:spPr>
            <a:xfrm>
              <a:off x="5533025" y="12494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3" y="699"/>
                  </a:lnTo>
                  <a:lnTo>
                    <a:pt x="615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3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5" name="Google Shape;3475;p38"/>
            <p:cNvSpPr/>
            <p:nvPr/>
          </p:nvSpPr>
          <p:spPr>
            <a:xfrm>
              <a:off x="5489675" y="38294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7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6" name="Google Shape;3476;p38"/>
            <p:cNvSpPr/>
            <p:nvPr/>
          </p:nvSpPr>
          <p:spPr>
            <a:xfrm>
              <a:off x="5489675" y="3887450"/>
              <a:ext cx="18200" cy="17500"/>
            </a:xfrm>
            <a:custGeom>
              <a:avLst/>
              <a:gdLst/>
              <a:ahLst/>
              <a:cxnLst/>
              <a:rect l="l" t="t" r="r" b="b"/>
              <a:pathLst>
                <a:path w="728" h="700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84"/>
                  </a:lnTo>
                  <a:lnTo>
                    <a:pt x="29" y="196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2" y="615"/>
                  </a:lnTo>
                  <a:lnTo>
                    <a:pt x="224" y="671"/>
                  </a:lnTo>
                  <a:lnTo>
                    <a:pt x="364" y="699"/>
                  </a:lnTo>
                  <a:lnTo>
                    <a:pt x="504" y="671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196"/>
                  </a:lnTo>
                  <a:lnTo>
                    <a:pt x="616" y="84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7" name="Google Shape;3477;p38"/>
            <p:cNvSpPr/>
            <p:nvPr/>
          </p:nvSpPr>
          <p:spPr>
            <a:xfrm>
              <a:off x="5533025" y="38294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7"/>
                  </a:lnTo>
                  <a:lnTo>
                    <a:pt x="503" y="700"/>
                  </a:lnTo>
                  <a:lnTo>
                    <a:pt x="615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3" y="2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8" name="Google Shape;3478;p38"/>
            <p:cNvSpPr/>
            <p:nvPr/>
          </p:nvSpPr>
          <p:spPr>
            <a:xfrm>
              <a:off x="5533025" y="3887450"/>
              <a:ext cx="18200" cy="17500"/>
            </a:xfrm>
            <a:custGeom>
              <a:avLst/>
              <a:gdLst/>
              <a:ahLst/>
              <a:cxnLst/>
              <a:rect l="l" t="t" r="r" b="b"/>
              <a:pathLst>
                <a:path w="728" h="700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84"/>
                  </a:lnTo>
                  <a:lnTo>
                    <a:pt x="28" y="196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71"/>
                  </a:lnTo>
                  <a:lnTo>
                    <a:pt x="364" y="699"/>
                  </a:lnTo>
                  <a:lnTo>
                    <a:pt x="503" y="671"/>
                  </a:lnTo>
                  <a:lnTo>
                    <a:pt x="615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196"/>
                  </a:lnTo>
                  <a:lnTo>
                    <a:pt x="615" y="84"/>
                  </a:lnTo>
                  <a:lnTo>
                    <a:pt x="503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9" name="Google Shape;3479;p38"/>
            <p:cNvSpPr/>
            <p:nvPr/>
          </p:nvSpPr>
          <p:spPr>
            <a:xfrm>
              <a:off x="3026400" y="1060725"/>
              <a:ext cx="7725" cy="559900"/>
            </a:xfrm>
            <a:custGeom>
              <a:avLst/>
              <a:gdLst/>
              <a:ahLst/>
              <a:cxnLst/>
              <a:rect l="l" t="t" r="r" b="b"/>
              <a:pathLst>
                <a:path w="309" h="22396" extrusionOk="0">
                  <a:moveTo>
                    <a:pt x="1" y="0"/>
                  </a:moveTo>
                  <a:lnTo>
                    <a:pt x="1" y="22396"/>
                  </a:lnTo>
                  <a:lnTo>
                    <a:pt x="309" y="22396"/>
                  </a:lnTo>
                  <a:lnTo>
                    <a:pt x="30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0" name="Google Shape;3480;p38"/>
            <p:cNvSpPr/>
            <p:nvPr/>
          </p:nvSpPr>
          <p:spPr>
            <a:xfrm>
              <a:off x="3003350" y="11921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5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1" name="Google Shape;3481;p38"/>
            <p:cNvSpPr/>
            <p:nvPr/>
          </p:nvSpPr>
          <p:spPr>
            <a:xfrm>
              <a:off x="3003350" y="12494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5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2" name="Google Shape;3482;p38"/>
            <p:cNvSpPr/>
            <p:nvPr/>
          </p:nvSpPr>
          <p:spPr>
            <a:xfrm>
              <a:off x="3046675" y="11921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197" y="28"/>
                  </a:lnTo>
                  <a:lnTo>
                    <a:pt x="85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85" y="616"/>
                  </a:lnTo>
                  <a:lnTo>
                    <a:pt x="197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6"/>
                  </a:lnTo>
                  <a:lnTo>
                    <a:pt x="672" y="504"/>
                  </a:lnTo>
                  <a:lnTo>
                    <a:pt x="728" y="364"/>
                  </a:lnTo>
                  <a:lnTo>
                    <a:pt x="672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3" name="Google Shape;3483;p38"/>
            <p:cNvSpPr/>
            <p:nvPr/>
          </p:nvSpPr>
          <p:spPr>
            <a:xfrm>
              <a:off x="3046675" y="12494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197" y="28"/>
                  </a:lnTo>
                  <a:lnTo>
                    <a:pt x="85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85" y="615"/>
                  </a:lnTo>
                  <a:lnTo>
                    <a:pt x="197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672" y="503"/>
                  </a:lnTo>
                  <a:lnTo>
                    <a:pt x="728" y="364"/>
                  </a:lnTo>
                  <a:lnTo>
                    <a:pt x="672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4" name="Google Shape;3484;p38"/>
            <p:cNvSpPr/>
            <p:nvPr/>
          </p:nvSpPr>
          <p:spPr>
            <a:xfrm>
              <a:off x="3003350" y="38294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7"/>
                  </a:lnTo>
                  <a:lnTo>
                    <a:pt x="504" y="700"/>
                  </a:lnTo>
                  <a:lnTo>
                    <a:pt x="615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4" y="2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5" name="Google Shape;3485;p38"/>
            <p:cNvSpPr/>
            <p:nvPr/>
          </p:nvSpPr>
          <p:spPr>
            <a:xfrm>
              <a:off x="3003350" y="3887450"/>
              <a:ext cx="18200" cy="17500"/>
            </a:xfrm>
            <a:custGeom>
              <a:avLst/>
              <a:gdLst/>
              <a:ahLst/>
              <a:cxnLst/>
              <a:rect l="l" t="t" r="r" b="b"/>
              <a:pathLst>
                <a:path w="728" h="700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84"/>
                  </a:lnTo>
                  <a:lnTo>
                    <a:pt x="28" y="196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71"/>
                  </a:lnTo>
                  <a:lnTo>
                    <a:pt x="364" y="699"/>
                  </a:lnTo>
                  <a:lnTo>
                    <a:pt x="504" y="671"/>
                  </a:lnTo>
                  <a:lnTo>
                    <a:pt x="615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196"/>
                  </a:lnTo>
                  <a:lnTo>
                    <a:pt x="615" y="84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6" name="Google Shape;3486;p38"/>
            <p:cNvSpPr/>
            <p:nvPr/>
          </p:nvSpPr>
          <p:spPr>
            <a:xfrm>
              <a:off x="3046675" y="382942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197" y="28"/>
                  </a:lnTo>
                  <a:lnTo>
                    <a:pt x="85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85" y="616"/>
                  </a:lnTo>
                  <a:lnTo>
                    <a:pt x="197" y="700"/>
                  </a:lnTo>
                  <a:lnTo>
                    <a:pt x="364" y="727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672" y="504"/>
                  </a:lnTo>
                  <a:lnTo>
                    <a:pt x="728" y="364"/>
                  </a:lnTo>
                  <a:lnTo>
                    <a:pt x="672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7" name="Google Shape;3487;p38"/>
            <p:cNvSpPr/>
            <p:nvPr/>
          </p:nvSpPr>
          <p:spPr>
            <a:xfrm>
              <a:off x="3046675" y="3887450"/>
              <a:ext cx="18200" cy="17500"/>
            </a:xfrm>
            <a:custGeom>
              <a:avLst/>
              <a:gdLst/>
              <a:ahLst/>
              <a:cxnLst/>
              <a:rect l="l" t="t" r="r" b="b"/>
              <a:pathLst>
                <a:path w="728" h="700" extrusionOk="0">
                  <a:moveTo>
                    <a:pt x="364" y="0"/>
                  </a:moveTo>
                  <a:lnTo>
                    <a:pt x="197" y="28"/>
                  </a:lnTo>
                  <a:lnTo>
                    <a:pt x="85" y="84"/>
                  </a:lnTo>
                  <a:lnTo>
                    <a:pt x="29" y="196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85" y="615"/>
                  </a:lnTo>
                  <a:lnTo>
                    <a:pt x="197" y="671"/>
                  </a:lnTo>
                  <a:lnTo>
                    <a:pt x="364" y="699"/>
                  </a:lnTo>
                  <a:lnTo>
                    <a:pt x="504" y="671"/>
                  </a:lnTo>
                  <a:lnTo>
                    <a:pt x="616" y="615"/>
                  </a:lnTo>
                  <a:lnTo>
                    <a:pt x="672" y="503"/>
                  </a:lnTo>
                  <a:lnTo>
                    <a:pt x="728" y="364"/>
                  </a:lnTo>
                  <a:lnTo>
                    <a:pt x="672" y="196"/>
                  </a:lnTo>
                  <a:lnTo>
                    <a:pt x="616" y="84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8" name="Google Shape;3488;p38"/>
            <p:cNvSpPr/>
            <p:nvPr/>
          </p:nvSpPr>
          <p:spPr>
            <a:xfrm>
              <a:off x="303125" y="1786975"/>
              <a:ext cx="1742625" cy="2773625"/>
            </a:xfrm>
            <a:custGeom>
              <a:avLst/>
              <a:gdLst/>
              <a:ahLst/>
              <a:cxnLst/>
              <a:rect l="l" t="t" r="r" b="b"/>
              <a:pathLst>
                <a:path w="69705" h="110945" extrusionOk="0">
                  <a:moveTo>
                    <a:pt x="59751" y="0"/>
                  </a:moveTo>
                  <a:lnTo>
                    <a:pt x="6822" y="280"/>
                  </a:lnTo>
                  <a:lnTo>
                    <a:pt x="6599" y="280"/>
                  </a:lnTo>
                  <a:lnTo>
                    <a:pt x="6347" y="336"/>
                  </a:lnTo>
                  <a:lnTo>
                    <a:pt x="6096" y="392"/>
                  </a:lnTo>
                  <a:lnTo>
                    <a:pt x="5844" y="448"/>
                  </a:lnTo>
                  <a:lnTo>
                    <a:pt x="5313" y="671"/>
                  </a:lnTo>
                  <a:lnTo>
                    <a:pt x="4753" y="951"/>
                  </a:lnTo>
                  <a:lnTo>
                    <a:pt x="4194" y="1314"/>
                  </a:lnTo>
                  <a:lnTo>
                    <a:pt x="3607" y="1706"/>
                  </a:lnTo>
                  <a:lnTo>
                    <a:pt x="3048" y="2153"/>
                  </a:lnTo>
                  <a:lnTo>
                    <a:pt x="2517" y="2628"/>
                  </a:lnTo>
                  <a:lnTo>
                    <a:pt x="2013" y="3132"/>
                  </a:lnTo>
                  <a:lnTo>
                    <a:pt x="1538" y="3663"/>
                  </a:lnTo>
                  <a:lnTo>
                    <a:pt x="1091" y="4194"/>
                  </a:lnTo>
                  <a:lnTo>
                    <a:pt x="727" y="4725"/>
                  </a:lnTo>
                  <a:lnTo>
                    <a:pt x="420" y="5257"/>
                  </a:lnTo>
                  <a:lnTo>
                    <a:pt x="196" y="5788"/>
                  </a:lnTo>
                  <a:lnTo>
                    <a:pt x="112" y="6039"/>
                  </a:lnTo>
                  <a:lnTo>
                    <a:pt x="56" y="6291"/>
                  </a:lnTo>
                  <a:lnTo>
                    <a:pt x="0" y="6515"/>
                  </a:lnTo>
                  <a:lnTo>
                    <a:pt x="0" y="6738"/>
                  </a:lnTo>
                  <a:lnTo>
                    <a:pt x="0" y="106499"/>
                  </a:lnTo>
                  <a:lnTo>
                    <a:pt x="28" y="106946"/>
                  </a:lnTo>
                  <a:lnTo>
                    <a:pt x="84" y="107366"/>
                  </a:lnTo>
                  <a:lnTo>
                    <a:pt x="196" y="107785"/>
                  </a:lnTo>
                  <a:lnTo>
                    <a:pt x="364" y="108204"/>
                  </a:lnTo>
                  <a:lnTo>
                    <a:pt x="559" y="108596"/>
                  </a:lnTo>
                  <a:lnTo>
                    <a:pt x="783" y="108959"/>
                  </a:lnTo>
                  <a:lnTo>
                    <a:pt x="1035" y="109295"/>
                  </a:lnTo>
                  <a:lnTo>
                    <a:pt x="1342" y="109630"/>
                  </a:lnTo>
                  <a:lnTo>
                    <a:pt x="1650" y="109910"/>
                  </a:lnTo>
                  <a:lnTo>
                    <a:pt x="1985" y="110162"/>
                  </a:lnTo>
                  <a:lnTo>
                    <a:pt x="2349" y="110413"/>
                  </a:lnTo>
                  <a:lnTo>
                    <a:pt x="2740" y="110581"/>
                  </a:lnTo>
                  <a:lnTo>
                    <a:pt x="3160" y="110749"/>
                  </a:lnTo>
                  <a:lnTo>
                    <a:pt x="3579" y="110861"/>
                  </a:lnTo>
                  <a:lnTo>
                    <a:pt x="3999" y="110916"/>
                  </a:lnTo>
                  <a:lnTo>
                    <a:pt x="4446" y="110944"/>
                  </a:lnTo>
                  <a:lnTo>
                    <a:pt x="65538" y="110944"/>
                  </a:lnTo>
                  <a:lnTo>
                    <a:pt x="65986" y="110861"/>
                  </a:lnTo>
                  <a:lnTo>
                    <a:pt x="66405" y="110749"/>
                  </a:lnTo>
                  <a:lnTo>
                    <a:pt x="66824" y="110609"/>
                  </a:lnTo>
                  <a:lnTo>
                    <a:pt x="67216" y="110413"/>
                  </a:lnTo>
                  <a:lnTo>
                    <a:pt x="67607" y="110189"/>
                  </a:lnTo>
                  <a:lnTo>
                    <a:pt x="67971" y="109938"/>
                  </a:lnTo>
                  <a:lnTo>
                    <a:pt x="68306" y="109658"/>
                  </a:lnTo>
                  <a:lnTo>
                    <a:pt x="68614" y="109351"/>
                  </a:lnTo>
                  <a:lnTo>
                    <a:pt x="68865" y="109015"/>
                  </a:lnTo>
                  <a:lnTo>
                    <a:pt x="69117" y="108652"/>
                  </a:lnTo>
                  <a:lnTo>
                    <a:pt x="69313" y="108260"/>
                  </a:lnTo>
                  <a:lnTo>
                    <a:pt x="69481" y="107869"/>
                  </a:lnTo>
                  <a:lnTo>
                    <a:pt x="69592" y="107449"/>
                  </a:lnTo>
                  <a:lnTo>
                    <a:pt x="69676" y="107002"/>
                  </a:lnTo>
                  <a:lnTo>
                    <a:pt x="69704" y="106583"/>
                  </a:lnTo>
                  <a:lnTo>
                    <a:pt x="69257" y="8360"/>
                  </a:lnTo>
                  <a:lnTo>
                    <a:pt x="69257" y="8136"/>
                  </a:lnTo>
                  <a:lnTo>
                    <a:pt x="69229" y="7885"/>
                  </a:lnTo>
                  <a:lnTo>
                    <a:pt x="69117" y="7326"/>
                  </a:lnTo>
                  <a:lnTo>
                    <a:pt x="68921" y="6711"/>
                  </a:lnTo>
                  <a:lnTo>
                    <a:pt x="68670" y="6039"/>
                  </a:lnTo>
                  <a:lnTo>
                    <a:pt x="68334" y="5368"/>
                  </a:lnTo>
                  <a:lnTo>
                    <a:pt x="67915" y="4669"/>
                  </a:lnTo>
                  <a:lnTo>
                    <a:pt x="67440" y="3970"/>
                  </a:lnTo>
                  <a:lnTo>
                    <a:pt x="67160" y="3635"/>
                  </a:lnTo>
                  <a:lnTo>
                    <a:pt x="66880" y="3299"/>
                  </a:lnTo>
                  <a:lnTo>
                    <a:pt x="66573" y="2964"/>
                  </a:lnTo>
                  <a:lnTo>
                    <a:pt x="66237" y="2628"/>
                  </a:lnTo>
                  <a:lnTo>
                    <a:pt x="65902" y="2321"/>
                  </a:lnTo>
                  <a:lnTo>
                    <a:pt x="65538" y="2013"/>
                  </a:lnTo>
                  <a:lnTo>
                    <a:pt x="65147" y="1734"/>
                  </a:lnTo>
                  <a:lnTo>
                    <a:pt x="64755" y="1454"/>
                  </a:lnTo>
                  <a:lnTo>
                    <a:pt x="64336" y="1202"/>
                  </a:lnTo>
                  <a:lnTo>
                    <a:pt x="63889" y="979"/>
                  </a:lnTo>
                  <a:lnTo>
                    <a:pt x="63441" y="755"/>
                  </a:lnTo>
                  <a:lnTo>
                    <a:pt x="62966" y="559"/>
                  </a:lnTo>
                  <a:lnTo>
                    <a:pt x="62463" y="392"/>
                  </a:lnTo>
                  <a:lnTo>
                    <a:pt x="61959" y="252"/>
                  </a:lnTo>
                  <a:lnTo>
                    <a:pt x="61428" y="140"/>
                  </a:lnTo>
                  <a:lnTo>
                    <a:pt x="60897" y="56"/>
                  </a:lnTo>
                  <a:lnTo>
                    <a:pt x="6031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9" name="Google Shape;3489;p38"/>
            <p:cNvSpPr/>
            <p:nvPr/>
          </p:nvSpPr>
          <p:spPr>
            <a:xfrm>
              <a:off x="274450" y="1815625"/>
              <a:ext cx="1781775" cy="2580000"/>
            </a:xfrm>
            <a:custGeom>
              <a:avLst/>
              <a:gdLst/>
              <a:ahLst/>
              <a:cxnLst/>
              <a:rect l="l" t="t" r="r" b="b"/>
              <a:pathLst>
                <a:path w="71271" h="103200" extrusionOk="0">
                  <a:moveTo>
                    <a:pt x="10318" y="1"/>
                  </a:moveTo>
                  <a:lnTo>
                    <a:pt x="9759" y="56"/>
                  </a:lnTo>
                  <a:lnTo>
                    <a:pt x="9228" y="112"/>
                  </a:lnTo>
                  <a:lnTo>
                    <a:pt x="8696" y="224"/>
                  </a:lnTo>
                  <a:lnTo>
                    <a:pt x="8165" y="336"/>
                  </a:lnTo>
                  <a:lnTo>
                    <a:pt x="7662" y="504"/>
                  </a:lnTo>
                  <a:lnTo>
                    <a:pt x="7159" y="672"/>
                  </a:lnTo>
                  <a:lnTo>
                    <a:pt x="6655" y="867"/>
                  </a:lnTo>
                  <a:lnTo>
                    <a:pt x="6180" y="1091"/>
                  </a:lnTo>
                  <a:lnTo>
                    <a:pt x="5733" y="1343"/>
                  </a:lnTo>
                  <a:lnTo>
                    <a:pt x="5257" y="1594"/>
                  </a:lnTo>
                  <a:lnTo>
                    <a:pt x="4810" y="1902"/>
                  </a:lnTo>
                  <a:lnTo>
                    <a:pt x="4391" y="2209"/>
                  </a:lnTo>
                  <a:lnTo>
                    <a:pt x="3971" y="2517"/>
                  </a:lnTo>
                  <a:lnTo>
                    <a:pt x="3580" y="2880"/>
                  </a:lnTo>
                  <a:lnTo>
                    <a:pt x="3216" y="3244"/>
                  </a:lnTo>
                  <a:lnTo>
                    <a:pt x="2853" y="3607"/>
                  </a:lnTo>
                  <a:lnTo>
                    <a:pt x="2489" y="4027"/>
                  </a:lnTo>
                  <a:lnTo>
                    <a:pt x="2182" y="4446"/>
                  </a:lnTo>
                  <a:lnTo>
                    <a:pt x="1874" y="4866"/>
                  </a:lnTo>
                  <a:lnTo>
                    <a:pt x="1595" y="5313"/>
                  </a:lnTo>
                  <a:lnTo>
                    <a:pt x="1315" y="5760"/>
                  </a:lnTo>
                  <a:lnTo>
                    <a:pt x="1063" y="6236"/>
                  </a:lnTo>
                  <a:lnTo>
                    <a:pt x="868" y="6711"/>
                  </a:lnTo>
                  <a:lnTo>
                    <a:pt x="672" y="7214"/>
                  </a:lnTo>
                  <a:lnTo>
                    <a:pt x="476" y="7717"/>
                  </a:lnTo>
                  <a:lnTo>
                    <a:pt x="336" y="8249"/>
                  </a:lnTo>
                  <a:lnTo>
                    <a:pt x="225" y="8752"/>
                  </a:lnTo>
                  <a:lnTo>
                    <a:pt x="113" y="9283"/>
                  </a:lnTo>
                  <a:lnTo>
                    <a:pt x="57" y="9842"/>
                  </a:lnTo>
                  <a:lnTo>
                    <a:pt x="1" y="10374"/>
                  </a:lnTo>
                  <a:lnTo>
                    <a:pt x="1" y="10933"/>
                  </a:lnTo>
                  <a:lnTo>
                    <a:pt x="1" y="103200"/>
                  </a:lnTo>
                  <a:lnTo>
                    <a:pt x="2853" y="103200"/>
                  </a:lnTo>
                  <a:lnTo>
                    <a:pt x="2853" y="10346"/>
                  </a:lnTo>
                  <a:lnTo>
                    <a:pt x="2881" y="9954"/>
                  </a:lnTo>
                  <a:lnTo>
                    <a:pt x="2909" y="9563"/>
                  </a:lnTo>
                  <a:lnTo>
                    <a:pt x="2965" y="9171"/>
                  </a:lnTo>
                  <a:lnTo>
                    <a:pt x="3049" y="8780"/>
                  </a:lnTo>
                  <a:lnTo>
                    <a:pt x="3132" y="8388"/>
                  </a:lnTo>
                  <a:lnTo>
                    <a:pt x="3244" y="7997"/>
                  </a:lnTo>
                  <a:lnTo>
                    <a:pt x="3384" y="7606"/>
                  </a:lnTo>
                  <a:lnTo>
                    <a:pt x="3524" y="7214"/>
                  </a:lnTo>
                  <a:lnTo>
                    <a:pt x="3692" y="6851"/>
                  </a:lnTo>
                  <a:lnTo>
                    <a:pt x="3859" y="6487"/>
                  </a:lnTo>
                  <a:lnTo>
                    <a:pt x="4083" y="6124"/>
                  </a:lnTo>
                  <a:lnTo>
                    <a:pt x="4279" y="5760"/>
                  </a:lnTo>
                  <a:lnTo>
                    <a:pt x="4502" y="5425"/>
                  </a:lnTo>
                  <a:lnTo>
                    <a:pt x="4754" y="5089"/>
                  </a:lnTo>
                  <a:lnTo>
                    <a:pt x="5006" y="4754"/>
                  </a:lnTo>
                  <a:lnTo>
                    <a:pt x="5285" y="4446"/>
                  </a:lnTo>
                  <a:lnTo>
                    <a:pt x="5565" y="4167"/>
                  </a:lnTo>
                  <a:lnTo>
                    <a:pt x="5845" y="3859"/>
                  </a:lnTo>
                  <a:lnTo>
                    <a:pt x="6152" y="3607"/>
                  </a:lnTo>
                  <a:lnTo>
                    <a:pt x="6488" y="3328"/>
                  </a:lnTo>
                  <a:lnTo>
                    <a:pt x="6795" y="3104"/>
                  </a:lnTo>
                  <a:lnTo>
                    <a:pt x="7131" y="2880"/>
                  </a:lnTo>
                  <a:lnTo>
                    <a:pt x="7494" y="2657"/>
                  </a:lnTo>
                  <a:lnTo>
                    <a:pt x="7830" y="2489"/>
                  </a:lnTo>
                  <a:lnTo>
                    <a:pt x="8193" y="2293"/>
                  </a:lnTo>
                  <a:lnTo>
                    <a:pt x="8557" y="2153"/>
                  </a:lnTo>
                  <a:lnTo>
                    <a:pt x="8948" y="2014"/>
                  </a:lnTo>
                  <a:lnTo>
                    <a:pt x="9312" y="1930"/>
                  </a:lnTo>
                  <a:lnTo>
                    <a:pt x="9703" y="1846"/>
                  </a:lnTo>
                  <a:lnTo>
                    <a:pt x="10094" y="1762"/>
                  </a:lnTo>
                  <a:lnTo>
                    <a:pt x="10486" y="1734"/>
                  </a:lnTo>
                  <a:lnTo>
                    <a:pt x="61317" y="1734"/>
                  </a:lnTo>
                  <a:lnTo>
                    <a:pt x="61708" y="1762"/>
                  </a:lnTo>
                  <a:lnTo>
                    <a:pt x="62072" y="1818"/>
                  </a:lnTo>
                  <a:lnTo>
                    <a:pt x="62463" y="1874"/>
                  </a:lnTo>
                  <a:lnTo>
                    <a:pt x="62827" y="1958"/>
                  </a:lnTo>
                  <a:lnTo>
                    <a:pt x="63190" y="2042"/>
                  </a:lnTo>
                  <a:lnTo>
                    <a:pt x="63526" y="2153"/>
                  </a:lnTo>
                  <a:lnTo>
                    <a:pt x="63889" y="2293"/>
                  </a:lnTo>
                  <a:lnTo>
                    <a:pt x="64197" y="2433"/>
                  </a:lnTo>
                  <a:lnTo>
                    <a:pt x="64532" y="2601"/>
                  </a:lnTo>
                  <a:lnTo>
                    <a:pt x="64840" y="2796"/>
                  </a:lnTo>
                  <a:lnTo>
                    <a:pt x="65147" y="2964"/>
                  </a:lnTo>
                  <a:lnTo>
                    <a:pt x="65455" y="3188"/>
                  </a:lnTo>
                  <a:lnTo>
                    <a:pt x="65735" y="3412"/>
                  </a:lnTo>
                  <a:lnTo>
                    <a:pt x="65986" y="3635"/>
                  </a:lnTo>
                  <a:lnTo>
                    <a:pt x="66266" y="3887"/>
                  </a:lnTo>
                  <a:lnTo>
                    <a:pt x="66490" y="4139"/>
                  </a:lnTo>
                  <a:lnTo>
                    <a:pt x="66741" y="4418"/>
                  </a:lnTo>
                  <a:lnTo>
                    <a:pt x="66937" y="4698"/>
                  </a:lnTo>
                  <a:lnTo>
                    <a:pt x="67161" y="4977"/>
                  </a:lnTo>
                  <a:lnTo>
                    <a:pt x="67356" y="5285"/>
                  </a:lnTo>
                  <a:lnTo>
                    <a:pt x="67524" y="5592"/>
                  </a:lnTo>
                  <a:lnTo>
                    <a:pt x="67692" y="5928"/>
                  </a:lnTo>
                  <a:lnTo>
                    <a:pt x="67832" y="6263"/>
                  </a:lnTo>
                  <a:lnTo>
                    <a:pt x="67971" y="6599"/>
                  </a:lnTo>
                  <a:lnTo>
                    <a:pt x="68083" y="6935"/>
                  </a:lnTo>
                  <a:lnTo>
                    <a:pt x="68167" y="7298"/>
                  </a:lnTo>
                  <a:lnTo>
                    <a:pt x="68251" y="7661"/>
                  </a:lnTo>
                  <a:lnTo>
                    <a:pt x="68335" y="8053"/>
                  </a:lnTo>
                  <a:lnTo>
                    <a:pt x="68363" y="8416"/>
                  </a:lnTo>
                  <a:lnTo>
                    <a:pt x="68391" y="8808"/>
                  </a:lnTo>
                  <a:lnTo>
                    <a:pt x="68419" y="9199"/>
                  </a:lnTo>
                  <a:lnTo>
                    <a:pt x="68419" y="103200"/>
                  </a:lnTo>
                  <a:lnTo>
                    <a:pt x="71271" y="103200"/>
                  </a:lnTo>
                  <a:lnTo>
                    <a:pt x="71271" y="10933"/>
                  </a:lnTo>
                  <a:lnTo>
                    <a:pt x="71271" y="10374"/>
                  </a:lnTo>
                  <a:lnTo>
                    <a:pt x="71243" y="9842"/>
                  </a:lnTo>
                  <a:lnTo>
                    <a:pt x="71159" y="9283"/>
                  </a:lnTo>
                  <a:lnTo>
                    <a:pt x="71075" y="8752"/>
                  </a:lnTo>
                  <a:lnTo>
                    <a:pt x="70963" y="8249"/>
                  </a:lnTo>
                  <a:lnTo>
                    <a:pt x="70823" y="7717"/>
                  </a:lnTo>
                  <a:lnTo>
                    <a:pt x="70684" y="7214"/>
                  </a:lnTo>
                  <a:lnTo>
                    <a:pt x="70488" y="6711"/>
                  </a:lnTo>
                  <a:lnTo>
                    <a:pt x="70292" y="6236"/>
                  </a:lnTo>
                  <a:lnTo>
                    <a:pt x="70068" y="5760"/>
                  </a:lnTo>
                  <a:lnTo>
                    <a:pt x="69845" y="5313"/>
                  </a:lnTo>
                  <a:lnTo>
                    <a:pt x="69565" y="4866"/>
                  </a:lnTo>
                  <a:lnTo>
                    <a:pt x="69286" y="4446"/>
                  </a:lnTo>
                  <a:lnTo>
                    <a:pt x="68978" y="4027"/>
                  </a:lnTo>
                  <a:lnTo>
                    <a:pt x="68670" y="3607"/>
                  </a:lnTo>
                  <a:lnTo>
                    <a:pt x="68335" y="3244"/>
                  </a:lnTo>
                  <a:lnTo>
                    <a:pt x="67971" y="2880"/>
                  </a:lnTo>
                  <a:lnTo>
                    <a:pt x="67608" y="2517"/>
                  </a:lnTo>
                  <a:lnTo>
                    <a:pt x="67216" y="2209"/>
                  </a:lnTo>
                  <a:lnTo>
                    <a:pt x="66797" y="1902"/>
                  </a:lnTo>
                  <a:lnTo>
                    <a:pt x="66378" y="1594"/>
                  </a:lnTo>
                  <a:lnTo>
                    <a:pt x="65958" y="1343"/>
                  </a:lnTo>
                  <a:lnTo>
                    <a:pt x="65511" y="1091"/>
                  </a:lnTo>
                  <a:lnTo>
                    <a:pt x="65036" y="867"/>
                  </a:lnTo>
                  <a:lnTo>
                    <a:pt x="64560" y="672"/>
                  </a:lnTo>
                  <a:lnTo>
                    <a:pt x="64085" y="504"/>
                  </a:lnTo>
                  <a:lnTo>
                    <a:pt x="63582" y="336"/>
                  </a:lnTo>
                  <a:lnTo>
                    <a:pt x="63078" y="224"/>
                  </a:lnTo>
                  <a:lnTo>
                    <a:pt x="62547" y="112"/>
                  </a:lnTo>
                  <a:lnTo>
                    <a:pt x="62016" y="56"/>
                  </a:lnTo>
                  <a:lnTo>
                    <a:pt x="6148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0" name="Google Shape;3490;p38"/>
            <p:cNvSpPr/>
            <p:nvPr/>
          </p:nvSpPr>
          <p:spPr>
            <a:xfrm>
              <a:off x="2688800" y="4294950"/>
              <a:ext cx="7000" cy="100675"/>
            </a:xfrm>
            <a:custGeom>
              <a:avLst/>
              <a:gdLst/>
              <a:ahLst/>
              <a:cxnLst/>
              <a:rect l="l" t="t" r="r" b="b"/>
              <a:pathLst>
                <a:path w="280" h="4027" extrusionOk="0">
                  <a:moveTo>
                    <a:pt x="0" y="1"/>
                  </a:moveTo>
                  <a:lnTo>
                    <a:pt x="0" y="4027"/>
                  </a:lnTo>
                  <a:lnTo>
                    <a:pt x="280" y="4027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1" name="Google Shape;3491;p38"/>
            <p:cNvSpPr/>
            <p:nvPr/>
          </p:nvSpPr>
          <p:spPr>
            <a:xfrm>
              <a:off x="2660125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5" y="28"/>
                  </a:lnTo>
                  <a:lnTo>
                    <a:pt x="113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3" y="615"/>
                  </a:lnTo>
                  <a:lnTo>
                    <a:pt x="225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2" name="Google Shape;3492;p38"/>
            <p:cNvSpPr/>
            <p:nvPr/>
          </p:nvSpPr>
          <p:spPr>
            <a:xfrm>
              <a:off x="2660125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5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5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3" name="Google Shape;3493;p38"/>
            <p:cNvSpPr/>
            <p:nvPr/>
          </p:nvSpPr>
          <p:spPr>
            <a:xfrm>
              <a:off x="2703475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84" y="112"/>
                  </a:lnTo>
                  <a:lnTo>
                    <a:pt x="28" y="224"/>
                  </a:lnTo>
                  <a:lnTo>
                    <a:pt x="1" y="364"/>
                  </a:lnTo>
                  <a:lnTo>
                    <a:pt x="28" y="503"/>
                  </a:lnTo>
                  <a:lnTo>
                    <a:pt x="84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7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4" name="Google Shape;3494;p38"/>
            <p:cNvSpPr/>
            <p:nvPr/>
          </p:nvSpPr>
          <p:spPr>
            <a:xfrm>
              <a:off x="2703475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84" y="113"/>
                  </a:lnTo>
                  <a:lnTo>
                    <a:pt x="28" y="225"/>
                  </a:lnTo>
                  <a:lnTo>
                    <a:pt x="1" y="364"/>
                  </a:lnTo>
                  <a:lnTo>
                    <a:pt x="28" y="504"/>
                  </a:lnTo>
                  <a:lnTo>
                    <a:pt x="84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7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5" name="Google Shape;3495;p38"/>
            <p:cNvSpPr/>
            <p:nvPr/>
          </p:nvSpPr>
          <p:spPr>
            <a:xfrm>
              <a:off x="5800725" y="4294950"/>
              <a:ext cx="7025" cy="100675"/>
            </a:xfrm>
            <a:custGeom>
              <a:avLst/>
              <a:gdLst/>
              <a:ahLst/>
              <a:cxnLst/>
              <a:rect l="l" t="t" r="r" b="b"/>
              <a:pathLst>
                <a:path w="281" h="4027" extrusionOk="0">
                  <a:moveTo>
                    <a:pt x="1" y="1"/>
                  </a:moveTo>
                  <a:lnTo>
                    <a:pt x="1" y="4027"/>
                  </a:lnTo>
                  <a:lnTo>
                    <a:pt x="280" y="4027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6" name="Google Shape;3496;p38"/>
            <p:cNvSpPr/>
            <p:nvPr/>
          </p:nvSpPr>
          <p:spPr>
            <a:xfrm>
              <a:off x="5770675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84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84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7" name="Google Shape;3497;p38"/>
            <p:cNvSpPr/>
            <p:nvPr/>
          </p:nvSpPr>
          <p:spPr>
            <a:xfrm>
              <a:off x="5770675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84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84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8" name="Google Shape;3498;p38"/>
            <p:cNvSpPr/>
            <p:nvPr/>
          </p:nvSpPr>
          <p:spPr>
            <a:xfrm>
              <a:off x="5813325" y="4304050"/>
              <a:ext cx="18175" cy="18200"/>
            </a:xfrm>
            <a:custGeom>
              <a:avLst/>
              <a:gdLst/>
              <a:ahLst/>
              <a:cxnLst/>
              <a:rect l="l" t="t" r="r" b="b"/>
              <a:pathLst>
                <a:path w="727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3" y="699"/>
                  </a:lnTo>
                  <a:lnTo>
                    <a:pt x="643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43" y="112"/>
                  </a:lnTo>
                  <a:lnTo>
                    <a:pt x="503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9" name="Google Shape;3499;p38"/>
            <p:cNvSpPr/>
            <p:nvPr/>
          </p:nvSpPr>
          <p:spPr>
            <a:xfrm>
              <a:off x="5813325" y="4361350"/>
              <a:ext cx="18175" cy="18200"/>
            </a:xfrm>
            <a:custGeom>
              <a:avLst/>
              <a:gdLst/>
              <a:ahLst/>
              <a:cxnLst/>
              <a:rect l="l" t="t" r="r" b="b"/>
              <a:pathLst>
                <a:path w="727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2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3" y="700"/>
                  </a:lnTo>
                  <a:lnTo>
                    <a:pt x="643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5"/>
                  </a:lnTo>
                  <a:lnTo>
                    <a:pt x="643" y="113"/>
                  </a:lnTo>
                  <a:lnTo>
                    <a:pt x="503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0" name="Google Shape;3500;p38"/>
            <p:cNvSpPr/>
            <p:nvPr/>
          </p:nvSpPr>
          <p:spPr>
            <a:xfrm>
              <a:off x="6576625" y="4294950"/>
              <a:ext cx="7700" cy="100675"/>
            </a:xfrm>
            <a:custGeom>
              <a:avLst/>
              <a:gdLst/>
              <a:ahLst/>
              <a:cxnLst/>
              <a:rect l="l" t="t" r="r" b="b"/>
              <a:pathLst>
                <a:path w="308" h="4027" extrusionOk="0">
                  <a:moveTo>
                    <a:pt x="0" y="1"/>
                  </a:moveTo>
                  <a:lnTo>
                    <a:pt x="0" y="4027"/>
                  </a:lnTo>
                  <a:lnTo>
                    <a:pt x="308" y="4027"/>
                  </a:lnTo>
                  <a:lnTo>
                    <a:pt x="308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1" name="Google Shape;3501;p38"/>
            <p:cNvSpPr/>
            <p:nvPr/>
          </p:nvSpPr>
          <p:spPr>
            <a:xfrm>
              <a:off x="6547950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5" y="28"/>
                  </a:lnTo>
                  <a:lnTo>
                    <a:pt x="113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3" y="615"/>
                  </a:lnTo>
                  <a:lnTo>
                    <a:pt x="225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2" name="Google Shape;3502;p38"/>
            <p:cNvSpPr/>
            <p:nvPr/>
          </p:nvSpPr>
          <p:spPr>
            <a:xfrm>
              <a:off x="6547950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5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5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3" name="Google Shape;3503;p38"/>
            <p:cNvSpPr/>
            <p:nvPr/>
          </p:nvSpPr>
          <p:spPr>
            <a:xfrm>
              <a:off x="6591300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4" name="Google Shape;3504;p38"/>
            <p:cNvSpPr/>
            <p:nvPr/>
          </p:nvSpPr>
          <p:spPr>
            <a:xfrm>
              <a:off x="6591300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2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5" name="Google Shape;3505;p38"/>
            <p:cNvSpPr/>
            <p:nvPr/>
          </p:nvSpPr>
          <p:spPr>
            <a:xfrm>
              <a:off x="3465375" y="4294950"/>
              <a:ext cx="7025" cy="100675"/>
            </a:xfrm>
            <a:custGeom>
              <a:avLst/>
              <a:gdLst/>
              <a:ahLst/>
              <a:cxnLst/>
              <a:rect l="l" t="t" r="r" b="b"/>
              <a:pathLst>
                <a:path w="281" h="4027" extrusionOk="0">
                  <a:moveTo>
                    <a:pt x="1" y="1"/>
                  </a:moveTo>
                  <a:lnTo>
                    <a:pt x="1" y="4027"/>
                  </a:lnTo>
                  <a:lnTo>
                    <a:pt x="280" y="4027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6" name="Google Shape;3506;p38"/>
            <p:cNvSpPr/>
            <p:nvPr/>
          </p:nvSpPr>
          <p:spPr>
            <a:xfrm>
              <a:off x="3437425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43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43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7" name="Google Shape;3507;p38"/>
            <p:cNvSpPr/>
            <p:nvPr/>
          </p:nvSpPr>
          <p:spPr>
            <a:xfrm>
              <a:off x="3437425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2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43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5"/>
                  </a:lnTo>
                  <a:lnTo>
                    <a:pt x="643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8" name="Google Shape;3508;p38"/>
            <p:cNvSpPr/>
            <p:nvPr/>
          </p:nvSpPr>
          <p:spPr>
            <a:xfrm>
              <a:off x="3480750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5" y="28"/>
                  </a:lnTo>
                  <a:lnTo>
                    <a:pt x="113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3" y="615"/>
                  </a:lnTo>
                  <a:lnTo>
                    <a:pt x="225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9" name="Google Shape;3509;p38"/>
            <p:cNvSpPr/>
            <p:nvPr/>
          </p:nvSpPr>
          <p:spPr>
            <a:xfrm>
              <a:off x="3480750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5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5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0" name="Google Shape;3510;p38"/>
            <p:cNvSpPr/>
            <p:nvPr/>
          </p:nvSpPr>
          <p:spPr>
            <a:xfrm>
              <a:off x="4241275" y="4294950"/>
              <a:ext cx="7000" cy="100675"/>
            </a:xfrm>
            <a:custGeom>
              <a:avLst/>
              <a:gdLst/>
              <a:ahLst/>
              <a:cxnLst/>
              <a:rect l="l" t="t" r="r" b="b"/>
              <a:pathLst>
                <a:path w="280" h="4027" extrusionOk="0">
                  <a:moveTo>
                    <a:pt x="0" y="1"/>
                  </a:moveTo>
                  <a:lnTo>
                    <a:pt x="0" y="4027"/>
                  </a:lnTo>
                  <a:lnTo>
                    <a:pt x="280" y="4027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1" name="Google Shape;3511;p38"/>
            <p:cNvSpPr/>
            <p:nvPr/>
          </p:nvSpPr>
          <p:spPr>
            <a:xfrm>
              <a:off x="4215400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3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3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2" name="Google Shape;3512;p38"/>
            <p:cNvSpPr/>
            <p:nvPr/>
          </p:nvSpPr>
          <p:spPr>
            <a:xfrm>
              <a:off x="4215400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3" name="Google Shape;3513;p38"/>
            <p:cNvSpPr/>
            <p:nvPr/>
          </p:nvSpPr>
          <p:spPr>
            <a:xfrm>
              <a:off x="4258750" y="4304050"/>
              <a:ext cx="17500" cy="18200"/>
            </a:xfrm>
            <a:custGeom>
              <a:avLst/>
              <a:gdLst/>
              <a:ahLst/>
              <a:cxnLst/>
              <a:rect l="l" t="t" r="r" b="b"/>
              <a:pathLst>
                <a:path w="700" h="728" extrusionOk="0">
                  <a:moveTo>
                    <a:pt x="336" y="0"/>
                  </a:moveTo>
                  <a:lnTo>
                    <a:pt x="196" y="28"/>
                  </a:lnTo>
                  <a:lnTo>
                    <a:pt x="84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84" y="615"/>
                  </a:lnTo>
                  <a:lnTo>
                    <a:pt x="196" y="699"/>
                  </a:lnTo>
                  <a:lnTo>
                    <a:pt x="336" y="727"/>
                  </a:lnTo>
                  <a:lnTo>
                    <a:pt x="504" y="699"/>
                  </a:lnTo>
                  <a:lnTo>
                    <a:pt x="615" y="615"/>
                  </a:lnTo>
                  <a:lnTo>
                    <a:pt x="671" y="503"/>
                  </a:lnTo>
                  <a:lnTo>
                    <a:pt x="699" y="364"/>
                  </a:lnTo>
                  <a:lnTo>
                    <a:pt x="671" y="224"/>
                  </a:lnTo>
                  <a:lnTo>
                    <a:pt x="615" y="112"/>
                  </a:lnTo>
                  <a:lnTo>
                    <a:pt x="504" y="28"/>
                  </a:lnTo>
                  <a:lnTo>
                    <a:pt x="336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4" name="Google Shape;3514;p38"/>
            <p:cNvSpPr/>
            <p:nvPr/>
          </p:nvSpPr>
          <p:spPr>
            <a:xfrm>
              <a:off x="4258750" y="4361350"/>
              <a:ext cx="17500" cy="18200"/>
            </a:xfrm>
            <a:custGeom>
              <a:avLst/>
              <a:gdLst/>
              <a:ahLst/>
              <a:cxnLst/>
              <a:rect l="l" t="t" r="r" b="b"/>
              <a:pathLst>
                <a:path w="700" h="728" extrusionOk="0">
                  <a:moveTo>
                    <a:pt x="336" y="1"/>
                  </a:moveTo>
                  <a:lnTo>
                    <a:pt x="196" y="29"/>
                  </a:lnTo>
                  <a:lnTo>
                    <a:pt x="84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84" y="616"/>
                  </a:lnTo>
                  <a:lnTo>
                    <a:pt x="196" y="700"/>
                  </a:lnTo>
                  <a:lnTo>
                    <a:pt x="336" y="728"/>
                  </a:lnTo>
                  <a:lnTo>
                    <a:pt x="504" y="700"/>
                  </a:lnTo>
                  <a:lnTo>
                    <a:pt x="615" y="616"/>
                  </a:lnTo>
                  <a:lnTo>
                    <a:pt x="671" y="504"/>
                  </a:lnTo>
                  <a:lnTo>
                    <a:pt x="699" y="364"/>
                  </a:lnTo>
                  <a:lnTo>
                    <a:pt x="671" y="225"/>
                  </a:lnTo>
                  <a:lnTo>
                    <a:pt x="615" y="113"/>
                  </a:lnTo>
                  <a:lnTo>
                    <a:pt x="504" y="29"/>
                  </a:lnTo>
                  <a:lnTo>
                    <a:pt x="336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5" name="Google Shape;3515;p38"/>
            <p:cNvSpPr/>
            <p:nvPr/>
          </p:nvSpPr>
          <p:spPr>
            <a:xfrm>
              <a:off x="5024850" y="4294950"/>
              <a:ext cx="7000" cy="100675"/>
            </a:xfrm>
            <a:custGeom>
              <a:avLst/>
              <a:gdLst/>
              <a:ahLst/>
              <a:cxnLst/>
              <a:rect l="l" t="t" r="r" b="b"/>
              <a:pathLst>
                <a:path w="280" h="4027" extrusionOk="0">
                  <a:moveTo>
                    <a:pt x="0" y="1"/>
                  </a:moveTo>
                  <a:lnTo>
                    <a:pt x="0" y="4027"/>
                  </a:lnTo>
                  <a:lnTo>
                    <a:pt x="280" y="4027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6" name="Google Shape;3516;p38"/>
            <p:cNvSpPr/>
            <p:nvPr/>
          </p:nvSpPr>
          <p:spPr>
            <a:xfrm>
              <a:off x="4992700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8" y="224"/>
                  </a:lnTo>
                  <a:lnTo>
                    <a:pt x="0" y="364"/>
                  </a:lnTo>
                  <a:lnTo>
                    <a:pt x="28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3" y="699"/>
                  </a:lnTo>
                  <a:lnTo>
                    <a:pt x="615" y="615"/>
                  </a:lnTo>
                  <a:lnTo>
                    <a:pt x="699" y="503"/>
                  </a:lnTo>
                  <a:lnTo>
                    <a:pt x="727" y="364"/>
                  </a:lnTo>
                  <a:lnTo>
                    <a:pt x="699" y="224"/>
                  </a:lnTo>
                  <a:lnTo>
                    <a:pt x="615" y="112"/>
                  </a:lnTo>
                  <a:lnTo>
                    <a:pt x="503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7" name="Google Shape;3517;p38"/>
            <p:cNvSpPr/>
            <p:nvPr/>
          </p:nvSpPr>
          <p:spPr>
            <a:xfrm>
              <a:off x="4992700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2" y="113"/>
                  </a:lnTo>
                  <a:lnTo>
                    <a:pt x="28" y="225"/>
                  </a:lnTo>
                  <a:lnTo>
                    <a:pt x="0" y="364"/>
                  </a:lnTo>
                  <a:lnTo>
                    <a:pt x="28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3" y="700"/>
                  </a:lnTo>
                  <a:lnTo>
                    <a:pt x="615" y="616"/>
                  </a:lnTo>
                  <a:lnTo>
                    <a:pt x="699" y="504"/>
                  </a:lnTo>
                  <a:lnTo>
                    <a:pt x="727" y="364"/>
                  </a:lnTo>
                  <a:lnTo>
                    <a:pt x="699" y="225"/>
                  </a:lnTo>
                  <a:lnTo>
                    <a:pt x="615" y="113"/>
                  </a:lnTo>
                  <a:lnTo>
                    <a:pt x="503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8" name="Google Shape;3518;p38"/>
            <p:cNvSpPr/>
            <p:nvPr/>
          </p:nvSpPr>
          <p:spPr>
            <a:xfrm>
              <a:off x="5036025" y="43040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0"/>
                  </a:moveTo>
                  <a:lnTo>
                    <a:pt x="224" y="28"/>
                  </a:lnTo>
                  <a:lnTo>
                    <a:pt x="112" y="112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3"/>
                  </a:lnTo>
                  <a:lnTo>
                    <a:pt x="112" y="615"/>
                  </a:lnTo>
                  <a:lnTo>
                    <a:pt x="224" y="699"/>
                  </a:lnTo>
                  <a:lnTo>
                    <a:pt x="364" y="727"/>
                  </a:lnTo>
                  <a:lnTo>
                    <a:pt x="504" y="699"/>
                  </a:lnTo>
                  <a:lnTo>
                    <a:pt x="616" y="615"/>
                  </a:lnTo>
                  <a:lnTo>
                    <a:pt x="700" y="503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2"/>
                  </a:lnTo>
                  <a:lnTo>
                    <a:pt x="504" y="28"/>
                  </a:lnTo>
                  <a:lnTo>
                    <a:pt x="364" y="0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9" name="Google Shape;3519;p38"/>
            <p:cNvSpPr/>
            <p:nvPr/>
          </p:nvSpPr>
          <p:spPr>
            <a:xfrm>
              <a:off x="5036025" y="436135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2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2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72727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0" name="Google Shape;3520;p38"/>
            <p:cNvSpPr/>
            <p:nvPr/>
          </p:nvSpPr>
          <p:spPr>
            <a:xfrm>
              <a:off x="238125" y="1750625"/>
              <a:ext cx="1854450" cy="2652000"/>
            </a:xfrm>
            <a:custGeom>
              <a:avLst/>
              <a:gdLst/>
              <a:ahLst/>
              <a:cxnLst/>
              <a:rect l="l" t="t" r="r" b="b"/>
              <a:pathLst>
                <a:path w="74178" h="106080" extrusionOk="0">
                  <a:moveTo>
                    <a:pt x="11492" y="0"/>
                  </a:moveTo>
                  <a:lnTo>
                    <a:pt x="10904" y="28"/>
                  </a:lnTo>
                  <a:lnTo>
                    <a:pt x="10345" y="56"/>
                  </a:lnTo>
                  <a:lnTo>
                    <a:pt x="9786" y="140"/>
                  </a:lnTo>
                  <a:lnTo>
                    <a:pt x="9227" y="224"/>
                  </a:lnTo>
                  <a:lnTo>
                    <a:pt x="8668" y="364"/>
                  </a:lnTo>
                  <a:lnTo>
                    <a:pt x="8136" y="504"/>
                  </a:lnTo>
                  <a:lnTo>
                    <a:pt x="7605" y="671"/>
                  </a:lnTo>
                  <a:lnTo>
                    <a:pt x="7102" y="867"/>
                  </a:lnTo>
                  <a:lnTo>
                    <a:pt x="6599" y="1091"/>
                  </a:lnTo>
                  <a:lnTo>
                    <a:pt x="6095" y="1314"/>
                  </a:lnTo>
                  <a:lnTo>
                    <a:pt x="5620" y="1594"/>
                  </a:lnTo>
                  <a:lnTo>
                    <a:pt x="5145" y="1874"/>
                  </a:lnTo>
                  <a:lnTo>
                    <a:pt x="4697" y="2181"/>
                  </a:lnTo>
                  <a:lnTo>
                    <a:pt x="4278" y="2517"/>
                  </a:lnTo>
                  <a:lnTo>
                    <a:pt x="3858" y="2852"/>
                  </a:lnTo>
                  <a:lnTo>
                    <a:pt x="3439" y="3216"/>
                  </a:lnTo>
                  <a:lnTo>
                    <a:pt x="3048" y="3579"/>
                  </a:lnTo>
                  <a:lnTo>
                    <a:pt x="2684" y="3999"/>
                  </a:lnTo>
                  <a:lnTo>
                    <a:pt x="2349" y="4390"/>
                  </a:lnTo>
                  <a:lnTo>
                    <a:pt x="2013" y="4837"/>
                  </a:lnTo>
                  <a:lnTo>
                    <a:pt x="1706" y="5285"/>
                  </a:lnTo>
                  <a:lnTo>
                    <a:pt x="1426" y="5732"/>
                  </a:lnTo>
                  <a:lnTo>
                    <a:pt x="1174" y="6207"/>
                  </a:lnTo>
                  <a:lnTo>
                    <a:pt x="951" y="6711"/>
                  </a:lnTo>
                  <a:lnTo>
                    <a:pt x="727" y="7214"/>
                  </a:lnTo>
                  <a:lnTo>
                    <a:pt x="531" y="7717"/>
                  </a:lnTo>
                  <a:lnTo>
                    <a:pt x="391" y="8248"/>
                  </a:lnTo>
                  <a:lnTo>
                    <a:pt x="252" y="8780"/>
                  </a:lnTo>
                  <a:lnTo>
                    <a:pt x="140" y="9311"/>
                  </a:lnTo>
                  <a:lnTo>
                    <a:pt x="56" y="9870"/>
                  </a:lnTo>
                  <a:lnTo>
                    <a:pt x="28" y="10429"/>
                  </a:lnTo>
                  <a:lnTo>
                    <a:pt x="0" y="11016"/>
                  </a:lnTo>
                  <a:lnTo>
                    <a:pt x="0" y="106080"/>
                  </a:lnTo>
                  <a:lnTo>
                    <a:pt x="3159" y="106080"/>
                  </a:lnTo>
                  <a:lnTo>
                    <a:pt x="3159" y="11016"/>
                  </a:lnTo>
                  <a:lnTo>
                    <a:pt x="3187" y="10597"/>
                  </a:lnTo>
                  <a:lnTo>
                    <a:pt x="3215" y="10206"/>
                  </a:lnTo>
                  <a:lnTo>
                    <a:pt x="3271" y="9814"/>
                  </a:lnTo>
                  <a:lnTo>
                    <a:pt x="3355" y="9423"/>
                  </a:lnTo>
                  <a:lnTo>
                    <a:pt x="3439" y="9031"/>
                  </a:lnTo>
                  <a:lnTo>
                    <a:pt x="3551" y="8668"/>
                  </a:lnTo>
                  <a:lnTo>
                    <a:pt x="3691" y="8304"/>
                  </a:lnTo>
                  <a:lnTo>
                    <a:pt x="3858" y="7941"/>
                  </a:lnTo>
                  <a:lnTo>
                    <a:pt x="4026" y="7605"/>
                  </a:lnTo>
                  <a:lnTo>
                    <a:pt x="4222" y="7242"/>
                  </a:lnTo>
                  <a:lnTo>
                    <a:pt x="4418" y="6934"/>
                  </a:lnTo>
                  <a:lnTo>
                    <a:pt x="4641" y="6599"/>
                  </a:lnTo>
                  <a:lnTo>
                    <a:pt x="4893" y="6291"/>
                  </a:lnTo>
                  <a:lnTo>
                    <a:pt x="5145" y="6012"/>
                  </a:lnTo>
                  <a:lnTo>
                    <a:pt x="5396" y="5732"/>
                  </a:lnTo>
                  <a:lnTo>
                    <a:pt x="5676" y="5452"/>
                  </a:lnTo>
                  <a:lnTo>
                    <a:pt x="5983" y="5201"/>
                  </a:lnTo>
                  <a:lnTo>
                    <a:pt x="6291" y="4949"/>
                  </a:lnTo>
                  <a:lnTo>
                    <a:pt x="6599" y="4725"/>
                  </a:lnTo>
                  <a:lnTo>
                    <a:pt x="6934" y="4502"/>
                  </a:lnTo>
                  <a:lnTo>
                    <a:pt x="7270" y="4306"/>
                  </a:lnTo>
                  <a:lnTo>
                    <a:pt x="7605" y="4110"/>
                  </a:lnTo>
                  <a:lnTo>
                    <a:pt x="7969" y="3943"/>
                  </a:lnTo>
                  <a:lnTo>
                    <a:pt x="8332" y="3775"/>
                  </a:lnTo>
                  <a:lnTo>
                    <a:pt x="8696" y="3635"/>
                  </a:lnTo>
                  <a:lnTo>
                    <a:pt x="9087" y="3523"/>
                  </a:lnTo>
                  <a:lnTo>
                    <a:pt x="9478" y="3411"/>
                  </a:lnTo>
                  <a:lnTo>
                    <a:pt x="9870" y="3327"/>
                  </a:lnTo>
                  <a:lnTo>
                    <a:pt x="10261" y="3272"/>
                  </a:lnTo>
                  <a:lnTo>
                    <a:pt x="10653" y="3216"/>
                  </a:lnTo>
                  <a:lnTo>
                    <a:pt x="11072" y="3188"/>
                  </a:lnTo>
                  <a:lnTo>
                    <a:pt x="11492" y="3160"/>
                  </a:lnTo>
                  <a:lnTo>
                    <a:pt x="63217" y="3160"/>
                  </a:lnTo>
                  <a:lnTo>
                    <a:pt x="63637" y="3188"/>
                  </a:lnTo>
                  <a:lnTo>
                    <a:pt x="64028" y="3216"/>
                  </a:lnTo>
                  <a:lnTo>
                    <a:pt x="64420" y="3272"/>
                  </a:lnTo>
                  <a:lnTo>
                    <a:pt x="64811" y="3327"/>
                  </a:lnTo>
                  <a:lnTo>
                    <a:pt x="65202" y="3411"/>
                  </a:lnTo>
                  <a:lnTo>
                    <a:pt x="65566" y="3523"/>
                  </a:lnTo>
                  <a:lnTo>
                    <a:pt x="65929" y="3635"/>
                  </a:lnTo>
                  <a:lnTo>
                    <a:pt x="66293" y="3775"/>
                  </a:lnTo>
                  <a:lnTo>
                    <a:pt x="66628" y="3943"/>
                  </a:lnTo>
                  <a:lnTo>
                    <a:pt x="66964" y="4110"/>
                  </a:lnTo>
                  <a:lnTo>
                    <a:pt x="67299" y="4306"/>
                  </a:lnTo>
                  <a:lnTo>
                    <a:pt x="67607" y="4502"/>
                  </a:lnTo>
                  <a:lnTo>
                    <a:pt x="67915" y="4725"/>
                  </a:lnTo>
                  <a:lnTo>
                    <a:pt x="68194" y="4949"/>
                  </a:lnTo>
                  <a:lnTo>
                    <a:pt x="68502" y="5201"/>
                  </a:lnTo>
                  <a:lnTo>
                    <a:pt x="68753" y="5452"/>
                  </a:lnTo>
                  <a:lnTo>
                    <a:pt x="69005" y="5732"/>
                  </a:lnTo>
                  <a:lnTo>
                    <a:pt x="69257" y="6012"/>
                  </a:lnTo>
                  <a:lnTo>
                    <a:pt x="69480" y="6291"/>
                  </a:lnTo>
                  <a:lnTo>
                    <a:pt x="69704" y="6599"/>
                  </a:lnTo>
                  <a:lnTo>
                    <a:pt x="69900" y="6934"/>
                  </a:lnTo>
                  <a:lnTo>
                    <a:pt x="70095" y="7242"/>
                  </a:lnTo>
                  <a:lnTo>
                    <a:pt x="70263" y="7605"/>
                  </a:lnTo>
                  <a:lnTo>
                    <a:pt x="70403" y="7941"/>
                  </a:lnTo>
                  <a:lnTo>
                    <a:pt x="70543" y="8304"/>
                  </a:lnTo>
                  <a:lnTo>
                    <a:pt x="70655" y="8668"/>
                  </a:lnTo>
                  <a:lnTo>
                    <a:pt x="70766" y="9031"/>
                  </a:lnTo>
                  <a:lnTo>
                    <a:pt x="70850" y="9423"/>
                  </a:lnTo>
                  <a:lnTo>
                    <a:pt x="70934" y="9814"/>
                  </a:lnTo>
                  <a:lnTo>
                    <a:pt x="70962" y="10206"/>
                  </a:lnTo>
                  <a:lnTo>
                    <a:pt x="70990" y="10597"/>
                  </a:lnTo>
                  <a:lnTo>
                    <a:pt x="71018" y="11016"/>
                  </a:lnTo>
                  <a:lnTo>
                    <a:pt x="71018" y="106080"/>
                  </a:lnTo>
                  <a:lnTo>
                    <a:pt x="74178" y="106080"/>
                  </a:lnTo>
                  <a:lnTo>
                    <a:pt x="74178" y="11016"/>
                  </a:lnTo>
                  <a:lnTo>
                    <a:pt x="74150" y="10429"/>
                  </a:lnTo>
                  <a:lnTo>
                    <a:pt x="74122" y="9870"/>
                  </a:lnTo>
                  <a:lnTo>
                    <a:pt x="74038" y="9311"/>
                  </a:lnTo>
                  <a:lnTo>
                    <a:pt x="73954" y="8780"/>
                  </a:lnTo>
                  <a:lnTo>
                    <a:pt x="73842" y="8248"/>
                  </a:lnTo>
                  <a:lnTo>
                    <a:pt x="73674" y="7717"/>
                  </a:lnTo>
                  <a:lnTo>
                    <a:pt x="73507" y="7214"/>
                  </a:lnTo>
                  <a:lnTo>
                    <a:pt x="73311" y="6711"/>
                  </a:lnTo>
                  <a:lnTo>
                    <a:pt x="73115" y="6207"/>
                  </a:lnTo>
                  <a:lnTo>
                    <a:pt x="72863" y="5732"/>
                  </a:lnTo>
                  <a:lnTo>
                    <a:pt x="72612" y="5285"/>
                  </a:lnTo>
                  <a:lnTo>
                    <a:pt x="72332" y="4837"/>
                  </a:lnTo>
                  <a:lnTo>
                    <a:pt x="72025" y="4390"/>
                  </a:lnTo>
                  <a:lnTo>
                    <a:pt x="71689" y="3999"/>
                  </a:lnTo>
                  <a:lnTo>
                    <a:pt x="71354" y="3579"/>
                  </a:lnTo>
                  <a:lnTo>
                    <a:pt x="70990" y="3216"/>
                  </a:lnTo>
                  <a:lnTo>
                    <a:pt x="70627" y="2852"/>
                  </a:lnTo>
                  <a:lnTo>
                    <a:pt x="70235" y="2517"/>
                  </a:lnTo>
                  <a:lnTo>
                    <a:pt x="69816" y="2181"/>
                  </a:lnTo>
                  <a:lnTo>
                    <a:pt x="69396" y="1874"/>
                  </a:lnTo>
                  <a:lnTo>
                    <a:pt x="68949" y="1594"/>
                  </a:lnTo>
                  <a:lnTo>
                    <a:pt x="68474" y="1314"/>
                  </a:lnTo>
                  <a:lnTo>
                    <a:pt x="67998" y="1091"/>
                  </a:lnTo>
                  <a:lnTo>
                    <a:pt x="67523" y="867"/>
                  </a:lnTo>
                  <a:lnTo>
                    <a:pt x="67020" y="671"/>
                  </a:lnTo>
                  <a:lnTo>
                    <a:pt x="66517" y="504"/>
                  </a:lnTo>
                  <a:lnTo>
                    <a:pt x="65985" y="364"/>
                  </a:lnTo>
                  <a:lnTo>
                    <a:pt x="65454" y="224"/>
                  </a:lnTo>
                  <a:lnTo>
                    <a:pt x="64923" y="140"/>
                  </a:lnTo>
                  <a:lnTo>
                    <a:pt x="64364" y="56"/>
                  </a:lnTo>
                  <a:lnTo>
                    <a:pt x="63804" y="28"/>
                  </a:lnTo>
                  <a:lnTo>
                    <a:pt x="6321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1" name="Google Shape;3521;p38"/>
            <p:cNvSpPr/>
            <p:nvPr/>
          </p:nvSpPr>
          <p:spPr>
            <a:xfrm>
              <a:off x="1582275" y="4395600"/>
              <a:ext cx="5390000" cy="258650"/>
            </a:xfrm>
            <a:custGeom>
              <a:avLst/>
              <a:gdLst/>
              <a:ahLst/>
              <a:cxnLst/>
              <a:rect l="l" t="t" r="r" b="b"/>
              <a:pathLst>
                <a:path w="215600" h="10346" extrusionOk="0">
                  <a:moveTo>
                    <a:pt x="1" y="1"/>
                  </a:moveTo>
                  <a:lnTo>
                    <a:pt x="1" y="10346"/>
                  </a:lnTo>
                  <a:lnTo>
                    <a:pt x="215600" y="10346"/>
                  </a:lnTo>
                  <a:lnTo>
                    <a:pt x="21560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2" name="Google Shape;3522;p38"/>
            <p:cNvSpPr/>
            <p:nvPr/>
          </p:nvSpPr>
          <p:spPr>
            <a:xfrm>
              <a:off x="6195675" y="2253900"/>
              <a:ext cx="553625" cy="380975"/>
            </a:xfrm>
            <a:custGeom>
              <a:avLst/>
              <a:gdLst/>
              <a:ahLst/>
              <a:cxnLst/>
              <a:rect l="l" t="t" r="r" b="b"/>
              <a:pathLst>
                <a:path w="22145" h="15239" extrusionOk="0">
                  <a:moveTo>
                    <a:pt x="4334" y="0"/>
                  </a:moveTo>
                  <a:lnTo>
                    <a:pt x="3887" y="28"/>
                  </a:lnTo>
                  <a:lnTo>
                    <a:pt x="3467" y="84"/>
                  </a:lnTo>
                  <a:lnTo>
                    <a:pt x="3048" y="196"/>
                  </a:lnTo>
                  <a:lnTo>
                    <a:pt x="2656" y="336"/>
                  </a:lnTo>
                  <a:lnTo>
                    <a:pt x="2265" y="532"/>
                  </a:lnTo>
                  <a:lnTo>
                    <a:pt x="1901" y="727"/>
                  </a:lnTo>
                  <a:lnTo>
                    <a:pt x="1594" y="979"/>
                  </a:lnTo>
                  <a:lnTo>
                    <a:pt x="1286" y="1258"/>
                  </a:lnTo>
                  <a:lnTo>
                    <a:pt x="1007" y="1566"/>
                  </a:lnTo>
                  <a:lnTo>
                    <a:pt x="755" y="1902"/>
                  </a:lnTo>
                  <a:lnTo>
                    <a:pt x="531" y="2265"/>
                  </a:lnTo>
                  <a:lnTo>
                    <a:pt x="364" y="2628"/>
                  </a:lnTo>
                  <a:lnTo>
                    <a:pt x="196" y="3020"/>
                  </a:lnTo>
                  <a:lnTo>
                    <a:pt x="112" y="3439"/>
                  </a:lnTo>
                  <a:lnTo>
                    <a:pt x="28" y="3859"/>
                  </a:lnTo>
                  <a:lnTo>
                    <a:pt x="0" y="4306"/>
                  </a:lnTo>
                  <a:lnTo>
                    <a:pt x="0" y="10933"/>
                  </a:lnTo>
                  <a:lnTo>
                    <a:pt x="28" y="11352"/>
                  </a:lnTo>
                  <a:lnTo>
                    <a:pt x="112" y="11799"/>
                  </a:lnTo>
                  <a:lnTo>
                    <a:pt x="196" y="12219"/>
                  </a:lnTo>
                  <a:lnTo>
                    <a:pt x="364" y="12610"/>
                  </a:lnTo>
                  <a:lnTo>
                    <a:pt x="531" y="12974"/>
                  </a:lnTo>
                  <a:lnTo>
                    <a:pt x="755" y="13337"/>
                  </a:lnTo>
                  <a:lnTo>
                    <a:pt x="1007" y="13673"/>
                  </a:lnTo>
                  <a:lnTo>
                    <a:pt x="1286" y="13980"/>
                  </a:lnTo>
                  <a:lnTo>
                    <a:pt x="1594" y="14260"/>
                  </a:lnTo>
                  <a:lnTo>
                    <a:pt x="1901" y="14511"/>
                  </a:lnTo>
                  <a:lnTo>
                    <a:pt x="2265" y="14707"/>
                  </a:lnTo>
                  <a:lnTo>
                    <a:pt x="2656" y="14903"/>
                  </a:lnTo>
                  <a:lnTo>
                    <a:pt x="3048" y="15043"/>
                  </a:lnTo>
                  <a:lnTo>
                    <a:pt x="3467" y="15154"/>
                  </a:lnTo>
                  <a:lnTo>
                    <a:pt x="3887" y="15210"/>
                  </a:lnTo>
                  <a:lnTo>
                    <a:pt x="4334" y="15238"/>
                  </a:lnTo>
                  <a:lnTo>
                    <a:pt x="17838" y="15238"/>
                  </a:lnTo>
                  <a:lnTo>
                    <a:pt x="18286" y="15210"/>
                  </a:lnTo>
                  <a:lnTo>
                    <a:pt x="18705" y="15154"/>
                  </a:lnTo>
                  <a:lnTo>
                    <a:pt x="19125" y="15043"/>
                  </a:lnTo>
                  <a:lnTo>
                    <a:pt x="19516" y="14903"/>
                  </a:lnTo>
                  <a:lnTo>
                    <a:pt x="19880" y="14707"/>
                  </a:lnTo>
                  <a:lnTo>
                    <a:pt x="20243" y="14511"/>
                  </a:lnTo>
                  <a:lnTo>
                    <a:pt x="20579" y="14260"/>
                  </a:lnTo>
                  <a:lnTo>
                    <a:pt x="20886" y="13980"/>
                  </a:lnTo>
                  <a:lnTo>
                    <a:pt x="21166" y="13673"/>
                  </a:lnTo>
                  <a:lnTo>
                    <a:pt x="21417" y="13337"/>
                  </a:lnTo>
                  <a:lnTo>
                    <a:pt x="21641" y="12974"/>
                  </a:lnTo>
                  <a:lnTo>
                    <a:pt x="21809" y="12610"/>
                  </a:lnTo>
                  <a:lnTo>
                    <a:pt x="21949" y="12219"/>
                  </a:lnTo>
                  <a:lnTo>
                    <a:pt x="22060" y="11799"/>
                  </a:lnTo>
                  <a:lnTo>
                    <a:pt x="22116" y="11352"/>
                  </a:lnTo>
                  <a:lnTo>
                    <a:pt x="22144" y="10933"/>
                  </a:lnTo>
                  <a:lnTo>
                    <a:pt x="22144" y="4306"/>
                  </a:lnTo>
                  <a:lnTo>
                    <a:pt x="22116" y="3859"/>
                  </a:lnTo>
                  <a:lnTo>
                    <a:pt x="22060" y="3439"/>
                  </a:lnTo>
                  <a:lnTo>
                    <a:pt x="21949" y="3020"/>
                  </a:lnTo>
                  <a:lnTo>
                    <a:pt x="21809" y="2628"/>
                  </a:lnTo>
                  <a:lnTo>
                    <a:pt x="21641" y="2265"/>
                  </a:lnTo>
                  <a:lnTo>
                    <a:pt x="21417" y="1902"/>
                  </a:lnTo>
                  <a:lnTo>
                    <a:pt x="21166" y="1566"/>
                  </a:lnTo>
                  <a:lnTo>
                    <a:pt x="20886" y="1258"/>
                  </a:lnTo>
                  <a:lnTo>
                    <a:pt x="20579" y="979"/>
                  </a:lnTo>
                  <a:lnTo>
                    <a:pt x="20243" y="727"/>
                  </a:lnTo>
                  <a:lnTo>
                    <a:pt x="19880" y="532"/>
                  </a:lnTo>
                  <a:lnTo>
                    <a:pt x="19516" y="336"/>
                  </a:lnTo>
                  <a:lnTo>
                    <a:pt x="19125" y="196"/>
                  </a:lnTo>
                  <a:lnTo>
                    <a:pt x="18705" y="84"/>
                  </a:lnTo>
                  <a:lnTo>
                    <a:pt x="18286" y="28"/>
                  </a:lnTo>
                  <a:lnTo>
                    <a:pt x="1783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3" name="Google Shape;3523;p38"/>
            <p:cNvSpPr/>
            <p:nvPr/>
          </p:nvSpPr>
          <p:spPr>
            <a:xfrm>
              <a:off x="6225025" y="2282550"/>
              <a:ext cx="495600" cy="323650"/>
            </a:xfrm>
            <a:custGeom>
              <a:avLst/>
              <a:gdLst/>
              <a:ahLst/>
              <a:cxnLst/>
              <a:rect l="l" t="t" r="r" b="b"/>
              <a:pathLst>
                <a:path w="19824" h="12946" extrusionOk="0">
                  <a:moveTo>
                    <a:pt x="3160" y="1"/>
                  </a:moveTo>
                  <a:lnTo>
                    <a:pt x="2824" y="29"/>
                  </a:lnTo>
                  <a:lnTo>
                    <a:pt x="2517" y="57"/>
                  </a:lnTo>
                  <a:lnTo>
                    <a:pt x="2209" y="140"/>
                  </a:lnTo>
                  <a:lnTo>
                    <a:pt x="1930" y="252"/>
                  </a:lnTo>
                  <a:lnTo>
                    <a:pt x="1650" y="392"/>
                  </a:lnTo>
                  <a:lnTo>
                    <a:pt x="1370" y="532"/>
                  </a:lnTo>
                  <a:lnTo>
                    <a:pt x="1147" y="728"/>
                  </a:lnTo>
                  <a:lnTo>
                    <a:pt x="923" y="923"/>
                  </a:lnTo>
                  <a:lnTo>
                    <a:pt x="699" y="1147"/>
                  </a:lnTo>
                  <a:lnTo>
                    <a:pt x="532" y="1399"/>
                  </a:lnTo>
                  <a:lnTo>
                    <a:pt x="364" y="1650"/>
                  </a:lnTo>
                  <a:lnTo>
                    <a:pt x="224" y="1930"/>
                  </a:lnTo>
                  <a:lnTo>
                    <a:pt x="140" y="2237"/>
                  </a:lnTo>
                  <a:lnTo>
                    <a:pt x="56" y="2517"/>
                  </a:lnTo>
                  <a:lnTo>
                    <a:pt x="0" y="2853"/>
                  </a:lnTo>
                  <a:lnTo>
                    <a:pt x="0" y="3160"/>
                  </a:lnTo>
                  <a:lnTo>
                    <a:pt x="0" y="9787"/>
                  </a:lnTo>
                  <a:lnTo>
                    <a:pt x="0" y="10094"/>
                  </a:lnTo>
                  <a:lnTo>
                    <a:pt x="56" y="10402"/>
                  </a:lnTo>
                  <a:lnTo>
                    <a:pt x="140" y="10709"/>
                  </a:lnTo>
                  <a:lnTo>
                    <a:pt x="224" y="11017"/>
                  </a:lnTo>
                  <a:lnTo>
                    <a:pt x="364" y="11296"/>
                  </a:lnTo>
                  <a:lnTo>
                    <a:pt x="532" y="11548"/>
                  </a:lnTo>
                  <a:lnTo>
                    <a:pt x="699" y="11800"/>
                  </a:lnTo>
                  <a:lnTo>
                    <a:pt x="923" y="12023"/>
                  </a:lnTo>
                  <a:lnTo>
                    <a:pt x="1147" y="12219"/>
                  </a:lnTo>
                  <a:lnTo>
                    <a:pt x="1370" y="12387"/>
                  </a:lnTo>
                  <a:lnTo>
                    <a:pt x="1650" y="12555"/>
                  </a:lnTo>
                  <a:lnTo>
                    <a:pt x="1930" y="12694"/>
                  </a:lnTo>
                  <a:lnTo>
                    <a:pt x="2209" y="12806"/>
                  </a:lnTo>
                  <a:lnTo>
                    <a:pt x="2517" y="12890"/>
                  </a:lnTo>
                  <a:lnTo>
                    <a:pt x="2824" y="12918"/>
                  </a:lnTo>
                  <a:lnTo>
                    <a:pt x="3160" y="12946"/>
                  </a:lnTo>
                  <a:lnTo>
                    <a:pt x="16664" y="12946"/>
                  </a:lnTo>
                  <a:lnTo>
                    <a:pt x="16972" y="12918"/>
                  </a:lnTo>
                  <a:lnTo>
                    <a:pt x="17308" y="12890"/>
                  </a:lnTo>
                  <a:lnTo>
                    <a:pt x="17587" y="12806"/>
                  </a:lnTo>
                  <a:lnTo>
                    <a:pt x="17895" y="12694"/>
                  </a:lnTo>
                  <a:lnTo>
                    <a:pt x="18174" y="12555"/>
                  </a:lnTo>
                  <a:lnTo>
                    <a:pt x="18426" y="12387"/>
                  </a:lnTo>
                  <a:lnTo>
                    <a:pt x="18678" y="12219"/>
                  </a:lnTo>
                  <a:lnTo>
                    <a:pt x="18901" y="12023"/>
                  </a:lnTo>
                  <a:lnTo>
                    <a:pt x="19097" y="11800"/>
                  </a:lnTo>
                  <a:lnTo>
                    <a:pt x="19293" y="11548"/>
                  </a:lnTo>
                  <a:lnTo>
                    <a:pt x="19433" y="11296"/>
                  </a:lnTo>
                  <a:lnTo>
                    <a:pt x="19572" y="11017"/>
                  </a:lnTo>
                  <a:lnTo>
                    <a:pt x="19684" y="10709"/>
                  </a:lnTo>
                  <a:lnTo>
                    <a:pt x="19768" y="10402"/>
                  </a:lnTo>
                  <a:lnTo>
                    <a:pt x="19796" y="10094"/>
                  </a:lnTo>
                  <a:lnTo>
                    <a:pt x="19824" y="9787"/>
                  </a:lnTo>
                  <a:lnTo>
                    <a:pt x="19824" y="3160"/>
                  </a:lnTo>
                  <a:lnTo>
                    <a:pt x="19796" y="2853"/>
                  </a:lnTo>
                  <a:lnTo>
                    <a:pt x="19768" y="2517"/>
                  </a:lnTo>
                  <a:lnTo>
                    <a:pt x="19684" y="2237"/>
                  </a:lnTo>
                  <a:lnTo>
                    <a:pt x="19572" y="1930"/>
                  </a:lnTo>
                  <a:lnTo>
                    <a:pt x="19433" y="1650"/>
                  </a:lnTo>
                  <a:lnTo>
                    <a:pt x="19293" y="1399"/>
                  </a:lnTo>
                  <a:lnTo>
                    <a:pt x="19097" y="1147"/>
                  </a:lnTo>
                  <a:lnTo>
                    <a:pt x="18901" y="923"/>
                  </a:lnTo>
                  <a:lnTo>
                    <a:pt x="18678" y="728"/>
                  </a:lnTo>
                  <a:lnTo>
                    <a:pt x="18426" y="532"/>
                  </a:lnTo>
                  <a:lnTo>
                    <a:pt x="18174" y="392"/>
                  </a:lnTo>
                  <a:lnTo>
                    <a:pt x="17895" y="252"/>
                  </a:lnTo>
                  <a:lnTo>
                    <a:pt x="17587" y="140"/>
                  </a:lnTo>
                  <a:lnTo>
                    <a:pt x="17308" y="57"/>
                  </a:lnTo>
                  <a:lnTo>
                    <a:pt x="16972" y="29"/>
                  </a:lnTo>
                  <a:lnTo>
                    <a:pt x="16664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4" name="Google Shape;3524;p38"/>
            <p:cNvSpPr/>
            <p:nvPr/>
          </p:nvSpPr>
          <p:spPr>
            <a:xfrm>
              <a:off x="6828250" y="2253900"/>
              <a:ext cx="553625" cy="380975"/>
            </a:xfrm>
            <a:custGeom>
              <a:avLst/>
              <a:gdLst/>
              <a:ahLst/>
              <a:cxnLst/>
              <a:rect l="l" t="t" r="r" b="b"/>
              <a:pathLst>
                <a:path w="22145" h="15239" extrusionOk="0">
                  <a:moveTo>
                    <a:pt x="4307" y="0"/>
                  </a:moveTo>
                  <a:lnTo>
                    <a:pt x="3887" y="28"/>
                  </a:lnTo>
                  <a:lnTo>
                    <a:pt x="3440" y="84"/>
                  </a:lnTo>
                  <a:lnTo>
                    <a:pt x="3048" y="196"/>
                  </a:lnTo>
                  <a:lnTo>
                    <a:pt x="2629" y="336"/>
                  </a:lnTo>
                  <a:lnTo>
                    <a:pt x="2266" y="532"/>
                  </a:lnTo>
                  <a:lnTo>
                    <a:pt x="1902" y="727"/>
                  </a:lnTo>
                  <a:lnTo>
                    <a:pt x="1567" y="979"/>
                  </a:lnTo>
                  <a:lnTo>
                    <a:pt x="1259" y="1258"/>
                  </a:lnTo>
                  <a:lnTo>
                    <a:pt x="979" y="1566"/>
                  </a:lnTo>
                  <a:lnTo>
                    <a:pt x="756" y="1902"/>
                  </a:lnTo>
                  <a:lnTo>
                    <a:pt x="532" y="2265"/>
                  </a:lnTo>
                  <a:lnTo>
                    <a:pt x="336" y="2628"/>
                  </a:lnTo>
                  <a:lnTo>
                    <a:pt x="197" y="3020"/>
                  </a:lnTo>
                  <a:lnTo>
                    <a:pt x="85" y="3439"/>
                  </a:lnTo>
                  <a:lnTo>
                    <a:pt x="29" y="3859"/>
                  </a:lnTo>
                  <a:lnTo>
                    <a:pt x="1" y="4306"/>
                  </a:lnTo>
                  <a:lnTo>
                    <a:pt x="1" y="10933"/>
                  </a:lnTo>
                  <a:lnTo>
                    <a:pt x="29" y="11352"/>
                  </a:lnTo>
                  <a:lnTo>
                    <a:pt x="85" y="11799"/>
                  </a:lnTo>
                  <a:lnTo>
                    <a:pt x="197" y="12219"/>
                  </a:lnTo>
                  <a:lnTo>
                    <a:pt x="336" y="12610"/>
                  </a:lnTo>
                  <a:lnTo>
                    <a:pt x="532" y="12974"/>
                  </a:lnTo>
                  <a:lnTo>
                    <a:pt x="756" y="13337"/>
                  </a:lnTo>
                  <a:lnTo>
                    <a:pt x="979" y="13673"/>
                  </a:lnTo>
                  <a:lnTo>
                    <a:pt x="1259" y="13980"/>
                  </a:lnTo>
                  <a:lnTo>
                    <a:pt x="1567" y="14260"/>
                  </a:lnTo>
                  <a:lnTo>
                    <a:pt x="1902" y="14511"/>
                  </a:lnTo>
                  <a:lnTo>
                    <a:pt x="2266" y="14707"/>
                  </a:lnTo>
                  <a:lnTo>
                    <a:pt x="2629" y="14903"/>
                  </a:lnTo>
                  <a:lnTo>
                    <a:pt x="3048" y="15043"/>
                  </a:lnTo>
                  <a:lnTo>
                    <a:pt x="3440" y="15154"/>
                  </a:lnTo>
                  <a:lnTo>
                    <a:pt x="3887" y="15210"/>
                  </a:lnTo>
                  <a:lnTo>
                    <a:pt x="4307" y="15238"/>
                  </a:lnTo>
                  <a:lnTo>
                    <a:pt x="17839" y="15238"/>
                  </a:lnTo>
                  <a:lnTo>
                    <a:pt x="18259" y="15210"/>
                  </a:lnTo>
                  <a:lnTo>
                    <a:pt x="18706" y="15154"/>
                  </a:lnTo>
                  <a:lnTo>
                    <a:pt x="19125" y="15043"/>
                  </a:lnTo>
                  <a:lnTo>
                    <a:pt x="19517" y="14903"/>
                  </a:lnTo>
                  <a:lnTo>
                    <a:pt x="19880" y="14707"/>
                  </a:lnTo>
                  <a:lnTo>
                    <a:pt x="20244" y="14511"/>
                  </a:lnTo>
                  <a:lnTo>
                    <a:pt x="20579" y="14260"/>
                  </a:lnTo>
                  <a:lnTo>
                    <a:pt x="20887" y="13980"/>
                  </a:lnTo>
                  <a:lnTo>
                    <a:pt x="21166" y="13673"/>
                  </a:lnTo>
                  <a:lnTo>
                    <a:pt x="21418" y="13337"/>
                  </a:lnTo>
                  <a:lnTo>
                    <a:pt x="21614" y="12974"/>
                  </a:lnTo>
                  <a:lnTo>
                    <a:pt x="21809" y="12610"/>
                  </a:lnTo>
                  <a:lnTo>
                    <a:pt x="21949" y="12219"/>
                  </a:lnTo>
                  <a:lnTo>
                    <a:pt x="22061" y="11799"/>
                  </a:lnTo>
                  <a:lnTo>
                    <a:pt x="22117" y="11352"/>
                  </a:lnTo>
                  <a:lnTo>
                    <a:pt x="22145" y="10933"/>
                  </a:lnTo>
                  <a:lnTo>
                    <a:pt x="22145" y="4306"/>
                  </a:lnTo>
                  <a:lnTo>
                    <a:pt x="22117" y="3859"/>
                  </a:lnTo>
                  <a:lnTo>
                    <a:pt x="22061" y="3439"/>
                  </a:lnTo>
                  <a:lnTo>
                    <a:pt x="21949" y="3020"/>
                  </a:lnTo>
                  <a:lnTo>
                    <a:pt x="21809" y="2628"/>
                  </a:lnTo>
                  <a:lnTo>
                    <a:pt x="21614" y="2265"/>
                  </a:lnTo>
                  <a:lnTo>
                    <a:pt x="21418" y="1902"/>
                  </a:lnTo>
                  <a:lnTo>
                    <a:pt x="21166" y="1566"/>
                  </a:lnTo>
                  <a:lnTo>
                    <a:pt x="20887" y="1258"/>
                  </a:lnTo>
                  <a:lnTo>
                    <a:pt x="20579" y="979"/>
                  </a:lnTo>
                  <a:lnTo>
                    <a:pt x="20244" y="727"/>
                  </a:lnTo>
                  <a:lnTo>
                    <a:pt x="19880" y="532"/>
                  </a:lnTo>
                  <a:lnTo>
                    <a:pt x="19517" y="336"/>
                  </a:lnTo>
                  <a:lnTo>
                    <a:pt x="19125" y="196"/>
                  </a:lnTo>
                  <a:lnTo>
                    <a:pt x="18706" y="84"/>
                  </a:lnTo>
                  <a:lnTo>
                    <a:pt x="18259" y="28"/>
                  </a:lnTo>
                  <a:lnTo>
                    <a:pt x="1783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5" name="Google Shape;3525;p38"/>
            <p:cNvSpPr/>
            <p:nvPr/>
          </p:nvSpPr>
          <p:spPr>
            <a:xfrm>
              <a:off x="6856925" y="2282550"/>
              <a:ext cx="496300" cy="323650"/>
            </a:xfrm>
            <a:custGeom>
              <a:avLst/>
              <a:gdLst/>
              <a:ahLst/>
              <a:cxnLst/>
              <a:rect l="l" t="t" r="r" b="b"/>
              <a:pathLst>
                <a:path w="19852" h="12946" extrusionOk="0">
                  <a:moveTo>
                    <a:pt x="3160" y="1"/>
                  </a:moveTo>
                  <a:lnTo>
                    <a:pt x="2852" y="29"/>
                  </a:lnTo>
                  <a:lnTo>
                    <a:pt x="2544" y="57"/>
                  </a:lnTo>
                  <a:lnTo>
                    <a:pt x="2237" y="140"/>
                  </a:lnTo>
                  <a:lnTo>
                    <a:pt x="1929" y="252"/>
                  </a:lnTo>
                  <a:lnTo>
                    <a:pt x="1678" y="392"/>
                  </a:lnTo>
                  <a:lnTo>
                    <a:pt x="1398" y="532"/>
                  </a:lnTo>
                  <a:lnTo>
                    <a:pt x="1174" y="728"/>
                  </a:lnTo>
                  <a:lnTo>
                    <a:pt x="923" y="923"/>
                  </a:lnTo>
                  <a:lnTo>
                    <a:pt x="727" y="1147"/>
                  </a:lnTo>
                  <a:lnTo>
                    <a:pt x="559" y="1399"/>
                  </a:lnTo>
                  <a:lnTo>
                    <a:pt x="392" y="1650"/>
                  </a:lnTo>
                  <a:lnTo>
                    <a:pt x="252" y="1930"/>
                  </a:lnTo>
                  <a:lnTo>
                    <a:pt x="140" y="2237"/>
                  </a:lnTo>
                  <a:lnTo>
                    <a:pt x="84" y="2517"/>
                  </a:lnTo>
                  <a:lnTo>
                    <a:pt x="28" y="2853"/>
                  </a:lnTo>
                  <a:lnTo>
                    <a:pt x="0" y="3160"/>
                  </a:lnTo>
                  <a:lnTo>
                    <a:pt x="0" y="9787"/>
                  </a:lnTo>
                  <a:lnTo>
                    <a:pt x="28" y="10094"/>
                  </a:lnTo>
                  <a:lnTo>
                    <a:pt x="84" y="10402"/>
                  </a:lnTo>
                  <a:lnTo>
                    <a:pt x="140" y="10709"/>
                  </a:lnTo>
                  <a:lnTo>
                    <a:pt x="252" y="11017"/>
                  </a:lnTo>
                  <a:lnTo>
                    <a:pt x="392" y="11296"/>
                  </a:lnTo>
                  <a:lnTo>
                    <a:pt x="559" y="11548"/>
                  </a:lnTo>
                  <a:lnTo>
                    <a:pt x="727" y="11800"/>
                  </a:lnTo>
                  <a:lnTo>
                    <a:pt x="923" y="12023"/>
                  </a:lnTo>
                  <a:lnTo>
                    <a:pt x="1174" y="12219"/>
                  </a:lnTo>
                  <a:lnTo>
                    <a:pt x="1398" y="12387"/>
                  </a:lnTo>
                  <a:lnTo>
                    <a:pt x="1678" y="12555"/>
                  </a:lnTo>
                  <a:lnTo>
                    <a:pt x="1929" y="12694"/>
                  </a:lnTo>
                  <a:lnTo>
                    <a:pt x="2237" y="12806"/>
                  </a:lnTo>
                  <a:lnTo>
                    <a:pt x="2544" y="12890"/>
                  </a:lnTo>
                  <a:lnTo>
                    <a:pt x="2852" y="12918"/>
                  </a:lnTo>
                  <a:lnTo>
                    <a:pt x="3160" y="12946"/>
                  </a:lnTo>
                  <a:lnTo>
                    <a:pt x="16692" y="12946"/>
                  </a:lnTo>
                  <a:lnTo>
                    <a:pt x="17000" y="12918"/>
                  </a:lnTo>
                  <a:lnTo>
                    <a:pt x="17307" y="12890"/>
                  </a:lnTo>
                  <a:lnTo>
                    <a:pt x="17615" y="12806"/>
                  </a:lnTo>
                  <a:lnTo>
                    <a:pt x="17922" y="12694"/>
                  </a:lnTo>
                  <a:lnTo>
                    <a:pt x="18202" y="12555"/>
                  </a:lnTo>
                  <a:lnTo>
                    <a:pt x="18454" y="12387"/>
                  </a:lnTo>
                  <a:lnTo>
                    <a:pt x="18705" y="12219"/>
                  </a:lnTo>
                  <a:lnTo>
                    <a:pt x="18929" y="12023"/>
                  </a:lnTo>
                  <a:lnTo>
                    <a:pt x="19125" y="11800"/>
                  </a:lnTo>
                  <a:lnTo>
                    <a:pt x="19292" y="11548"/>
                  </a:lnTo>
                  <a:lnTo>
                    <a:pt x="19460" y="11296"/>
                  </a:lnTo>
                  <a:lnTo>
                    <a:pt x="19600" y="11017"/>
                  </a:lnTo>
                  <a:lnTo>
                    <a:pt x="19712" y="10709"/>
                  </a:lnTo>
                  <a:lnTo>
                    <a:pt x="19768" y="10402"/>
                  </a:lnTo>
                  <a:lnTo>
                    <a:pt x="19824" y="10094"/>
                  </a:lnTo>
                  <a:lnTo>
                    <a:pt x="19852" y="9787"/>
                  </a:lnTo>
                  <a:lnTo>
                    <a:pt x="19852" y="3160"/>
                  </a:lnTo>
                  <a:lnTo>
                    <a:pt x="19824" y="2853"/>
                  </a:lnTo>
                  <a:lnTo>
                    <a:pt x="19768" y="2517"/>
                  </a:lnTo>
                  <a:lnTo>
                    <a:pt x="19712" y="2237"/>
                  </a:lnTo>
                  <a:lnTo>
                    <a:pt x="19600" y="1930"/>
                  </a:lnTo>
                  <a:lnTo>
                    <a:pt x="19460" y="1650"/>
                  </a:lnTo>
                  <a:lnTo>
                    <a:pt x="19292" y="1399"/>
                  </a:lnTo>
                  <a:lnTo>
                    <a:pt x="19125" y="1147"/>
                  </a:lnTo>
                  <a:lnTo>
                    <a:pt x="18929" y="923"/>
                  </a:lnTo>
                  <a:lnTo>
                    <a:pt x="18705" y="728"/>
                  </a:lnTo>
                  <a:lnTo>
                    <a:pt x="18454" y="532"/>
                  </a:lnTo>
                  <a:lnTo>
                    <a:pt x="18202" y="392"/>
                  </a:lnTo>
                  <a:lnTo>
                    <a:pt x="17922" y="252"/>
                  </a:lnTo>
                  <a:lnTo>
                    <a:pt x="17615" y="140"/>
                  </a:lnTo>
                  <a:lnTo>
                    <a:pt x="17307" y="57"/>
                  </a:lnTo>
                  <a:lnTo>
                    <a:pt x="17000" y="29"/>
                  </a:lnTo>
                  <a:lnTo>
                    <a:pt x="1669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6" name="Google Shape;3526;p38"/>
            <p:cNvSpPr/>
            <p:nvPr/>
          </p:nvSpPr>
          <p:spPr>
            <a:xfrm>
              <a:off x="6195675" y="2749475"/>
              <a:ext cx="1186200" cy="1186225"/>
            </a:xfrm>
            <a:custGeom>
              <a:avLst/>
              <a:gdLst/>
              <a:ahLst/>
              <a:cxnLst/>
              <a:rect l="l" t="t" r="r" b="b"/>
              <a:pathLst>
                <a:path w="47448" h="47449" extrusionOk="0">
                  <a:moveTo>
                    <a:pt x="4334" y="1"/>
                  </a:moveTo>
                  <a:lnTo>
                    <a:pt x="3887" y="29"/>
                  </a:lnTo>
                  <a:lnTo>
                    <a:pt x="3467" y="113"/>
                  </a:lnTo>
                  <a:lnTo>
                    <a:pt x="3048" y="196"/>
                  </a:lnTo>
                  <a:lnTo>
                    <a:pt x="2656" y="364"/>
                  </a:lnTo>
                  <a:lnTo>
                    <a:pt x="2265" y="532"/>
                  </a:lnTo>
                  <a:lnTo>
                    <a:pt x="1901" y="756"/>
                  </a:lnTo>
                  <a:lnTo>
                    <a:pt x="1594" y="1007"/>
                  </a:lnTo>
                  <a:lnTo>
                    <a:pt x="1286" y="1287"/>
                  </a:lnTo>
                  <a:lnTo>
                    <a:pt x="1007" y="1594"/>
                  </a:lnTo>
                  <a:lnTo>
                    <a:pt x="755" y="1902"/>
                  </a:lnTo>
                  <a:lnTo>
                    <a:pt x="531" y="2265"/>
                  </a:lnTo>
                  <a:lnTo>
                    <a:pt x="364" y="2657"/>
                  </a:lnTo>
                  <a:lnTo>
                    <a:pt x="196" y="3048"/>
                  </a:lnTo>
                  <a:lnTo>
                    <a:pt x="112" y="3468"/>
                  </a:lnTo>
                  <a:lnTo>
                    <a:pt x="28" y="3887"/>
                  </a:lnTo>
                  <a:lnTo>
                    <a:pt x="0" y="4334"/>
                  </a:lnTo>
                  <a:lnTo>
                    <a:pt x="0" y="43143"/>
                  </a:lnTo>
                  <a:lnTo>
                    <a:pt x="28" y="43562"/>
                  </a:lnTo>
                  <a:lnTo>
                    <a:pt x="112" y="44009"/>
                  </a:lnTo>
                  <a:lnTo>
                    <a:pt x="196" y="44429"/>
                  </a:lnTo>
                  <a:lnTo>
                    <a:pt x="364" y="44820"/>
                  </a:lnTo>
                  <a:lnTo>
                    <a:pt x="531" y="45184"/>
                  </a:lnTo>
                  <a:lnTo>
                    <a:pt x="755" y="45547"/>
                  </a:lnTo>
                  <a:lnTo>
                    <a:pt x="1007" y="45883"/>
                  </a:lnTo>
                  <a:lnTo>
                    <a:pt x="1286" y="46190"/>
                  </a:lnTo>
                  <a:lnTo>
                    <a:pt x="1594" y="46470"/>
                  </a:lnTo>
                  <a:lnTo>
                    <a:pt x="1901" y="46721"/>
                  </a:lnTo>
                  <a:lnTo>
                    <a:pt x="2265" y="46917"/>
                  </a:lnTo>
                  <a:lnTo>
                    <a:pt x="2656" y="47113"/>
                  </a:lnTo>
                  <a:lnTo>
                    <a:pt x="3048" y="47253"/>
                  </a:lnTo>
                  <a:lnTo>
                    <a:pt x="3467" y="47365"/>
                  </a:lnTo>
                  <a:lnTo>
                    <a:pt x="3887" y="47420"/>
                  </a:lnTo>
                  <a:lnTo>
                    <a:pt x="4334" y="47448"/>
                  </a:lnTo>
                  <a:lnTo>
                    <a:pt x="43142" y="47448"/>
                  </a:lnTo>
                  <a:lnTo>
                    <a:pt x="43562" y="47420"/>
                  </a:lnTo>
                  <a:lnTo>
                    <a:pt x="44009" y="47365"/>
                  </a:lnTo>
                  <a:lnTo>
                    <a:pt x="44428" y="47253"/>
                  </a:lnTo>
                  <a:lnTo>
                    <a:pt x="44820" y="47113"/>
                  </a:lnTo>
                  <a:lnTo>
                    <a:pt x="45183" y="46917"/>
                  </a:lnTo>
                  <a:lnTo>
                    <a:pt x="45547" y="46721"/>
                  </a:lnTo>
                  <a:lnTo>
                    <a:pt x="45882" y="46470"/>
                  </a:lnTo>
                  <a:lnTo>
                    <a:pt x="46190" y="46190"/>
                  </a:lnTo>
                  <a:lnTo>
                    <a:pt x="46469" y="45883"/>
                  </a:lnTo>
                  <a:lnTo>
                    <a:pt x="46721" y="45547"/>
                  </a:lnTo>
                  <a:lnTo>
                    <a:pt x="46917" y="45184"/>
                  </a:lnTo>
                  <a:lnTo>
                    <a:pt x="47112" y="44820"/>
                  </a:lnTo>
                  <a:lnTo>
                    <a:pt x="47252" y="44429"/>
                  </a:lnTo>
                  <a:lnTo>
                    <a:pt x="47364" y="44009"/>
                  </a:lnTo>
                  <a:lnTo>
                    <a:pt x="47420" y="43562"/>
                  </a:lnTo>
                  <a:lnTo>
                    <a:pt x="47448" y="43143"/>
                  </a:lnTo>
                  <a:lnTo>
                    <a:pt x="47448" y="4334"/>
                  </a:lnTo>
                  <a:lnTo>
                    <a:pt x="47420" y="3887"/>
                  </a:lnTo>
                  <a:lnTo>
                    <a:pt x="47364" y="3468"/>
                  </a:lnTo>
                  <a:lnTo>
                    <a:pt x="47252" y="3048"/>
                  </a:lnTo>
                  <a:lnTo>
                    <a:pt x="47112" y="2657"/>
                  </a:lnTo>
                  <a:lnTo>
                    <a:pt x="46917" y="2265"/>
                  </a:lnTo>
                  <a:lnTo>
                    <a:pt x="46721" y="1902"/>
                  </a:lnTo>
                  <a:lnTo>
                    <a:pt x="46469" y="1594"/>
                  </a:lnTo>
                  <a:lnTo>
                    <a:pt x="46190" y="1287"/>
                  </a:lnTo>
                  <a:lnTo>
                    <a:pt x="45882" y="1007"/>
                  </a:lnTo>
                  <a:lnTo>
                    <a:pt x="45547" y="756"/>
                  </a:lnTo>
                  <a:lnTo>
                    <a:pt x="45183" y="532"/>
                  </a:lnTo>
                  <a:lnTo>
                    <a:pt x="44820" y="364"/>
                  </a:lnTo>
                  <a:lnTo>
                    <a:pt x="44428" y="196"/>
                  </a:lnTo>
                  <a:lnTo>
                    <a:pt x="44009" y="113"/>
                  </a:lnTo>
                  <a:lnTo>
                    <a:pt x="43562" y="29"/>
                  </a:lnTo>
                  <a:lnTo>
                    <a:pt x="4314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7" name="Google Shape;3527;p38"/>
            <p:cNvSpPr/>
            <p:nvPr/>
          </p:nvSpPr>
          <p:spPr>
            <a:xfrm>
              <a:off x="6296325" y="2821475"/>
              <a:ext cx="991900" cy="524975"/>
            </a:xfrm>
            <a:custGeom>
              <a:avLst/>
              <a:gdLst/>
              <a:ahLst/>
              <a:cxnLst/>
              <a:rect l="l" t="t" r="r" b="b"/>
              <a:pathLst>
                <a:path w="39676" h="20999" extrusionOk="0">
                  <a:moveTo>
                    <a:pt x="4558" y="1"/>
                  </a:moveTo>
                  <a:lnTo>
                    <a:pt x="4110" y="29"/>
                  </a:lnTo>
                  <a:lnTo>
                    <a:pt x="3663" y="84"/>
                  </a:lnTo>
                  <a:lnTo>
                    <a:pt x="3244" y="168"/>
                  </a:lnTo>
                  <a:lnTo>
                    <a:pt x="2824" y="280"/>
                  </a:lnTo>
                  <a:lnTo>
                    <a:pt x="2433" y="448"/>
                  </a:lnTo>
                  <a:lnTo>
                    <a:pt x="2041" y="616"/>
                  </a:lnTo>
                  <a:lnTo>
                    <a:pt x="1706" y="839"/>
                  </a:lnTo>
                  <a:lnTo>
                    <a:pt x="1370" y="1063"/>
                  </a:lnTo>
                  <a:lnTo>
                    <a:pt x="1063" y="1315"/>
                  </a:lnTo>
                  <a:lnTo>
                    <a:pt x="811" y="1622"/>
                  </a:lnTo>
                  <a:lnTo>
                    <a:pt x="587" y="1930"/>
                  </a:lnTo>
                  <a:lnTo>
                    <a:pt x="392" y="2237"/>
                  </a:lnTo>
                  <a:lnTo>
                    <a:pt x="224" y="2601"/>
                  </a:lnTo>
                  <a:lnTo>
                    <a:pt x="112" y="2964"/>
                  </a:lnTo>
                  <a:lnTo>
                    <a:pt x="28" y="3328"/>
                  </a:lnTo>
                  <a:lnTo>
                    <a:pt x="0" y="3719"/>
                  </a:lnTo>
                  <a:lnTo>
                    <a:pt x="0" y="16832"/>
                  </a:lnTo>
                  <a:lnTo>
                    <a:pt x="28" y="17252"/>
                  </a:lnTo>
                  <a:lnTo>
                    <a:pt x="112" y="17643"/>
                  </a:lnTo>
                  <a:lnTo>
                    <a:pt x="224" y="18007"/>
                  </a:lnTo>
                  <a:lnTo>
                    <a:pt x="392" y="18398"/>
                  </a:lnTo>
                  <a:lnTo>
                    <a:pt x="587" y="18762"/>
                  </a:lnTo>
                  <a:lnTo>
                    <a:pt x="811" y="19097"/>
                  </a:lnTo>
                  <a:lnTo>
                    <a:pt x="1063" y="19405"/>
                  </a:lnTo>
                  <a:lnTo>
                    <a:pt x="1370" y="19712"/>
                  </a:lnTo>
                  <a:lnTo>
                    <a:pt x="1706" y="19992"/>
                  </a:lnTo>
                  <a:lnTo>
                    <a:pt x="2041" y="20243"/>
                  </a:lnTo>
                  <a:lnTo>
                    <a:pt x="2433" y="20467"/>
                  </a:lnTo>
                  <a:lnTo>
                    <a:pt x="2824" y="20635"/>
                  </a:lnTo>
                  <a:lnTo>
                    <a:pt x="3244" y="20803"/>
                  </a:lnTo>
                  <a:lnTo>
                    <a:pt x="3663" y="20914"/>
                  </a:lnTo>
                  <a:lnTo>
                    <a:pt x="4110" y="20970"/>
                  </a:lnTo>
                  <a:lnTo>
                    <a:pt x="4558" y="20998"/>
                  </a:lnTo>
                  <a:lnTo>
                    <a:pt x="35425" y="20998"/>
                  </a:lnTo>
                  <a:lnTo>
                    <a:pt x="35873" y="20970"/>
                  </a:lnTo>
                  <a:lnTo>
                    <a:pt x="36292" y="20914"/>
                  </a:lnTo>
                  <a:lnTo>
                    <a:pt x="36712" y="20803"/>
                  </a:lnTo>
                  <a:lnTo>
                    <a:pt x="37103" y="20635"/>
                  </a:lnTo>
                  <a:lnTo>
                    <a:pt x="37495" y="20467"/>
                  </a:lnTo>
                  <a:lnTo>
                    <a:pt x="37830" y="20243"/>
                  </a:lnTo>
                  <a:lnTo>
                    <a:pt x="38166" y="19992"/>
                  </a:lnTo>
                  <a:lnTo>
                    <a:pt x="38473" y="19712"/>
                  </a:lnTo>
                  <a:lnTo>
                    <a:pt x="38725" y="19405"/>
                  </a:lnTo>
                  <a:lnTo>
                    <a:pt x="38976" y="19097"/>
                  </a:lnTo>
                  <a:lnTo>
                    <a:pt x="39172" y="18762"/>
                  </a:lnTo>
                  <a:lnTo>
                    <a:pt x="39368" y="18398"/>
                  </a:lnTo>
                  <a:lnTo>
                    <a:pt x="39508" y="18007"/>
                  </a:lnTo>
                  <a:lnTo>
                    <a:pt x="39592" y="17643"/>
                  </a:lnTo>
                  <a:lnTo>
                    <a:pt x="39647" y="17252"/>
                  </a:lnTo>
                  <a:lnTo>
                    <a:pt x="39675" y="16832"/>
                  </a:lnTo>
                  <a:lnTo>
                    <a:pt x="39675" y="3719"/>
                  </a:lnTo>
                  <a:lnTo>
                    <a:pt x="39647" y="3328"/>
                  </a:lnTo>
                  <a:lnTo>
                    <a:pt x="39592" y="2964"/>
                  </a:lnTo>
                  <a:lnTo>
                    <a:pt x="39508" y="2601"/>
                  </a:lnTo>
                  <a:lnTo>
                    <a:pt x="39368" y="2237"/>
                  </a:lnTo>
                  <a:lnTo>
                    <a:pt x="39172" y="1930"/>
                  </a:lnTo>
                  <a:lnTo>
                    <a:pt x="38976" y="1622"/>
                  </a:lnTo>
                  <a:lnTo>
                    <a:pt x="38725" y="1315"/>
                  </a:lnTo>
                  <a:lnTo>
                    <a:pt x="38473" y="1063"/>
                  </a:lnTo>
                  <a:lnTo>
                    <a:pt x="38166" y="839"/>
                  </a:lnTo>
                  <a:lnTo>
                    <a:pt x="37830" y="616"/>
                  </a:lnTo>
                  <a:lnTo>
                    <a:pt x="37495" y="448"/>
                  </a:lnTo>
                  <a:lnTo>
                    <a:pt x="37103" y="280"/>
                  </a:lnTo>
                  <a:lnTo>
                    <a:pt x="36712" y="168"/>
                  </a:lnTo>
                  <a:lnTo>
                    <a:pt x="36292" y="84"/>
                  </a:lnTo>
                  <a:lnTo>
                    <a:pt x="35873" y="29"/>
                  </a:lnTo>
                  <a:lnTo>
                    <a:pt x="35425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8" name="Google Shape;3528;p38"/>
            <p:cNvSpPr/>
            <p:nvPr/>
          </p:nvSpPr>
          <p:spPr>
            <a:xfrm>
              <a:off x="6684975" y="2886475"/>
              <a:ext cx="524250" cy="409650"/>
            </a:xfrm>
            <a:custGeom>
              <a:avLst/>
              <a:gdLst/>
              <a:ahLst/>
              <a:cxnLst/>
              <a:rect l="l" t="t" r="r" b="b"/>
              <a:pathLst>
                <a:path w="20970" h="16386" extrusionOk="0">
                  <a:moveTo>
                    <a:pt x="4138" y="1"/>
                  </a:moveTo>
                  <a:lnTo>
                    <a:pt x="3719" y="85"/>
                  </a:lnTo>
                  <a:lnTo>
                    <a:pt x="3271" y="169"/>
                  </a:lnTo>
                  <a:lnTo>
                    <a:pt x="2852" y="308"/>
                  </a:lnTo>
                  <a:lnTo>
                    <a:pt x="2460" y="476"/>
                  </a:lnTo>
                  <a:lnTo>
                    <a:pt x="2097" y="672"/>
                  </a:lnTo>
                  <a:lnTo>
                    <a:pt x="1734" y="896"/>
                  </a:lnTo>
                  <a:lnTo>
                    <a:pt x="1398" y="1147"/>
                  </a:lnTo>
                  <a:lnTo>
                    <a:pt x="1090" y="1427"/>
                  </a:lnTo>
                  <a:lnTo>
                    <a:pt x="811" y="1762"/>
                  </a:lnTo>
                  <a:lnTo>
                    <a:pt x="587" y="2098"/>
                  </a:lnTo>
                  <a:lnTo>
                    <a:pt x="363" y="2461"/>
                  </a:lnTo>
                  <a:lnTo>
                    <a:pt x="196" y="2853"/>
                  </a:lnTo>
                  <a:lnTo>
                    <a:pt x="84" y="3244"/>
                  </a:lnTo>
                  <a:lnTo>
                    <a:pt x="0" y="3692"/>
                  </a:lnTo>
                  <a:lnTo>
                    <a:pt x="0" y="4111"/>
                  </a:lnTo>
                  <a:lnTo>
                    <a:pt x="0" y="11101"/>
                  </a:lnTo>
                  <a:lnTo>
                    <a:pt x="0" y="11716"/>
                  </a:lnTo>
                  <a:lnTo>
                    <a:pt x="0" y="12163"/>
                  </a:lnTo>
                  <a:lnTo>
                    <a:pt x="84" y="12583"/>
                  </a:lnTo>
                  <a:lnTo>
                    <a:pt x="196" y="13002"/>
                  </a:lnTo>
                  <a:lnTo>
                    <a:pt x="363" y="13422"/>
                  </a:lnTo>
                  <a:lnTo>
                    <a:pt x="531" y="13813"/>
                  </a:lnTo>
                  <a:lnTo>
                    <a:pt x="783" y="14176"/>
                  </a:lnTo>
                  <a:lnTo>
                    <a:pt x="1035" y="14540"/>
                  </a:lnTo>
                  <a:lnTo>
                    <a:pt x="1314" y="14875"/>
                  </a:lnTo>
                  <a:lnTo>
                    <a:pt x="1650" y="15183"/>
                  </a:lnTo>
                  <a:lnTo>
                    <a:pt x="2013" y="15491"/>
                  </a:lnTo>
                  <a:lnTo>
                    <a:pt x="2405" y="15742"/>
                  </a:lnTo>
                  <a:lnTo>
                    <a:pt x="2824" y="15966"/>
                  </a:lnTo>
                  <a:lnTo>
                    <a:pt x="3243" y="16134"/>
                  </a:lnTo>
                  <a:lnTo>
                    <a:pt x="3691" y="16273"/>
                  </a:lnTo>
                  <a:lnTo>
                    <a:pt x="4138" y="16357"/>
                  </a:lnTo>
                  <a:lnTo>
                    <a:pt x="4585" y="16385"/>
                  </a:lnTo>
                  <a:lnTo>
                    <a:pt x="16944" y="16385"/>
                  </a:lnTo>
                  <a:lnTo>
                    <a:pt x="17391" y="16357"/>
                  </a:lnTo>
                  <a:lnTo>
                    <a:pt x="17810" y="16273"/>
                  </a:lnTo>
                  <a:lnTo>
                    <a:pt x="18202" y="16162"/>
                  </a:lnTo>
                  <a:lnTo>
                    <a:pt x="18593" y="15994"/>
                  </a:lnTo>
                  <a:lnTo>
                    <a:pt x="18929" y="15798"/>
                  </a:lnTo>
                  <a:lnTo>
                    <a:pt x="19264" y="15546"/>
                  </a:lnTo>
                  <a:lnTo>
                    <a:pt x="19572" y="15267"/>
                  </a:lnTo>
                  <a:lnTo>
                    <a:pt x="19852" y="14959"/>
                  </a:lnTo>
                  <a:lnTo>
                    <a:pt x="20103" y="14624"/>
                  </a:lnTo>
                  <a:lnTo>
                    <a:pt x="20327" y="14260"/>
                  </a:lnTo>
                  <a:lnTo>
                    <a:pt x="20523" y="13869"/>
                  </a:lnTo>
                  <a:lnTo>
                    <a:pt x="20690" y="13477"/>
                  </a:lnTo>
                  <a:lnTo>
                    <a:pt x="20802" y="13030"/>
                  </a:lnTo>
                  <a:lnTo>
                    <a:pt x="20886" y="12611"/>
                  </a:lnTo>
                  <a:lnTo>
                    <a:pt x="20942" y="12163"/>
                  </a:lnTo>
                  <a:lnTo>
                    <a:pt x="20970" y="11716"/>
                  </a:lnTo>
                  <a:lnTo>
                    <a:pt x="20970" y="4111"/>
                  </a:lnTo>
                  <a:lnTo>
                    <a:pt x="20970" y="3775"/>
                  </a:lnTo>
                  <a:lnTo>
                    <a:pt x="20914" y="3440"/>
                  </a:lnTo>
                  <a:lnTo>
                    <a:pt x="20858" y="3104"/>
                  </a:lnTo>
                  <a:lnTo>
                    <a:pt x="20802" y="2797"/>
                  </a:lnTo>
                  <a:lnTo>
                    <a:pt x="20690" y="2489"/>
                  </a:lnTo>
                  <a:lnTo>
                    <a:pt x="20578" y="2210"/>
                  </a:lnTo>
                  <a:lnTo>
                    <a:pt x="20439" y="1930"/>
                  </a:lnTo>
                  <a:lnTo>
                    <a:pt x="20271" y="1678"/>
                  </a:lnTo>
                  <a:lnTo>
                    <a:pt x="20103" y="1427"/>
                  </a:lnTo>
                  <a:lnTo>
                    <a:pt x="19907" y="1231"/>
                  </a:lnTo>
                  <a:lnTo>
                    <a:pt x="19712" y="1035"/>
                  </a:lnTo>
                  <a:lnTo>
                    <a:pt x="19488" y="840"/>
                  </a:lnTo>
                  <a:lnTo>
                    <a:pt x="19236" y="644"/>
                  </a:lnTo>
                  <a:lnTo>
                    <a:pt x="18957" y="476"/>
                  </a:lnTo>
                  <a:lnTo>
                    <a:pt x="18649" y="336"/>
                  </a:lnTo>
                  <a:lnTo>
                    <a:pt x="18342" y="225"/>
                  </a:lnTo>
                  <a:lnTo>
                    <a:pt x="18034" y="113"/>
                  </a:lnTo>
                  <a:lnTo>
                    <a:pt x="17671" y="57"/>
                  </a:lnTo>
                  <a:lnTo>
                    <a:pt x="17307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9" name="Google Shape;3529;p38"/>
            <p:cNvSpPr/>
            <p:nvPr/>
          </p:nvSpPr>
          <p:spPr>
            <a:xfrm>
              <a:off x="6296325" y="3504400"/>
              <a:ext cx="991900" cy="50350"/>
            </a:xfrm>
            <a:custGeom>
              <a:avLst/>
              <a:gdLst/>
              <a:ahLst/>
              <a:cxnLst/>
              <a:rect l="l" t="t" r="r" b="b"/>
              <a:pathLst>
                <a:path w="39676" h="2014" extrusionOk="0">
                  <a:moveTo>
                    <a:pt x="1007" y="0"/>
                  </a:moveTo>
                  <a:lnTo>
                    <a:pt x="811" y="28"/>
                  </a:lnTo>
                  <a:lnTo>
                    <a:pt x="615" y="84"/>
                  </a:lnTo>
                  <a:lnTo>
                    <a:pt x="448" y="168"/>
                  </a:lnTo>
                  <a:lnTo>
                    <a:pt x="308" y="308"/>
                  </a:lnTo>
                  <a:lnTo>
                    <a:pt x="196" y="448"/>
                  </a:lnTo>
                  <a:lnTo>
                    <a:pt x="84" y="615"/>
                  </a:lnTo>
                  <a:lnTo>
                    <a:pt x="28" y="811"/>
                  </a:lnTo>
                  <a:lnTo>
                    <a:pt x="0" y="1007"/>
                  </a:lnTo>
                  <a:lnTo>
                    <a:pt x="28" y="1203"/>
                  </a:lnTo>
                  <a:lnTo>
                    <a:pt x="84" y="1398"/>
                  </a:lnTo>
                  <a:lnTo>
                    <a:pt x="196" y="1566"/>
                  </a:lnTo>
                  <a:lnTo>
                    <a:pt x="308" y="1706"/>
                  </a:lnTo>
                  <a:lnTo>
                    <a:pt x="448" y="1846"/>
                  </a:lnTo>
                  <a:lnTo>
                    <a:pt x="615" y="1929"/>
                  </a:lnTo>
                  <a:lnTo>
                    <a:pt x="811" y="1985"/>
                  </a:lnTo>
                  <a:lnTo>
                    <a:pt x="1007" y="2013"/>
                  </a:lnTo>
                  <a:lnTo>
                    <a:pt x="38669" y="2013"/>
                  </a:lnTo>
                  <a:lnTo>
                    <a:pt x="38865" y="1985"/>
                  </a:lnTo>
                  <a:lnTo>
                    <a:pt x="39060" y="1929"/>
                  </a:lnTo>
                  <a:lnTo>
                    <a:pt x="39228" y="1846"/>
                  </a:lnTo>
                  <a:lnTo>
                    <a:pt x="39396" y="1706"/>
                  </a:lnTo>
                  <a:lnTo>
                    <a:pt x="39508" y="1566"/>
                  </a:lnTo>
                  <a:lnTo>
                    <a:pt x="39592" y="1398"/>
                  </a:lnTo>
                  <a:lnTo>
                    <a:pt x="39647" y="1203"/>
                  </a:lnTo>
                  <a:lnTo>
                    <a:pt x="39675" y="1007"/>
                  </a:lnTo>
                  <a:lnTo>
                    <a:pt x="39647" y="811"/>
                  </a:lnTo>
                  <a:lnTo>
                    <a:pt x="39592" y="615"/>
                  </a:lnTo>
                  <a:lnTo>
                    <a:pt x="39508" y="448"/>
                  </a:lnTo>
                  <a:lnTo>
                    <a:pt x="39396" y="308"/>
                  </a:lnTo>
                  <a:lnTo>
                    <a:pt x="39228" y="168"/>
                  </a:lnTo>
                  <a:lnTo>
                    <a:pt x="39060" y="84"/>
                  </a:lnTo>
                  <a:lnTo>
                    <a:pt x="38865" y="28"/>
                  </a:lnTo>
                  <a:lnTo>
                    <a:pt x="3866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0" name="Google Shape;3530;p38"/>
            <p:cNvSpPr/>
            <p:nvPr/>
          </p:nvSpPr>
          <p:spPr>
            <a:xfrm>
              <a:off x="6296325" y="3598050"/>
              <a:ext cx="991900" cy="50350"/>
            </a:xfrm>
            <a:custGeom>
              <a:avLst/>
              <a:gdLst/>
              <a:ahLst/>
              <a:cxnLst/>
              <a:rect l="l" t="t" r="r" b="b"/>
              <a:pathLst>
                <a:path w="39676" h="2014" extrusionOk="0">
                  <a:moveTo>
                    <a:pt x="811" y="1"/>
                  </a:moveTo>
                  <a:lnTo>
                    <a:pt x="615" y="57"/>
                  </a:lnTo>
                  <a:lnTo>
                    <a:pt x="448" y="169"/>
                  </a:lnTo>
                  <a:lnTo>
                    <a:pt x="308" y="280"/>
                  </a:lnTo>
                  <a:lnTo>
                    <a:pt x="196" y="448"/>
                  </a:lnTo>
                  <a:lnTo>
                    <a:pt x="84" y="616"/>
                  </a:lnTo>
                  <a:lnTo>
                    <a:pt x="28" y="784"/>
                  </a:lnTo>
                  <a:lnTo>
                    <a:pt x="0" y="1007"/>
                  </a:lnTo>
                  <a:lnTo>
                    <a:pt x="28" y="1203"/>
                  </a:lnTo>
                  <a:lnTo>
                    <a:pt x="84" y="1399"/>
                  </a:lnTo>
                  <a:lnTo>
                    <a:pt x="196" y="1567"/>
                  </a:lnTo>
                  <a:lnTo>
                    <a:pt x="308" y="1706"/>
                  </a:lnTo>
                  <a:lnTo>
                    <a:pt x="448" y="1818"/>
                  </a:lnTo>
                  <a:lnTo>
                    <a:pt x="615" y="1930"/>
                  </a:lnTo>
                  <a:lnTo>
                    <a:pt x="811" y="1986"/>
                  </a:lnTo>
                  <a:lnTo>
                    <a:pt x="1007" y="2014"/>
                  </a:lnTo>
                  <a:lnTo>
                    <a:pt x="38669" y="2014"/>
                  </a:lnTo>
                  <a:lnTo>
                    <a:pt x="38865" y="1986"/>
                  </a:lnTo>
                  <a:lnTo>
                    <a:pt x="39060" y="1930"/>
                  </a:lnTo>
                  <a:lnTo>
                    <a:pt x="39228" y="1818"/>
                  </a:lnTo>
                  <a:lnTo>
                    <a:pt x="39396" y="1706"/>
                  </a:lnTo>
                  <a:lnTo>
                    <a:pt x="39508" y="1567"/>
                  </a:lnTo>
                  <a:lnTo>
                    <a:pt x="39592" y="1399"/>
                  </a:lnTo>
                  <a:lnTo>
                    <a:pt x="39647" y="1203"/>
                  </a:lnTo>
                  <a:lnTo>
                    <a:pt x="39675" y="1007"/>
                  </a:lnTo>
                  <a:lnTo>
                    <a:pt x="39647" y="784"/>
                  </a:lnTo>
                  <a:lnTo>
                    <a:pt x="39592" y="616"/>
                  </a:lnTo>
                  <a:lnTo>
                    <a:pt x="39508" y="448"/>
                  </a:lnTo>
                  <a:lnTo>
                    <a:pt x="39396" y="280"/>
                  </a:lnTo>
                  <a:lnTo>
                    <a:pt x="39228" y="169"/>
                  </a:lnTo>
                  <a:lnTo>
                    <a:pt x="39060" y="57"/>
                  </a:lnTo>
                  <a:lnTo>
                    <a:pt x="3886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1" name="Google Shape;3531;p38"/>
            <p:cNvSpPr/>
            <p:nvPr/>
          </p:nvSpPr>
          <p:spPr>
            <a:xfrm>
              <a:off x="6296325" y="3691025"/>
              <a:ext cx="991900" cy="50350"/>
            </a:xfrm>
            <a:custGeom>
              <a:avLst/>
              <a:gdLst/>
              <a:ahLst/>
              <a:cxnLst/>
              <a:rect l="l" t="t" r="r" b="b"/>
              <a:pathLst>
                <a:path w="39676" h="2014" extrusionOk="0">
                  <a:moveTo>
                    <a:pt x="1007" y="0"/>
                  </a:moveTo>
                  <a:lnTo>
                    <a:pt x="811" y="28"/>
                  </a:lnTo>
                  <a:lnTo>
                    <a:pt x="615" y="84"/>
                  </a:lnTo>
                  <a:lnTo>
                    <a:pt x="448" y="168"/>
                  </a:lnTo>
                  <a:lnTo>
                    <a:pt x="308" y="308"/>
                  </a:lnTo>
                  <a:lnTo>
                    <a:pt x="196" y="448"/>
                  </a:lnTo>
                  <a:lnTo>
                    <a:pt x="84" y="616"/>
                  </a:lnTo>
                  <a:lnTo>
                    <a:pt x="28" y="811"/>
                  </a:lnTo>
                  <a:lnTo>
                    <a:pt x="0" y="1007"/>
                  </a:lnTo>
                  <a:lnTo>
                    <a:pt x="28" y="1231"/>
                  </a:lnTo>
                  <a:lnTo>
                    <a:pt x="84" y="1398"/>
                  </a:lnTo>
                  <a:lnTo>
                    <a:pt x="196" y="1566"/>
                  </a:lnTo>
                  <a:lnTo>
                    <a:pt x="308" y="1734"/>
                  </a:lnTo>
                  <a:lnTo>
                    <a:pt x="448" y="1846"/>
                  </a:lnTo>
                  <a:lnTo>
                    <a:pt x="615" y="1930"/>
                  </a:lnTo>
                  <a:lnTo>
                    <a:pt x="811" y="2014"/>
                  </a:lnTo>
                  <a:lnTo>
                    <a:pt x="38865" y="2014"/>
                  </a:lnTo>
                  <a:lnTo>
                    <a:pt x="39060" y="1930"/>
                  </a:lnTo>
                  <a:lnTo>
                    <a:pt x="39228" y="1846"/>
                  </a:lnTo>
                  <a:lnTo>
                    <a:pt x="39396" y="1734"/>
                  </a:lnTo>
                  <a:lnTo>
                    <a:pt x="39508" y="1566"/>
                  </a:lnTo>
                  <a:lnTo>
                    <a:pt x="39592" y="1398"/>
                  </a:lnTo>
                  <a:lnTo>
                    <a:pt x="39647" y="1231"/>
                  </a:lnTo>
                  <a:lnTo>
                    <a:pt x="39675" y="1007"/>
                  </a:lnTo>
                  <a:lnTo>
                    <a:pt x="39647" y="811"/>
                  </a:lnTo>
                  <a:lnTo>
                    <a:pt x="39592" y="616"/>
                  </a:lnTo>
                  <a:lnTo>
                    <a:pt x="39508" y="448"/>
                  </a:lnTo>
                  <a:lnTo>
                    <a:pt x="39396" y="308"/>
                  </a:lnTo>
                  <a:lnTo>
                    <a:pt x="39228" y="168"/>
                  </a:lnTo>
                  <a:lnTo>
                    <a:pt x="39060" y="84"/>
                  </a:lnTo>
                  <a:lnTo>
                    <a:pt x="38865" y="28"/>
                  </a:lnTo>
                  <a:lnTo>
                    <a:pt x="3866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2" name="Google Shape;3532;p38"/>
            <p:cNvSpPr/>
            <p:nvPr/>
          </p:nvSpPr>
          <p:spPr>
            <a:xfrm>
              <a:off x="6296325" y="3784700"/>
              <a:ext cx="991900" cy="50350"/>
            </a:xfrm>
            <a:custGeom>
              <a:avLst/>
              <a:gdLst/>
              <a:ahLst/>
              <a:cxnLst/>
              <a:rect l="l" t="t" r="r" b="b"/>
              <a:pathLst>
                <a:path w="39676" h="2014" extrusionOk="0">
                  <a:moveTo>
                    <a:pt x="1007" y="0"/>
                  </a:moveTo>
                  <a:lnTo>
                    <a:pt x="811" y="28"/>
                  </a:lnTo>
                  <a:lnTo>
                    <a:pt x="615" y="84"/>
                  </a:lnTo>
                  <a:lnTo>
                    <a:pt x="448" y="168"/>
                  </a:lnTo>
                  <a:lnTo>
                    <a:pt x="308" y="280"/>
                  </a:lnTo>
                  <a:lnTo>
                    <a:pt x="196" y="447"/>
                  </a:lnTo>
                  <a:lnTo>
                    <a:pt x="84" y="615"/>
                  </a:lnTo>
                  <a:lnTo>
                    <a:pt x="28" y="811"/>
                  </a:lnTo>
                  <a:lnTo>
                    <a:pt x="0" y="1007"/>
                  </a:lnTo>
                  <a:lnTo>
                    <a:pt x="28" y="1202"/>
                  </a:lnTo>
                  <a:lnTo>
                    <a:pt x="84" y="1398"/>
                  </a:lnTo>
                  <a:lnTo>
                    <a:pt x="196" y="1566"/>
                  </a:lnTo>
                  <a:lnTo>
                    <a:pt x="308" y="1706"/>
                  </a:lnTo>
                  <a:lnTo>
                    <a:pt x="448" y="1845"/>
                  </a:lnTo>
                  <a:lnTo>
                    <a:pt x="615" y="1929"/>
                  </a:lnTo>
                  <a:lnTo>
                    <a:pt x="811" y="1985"/>
                  </a:lnTo>
                  <a:lnTo>
                    <a:pt x="1007" y="2013"/>
                  </a:lnTo>
                  <a:lnTo>
                    <a:pt x="38669" y="2013"/>
                  </a:lnTo>
                  <a:lnTo>
                    <a:pt x="38865" y="1985"/>
                  </a:lnTo>
                  <a:lnTo>
                    <a:pt x="39060" y="1929"/>
                  </a:lnTo>
                  <a:lnTo>
                    <a:pt x="39228" y="1845"/>
                  </a:lnTo>
                  <a:lnTo>
                    <a:pt x="39396" y="1706"/>
                  </a:lnTo>
                  <a:lnTo>
                    <a:pt x="39508" y="1566"/>
                  </a:lnTo>
                  <a:lnTo>
                    <a:pt x="39592" y="1398"/>
                  </a:lnTo>
                  <a:lnTo>
                    <a:pt x="39647" y="1202"/>
                  </a:lnTo>
                  <a:lnTo>
                    <a:pt x="39675" y="1007"/>
                  </a:lnTo>
                  <a:lnTo>
                    <a:pt x="39647" y="811"/>
                  </a:lnTo>
                  <a:lnTo>
                    <a:pt x="39592" y="615"/>
                  </a:lnTo>
                  <a:lnTo>
                    <a:pt x="39508" y="447"/>
                  </a:lnTo>
                  <a:lnTo>
                    <a:pt x="39396" y="280"/>
                  </a:lnTo>
                  <a:lnTo>
                    <a:pt x="39228" y="168"/>
                  </a:lnTo>
                  <a:lnTo>
                    <a:pt x="39060" y="84"/>
                  </a:lnTo>
                  <a:lnTo>
                    <a:pt x="38865" y="28"/>
                  </a:lnTo>
                  <a:lnTo>
                    <a:pt x="3866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3" name="Google Shape;3533;p38"/>
            <p:cNvSpPr/>
            <p:nvPr/>
          </p:nvSpPr>
          <p:spPr>
            <a:xfrm>
              <a:off x="6296325" y="3410725"/>
              <a:ext cx="991900" cy="50350"/>
            </a:xfrm>
            <a:custGeom>
              <a:avLst/>
              <a:gdLst/>
              <a:ahLst/>
              <a:cxnLst/>
              <a:rect l="l" t="t" r="r" b="b"/>
              <a:pathLst>
                <a:path w="39676" h="2014" extrusionOk="0">
                  <a:moveTo>
                    <a:pt x="1007" y="1"/>
                  </a:moveTo>
                  <a:lnTo>
                    <a:pt x="811" y="29"/>
                  </a:lnTo>
                  <a:lnTo>
                    <a:pt x="615" y="85"/>
                  </a:lnTo>
                  <a:lnTo>
                    <a:pt x="448" y="168"/>
                  </a:lnTo>
                  <a:lnTo>
                    <a:pt x="308" y="308"/>
                  </a:lnTo>
                  <a:lnTo>
                    <a:pt x="196" y="448"/>
                  </a:lnTo>
                  <a:lnTo>
                    <a:pt x="84" y="616"/>
                  </a:lnTo>
                  <a:lnTo>
                    <a:pt x="28" y="811"/>
                  </a:lnTo>
                  <a:lnTo>
                    <a:pt x="0" y="1007"/>
                  </a:lnTo>
                  <a:lnTo>
                    <a:pt x="28" y="1231"/>
                  </a:lnTo>
                  <a:lnTo>
                    <a:pt x="84" y="1399"/>
                  </a:lnTo>
                  <a:lnTo>
                    <a:pt x="196" y="1566"/>
                  </a:lnTo>
                  <a:lnTo>
                    <a:pt x="308" y="1734"/>
                  </a:lnTo>
                  <a:lnTo>
                    <a:pt x="448" y="1846"/>
                  </a:lnTo>
                  <a:lnTo>
                    <a:pt x="615" y="1930"/>
                  </a:lnTo>
                  <a:lnTo>
                    <a:pt x="811" y="2014"/>
                  </a:lnTo>
                  <a:lnTo>
                    <a:pt x="38865" y="2014"/>
                  </a:lnTo>
                  <a:lnTo>
                    <a:pt x="39060" y="1930"/>
                  </a:lnTo>
                  <a:lnTo>
                    <a:pt x="39228" y="1846"/>
                  </a:lnTo>
                  <a:lnTo>
                    <a:pt x="39396" y="1734"/>
                  </a:lnTo>
                  <a:lnTo>
                    <a:pt x="39508" y="1566"/>
                  </a:lnTo>
                  <a:lnTo>
                    <a:pt x="39592" y="1399"/>
                  </a:lnTo>
                  <a:lnTo>
                    <a:pt x="39647" y="1231"/>
                  </a:lnTo>
                  <a:lnTo>
                    <a:pt x="39675" y="1007"/>
                  </a:lnTo>
                  <a:lnTo>
                    <a:pt x="39647" y="811"/>
                  </a:lnTo>
                  <a:lnTo>
                    <a:pt x="39592" y="616"/>
                  </a:lnTo>
                  <a:lnTo>
                    <a:pt x="39508" y="448"/>
                  </a:lnTo>
                  <a:lnTo>
                    <a:pt x="39396" y="308"/>
                  </a:lnTo>
                  <a:lnTo>
                    <a:pt x="39228" y="168"/>
                  </a:lnTo>
                  <a:lnTo>
                    <a:pt x="39060" y="85"/>
                  </a:lnTo>
                  <a:lnTo>
                    <a:pt x="38865" y="29"/>
                  </a:lnTo>
                  <a:lnTo>
                    <a:pt x="3866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4" name="Google Shape;3534;p38"/>
            <p:cNvSpPr/>
            <p:nvPr/>
          </p:nvSpPr>
          <p:spPr>
            <a:xfrm>
              <a:off x="6282350" y="2821475"/>
              <a:ext cx="1005875" cy="538950"/>
            </a:xfrm>
            <a:custGeom>
              <a:avLst/>
              <a:gdLst/>
              <a:ahLst/>
              <a:cxnLst/>
              <a:rect l="l" t="t" r="r" b="b"/>
              <a:pathLst>
                <a:path w="40235" h="21558" extrusionOk="0">
                  <a:moveTo>
                    <a:pt x="36404" y="588"/>
                  </a:moveTo>
                  <a:lnTo>
                    <a:pt x="36795" y="644"/>
                  </a:lnTo>
                  <a:lnTo>
                    <a:pt x="37187" y="700"/>
                  </a:lnTo>
                  <a:lnTo>
                    <a:pt x="37522" y="783"/>
                  </a:lnTo>
                  <a:lnTo>
                    <a:pt x="37858" y="923"/>
                  </a:lnTo>
                  <a:lnTo>
                    <a:pt x="38165" y="1063"/>
                  </a:lnTo>
                  <a:lnTo>
                    <a:pt x="38445" y="1231"/>
                  </a:lnTo>
                  <a:lnTo>
                    <a:pt x="38697" y="1427"/>
                  </a:lnTo>
                  <a:lnTo>
                    <a:pt x="38920" y="1622"/>
                  </a:lnTo>
                  <a:lnTo>
                    <a:pt x="39116" y="1874"/>
                  </a:lnTo>
                  <a:lnTo>
                    <a:pt x="39284" y="2126"/>
                  </a:lnTo>
                  <a:lnTo>
                    <a:pt x="39424" y="2405"/>
                  </a:lnTo>
                  <a:lnTo>
                    <a:pt x="39535" y="2713"/>
                  </a:lnTo>
                  <a:lnTo>
                    <a:pt x="39591" y="3020"/>
                  </a:lnTo>
                  <a:lnTo>
                    <a:pt x="39647" y="3356"/>
                  </a:lnTo>
                  <a:lnTo>
                    <a:pt x="39675" y="3719"/>
                  </a:lnTo>
                  <a:lnTo>
                    <a:pt x="39675" y="16832"/>
                  </a:lnTo>
                  <a:lnTo>
                    <a:pt x="39647" y="17308"/>
                  </a:lnTo>
                  <a:lnTo>
                    <a:pt x="39591" y="17755"/>
                  </a:lnTo>
                  <a:lnTo>
                    <a:pt x="39479" y="18174"/>
                  </a:lnTo>
                  <a:lnTo>
                    <a:pt x="39340" y="18566"/>
                  </a:lnTo>
                  <a:lnTo>
                    <a:pt x="39172" y="18929"/>
                  </a:lnTo>
                  <a:lnTo>
                    <a:pt x="38976" y="19293"/>
                  </a:lnTo>
                  <a:lnTo>
                    <a:pt x="38725" y="19600"/>
                  </a:lnTo>
                  <a:lnTo>
                    <a:pt x="38473" y="19880"/>
                  </a:lnTo>
                  <a:lnTo>
                    <a:pt x="38221" y="20132"/>
                  </a:lnTo>
                  <a:lnTo>
                    <a:pt x="37914" y="20355"/>
                  </a:lnTo>
                  <a:lnTo>
                    <a:pt x="37606" y="20551"/>
                  </a:lnTo>
                  <a:lnTo>
                    <a:pt x="37299" y="20719"/>
                  </a:lnTo>
                  <a:lnTo>
                    <a:pt x="36963" y="20831"/>
                  </a:lnTo>
                  <a:lnTo>
                    <a:pt x="36656" y="20914"/>
                  </a:lnTo>
                  <a:lnTo>
                    <a:pt x="36320" y="20970"/>
                  </a:lnTo>
                  <a:lnTo>
                    <a:pt x="35984" y="20998"/>
                  </a:lnTo>
                  <a:lnTo>
                    <a:pt x="5117" y="20998"/>
                  </a:lnTo>
                  <a:lnTo>
                    <a:pt x="4697" y="20970"/>
                  </a:lnTo>
                  <a:lnTo>
                    <a:pt x="4278" y="20887"/>
                  </a:lnTo>
                  <a:lnTo>
                    <a:pt x="3887" y="20775"/>
                  </a:lnTo>
                  <a:lnTo>
                    <a:pt x="3467" y="20635"/>
                  </a:lnTo>
                  <a:lnTo>
                    <a:pt x="3076" y="20439"/>
                  </a:lnTo>
                  <a:lnTo>
                    <a:pt x="2712" y="20215"/>
                  </a:lnTo>
                  <a:lnTo>
                    <a:pt x="2349" y="19964"/>
                  </a:lnTo>
                  <a:lnTo>
                    <a:pt x="2013" y="19684"/>
                  </a:lnTo>
                  <a:lnTo>
                    <a:pt x="1706" y="19377"/>
                  </a:lnTo>
                  <a:lnTo>
                    <a:pt x="1426" y="19041"/>
                  </a:lnTo>
                  <a:lnTo>
                    <a:pt x="1174" y="18706"/>
                  </a:lnTo>
                  <a:lnTo>
                    <a:pt x="979" y="18342"/>
                  </a:lnTo>
                  <a:lnTo>
                    <a:pt x="811" y="17979"/>
                  </a:lnTo>
                  <a:lnTo>
                    <a:pt x="671" y="17615"/>
                  </a:lnTo>
                  <a:lnTo>
                    <a:pt x="587" y="17224"/>
                  </a:lnTo>
                  <a:lnTo>
                    <a:pt x="559" y="16832"/>
                  </a:lnTo>
                  <a:lnTo>
                    <a:pt x="559" y="3719"/>
                  </a:lnTo>
                  <a:lnTo>
                    <a:pt x="587" y="3356"/>
                  </a:lnTo>
                  <a:lnTo>
                    <a:pt x="671" y="3020"/>
                  </a:lnTo>
                  <a:lnTo>
                    <a:pt x="811" y="2713"/>
                  </a:lnTo>
                  <a:lnTo>
                    <a:pt x="979" y="2405"/>
                  </a:lnTo>
                  <a:lnTo>
                    <a:pt x="1174" y="2126"/>
                  </a:lnTo>
                  <a:lnTo>
                    <a:pt x="1426" y="1874"/>
                  </a:lnTo>
                  <a:lnTo>
                    <a:pt x="1706" y="1622"/>
                  </a:lnTo>
                  <a:lnTo>
                    <a:pt x="2013" y="1427"/>
                  </a:lnTo>
                  <a:lnTo>
                    <a:pt x="2349" y="1231"/>
                  </a:lnTo>
                  <a:lnTo>
                    <a:pt x="2712" y="1063"/>
                  </a:lnTo>
                  <a:lnTo>
                    <a:pt x="3076" y="923"/>
                  </a:lnTo>
                  <a:lnTo>
                    <a:pt x="3467" y="783"/>
                  </a:lnTo>
                  <a:lnTo>
                    <a:pt x="3859" y="700"/>
                  </a:lnTo>
                  <a:lnTo>
                    <a:pt x="4278" y="644"/>
                  </a:lnTo>
                  <a:lnTo>
                    <a:pt x="4697" y="588"/>
                  </a:lnTo>
                  <a:close/>
                  <a:moveTo>
                    <a:pt x="5117" y="1"/>
                  </a:moveTo>
                  <a:lnTo>
                    <a:pt x="4641" y="29"/>
                  </a:lnTo>
                  <a:lnTo>
                    <a:pt x="4166" y="84"/>
                  </a:lnTo>
                  <a:lnTo>
                    <a:pt x="3719" y="140"/>
                  </a:lnTo>
                  <a:lnTo>
                    <a:pt x="3271" y="252"/>
                  </a:lnTo>
                  <a:lnTo>
                    <a:pt x="2824" y="392"/>
                  </a:lnTo>
                  <a:lnTo>
                    <a:pt x="2405" y="560"/>
                  </a:lnTo>
                  <a:lnTo>
                    <a:pt x="1985" y="755"/>
                  </a:lnTo>
                  <a:lnTo>
                    <a:pt x="1622" y="1007"/>
                  </a:lnTo>
                  <a:lnTo>
                    <a:pt x="1258" y="1259"/>
                  </a:lnTo>
                  <a:lnTo>
                    <a:pt x="951" y="1538"/>
                  </a:lnTo>
                  <a:lnTo>
                    <a:pt x="671" y="1818"/>
                  </a:lnTo>
                  <a:lnTo>
                    <a:pt x="447" y="2153"/>
                  </a:lnTo>
                  <a:lnTo>
                    <a:pt x="252" y="2517"/>
                  </a:lnTo>
                  <a:lnTo>
                    <a:pt x="112" y="2908"/>
                  </a:lnTo>
                  <a:lnTo>
                    <a:pt x="28" y="3300"/>
                  </a:lnTo>
                  <a:lnTo>
                    <a:pt x="0" y="3719"/>
                  </a:lnTo>
                  <a:lnTo>
                    <a:pt x="0" y="16832"/>
                  </a:lnTo>
                  <a:lnTo>
                    <a:pt x="28" y="17280"/>
                  </a:lnTo>
                  <a:lnTo>
                    <a:pt x="112" y="17727"/>
                  </a:lnTo>
                  <a:lnTo>
                    <a:pt x="252" y="18146"/>
                  </a:lnTo>
                  <a:lnTo>
                    <a:pt x="447" y="18566"/>
                  </a:lnTo>
                  <a:lnTo>
                    <a:pt x="671" y="18985"/>
                  </a:lnTo>
                  <a:lnTo>
                    <a:pt x="951" y="19377"/>
                  </a:lnTo>
                  <a:lnTo>
                    <a:pt x="1258" y="19740"/>
                  </a:lnTo>
                  <a:lnTo>
                    <a:pt x="1594" y="20076"/>
                  </a:lnTo>
                  <a:lnTo>
                    <a:pt x="1985" y="20411"/>
                  </a:lnTo>
                  <a:lnTo>
                    <a:pt x="2377" y="20691"/>
                  </a:lnTo>
                  <a:lnTo>
                    <a:pt x="2796" y="20942"/>
                  </a:lnTo>
                  <a:lnTo>
                    <a:pt x="3243" y="21166"/>
                  </a:lnTo>
                  <a:lnTo>
                    <a:pt x="3719" y="21334"/>
                  </a:lnTo>
                  <a:lnTo>
                    <a:pt x="4166" y="21474"/>
                  </a:lnTo>
                  <a:lnTo>
                    <a:pt x="4641" y="21530"/>
                  </a:lnTo>
                  <a:lnTo>
                    <a:pt x="5117" y="21558"/>
                  </a:lnTo>
                  <a:lnTo>
                    <a:pt x="35984" y="21558"/>
                  </a:lnTo>
                  <a:lnTo>
                    <a:pt x="36460" y="21530"/>
                  </a:lnTo>
                  <a:lnTo>
                    <a:pt x="36907" y="21446"/>
                  </a:lnTo>
                  <a:lnTo>
                    <a:pt x="37355" y="21334"/>
                  </a:lnTo>
                  <a:lnTo>
                    <a:pt x="37746" y="21138"/>
                  </a:lnTo>
                  <a:lnTo>
                    <a:pt x="38137" y="20942"/>
                  </a:lnTo>
                  <a:lnTo>
                    <a:pt x="38473" y="20663"/>
                  </a:lnTo>
                  <a:lnTo>
                    <a:pt x="38808" y="20383"/>
                  </a:lnTo>
                  <a:lnTo>
                    <a:pt x="39088" y="20048"/>
                  </a:lnTo>
                  <a:lnTo>
                    <a:pt x="39368" y="19712"/>
                  </a:lnTo>
                  <a:lnTo>
                    <a:pt x="39591" y="19349"/>
                  </a:lnTo>
                  <a:lnTo>
                    <a:pt x="39787" y="18957"/>
                  </a:lnTo>
                  <a:lnTo>
                    <a:pt x="39955" y="18538"/>
                  </a:lnTo>
                  <a:lnTo>
                    <a:pt x="40067" y="18118"/>
                  </a:lnTo>
                  <a:lnTo>
                    <a:pt x="40178" y="17699"/>
                  </a:lnTo>
                  <a:lnTo>
                    <a:pt x="40234" y="17280"/>
                  </a:lnTo>
                  <a:lnTo>
                    <a:pt x="40234" y="16832"/>
                  </a:lnTo>
                  <a:lnTo>
                    <a:pt x="40234" y="3719"/>
                  </a:lnTo>
                  <a:lnTo>
                    <a:pt x="40234" y="3300"/>
                  </a:lnTo>
                  <a:lnTo>
                    <a:pt x="40178" y="2908"/>
                  </a:lnTo>
                  <a:lnTo>
                    <a:pt x="40067" y="2517"/>
                  </a:lnTo>
                  <a:lnTo>
                    <a:pt x="39955" y="2181"/>
                  </a:lnTo>
                  <a:lnTo>
                    <a:pt x="39787" y="1846"/>
                  </a:lnTo>
                  <a:lnTo>
                    <a:pt x="39591" y="1538"/>
                  </a:lnTo>
                  <a:lnTo>
                    <a:pt x="39368" y="1259"/>
                  </a:lnTo>
                  <a:lnTo>
                    <a:pt x="39088" y="1007"/>
                  </a:lnTo>
                  <a:lnTo>
                    <a:pt x="38808" y="783"/>
                  </a:lnTo>
                  <a:lnTo>
                    <a:pt x="38473" y="588"/>
                  </a:lnTo>
                  <a:lnTo>
                    <a:pt x="38137" y="420"/>
                  </a:lnTo>
                  <a:lnTo>
                    <a:pt x="37746" y="252"/>
                  </a:lnTo>
                  <a:lnTo>
                    <a:pt x="37355" y="140"/>
                  </a:lnTo>
                  <a:lnTo>
                    <a:pt x="36907" y="84"/>
                  </a:lnTo>
                  <a:lnTo>
                    <a:pt x="36460" y="29"/>
                  </a:lnTo>
                  <a:lnTo>
                    <a:pt x="3598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5" name="Google Shape;3535;p38"/>
            <p:cNvSpPr/>
            <p:nvPr/>
          </p:nvSpPr>
          <p:spPr>
            <a:xfrm>
              <a:off x="6684975" y="2886475"/>
              <a:ext cx="524250" cy="409650"/>
            </a:xfrm>
            <a:custGeom>
              <a:avLst/>
              <a:gdLst/>
              <a:ahLst/>
              <a:cxnLst/>
              <a:rect l="l" t="t" r="r" b="b"/>
              <a:pathLst>
                <a:path w="20970" h="16386" extrusionOk="0">
                  <a:moveTo>
                    <a:pt x="16944" y="560"/>
                  </a:moveTo>
                  <a:lnTo>
                    <a:pt x="17335" y="588"/>
                  </a:lnTo>
                  <a:lnTo>
                    <a:pt x="17699" y="644"/>
                  </a:lnTo>
                  <a:lnTo>
                    <a:pt x="18034" y="728"/>
                  </a:lnTo>
                  <a:lnTo>
                    <a:pt x="18342" y="840"/>
                  </a:lnTo>
                  <a:lnTo>
                    <a:pt x="18649" y="979"/>
                  </a:lnTo>
                  <a:lnTo>
                    <a:pt x="18929" y="1147"/>
                  </a:lnTo>
                  <a:lnTo>
                    <a:pt x="19208" y="1343"/>
                  </a:lnTo>
                  <a:lnTo>
                    <a:pt x="19432" y="1567"/>
                  </a:lnTo>
                  <a:lnTo>
                    <a:pt x="19656" y="1790"/>
                  </a:lnTo>
                  <a:lnTo>
                    <a:pt x="19852" y="2070"/>
                  </a:lnTo>
                  <a:lnTo>
                    <a:pt x="20019" y="2377"/>
                  </a:lnTo>
                  <a:lnTo>
                    <a:pt x="20159" y="2685"/>
                  </a:lnTo>
                  <a:lnTo>
                    <a:pt x="20243" y="3020"/>
                  </a:lnTo>
                  <a:lnTo>
                    <a:pt x="20327" y="3356"/>
                  </a:lnTo>
                  <a:lnTo>
                    <a:pt x="20383" y="3747"/>
                  </a:lnTo>
                  <a:lnTo>
                    <a:pt x="20411" y="4111"/>
                  </a:lnTo>
                  <a:lnTo>
                    <a:pt x="20411" y="11716"/>
                  </a:lnTo>
                  <a:lnTo>
                    <a:pt x="20383" y="12107"/>
                  </a:lnTo>
                  <a:lnTo>
                    <a:pt x="20327" y="12527"/>
                  </a:lnTo>
                  <a:lnTo>
                    <a:pt x="20243" y="12890"/>
                  </a:lnTo>
                  <a:lnTo>
                    <a:pt x="20131" y="13282"/>
                  </a:lnTo>
                  <a:lnTo>
                    <a:pt x="19991" y="13617"/>
                  </a:lnTo>
                  <a:lnTo>
                    <a:pt x="19824" y="13953"/>
                  </a:lnTo>
                  <a:lnTo>
                    <a:pt x="19628" y="14288"/>
                  </a:lnTo>
                  <a:lnTo>
                    <a:pt x="19404" y="14568"/>
                  </a:lnTo>
                  <a:lnTo>
                    <a:pt x="19180" y="14847"/>
                  </a:lnTo>
                  <a:lnTo>
                    <a:pt x="18901" y="15071"/>
                  </a:lnTo>
                  <a:lnTo>
                    <a:pt x="18621" y="15295"/>
                  </a:lnTo>
                  <a:lnTo>
                    <a:pt x="18314" y="15463"/>
                  </a:lnTo>
                  <a:lnTo>
                    <a:pt x="18006" y="15602"/>
                  </a:lnTo>
                  <a:lnTo>
                    <a:pt x="17671" y="15714"/>
                  </a:lnTo>
                  <a:lnTo>
                    <a:pt x="17307" y="15770"/>
                  </a:lnTo>
                  <a:lnTo>
                    <a:pt x="16944" y="15798"/>
                  </a:lnTo>
                  <a:lnTo>
                    <a:pt x="4585" y="15798"/>
                  </a:lnTo>
                  <a:lnTo>
                    <a:pt x="4194" y="15770"/>
                  </a:lnTo>
                  <a:lnTo>
                    <a:pt x="3831" y="15714"/>
                  </a:lnTo>
                  <a:lnTo>
                    <a:pt x="3439" y="15602"/>
                  </a:lnTo>
                  <a:lnTo>
                    <a:pt x="3076" y="15463"/>
                  </a:lnTo>
                  <a:lnTo>
                    <a:pt x="2740" y="15267"/>
                  </a:lnTo>
                  <a:lnTo>
                    <a:pt x="2405" y="15071"/>
                  </a:lnTo>
                  <a:lnTo>
                    <a:pt x="2097" y="14819"/>
                  </a:lnTo>
                  <a:lnTo>
                    <a:pt x="1789" y="14540"/>
                  </a:lnTo>
                  <a:lnTo>
                    <a:pt x="1538" y="14260"/>
                  </a:lnTo>
                  <a:lnTo>
                    <a:pt x="1286" y="13925"/>
                  </a:lnTo>
                  <a:lnTo>
                    <a:pt x="1090" y="13589"/>
                  </a:lnTo>
                  <a:lnTo>
                    <a:pt x="895" y="13254"/>
                  </a:lnTo>
                  <a:lnTo>
                    <a:pt x="755" y="12862"/>
                  </a:lnTo>
                  <a:lnTo>
                    <a:pt x="643" y="12499"/>
                  </a:lnTo>
                  <a:lnTo>
                    <a:pt x="587" y="12107"/>
                  </a:lnTo>
                  <a:lnTo>
                    <a:pt x="559" y="11716"/>
                  </a:lnTo>
                  <a:lnTo>
                    <a:pt x="559" y="4111"/>
                  </a:lnTo>
                  <a:lnTo>
                    <a:pt x="587" y="3747"/>
                  </a:lnTo>
                  <a:lnTo>
                    <a:pt x="643" y="3384"/>
                  </a:lnTo>
                  <a:lnTo>
                    <a:pt x="755" y="3048"/>
                  </a:lnTo>
                  <a:lnTo>
                    <a:pt x="895" y="2713"/>
                  </a:lnTo>
                  <a:lnTo>
                    <a:pt x="1062" y="2405"/>
                  </a:lnTo>
                  <a:lnTo>
                    <a:pt x="1286" y="2098"/>
                  </a:lnTo>
                  <a:lnTo>
                    <a:pt x="1510" y="1818"/>
                  </a:lnTo>
                  <a:lnTo>
                    <a:pt x="1761" y="1595"/>
                  </a:lnTo>
                  <a:lnTo>
                    <a:pt x="2069" y="1371"/>
                  </a:lnTo>
                  <a:lnTo>
                    <a:pt x="2377" y="1147"/>
                  </a:lnTo>
                  <a:lnTo>
                    <a:pt x="2712" y="979"/>
                  </a:lnTo>
                  <a:lnTo>
                    <a:pt x="3048" y="840"/>
                  </a:lnTo>
                  <a:lnTo>
                    <a:pt x="3411" y="728"/>
                  </a:lnTo>
                  <a:lnTo>
                    <a:pt x="3803" y="644"/>
                  </a:lnTo>
                  <a:lnTo>
                    <a:pt x="4194" y="588"/>
                  </a:lnTo>
                  <a:lnTo>
                    <a:pt x="4585" y="560"/>
                  </a:lnTo>
                  <a:close/>
                  <a:moveTo>
                    <a:pt x="4138" y="1"/>
                  </a:moveTo>
                  <a:lnTo>
                    <a:pt x="3719" y="85"/>
                  </a:lnTo>
                  <a:lnTo>
                    <a:pt x="3271" y="169"/>
                  </a:lnTo>
                  <a:lnTo>
                    <a:pt x="2852" y="308"/>
                  </a:lnTo>
                  <a:lnTo>
                    <a:pt x="2460" y="476"/>
                  </a:lnTo>
                  <a:lnTo>
                    <a:pt x="2097" y="672"/>
                  </a:lnTo>
                  <a:lnTo>
                    <a:pt x="1734" y="896"/>
                  </a:lnTo>
                  <a:lnTo>
                    <a:pt x="1398" y="1147"/>
                  </a:lnTo>
                  <a:lnTo>
                    <a:pt x="1090" y="1427"/>
                  </a:lnTo>
                  <a:lnTo>
                    <a:pt x="811" y="1762"/>
                  </a:lnTo>
                  <a:lnTo>
                    <a:pt x="587" y="2098"/>
                  </a:lnTo>
                  <a:lnTo>
                    <a:pt x="363" y="2461"/>
                  </a:lnTo>
                  <a:lnTo>
                    <a:pt x="196" y="2853"/>
                  </a:lnTo>
                  <a:lnTo>
                    <a:pt x="84" y="3244"/>
                  </a:lnTo>
                  <a:lnTo>
                    <a:pt x="0" y="3692"/>
                  </a:lnTo>
                  <a:lnTo>
                    <a:pt x="0" y="4111"/>
                  </a:lnTo>
                  <a:lnTo>
                    <a:pt x="0" y="11716"/>
                  </a:lnTo>
                  <a:lnTo>
                    <a:pt x="0" y="12163"/>
                  </a:lnTo>
                  <a:lnTo>
                    <a:pt x="84" y="12611"/>
                  </a:lnTo>
                  <a:lnTo>
                    <a:pt x="196" y="13030"/>
                  </a:lnTo>
                  <a:lnTo>
                    <a:pt x="363" y="13477"/>
                  </a:lnTo>
                  <a:lnTo>
                    <a:pt x="587" y="13869"/>
                  </a:lnTo>
                  <a:lnTo>
                    <a:pt x="811" y="14260"/>
                  </a:lnTo>
                  <a:lnTo>
                    <a:pt x="1090" y="14624"/>
                  </a:lnTo>
                  <a:lnTo>
                    <a:pt x="1398" y="14959"/>
                  </a:lnTo>
                  <a:lnTo>
                    <a:pt x="1734" y="15267"/>
                  </a:lnTo>
                  <a:lnTo>
                    <a:pt x="2097" y="15546"/>
                  </a:lnTo>
                  <a:lnTo>
                    <a:pt x="2460" y="15798"/>
                  </a:lnTo>
                  <a:lnTo>
                    <a:pt x="2852" y="15994"/>
                  </a:lnTo>
                  <a:lnTo>
                    <a:pt x="3271" y="16162"/>
                  </a:lnTo>
                  <a:lnTo>
                    <a:pt x="3719" y="16273"/>
                  </a:lnTo>
                  <a:lnTo>
                    <a:pt x="4138" y="16357"/>
                  </a:lnTo>
                  <a:lnTo>
                    <a:pt x="4585" y="16385"/>
                  </a:lnTo>
                  <a:lnTo>
                    <a:pt x="16944" y="16385"/>
                  </a:lnTo>
                  <a:lnTo>
                    <a:pt x="17391" y="16357"/>
                  </a:lnTo>
                  <a:lnTo>
                    <a:pt x="17810" y="16273"/>
                  </a:lnTo>
                  <a:lnTo>
                    <a:pt x="18202" y="16162"/>
                  </a:lnTo>
                  <a:lnTo>
                    <a:pt x="18593" y="15994"/>
                  </a:lnTo>
                  <a:lnTo>
                    <a:pt x="18929" y="15798"/>
                  </a:lnTo>
                  <a:lnTo>
                    <a:pt x="19264" y="15546"/>
                  </a:lnTo>
                  <a:lnTo>
                    <a:pt x="19572" y="15267"/>
                  </a:lnTo>
                  <a:lnTo>
                    <a:pt x="19852" y="14959"/>
                  </a:lnTo>
                  <a:lnTo>
                    <a:pt x="20103" y="14624"/>
                  </a:lnTo>
                  <a:lnTo>
                    <a:pt x="20327" y="14260"/>
                  </a:lnTo>
                  <a:lnTo>
                    <a:pt x="20523" y="13869"/>
                  </a:lnTo>
                  <a:lnTo>
                    <a:pt x="20690" y="13477"/>
                  </a:lnTo>
                  <a:lnTo>
                    <a:pt x="20802" y="13030"/>
                  </a:lnTo>
                  <a:lnTo>
                    <a:pt x="20886" y="12611"/>
                  </a:lnTo>
                  <a:lnTo>
                    <a:pt x="20942" y="12163"/>
                  </a:lnTo>
                  <a:lnTo>
                    <a:pt x="20970" y="11716"/>
                  </a:lnTo>
                  <a:lnTo>
                    <a:pt x="20970" y="4111"/>
                  </a:lnTo>
                  <a:lnTo>
                    <a:pt x="20942" y="3692"/>
                  </a:lnTo>
                  <a:lnTo>
                    <a:pt x="20886" y="3244"/>
                  </a:lnTo>
                  <a:lnTo>
                    <a:pt x="20802" y="2853"/>
                  </a:lnTo>
                  <a:lnTo>
                    <a:pt x="20690" y="2461"/>
                  </a:lnTo>
                  <a:lnTo>
                    <a:pt x="20523" y="2098"/>
                  </a:lnTo>
                  <a:lnTo>
                    <a:pt x="20327" y="1762"/>
                  </a:lnTo>
                  <a:lnTo>
                    <a:pt x="20103" y="1427"/>
                  </a:lnTo>
                  <a:lnTo>
                    <a:pt x="19852" y="1147"/>
                  </a:lnTo>
                  <a:lnTo>
                    <a:pt x="19572" y="896"/>
                  </a:lnTo>
                  <a:lnTo>
                    <a:pt x="19264" y="672"/>
                  </a:lnTo>
                  <a:lnTo>
                    <a:pt x="18929" y="476"/>
                  </a:lnTo>
                  <a:lnTo>
                    <a:pt x="18593" y="308"/>
                  </a:lnTo>
                  <a:lnTo>
                    <a:pt x="18202" y="169"/>
                  </a:lnTo>
                  <a:lnTo>
                    <a:pt x="17810" y="85"/>
                  </a:lnTo>
                  <a:lnTo>
                    <a:pt x="1739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6" name="Google Shape;3536;p38"/>
            <p:cNvSpPr/>
            <p:nvPr/>
          </p:nvSpPr>
          <p:spPr>
            <a:xfrm>
              <a:off x="6578025" y="2868300"/>
              <a:ext cx="41250" cy="41275"/>
            </a:xfrm>
            <a:custGeom>
              <a:avLst/>
              <a:gdLst/>
              <a:ahLst/>
              <a:cxnLst/>
              <a:rect l="l" t="t" r="r" b="b"/>
              <a:pathLst>
                <a:path w="1650" h="1651" extrusionOk="0">
                  <a:moveTo>
                    <a:pt x="839" y="1"/>
                  </a:moveTo>
                  <a:lnTo>
                    <a:pt x="671" y="29"/>
                  </a:lnTo>
                  <a:lnTo>
                    <a:pt x="503" y="57"/>
                  </a:lnTo>
                  <a:lnTo>
                    <a:pt x="364" y="141"/>
                  </a:lnTo>
                  <a:lnTo>
                    <a:pt x="252" y="253"/>
                  </a:lnTo>
                  <a:lnTo>
                    <a:pt x="140" y="364"/>
                  </a:lnTo>
                  <a:lnTo>
                    <a:pt x="84" y="504"/>
                  </a:lnTo>
                  <a:lnTo>
                    <a:pt x="28" y="644"/>
                  </a:lnTo>
                  <a:lnTo>
                    <a:pt x="0" y="812"/>
                  </a:lnTo>
                  <a:lnTo>
                    <a:pt x="28" y="979"/>
                  </a:lnTo>
                  <a:lnTo>
                    <a:pt x="84" y="1147"/>
                  </a:lnTo>
                  <a:lnTo>
                    <a:pt x="140" y="1287"/>
                  </a:lnTo>
                  <a:lnTo>
                    <a:pt x="252" y="1399"/>
                  </a:lnTo>
                  <a:lnTo>
                    <a:pt x="364" y="1511"/>
                  </a:lnTo>
                  <a:lnTo>
                    <a:pt x="503" y="1567"/>
                  </a:lnTo>
                  <a:lnTo>
                    <a:pt x="671" y="1623"/>
                  </a:lnTo>
                  <a:lnTo>
                    <a:pt x="839" y="1651"/>
                  </a:lnTo>
                  <a:lnTo>
                    <a:pt x="1007" y="1623"/>
                  </a:lnTo>
                  <a:lnTo>
                    <a:pt x="1147" y="1567"/>
                  </a:lnTo>
                  <a:lnTo>
                    <a:pt x="1286" y="1511"/>
                  </a:lnTo>
                  <a:lnTo>
                    <a:pt x="1398" y="1399"/>
                  </a:lnTo>
                  <a:lnTo>
                    <a:pt x="1510" y="1287"/>
                  </a:lnTo>
                  <a:lnTo>
                    <a:pt x="1594" y="1147"/>
                  </a:lnTo>
                  <a:lnTo>
                    <a:pt x="1622" y="979"/>
                  </a:lnTo>
                  <a:lnTo>
                    <a:pt x="1650" y="812"/>
                  </a:lnTo>
                  <a:lnTo>
                    <a:pt x="1622" y="644"/>
                  </a:lnTo>
                  <a:lnTo>
                    <a:pt x="1594" y="504"/>
                  </a:lnTo>
                  <a:lnTo>
                    <a:pt x="1510" y="364"/>
                  </a:lnTo>
                  <a:lnTo>
                    <a:pt x="1398" y="253"/>
                  </a:lnTo>
                  <a:lnTo>
                    <a:pt x="1286" y="141"/>
                  </a:lnTo>
                  <a:lnTo>
                    <a:pt x="1147" y="57"/>
                  </a:lnTo>
                  <a:lnTo>
                    <a:pt x="1007" y="29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7" name="Google Shape;3537;p38"/>
            <p:cNvSpPr/>
            <p:nvPr/>
          </p:nvSpPr>
          <p:spPr>
            <a:xfrm>
              <a:off x="6578025" y="2957775"/>
              <a:ext cx="41250" cy="41275"/>
            </a:xfrm>
            <a:custGeom>
              <a:avLst/>
              <a:gdLst/>
              <a:ahLst/>
              <a:cxnLst/>
              <a:rect l="l" t="t" r="r" b="b"/>
              <a:pathLst>
                <a:path w="1650" h="1651" extrusionOk="0">
                  <a:moveTo>
                    <a:pt x="839" y="1"/>
                  </a:moveTo>
                  <a:lnTo>
                    <a:pt x="671" y="29"/>
                  </a:lnTo>
                  <a:lnTo>
                    <a:pt x="503" y="85"/>
                  </a:lnTo>
                  <a:lnTo>
                    <a:pt x="364" y="141"/>
                  </a:lnTo>
                  <a:lnTo>
                    <a:pt x="252" y="252"/>
                  </a:lnTo>
                  <a:lnTo>
                    <a:pt x="140" y="364"/>
                  </a:lnTo>
                  <a:lnTo>
                    <a:pt x="84" y="504"/>
                  </a:lnTo>
                  <a:lnTo>
                    <a:pt x="28" y="672"/>
                  </a:lnTo>
                  <a:lnTo>
                    <a:pt x="0" y="840"/>
                  </a:lnTo>
                  <a:lnTo>
                    <a:pt x="28" y="1007"/>
                  </a:lnTo>
                  <a:lnTo>
                    <a:pt x="84" y="1147"/>
                  </a:lnTo>
                  <a:lnTo>
                    <a:pt x="140" y="1287"/>
                  </a:lnTo>
                  <a:lnTo>
                    <a:pt x="252" y="1427"/>
                  </a:lnTo>
                  <a:lnTo>
                    <a:pt x="364" y="1511"/>
                  </a:lnTo>
                  <a:lnTo>
                    <a:pt x="503" y="1594"/>
                  </a:lnTo>
                  <a:lnTo>
                    <a:pt x="671" y="1650"/>
                  </a:lnTo>
                  <a:lnTo>
                    <a:pt x="1007" y="1650"/>
                  </a:lnTo>
                  <a:lnTo>
                    <a:pt x="1147" y="1594"/>
                  </a:lnTo>
                  <a:lnTo>
                    <a:pt x="1286" y="1511"/>
                  </a:lnTo>
                  <a:lnTo>
                    <a:pt x="1398" y="1427"/>
                  </a:lnTo>
                  <a:lnTo>
                    <a:pt x="1510" y="1287"/>
                  </a:lnTo>
                  <a:lnTo>
                    <a:pt x="1594" y="1147"/>
                  </a:lnTo>
                  <a:lnTo>
                    <a:pt x="1622" y="1007"/>
                  </a:lnTo>
                  <a:lnTo>
                    <a:pt x="1650" y="840"/>
                  </a:lnTo>
                  <a:lnTo>
                    <a:pt x="1622" y="672"/>
                  </a:lnTo>
                  <a:lnTo>
                    <a:pt x="1594" y="504"/>
                  </a:lnTo>
                  <a:lnTo>
                    <a:pt x="1510" y="364"/>
                  </a:lnTo>
                  <a:lnTo>
                    <a:pt x="1398" y="252"/>
                  </a:lnTo>
                  <a:lnTo>
                    <a:pt x="1286" y="141"/>
                  </a:lnTo>
                  <a:lnTo>
                    <a:pt x="1147" y="85"/>
                  </a:lnTo>
                  <a:lnTo>
                    <a:pt x="1007" y="29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8" name="Google Shape;3538;p38"/>
            <p:cNvSpPr/>
            <p:nvPr/>
          </p:nvSpPr>
          <p:spPr>
            <a:xfrm>
              <a:off x="6578025" y="3047950"/>
              <a:ext cx="41250" cy="41275"/>
            </a:xfrm>
            <a:custGeom>
              <a:avLst/>
              <a:gdLst/>
              <a:ahLst/>
              <a:cxnLst/>
              <a:rect l="l" t="t" r="r" b="b"/>
              <a:pathLst>
                <a:path w="1650" h="1651" extrusionOk="0">
                  <a:moveTo>
                    <a:pt x="839" y="1"/>
                  </a:moveTo>
                  <a:lnTo>
                    <a:pt x="671" y="28"/>
                  </a:lnTo>
                  <a:lnTo>
                    <a:pt x="503" y="56"/>
                  </a:lnTo>
                  <a:lnTo>
                    <a:pt x="364" y="140"/>
                  </a:lnTo>
                  <a:lnTo>
                    <a:pt x="252" y="252"/>
                  </a:lnTo>
                  <a:lnTo>
                    <a:pt x="140" y="364"/>
                  </a:lnTo>
                  <a:lnTo>
                    <a:pt x="84" y="504"/>
                  </a:lnTo>
                  <a:lnTo>
                    <a:pt x="28" y="644"/>
                  </a:lnTo>
                  <a:lnTo>
                    <a:pt x="0" y="811"/>
                  </a:lnTo>
                  <a:lnTo>
                    <a:pt x="28" y="979"/>
                  </a:lnTo>
                  <a:lnTo>
                    <a:pt x="84" y="1147"/>
                  </a:lnTo>
                  <a:lnTo>
                    <a:pt x="140" y="1287"/>
                  </a:lnTo>
                  <a:lnTo>
                    <a:pt x="252" y="1399"/>
                  </a:lnTo>
                  <a:lnTo>
                    <a:pt x="364" y="1510"/>
                  </a:lnTo>
                  <a:lnTo>
                    <a:pt x="503" y="1566"/>
                  </a:lnTo>
                  <a:lnTo>
                    <a:pt x="671" y="1622"/>
                  </a:lnTo>
                  <a:lnTo>
                    <a:pt x="839" y="1650"/>
                  </a:lnTo>
                  <a:lnTo>
                    <a:pt x="1007" y="1622"/>
                  </a:lnTo>
                  <a:lnTo>
                    <a:pt x="1147" y="1566"/>
                  </a:lnTo>
                  <a:lnTo>
                    <a:pt x="1286" y="1510"/>
                  </a:lnTo>
                  <a:lnTo>
                    <a:pt x="1398" y="1399"/>
                  </a:lnTo>
                  <a:lnTo>
                    <a:pt x="1510" y="1287"/>
                  </a:lnTo>
                  <a:lnTo>
                    <a:pt x="1594" y="1147"/>
                  </a:lnTo>
                  <a:lnTo>
                    <a:pt x="1622" y="979"/>
                  </a:lnTo>
                  <a:lnTo>
                    <a:pt x="1650" y="811"/>
                  </a:lnTo>
                  <a:lnTo>
                    <a:pt x="1622" y="644"/>
                  </a:lnTo>
                  <a:lnTo>
                    <a:pt x="1594" y="504"/>
                  </a:lnTo>
                  <a:lnTo>
                    <a:pt x="1510" y="364"/>
                  </a:lnTo>
                  <a:lnTo>
                    <a:pt x="1398" y="252"/>
                  </a:lnTo>
                  <a:lnTo>
                    <a:pt x="1286" y="140"/>
                  </a:lnTo>
                  <a:lnTo>
                    <a:pt x="1147" y="56"/>
                  </a:lnTo>
                  <a:lnTo>
                    <a:pt x="1007" y="28"/>
                  </a:lnTo>
                  <a:lnTo>
                    <a:pt x="839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9" name="Google Shape;3539;p38"/>
            <p:cNvSpPr/>
            <p:nvPr/>
          </p:nvSpPr>
          <p:spPr>
            <a:xfrm>
              <a:off x="6578025" y="313742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839" y="0"/>
                  </a:moveTo>
                  <a:lnTo>
                    <a:pt x="671" y="28"/>
                  </a:lnTo>
                  <a:lnTo>
                    <a:pt x="503" y="84"/>
                  </a:lnTo>
                  <a:lnTo>
                    <a:pt x="364" y="140"/>
                  </a:lnTo>
                  <a:lnTo>
                    <a:pt x="252" y="252"/>
                  </a:lnTo>
                  <a:lnTo>
                    <a:pt x="140" y="364"/>
                  </a:lnTo>
                  <a:lnTo>
                    <a:pt x="84" y="504"/>
                  </a:lnTo>
                  <a:lnTo>
                    <a:pt x="28" y="671"/>
                  </a:lnTo>
                  <a:lnTo>
                    <a:pt x="0" y="839"/>
                  </a:lnTo>
                  <a:lnTo>
                    <a:pt x="28" y="1007"/>
                  </a:lnTo>
                  <a:lnTo>
                    <a:pt x="84" y="1147"/>
                  </a:lnTo>
                  <a:lnTo>
                    <a:pt x="140" y="1287"/>
                  </a:lnTo>
                  <a:lnTo>
                    <a:pt x="252" y="1426"/>
                  </a:lnTo>
                  <a:lnTo>
                    <a:pt x="364" y="1510"/>
                  </a:lnTo>
                  <a:lnTo>
                    <a:pt x="503" y="1594"/>
                  </a:lnTo>
                  <a:lnTo>
                    <a:pt x="671" y="1650"/>
                  </a:lnTo>
                  <a:lnTo>
                    <a:pt x="1007" y="1650"/>
                  </a:lnTo>
                  <a:lnTo>
                    <a:pt x="1147" y="1594"/>
                  </a:lnTo>
                  <a:lnTo>
                    <a:pt x="1286" y="1510"/>
                  </a:lnTo>
                  <a:lnTo>
                    <a:pt x="1398" y="1426"/>
                  </a:lnTo>
                  <a:lnTo>
                    <a:pt x="1510" y="1287"/>
                  </a:lnTo>
                  <a:lnTo>
                    <a:pt x="1594" y="1147"/>
                  </a:lnTo>
                  <a:lnTo>
                    <a:pt x="1622" y="1007"/>
                  </a:lnTo>
                  <a:lnTo>
                    <a:pt x="1650" y="839"/>
                  </a:lnTo>
                  <a:lnTo>
                    <a:pt x="1622" y="671"/>
                  </a:lnTo>
                  <a:lnTo>
                    <a:pt x="1594" y="504"/>
                  </a:lnTo>
                  <a:lnTo>
                    <a:pt x="1510" y="364"/>
                  </a:lnTo>
                  <a:lnTo>
                    <a:pt x="1398" y="252"/>
                  </a:lnTo>
                  <a:lnTo>
                    <a:pt x="1286" y="140"/>
                  </a:lnTo>
                  <a:lnTo>
                    <a:pt x="1147" y="84"/>
                  </a:lnTo>
                  <a:lnTo>
                    <a:pt x="1007" y="28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0" name="Google Shape;3540;p38"/>
            <p:cNvSpPr/>
            <p:nvPr/>
          </p:nvSpPr>
          <p:spPr>
            <a:xfrm>
              <a:off x="6578025" y="3227600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839" y="0"/>
                  </a:moveTo>
                  <a:lnTo>
                    <a:pt x="671" y="28"/>
                  </a:lnTo>
                  <a:lnTo>
                    <a:pt x="503" y="56"/>
                  </a:lnTo>
                  <a:lnTo>
                    <a:pt x="364" y="140"/>
                  </a:lnTo>
                  <a:lnTo>
                    <a:pt x="252" y="252"/>
                  </a:lnTo>
                  <a:lnTo>
                    <a:pt x="140" y="364"/>
                  </a:lnTo>
                  <a:lnTo>
                    <a:pt x="84" y="503"/>
                  </a:lnTo>
                  <a:lnTo>
                    <a:pt x="28" y="643"/>
                  </a:lnTo>
                  <a:lnTo>
                    <a:pt x="0" y="811"/>
                  </a:lnTo>
                  <a:lnTo>
                    <a:pt x="28" y="979"/>
                  </a:lnTo>
                  <a:lnTo>
                    <a:pt x="84" y="1147"/>
                  </a:lnTo>
                  <a:lnTo>
                    <a:pt x="140" y="1286"/>
                  </a:lnTo>
                  <a:lnTo>
                    <a:pt x="252" y="1398"/>
                  </a:lnTo>
                  <a:lnTo>
                    <a:pt x="364" y="1510"/>
                  </a:lnTo>
                  <a:lnTo>
                    <a:pt x="503" y="1566"/>
                  </a:lnTo>
                  <a:lnTo>
                    <a:pt x="671" y="1622"/>
                  </a:lnTo>
                  <a:lnTo>
                    <a:pt x="839" y="1650"/>
                  </a:lnTo>
                  <a:lnTo>
                    <a:pt x="1007" y="1622"/>
                  </a:lnTo>
                  <a:lnTo>
                    <a:pt x="1147" y="1566"/>
                  </a:lnTo>
                  <a:lnTo>
                    <a:pt x="1286" y="1510"/>
                  </a:lnTo>
                  <a:lnTo>
                    <a:pt x="1398" y="1398"/>
                  </a:lnTo>
                  <a:lnTo>
                    <a:pt x="1510" y="1286"/>
                  </a:lnTo>
                  <a:lnTo>
                    <a:pt x="1594" y="1147"/>
                  </a:lnTo>
                  <a:lnTo>
                    <a:pt x="1622" y="979"/>
                  </a:lnTo>
                  <a:lnTo>
                    <a:pt x="1650" y="811"/>
                  </a:lnTo>
                  <a:lnTo>
                    <a:pt x="1622" y="643"/>
                  </a:lnTo>
                  <a:lnTo>
                    <a:pt x="1594" y="503"/>
                  </a:lnTo>
                  <a:lnTo>
                    <a:pt x="1510" y="364"/>
                  </a:lnTo>
                  <a:lnTo>
                    <a:pt x="1398" y="252"/>
                  </a:lnTo>
                  <a:lnTo>
                    <a:pt x="1286" y="140"/>
                  </a:lnTo>
                  <a:lnTo>
                    <a:pt x="1147" y="56"/>
                  </a:lnTo>
                  <a:lnTo>
                    <a:pt x="1007" y="28"/>
                  </a:lnTo>
                  <a:lnTo>
                    <a:pt x="83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1" name="Google Shape;3541;p38"/>
            <p:cNvSpPr/>
            <p:nvPr/>
          </p:nvSpPr>
          <p:spPr>
            <a:xfrm>
              <a:off x="6396975" y="2886475"/>
              <a:ext cx="129350" cy="28700"/>
            </a:xfrm>
            <a:custGeom>
              <a:avLst/>
              <a:gdLst/>
              <a:ahLst/>
              <a:cxnLst/>
              <a:rect l="l" t="t" r="r" b="b"/>
              <a:pathLst>
                <a:path w="5174" h="1148" extrusionOk="0">
                  <a:moveTo>
                    <a:pt x="448" y="1"/>
                  </a:moveTo>
                  <a:lnTo>
                    <a:pt x="336" y="29"/>
                  </a:lnTo>
                  <a:lnTo>
                    <a:pt x="252" y="85"/>
                  </a:lnTo>
                  <a:lnTo>
                    <a:pt x="168" y="169"/>
                  </a:lnTo>
                  <a:lnTo>
                    <a:pt x="112" y="225"/>
                  </a:lnTo>
                  <a:lnTo>
                    <a:pt x="56" y="336"/>
                  </a:lnTo>
                  <a:lnTo>
                    <a:pt x="28" y="420"/>
                  </a:lnTo>
                  <a:lnTo>
                    <a:pt x="1" y="532"/>
                  </a:lnTo>
                  <a:lnTo>
                    <a:pt x="1" y="588"/>
                  </a:lnTo>
                  <a:lnTo>
                    <a:pt x="28" y="700"/>
                  </a:lnTo>
                  <a:lnTo>
                    <a:pt x="56" y="812"/>
                  </a:lnTo>
                  <a:lnTo>
                    <a:pt x="112" y="896"/>
                  </a:lnTo>
                  <a:lnTo>
                    <a:pt x="168" y="979"/>
                  </a:lnTo>
                  <a:lnTo>
                    <a:pt x="252" y="1063"/>
                  </a:lnTo>
                  <a:lnTo>
                    <a:pt x="336" y="1091"/>
                  </a:lnTo>
                  <a:lnTo>
                    <a:pt x="448" y="1147"/>
                  </a:lnTo>
                  <a:lnTo>
                    <a:pt x="4754" y="1147"/>
                  </a:lnTo>
                  <a:lnTo>
                    <a:pt x="4838" y="1091"/>
                  </a:lnTo>
                  <a:lnTo>
                    <a:pt x="4949" y="1063"/>
                  </a:lnTo>
                  <a:lnTo>
                    <a:pt x="5033" y="979"/>
                  </a:lnTo>
                  <a:lnTo>
                    <a:pt x="5089" y="896"/>
                  </a:lnTo>
                  <a:lnTo>
                    <a:pt x="5145" y="812"/>
                  </a:lnTo>
                  <a:lnTo>
                    <a:pt x="5173" y="700"/>
                  </a:lnTo>
                  <a:lnTo>
                    <a:pt x="5173" y="588"/>
                  </a:lnTo>
                  <a:lnTo>
                    <a:pt x="5173" y="532"/>
                  </a:lnTo>
                  <a:lnTo>
                    <a:pt x="5173" y="420"/>
                  </a:lnTo>
                  <a:lnTo>
                    <a:pt x="5145" y="336"/>
                  </a:lnTo>
                  <a:lnTo>
                    <a:pt x="5089" y="225"/>
                  </a:lnTo>
                  <a:lnTo>
                    <a:pt x="5033" y="169"/>
                  </a:lnTo>
                  <a:lnTo>
                    <a:pt x="4949" y="85"/>
                  </a:lnTo>
                  <a:lnTo>
                    <a:pt x="4838" y="29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2" name="Google Shape;3542;p38"/>
            <p:cNvSpPr/>
            <p:nvPr/>
          </p:nvSpPr>
          <p:spPr>
            <a:xfrm>
              <a:off x="6396975" y="2958475"/>
              <a:ext cx="129350" cy="28700"/>
            </a:xfrm>
            <a:custGeom>
              <a:avLst/>
              <a:gdLst/>
              <a:ahLst/>
              <a:cxnLst/>
              <a:rect l="l" t="t" r="r" b="b"/>
              <a:pathLst>
                <a:path w="5174" h="1148" extrusionOk="0">
                  <a:moveTo>
                    <a:pt x="448" y="1"/>
                  </a:moveTo>
                  <a:lnTo>
                    <a:pt x="336" y="29"/>
                  </a:lnTo>
                  <a:lnTo>
                    <a:pt x="252" y="85"/>
                  </a:lnTo>
                  <a:lnTo>
                    <a:pt x="168" y="140"/>
                  </a:lnTo>
                  <a:lnTo>
                    <a:pt x="112" y="224"/>
                  </a:lnTo>
                  <a:lnTo>
                    <a:pt x="56" y="336"/>
                  </a:lnTo>
                  <a:lnTo>
                    <a:pt x="28" y="420"/>
                  </a:lnTo>
                  <a:lnTo>
                    <a:pt x="1" y="532"/>
                  </a:lnTo>
                  <a:lnTo>
                    <a:pt x="1" y="588"/>
                  </a:lnTo>
                  <a:lnTo>
                    <a:pt x="28" y="700"/>
                  </a:lnTo>
                  <a:lnTo>
                    <a:pt x="56" y="812"/>
                  </a:lnTo>
                  <a:lnTo>
                    <a:pt x="112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60" y="1147"/>
                  </a:lnTo>
                  <a:lnTo>
                    <a:pt x="4642" y="1147"/>
                  </a:lnTo>
                  <a:lnTo>
                    <a:pt x="4754" y="1119"/>
                  </a:lnTo>
                  <a:lnTo>
                    <a:pt x="4838" y="1091"/>
                  </a:lnTo>
                  <a:lnTo>
                    <a:pt x="4949" y="1035"/>
                  </a:lnTo>
                  <a:lnTo>
                    <a:pt x="5033" y="979"/>
                  </a:lnTo>
                  <a:lnTo>
                    <a:pt x="5089" y="895"/>
                  </a:lnTo>
                  <a:lnTo>
                    <a:pt x="5145" y="812"/>
                  </a:lnTo>
                  <a:lnTo>
                    <a:pt x="5173" y="700"/>
                  </a:lnTo>
                  <a:lnTo>
                    <a:pt x="5173" y="588"/>
                  </a:lnTo>
                  <a:lnTo>
                    <a:pt x="5173" y="532"/>
                  </a:lnTo>
                  <a:lnTo>
                    <a:pt x="5173" y="420"/>
                  </a:lnTo>
                  <a:lnTo>
                    <a:pt x="5145" y="336"/>
                  </a:lnTo>
                  <a:lnTo>
                    <a:pt x="5089" y="224"/>
                  </a:lnTo>
                  <a:lnTo>
                    <a:pt x="5033" y="140"/>
                  </a:lnTo>
                  <a:lnTo>
                    <a:pt x="4949" y="85"/>
                  </a:lnTo>
                  <a:lnTo>
                    <a:pt x="4838" y="29"/>
                  </a:lnTo>
                  <a:lnTo>
                    <a:pt x="475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3" name="Google Shape;3543;p38"/>
            <p:cNvSpPr/>
            <p:nvPr/>
          </p:nvSpPr>
          <p:spPr>
            <a:xfrm>
              <a:off x="6396975" y="3029775"/>
              <a:ext cx="129350" cy="29375"/>
            </a:xfrm>
            <a:custGeom>
              <a:avLst/>
              <a:gdLst/>
              <a:ahLst/>
              <a:cxnLst/>
              <a:rect l="l" t="t" r="r" b="b"/>
              <a:pathLst>
                <a:path w="5174" h="1175" extrusionOk="0">
                  <a:moveTo>
                    <a:pt x="560" y="1"/>
                  </a:moveTo>
                  <a:lnTo>
                    <a:pt x="448" y="29"/>
                  </a:lnTo>
                  <a:lnTo>
                    <a:pt x="336" y="56"/>
                  </a:lnTo>
                  <a:lnTo>
                    <a:pt x="252" y="112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1" y="560"/>
                  </a:lnTo>
                  <a:lnTo>
                    <a:pt x="1" y="616"/>
                  </a:lnTo>
                  <a:lnTo>
                    <a:pt x="28" y="728"/>
                  </a:lnTo>
                  <a:lnTo>
                    <a:pt x="56" y="839"/>
                  </a:lnTo>
                  <a:lnTo>
                    <a:pt x="112" y="923"/>
                  </a:lnTo>
                  <a:lnTo>
                    <a:pt x="168" y="1007"/>
                  </a:lnTo>
                  <a:lnTo>
                    <a:pt x="252" y="1063"/>
                  </a:lnTo>
                  <a:lnTo>
                    <a:pt x="336" y="1119"/>
                  </a:lnTo>
                  <a:lnTo>
                    <a:pt x="448" y="1147"/>
                  </a:lnTo>
                  <a:lnTo>
                    <a:pt x="560" y="1175"/>
                  </a:lnTo>
                  <a:lnTo>
                    <a:pt x="4642" y="1175"/>
                  </a:lnTo>
                  <a:lnTo>
                    <a:pt x="4754" y="1147"/>
                  </a:lnTo>
                  <a:lnTo>
                    <a:pt x="4838" y="1119"/>
                  </a:lnTo>
                  <a:lnTo>
                    <a:pt x="4949" y="1063"/>
                  </a:lnTo>
                  <a:lnTo>
                    <a:pt x="5033" y="1007"/>
                  </a:lnTo>
                  <a:lnTo>
                    <a:pt x="5089" y="923"/>
                  </a:lnTo>
                  <a:lnTo>
                    <a:pt x="5145" y="839"/>
                  </a:lnTo>
                  <a:lnTo>
                    <a:pt x="5173" y="728"/>
                  </a:lnTo>
                  <a:lnTo>
                    <a:pt x="5173" y="616"/>
                  </a:lnTo>
                  <a:lnTo>
                    <a:pt x="5173" y="560"/>
                  </a:lnTo>
                  <a:lnTo>
                    <a:pt x="5173" y="448"/>
                  </a:lnTo>
                  <a:lnTo>
                    <a:pt x="5145" y="336"/>
                  </a:lnTo>
                  <a:lnTo>
                    <a:pt x="5089" y="252"/>
                  </a:lnTo>
                  <a:lnTo>
                    <a:pt x="5033" y="168"/>
                  </a:lnTo>
                  <a:lnTo>
                    <a:pt x="4949" y="112"/>
                  </a:lnTo>
                  <a:lnTo>
                    <a:pt x="4838" y="56"/>
                  </a:lnTo>
                  <a:lnTo>
                    <a:pt x="4754" y="29"/>
                  </a:lnTo>
                  <a:lnTo>
                    <a:pt x="464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4" name="Google Shape;3544;p38"/>
            <p:cNvSpPr/>
            <p:nvPr/>
          </p:nvSpPr>
          <p:spPr>
            <a:xfrm>
              <a:off x="6396975" y="3101775"/>
              <a:ext cx="129350" cy="28675"/>
            </a:xfrm>
            <a:custGeom>
              <a:avLst/>
              <a:gdLst/>
              <a:ahLst/>
              <a:cxnLst/>
              <a:rect l="l" t="t" r="r" b="b"/>
              <a:pathLst>
                <a:path w="5174" h="1147" extrusionOk="0">
                  <a:moveTo>
                    <a:pt x="560" y="0"/>
                  </a:moveTo>
                  <a:lnTo>
                    <a:pt x="448" y="28"/>
                  </a:lnTo>
                  <a:lnTo>
                    <a:pt x="336" y="56"/>
                  </a:lnTo>
                  <a:lnTo>
                    <a:pt x="252" y="112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1" y="560"/>
                  </a:lnTo>
                  <a:lnTo>
                    <a:pt x="1" y="616"/>
                  </a:lnTo>
                  <a:lnTo>
                    <a:pt x="28" y="727"/>
                  </a:lnTo>
                  <a:lnTo>
                    <a:pt x="56" y="811"/>
                  </a:lnTo>
                  <a:lnTo>
                    <a:pt x="112" y="923"/>
                  </a:lnTo>
                  <a:lnTo>
                    <a:pt x="168" y="1007"/>
                  </a:lnTo>
                  <a:lnTo>
                    <a:pt x="252" y="1063"/>
                  </a:lnTo>
                  <a:lnTo>
                    <a:pt x="336" y="1119"/>
                  </a:lnTo>
                  <a:lnTo>
                    <a:pt x="448" y="1147"/>
                  </a:lnTo>
                  <a:lnTo>
                    <a:pt x="4754" y="1147"/>
                  </a:lnTo>
                  <a:lnTo>
                    <a:pt x="4838" y="1119"/>
                  </a:lnTo>
                  <a:lnTo>
                    <a:pt x="4949" y="1063"/>
                  </a:lnTo>
                  <a:lnTo>
                    <a:pt x="5033" y="1007"/>
                  </a:lnTo>
                  <a:lnTo>
                    <a:pt x="5089" y="923"/>
                  </a:lnTo>
                  <a:lnTo>
                    <a:pt x="5145" y="811"/>
                  </a:lnTo>
                  <a:lnTo>
                    <a:pt x="5173" y="727"/>
                  </a:lnTo>
                  <a:lnTo>
                    <a:pt x="5173" y="616"/>
                  </a:lnTo>
                  <a:lnTo>
                    <a:pt x="5173" y="560"/>
                  </a:lnTo>
                  <a:lnTo>
                    <a:pt x="5173" y="448"/>
                  </a:lnTo>
                  <a:lnTo>
                    <a:pt x="5145" y="336"/>
                  </a:lnTo>
                  <a:lnTo>
                    <a:pt x="5089" y="252"/>
                  </a:lnTo>
                  <a:lnTo>
                    <a:pt x="5033" y="168"/>
                  </a:lnTo>
                  <a:lnTo>
                    <a:pt x="4949" y="112"/>
                  </a:lnTo>
                  <a:lnTo>
                    <a:pt x="4838" y="56"/>
                  </a:lnTo>
                  <a:lnTo>
                    <a:pt x="4754" y="28"/>
                  </a:lnTo>
                  <a:lnTo>
                    <a:pt x="464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5" name="Google Shape;3545;p38"/>
            <p:cNvSpPr/>
            <p:nvPr/>
          </p:nvSpPr>
          <p:spPr>
            <a:xfrm>
              <a:off x="6396975" y="3173775"/>
              <a:ext cx="129350" cy="28675"/>
            </a:xfrm>
            <a:custGeom>
              <a:avLst/>
              <a:gdLst/>
              <a:ahLst/>
              <a:cxnLst/>
              <a:rect l="l" t="t" r="r" b="b"/>
              <a:pathLst>
                <a:path w="5174" h="1147" extrusionOk="0">
                  <a:moveTo>
                    <a:pt x="448" y="0"/>
                  </a:moveTo>
                  <a:lnTo>
                    <a:pt x="336" y="56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1" y="559"/>
                  </a:lnTo>
                  <a:lnTo>
                    <a:pt x="1" y="615"/>
                  </a:lnTo>
                  <a:lnTo>
                    <a:pt x="28" y="727"/>
                  </a:lnTo>
                  <a:lnTo>
                    <a:pt x="56" y="811"/>
                  </a:lnTo>
                  <a:lnTo>
                    <a:pt x="112" y="923"/>
                  </a:lnTo>
                  <a:lnTo>
                    <a:pt x="168" y="979"/>
                  </a:lnTo>
                  <a:lnTo>
                    <a:pt x="252" y="1063"/>
                  </a:lnTo>
                  <a:lnTo>
                    <a:pt x="336" y="1119"/>
                  </a:lnTo>
                  <a:lnTo>
                    <a:pt x="448" y="1147"/>
                  </a:lnTo>
                  <a:lnTo>
                    <a:pt x="4754" y="1147"/>
                  </a:lnTo>
                  <a:lnTo>
                    <a:pt x="4838" y="1119"/>
                  </a:lnTo>
                  <a:lnTo>
                    <a:pt x="4949" y="1063"/>
                  </a:lnTo>
                  <a:lnTo>
                    <a:pt x="5033" y="979"/>
                  </a:lnTo>
                  <a:lnTo>
                    <a:pt x="5089" y="923"/>
                  </a:lnTo>
                  <a:lnTo>
                    <a:pt x="5145" y="811"/>
                  </a:lnTo>
                  <a:lnTo>
                    <a:pt x="5173" y="727"/>
                  </a:lnTo>
                  <a:lnTo>
                    <a:pt x="5173" y="615"/>
                  </a:lnTo>
                  <a:lnTo>
                    <a:pt x="5173" y="559"/>
                  </a:lnTo>
                  <a:lnTo>
                    <a:pt x="5173" y="448"/>
                  </a:lnTo>
                  <a:lnTo>
                    <a:pt x="5145" y="336"/>
                  </a:lnTo>
                  <a:lnTo>
                    <a:pt x="5089" y="252"/>
                  </a:lnTo>
                  <a:lnTo>
                    <a:pt x="5033" y="168"/>
                  </a:lnTo>
                  <a:lnTo>
                    <a:pt x="4949" y="84"/>
                  </a:lnTo>
                  <a:lnTo>
                    <a:pt x="4838" y="56"/>
                  </a:lnTo>
                  <a:lnTo>
                    <a:pt x="475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6" name="Google Shape;3546;p38"/>
            <p:cNvSpPr/>
            <p:nvPr/>
          </p:nvSpPr>
          <p:spPr>
            <a:xfrm>
              <a:off x="6396975" y="3245775"/>
              <a:ext cx="129350" cy="28675"/>
            </a:xfrm>
            <a:custGeom>
              <a:avLst/>
              <a:gdLst/>
              <a:ahLst/>
              <a:cxnLst/>
              <a:rect l="l" t="t" r="r" b="b"/>
              <a:pathLst>
                <a:path w="5174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112" y="224"/>
                  </a:lnTo>
                  <a:lnTo>
                    <a:pt x="56" y="336"/>
                  </a:lnTo>
                  <a:lnTo>
                    <a:pt x="28" y="420"/>
                  </a:lnTo>
                  <a:lnTo>
                    <a:pt x="1" y="531"/>
                  </a:lnTo>
                  <a:lnTo>
                    <a:pt x="1" y="587"/>
                  </a:lnTo>
                  <a:lnTo>
                    <a:pt x="28" y="699"/>
                  </a:lnTo>
                  <a:lnTo>
                    <a:pt x="56" y="811"/>
                  </a:lnTo>
                  <a:lnTo>
                    <a:pt x="112" y="895"/>
                  </a:lnTo>
                  <a:lnTo>
                    <a:pt x="168" y="979"/>
                  </a:lnTo>
                  <a:lnTo>
                    <a:pt x="252" y="1063"/>
                  </a:lnTo>
                  <a:lnTo>
                    <a:pt x="336" y="1091"/>
                  </a:lnTo>
                  <a:lnTo>
                    <a:pt x="448" y="1146"/>
                  </a:lnTo>
                  <a:lnTo>
                    <a:pt x="4754" y="1146"/>
                  </a:lnTo>
                  <a:lnTo>
                    <a:pt x="4838" y="1091"/>
                  </a:lnTo>
                  <a:lnTo>
                    <a:pt x="4949" y="1063"/>
                  </a:lnTo>
                  <a:lnTo>
                    <a:pt x="5033" y="979"/>
                  </a:lnTo>
                  <a:lnTo>
                    <a:pt x="5089" y="895"/>
                  </a:lnTo>
                  <a:lnTo>
                    <a:pt x="5145" y="811"/>
                  </a:lnTo>
                  <a:lnTo>
                    <a:pt x="5173" y="699"/>
                  </a:lnTo>
                  <a:lnTo>
                    <a:pt x="5173" y="587"/>
                  </a:lnTo>
                  <a:lnTo>
                    <a:pt x="5173" y="531"/>
                  </a:lnTo>
                  <a:lnTo>
                    <a:pt x="5173" y="420"/>
                  </a:lnTo>
                  <a:lnTo>
                    <a:pt x="5145" y="336"/>
                  </a:lnTo>
                  <a:lnTo>
                    <a:pt x="5089" y="224"/>
                  </a:lnTo>
                  <a:lnTo>
                    <a:pt x="5033" y="168"/>
                  </a:lnTo>
                  <a:lnTo>
                    <a:pt x="4949" y="84"/>
                  </a:lnTo>
                  <a:lnTo>
                    <a:pt x="4838" y="28"/>
                  </a:lnTo>
                  <a:lnTo>
                    <a:pt x="475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7" name="Google Shape;3547;p38"/>
            <p:cNvSpPr/>
            <p:nvPr/>
          </p:nvSpPr>
          <p:spPr>
            <a:xfrm>
              <a:off x="6251575" y="279700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5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5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8" name="Google Shape;3548;p38"/>
            <p:cNvSpPr/>
            <p:nvPr/>
          </p:nvSpPr>
          <p:spPr>
            <a:xfrm>
              <a:off x="7300775" y="2797000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3" y="113"/>
                  </a:lnTo>
                  <a:lnTo>
                    <a:pt x="29" y="225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5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444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9" name="Google Shape;3549;p38"/>
            <p:cNvSpPr/>
            <p:nvPr/>
          </p:nvSpPr>
          <p:spPr>
            <a:xfrm>
              <a:off x="6251575" y="386087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5" y="29"/>
                  </a:lnTo>
                  <a:lnTo>
                    <a:pt x="113" y="113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5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0" name="Google Shape;3550;p38"/>
            <p:cNvSpPr/>
            <p:nvPr/>
          </p:nvSpPr>
          <p:spPr>
            <a:xfrm>
              <a:off x="7300775" y="3860875"/>
              <a:ext cx="18200" cy="18200"/>
            </a:xfrm>
            <a:custGeom>
              <a:avLst/>
              <a:gdLst/>
              <a:ahLst/>
              <a:cxnLst/>
              <a:rect l="l" t="t" r="r" b="b"/>
              <a:pathLst>
                <a:path w="728" h="728" extrusionOk="0">
                  <a:moveTo>
                    <a:pt x="364" y="1"/>
                  </a:moveTo>
                  <a:lnTo>
                    <a:pt x="224" y="29"/>
                  </a:lnTo>
                  <a:lnTo>
                    <a:pt x="113" y="113"/>
                  </a:lnTo>
                  <a:lnTo>
                    <a:pt x="29" y="224"/>
                  </a:lnTo>
                  <a:lnTo>
                    <a:pt x="1" y="364"/>
                  </a:lnTo>
                  <a:lnTo>
                    <a:pt x="29" y="504"/>
                  </a:lnTo>
                  <a:lnTo>
                    <a:pt x="113" y="616"/>
                  </a:lnTo>
                  <a:lnTo>
                    <a:pt x="224" y="700"/>
                  </a:lnTo>
                  <a:lnTo>
                    <a:pt x="364" y="728"/>
                  </a:lnTo>
                  <a:lnTo>
                    <a:pt x="504" y="700"/>
                  </a:lnTo>
                  <a:lnTo>
                    <a:pt x="616" y="616"/>
                  </a:lnTo>
                  <a:lnTo>
                    <a:pt x="700" y="504"/>
                  </a:lnTo>
                  <a:lnTo>
                    <a:pt x="728" y="364"/>
                  </a:lnTo>
                  <a:lnTo>
                    <a:pt x="700" y="224"/>
                  </a:lnTo>
                  <a:lnTo>
                    <a:pt x="616" y="113"/>
                  </a:lnTo>
                  <a:lnTo>
                    <a:pt x="504" y="29"/>
                  </a:lnTo>
                  <a:lnTo>
                    <a:pt x="364" y="1"/>
                  </a:lnTo>
                  <a:close/>
                </a:path>
              </a:pathLst>
            </a:custGeom>
            <a:solidFill>
              <a:srgbClr val="44434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1" name="Google Shape;3551;p38"/>
            <p:cNvSpPr/>
            <p:nvPr/>
          </p:nvSpPr>
          <p:spPr>
            <a:xfrm>
              <a:off x="4988500" y="3447075"/>
              <a:ext cx="466950" cy="344625"/>
            </a:xfrm>
            <a:custGeom>
              <a:avLst/>
              <a:gdLst/>
              <a:ahLst/>
              <a:cxnLst/>
              <a:rect l="l" t="t" r="r" b="b"/>
              <a:pathLst>
                <a:path w="18678" h="13785" extrusionOk="0">
                  <a:moveTo>
                    <a:pt x="0" y="1"/>
                  </a:moveTo>
                  <a:lnTo>
                    <a:pt x="0" y="13785"/>
                  </a:lnTo>
                  <a:lnTo>
                    <a:pt x="18678" y="13785"/>
                  </a:lnTo>
                  <a:lnTo>
                    <a:pt x="1867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2" name="Google Shape;3552;p38"/>
            <p:cNvSpPr/>
            <p:nvPr/>
          </p:nvSpPr>
          <p:spPr>
            <a:xfrm>
              <a:off x="4988500" y="3447075"/>
              <a:ext cx="466950" cy="344625"/>
            </a:xfrm>
            <a:custGeom>
              <a:avLst/>
              <a:gdLst/>
              <a:ahLst/>
              <a:cxnLst/>
              <a:rect l="l" t="t" r="r" b="b"/>
              <a:pathLst>
                <a:path w="18678" h="13785" fill="none" extrusionOk="0">
                  <a:moveTo>
                    <a:pt x="18678" y="13785"/>
                  </a:moveTo>
                  <a:lnTo>
                    <a:pt x="0" y="13785"/>
                  </a:lnTo>
                  <a:lnTo>
                    <a:pt x="0" y="1"/>
                  </a:lnTo>
                  <a:lnTo>
                    <a:pt x="18678" y="1"/>
                  </a:lnTo>
                  <a:lnTo>
                    <a:pt x="18678" y="1378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3" name="Google Shape;3553;p38"/>
            <p:cNvSpPr/>
            <p:nvPr/>
          </p:nvSpPr>
          <p:spPr>
            <a:xfrm>
              <a:off x="3091425" y="3526050"/>
              <a:ext cx="466950" cy="230000"/>
            </a:xfrm>
            <a:custGeom>
              <a:avLst/>
              <a:gdLst/>
              <a:ahLst/>
              <a:cxnLst/>
              <a:rect l="l" t="t" r="r" b="b"/>
              <a:pathLst>
                <a:path w="18678" h="9200" extrusionOk="0">
                  <a:moveTo>
                    <a:pt x="0" y="1"/>
                  </a:moveTo>
                  <a:lnTo>
                    <a:pt x="0" y="9200"/>
                  </a:lnTo>
                  <a:lnTo>
                    <a:pt x="18677" y="9200"/>
                  </a:lnTo>
                  <a:lnTo>
                    <a:pt x="1867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4" name="Google Shape;3554;p38"/>
            <p:cNvSpPr/>
            <p:nvPr/>
          </p:nvSpPr>
          <p:spPr>
            <a:xfrm>
              <a:off x="3608675" y="3152100"/>
              <a:ext cx="1337200" cy="617925"/>
            </a:xfrm>
            <a:custGeom>
              <a:avLst/>
              <a:gdLst/>
              <a:ahLst/>
              <a:cxnLst/>
              <a:rect l="l" t="t" r="r" b="b"/>
              <a:pathLst>
                <a:path w="53488" h="24717" extrusionOk="0">
                  <a:moveTo>
                    <a:pt x="4306" y="1"/>
                  </a:moveTo>
                  <a:lnTo>
                    <a:pt x="3887" y="28"/>
                  </a:lnTo>
                  <a:lnTo>
                    <a:pt x="3440" y="84"/>
                  </a:lnTo>
                  <a:lnTo>
                    <a:pt x="3048" y="196"/>
                  </a:lnTo>
                  <a:lnTo>
                    <a:pt x="2629" y="364"/>
                  </a:lnTo>
                  <a:lnTo>
                    <a:pt x="2265" y="560"/>
                  </a:lnTo>
                  <a:lnTo>
                    <a:pt x="1902" y="783"/>
                  </a:lnTo>
                  <a:lnTo>
                    <a:pt x="1566" y="1035"/>
                  </a:lnTo>
                  <a:lnTo>
                    <a:pt x="1259" y="1315"/>
                  </a:lnTo>
                  <a:lnTo>
                    <a:pt x="979" y="1650"/>
                  </a:lnTo>
                  <a:lnTo>
                    <a:pt x="755" y="1986"/>
                  </a:lnTo>
                  <a:lnTo>
                    <a:pt x="532" y="2377"/>
                  </a:lnTo>
                  <a:lnTo>
                    <a:pt x="336" y="2769"/>
                  </a:lnTo>
                  <a:lnTo>
                    <a:pt x="196" y="3160"/>
                  </a:lnTo>
                  <a:lnTo>
                    <a:pt x="84" y="3607"/>
                  </a:lnTo>
                  <a:lnTo>
                    <a:pt x="29" y="4055"/>
                  </a:lnTo>
                  <a:lnTo>
                    <a:pt x="1" y="4530"/>
                  </a:lnTo>
                  <a:lnTo>
                    <a:pt x="1" y="20215"/>
                  </a:lnTo>
                  <a:lnTo>
                    <a:pt x="29" y="20663"/>
                  </a:lnTo>
                  <a:lnTo>
                    <a:pt x="84" y="21110"/>
                  </a:lnTo>
                  <a:lnTo>
                    <a:pt x="196" y="21557"/>
                  </a:lnTo>
                  <a:lnTo>
                    <a:pt x="336" y="21977"/>
                  </a:lnTo>
                  <a:lnTo>
                    <a:pt x="532" y="22368"/>
                  </a:lnTo>
                  <a:lnTo>
                    <a:pt x="755" y="22732"/>
                  </a:lnTo>
                  <a:lnTo>
                    <a:pt x="979" y="23067"/>
                  </a:lnTo>
                  <a:lnTo>
                    <a:pt x="1259" y="23403"/>
                  </a:lnTo>
                  <a:lnTo>
                    <a:pt x="1566" y="23682"/>
                  </a:lnTo>
                  <a:lnTo>
                    <a:pt x="1902" y="23962"/>
                  </a:lnTo>
                  <a:lnTo>
                    <a:pt x="2265" y="24186"/>
                  </a:lnTo>
                  <a:lnTo>
                    <a:pt x="2629" y="24381"/>
                  </a:lnTo>
                  <a:lnTo>
                    <a:pt x="3048" y="24521"/>
                  </a:lnTo>
                  <a:lnTo>
                    <a:pt x="3440" y="24633"/>
                  </a:lnTo>
                  <a:lnTo>
                    <a:pt x="3887" y="24717"/>
                  </a:lnTo>
                  <a:lnTo>
                    <a:pt x="49601" y="24717"/>
                  </a:lnTo>
                  <a:lnTo>
                    <a:pt x="50021" y="24633"/>
                  </a:lnTo>
                  <a:lnTo>
                    <a:pt x="50440" y="24521"/>
                  </a:lnTo>
                  <a:lnTo>
                    <a:pt x="50832" y="24381"/>
                  </a:lnTo>
                  <a:lnTo>
                    <a:pt x="51223" y="24186"/>
                  </a:lnTo>
                  <a:lnTo>
                    <a:pt x="51587" y="23962"/>
                  </a:lnTo>
                  <a:lnTo>
                    <a:pt x="51894" y="23682"/>
                  </a:lnTo>
                  <a:lnTo>
                    <a:pt x="52202" y="23403"/>
                  </a:lnTo>
                  <a:lnTo>
                    <a:pt x="52481" y="23067"/>
                  </a:lnTo>
                  <a:lnTo>
                    <a:pt x="52733" y="22732"/>
                  </a:lnTo>
                  <a:lnTo>
                    <a:pt x="52957" y="22368"/>
                  </a:lnTo>
                  <a:lnTo>
                    <a:pt x="53124" y="21977"/>
                  </a:lnTo>
                  <a:lnTo>
                    <a:pt x="53292" y="21557"/>
                  </a:lnTo>
                  <a:lnTo>
                    <a:pt x="53376" y="21110"/>
                  </a:lnTo>
                  <a:lnTo>
                    <a:pt x="53460" y="20663"/>
                  </a:lnTo>
                  <a:lnTo>
                    <a:pt x="53488" y="20215"/>
                  </a:lnTo>
                  <a:lnTo>
                    <a:pt x="53488" y="4530"/>
                  </a:lnTo>
                  <a:lnTo>
                    <a:pt x="53460" y="4055"/>
                  </a:lnTo>
                  <a:lnTo>
                    <a:pt x="53376" y="3607"/>
                  </a:lnTo>
                  <a:lnTo>
                    <a:pt x="53292" y="3160"/>
                  </a:lnTo>
                  <a:lnTo>
                    <a:pt x="53124" y="2769"/>
                  </a:lnTo>
                  <a:lnTo>
                    <a:pt x="52957" y="2377"/>
                  </a:lnTo>
                  <a:lnTo>
                    <a:pt x="52733" y="1986"/>
                  </a:lnTo>
                  <a:lnTo>
                    <a:pt x="52481" y="1650"/>
                  </a:lnTo>
                  <a:lnTo>
                    <a:pt x="52202" y="1315"/>
                  </a:lnTo>
                  <a:lnTo>
                    <a:pt x="51894" y="1035"/>
                  </a:lnTo>
                  <a:lnTo>
                    <a:pt x="51587" y="783"/>
                  </a:lnTo>
                  <a:lnTo>
                    <a:pt x="51223" y="560"/>
                  </a:lnTo>
                  <a:lnTo>
                    <a:pt x="50832" y="364"/>
                  </a:lnTo>
                  <a:lnTo>
                    <a:pt x="50440" y="196"/>
                  </a:lnTo>
                  <a:lnTo>
                    <a:pt x="50021" y="84"/>
                  </a:lnTo>
                  <a:lnTo>
                    <a:pt x="49601" y="28"/>
                  </a:lnTo>
                  <a:lnTo>
                    <a:pt x="49154" y="1"/>
                  </a:lnTo>
                  <a:close/>
                </a:path>
              </a:pathLst>
            </a:custGeom>
            <a:solidFill>
              <a:srgbClr val="C9C9C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5" name="Google Shape;3555;p38"/>
            <p:cNvSpPr/>
            <p:nvPr/>
          </p:nvSpPr>
          <p:spPr>
            <a:xfrm>
              <a:off x="3630350" y="3173775"/>
              <a:ext cx="1293875" cy="575300"/>
            </a:xfrm>
            <a:custGeom>
              <a:avLst/>
              <a:gdLst/>
              <a:ahLst/>
              <a:cxnLst/>
              <a:rect l="l" t="t" r="r" b="b"/>
              <a:pathLst>
                <a:path w="51755" h="23012" extrusionOk="0">
                  <a:moveTo>
                    <a:pt x="3439" y="0"/>
                  </a:moveTo>
                  <a:lnTo>
                    <a:pt x="3104" y="28"/>
                  </a:lnTo>
                  <a:lnTo>
                    <a:pt x="2768" y="84"/>
                  </a:lnTo>
                  <a:lnTo>
                    <a:pt x="2433" y="168"/>
                  </a:lnTo>
                  <a:lnTo>
                    <a:pt x="2097" y="280"/>
                  </a:lnTo>
                  <a:lnTo>
                    <a:pt x="1818" y="448"/>
                  </a:lnTo>
                  <a:lnTo>
                    <a:pt x="1510" y="615"/>
                  </a:lnTo>
                  <a:lnTo>
                    <a:pt x="1259" y="839"/>
                  </a:lnTo>
                  <a:lnTo>
                    <a:pt x="1007" y="1063"/>
                  </a:lnTo>
                  <a:lnTo>
                    <a:pt x="783" y="1342"/>
                  </a:lnTo>
                  <a:lnTo>
                    <a:pt x="587" y="1622"/>
                  </a:lnTo>
                  <a:lnTo>
                    <a:pt x="420" y="1902"/>
                  </a:lnTo>
                  <a:lnTo>
                    <a:pt x="280" y="2237"/>
                  </a:lnTo>
                  <a:lnTo>
                    <a:pt x="168" y="2573"/>
                  </a:lnTo>
                  <a:lnTo>
                    <a:pt x="84" y="2908"/>
                  </a:lnTo>
                  <a:lnTo>
                    <a:pt x="28" y="3272"/>
                  </a:lnTo>
                  <a:lnTo>
                    <a:pt x="0" y="3663"/>
                  </a:lnTo>
                  <a:lnTo>
                    <a:pt x="0" y="19348"/>
                  </a:lnTo>
                  <a:lnTo>
                    <a:pt x="28" y="19712"/>
                  </a:lnTo>
                  <a:lnTo>
                    <a:pt x="84" y="20075"/>
                  </a:lnTo>
                  <a:lnTo>
                    <a:pt x="168" y="20411"/>
                  </a:lnTo>
                  <a:lnTo>
                    <a:pt x="280" y="20746"/>
                  </a:lnTo>
                  <a:lnTo>
                    <a:pt x="420" y="21082"/>
                  </a:lnTo>
                  <a:lnTo>
                    <a:pt x="587" y="21389"/>
                  </a:lnTo>
                  <a:lnTo>
                    <a:pt x="783" y="21669"/>
                  </a:lnTo>
                  <a:lnTo>
                    <a:pt x="1007" y="21921"/>
                  </a:lnTo>
                  <a:lnTo>
                    <a:pt x="1259" y="22172"/>
                  </a:lnTo>
                  <a:lnTo>
                    <a:pt x="1510" y="22368"/>
                  </a:lnTo>
                  <a:lnTo>
                    <a:pt x="1818" y="22564"/>
                  </a:lnTo>
                  <a:lnTo>
                    <a:pt x="2097" y="22704"/>
                  </a:lnTo>
                  <a:lnTo>
                    <a:pt x="2433" y="22843"/>
                  </a:lnTo>
                  <a:lnTo>
                    <a:pt x="2768" y="22927"/>
                  </a:lnTo>
                  <a:lnTo>
                    <a:pt x="3104" y="22983"/>
                  </a:lnTo>
                  <a:lnTo>
                    <a:pt x="3439" y="23011"/>
                  </a:lnTo>
                  <a:lnTo>
                    <a:pt x="48287" y="23011"/>
                  </a:lnTo>
                  <a:lnTo>
                    <a:pt x="48651" y="22983"/>
                  </a:lnTo>
                  <a:lnTo>
                    <a:pt x="48986" y="22927"/>
                  </a:lnTo>
                  <a:lnTo>
                    <a:pt x="49322" y="22843"/>
                  </a:lnTo>
                  <a:lnTo>
                    <a:pt x="49629" y="22704"/>
                  </a:lnTo>
                  <a:lnTo>
                    <a:pt x="49937" y="22564"/>
                  </a:lnTo>
                  <a:lnTo>
                    <a:pt x="50216" y="22368"/>
                  </a:lnTo>
                  <a:lnTo>
                    <a:pt x="50496" y="22172"/>
                  </a:lnTo>
                  <a:lnTo>
                    <a:pt x="50720" y="21921"/>
                  </a:lnTo>
                  <a:lnTo>
                    <a:pt x="50943" y="21669"/>
                  </a:lnTo>
                  <a:lnTo>
                    <a:pt x="51167" y="21389"/>
                  </a:lnTo>
                  <a:lnTo>
                    <a:pt x="51335" y="21082"/>
                  </a:lnTo>
                  <a:lnTo>
                    <a:pt x="51474" y="20746"/>
                  </a:lnTo>
                  <a:lnTo>
                    <a:pt x="51586" y="20411"/>
                  </a:lnTo>
                  <a:lnTo>
                    <a:pt x="51670" y="20075"/>
                  </a:lnTo>
                  <a:lnTo>
                    <a:pt x="51726" y="19712"/>
                  </a:lnTo>
                  <a:lnTo>
                    <a:pt x="51754" y="19348"/>
                  </a:lnTo>
                  <a:lnTo>
                    <a:pt x="51754" y="3663"/>
                  </a:lnTo>
                  <a:lnTo>
                    <a:pt x="51726" y="3272"/>
                  </a:lnTo>
                  <a:lnTo>
                    <a:pt x="51670" y="2908"/>
                  </a:lnTo>
                  <a:lnTo>
                    <a:pt x="51586" y="2573"/>
                  </a:lnTo>
                  <a:lnTo>
                    <a:pt x="51474" y="2237"/>
                  </a:lnTo>
                  <a:lnTo>
                    <a:pt x="51335" y="1902"/>
                  </a:lnTo>
                  <a:lnTo>
                    <a:pt x="51167" y="1622"/>
                  </a:lnTo>
                  <a:lnTo>
                    <a:pt x="50943" y="1342"/>
                  </a:lnTo>
                  <a:lnTo>
                    <a:pt x="50720" y="1063"/>
                  </a:lnTo>
                  <a:lnTo>
                    <a:pt x="50496" y="839"/>
                  </a:lnTo>
                  <a:lnTo>
                    <a:pt x="50216" y="615"/>
                  </a:lnTo>
                  <a:lnTo>
                    <a:pt x="49937" y="448"/>
                  </a:lnTo>
                  <a:lnTo>
                    <a:pt x="49629" y="280"/>
                  </a:lnTo>
                  <a:lnTo>
                    <a:pt x="49322" y="168"/>
                  </a:lnTo>
                  <a:lnTo>
                    <a:pt x="48986" y="84"/>
                  </a:lnTo>
                  <a:lnTo>
                    <a:pt x="48651" y="28"/>
                  </a:lnTo>
                  <a:lnTo>
                    <a:pt x="48287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6" name="Google Shape;3556;p38"/>
            <p:cNvSpPr/>
            <p:nvPr/>
          </p:nvSpPr>
          <p:spPr>
            <a:xfrm>
              <a:off x="3224925" y="3635800"/>
              <a:ext cx="81800" cy="82500"/>
            </a:xfrm>
            <a:custGeom>
              <a:avLst/>
              <a:gdLst/>
              <a:ahLst/>
              <a:cxnLst/>
              <a:rect l="l" t="t" r="r" b="b"/>
              <a:pathLst>
                <a:path w="3272" h="3300" extrusionOk="0">
                  <a:moveTo>
                    <a:pt x="1622" y="1"/>
                  </a:moveTo>
                  <a:lnTo>
                    <a:pt x="1454" y="29"/>
                  </a:lnTo>
                  <a:lnTo>
                    <a:pt x="1287" y="57"/>
                  </a:lnTo>
                  <a:lnTo>
                    <a:pt x="1119" y="85"/>
                  </a:lnTo>
                  <a:lnTo>
                    <a:pt x="839" y="224"/>
                  </a:lnTo>
                  <a:lnTo>
                    <a:pt x="560" y="392"/>
                  </a:lnTo>
                  <a:lnTo>
                    <a:pt x="364" y="616"/>
                  </a:lnTo>
                  <a:lnTo>
                    <a:pt x="168" y="895"/>
                  </a:lnTo>
                  <a:lnTo>
                    <a:pt x="57" y="1175"/>
                  </a:lnTo>
                  <a:lnTo>
                    <a:pt x="1" y="1510"/>
                  </a:lnTo>
                  <a:lnTo>
                    <a:pt x="1" y="1678"/>
                  </a:lnTo>
                  <a:lnTo>
                    <a:pt x="1" y="1846"/>
                  </a:lnTo>
                  <a:lnTo>
                    <a:pt x="29" y="2014"/>
                  </a:lnTo>
                  <a:lnTo>
                    <a:pt x="57" y="2154"/>
                  </a:lnTo>
                  <a:lnTo>
                    <a:pt x="196" y="2461"/>
                  </a:lnTo>
                  <a:lnTo>
                    <a:pt x="392" y="2713"/>
                  </a:lnTo>
                  <a:lnTo>
                    <a:pt x="616" y="2936"/>
                  </a:lnTo>
                  <a:lnTo>
                    <a:pt x="867" y="3104"/>
                  </a:lnTo>
                  <a:lnTo>
                    <a:pt x="1175" y="3244"/>
                  </a:lnTo>
                  <a:lnTo>
                    <a:pt x="1482" y="3300"/>
                  </a:lnTo>
                  <a:lnTo>
                    <a:pt x="1818" y="3300"/>
                  </a:lnTo>
                  <a:lnTo>
                    <a:pt x="1986" y="3272"/>
                  </a:lnTo>
                  <a:lnTo>
                    <a:pt x="2153" y="3216"/>
                  </a:lnTo>
                  <a:lnTo>
                    <a:pt x="2433" y="3104"/>
                  </a:lnTo>
                  <a:lnTo>
                    <a:pt x="2713" y="2908"/>
                  </a:lnTo>
                  <a:lnTo>
                    <a:pt x="2908" y="2685"/>
                  </a:lnTo>
                  <a:lnTo>
                    <a:pt x="3104" y="2433"/>
                  </a:lnTo>
                  <a:lnTo>
                    <a:pt x="3216" y="2126"/>
                  </a:lnTo>
                  <a:lnTo>
                    <a:pt x="3272" y="1818"/>
                  </a:lnTo>
                  <a:lnTo>
                    <a:pt x="3272" y="1650"/>
                  </a:lnTo>
                  <a:lnTo>
                    <a:pt x="3272" y="1483"/>
                  </a:lnTo>
                  <a:lnTo>
                    <a:pt x="3244" y="1315"/>
                  </a:lnTo>
                  <a:lnTo>
                    <a:pt x="3188" y="1147"/>
                  </a:lnTo>
                  <a:lnTo>
                    <a:pt x="3076" y="867"/>
                  </a:lnTo>
                  <a:lnTo>
                    <a:pt x="2880" y="588"/>
                  </a:lnTo>
                  <a:lnTo>
                    <a:pt x="2657" y="364"/>
                  </a:lnTo>
                  <a:lnTo>
                    <a:pt x="2405" y="196"/>
                  </a:lnTo>
                  <a:lnTo>
                    <a:pt x="2098" y="85"/>
                  </a:lnTo>
                  <a:lnTo>
                    <a:pt x="1790" y="29"/>
                  </a:lnTo>
                  <a:lnTo>
                    <a:pt x="162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7" name="Google Shape;3557;p38"/>
            <p:cNvSpPr/>
            <p:nvPr/>
          </p:nvSpPr>
          <p:spPr>
            <a:xfrm>
              <a:off x="3231225" y="3642100"/>
              <a:ext cx="69225" cy="69925"/>
            </a:xfrm>
            <a:custGeom>
              <a:avLst/>
              <a:gdLst/>
              <a:ahLst/>
              <a:cxnLst/>
              <a:rect l="l" t="t" r="r" b="b"/>
              <a:pathLst>
                <a:path w="2769" h="2797" extrusionOk="0">
                  <a:moveTo>
                    <a:pt x="1510" y="0"/>
                  </a:moveTo>
                  <a:lnTo>
                    <a:pt x="1230" y="28"/>
                  </a:lnTo>
                  <a:lnTo>
                    <a:pt x="951" y="84"/>
                  </a:lnTo>
                  <a:lnTo>
                    <a:pt x="699" y="196"/>
                  </a:lnTo>
                  <a:lnTo>
                    <a:pt x="476" y="336"/>
                  </a:lnTo>
                  <a:lnTo>
                    <a:pt x="280" y="532"/>
                  </a:lnTo>
                  <a:lnTo>
                    <a:pt x="140" y="755"/>
                  </a:lnTo>
                  <a:lnTo>
                    <a:pt x="28" y="1007"/>
                  </a:lnTo>
                  <a:lnTo>
                    <a:pt x="0" y="1286"/>
                  </a:lnTo>
                  <a:lnTo>
                    <a:pt x="0" y="1566"/>
                  </a:lnTo>
                  <a:lnTo>
                    <a:pt x="56" y="1846"/>
                  </a:lnTo>
                  <a:lnTo>
                    <a:pt x="168" y="2097"/>
                  </a:lnTo>
                  <a:lnTo>
                    <a:pt x="308" y="2321"/>
                  </a:lnTo>
                  <a:lnTo>
                    <a:pt x="503" y="2489"/>
                  </a:lnTo>
                  <a:lnTo>
                    <a:pt x="727" y="2656"/>
                  </a:lnTo>
                  <a:lnTo>
                    <a:pt x="979" y="2740"/>
                  </a:lnTo>
                  <a:lnTo>
                    <a:pt x="1258" y="2796"/>
                  </a:lnTo>
                  <a:lnTo>
                    <a:pt x="1538" y="2796"/>
                  </a:lnTo>
                  <a:lnTo>
                    <a:pt x="1818" y="2740"/>
                  </a:lnTo>
                  <a:lnTo>
                    <a:pt x="2069" y="2629"/>
                  </a:lnTo>
                  <a:lnTo>
                    <a:pt x="2293" y="2489"/>
                  </a:lnTo>
                  <a:lnTo>
                    <a:pt x="2489" y="2293"/>
                  </a:lnTo>
                  <a:lnTo>
                    <a:pt x="2628" y="2069"/>
                  </a:lnTo>
                  <a:lnTo>
                    <a:pt x="2712" y="1818"/>
                  </a:lnTo>
                  <a:lnTo>
                    <a:pt x="2768" y="1538"/>
                  </a:lnTo>
                  <a:lnTo>
                    <a:pt x="2768" y="1258"/>
                  </a:lnTo>
                  <a:lnTo>
                    <a:pt x="2712" y="979"/>
                  </a:lnTo>
                  <a:lnTo>
                    <a:pt x="2600" y="727"/>
                  </a:lnTo>
                  <a:lnTo>
                    <a:pt x="2461" y="504"/>
                  </a:lnTo>
                  <a:lnTo>
                    <a:pt x="2265" y="308"/>
                  </a:lnTo>
                  <a:lnTo>
                    <a:pt x="2041" y="168"/>
                  </a:lnTo>
                  <a:lnTo>
                    <a:pt x="1790" y="56"/>
                  </a:lnTo>
                  <a:lnTo>
                    <a:pt x="151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8" name="Google Shape;3558;p38"/>
            <p:cNvSpPr/>
            <p:nvPr/>
          </p:nvSpPr>
          <p:spPr>
            <a:xfrm>
              <a:off x="3259875" y="3660275"/>
              <a:ext cx="14000" cy="22375"/>
            </a:xfrm>
            <a:custGeom>
              <a:avLst/>
              <a:gdLst/>
              <a:ahLst/>
              <a:cxnLst/>
              <a:rect l="l" t="t" r="r" b="b"/>
              <a:pathLst>
                <a:path w="560" h="895" extrusionOk="0">
                  <a:moveTo>
                    <a:pt x="560" y="0"/>
                  </a:moveTo>
                  <a:lnTo>
                    <a:pt x="1" y="699"/>
                  </a:lnTo>
                  <a:lnTo>
                    <a:pt x="336" y="89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9" name="Google Shape;3559;p38"/>
            <p:cNvSpPr/>
            <p:nvPr/>
          </p:nvSpPr>
          <p:spPr>
            <a:xfrm>
              <a:off x="3319300" y="3635800"/>
              <a:ext cx="82500" cy="82500"/>
            </a:xfrm>
            <a:custGeom>
              <a:avLst/>
              <a:gdLst/>
              <a:ahLst/>
              <a:cxnLst/>
              <a:rect l="l" t="t" r="r" b="b"/>
              <a:pathLst>
                <a:path w="3300" h="3300" extrusionOk="0">
                  <a:moveTo>
                    <a:pt x="1482" y="1"/>
                  </a:moveTo>
                  <a:lnTo>
                    <a:pt x="1342" y="29"/>
                  </a:lnTo>
                  <a:lnTo>
                    <a:pt x="1007" y="113"/>
                  </a:lnTo>
                  <a:lnTo>
                    <a:pt x="727" y="280"/>
                  </a:lnTo>
                  <a:lnTo>
                    <a:pt x="503" y="476"/>
                  </a:lnTo>
                  <a:lnTo>
                    <a:pt x="280" y="700"/>
                  </a:lnTo>
                  <a:lnTo>
                    <a:pt x="140" y="979"/>
                  </a:lnTo>
                  <a:lnTo>
                    <a:pt x="28" y="1287"/>
                  </a:lnTo>
                  <a:lnTo>
                    <a:pt x="0" y="1455"/>
                  </a:lnTo>
                  <a:lnTo>
                    <a:pt x="0" y="1622"/>
                  </a:lnTo>
                  <a:lnTo>
                    <a:pt x="0" y="1790"/>
                  </a:lnTo>
                  <a:lnTo>
                    <a:pt x="28" y="1958"/>
                  </a:lnTo>
                  <a:lnTo>
                    <a:pt x="112" y="2265"/>
                  </a:lnTo>
                  <a:lnTo>
                    <a:pt x="280" y="2545"/>
                  </a:lnTo>
                  <a:lnTo>
                    <a:pt x="475" y="2797"/>
                  </a:lnTo>
                  <a:lnTo>
                    <a:pt x="699" y="2992"/>
                  </a:lnTo>
                  <a:lnTo>
                    <a:pt x="979" y="3160"/>
                  </a:lnTo>
                  <a:lnTo>
                    <a:pt x="1286" y="3244"/>
                  </a:lnTo>
                  <a:lnTo>
                    <a:pt x="1454" y="3272"/>
                  </a:lnTo>
                  <a:lnTo>
                    <a:pt x="1622" y="3300"/>
                  </a:lnTo>
                  <a:lnTo>
                    <a:pt x="1790" y="3272"/>
                  </a:lnTo>
                  <a:lnTo>
                    <a:pt x="1957" y="3272"/>
                  </a:lnTo>
                  <a:lnTo>
                    <a:pt x="2265" y="3160"/>
                  </a:lnTo>
                  <a:lnTo>
                    <a:pt x="2545" y="3020"/>
                  </a:lnTo>
                  <a:lnTo>
                    <a:pt x="2796" y="2825"/>
                  </a:lnTo>
                  <a:lnTo>
                    <a:pt x="2992" y="2573"/>
                  </a:lnTo>
                  <a:lnTo>
                    <a:pt x="3160" y="2293"/>
                  </a:lnTo>
                  <a:lnTo>
                    <a:pt x="3244" y="1986"/>
                  </a:lnTo>
                  <a:lnTo>
                    <a:pt x="3271" y="1818"/>
                  </a:lnTo>
                  <a:lnTo>
                    <a:pt x="3299" y="1650"/>
                  </a:lnTo>
                  <a:lnTo>
                    <a:pt x="3271" y="1483"/>
                  </a:lnTo>
                  <a:lnTo>
                    <a:pt x="3271" y="1315"/>
                  </a:lnTo>
                  <a:lnTo>
                    <a:pt x="3160" y="1007"/>
                  </a:lnTo>
                  <a:lnTo>
                    <a:pt x="3020" y="728"/>
                  </a:lnTo>
                  <a:lnTo>
                    <a:pt x="2824" y="504"/>
                  </a:lnTo>
                  <a:lnTo>
                    <a:pt x="2572" y="280"/>
                  </a:lnTo>
                  <a:lnTo>
                    <a:pt x="2293" y="140"/>
                  </a:lnTo>
                  <a:lnTo>
                    <a:pt x="1985" y="29"/>
                  </a:lnTo>
                  <a:lnTo>
                    <a:pt x="1818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0" name="Google Shape;3560;p38"/>
            <p:cNvSpPr/>
            <p:nvPr/>
          </p:nvSpPr>
          <p:spPr>
            <a:xfrm>
              <a:off x="3325575" y="3642100"/>
              <a:ext cx="69925" cy="69925"/>
            </a:xfrm>
            <a:custGeom>
              <a:avLst/>
              <a:gdLst/>
              <a:ahLst/>
              <a:cxnLst/>
              <a:rect l="l" t="t" r="r" b="b"/>
              <a:pathLst>
                <a:path w="2797" h="2797" extrusionOk="0">
                  <a:moveTo>
                    <a:pt x="1399" y="0"/>
                  </a:moveTo>
                  <a:lnTo>
                    <a:pt x="1119" y="28"/>
                  </a:lnTo>
                  <a:lnTo>
                    <a:pt x="868" y="84"/>
                  </a:lnTo>
                  <a:lnTo>
                    <a:pt x="616" y="224"/>
                  </a:lnTo>
                  <a:lnTo>
                    <a:pt x="420" y="392"/>
                  </a:lnTo>
                  <a:lnTo>
                    <a:pt x="252" y="587"/>
                  </a:lnTo>
                  <a:lnTo>
                    <a:pt x="113" y="839"/>
                  </a:lnTo>
                  <a:lnTo>
                    <a:pt x="29" y="1091"/>
                  </a:lnTo>
                  <a:lnTo>
                    <a:pt x="1" y="1370"/>
                  </a:lnTo>
                  <a:lnTo>
                    <a:pt x="29" y="1650"/>
                  </a:lnTo>
                  <a:lnTo>
                    <a:pt x="113" y="1930"/>
                  </a:lnTo>
                  <a:lnTo>
                    <a:pt x="224" y="2153"/>
                  </a:lnTo>
                  <a:lnTo>
                    <a:pt x="392" y="2377"/>
                  </a:lnTo>
                  <a:lnTo>
                    <a:pt x="588" y="2545"/>
                  </a:lnTo>
                  <a:lnTo>
                    <a:pt x="840" y="2684"/>
                  </a:lnTo>
                  <a:lnTo>
                    <a:pt x="1091" y="2768"/>
                  </a:lnTo>
                  <a:lnTo>
                    <a:pt x="1371" y="2796"/>
                  </a:lnTo>
                  <a:lnTo>
                    <a:pt x="1650" y="2768"/>
                  </a:lnTo>
                  <a:lnTo>
                    <a:pt x="1930" y="2684"/>
                  </a:lnTo>
                  <a:lnTo>
                    <a:pt x="2154" y="2573"/>
                  </a:lnTo>
                  <a:lnTo>
                    <a:pt x="2377" y="2377"/>
                  </a:lnTo>
                  <a:lnTo>
                    <a:pt x="2545" y="2181"/>
                  </a:lnTo>
                  <a:lnTo>
                    <a:pt x="2685" y="1957"/>
                  </a:lnTo>
                  <a:lnTo>
                    <a:pt x="2769" y="1678"/>
                  </a:lnTo>
                  <a:lnTo>
                    <a:pt x="2797" y="1398"/>
                  </a:lnTo>
                  <a:lnTo>
                    <a:pt x="2769" y="1119"/>
                  </a:lnTo>
                  <a:lnTo>
                    <a:pt x="2685" y="867"/>
                  </a:lnTo>
                  <a:lnTo>
                    <a:pt x="2573" y="615"/>
                  </a:lnTo>
                  <a:lnTo>
                    <a:pt x="2405" y="420"/>
                  </a:lnTo>
                  <a:lnTo>
                    <a:pt x="2182" y="224"/>
                  </a:lnTo>
                  <a:lnTo>
                    <a:pt x="1958" y="112"/>
                  </a:lnTo>
                  <a:lnTo>
                    <a:pt x="1678" y="28"/>
                  </a:lnTo>
                  <a:lnTo>
                    <a:pt x="139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1" name="Google Shape;3561;p38"/>
            <p:cNvSpPr/>
            <p:nvPr/>
          </p:nvSpPr>
          <p:spPr>
            <a:xfrm>
              <a:off x="3355650" y="3667950"/>
              <a:ext cx="9800" cy="23100"/>
            </a:xfrm>
            <a:custGeom>
              <a:avLst/>
              <a:gdLst/>
              <a:ahLst/>
              <a:cxnLst/>
              <a:rect l="l" t="t" r="r" b="b"/>
              <a:pathLst>
                <a:path w="392" h="924" extrusionOk="0">
                  <a:moveTo>
                    <a:pt x="392" y="1"/>
                  </a:moveTo>
                  <a:lnTo>
                    <a:pt x="0" y="29"/>
                  </a:lnTo>
                  <a:lnTo>
                    <a:pt x="308" y="923"/>
                  </a:lnTo>
                  <a:lnTo>
                    <a:pt x="392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2" name="Google Shape;3562;p38"/>
            <p:cNvSpPr/>
            <p:nvPr/>
          </p:nvSpPr>
          <p:spPr>
            <a:xfrm>
              <a:off x="3129875" y="3636500"/>
              <a:ext cx="82500" cy="82500"/>
            </a:xfrm>
            <a:custGeom>
              <a:avLst/>
              <a:gdLst/>
              <a:ahLst/>
              <a:cxnLst/>
              <a:rect l="l" t="t" r="r" b="b"/>
              <a:pathLst>
                <a:path w="3300" h="3300" extrusionOk="0">
                  <a:moveTo>
                    <a:pt x="1482" y="1"/>
                  </a:moveTo>
                  <a:lnTo>
                    <a:pt x="1314" y="29"/>
                  </a:lnTo>
                  <a:lnTo>
                    <a:pt x="1146" y="85"/>
                  </a:lnTo>
                  <a:lnTo>
                    <a:pt x="839" y="196"/>
                  </a:lnTo>
                  <a:lnTo>
                    <a:pt x="587" y="392"/>
                  </a:lnTo>
                  <a:lnTo>
                    <a:pt x="364" y="616"/>
                  </a:lnTo>
                  <a:lnTo>
                    <a:pt x="196" y="867"/>
                  </a:lnTo>
                  <a:lnTo>
                    <a:pt x="84" y="1175"/>
                  </a:lnTo>
                  <a:lnTo>
                    <a:pt x="0" y="1482"/>
                  </a:lnTo>
                  <a:lnTo>
                    <a:pt x="0" y="1650"/>
                  </a:lnTo>
                  <a:lnTo>
                    <a:pt x="28" y="1818"/>
                  </a:lnTo>
                  <a:lnTo>
                    <a:pt x="56" y="1986"/>
                  </a:lnTo>
                  <a:lnTo>
                    <a:pt x="84" y="2154"/>
                  </a:lnTo>
                  <a:lnTo>
                    <a:pt x="224" y="2461"/>
                  </a:lnTo>
                  <a:lnTo>
                    <a:pt x="391" y="2713"/>
                  </a:lnTo>
                  <a:lnTo>
                    <a:pt x="615" y="2936"/>
                  </a:lnTo>
                  <a:lnTo>
                    <a:pt x="895" y="3104"/>
                  </a:lnTo>
                  <a:lnTo>
                    <a:pt x="1174" y="3216"/>
                  </a:lnTo>
                  <a:lnTo>
                    <a:pt x="1510" y="3272"/>
                  </a:lnTo>
                  <a:lnTo>
                    <a:pt x="1650" y="3300"/>
                  </a:lnTo>
                  <a:lnTo>
                    <a:pt x="1817" y="3272"/>
                  </a:lnTo>
                  <a:lnTo>
                    <a:pt x="1985" y="3244"/>
                  </a:lnTo>
                  <a:lnTo>
                    <a:pt x="2153" y="3216"/>
                  </a:lnTo>
                  <a:lnTo>
                    <a:pt x="2461" y="3076"/>
                  </a:lnTo>
                  <a:lnTo>
                    <a:pt x="2712" y="2908"/>
                  </a:lnTo>
                  <a:lnTo>
                    <a:pt x="2936" y="2685"/>
                  </a:lnTo>
                  <a:lnTo>
                    <a:pt x="3104" y="2405"/>
                  </a:lnTo>
                  <a:lnTo>
                    <a:pt x="3215" y="2126"/>
                  </a:lnTo>
                  <a:lnTo>
                    <a:pt x="3299" y="1790"/>
                  </a:lnTo>
                  <a:lnTo>
                    <a:pt x="3299" y="1622"/>
                  </a:lnTo>
                  <a:lnTo>
                    <a:pt x="3299" y="1455"/>
                  </a:lnTo>
                  <a:lnTo>
                    <a:pt x="3271" y="1315"/>
                  </a:lnTo>
                  <a:lnTo>
                    <a:pt x="3215" y="1147"/>
                  </a:lnTo>
                  <a:lnTo>
                    <a:pt x="3076" y="839"/>
                  </a:lnTo>
                  <a:lnTo>
                    <a:pt x="2908" y="588"/>
                  </a:lnTo>
                  <a:lnTo>
                    <a:pt x="2684" y="364"/>
                  </a:lnTo>
                  <a:lnTo>
                    <a:pt x="2405" y="196"/>
                  </a:lnTo>
                  <a:lnTo>
                    <a:pt x="2125" y="57"/>
                  </a:lnTo>
                  <a:lnTo>
                    <a:pt x="181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3" name="Google Shape;3563;p38"/>
            <p:cNvSpPr/>
            <p:nvPr/>
          </p:nvSpPr>
          <p:spPr>
            <a:xfrm>
              <a:off x="3136150" y="3642800"/>
              <a:ext cx="69925" cy="69925"/>
            </a:xfrm>
            <a:custGeom>
              <a:avLst/>
              <a:gdLst/>
              <a:ahLst/>
              <a:cxnLst/>
              <a:rect l="l" t="t" r="r" b="b"/>
              <a:pathLst>
                <a:path w="2797" h="2797" extrusionOk="0">
                  <a:moveTo>
                    <a:pt x="1259" y="0"/>
                  </a:moveTo>
                  <a:lnTo>
                    <a:pt x="979" y="56"/>
                  </a:lnTo>
                  <a:lnTo>
                    <a:pt x="728" y="168"/>
                  </a:lnTo>
                  <a:lnTo>
                    <a:pt x="504" y="336"/>
                  </a:lnTo>
                  <a:lnTo>
                    <a:pt x="308" y="532"/>
                  </a:lnTo>
                  <a:lnTo>
                    <a:pt x="168" y="755"/>
                  </a:lnTo>
                  <a:lnTo>
                    <a:pt x="57" y="1007"/>
                  </a:lnTo>
                  <a:lnTo>
                    <a:pt x="1" y="1258"/>
                  </a:lnTo>
                  <a:lnTo>
                    <a:pt x="1" y="1538"/>
                  </a:lnTo>
                  <a:lnTo>
                    <a:pt x="57" y="1818"/>
                  </a:lnTo>
                  <a:lnTo>
                    <a:pt x="168" y="2069"/>
                  </a:lnTo>
                  <a:lnTo>
                    <a:pt x="336" y="2293"/>
                  </a:lnTo>
                  <a:lnTo>
                    <a:pt x="532" y="2489"/>
                  </a:lnTo>
                  <a:lnTo>
                    <a:pt x="756" y="2628"/>
                  </a:lnTo>
                  <a:lnTo>
                    <a:pt x="1007" y="2740"/>
                  </a:lnTo>
                  <a:lnTo>
                    <a:pt x="1259" y="2796"/>
                  </a:lnTo>
                  <a:lnTo>
                    <a:pt x="1566" y="2796"/>
                  </a:lnTo>
                  <a:lnTo>
                    <a:pt x="1818" y="2740"/>
                  </a:lnTo>
                  <a:lnTo>
                    <a:pt x="2070" y="2628"/>
                  </a:lnTo>
                  <a:lnTo>
                    <a:pt x="2293" y="2461"/>
                  </a:lnTo>
                  <a:lnTo>
                    <a:pt x="2489" y="2265"/>
                  </a:lnTo>
                  <a:lnTo>
                    <a:pt x="2629" y="2041"/>
                  </a:lnTo>
                  <a:lnTo>
                    <a:pt x="2741" y="1790"/>
                  </a:lnTo>
                  <a:lnTo>
                    <a:pt x="2797" y="1538"/>
                  </a:lnTo>
                  <a:lnTo>
                    <a:pt x="2797" y="1230"/>
                  </a:lnTo>
                  <a:lnTo>
                    <a:pt x="2741" y="951"/>
                  </a:lnTo>
                  <a:lnTo>
                    <a:pt x="2629" y="699"/>
                  </a:lnTo>
                  <a:lnTo>
                    <a:pt x="2461" y="504"/>
                  </a:lnTo>
                  <a:lnTo>
                    <a:pt x="2265" y="308"/>
                  </a:lnTo>
                  <a:lnTo>
                    <a:pt x="2042" y="168"/>
                  </a:lnTo>
                  <a:lnTo>
                    <a:pt x="1790" y="56"/>
                  </a:lnTo>
                  <a:lnTo>
                    <a:pt x="153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4" name="Google Shape;3564;p38"/>
            <p:cNvSpPr/>
            <p:nvPr/>
          </p:nvSpPr>
          <p:spPr>
            <a:xfrm>
              <a:off x="3160625" y="3661675"/>
              <a:ext cx="16800" cy="20300"/>
            </a:xfrm>
            <a:custGeom>
              <a:avLst/>
              <a:gdLst/>
              <a:ahLst/>
              <a:cxnLst/>
              <a:rect l="l" t="t" r="r" b="b"/>
              <a:pathLst>
                <a:path w="672" h="812" extrusionOk="0">
                  <a:moveTo>
                    <a:pt x="0" y="0"/>
                  </a:moveTo>
                  <a:lnTo>
                    <a:pt x="336" y="811"/>
                  </a:lnTo>
                  <a:lnTo>
                    <a:pt x="671" y="61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5" name="Google Shape;3565;p38"/>
            <p:cNvSpPr/>
            <p:nvPr/>
          </p:nvSpPr>
          <p:spPr>
            <a:xfrm>
              <a:off x="5319825" y="354842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2" y="29"/>
                  </a:lnTo>
                  <a:lnTo>
                    <a:pt x="420" y="85"/>
                  </a:lnTo>
                  <a:lnTo>
                    <a:pt x="280" y="141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76"/>
                  </a:lnTo>
                  <a:lnTo>
                    <a:pt x="0" y="588"/>
                  </a:lnTo>
                  <a:lnTo>
                    <a:pt x="0" y="756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315"/>
                  </a:lnTo>
                  <a:lnTo>
                    <a:pt x="448" y="1371"/>
                  </a:lnTo>
                  <a:lnTo>
                    <a:pt x="588" y="1399"/>
                  </a:lnTo>
                  <a:lnTo>
                    <a:pt x="867" y="1399"/>
                  </a:lnTo>
                  <a:lnTo>
                    <a:pt x="1007" y="1343"/>
                  </a:lnTo>
                  <a:lnTo>
                    <a:pt x="1119" y="1287"/>
                  </a:lnTo>
                  <a:lnTo>
                    <a:pt x="1203" y="1175"/>
                  </a:lnTo>
                  <a:lnTo>
                    <a:pt x="1287" y="1091"/>
                  </a:lnTo>
                  <a:lnTo>
                    <a:pt x="1342" y="951"/>
                  </a:lnTo>
                  <a:lnTo>
                    <a:pt x="1398" y="812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9" y="308"/>
                  </a:lnTo>
                  <a:lnTo>
                    <a:pt x="1175" y="196"/>
                  </a:lnTo>
                  <a:lnTo>
                    <a:pt x="1063" y="113"/>
                  </a:lnTo>
                  <a:lnTo>
                    <a:pt x="951" y="57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6" name="Google Shape;3566;p38"/>
            <p:cNvSpPr/>
            <p:nvPr/>
          </p:nvSpPr>
          <p:spPr>
            <a:xfrm>
              <a:off x="5325425" y="3554025"/>
              <a:ext cx="23775" cy="24475"/>
            </a:xfrm>
            <a:custGeom>
              <a:avLst/>
              <a:gdLst/>
              <a:ahLst/>
              <a:cxnLst/>
              <a:rect l="l" t="t" r="r" b="b"/>
              <a:pathLst>
                <a:path w="951" h="979" extrusionOk="0">
                  <a:moveTo>
                    <a:pt x="364" y="0"/>
                  </a:moveTo>
                  <a:lnTo>
                    <a:pt x="280" y="56"/>
                  </a:lnTo>
                  <a:lnTo>
                    <a:pt x="196" y="84"/>
                  </a:lnTo>
                  <a:lnTo>
                    <a:pt x="112" y="168"/>
                  </a:lnTo>
                  <a:lnTo>
                    <a:pt x="56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615"/>
                  </a:lnTo>
                  <a:lnTo>
                    <a:pt x="28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391" y="979"/>
                  </a:lnTo>
                  <a:lnTo>
                    <a:pt x="503" y="979"/>
                  </a:lnTo>
                  <a:lnTo>
                    <a:pt x="587" y="951"/>
                  </a:lnTo>
                  <a:lnTo>
                    <a:pt x="671" y="923"/>
                  </a:lnTo>
                  <a:lnTo>
                    <a:pt x="755" y="867"/>
                  </a:lnTo>
                  <a:lnTo>
                    <a:pt x="839" y="811"/>
                  </a:lnTo>
                  <a:lnTo>
                    <a:pt x="895" y="755"/>
                  </a:lnTo>
                  <a:lnTo>
                    <a:pt x="923" y="643"/>
                  </a:lnTo>
                  <a:lnTo>
                    <a:pt x="951" y="560"/>
                  </a:lnTo>
                  <a:lnTo>
                    <a:pt x="951" y="476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27" y="84"/>
                  </a:lnTo>
                  <a:lnTo>
                    <a:pt x="643" y="28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7" name="Google Shape;3567;p38"/>
            <p:cNvSpPr/>
            <p:nvPr/>
          </p:nvSpPr>
          <p:spPr>
            <a:xfrm>
              <a:off x="5319825" y="360295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2" y="29"/>
                  </a:lnTo>
                  <a:lnTo>
                    <a:pt x="420" y="84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48" y="1371"/>
                  </a:lnTo>
                  <a:lnTo>
                    <a:pt x="588" y="1399"/>
                  </a:lnTo>
                  <a:lnTo>
                    <a:pt x="727" y="1399"/>
                  </a:lnTo>
                  <a:lnTo>
                    <a:pt x="867" y="1371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7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9" y="308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6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8" name="Google Shape;3568;p38"/>
            <p:cNvSpPr/>
            <p:nvPr/>
          </p:nvSpPr>
          <p:spPr>
            <a:xfrm>
              <a:off x="5325425" y="3608550"/>
              <a:ext cx="23775" cy="24475"/>
            </a:xfrm>
            <a:custGeom>
              <a:avLst/>
              <a:gdLst/>
              <a:ahLst/>
              <a:cxnLst/>
              <a:rect l="l" t="t" r="r" b="b"/>
              <a:pathLst>
                <a:path w="951" h="979" extrusionOk="0">
                  <a:moveTo>
                    <a:pt x="364" y="0"/>
                  </a:moveTo>
                  <a:lnTo>
                    <a:pt x="280" y="28"/>
                  </a:lnTo>
                  <a:lnTo>
                    <a:pt x="196" y="84"/>
                  </a:lnTo>
                  <a:lnTo>
                    <a:pt x="112" y="140"/>
                  </a:lnTo>
                  <a:lnTo>
                    <a:pt x="56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587"/>
                  </a:lnTo>
                  <a:lnTo>
                    <a:pt x="28" y="699"/>
                  </a:lnTo>
                  <a:lnTo>
                    <a:pt x="84" y="755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391" y="951"/>
                  </a:lnTo>
                  <a:lnTo>
                    <a:pt x="503" y="979"/>
                  </a:lnTo>
                  <a:lnTo>
                    <a:pt x="587" y="951"/>
                  </a:lnTo>
                  <a:lnTo>
                    <a:pt x="671" y="923"/>
                  </a:lnTo>
                  <a:lnTo>
                    <a:pt x="755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23" y="643"/>
                  </a:lnTo>
                  <a:lnTo>
                    <a:pt x="951" y="559"/>
                  </a:lnTo>
                  <a:lnTo>
                    <a:pt x="951" y="448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27" y="56"/>
                  </a:lnTo>
                  <a:lnTo>
                    <a:pt x="643" y="28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9" name="Google Shape;3569;p38"/>
            <p:cNvSpPr/>
            <p:nvPr/>
          </p:nvSpPr>
          <p:spPr>
            <a:xfrm>
              <a:off x="5319825" y="365467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2" y="29"/>
                  </a:lnTo>
                  <a:lnTo>
                    <a:pt x="420" y="84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76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48" y="1371"/>
                  </a:lnTo>
                  <a:lnTo>
                    <a:pt x="588" y="1399"/>
                  </a:lnTo>
                  <a:lnTo>
                    <a:pt x="867" y="1399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7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9" y="308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7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0" name="Google Shape;3570;p38"/>
            <p:cNvSpPr/>
            <p:nvPr/>
          </p:nvSpPr>
          <p:spPr>
            <a:xfrm>
              <a:off x="5325425" y="3660275"/>
              <a:ext cx="23775" cy="24475"/>
            </a:xfrm>
            <a:custGeom>
              <a:avLst/>
              <a:gdLst/>
              <a:ahLst/>
              <a:cxnLst/>
              <a:rect l="l" t="t" r="r" b="b"/>
              <a:pathLst>
                <a:path w="951" h="979" extrusionOk="0">
                  <a:moveTo>
                    <a:pt x="364" y="0"/>
                  </a:moveTo>
                  <a:lnTo>
                    <a:pt x="280" y="56"/>
                  </a:lnTo>
                  <a:lnTo>
                    <a:pt x="196" y="84"/>
                  </a:lnTo>
                  <a:lnTo>
                    <a:pt x="112" y="140"/>
                  </a:lnTo>
                  <a:lnTo>
                    <a:pt x="56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587"/>
                  </a:lnTo>
                  <a:lnTo>
                    <a:pt x="28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391" y="951"/>
                  </a:lnTo>
                  <a:lnTo>
                    <a:pt x="503" y="979"/>
                  </a:lnTo>
                  <a:lnTo>
                    <a:pt x="587" y="951"/>
                  </a:lnTo>
                  <a:lnTo>
                    <a:pt x="671" y="923"/>
                  </a:lnTo>
                  <a:lnTo>
                    <a:pt x="755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23" y="643"/>
                  </a:lnTo>
                  <a:lnTo>
                    <a:pt x="951" y="559"/>
                  </a:lnTo>
                  <a:lnTo>
                    <a:pt x="951" y="448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27" y="84"/>
                  </a:lnTo>
                  <a:lnTo>
                    <a:pt x="643" y="28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1" name="Google Shape;3571;p38"/>
            <p:cNvSpPr/>
            <p:nvPr/>
          </p:nvSpPr>
          <p:spPr>
            <a:xfrm>
              <a:off x="3138250" y="3574300"/>
              <a:ext cx="31475" cy="31475"/>
            </a:xfrm>
            <a:custGeom>
              <a:avLst/>
              <a:gdLst/>
              <a:ahLst/>
              <a:cxnLst/>
              <a:rect l="l" t="t" r="r" b="b"/>
              <a:pathLst>
                <a:path w="1259" h="1259" extrusionOk="0">
                  <a:moveTo>
                    <a:pt x="504" y="0"/>
                  </a:moveTo>
                  <a:lnTo>
                    <a:pt x="392" y="56"/>
                  </a:lnTo>
                  <a:lnTo>
                    <a:pt x="280" y="112"/>
                  </a:lnTo>
                  <a:lnTo>
                    <a:pt x="196" y="168"/>
                  </a:lnTo>
                  <a:lnTo>
                    <a:pt x="112" y="280"/>
                  </a:lnTo>
                  <a:lnTo>
                    <a:pt x="56" y="364"/>
                  </a:lnTo>
                  <a:lnTo>
                    <a:pt x="29" y="503"/>
                  </a:lnTo>
                  <a:lnTo>
                    <a:pt x="1" y="615"/>
                  </a:lnTo>
                  <a:lnTo>
                    <a:pt x="29" y="755"/>
                  </a:lnTo>
                  <a:lnTo>
                    <a:pt x="56" y="867"/>
                  </a:lnTo>
                  <a:lnTo>
                    <a:pt x="112" y="979"/>
                  </a:lnTo>
                  <a:lnTo>
                    <a:pt x="196" y="1063"/>
                  </a:lnTo>
                  <a:lnTo>
                    <a:pt x="280" y="1147"/>
                  </a:lnTo>
                  <a:lnTo>
                    <a:pt x="392" y="1202"/>
                  </a:lnTo>
                  <a:lnTo>
                    <a:pt x="504" y="1230"/>
                  </a:lnTo>
                  <a:lnTo>
                    <a:pt x="644" y="1258"/>
                  </a:lnTo>
                  <a:lnTo>
                    <a:pt x="755" y="1230"/>
                  </a:lnTo>
                  <a:lnTo>
                    <a:pt x="867" y="1202"/>
                  </a:lnTo>
                  <a:lnTo>
                    <a:pt x="979" y="1147"/>
                  </a:lnTo>
                  <a:lnTo>
                    <a:pt x="1063" y="1063"/>
                  </a:lnTo>
                  <a:lnTo>
                    <a:pt x="1147" y="979"/>
                  </a:lnTo>
                  <a:lnTo>
                    <a:pt x="1203" y="867"/>
                  </a:lnTo>
                  <a:lnTo>
                    <a:pt x="1259" y="755"/>
                  </a:lnTo>
                  <a:lnTo>
                    <a:pt x="1259" y="615"/>
                  </a:lnTo>
                  <a:lnTo>
                    <a:pt x="1259" y="503"/>
                  </a:lnTo>
                  <a:lnTo>
                    <a:pt x="1203" y="364"/>
                  </a:lnTo>
                  <a:lnTo>
                    <a:pt x="1147" y="280"/>
                  </a:lnTo>
                  <a:lnTo>
                    <a:pt x="1063" y="168"/>
                  </a:lnTo>
                  <a:lnTo>
                    <a:pt x="979" y="112"/>
                  </a:lnTo>
                  <a:lnTo>
                    <a:pt x="867" y="56"/>
                  </a:lnTo>
                  <a:lnTo>
                    <a:pt x="75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2" name="Google Shape;3572;p38"/>
            <p:cNvSpPr/>
            <p:nvPr/>
          </p:nvSpPr>
          <p:spPr>
            <a:xfrm>
              <a:off x="3227725" y="3569400"/>
              <a:ext cx="36375" cy="49650"/>
            </a:xfrm>
            <a:custGeom>
              <a:avLst/>
              <a:gdLst/>
              <a:ahLst/>
              <a:cxnLst/>
              <a:rect l="l" t="t" r="r" b="b"/>
              <a:pathLst>
                <a:path w="1455" h="1986" extrusionOk="0">
                  <a:moveTo>
                    <a:pt x="476" y="0"/>
                  </a:moveTo>
                  <a:lnTo>
                    <a:pt x="364" y="28"/>
                  </a:lnTo>
                  <a:lnTo>
                    <a:pt x="280" y="84"/>
                  </a:lnTo>
                  <a:lnTo>
                    <a:pt x="196" y="168"/>
                  </a:lnTo>
                  <a:lnTo>
                    <a:pt x="112" y="252"/>
                  </a:lnTo>
                  <a:lnTo>
                    <a:pt x="56" y="364"/>
                  </a:lnTo>
                  <a:lnTo>
                    <a:pt x="28" y="476"/>
                  </a:lnTo>
                  <a:lnTo>
                    <a:pt x="0" y="588"/>
                  </a:lnTo>
                  <a:lnTo>
                    <a:pt x="0" y="1398"/>
                  </a:lnTo>
                  <a:lnTo>
                    <a:pt x="28" y="1510"/>
                  </a:lnTo>
                  <a:lnTo>
                    <a:pt x="56" y="1622"/>
                  </a:lnTo>
                  <a:lnTo>
                    <a:pt x="112" y="1734"/>
                  </a:lnTo>
                  <a:lnTo>
                    <a:pt x="196" y="1818"/>
                  </a:lnTo>
                  <a:lnTo>
                    <a:pt x="280" y="1902"/>
                  </a:lnTo>
                  <a:lnTo>
                    <a:pt x="364" y="1958"/>
                  </a:lnTo>
                  <a:lnTo>
                    <a:pt x="476" y="1986"/>
                  </a:lnTo>
                  <a:lnTo>
                    <a:pt x="951" y="1986"/>
                  </a:lnTo>
                  <a:lnTo>
                    <a:pt x="1091" y="1958"/>
                  </a:lnTo>
                  <a:lnTo>
                    <a:pt x="1175" y="1902"/>
                  </a:lnTo>
                  <a:lnTo>
                    <a:pt x="1259" y="1818"/>
                  </a:lnTo>
                  <a:lnTo>
                    <a:pt x="1342" y="1734"/>
                  </a:lnTo>
                  <a:lnTo>
                    <a:pt x="1398" y="1622"/>
                  </a:lnTo>
                  <a:lnTo>
                    <a:pt x="1426" y="1510"/>
                  </a:lnTo>
                  <a:lnTo>
                    <a:pt x="1454" y="1398"/>
                  </a:lnTo>
                  <a:lnTo>
                    <a:pt x="1454" y="588"/>
                  </a:lnTo>
                  <a:lnTo>
                    <a:pt x="1426" y="476"/>
                  </a:lnTo>
                  <a:lnTo>
                    <a:pt x="1398" y="364"/>
                  </a:lnTo>
                  <a:lnTo>
                    <a:pt x="1342" y="252"/>
                  </a:lnTo>
                  <a:lnTo>
                    <a:pt x="1259" y="168"/>
                  </a:lnTo>
                  <a:lnTo>
                    <a:pt x="1175" y="84"/>
                  </a:lnTo>
                  <a:lnTo>
                    <a:pt x="1091" y="2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3" name="Google Shape;3573;p38"/>
            <p:cNvSpPr/>
            <p:nvPr/>
          </p:nvSpPr>
          <p:spPr>
            <a:xfrm>
              <a:off x="3235400" y="3576400"/>
              <a:ext cx="21000" cy="35675"/>
            </a:xfrm>
            <a:custGeom>
              <a:avLst/>
              <a:gdLst/>
              <a:ahLst/>
              <a:cxnLst/>
              <a:rect l="l" t="t" r="r" b="b"/>
              <a:pathLst>
                <a:path w="840" h="1427" extrusionOk="0">
                  <a:moveTo>
                    <a:pt x="336" y="0"/>
                  </a:moveTo>
                  <a:lnTo>
                    <a:pt x="253" y="28"/>
                  </a:lnTo>
                  <a:lnTo>
                    <a:pt x="113" y="112"/>
                  </a:lnTo>
                  <a:lnTo>
                    <a:pt x="29" y="252"/>
                  </a:lnTo>
                  <a:lnTo>
                    <a:pt x="1" y="336"/>
                  </a:lnTo>
                  <a:lnTo>
                    <a:pt x="1" y="419"/>
                  </a:lnTo>
                  <a:lnTo>
                    <a:pt x="1" y="1007"/>
                  </a:lnTo>
                  <a:lnTo>
                    <a:pt x="1" y="1091"/>
                  </a:lnTo>
                  <a:lnTo>
                    <a:pt x="29" y="1174"/>
                  </a:lnTo>
                  <a:lnTo>
                    <a:pt x="113" y="1314"/>
                  </a:lnTo>
                  <a:lnTo>
                    <a:pt x="253" y="1398"/>
                  </a:lnTo>
                  <a:lnTo>
                    <a:pt x="336" y="1426"/>
                  </a:lnTo>
                  <a:lnTo>
                    <a:pt x="504" y="1426"/>
                  </a:lnTo>
                  <a:lnTo>
                    <a:pt x="588" y="1398"/>
                  </a:lnTo>
                  <a:lnTo>
                    <a:pt x="728" y="1314"/>
                  </a:lnTo>
                  <a:lnTo>
                    <a:pt x="812" y="1174"/>
                  </a:lnTo>
                  <a:lnTo>
                    <a:pt x="840" y="1091"/>
                  </a:lnTo>
                  <a:lnTo>
                    <a:pt x="840" y="1007"/>
                  </a:lnTo>
                  <a:lnTo>
                    <a:pt x="840" y="419"/>
                  </a:lnTo>
                  <a:lnTo>
                    <a:pt x="840" y="336"/>
                  </a:lnTo>
                  <a:lnTo>
                    <a:pt x="812" y="252"/>
                  </a:lnTo>
                  <a:lnTo>
                    <a:pt x="728" y="112"/>
                  </a:lnTo>
                  <a:lnTo>
                    <a:pt x="588" y="28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4" name="Google Shape;3574;p38"/>
            <p:cNvSpPr/>
            <p:nvPr/>
          </p:nvSpPr>
          <p:spPr>
            <a:xfrm>
              <a:off x="3185075" y="3569400"/>
              <a:ext cx="35675" cy="49650"/>
            </a:xfrm>
            <a:custGeom>
              <a:avLst/>
              <a:gdLst/>
              <a:ahLst/>
              <a:cxnLst/>
              <a:rect l="l" t="t" r="r" b="b"/>
              <a:pathLst>
                <a:path w="1427" h="1986" extrusionOk="0">
                  <a:moveTo>
                    <a:pt x="476" y="0"/>
                  </a:moveTo>
                  <a:lnTo>
                    <a:pt x="364" y="28"/>
                  </a:lnTo>
                  <a:lnTo>
                    <a:pt x="253" y="84"/>
                  </a:lnTo>
                  <a:lnTo>
                    <a:pt x="169" y="168"/>
                  </a:lnTo>
                  <a:lnTo>
                    <a:pt x="85" y="252"/>
                  </a:lnTo>
                  <a:lnTo>
                    <a:pt x="29" y="364"/>
                  </a:lnTo>
                  <a:lnTo>
                    <a:pt x="1" y="476"/>
                  </a:lnTo>
                  <a:lnTo>
                    <a:pt x="1" y="588"/>
                  </a:lnTo>
                  <a:lnTo>
                    <a:pt x="1" y="1398"/>
                  </a:lnTo>
                  <a:lnTo>
                    <a:pt x="1" y="1510"/>
                  </a:lnTo>
                  <a:lnTo>
                    <a:pt x="29" y="1622"/>
                  </a:lnTo>
                  <a:lnTo>
                    <a:pt x="85" y="1734"/>
                  </a:lnTo>
                  <a:lnTo>
                    <a:pt x="169" y="1818"/>
                  </a:lnTo>
                  <a:lnTo>
                    <a:pt x="253" y="1902"/>
                  </a:lnTo>
                  <a:lnTo>
                    <a:pt x="364" y="1958"/>
                  </a:lnTo>
                  <a:lnTo>
                    <a:pt x="476" y="1986"/>
                  </a:lnTo>
                  <a:lnTo>
                    <a:pt x="952" y="1986"/>
                  </a:lnTo>
                  <a:lnTo>
                    <a:pt x="1063" y="1958"/>
                  </a:lnTo>
                  <a:lnTo>
                    <a:pt x="1147" y="1902"/>
                  </a:lnTo>
                  <a:lnTo>
                    <a:pt x="1259" y="1818"/>
                  </a:lnTo>
                  <a:lnTo>
                    <a:pt x="1315" y="1734"/>
                  </a:lnTo>
                  <a:lnTo>
                    <a:pt x="1371" y="1622"/>
                  </a:lnTo>
                  <a:lnTo>
                    <a:pt x="1427" y="1510"/>
                  </a:lnTo>
                  <a:lnTo>
                    <a:pt x="1427" y="1398"/>
                  </a:lnTo>
                  <a:lnTo>
                    <a:pt x="1427" y="588"/>
                  </a:lnTo>
                  <a:lnTo>
                    <a:pt x="1427" y="476"/>
                  </a:lnTo>
                  <a:lnTo>
                    <a:pt x="1371" y="364"/>
                  </a:lnTo>
                  <a:lnTo>
                    <a:pt x="1315" y="252"/>
                  </a:lnTo>
                  <a:lnTo>
                    <a:pt x="1259" y="168"/>
                  </a:lnTo>
                  <a:lnTo>
                    <a:pt x="1147" y="84"/>
                  </a:lnTo>
                  <a:lnTo>
                    <a:pt x="1063" y="28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5" name="Google Shape;3575;p38"/>
            <p:cNvSpPr/>
            <p:nvPr/>
          </p:nvSpPr>
          <p:spPr>
            <a:xfrm>
              <a:off x="3192075" y="3576400"/>
              <a:ext cx="21700" cy="35675"/>
            </a:xfrm>
            <a:custGeom>
              <a:avLst/>
              <a:gdLst/>
              <a:ahLst/>
              <a:cxnLst/>
              <a:rect l="l" t="t" r="r" b="b"/>
              <a:pathLst>
                <a:path w="868" h="1427" extrusionOk="0">
                  <a:moveTo>
                    <a:pt x="336" y="0"/>
                  </a:moveTo>
                  <a:lnTo>
                    <a:pt x="252" y="28"/>
                  </a:lnTo>
                  <a:lnTo>
                    <a:pt x="112" y="112"/>
                  </a:lnTo>
                  <a:lnTo>
                    <a:pt x="28" y="252"/>
                  </a:lnTo>
                  <a:lnTo>
                    <a:pt x="0" y="336"/>
                  </a:lnTo>
                  <a:lnTo>
                    <a:pt x="0" y="419"/>
                  </a:lnTo>
                  <a:lnTo>
                    <a:pt x="0" y="1007"/>
                  </a:lnTo>
                  <a:lnTo>
                    <a:pt x="0" y="1091"/>
                  </a:lnTo>
                  <a:lnTo>
                    <a:pt x="28" y="1174"/>
                  </a:lnTo>
                  <a:lnTo>
                    <a:pt x="112" y="1314"/>
                  </a:lnTo>
                  <a:lnTo>
                    <a:pt x="252" y="1398"/>
                  </a:lnTo>
                  <a:lnTo>
                    <a:pt x="336" y="1426"/>
                  </a:lnTo>
                  <a:lnTo>
                    <a:pt x="504" y="1426"/>
                  </a:lnTo>
                  <a:lnTo>
                    <a:pt x="588" y="1398"/>
                  </a:lnTo>
                  <a:lnTo>
                    <a:pt x="727" y="1314"/>
                  </a:lnTo>
                  <a:lnTo>
                    <a:pt x="839" y="1174"/>
                  </a:lnTo>
                  <a:lnTo>
                    <a:pt x="839" y="1091"/>
                  </a:lnTo>
                  <a:lnTo>
                    <a:pt x="867" y="1007"/>
                  </a:lnTo>
                  <a:lnTo>
                    <a:pt x="867" y="419"/>
                  </a:lnTo>
                  <a:lnTo>
                    <a:pt x="839" y="336"/>
                  </a:lnTo>
                  <a:lnTo>
                    <a:pt x="839" y="252"/>
                  </a:lnTo>
                  <a:lnTo>
                    <a:pt x="727" y="112"/>
                  </a:lnTo>
                  <a:lnTo>
                    <a:pt x="588" y="28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6" name="Google Shape;3576;p38"/>
            <p:cNvSpPr/>
            <p:nvPr/>
          </p:nvSpPr>
          <p:spPr>
            <a:xfrm>
              <a:off x="3271050" y="3569400"/>
              <a:ext cx="35675" cy="49650"/>
            </a:xfrm>
            <a:custGeom>
              <a:avLst/>
              <a:gdLst/>
              <a:ahLst/>
              <a:cxnLst/>
              <a:rect l="l" t="t" r="r" b="b"/>
              <a:pathLst>
                <a:path w="1427" h="1986" extrusionOk="0">
                  <a:moveTo>
                    <a:pt x="476" y="0"/>
                  </a:moveTo>
                  <a:lnTo>
                    <a:pt x="364" y="28"/>
                  </a:lnTo>
                  <a:lnTo>
                    <a:pt x="253" y="84"/>
                  </a:lnTo>
                  <a:lnTo>
                    <a:pt x="169" y="168"/>
                  </a:lnTo>
                  <a:lnTo>
                    <a:pt x="113" y="252"/>
                  </a:lnTo>
                  <a:lnTo>
                    <a:pt x="57" y="364"/>
                  </a:lnTo>
                  <a:lnTo>
                    <a:pt x="1" y="476"/>
                  </a:lnTo>
                  <a:lnTo>
                    <a:pt x="1" y="588"/>
                  </a:lnTo>
                  <a:lnTo>
                    <a:pt x="1" y="1398"/>
                  </a:lnTo>
                  <a:lnTo>
                    <a:pt x="1" y="1510"/>
                  </a:lnTo>
                  <a:lnTo>
                    <a:pt x="57" y="1622"/>
                  </a:lnTo>
                  <a:lnTo>
                    <a:pt x="113" y="1734"/>
                  </a:lnTo>
                  <a:lnTo>
                    <a:pt x="169" y="1818"/>
                  </a:lnTo>
                  <a:lnTo>
                    <a:pt x="253" y="1902"/>
                  </a:lnTo>
                  <a:lnTo>
                    <a:pt x="364" y="1958"/>
                  </a:lnTo>
                  <a:lnTo>
                    <a:pt x="476" y="1986"/>
                  </a:lnTo>
                  <a:lnTo>
                    <a:pt x="952" y="1986"/>
                  </a:lnTo>
                  <a:lnTo>
                    <a:pt x="1063" y="1958"/>
                  </a:lnTo>
                  <a:lnTo>
                    <a:pt x="1175" y="1902"/>
                  </a:lnTo>
                  <a:lnTo>
                    <a:pt x="1259" y="1818"/>
                  </a:lnTo>
                  <a:lnTo>
                    <a:pt x="1343" y="1734"/>
                  </a:lnTo>
                  <a:lnTo>
                    <a:pt x="1399" y="1622"/>
                  </a:lnTo>
                  <a:lnTo>
                    <a:pt x="1427" y="1510"/>
                  </a:lnTo>
                  <a:lnTo>
                    <a:pt x="1427" y="1398"/>
                  </a:lnTo>
                  <a:lnTo>
                    <a:pt x="1427" y="588"/>
                  </a:lnTo>
                  <a:lnTo>
                    <a:pt x="1427" y="476"/>
                  </a:lnTo>
                  <a:lnTo>
                    <a:pt x="1399" y="364"/>
                  </a:lnTo>
                  <a:lnTo>
                    <a:pt x="1343" y="252"/>
                  </a:lnTo>
                  <a:lnTo>
                    <a:pt x="1259" y="168"/>
                  </a:lnTo>
                  <a:lnTo>
                    <a:pt x="1175" y="84"/>
                  </a:lnTo>
                  <a:lnTo>
                    <a:pt x="1063" y="28"/>
                  </a:lnTo>
                  <a:lnTo>
                    <a:pt x="95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7" name="Google Shape;3577;p38"/>
            <p:cNvSpPr/>
            <p:nvPr/>
          </p:nvSpPr>
          <p:spPr>
            <a:xfrm>
              <a:off x="3278050" y="3576400"/>
              <a:ext cx="21700" cy="35675"/>
            </a:xfrm>
            <a:custGeom>
              <a:avLst/>
              <a:gdLst/>
              <a:ahLst/>
              <a:cxnLst/>
              <a:rect l="l" t="t" r="r" b="b"/>
              <a:pathLst>
                <a:path w="868" h="1427" extrusionOk="0">
                  <a:moveTo>
                    <a:pt x="364" y="0"/>
                  </a:moveTo>
                  <a:lnTo>
                    <a:pt x="280" y="28"/>
                  </a:lnTo>
                  <a:lnTo>
                    <a:pt x="140" y="112"/>
                  </a:lnTo>
                  <a:lnTo>
                    <a:pt x="28" y="252"/>
                  </a:lnTo>
                  <a:lnTo>
                    <a:pt x="28" y="336"/>
                  </a:lnTo>
                  <a:lnTo>
                    <a:pt x="1" y="419"/>
                  </a:lnTo>
                  <a:lnTo>
                    <a:pt x="1" y="1007"/>
                  </a:lnTo>
                  <a:lnTo>
                    <a:pt x="28" y="1091"/>
                  </a:lnTo>
                  <a:lnTo>
                    <a:pt x="28" y="1174"/>
                  </a:lnTo>
                  <a:lnTo>
                    <a:pt x="140" y="1314"/>
                  </a:lnTo>
                  <a:lnTo>
                    <a:pt x="280" y="1398"/>
                  </a:lnTo>
                  <a:lnTo>
                    <a:pt x="364" y="1426"/>
                  </a:lnTo>
                  <a:lnTo>
                    <a:pt x="532" y="1426"/>
                  </a:lnTo>
                  <a:lnTo>
                    <a:pt x="616" y="1398"/>
                  </a:lnTo>
                  <a:lnTo>
                    <a:pt x="755" y="1314"/>
                  </a:lnTo>
                  <a:lnTo>
                    <a:pt x="839" y="1174"/>
                  </a:lnTo>
                  <a:lnTo>
                    <a:pt x="867" y="1091"/>
                  </a:lnTo>
                  <a:lnTo>
                    <a:pt x="867" y="1007"/>
                  </a:lnTo>
                  <a:lnTo>
                    <a:pt x="867" y="419"/>
                  </a:lnTo>
                  <a:lnTo>
                    <a:pt x="867" y="336"/>
                  </a:lnTo>
                  <a:lnTo>
                    <a:pt x="839" y="252"/>
                  </a:lnTo>
                  <a:lnTo>
                    <a:pt x="755" y="112"/>
                  </a:lnTo>
                  <a:lnTo>
                    <a:pt x="616" y="28"/>
                  </a:lnTo>
                  <a:lnTo>
                    <a:pt x="53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8" name="Google Shape;3578;p38"/>
            <p:cNvSpPr/>
            <p:nvPr/>
          </p:nvSpPr>
          <p:spPr>
            <a:xfrm>
              <a:off x="3314400" y="3569400"/>
              <a:ext cx="35675" cy="49650"/>
            </a:xfrm>
            <a:custGeom>
              <a:avLst/>
              <a:gdLst/>
              <a:ahLst/>
              <a:cxnLst/>
              <a:rect l="l" t="t" r="r" b="b"/>
              <a:pathLst>
                <a:path w="1427" h="1986" extrusionOk="0">
                  <a:moveTo>
                    <a:pt x="476" y="0"/>
                  </a:moveTo>
                  <a:lnTo>
                    <a:pt x="364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4" y="252"/>
                  </a:lnTo>
                  <a:lnTo>
                    <a:pt x="28" y="364"/>
                  </a:lnTo>
                  <a:lnTo>
                    <a:pt x="0" y="476"/>
                  </a:lnTo>
                  <a:lnTo>
                    <a:pt x="0" y="588"/>
                  </a:lnTo>
                  <a:lnTo>
                    <a:pt x="0" y="1398"/>
                  </a:lnTo>
                  <a:lnTo>
                    <a:pt x="0" y="1510"/>
                  </a:lnTo>
                  <a:lnTo>
                    <a:pt x="28" y="1622"/>
                  </a:lnTo>
                  <a:lnTo>
                    <a:pt x="84" y="1734"/>
                  </a:lnTo>
                  <a:lnTo>
                    <a:pt x="168" y="1818"/>
                  </a:lnTo>
                  <a:lnTo>
                    <a:pt x="252" y="1902"/>
                  </a:lnTo>
                  <a:lnTo>
                    <a:pt x="364" y="1958"/>
                  </a:lnTo>
                  <a:lnTo>
                    <a:pt x="476" y="1986"/>
                  </a:lnTo>
                  <a:lnTo>
                    <a:pt x="951" y="1986"/>
                  </a:lnTo>
                  <a:lnTo>
                    <a:pt x="1063" y="1958"/>
                  </a:lnTo>
                  <a:lnTo>
                    <a:pt x="1175" y="1902"/>
                  </a:lnTo>
                  <a:lnTo>
                    <a:pt x="1259" y="1818"/>
                  </a:lnTo>
                  <a:lnTo>
                    <a:pt x="1315" y="1734"/>
                  </a:lnTo>
                  <a:lnTo>
                    <a:pt x="1370" y="1622"/>
                  </a:lnTo>
                  <a:lnTo>
                    <a:pt x="1426" y="1510"/>
                  </a:lnTo>
                  <a:lnTo>
                    <a:pt x="1426" y="1398"/>
                  </a:lnTo>
                  <a:lnTo>
                    <a:pt x="1426" y="588"/>
                  </a:lnTo>
                  <a:lnTo>
                    <a:pt x="1426" y="476"/>
                  </a:lnTo>
                  <a:lnTo>
                    <a:pt x="1370" y="364"/>
                  </a:lnTo>
                  <a:lnTo>
                    <a:pt x="1315" y="252"/>
                  </a:lnTo>
                  <a:lnTo>
                    <a:pt x="1259" y="168"/>
                  </a:lnTo>
                  <a:lnTo>
                    <a:pt x="1175" y="84"/>
                  </a:lnTo>
                  <a:lnTo>
                    <a:pt x="1063" y="28"/>
                  </a:lnTo>
                  <a:lnTo>
                    <a:pt x="951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9" name="Google Shape;3579;p38"/>
            <p:cNvSpPr/>
            <p:nvPr/>
          </p:nvSpPr>
          <p:spPr>
            <a:xfrm>
              <a:off x="3321400" y="3576400"/>
              <a:ext cx="21675" cy="35675"/>
            </a:xfrm>
            <a:custGeom>
              <a:avLst/>
              <a:gdLst/>
              <a:ahLst/>
              <a:cxnLst/>
              <a:rect l="l" t="t" r="r" b="b"/>
              <a:pathLst>
                <a:path w="867" h="1427" extrusionOk="0">
                  <a:moveTo>
                    <a:pt x="336" y="0"/>
                  </a:moveTo>
                  <a:lnTo>
                    <a:pt x="252" y="28"/>
                  </a:lnTo>
                  <a:lnTo>
                    <a:pt x="112" y="112"/>
                  </a:lnTo>
                  <a:lnTo>
                    <a:pt x="28" y="252"/>
                  </a:lnTo>
                  <a:lnTo>
                    <a:pt x="0" y="336"/>
                  </a:lnTo>
                  <a:lnTo>
                    <a:pt x="0" y="419"/>
                  </a:lnTo>
                  <a:lnTo>
                    <a:pt x="0" y="1007"/>
                  </a:lnTo>
                  <a:lnTo>
                    <a:pt x="0" y="1091"/>
                  </a:lnTo>
                  <a:lnTo>
                    <a:pt x="28" y="1174"/>
                  </a:lnTo>
                  <a:lnTo>
                    <a:pt x="112" y="1314"/>
                  </a:lnTo>
                  <a:lnTo>
                    <a:pt x="252" y="1398"/>
                  </a:lnTo>
                  <a:lnTo>
                    <a:pt x="336" y="1426"/>
                  </a:lnTo>
                  <a:lnTo>
                    <a:pt x="503" y="1426"/>
                  </a:lnTo>
                  <a:lnTo>
                    <a:pt x="587" y="1398"/>
                  </a:lnTo>
                  <a:lnTo>
                    <a:pt x="727" y="1314"/>
                  </a:lnTo>
                  <a:lnTo>
                    <a:pt x="839" y="1174"/>
                  </a:lnTo>
                  <a:lnTo>
                    <a:pt x="839" y="1091"/>
                  </a:lnTo>
                  <a:lnTo>
                    <a:pt x="867" y="1007"/>
                  </a:lnTo>
                  <a:lnTo>
                    <a:pt x="867" y="419"/>
                  </a:lnTo>
                  <a:lnTo>
                    <a:pt x="839" y="336"/>
                  </a:lnTo>
                  <a:lnTo>
                    <a:pt x="839" y="252"/>
                  </a:lnTo>
                  <a:lnTo>
                    <a:pt x="727" y="112"/>
                  </a:lnTo>
                  <a:lnTo>
                    <a:pt x="587" y="28"/>
                  </a:lnTo>
                  <a:lnTo>
                    <a:pt x="50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0" name="Google Shape;3580;p38"/>
            <p:cNvSpPr/>
            <p:nvPr/>
          </p:nvSpPr>
          <p:spPr>
            <a:xfrm>
              <a:off x="3357050" y="3569400"/>
              <a:ext cx="36350" cy="49650"/>
            </a:xfrm>
            <a:custGeom>
              <a:avLst/>
              <a:gdLst/>
              <a:ahLst/>
              <a:cxnLst/>
              <a:rect l="l" t="t" r="r" b="b"/>
              <a:pathLst>
                <a:path w="1454" h="1986" extrusionOk="0">
                  <a:moveTo>
                    <a:pt x="503" y="0"/>
                  </a:moveTo>
                  <a:lnTo>
                    <a:pt x="391" y="28"/>
                  </a:lnTo>
                  <a:lnTo>
                    <a:pt x="280" y="84"/>
                  </a:lnTo>
                  <a:lnTo>
                    <a:pt x="196" y="168"/>
                  </a:lnTo>
                  <a:lnTo>
                    <a:pt x="112" y="252"/>
                  </a:lnTo>
                  <a:lnTo>
                    <a:pt x="56" y="364"/>
                  </a:lnTo>
                  <a:lnTo>
                    <a:pt x="28" y="476"/>
                  </a:lnTo>
                  <a:lnTo>
                    <a:pt x="0" y="588"/>
                  </a:lnTo>
                  <a:lnTo>
                    <a:pt x="0" y="1398"/>
                  </a:lnTo>
                  <a:lnTo>
                    <a:pt x="28" y="1510"/>
                  </a:lnTo>
                  <a:lnTo>
                    <a:pt x="56" y="1622"/>
                  </a:lnTo>
                  <a:lnTo>
                    <a:pt x="112" y="1734"/>
                  </a:lnTo>
                  <a:lnTo>
                    <a:pt x="196" y="1818"/>
                  </a:lnTo>
                  <a:lnTo>
                    <a:pt x="280" y="1902"/>
                  </a:lnTo>
                  <a:lnTo>
                    <a:pt x="391" y="1958"/>
                  </a:lnTo>
                  <a:lnTo>
                    <a:pt x="503" y="1986"/>
                  </a:lnTo>
                  <a:lnTo>
                    <a:pt x="979" y="1986"/>
                  </a:lnTo>
                  <a:lnTo>
                    <a:pt x="1090" y="1958"/>
                  </a:lnTo>
                  <a:lnTo>
                    <a:pt x="1174" y="1902"/>
                  </a:lnTo>
                  <a:lnTo>
                    <a:pt x="1258" y="1818"/>
                  </a:lnTo>
                  <a:lnTo>
                    <a:pt x="1342" y="1734"/>
                  </a:lnTo>
                  <a:lnTo>
                    <a:pt x="1398" y="1622"/>
                  </a:lnTo>
                  <a:lnTo>
                    <a:pt x="1426" y="1510"/>
                  </a:lnTo>
                  <a:lnTo>
                    <a:pt x="1454" y="1398"/>
                  </a:lnTo>
                  <a:lnTo>
                    <a:pt x="1454" y="588"/>
                  </a:lnTo>
                  <a:lnTo>
                    <a:pt x="1426" y="476"/>
                  </a:lnTo>
                  <a:lnTo>
                    <a:pt x="1398" y="364"/>
                  </a:lnTo>
                  <a:lnTo>
                    <a:pt x="1342" y="252"/>
                  </a:lnTo>
                  <a:lnTo>
                    <a:pt x="1258" y="168"/>
                  </a:lnTo>
                  <a:lnTo>
                    <a:pt x="1174" y="84"/>
                  </a:lnTo>
                  <a:lnTo>
                    <a:pt x="1090" y="28"/>
                  </a:lnTo>
                  <a:lnTo>
                    <a:pt x="979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1" name="Google Shape;3581;p38"/>
            <p:cNvSpPr/>
            <p:nvPr/>
          </p:nvSpPr>
          <p:spPr>
            <a:xfrm>
              <a:off x="3364725" y="3576400"/>
              <a:ext cx="21000" cy="35675"/>
            </a:xfrm>
            <a:custGeom>
              <a:avLst/>
              <a:gdLst/>
              <a:ahLst/>
              <a:cxnLst/>
              <a:rect l="l" t="t" r="r" b="b"/>
              <a:pathLst>
                <a:path w="840" h="1427" extrusionOk="0">
                  <a:moveTo>
                    <a:pt x="336" y="0"/>
                  </a:moveTo>
                  <a:lnTo>
                    <a:pt x="252" y="28"/>
                  </a:lnTo>
                  <a:lnTo>
                    <a:pt x="112" y="112"/>
                  </a:lnTo>
                  <a:lnTo>
                    <a:pt x="29" y="252"/>
                  </a:lnTo>
                  <a:lnTo>
                    <a:pt x="1" y="336"/>
                  </a:lnTo>
                  <a:lnTo>
                    <a:pt x="1" y="419"/>
                  </a:lnTo>
                  <a:lnTo>
                    <a:pt x="1" y="1007"/>
                  </a:lnTo>
                  <a:lnTo>
                    <a:pt x="1" y="1091"/>
                  </a:lnTo>
                  <a:lnTo>
                    <a:pt x="29" y="1174"/>
                  </a:lnTo>
                  <a:lnTo>
                    <a:pt x="112" y="1314"/>
                  </a:lnTo>
                  <a:lnTo>
                    <a:pt x="252" y="1398"/>
                  </a:lnTo>
                  <a:lnTo>
                    <a:pt x="336" y="1426"/>
                  </a:lnTo>
                  <a:lnTo>
                    <a:pt x="504" y="1426"/>
                  </a:lnTo>
                  <a:lnTo>
                    <a:pt x="588" y="1398"/>
                  </a:lnTo>
                  <a:lnTo>
                    <a:pt x="728" y="1314"/>
                  </a:lnTo>
                  <a:lnTo>
                    <a:pt x="811" y="1174"/>
                  </a:lnTo>
                  <a:lnTo>
                    <a:pt x="839" y="1091"/>
                  </a:lnTo>
                  <a:lnTo>
                    <a:pt x="839" y="1007"/>
                  </a:lnTo>
                  <a:lnTo>
                    <a:pt x="839" y="419"/>
                  </a:lnTo>
                  <a:lnTo>
                    <a:pt x="839" y="336"/>
                  </a:lnTo>
                  <a:lnTo>
                    <a:pt x="811" y="252"/>
                  </a:lnTo>
                  <a:lnTo>
                    <a:pt x="728" y="112"/>
                  </a:lnTo>
                  <a:lnTo>
                    <a:pt x="588" y="28"/>
                  </a:lnTo>
                  <a:lnTo>
                    <a:pt x="50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2" name="Google Shape;3582;p38"/>
            <p:cNvSpPr/>
            <p:nvPr/>
          </p:nvSpPr>
          <p:spPr>
            <a:xfrm>
              <a:off x="5029050" y="3634400"/>
              <a:ext cx="113250" cy="113275"/>
            </a:xfrm>
            <a:custGeom>
              <a:avLst/>
              <a:gdLst/>
              <a:ahLst/>
              <a:cxnLst/>
              <a:rect l="l" t="t" r="r" b="b"/>
              <a:pathLst>
                <a:path w="4530" h="4531" extrusionOk="0">
                  <a:moveTo>
                    <a:pt x="2041" y="1"/>
                  </a:moveTo>
                  <a:lnTo>
                    <a:pt x="1817" y="29"/>
                  </a:lnTo>
                  <a:lnTo>
                    <a:pt x="1594" y="85"/>
                  </a:lnTo>
                  <a:lnTo>
                    <a:pt x="1398" y="169"/>
                  </a:lnTo>
                  <a:lnTo>
                    <a:pt x="1174" y="280"/>
                  </a:lnTo>
                  <a:lnTo>
                    <a:pt x="1007" y="392"/>
                  </a:lnTo>
                  <a:lnTo>
                    <a:pt x="839" y="504"/>
                  </a:lnTo>
                  <a:lnTo>
                    <a:pt x="671" y="672"/>
                  </a:lnTo>
                  <a:lnTo>
                    <a:pt x="531" y="812"/>
                  </a:lnTo>
                  <a:lnTo>
                    <a:pt x="391" y="1007"/>
                  </a:lnTo>
                  <a:lnTo>
                    <a:pt x="280" y="1175"/>
                  </a:lnTo>
                  <a:lnTo>
                    <a:pt x="168" y="1371"/>
                  </a:lnTo>
                  <a:lnTo>
                    <a:pt x="112" y="1594"/>
                  </a:lnTo>
                  <a:lnTo>
                    <a:pt x="56" y="1790"/>
                  </a:lnTo>
                  <a:lnTo>
                    <a:pt x="28" y="2042"/>
                  </a:lnTo>
                  <a:lnTo>
                    <a:pt x="0" y="2265"/>
                  </a:lnTo>
                  <a:lnTo>
                    <a:pt x="28" y="2489"/>
                  </a:lnTo>
                  <a:lnTo>
                    <a:pt x="56" y="2713"/>
                  </a:lnTo>
                  <a:lnTo>
                    <a:pt x="112" y="2937"/>
                  </a:lnTo>
                  <a:lnTo>
                    <a:pt x="168" y="3132"/>
                  </a:lnTo>
                  <a:lnTo>
                    <a:pt x="280" y="3328"/>
                  </a:lnTo>
                  <a:lnTo>
                    <a:pt x="391" y="3524"/>
                  </a:lnTo>
                  <a:lnTo>
                    <a:pt x="531" y="3691"/>
                  </a:lnTo>
                  <a:lnTo>
                    <a:pt x="671" y="3859"/>
                  </a:lnTo>
                  <a:lnTo>
                    <a:pt x="839" y="3999"/>
                  </a:lnTo>
                  <a:lnTo>
                    <a:pt x="1007" y="4139"/>
                  </a:lnTo>
                  <a:lnTo>
                    <a:pt x="1174" y="4251"/>
                  </a:lnTo>
                  <a:lnTo>
                    <a:pt x="1398" y="4335"/>
                  </a:lnTo>
                  <a:lnTo>
                    <a:pt x="1594" y="4418"/>
                  </a:lnTo>
                  <a:lnTo>
                    <a:pt x="1817" y="4474"/>
                  </a:lnTo>
                  <a:lnTo>
                    <a:pt x="2041" y="4502"/>
                  </a:lnTo>
                  <a:lnTo>
                    <a:pt x="2265" y="4530"/>
                  </a:lnTo>
                  <a:lnTo>
                    <a:pt x="2488" y="4502"/>
                  </a:lnTo>
                  <a:lnTo>
                    <a:pt x="2712" y="4474"/>
                  </a:lnTo>
                  <a:lnTo>
                    <a:pt x="2936" y="4418"/>
                  </a:lnTo>
                  <a:lnTo>
                    <a:pt x="3160" y="4335"/>
                  </a:lnTo>
                  <a:lnTo>
                    <a:pt x="3355" y="4251"/>
                  </a:lnTo>
                  <a:lnTo>
                    <a:pt x="3523" y="4139"/>
                  </a:lnTo>
                  <a:lnTo>
                    <a:pt x="3719" y="3999"/>
                  </a:lnTo>
                  <a:lnTo>
                    <a:pt x="3859" y="3859"/>
                  </a:lnTo>
                  <a:lnTo>
                    <a:pt x="4026" y="3691"/>
                  </a:lnTo>
                  <a:lnTo>
                    <a:pt x="4138" y="3524"/>
                  </a:lnTo>
                  <a:lnTo>
                    <a:pt x="4250" y="3328"/>
                  </a:lnTo>
                  <a:lnTo>
                    <a:pt x="4362" y="3132"/>
                  </a:lnTo>
                  <a:lnTo>
                    <a:pt x="4418" y="2937"/>
                  </a:lnTo>
                  <a:lnTo>
                    <a:pt x="4474" y="2713"/>
                  </a:lnTo>
                  <a:lnTo>
                    <a:pt x="4530" y="2489"/>
                  </a:lnTo>
                  <a:lnTo>
                    <a:pt x="4530" y="2265"/>
                  </a:lnTo>
                  <a:lnTo>
                    <a:pt x="4530" y="2042"/>
                  </a:lnTo>
                  <a:lnTo>
                    <a:pt x="4474" y="1790"/>
                  </a:lnTo>
                  <a:lnTo>
                    <a:pt x="4418" y="1594"/>
                  </a:lnTo>
                  <a:lnTo>
                    <a:pt x="4362" y="1371"/>
                  </a:lnTo>
                  <a:lnTo>
                    <a:pt x="4250" y="1175"/>
                  </a:lnTo>
                  <a:lnTo>
                    <a:pt x="4138" y="1007"/>
                  </a:lnTo>
                  <a:lnTo>
                    <a:pt x="4026" y="812"/>
                  </a:lnTo>
                  <a:lnTo>
                    <a:pt x="3859" y="672"/>
                  </a:lnTo>
                  <a:lnTo>
                    <a:pt x="3719" y="504"/>
                  </a:lnTo>
                  <a:lnTo>
                    <a:pt x="3523" y="392"/>
                  </a:lnTo>
                  <a:lnTo>
                    <a:pt x="3355" y="280"/>
                  </a:lnTo>
                  <a:lnTo>
                    <a:pt x="3160" y="169"/>
                  </a:lnTo>
                  <a:lnTo>
                    <a:pt x="2936" y="85"/>
                  </a:lnTo>
                  <a:lnTo>
                    <a:pt x="2712" y="29"/>
                  </a:lnTo>
                  <a:lnTo>
                    <a:pt x="2488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3" name="Google Shape;3583;p38"/>
            <p:cNvSpPr/>
            <p:nvPr/>
          </p:nvSpPr>
          <p:spPr>
            <a:xfrm>
              <a:off x="5029050" y="3634400"/>
              <a:ext cx="113250" cy="113275"/>
            </a:xfrm>
            <a:custGeom>
              <a:avLst/>
              <a:gdLst/>
              <a:ahLst/>
              <a:cxnLst/>
              <a:rect l="l" t="t" r="r" b="b"/>
              <a:pathLst>
                <a:path w="4530" h="4531" fill="none" extrusionOk="0">
                  <a:moveTo>
                    <a:pt x="4530" y="2265"/>
                  </a:moveTo>
                  <a:lnTo>
                    <a:pt x="4530" y="2265"/>
                  </a:lnTo>
                  <a:lnTo>
                    <a:pt x="4530" y="2489"/>
                  </a:lnTo>
                  <a:lnTo>
                    <a:pt x="4474" y="2713"/>
                  </a:lnTo>
                  <a:lnTo>
                    <a:pt x="4418" y="2937"/>
                  </a:lnTo>
                  <a:lnTo>
                    <a:pt x="4362" y="3132"/>
                  </a:lnTo>
                  <a:lnTo>
                    <a:pt x="4250" y="3328"/>
                  </a:lnTo>
                  <a:lnTo>
                    <a:pt x="4138" y="3524"/>
                  </a:lnTo>
                  <a:lnTo>
                    <a:pt x="4026" y="3691"/>
                  </a:lnTo>
                  <a:lnTo>
                    <a:pt x="3859" y="3859"/>
                  </a:lnTo>
                  <a:lnTo>
                    <a:pt x="3719" y="3999"/>
                  </a:lnTo>
                  <a:lnTo>
                    <a:pt x="3523" y="4139"/>
                  </a:lnTo>
                  <a:lnTo>
                    <a:pt x="3355" y="4251"/>
                  </a:lnTo>
                  <a:lnTo>
                    <a:pt x="3160" y="4335"/>
                  </a:lnTo>
                  <a:lnTo>
                    <a:pt x="2936" y="4418"/>
                  </a:lnTo>
                  <a:lnTo>
                    <a:pt x="2712" y="4474"/>
                  </a:lnTo>
                  <a:lnTo>
                    <a:pt x="2488" y="4502"/>
                  </a:lnTo>
                  <a:lnTo>
                    <a:pt x="2265" y="4530"/>
                  </a:lnTo>
                  <a:lnTo>
                    <a:pt x="2265" y="4530"/>
                  </a:lnTo>
                  <a:lnTo>
                    <a:pt x="2041" y="4502"/>
                  </a:lnTo>
                  <a:lnTo>
                    <a:pt x="1817" y="4474"/>
                  </a:lnTo>
                  <a:lnTo>
                    <a:pt x="1594" y="4418"/>
                  </a:lnTo>
                  <a:lnTo>
                    <a:pt x="1398" y="4335"/>
                  </a:lnTo>
                  <a:lnTo>
                    <a:pt x="1174" y="4251"/>
                  </a:lnTo>
                  <a:lnTo>
                    <a:pt x="1007" y="4139"/>
                  </a:lnTo>
                  <a:lnTo>
                    <a:pt x="839" y="3999"/>
                  </a:lnTo>
                  <a:lnTo>
                    <a:pt x="671" y="3859"/>
                  </a:lnTo>
                  <a:lnTo>
                    <a:pt x="531" y="3691"/>
                  </a:lnTo>
                  <a:lnTo>
                    <a:pt x="391" y="3524"/>
                  </a:lnTo>
                  <a:lnTo>
                    <a:pt x="280" y="3328"/>
                  </a:lnTo>
                  <a:lnTo>
                    <a:pt x="168" y="3132"/>
                  </a:lnTo>
                  <a:lnTo>
                    <a:pt x="112" y="2937"/>
                  </a:lnTo>
                  <a:lnTo>
                    <a:pt x="56" y="2713"/>
                  </a:lnTo>
                  <a:lnTo>
                    <a:pt x="28" y="2489"/>
                  </a:lnTo>
                  <a:lnTo>
                    <a:pt x="0" y="2265"/>
                  </a:lnTo>
                  <a:lnTo>
                    <a:pt x="0" y="2265"/>
                  </a:lnTo>
                  <a:lnTo>
                    <a:pt x="28" y="2042"/>
                  </a:lnTo>
                  <a:lnTo>
                    <a:pt x="56" y="1790"/>
                  </a:lnTo>
                  <a:lnTo>
                    <a:pt x="112" y="1594"/>
                  </a:lnTo>
                  <a:lnTo>
                    <a:pt x="168" y="1371"/>
                  </a:lnTo>
                  <a:lnTo>
                    <a:pt x="280" y="1175"/>
                  </a:lnTo>
                  <a:lnTo>
                    <a:pt x="391" y="1007"/>
                  </a:lnTo>
                  <a:lnTo>
                    <a:pt x="531" y="812"/>
                  </a:lnTo>
                  <a:lnTo>
                    <a:pt x="671" y="672"/>
                  </a:lnTo>
                  <a:lnTo>
                    <a:pt x="839" y="504"/>
                  </a:lnTo>
                  <a:lnTo>
                    <a:pt x="1007" y="392"/>
                  </a:lnTo>
                  <a:lnTo>
                    <a:pt x="1174" y="280"/>
                  </a:lnTo>
                  <a:lnTo>
                    <a:pt x="1398" y="169"/>
                  </a:lnTo>
                  <a:lnTo>
                    <a:pt x="1594" y="85"/>
                  </a:lnTo>
                  <a:lnTo>
                    <a:pt x="1817" y="29"/>
                  </a:lnTo>
                  <a:lnTo>
                    <a:pt x="2041" y="1"/>
                  </a:lnTo>
                  <a:lnTo>
                    <a:pt x="2265" y="1"/>
                  </a:lnTo>
                  <a:lnTo>
                    <a:pt x="2265" y="1"/>
                  </a:lnTo>
                  <a:lnTo>
                    <a:pt x="2488" y="1"/>
                  </a:lnTo>
                  <a:lnTo>
                    <a:pt x="2712" y="29"/>
                  </a:lnTo>
                  <a:lnTo>
                    <a:pt x="2936" y="85"/>
                  </a:lnTo>
                  <a:lnTo>
                    <a:pt x="3160" y="169"/>
                  </a:lnTo>
                  <a:lnTo>
                    <a:pt x="3355" y="280"/>
                  </a:lnTo>
                  <a:lnTo>
                    <a:pt x="3523" y="392"/>
                  </a:lnTo>
                  <a:lnTo>
                    <a:pt x="3719" y="504"/>
                  </a:lnTo>
                  <a:lnTo>
                    <a:pt x="3859" y="672"/>
                  </a:lnTo>
                  <a:lnTo>
                    <a:pt x="4026" y="812"/>
                  </a:lnTo>
                  <a:lnTo>
                    <a:pt x="4138" y="1007"/>
                  </a:lnTo>
                  <a:lnTo>
                    <a:pt x="4250" y="1175"/>
                  </a:lnTo>
                  <a:lnTo>
                    <a:pt x="4362" y="1371"/>
                  </a:lnTo>
                  <a:lnTo>
                    <a:pt x="4418" y="1594"/>
                  </a:lnTo>
                  <a:lnTo>
                    <a:pt x="4474" y="1790"/>
                  </a:lnTo>
                  <a:lnTo>
                    <a:pt x="4530" y="2042"/>
                  </a:lnTo>
                  <a:lnTo>
                    <a:pt x="4530" y="2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4" name="Google Shape;3584;p38"/>
            <p:cNvSpPr/>
            <p:nvPr/>
          </p:nvSpPr>
          <p:spPr>
            <a:xfrm>
              <a:off x="5024850" y="3630200"/>
              <a:ext cx="121650" cy="120975"/>
            </a:xfrm>
            <a:custGeom>
              <a:avLst/>
              <a:gdLst/>
              <a:ahLst/>
              <a:cxnLst/>
              <a:rect l="l" t="t" r="r" b="b"/>
              <a:pathLst>
                <a:path w="4866" h="4839" extrusionOk="0">
                  <a:moveTo>
                    <a:pt x="2656" y="281"/>
                  </a:moveTo>
                  <a:lnTo>
                    <a:pt x="2880" y="309"/>
                  </a:lnTo>
                  <a:lnTo>
                    <a:pt x="3076" y="364"/>
                  </a:lnTo>
                  <a:lnTo>
                    <a:pt x="3272" y="448"/>
                  </a:lnTo>
                  <a:lnTo>
                    <a:pt x="3467" y="532"/>
                  </a:lnTo>
                  <a:lnTo>
                    <a:pt x="3635" y="644"/>
                  </a:lnTo>
                  <a:lnTo>
                    <a:pt x="3803" y="756"/>
                  </a:lnTo>
                  <a:lnTo>
                    <a:pt x="3971" y="896"/>
                  </a:lnTo>
                  <a:lnTo>
                    <a:pt x="4110" y="1063"/>
                  </a:lnTo>
                  <a:lnTo>
                    <a:pt x="4222" y="1231"/>
                  </a:lnTo>
                  <a:lnTo>
                    <a:pt x="4334" y="1399"/>
                  </a:lnTo>
                  <a:lnTo>
                    <a:pt x="4418" y="1595"/>
                  </a:lnTo>
                  <a:lnTo>
                    <a:pt x="4502" y="1790"/>
                  </a:lnTo>
                  <a:lnTo>
                    <a:pt x="4558" y="1986"/>
                  </a:lnTo>
                  <a:lnTo>
                    <a:pt x="4586" y="2210"/>
                  </a:lnTo>
                  <a:lnTo>
                    <a:pt x="4586" y="2433"/>
                  </a:lnTo>
                  <a:lnTo>
                    <a:pt x="4586" y="2657"/>
                  </a:lnTo>
                  <a:lnTo>
                    <a:pt x="4558" y="2853"/>
                  </a:lnTo>
                  <a:lnTo>
                    <a:pt x="4502" y="3077"/>
                  </a:lnTo>
                  <a:lnTo>
                    <a:pt x="4418" y="3272"/>
                  </a:lnTo>
                  <a:lnTo>
                    <a:pt x="4334" y="3468"/>
                  </a:lnTo>
                  <a:lnTo>
                    <a:pt x="4222" y="3636"/>
                  </a:lnTo>
                  <a:lnTo>
                    <a:pt x="4110" y="3804"/>
                  </a:lnTo>
                  <a:lnTo>
                    <a:pt x="3971" y="3943"/>
                  </a:lnTo>
                  <a:lnTo>
                    <a:pt x="3803" y="4083"/>
                  </a:lnTo>
                  <a:lnTo>
                    <a:pt x="3635" y="4223"/>
                  </a:lnTo>
                  <a:lnTo>
                    <a:pt x="3467" y="4335"/>
                  </a:lnTo>
                  <a:lnTo>
                    <a:pt x="3272" y="4419"/>
                  </a:lnTo>
                  <a:lnTo>
                    <a:pt x="3076" y="4503"/>
                  </a:lnTo>
                  <a:lnTo>
                    <a:pt x="2880" y="4530"/>
                  </a:lnTo>
                  <a:lnTo>
                    <a:pt x="2656" y="4586"/>
                  </a:lnTo>
                  <a:lnTo>
                    <a:pt x="2209" y="4586"/>
                  </a:lnTo>
                  <a:lnTo>
                    <a:pt x="1985" y="4530"/>
                  </a:lnTo>
                  <a:lnTo>
                    <a:pt x="1790" y="4503"/>
                  </a:lnTo>
                  <a:lnTo>
                    <a:pt x="1594" y="4419"/>
                  </a:lnTo>
                  <a:lnTo>
                    <a:pt x="1398" y="4335"/>
                  </a:lnTo>
                  <a:lnTo>
                    <a:pt x="1231" y="4223"/>
                  </a:lnTo>
                  <a:lnTo>
                    <a:pt x="1063" y="4083"/>
                  </a:lnTo>
                  <a:lnTo>
                    <a:pt x="895" y="3943"/>
                  </a:lnTo>
                  <a:lnTo>
                    <a:pt x="755" y="3804"/>
                  </a:lnTo>
                  <a:lnTo>
                    <a:pt x="643" y="3636"/>
                  </a:lnTo>
                  <a:lnTo>
                    <a:pt x="532" y="3468"/>
                  </a:lnTo>
                  <a:lnTo>
                    <a:pt x="448" y="3272"/>
                  </a:lnTo>
                  <a:lnTo>
                    <a:pt x="364" y="3077"/>
                  </a:lnTo>
                  <a:lnTo>
                    <a:pt x="308" y="2853"/>
                  </a:lnTo>
                  <a:lnTo>
                    <a:pt x="280" y="2657"/>
                  </a:lnTo>
                  <a:lnTo>
                    <a:pt x="280" y="2433"/>
                  </a:lnTo>
                  <a:lnTo>
                    <a:pt x="280" y="2210"/>
                  </a:lnTo>
                  <a:lnTo>
                    <a:pt x="308" y="1986"/>
                  </a:lnTo>
                  <a:lnTo>
                    <a:pt x="364" y="1790"/>
                  </a:lnTo>
                  <a:lnTo>
                    <a:pt x="448" y="1595"/>
                  </a:lnTo>
                  <a:lnTo>
                    <a:pt x="532" y="1399"/>
                  </a:lnTo>
                  <a:lnTo>
                    <a:pt x="643" y="1231"/>
                  </a:lnTo>
                  <a:lnTo>
                    <a:pt x="755" y="1063"/>
                  </a:lnTo>
                  <a:lnTo>
                    <a:pt x="895" y="896"/>
                  </a:lnTo>
                  <a:lnTo>
                    <a:pt x="1063" y="756"/>
                  </a:lnTo>
                  <a:lnTo>
                    <a:pt x="1231" y="644"/>
                  </a:lnTo>
                  <a:lnTo>
                    <a:pt x="1398" y="532"/>
                  </a:lnTo>
                  <a:lnTo>
                    <a:pt x="1594" y="448"/>
                  </a:lnTo>
                  <a:lnTo>
                    <a:pt x="1790" y="364"/>
                  </a:lnTo>
                  <a:lnTo>
                    <a:pt x="1985" y="309"/>
                  </a:lnTo>
                  <a:lnTo>
                    <a:pt x="2209" y="281"/>
                  </a:lnTo>
                  <a:close/>
                  <a:moveTo>
                    <a:pt x="2433" y="1"/>
                  </a:moveTo>
                  <a:lnTo>
                    <a:pt x="2181" y="29"/>
                  </a:lnTo>
                  <a:lnTo>
                    <a:pt x="1957" y="57"/>
                  </a:lnTo>
                  <a:lnTo>
                    <a:pt x="1706" y="113"/>
                  </a:lnTo>
                  <a:lnTo>
                    <a:pt x="1482" y="197"/>
                  </a:lnTo>
                  <a:lnTo>
                    <a:pt x="1286" y="309"/>
                  </a:lnTo>
                  <a:lnTo>
                    <a:pt x="1091" y="420"/>
                  </a:lnTo>
                  <a:lnTo>
                    <a:pt x="895" y="560"/>
                  </a:lnTo>
                  <a:lnTo>
                    <a:pt x="727" y="728"/>
                  </a:lnTo>
                  <a:lnTo>
                    <a:pt x="559" y="896"/>
                  </a:lnTo>
                  <a:lnTo>
                    <a:pt x="420" y="1063"/>
                  </a:lnTo>
                  <a:lnTo>
                    <a:pt x="308" y="1287"/>
                  </a:lnTo>
                  <a:lnTo>
                    <a:pt x="196" y="1483"/>
                  </a:lnTo>
                  <a:lnTo>
                    <a:pt x="112" y="1707"/>
                  </a:lnTo>
                  <a:lnTo>
                    <a:pt x="56" y="1930"/>
                  </a:lnTo>
                  <a:lnTo>
                    <a:pt x="28" y="2182"/>
                  </a:lnTo>
                  <a:lnTo>
                    <a:pt x="0" y="2433"/>
                  </a:lnTo>
                  <a:lnTo>
                    <a:pt x="28" y="2685"/>
                  </a:lnTo>
                  <a:lnTo>
                    <a:pt x="56" y="2909"/>
                  </a:lnTo>
                  <a:lnTo>
                    <a:pt x="112" y="3160"/>
                  </a:lnTo>
                  <a:lnTo>
                    <a:pt x="196" y="3356"/>
                  </a:lnTo>
                  <a:lnTo>
                    <a:pt x="308" y="3580"/>
                  </a:lnTo>
                  <a:lnTo>
                    <a:pt x="420" y="3776"/>
                  </a:lnTo>
                  <a:lnTo>
                    <a:pt x="559" y="3971"/>
                  </a:lnTo>
                  <a:lnTo>
                    <a:pt x="727" y="4139"/>
                  </a:lnTo>
                  <a:lnTo>
                    <a:pt x="895" y="4307"/>
                  </a:lnTo>
                  <a:lnTo>
                    <a:pt x="1091" y="4447"/>
                  </a:lnTo>
                  <a:lnTo>
                    <a:pt x="1286" y="4558"/>
                  </a:lnTo>
                  <a:lnTo>
                    <a:pt x="1482" y="4670"/>
                  </a:lnTo>
                  <a:lnTo>
                    <a:pt x="1706" y="4726"/>
                  </a:lnTo>
                  <a:lnTo>
                    <a:pt x="1957" y="4810"/>
                  </a:lnTo>
                  <a:lnTo>
                    <a:pt x="2181" y="4838"/>
                  </a:lnTo>
                  <a:lnTo>
                    <a:pt x="2684" y="4838"/>
                  </a:lnTo>
                  <a:lnTo>
                    <a:pt x="2936" y="4810"/>
                  </a:lnTo>
                  <a:lnTo>
                    <a:pt x="3160" y="4726"/>
                  </a:lnTo>
                  <a:lnTo>
                    <a:pt x="3383" y="4670"/>
                  </a:lnTo>
                  <a:lnTo>
                    <a:pt x="3579" y="4558"/>
                  </a:lnTo>
                  <a:lnTo>
                    <a:pt x="3775" y="4447"/>
                  </a:lnTo>
                  <a:lnTo>
                    <a:pt x="3971" y="4307"/>
                  </a:lnTo>
                  <a:lnTo>
                    <a:pt x="4138" y="4139"/>
                  </a:lnTo>
                  <a:lnTo>
                    <a:pt x="4306" y="3971"/>
                  </a:lnTo>
                  <a:lnTo>
                    <a:pt x="4446" y="3776"/>
                  </a:lnTo>
                  <a:lnTo>
                    <a:pt x="4558" y="3580"/>
                  </a:lnTo>
                  <a:lnTo>
                    <a:pt x="4670" y="3356"/>
                  </a:lnTo>
                  <a:lnTo>
                    <a:pt x="4753" y="3160"/>
                  </a:lnTo>
                  <a:lnTo>
                    <a:pt x="4809" y="2909"/>
                  </a:lnTo>
                  <a:lnTo>
                    <a:pt x="4837" y="2685"/>
                  </a:lnTo>
                  <a:lnTo>
                    <a:pt x="4865" y="2433"/>
                  </a:lnTo>
                  <a:lnTo>
                    <a:pt x="4837" y="2182"/>
                  </a:lnTo>
                  <a:lnTo>
                    <a:pt x="4809" y="1930"/>
                  </a:lnTo>
                  <a:lnTo>
                    <a:pt x="4753" y="1707"/>
                  </a:lnTo>
                  <a:lnTo>
                    <a:pt x="4670" y="1483"/>
                  </a:lnTo>
                  <a:lnTo>
                    <a:pt x="4558" y="1287"/>
                  </a:lnTo>
                  <a:lnTo>
                    <a:pt x="4446" y="1063"/>
                  </a:lnTo>
                  <a:lnTo>
                    <a:pt x="4306" y="896"/>
                  </a:lnTo>
                  <a:lnTo>
                    <a:pt x="4138" y="728"/>
                  </a:lnTo>
                  <a:lnTo>
                    <a:pt x="3971" y="560"/>
                  </a:lnTo>
                  <a:lnTo>
                    <a:pt x="3775" y="420"/>
                  </a:lnTo>
                  <a:lnTo>
                    <a:pt x="3579" y="309"/>
                  </a:lnTo>
                  <a:lnTo>
                    <a:pt x="3383" y="197"/>
                  </a:lnTo>
                  <a:lnTo>
                    <a:pt x="3160" y="113"/>
                  </a:lnTo>
                  <a:lnTo>
                    <a:pt x="2936" y="57"/>
                  </a:lnTo>
                  <a:lnTo>
                    <a:pt x="2684" y="29"/>
                  </a:lnTo>
                  <a:lnTo>
                    <a:pt x="243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5" name="Google Shape;3585;p38"/>
            <p:cNvSpPr/>
            <p:nvPr/>
          </p:nvSpPr>
          <p:spPr>
            <a:xfrm>
              <a:off x="5024850" y="3630200"/>
              <a:ext cx="121650" cy="120975"/>
            </a:xfrm>
            <a:custGeom>
              <a:avLst/>
              <a:gdLst/>
              <a:ahLst/>
              <a:cxnLst/>
              <a:rect l="l" t="t" r="r" b="b"/>
              <a:pathLst>
                <a:path w="4866" h="4839" fill="none" extrusionOk="0">
                  <a:moveTo>
                    <a:pt x="2433" y="1"/>
                  </a:moveTo>
                  <a:lnTo>
                    <a:pt x="2433" y="1"/>
                  </a:lnTo>
                  <a:lnTo>
                    <a:pt x="2181" y="29"/>
                  </a:lnTo>
                  <a:lnTo>
                    <a:pt x="1957" y="57"/>
                  </a:lnTo>
                  <a:lnTo>
                    <a:pt x="1706" y="113"/>
                  </a:lnTo>
                  <a:lnTo>
                    <a:pt x="1482" y="197"/>
                  </a:lnTo>
                  <a:lnTo>
                    <a:pt x="1286" y="309"/>
                  </a:lnTo>
                  <a:lnTo>
                    <a:pt x="1091" y="420"/>
                  </a:lnTo>
                  <a:lnTo>
                    <a:pt x="895" y="560"/>
                  </a:lnTo>
                  <a:lnTo>
                    <a:pt x="727" y="728"/>
                  </a:lnTo>
                  <a:lnTo>
                    <a:pt x="559" y="896"/>
                  </a:lnTo>
                  <a:lnTo>
                    <a:pt x="420" y="1063"/>
                  </a:lnTo>
                  <a:lnTo>
                    <a:pt x="308" y="1287"/>
                  </a:lnTo>
                  <a:lnTo>
                    <a:pt x="196" y="1483"/>
                  </a:lnTo>
                  <a:lnTo>
                    <a:pt x="112" y="1707"/>
                  </a:lnTo>
                  <a:lnTo>
                    <a:pt x="56" y="1930"/>
                  </a:lnTo>
                  <a:lnTo>
                    <a:pt x="28" y="2182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28" y="2685"/>
                  </a:lnTo>
                  <a:lnTo>
                    <a:pt x="56" y="2909"/>
                  </a:lnTo>
                  <a:lnTo>
                    <a:pt x="112" y="3160"/>
                  </a:lnTo>
                  <a:lnTo>
                    <a:pt x="196" y="3356"/>
                  </a:lnTo>
                  <a:lnTo>
                    <a:pt x="308" y="3580"/>
                  </a:lnTo>
                  <a:lnTo>
                    <a:pt x="420" y="3776"/>
                  </a:lnTo>
                  <a:lnTo>
                    <a:pt x="559" y="3971"/>
                  </a:lnTo>
                  <a:lnTo>
                    <a:pt x="727" y="4139"/>
                  </a:lnTo>
                  <a:lnTo>
                    <a:pt x="895" y="4307"/>
                  </a:lnTo>
                  <a:lnTo>
                    <a:pt x="1091" y="4447"/>
                  </a:lnTo>
                  <a:lnTo>
                    <a:pt x="1286" y="4558"/>
                  </a:lnTo>
                  <a:lnTo>
                    <a:pt x="1482" y="4670"/>
                  </a:lnTo>
                  <a:lnTo>
                    <a:pt x="1706" y="4726"/>
                  </a:lnTo>
                  <a:lnTo>
                    <a:pt x="1957" y="4810"/>
                  </a:lnTo>
                  <a:lnTo>
                    <a:pt x="2181" y="4838"/>
                  </a:lnTo>
                  <a:lnTo>
                    <a:pt x="2433" y="4838"/>
                  </a:lnTo>
                  <a:lnTo>
                    <a:pt x="2433" y="4838"/>
                  </a:lnTo>
                  <a:lnTo>
                    <a:pt x="2684" y="4838"/>
                  </a:lnTo>
                  <a:lnTo>
                    <a:pt x="2936" y="4810"/>
                  </a:lnTo>
                  <a:lnTo>
                    <a:pt x="3160" y="4726"/>
                  </a:lnTo>
                  <a:lnTo>
                    <a:pt x="3383" y="4670"/>
                  </a:lnTo>
                  <a:lnTo>
                    <a:pt x="3579" y="4558"/>
                  </a:lnTo>
                  <a:lnTo>
                    <a:pt x="3775" y="4447"/>
                  </a:lnTo>
                  <a:lnTo>
                    <a:pt x="3971" y="4307"/>
                  </a:lnTo>
                  <a:lnTo>
                    <a:pt x="4138" y="4139"/>
                  </a:lnTo>
                  <a:lnTo>
                    <a:pt x="4306" y="3971"/>
                  </a:lnTo>
                  <a:lnTo>
                    <a:pt x="4446" y="3776"/>
                  </a:lnTo>
                  <a:lnTo>
                    <a:pt x="4558" y="3580"/>
                  </a:lnTo>
                  <a:lnTo>
                    <a:pt x="4670" y="3356"/>
                  </a:lnTo>
                  <a:lnTo>
                    <a:pt x="4753" y="3160"/>
                  </a:lnTo>
                  <a:lnTo>
                    <a:pt x="4809" y="2909"/>
                  </a:lnTo>
                  <a:lnTo>
                    <a:pt x="4837" y="2685"/>
                  </a:lnTo>
                  <a:lnTo>
                    <a:pt x="4865" y="2433"/>
                  </a:lnTo>
                  <a:lnTo>
                    <a:pt x="4865" y="2433"/>
                  </a:lnTo>
                  <a:lnTo>
                    <a:pt x="4837" y="2182"/>
                  </a:lnTo>
                  <a:lnTo>
                    <a:pt x="4809" y="1930"/>
                  </a:lnTo>
                  <a:lnTo>
                    <a:pt x="4753" y="1707"/>
                  </a:lnTo>
                  <a:lnTo>
                    <a:pt x="4670" y="1483"/>
                  </a:lnTo>
                  <a:lnTo>
                    <a:pt x="4558" y="1287"/>
                  </a:lnTo>
                  <a:lnTo>
                    <a:pt x="4446" y="1063"/>
                  </a:lnTo>
                  <a:lnTo>
                    <a:pt x="4306" y="896"/>
                  </a:lnTo>
                  <a:lnTo>
                    <a:pt x="4138" y="728"/>
                  </a:lnTo>
                  <a:lnTo>
                    <a:pt x="3971" y="560"/>
                  </a:lnTo>
                  <a:lnTo>
                    <a:pt x="3775" y="420"/>
                  </a:lnTo>
                  <a:lnTo>
                    <a:pt x="3579" y="309"/>
                  </a:lnTo>
                  <a:lnTo>
                    <a:pt x="3383" y="197"/>
                  </a:lnTo>
                  <a:lnTo>
                    <a:pt x="3160" y="113"/>
                  </a:lnTo>
                  <a:lnTo>
                    <a:pt x="2936" y="57"/>
                  </a:lnTo>
                  <a:lnTo>
                    <a:pt x="2684" y="29"/>
                  </a:lnTo>
                  <a:lnTo>
                    <a:pt x="243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6" name="Google Shape;3586;p38"/>
            <p:cNvSpPr/>
            <p:nvPr/>
          </p:nvSpPr>
          <p:spPr>
            <a:xfrm>
              <a:off x="5031825" y="3637200"/>
              <a:ext cx="107675" cy="107675"/>
            </a:xfrm>
            <a:custGeom>
              <a:avLst/>
              <a:gdLst/>
              <a:ahLst/>
              <a:cxnLst/>
              <a:rect l="l" t="t" r="r" b="b"/>
              <a:pathLst>
                <a:path w="4307" h="4307" fill="none" extrusionOk="0">
                  <a:moveTo>
                    <a:pt x="2154" y="4306"/>
                  </a:moveTo>
                  <a:lnTo>
                    <a:pt x="2154" y="4306"/>
                  </a:lnTo>
                  <a:lnTo>
                    <a:pt x="1930" y="4306"/>
                  </a:lnTo>
                  <a:lnTo>
                    <a:pt x="1706" y="4250"/>
                  </a:lnTo>
                  <a:lnTo>
                    <a:pt x="1511" y="4223"/>
                  </a:lnTo>
                  <a:lnTo>
                    <a:pt x="1315" y="4139"/>
                  </a:lnTo>
                  <a:lnTo>
                    <a:pt x="1119" y="4055"/>
                  </a:lnTo>
                  <a:lnTo>
                    <a:pt x="952" y="3943"/>
                  </a:lnTo>
                  <a:lnTo>
                    <a:pt x="784" y="3803"/>
                  </a:lnTo>
                  <a:lnTo>
                    <a:pt x="616" y="3663"/>
                  </a:lnTo>
                  <a:lnTo>
                    <a:pt x="476" y="3524"/>
                  </a:lnTo>
                  <a:lnTo>
                    <a:pt x="364" y="3356"/>
                  </a:lnTo>
                  <a:lnTo>
                    <a:pt x="253" y="3188"/>
                  </a:lnTo>
                  <a:lnTo>
                    <a:pt x="169" y="2992"/>
                  </a:lnTo>
                  <a:lnTo>
                    <a:pt x="85" y="2797"/>
                  </a:lnTo>
                  <a:lnTo>
                    <a:pt x="29" y="2573"/>
                  </a:lnTo>
                  <a:lnTo>
                    <a:pt x="1" y="2377"/>
                  </a:lnTo>
                  <a:lnTo>
                    <a:pt x="1" y="2153"/>
                  </a:lnTo>
                  <a:lnTo>
                    <a:pt x="1" y="2153"/>
                  </a:lnTo>
                  <a:lnTo>
                    <a:pt x="1" y="1930"/>
                  </a:lnTo>
                  <a:lnTo>
                    <a:pt x="29" y="1706"/>
                  </a:lnTo>
                  <a:lnTo>
                    <a:pt x="85" y="1510"/>
                  </a:lnTo>
                  <a:lnTo>
                    <a:pt x="169" y="1315"/>
                  </a:lnTo>
                  <a:lnTo>
                    <a:pt x="253" y="1119"/>
                  </a:lnTo>
                  <a:lnTo>
                    <a:pt x="364" y="951"/>
                  </a:lnTo>
                  <a:lnTo>
                    <a:pt x="476" y="783"/>
                  </a:lnTo>
                  <a:lnTo>
                    <a:pt x="616" y="616"/>
                  </a:lnTo>
                  <a:lnTo>
                    <a:pt x="784" y="476"/>
                  </a:lnTo>
                  <a:lnTo>
                    <a:pt x="952" y="364"/>
                  </a:lnTo>
                  <a:lnTo>
                    <a:pt x="1119" y="252"/>
                  </a:lnTo>
                  <a:lnTo>
                    <a:pt x="1315" y="168"/>
                  </a:lnTo>
                  <a:lnTo>
                    <a:pt x="1511" y="84"/>
                  </a:lnTo>
                  <a:lnTo>
                    <a:pt x="1706" y="29"/>
                  </a:lnTo>
                  <a:lnTo>
                    <a:pt x="1930" y="1"/>
                  </a:lnTo>
                  <a:lnTo>
                    <a:pt x="2154" y="1"/>
                  </a:lnTo>
                  <a:lnTo>
                    <a:pt x="2154" y="1"/>
                  </a:lnTo>
                  <a:lnTo>
                    <a:pt x="2377" y="1"/>
                  </a:lnTo>
                  <a:lnTo>
                    <a:pt x="2601" y="29"/>
                  </a:lnTo>
                  <a:lnTo>
                    <a:pt x="2797" y="84"/>
                  </a:lnTo>
                  <a:lnTo>
                    <a:pt x="2993" y="168"/>
                  </a:lnTo>
                  <a:lnTo>
                    <a:pt x="3188" y="252"/>
                  </a:lnTo>
                  <a:lnTo>
                    <a:pt x="3356" y="364"/>
                  </a:lnTo>
                  <a:lnTo>
                    <a:pt x="3524" y="476"/>
                  </a:lnTo>
                  <a:lnTo>
                    <a:pt x="3692" y="616"/>
                  </a:lnTo>
                  <a:lnTo>
                    <a:pt x="3831" y="783"/>
                  </a:lnTo>
                  <a:lnTo>
                    <a:pt x="3943" y="951"/>
                  </a:lnTo>
                  <a:lnTo>
                    <a:pt x="4055" y="1119"/>
                  </a:lnTo>
                  <a:lnTo>
                    <a:pt x="4139" y="1315"/>
                  </a:lnTo>
                  <a:lnTo>
                    <a:pt x="4223" y="1510"/>
                  </a:lnTo>
                  <a:lnTo>
                    <a:pt x="4279" y="1706"/>
                  </a:lnTo>
                  <a:lnTo>
                    <a:pt x="4307" y="1930"/>
                  </a:lnTo>
                  <a:lnTo>
                    <a:pt x="4307" y="2153"/>
                  </a:lnTo>
                  <a:lnTo>
                    <a:pt x="4307" y="2153"/>
                  </a:lnTo>
                  <a:lnTo>
                    <a:pt x="4307" y="2377"/>
                  </a:lnTo>
                  <a:lnTo>
                    <a:pt x="4279" y="2573"/>
                  </a:lnTo>
                  <a:lnTo>
                    <a:pt x="4223" y="2797"/>
                  </a:lnTo>
                  <a:lnTo>
                    <a:pt x="4139" y="2992"/>
                  </a:lnTo>
                  <a:lnTo>
                    <a:pt x="4055" y="3188"/>
                  </a:lnTo>
                  <a:lnTo>
                    <a:pt x="3943" y="3356"/>
                  </a:lnTo>
                  <a:lnTo>
                    <a:pt x="3831" y="3524"/>
                  </a:lnTo>
                  <a:lnTo>
                    <a:pt x="3692" y="3663"/>
                  </a:lnTo>
                  <a:lnTo>
                    <a:pt x="3524" y="3803"/>
                  </a:lnTo>
                  <a:lnTo>
                    <a:pt x="3356" y="3943"/>
                  </a:lnTo>
                  <a:lnTo>
                    <a:pt x="3188" y="4055"/>
                  </a:lnTo>
                  <a:lnTo>
                    <a:pt x="2993" y="4139"/>
                  </a:lnTo>
                  <a:lnTo>
                    <a:pt x="2797" y="4223"/>
                  </a:lnTo>
                  <a:lnTo>
                    <a:pt x="2601" y="4250"/>
                  </a:lnTo>
                  <a:lnTo>
                    <a:pt x="2377" y="4306"/>
                  </a:lnTo>
                  <a:lnTo>
                    <a:pt x="2154" y="43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7" name="Google Shape;3587;p38"/>
            <p:cNvSpPr/>
            <p:nvPr/>
          </p:nvSpPr>
          <p:spPr>
            <a:xfrm>
              <a:off x="5043025" y="3647675"/>
              <a:ext cx="85300" cy="86025"/>
            </a:xfrm>
            <a:custGeom>
              <a:avLst/>
              <a:gdLst/>
              <a:ahLst/>
              <a:cxnLst/>
              <a:rect l="l" t="t" r="r" b="b"/>
              <a:pathLst>
                <a:path w="3412" h="3441" extrusionOk="0">
                  <a:moveTo>
                    <a:pt x="1566" y="253"/>
                  </a:moveTo>
                  <a:lnTo>
                    <a:pt x="1566" y="700"/>
                  </a:lnTo>
                  <a:lnTo>
                    <a:pt x="1370" y="756"/>
                  </a:lnTo>
                  <a:lnTo>
                    <a:pt x="1175" y="812"/>
                  </a:lnTo>
                  <a:lnTo>
                    <a:pt x="1035" y="924"/>
                  </a:lnTo>
                  <a:lnTo>
                    <a:pt x="923" y="1035"/>
                  </a:lnTo>
                  <a:lnTo>
                    <a:pt x="811" y="1175"/>
                  </a:lnTo>
                  <a:lnTo>
                    <a:pt x="727" y="1343"/>
                  </a:lnTo>
                  <a:lnTo>
                    <a:pt x="699" y="1539"/>
                  </a:lnTo>
                  <a:lnTo>
                    <a:pt x="671" y="1734"/>
                  </a:lnTo>
                  <a:lnTo>
                    <a:pt x="224" y="1734"/>
                  </a:lnTo>
                  <a:lnTo>
                    <a:pt x="252" y="1427"/>
                  </a:lnTo>
                  <a:lnTo>
                    <a:pt x="336" y="1147"/>
                  </a:lnTo>
                  <a:lnTo>
                    <a:pt x="420" y="924"/>
                  </a:lnTo>
                  <a:lnTo>
                    <a:pt x="587" y="700"/>
                  </a:lnTo>
                  <a:lnTo>
                    <a:pt x="755" y="532"/>
                  </a:lnTo>
                  <a:lnTo>
                    <a:pt x="979" y="392"/>
                  </a:lnTo>
                  <a:lnTo>
                    <a:pt x="1258" y="309"/>
                  </a:lnTo>
                  <a:lnTo>
                    <a:pt x="1566" y="253"/>
                  </a:lnTo>
                  <a:close/>
                  <a:moveTo>
                    <a:pt x="1566" y="952"/>
                  </a:moveTo>
                  <a:lnTo>
                    <a:pt x="1566" y="1734"/>
                  </a:lnTo>
                  <a:lnTo>
                    <a:pt x="923" y="1734"/>
                  </a:lnTo>
                  <a:lnTo>
                    <a:pt x="923" y="1623"/>
                  </a:lnTo>
                  <a:lnTo>
                    <a:pt x="979" y="1511"/>
                  </a:lnTo>
                  <a:lnTo>
                    <a:pt x="1035" y="1371"/>
                  </a:lnTo>
                  <a:lnTo>
                    <a:pt x="1147" y="1259"/>
                  </a:lnTo>
                  <a:lnTo>
                    <a:pt x="1230" y="1147"/>
                  </a:lnTo>
                  <a:lnTo>
                    <a:pt x="1342" y="1063"/>
                  </a:lnTo>
                  <a:lnTo>
                    <a:pt x="1454" y="980"/>
                  </a:lnTo>
                  <a:lnTo>
                    <a:pt x="1566" y="952"/>
                  </a:lnTo>
                  <a:close/>
                  <a:moveTo>
                    <a:pt x="1846" y="952"/>
                  </a:moveTo>
                  <a:lnTo>
                    <a:pt x="2069" y="1008"/>
                  </a:lnTo>
                  <a:lnTo>
                    <a:pt x="2181" y="1063"/>
                  </a:lnTo>
                  <a:lnTo>
                    <a:pt x="2265" y="1147"/>
                  </a:lnTo>
                  <a:lnTo>
                    <a:pt x="2377" y="1259"/>
                  </a:lnTo>
                  <a:lnTo>
                    <a:pt x="2433" y="1371"/>
                  </a:lnTo>
                  <a:lnTo>
                    <a:pt x="2489" y="1539"/>
                  </a:lnTo>
                  <a:lnTo>
                    <a:pt x="2489" y="1734"/>
                  </a:lnTo>
                  <a:lnTo>
                    <a:pt x="1846" y="1734"/>
                  </a:lnTo>
                  <a:lnTo>
                    <a:pt x="1846" y="952"/>
                  </a:lnTo>
                  <a:close/>
                  <a:moveTo>
                    <a:pt x="1846" y="253"/>
                  </a:moveTo>
                  <a:lnTo>
                    <a:pt x="2069" y="309"/>
                  </a:lnTo>
                  <a:lnTo>
                    <a:pt x="2293" y="392"/>
                  </a:lnTo>
                  <a:lnTo>
                    <a:pt x="2517" y="504"/>
                  </a:lnTo>
                  <a:lnTo>
                    <a:pt x="2740" y="700"/>
                  </a:lnTo>
                  <a:lnTo>
                    <a:pt x="2908" y="896"/>
                  </a:lnTo>
                  <a:lnTo>
                    <a:pt x="3048" y="1147"/>
                  </a:lnTo>
                  <a:lnTo>
                    <a:pt x="3160" y="1427"/>
                  </a:lnTo>
                  <a:lnTo>
                    <a:pt x="3188" y="1595"/>
                  </a:lnTo>
                  <a:lnTo>
                    <a:pt x="3188" y="1734"/>
                  </a:lnTo>
                  <a:lnTo>
                    <a:pt x="2740" y="1734"/>
                  </a:lnTo>
                  <a:lnTo>
                    <a:pt x="2712" y="1539"/>
                  </a:lnTo>
                  <a:lnTo>
                    <a:pt x="2684" y="1343"/>
                  </a:lnTo>
                  <a:lnTo>
                    <a:pt x="2601" y="1175"/>
                  </a:lnTo>
                  <a:lnTo>
                    <a:pt x="2517" y="1035"/>
                  </a:lnTo>
                  <a:lnTo>
                    <a:pt x="2377" y="896"/>
                  </a:lnTo>
                  <a:lnTo>
                    <a:pt x="2237" y="812"/>
                  </a:lnTo>
                  <a:lnTo>
                    <a:pt x="2041" y="728"/>
                  </a:lnTo>
                  <a:lnTo>
                    <a:pt x="1846" y="700"/>
                  </a:lnTo>
                  <a:lnTo>
                    <a:pt x="1846" y="253"/>
                  </a:lnTo>
                  <a:close/>
                  <a:moveTo>
                    <a:pt x="1566" y="2042"/>
                  </a:moveTo>
                  <a:lnTo>
                    <a:pt x="1566" y="2517"/>
                  </a:lnTo>
                  <a:lnTo>
                    <a:pt x="1342" y="2461"/>
                  </a:lnTo>
                  <a:lnTo>
                    <a:pt x="1175" y="2350"/>
                  </a:lnTo>
                  <a:lnTo>
                    <a:pt x="1091" y="2294"/>
                  </a:lnTo>
                  <a:lnTo>
                    <a:pt x="1035" y="2210"/>
                  </a:lnTo>
                  <a:lnTo>
                    <a:pt x="979" y="2126"/>
                  </a:lnTo>
                  <a:lnTo>
                    <a:pt x="951" y="2042"/>
                  </a:lnTo>
                  <a:close/>
                  <a:moveTo>
                    <a:pt x="2461" y="2042"/>
                  </a:moveTo>
                  <a:lnTo>
                    <a:pt x="2433" y="2126"/>
                  </a:lnTo>
                  <a:lnTo>
                    <a:pt x="2377" y="2210"/>
                  </a:lnTo>
                  <a:lnTo>
                    <a:pt x="2237" y="2378"/>
                  </a:lnTo>
                  <a:lnTo>
                    <a:pt x="2069" y="2461"/>
                  </a:lnTo>
                  <a:lnTo>
                    <a:pt x="1846" y="2517"/>
                  </a:lnTo>
                  <a:lnTo>
                    <a:pt x="1846" y="2042"/>
                  </a:lnTo>
                  <a:close/>
                  <a:moveTo>
                    <a:pt x="699" y="2042"/>
                  </a:moveTo>
                  <a:lnTo>
                    <a:pt x="783" y="2266"/>
                  </a:lnTo>
                  <a:lnTo>
                    <a:pt x="867" y="2378"/>
                  </a:lnTo>
                  <a:lnTo>
                    <a:pt x="951" y="2461"/>
                  </a:lnTo>
                  <a:lnTo>
                    <a:pt x="1063" y="2573"/>
                  </a:lnTo>
                  <a:lnTo>
                    <a:pt x="1203" y="2657"/>
                  </a:lnTo>
                  <a:lnTo>
                    <a:pt x="1370" y="2713"/>
                  </a:lnTo>
                  <a:lnTo>
                    <a:pt x="1566" y="2741"/>
                  </a:lnTo>
                  <a:lnTo>
                    <a:pt x="1566" y="3188"/>
                  </a:lnTo>
                  <a:lnTo>
                    <a:pt x="1342" y="3160"/>
                  </a:lnTo>
                  <a:lnTo>
                    <a:pt x="1119" y="3077"/>
                  </a:lnTo>
                  <a:lnTo>
                    <a:pt x="923" y="2965"/>
                  </a:lnTo>
                  <a:lnTo>
                    <a:pt x="727" y="2797"/>
                  </a:lnTo>
                  <a:lnTo>
                    <a:pt x="559" y="2629"/>
                  </a:lnTo>
                  <a:lnTo>
                    <a:pt x="420" y="2433"/>
                  </a:lnTo>
                  <a:lnTo>
                    <a:pt x="308" y="2238"/>
                  </a:lnTo>
                  <a:lnTo>
                    <a:pt x="252" y="2042"/>
                  </a:lnTo>
                  <a:close/>
                  <a:moveTo>
                    <a:pt x="3160" y="2042"/>
                  </a:moveTo>
                  <a:lnTo>
                    <a:pt x="3104" y="2238"/>
                  </a:lnTo>
                  <a:lnTo>
                    <a:pt x="2992" y="2461"/>
                  </a:lnTo>
                  <a:lnTo>
                    <a:pt x="2852" y="2657"/>
                  </a:lnTo>
                  <a:lnTo>
                    <a:pt x="2684" y="2825"/>
                  </a:lnTo>
                  <a:lnTo>
                    <a:pt x="2489" y="2965"/>
                  </a:lnTo>
                  <a:lnTo>
                    <a:pt x="2293" y="3077"/>
                  </a:lnTo>
                  <a:lnTo>
                    <a:pt x="2069" y="3160"/>
                  </a:lnTo>
                  <a:lnTo>
                    <a:pt x="1846" y="3216"/>
                  </a:lnTo>
                  <a:lnTo>
                    <a:pt x="1846" y="2741"/>
                  </a:lnTo>
                  <a:lnTo>
                    <a:pt x="1957" y="2713"/>
                  </a:lnTo>
                  <a:lnTo>
                    <a:pt x="2097" y="2657"/>
                  </a:lnTo>
                  <a:lnTo>
                    <a:pt x="2349" y="2489"/>
                  </a:lnTo>
                  <a:lnTo>
                    <a:pt x="2573" y="2266"/>
                  </a:lnTo>
                  <a:lnTo>
                    <a:pt x="2656" y="2154"/>
                  </a:lnTo>
                  <a:lnTo>
                    <a:pt x="2712" y="2042"/>
                  </a:lnTo>
                  <a:close/>
                  <a:moveTo>
                    <a:pt x="1706" y="1"/>
                  </a:moveTo>
                  <a:lnTo>
                    <a:pt x="1538" y="29"/>
                  </a:lnTo>
                  <a:lnTo>
                    <a:pt x="1370" y="57"/>
                  </a:lnTo>
                  <a:lnTo>
                    <a:pt x="1203" y="85"/>
                  </a:lnTo>
                  <a:lnTo>
                    <a:pt x="1035" y="141"/>
                  </a:lnTo>
                  <a:lnTo>
                    <a:pt x="755" y="309"/>
                  </a:lnTo>
                  <a:lnTo>
                    <a:pt x="504" y="504"/>
                  </a:lnTo>
                  <a:lnTo>
                    <a:pt x="280" y="784"/>
                  </a:lnTo>
                  <a:lnTo>
                    <a:pt x="140" y="1063"/>
                  </a:lnTo>
                  <a:lnTo>
                    <a:pt x="84" y="1231"/>
                  </a:lnTo>
                  <a:lnTo>
                    <a:pt x="28" y="1371"/>
                  </a:lnTo>
                  <a:lnTo>
                    <a:pt x="0" y="1567"/>
                  </a:lnTo>
                  <a:lnTo>
                    <a:pt x="0" y="1734"/>
                  </a:lnTo>
                  <a:lnTo>
                    <a:pt x="0" y="1902"/>
                  </a:lnTo>
                  <a:lnTo>
                    <a:pt x="28" y="2070"/>
                  </a:lnTo>
                  <a:lnTo>
                    <a:pt x="84" y="2238"/>
                  </a:lnTo>
                  <a:lnTo>
                    <a:pt x="140" y="2406"/>
                  </a:lnTo>
                  <a:lnTo>
                    <a:pt x="280" y="2685"/>
                  </a:lnTo>
                  <a:lnTo>
                    <a:pt x="504" y="2937"/>
                  </a:lnTo>
                  <a:lnTo>
                    <a:pt x="755" y="3160"/>
                  </a:lnTo>
                  <a:lnTo>
                    <a:pt x="1035" y="3300"/>
                  </a:lnTo>
                  <a:lnTo>
                    <a:pt x="1203" y="3356"/>
                  </a:lnTo>
                  <a:lnTo>
                    <a:pt x="1370" y="3412"/>
                  </a:lnTo>
                  <a:lnTo>
                    <a:pt x="1538" y="3440"/>
                  </a:lnTo>
                  <a:lnTo>
                    <a:pt x="1874" y="3440"/>
                  </a:lnTo>
                  <a:lnTo>
                    <a:pt x="2041" y="3412"/>
                  </a:lnTo>
                  <a:lnTo>
                    <a:pt x="2209" y="3356"/>
                  </a:lnTo>
                  <a:lnTo>
                    <a:pt x="2377" y="3300"/>
                  </a:lnTo>
                  <a:lnTo>
                    <a:pt x="2656" y="3160"/>
                  </a:lnTo>
                  <a:lnTo>
                    <a:pt x="2908" y="2937"/>
                  </a:lnTo>
                  <a:lnTo>
                    <a:pt x="3132" y="2685"/>
                  </a:lnTo>
                  <a:lnTo>
                    <a:pt x="3300" y="2406"/>
                  </a:lnTo>
                  <a:lnTo>
                    <a:pt x="3355" y="2238"/>
                  </a:lnTo>
                  <a:lnTo>
                    <a:pt x="3383" y="2070"/>
                  </a:lnTo>
                  <a:lnTo>
                    <a:pt x="3411" y="1902"/>
                  </a:lnTo>
                  <a:lnTo>
                    <a:pt x="3411" y="1734"/>
                  </a:lnTo>
                  <a:lnTo>
                    <a:pt x="3411" y="1567"/>
                  </a:lnTo>
                  <a:lnTo>
                    <a:pt x="3383" y="1371"/>
                  </a:lnTo>
                  <a:lnTo>
                    <a:pt x="3355" y="1231"/>
                  </a:lnTo>
                  <a:lnTo>
                    <a:pt x="3300" y="1063"/>
                  </a:lnTo>
                  <a:lnTo>
                    <a:pt x="3132" y="784"/>
                  </a:lnTo>
                  <a:lnTo>
                    <a:pt x="2908" y="504"/>
                  </a:lnTo>
                  <a:lnTo>
                    <a:pt x="2656" y="309"/>
                  </a:lnTo>
                  <a:lnTo>
                    <a:pt x="2377" y="141"/>
                  </a:lnTo>
                  <a:lnTo>
                    <a:pt x="2209" y="85"/>
                  </a:lnTo>
                  <a:lnTo>
                    <a:pt x="2041" y="57"/>
                  </a:lnTo>
                  <a:lnTo>
                    <a:pt x="1874" y="2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9EA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8" name="Google Shape;3588;p38"/>
            <p:cNvSpPr/>
            <p:nvPr/>
          </p:nvSpPr>
          <p:spPr>
            <a:xfrm>
              <a:off x="5049300" y="3698725"/>
              <a:ext cx="32875" cy="28675"/>
            </a:xfrm>
            <a:custGeom>
              <a:avLst/>
              <a:gdLst/>
              <a:ahLst/>
              <a:cxnLst/>
              <a:rect l="l" t="t" r="r" b="b"/>
              <a:pathLst>
                <a:path w="1315" h="1147" fill="none" extrusionOk="0">
                  <a:moveTo>
                    <a:pt x="1315" y="1146"/>
                  </a:moveTo>
                  <a:lnTo>
                    <a:pt x="1315" y="1146"/>
                  </a:lnTo>
                  <a:lnTo>
                    <a:pt x="1091" y="1118"/>
                  </a:lnTo>
                  <a:lnTo>
                    <a:pt x="868" y="1035"/>
                  </a:lnTo>
                  <a:lnTo>
                    <a:pt x="672" y="923"/>
                  </a:lnTo>
                  <a:lnTo>
                    <a:pt x="476" y="755"/>
                  </a:lnTo>
                  <a:lnTo>
                    <a:pt x="308" y="587"/>
                  </a:lnTo>
                  <a:lnTo>
                    <a:pt x="169" y="391"/>
                  </a:lnTo>
                  <a:lnTo>
                    <a:pt x="57" y="196"/>
                  </a:lnTo>
                  <a:lnTo>
                    <a:pt x="1" y="0"/>
                  </a:lnTo>
                  <a:lnTo>
                    <a:pt x="448" y="0"/>
                  </a:lnTo>
                  <a:lnTo>
                    <a:pt x="448" y="0"/>
                  </a:lnTo>
                  <a:lnTo>
                    <a:pt x="532" y="224"/>
                  </a:lnTo>
                  <a:lnTo>
                    <a:pt x="616" y="336"/>
                  </a:lnTo>
                  <a:lnTo>
                    <a:pt x="700" y="419"/>
                  </a:lnTo>
                  <a:lnTo>
                    <a:pt x="812" y="531"/>
                  </a:lnTo>
                  <a:lnTo>
                    <a:pt x="952" y="615"/>
                  </a:lnTo>
                  <a:lnTo>
                    <a:pt x="1119" y="671"/>
                  </a:lnTo>
                  <a:lnTo>
                    <a:pt x="1315" y="699"/>
                  </a:lnTo>
                  <a:lnTo>
                    <a:pt x="1315" y="11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9" name="Google Shape;3589;p38"/>
            <p:cNvSpPr/>
            <p:nvPr/>
          </p:nvSpPr>
          <p:spPr>
            <a:xfrm>
              <a:off x="5066775" y="3698725"/>
              <a:ext cx="15400" cy="11900"/>
            </a:xfrm>
            <a:custGeom>
              <a:avLst/>
              <a:gdLst/>
              <a:ahLst/>
              <a:cxnLst/>
              <a:rect l="l" t="t" r="r" b="b"/>
              <a:pathLst>
                <a:path w="616" h="476" fill="none" extrusionOk="0">
                  <a:moveTo>
                    <a:pt x="616" y="475"/>
                  </a:moveTo>
                  <a:lnTo>
                    <a:pt x="616" y="475"/>
                  </a:lnTo>
                  <a:lnTo>
                    <a:pt x="392" y="419"/>
                  </a:lnTo>
                  <a:lnTo>
                    <a:pt x="225" y="308"/>
                  </a:lnTo>
                  <a:lnTo>
                    <a:pt x="141" y="252"/>
                  </a:lnTo>
                  <a:lnTo>
                    <a:pt x="85" y="168"/>
                  </a:lnTo>
                  <a:lnTo>
                    <a:pt x="29" y="84"/>
                  </a:lnTo>
                  <a:lnTo>
                    <a:pt x="1" y="0"/>
                  </a:lnTo>
                  <a:lnTo>
                    <a:pt x="616" y="0"/>
                  </a:lnTo>
                  <a:lnTo>
                    <a:pt x="616" y="4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0" name="Google Shape;3590;p38"/>
            <p:cNvSpPr/>
            <p:nvPr/>
          </p:nvSpPr>
          <p:spPr>
            <a:xfrm>
              <a:off x="5089150" y="3698725"/>
              <a:ext cx="15400" cy="11900"/>
            </a:xfrm>
            <a:custGeom>
              <a:avLst/>
              <a:gdLst/>
              <a:ahLst/>
              <a:cxnLst/>
              <a:rect l="l" t="t" r="r" b="b"/>
              <a:pathLst>
                <a:path w="616" h="476" fill="none" extrusionOk="0">
                  <a:moveTo>
                    <a:pt x="1" y="475"/>
                  </a:moveTo>
                  <a:lnTo>
                    <a:pt x="1" y="0"/>
                  </a:lnTo>
                  <a:lnTo>
                    <a:pt x="616" y="0"/>
                  </a:lnTo>
                  <a:lnTo>
                    <a:pt x="616" y="0"/>
                  </a:lnTo>
                  <a:lnTo>
                    <a:pt x="588" y="84"/>
                  </a:lnTo>
                  <a:lnTo>
                    <a:pt x="532" y="168"/>
                  </a:lnTo>
                  <a:lnTo>
                    <a:pt x="392" y="336"/>
                  </a:lnTo>
                  <a:lnTo>
                    <a:pt x="224" y="419"/>
                  </a:lnTo>
                  <a:lnTo>
                    <a:pt x="1" y="4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1" name="Google Shape;3591;p38"/>
            <p:cNvSpPr/>
            <p:nvPr/>
          </p:nvSpPr>
          <p:spPr>
            <a:xfrm>
              <a:off x="5089150" y="3698725"/>
              <a:ext cx="32875" cy="29375"/>
            </a:xfrm>
            <a:custGeom>
              <a:avLst/>
              <a:gdLst/>
              <a:ahLst/>
              <a:cxnLst/>
              <a:rect l="l" t="t" r="r" b="b"/>
              <a:pathLst>
                <a:path w="1315" h="1175" fill="none" extrusionOk="0">
                  <a:moveTo>
                    <a:pt x="1" y="1174"/>
                  </a:moveTo>
                  <a:lnTo>
                    <a:pt x="1" y="699"/>
                  </a:lnTo>
                  <a:lnTo>
                    <a:pt x="1" y="699"/>
                  </a:lnTo>
                  <a:lnTo>
                    <a:pt x="112" y="671"/>
                  </a:lnTo>
                  <a:lnTo>
                    <a:pt x="252" y="615"/>
                  </a:lnTo>
                  <a:lnTo>
                    <a:pt x="504" y="447"/>
                  </a:lnTo>
                  <a:lnTo>
                    <a:pt x="728" y="224"/>
                  </a:lnTo>
                  <a:lnTo>
                    <a:pt x="811" y="112"/>
                  </a:lnTo>
                  <a:lnTo>
                    <a:pt x="867" y="0"/>
                  </a:lnTo>
                  <a:lnTo>
                    <a:pt x="1315" y="0"/>
                  </a:lnTo>
                  <a:lnTo>
                    <a:pt x="1315" y="0"/>
                  </a:lnTo>
                  <a:lnTo>
                    <a:pt x="1259" y="196"/>
                  </a:lnTo>
                  <a:lnTo>
                    <a:pt x="1147" y="419"/>
                  </a:lnTo>
                  <a:lnTo>
                    <a:pt x="1007" y="615"/>
                  </a:lnTo>
                  <a:lnTo>
                    <a:pt x="839" y="783"/>
                  </a:lnTo>
                  <a:lnTo>
                    <a:pt x="644" y="923"/>
                  </a:lnTo>
                  <a:lnTo>
                    <a:pt x="448" y="1035"/>
                  </a:lnTo>
                  <a:lnTo>
                    <a:pt x="224" y="1118"/>
                  </a:lnTo>
                  <a:lnTo>
                    <a:pt x="1" y="1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2" name="Google Shape;3592;p38"/>
            <p:cNvSpPr/>
            <p:nvPr/>
          </p:nvSpPr>
          <p:spPr>
            <a:xfrm>
              <a:off x="5066075" y="3671450"/>
              <a:ext cx="16100" cy="19600"/>
            </a:xfrm>
            <a:custGeom>
              <a:avLst/>
              <a:gdLst/>
              <a:ahLst/>
              <a:cxnLst/>
              <a:rect l="l" t="t" r="r" b="b"/>
              <a:pathLst>
                <a:path w="644" h="784" fill="none" extrusionOk="0">
                  <a:moveTo>
                    <a:pt x="1" y="783"/>
                  </a:moveTo>
                  <a:lnTo>
                    <a:pt x="1" y="783"/>
                  </a:lnTo>
                  <a:lnTo>
                    <a:pt x="1" y="672"/>
                  </a:lnTo>
                  <a:lnTo>
                    <a:pt x="57" y="560"/>
                  </a:lnTo>
                  <a:lnTo>
                    <a:pt x="113" y="420"/>
                  </a:lnTo>
                  <a:lnTo>
                    <a:pt x="225" y="308"/>
                  </a:lnTo>
                  <a:lnTo>
                    <a:pt x="308" y="196"/>
                  </a:lnTo>
                  <a:lnTo>
                    <a:pt x="420" y="112"/>
                  </a:lnTo>
                  <a:lnTo>
                    <a:pt x="532" y="29"/>
                  </a:lnTo>
                  <a:lnTo>
                    <a:pt x="644" y="1"/>
                  </a:lnTo>
                  <a:lnTo>
                    <a:pt x="644" y="783"/>
                  </a:lnTo>
                  <a:lnTo>
                    <a:pt x="1" y="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3" name="Google Shape;3593;p38"/>
            <p:cNvSpPr/>
            <p:nvPr/>
          </p:nvSpPr>
          <p:spPr>
            <a:xfrm>
              <a:off x="5089150" y="3671450"/>
              <a:ext cx="16100" cy="19600"/>
            </a:xfrm>
            <a:custGeom>
              <a:avLst/>
              <a:gdLst/>
              <a:ahLst/>
              <a:cxnLst/>
              <a:rect l="l" t="t" r="r" b="b"/>
              <a:pathLst>
                <a:path w="644" h="784" fill="none" extrusionOk="0">
                  <a:moveTo>
                    <a:pt x="1" y="783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24" y="57"/>
                  </a:lnTo>
                  <a:lnTo>
                    <a:pt x="336" y="112"/>
                  </a:lnTo>
                  <a:lnTo>
                    <a:pt x="420" y="196"/>
                  </a:lnTo>
                  <a:lnTo>
                    <a:pt x="532" y="308"/>
                  </a:lnTo>
                  <a:lnTo>
                    <a:pt x="588" y="420"/>
                  </a:lnTo>
                  <a:lnTo>
                    <a:pt x="644" y="588"/>
                  </a:lnTo>
                  <a:lnTo>
                    <a:pt x="644" y="783"/>
                  </a:lnTo>
                  <a:lnTo>
                    <a:pt x="1" y="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4" name="Google Shape;3594;p38"/>
            <p:cNvSpPr/>
            <p:nvPr/>
          </p:nvSpPr>
          <p:spPr>
            <a:xfrm>
              <a:off x="5048600" y="3653975"/>
              <a:ext cx="33575" cy="37075"/>
            </a:xfrm>
            <a:custGeom>
              <a:avLst/>
              <a:gdLst/>
              <a:ahLst/>
              <a:cxnLst/>
              <a:rect l="l" t="t" r="r" b="b"/>
              <a:pathLst>
                <a:path w="1343" h="1483" fill="none" extrusionOk="0">
                  <a:moveTo>
                    <a:pt x="1" y="1482"/>
                  </a:moveTo>
                  <a:lnTo>
                    <a:pt x="1" y="1482"/>
                  </a:lnTo>
                  <a:lnTo>
                    <a:pt x="29" y="1175"/>
                  </a:lnTo>
                  <a:lnTo>
                    <a:pt x="113" y="895"/>
                  </a:lnTo>
                  <a:lnTo>
                    <a:pt x="197" y="672"/>
                  </a:lnTo>
                  <a:lnTo>
                    <a:pt x="364" y="448"/>
                  </a:lnTo>
                  <a:lnTo>
                    <a:pt x="532" y="280"/>
                  </a:lnTo>
                  <a:lnTo>
                    <a:pt x="756" y="140"/>
                  </a:lnTo>
                  <a:lnTo>
                    <a:pt x="1035" y="57"/>
                  </a:lnTo>
                  <a:lnTo>
                    <a:pt x="1343" y="1"/>
                  </a:lnTo>
                  <a:lnTo>
                    <a:pt x="1343" y="448"/>
                  </a:lnTo>
                  <a:lnTo>
                    <a:pt x="1343" y="448"/>
                  </a:lnTo>
                  <a:lnTo>
                    <a:pt x="1147" y="504"/>
                  </a:lnTo>
                  <a:lnTo>
                    <a:pt x="952" y="560"/>
                  </a:lnTo>
                  <a:lnTo>
                    <a:pt x="812" y="672"/>
                  </a:lnTo>
                  <a:lnTo>
                    <a:pt x="700" y="783"/>
                  </a:lnTo>
                  <a:lnTo>
                    <a:pt x="588" y="923"/>
                  </a:lnTo>
                  <a:lnTo>
                    <a:pt x="504" y="1091"/>
                  </a:lnTo>
                  <a:lnTo>
                    <a:pt x="476" y="1287"/>
                  </a:lnTo>
                  <a:lnTo>
                    <a:pt x="448" y="1482"/>
                  </a:lnTo>
                  <a:lnTo>
                    <a:pt x="1" y="1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5" name="Google Shape;3595;p38"/>
            <p:cNvSpPr/>
            <p:nvPr/>
          </p:nvSpPr>
          <p:spPr>
            <a:xfrm>
              <a:off x="5089150" y="3653975"/>
              <a:ext cx="33575" cy="37075"/>
            </a:xfrm>
            <a:custGeom>
              <a:avLst/>
              <a:gdLst/>
              <a:ahLst/>
              <a:cxnLst/>
              <a:rect l="l" t="t" r="r" b="b"/>
              <a:pathLst>
                <a:path w="1343" h="1483" fill="none" extrusionOk="0">
                  <a:moveTo>
                    <a:pt x="895" y="1482"/>
                  </a:moveTo>
                  <a:lnTo>
                    <a:pt x="895" y="1482"/>
                  </a:lnTo>
                  <a:lnTo>
                    <a:pt x="867" y="1287"/>
                  </a:lnTo>
                  <a:lnTo>
                    <a:pt x="839" y="1091"/>
                  </a:lnTo>
                  <a:lnTo>
                    <a:pt x="756" y="923"/>
                  </a:lnTo>
                  <a:lnTo>
                    <a:pt x="672" y="783"/>
                  </a:lnTo>
                  <a:lnTo>
                    <a:pt x="532" y="644"/>
                  </a:lnTo>
                  <a:lnTo>
                    <a:pt x="392" y="560"/>
                  </a:lnTo>
                  <a:lnTo>
                    <a:pt x="196" y="476"/>
                  </a:lnTo>
                  <a:lnTo>
                    <a:pt x="1" y="448"/>
                  </a:lnTo>
                  <a:lnTo>
                    <a:pt x="1" y="1"/>
                  </a:lnTo>
                  <a:lnTo>
                    <a:pt x="1" y="1"/>
                  </a:lnTo>
                  <a:lnTo>
                    <a:pt x="224" y="57"/>
                  </a:lnTo>
                  <a:lnTo>
                    <a:pt x="448" y="140"/>
                  </a:lnTo>
                  <a:lnTo>
                    <a:pt x="672" y="252"/>
                  </a:lnTo>
                  <a:lnTo>
                    <a:pt x="895" y="448"/>
                  </a:lnTo>
                  <a:lnTo>
                    <a:pt x="1063" y="644"/>
                  </a:lnTo>
                  <a:lnTo>
                    <a:pt x="1203" y="895"/>
                  </a:lnTo>
                  <a:lnTo>
                    <a:pt x="1315" y="1175"/>
                  </a:lnTo>
                  <a:lnTo>
                    <a:pt x="1343" y="1343"/>
                  </a:lnTo>
                  <a:lnTo>
                    <a:pt x="1343" y="1482"/>
                  </a:lnTo>
                  <a:lnTo>
                    <a:pt x="895" y="1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6" name="Google Shape;3596;p38"/>
            <p:cNvSpPr/>
            <p:nvPr/>
          </p:nvSpPr>
          <p:spPr>
            <a:xfrm>
              <a:off x="5043025" y="3647675"/>
              <a:ext cx="85300" cy="86025"/>
            </a:xfrm>
            <a:custGeom>
              <a:avLst/>
              <a:gdLst/>
              <a:ahLst/>
              <a:cxnLst/>
              <a:rect l="l" t="t" r="r" b="b"/>
              <a:pathLst>
                <a:path w="3412" h="3441" fill="none" extrusionOk="0">
                  <a:moveTo>
                    <a:pt x="1706" y="1"/>
                  </a:moveTo>
                  <a:lnTo>
                    <a:pt x="1706" y="1"/>
                  </a:lnTo>
                  <a:lnTo>
                    <a:pt x="1538" y="29"/>
                  </a:lnTo>
                  <a:lnTo>
                    <a:pt x="1370" y="57"/>
                  </a:lnTo>
                  <a:lnTo>
                    <a:pt x="1203" y="85"/>
                  </a:lnTo>
                  <a:lnTo>
                    <a:pt x="1035" y="141"/>
                  </a:lnTo>
                  <a:lnTo>
                    <a:pt x="755" y="309"/>
                  </a:lnTo>
                  <a:lnTo>
                    <a:pt x="504" y="504"/>
                  </a:lnTo>
                  <a:lnTo>
                    <a:pt x="280" y="784"/>
                  </a:lnTo>
                  <a:lnTo>
                    <a:pt x="140" y="1063"/>
                  </a:lnTo>
                  <a:lnTo>
                    <a:pt x="84" y="1231"/>
                  </a:lnTo>
                  <a:lnTo>
                    <a:pt x="28" y="1371"/>
                  </a:lnTo>
                  <a:lnTo>
                    <a:pt x="0" y="1567"/>
                  </a:lnTo>
                  <a:lnTo>
                    <a:pt x="0" y="1734"/>
                  </a:lnTo>
                  <a:lnTo>
                    <a:pt x="0" y="1734"/>
                  </a:lnTo>
                  <a:lnTo>
                    <a:pt x="0" y="1902"/>
                  </a:lnTo>
                  <a:lnTo>
                    <a:pt x="28" y="2070"/>
                  </a:lnTo>
                  <a:lnTo>
                    <a:pt x="84" y="2238"/>
                  </a:lnTo>
                  <a:lnTo>
                    <a:pt x="140" y="2406"/>
                  </a:lnTo>
                  <a:lnTo>
                    <a:pt x="280" y="2685"/>
                  </a:lnTo>
                  <a:lnTo>
                    <a:pt x="504" y="2937"/>
                  </a:lnTo>
                  <a:lnTo>
                    <a:pt x="755" y="3160"/>
                  </a:lnTo>
                  <a:lnTo>
                    <a:pt x="1035" y="3300"/>
                  </a:lnTo>
                  <a:lnTo>
                    <a:pt x="1203" y="3356"/>
                  </a:lnTo>
                  <a:lnTo>
                    <a:pt x="1370" y="3412"/>
                  </a:lnTo>
                  <a:lnTo>
                    <a:pt x="1538" y="3440"/>
                  </a:lnTo>
                  <a:lnTo>
                    <a:pt x="1706" y="3440"/>
                  </a:lnTo>
                  <a:lnTo>
                    <a:pt x="1706" y="3440"/>
                  </a:lnTo>
                  <a:lnTo>
                    <a:pt x="1874" y="3440"/>
                  </a:lnTo>
                  <a:lnTo>
                    <a:pt x="2041" y="3412"/>
                  </a:lnTo>
                  <a:lnTo>
                    <a:pt x="2209" y="3356"/>
                  </a:lnTo>
                  <a:lnTo>
                    <a:pt x="2377" y="3300"/>
                  </a:lnTo>
                  <a:lnTo>
                    <a:pt x="2656" y="3160"/>
                  </a:lnTo>
                  <a:lnTo>
                    <a:pt x="2908" y="2937"/>
                  </a:lnTo>
                  <a:lnTo>
                    <a:pt x="3132" y="2685"/>
                  </a:lnTo>
                  <a:lnTo>
                    <a:pt x="3300" y="2406"/>
                  </a:lnTo>
                  <a:lnTo>
                    <a:pt x="3355" y="2238"/>
                  </a:lnTo>
                  <a:lnTo>
                    <a:pt x="3383" y="2070"/>
                  </a:lnTo>
                  <a:lnTo>
                    <a:pt x="3411" y="1902"/>
                  </a:lnTo>
                  <a:lnTo>
                    <a:pt x="3411" y="1734"/>
                  </a:lnTo>
                  <a:lnTo>
                    <a:pt x="3411" y="1734"/>
                  </a:lnTo>
                  <a:lnTo>
                    <a:pt x="3411" y="1567"/>
                  </a:lnTo>
                  <a:lnTo>
                    <a:pt x="3383" y="1371"/>
                  </a:lnTo>
                  <a:lnTo>
                    <a:pt x="3355" y="1231"/>
                  </a:lnTo>
                  <a:lnTo>
                    <a:pt x="3300" y="1063"/>
                  </a:lnTo>
                  <a:lnTo>
                    <a:pt x="3132" y="784"/>
                  </a:lnTo>
                  <a:lnTo>
                    <a:pt x="2908" y="504"/>
                  </a:lnTo>
                  <a:lnTo>
                    <a:pt x="2656" y="309"/>
                  </a:lnTo>
                  <a:lnTo>
                    <a:pt x="2377" y="141"/>
                  </a:lnTo>
                  <a:lnTo>
                    <a:pt x="2209" y="85"/>
                  </a:lnTo>
                  <a:lnTo>
                    <a:pt x="2041" y="57"/>
                  </a:lnTo>
                  <a:lnTo>
                    <a:pt x="1874" y="29"/>
                  </a:lnTo>
                  <a:lnTo>
                    <a:pt x="17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7" name="Google Shape;3597;p38"/>
            <p:cNvSpPr/>
            <p:nvPr/>
          </p:nvSpPr>
          <p:spPr>
            <a:xfrm>
              <a:off x="5182125" y="3634400"/>
              <a:ext cx="113250" cy="113275"/>
            </a:xfrm>
            <a:custGeom>
              <a:avLst/>
              <a:gdLst/>
              <a:ahLst/>
              <a:cxnLst/>
              <a:rect l="l" t="t" r="r" b="b"/>
              <a:pathLst>
                <a:path w="4530" h="4531" extrusionOk="0">
                  <a:moveTo>
                    <a:pt x="2041" y="1"/>
                  </a:moveTo>
                  <a:lnTo>
                    <a:pt x="1818" y="29"/>
                  </a:lnTo>
                  <a:lnTo>
                    <a:pt x="1594" y="85"/>
                  </a:lnTo>
                  <a:lnTo>
                    <a:pt x="1398" y="169"/>
                  </a:lnTo>
                  <a:lnTo>
                    <a:pt x="1203" y="280"/>
                  </a:lnTo>
                  <a:lnTo>
                    <a:pt x="1007" y="392"/>
                  </a:lnTo>
                  <a:lnTo>
                    <a:pt x="839" y="504"/>
                  </a:lnTo>
                  <a:lnTo>
                    <a:pt x="671" y="672"/>
                  </a:lnTo>
                  <a:lnTo>
                    <a:pt x="531" y="812"/>
                  </a:lnTo>
                  <a:lnTo>
                    <a:pt x="392" y="1007"/>
                  </a:lnTo>
                  <a:lnTo>
                    <a:pt x="280" y="1175"/>
                  </a:lnTo>
                  <a:lnTo>
                    <a:pt x="196" y="1371"/>
                  </a:lnTo>
                  <a:lnTo>
                    <a:pt x="112" y="1594"/>
                  </a:lnTo>
                  <a:lnTo>
                    <a:pt x="56" y="1790"/>
                  </a:lnTo>
                  <a:lnTo>
                    <a:pt x="28" y="2042"/>
                  </a:lnTo>
                  <a:lnTo>
                    <a:pt x="0" y="2265"/>
                  </a:lnTo>
                  <a:lnTo>
                    <a:pt x="28" y="2489"/>
                  </a:lnTo>
                  <a:lnTo>
                    <a:pt x="56" y="2713"/>
                  </a:lnTo>
                  <a:lnTo>
                    <a:pt x="112" y="2937"/>
                  </a:lnTo>
                  <a:lnTo>
                    <a:pt x="196" y="3132"/>
                  </a:lnTo>
                  <a:lnTo>
                    <a:pt x="280" y="3328"/>
                  </a:lnTo>
                  <a:lnTo>
                    <a:pt x="392" y="3524"/>
                  </a:lnTo>
                  <a:lnTo>
                    <a:pt x="531" y="3691"/>
                  </a:lnTo>
                  <a:lnTo>
                    <a:pt x="671" y="3859"/>
                  </a:lnTo>
                  <a:lnTo>
                    <a:pt x="839" y="3999"/>
                  </a:lnTo>
                  <a:lnTo>
                    <a:pt x="1007" y="4139"/>
                  </a:lnTo>
                  <a:lnTo>
                    <a:pt x="1203" y="4251"/>
                  </a:lnTo>
                  <a:lnTo>
                    <a:pt x="1398" y="4335"/>
                  </a:lnTo>
                  <a:lnTo>
                    <a:pt x="1594" y="4418"/>
                  </a:lnTo>
                  <a:lnTo>
                    <a:pt x="1818" y="4474"/>
                  </a:lnTo>
                  <a:lnTo>
                    <a:pt x="2041" y="4502"/>
                  </a:lnTo>
                  <a:lnTo>
                    <a:pt x="2265" y="4530"/>
                  </a:lnTo>
                  <a:lnTo>
                    <a:pt x="2517" y="4502"/>
                  </a:lnTo>
                  <a:lnTo>
                    <a:pt x="2740" y="4474"/>
                  </a:lnTo>
                  <a:lnTo>
                    <a:pt x="2936" y="4418"/>
                  </a:lnTo>
                  <a:lnTo>
                    <a:pt x="3160" y="4335"/>
                  </a:lnTo>
                  <a:lnTo>
                    <a:pt x="3355" y="4251"/>
                  </a:lnTo>
                  <a:lnTo>
                    <a:pt x="3551" y="4139"/>
                  </a:lnTo>
                  <a:lnTo>
                    <a:pt x="3719" y="3999"/>
                  </a:lnTo>
                  <a:lnTo>
                    <a:pt x="3887" y="3859"/>
                  </a:lnTo>
                  <a:lnTo>
                    <a:pt x="4026" y="3691"/>
                  </a:lnTo>
                  <a:lnTo>
                    <a:pt x="4138" y="3524"/>
                  </a:lnTo>
                  <a:lnTo>
                    <a:pt x="4250" y="3328"/>
                  </a:lnTo>
                  <a:lnTo>
                    <a:pt x="4362" y="3132"/>
                  </a:lnTo>
                  <a:lnTo>
                    <a:pt x="4446" y="2937"/>
                  </a:lnTo>
                  <a:lnTo>
                    <a:pt x="4502" y="2713"/>
                  </a:lnTo>
                  <a:lnTo>
                    <a:pt x="4530" y="2489"/>
                  </a:lnTo>
                  <a:lnTo>
                    <a:pt x="4530" y="2265"/>
                  </a:lnTo>
                  <a:lnTo>
                    <a:pt x="4530" y="2042"/>
                  </a:lnTo>
                  <a:lnTo>
                    <a:pt x="4502" y="1790"/>
                  </a:lnTo>
                  <a:lnTo>
                    <a:pt x="4446" y="1594"/>
                  </a:lnTo>
                  <a:lnTo>
                    <a:pt x="4362" y="1371"/>
                  </a:lnTo>
                  <a:lnTo>
                    <a:pt x="4250" y="1175"/>
                  </a:lnTo>
                  <a:lnTo>
                    <a:pt x="4138" y="1007"/>
                  </a:lnTo>
                  <a:lnTo>
                    <a:pt x="4026" y="812"/>
                  </a:lnTo>
                  <a:lnTo>
                    <a:pt x="3887" y="672"/>
                  </a:lnTo>
                  <a:lnTo>
                    <a:pt x="3719" y="504"/>
                  </a:lnTo>
                  <a:lnTo>
                    <a:pt x="3551" y="392"/>
                  </a:lnTo>
                  <a:lnTo>
                    <a:pt x="3355" y="280"/>
                  </a:lnTo>
                  <a:lnTo>
                    <a:pt x="3160" y="169"/>
                  </a:lnTo>
                  <a:lnTo>
                    <a:pt x="2936" y="85"/>
                  </a:lnTo>
                  <a:lnTo>
                    <a:pt x="2740" y="29"/>
                  </a:lnTo>
                  <a:lnTo>
                    <a:pt x="251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8" name="Google Shape;3598;p38"/>
            <p:cNvSpPr/>
            <p:nvPr/>
          </p:nvSpPr>
          <p:spPr>
            <a:xfrm>
              <a:off x="5182125" y="3634400"/>
              <a:ext cx="113250" cy="113275"/>
            </a:xfrm>
            <a:custGeom>
              <a:avLst/>
              <a:gdLst/>
              <a:ahLst/>
              <a:cxnLst/>
              <a:rect l="l" t="t" r="r" b="b"/>
              <a:pathLst>
                <a:path w="4530" h="4531" fill="none" extrusionOk="0">
                  <a:moveTo>
                    <a:pt x="4530" y="2265"/>
                  </a:moveTo>
                  <a:lnTo>
                    <a:pt x="4530" y="2265"/>
                  </a:lnTo>
                  <a:lnTo>
                    <a:pt x="4530" y="2489"/>
                  </a:lnTo>
                  <a:lnTo>
                    <a:pt x="4502" y="2713"/>
                  </a:lnTo>
                  <a:lnTo>
                    <a:pt x="4446" y="2937"/>
                  </a:lnTo>
                  <a:lnTo>
                    <a:pt x="4362" y="3132"/>
                  </a:lnTo>
                  <a:lnTo>
                    <a:pt x="4250" y="3328"/>
                  </a:lnTo>
                  <a:lnTo>
                    <a:pt x="4138" y="3524"/>
                  </a:lnTo>
                  <a:lnTo>
                    <a:pt x="4026" y="3691"/>
                  </a:lnTo>
                  <a:lnTo>
                    <a:pt x="3887" y="3859"/>
                  </a:lnTo>
                  <a:lnTo>
                    <a:pt x="3719" y="3999"/>
                  </a:lnTo>
                  <a:lnTo>
                    <a:pt x="3551" y="4139"/>
                  </a:lnTo>
                  <a:lnTo>
                    <a:pt x="3355" y="4251"/>
                  </a:lnTo>
                  <a:lnTo>
                    <a:pt x="3160" y="4335"/>
                  </a:lnTo>
                  <a:lnTo>
                    <a:pt x="2936" y="4418"/>
                  </a:lnTo>
                  <a:lnTo>
                    <a:pt x="2740" y="4474"/>
                  </a:lnTo>
                  <a:lnTo>
                    <a:pt x="2517" y="4502"/>
                  </a:lnTo>
                  <a:lnTo>
                    <a:pt x="2265" y="4530"/>
                  </a:lnTo>
                  <a:lnTo>
                    <a:pt x="2265" y="4530"/>
                  </a:lnTo>
                  <a:lnTo>
                    <a:pt x="2041" y="4502"/>
                  </a:lnTo>
                  <a:lnTo>
                    <a:pt x="1818" y="4474"/>
                  </a:lnTo>
                  <a:lnTo>
                    <a:pt x="1594" y="4418"/>
                  </a:lnTo>
                  <a:lnTo>
                    <a:pt x="1398" y="4335"/>
                  </a:lnTo>
                  <a:lnTo>
                    <a:pt x="1203" y="4251"/>
                  </a:lnTo>
                  <a:lnTo>
                    <a:pt x="1007" y="4139"/>
                  </a:lnTo>
                  <a:lnTo>
                    <a:pt x="839" y="3999"/>
                  </a:lnTo>
                  <a:lnTo>
                    <a:pt x="671" y="3859"/>
                  </a:lnTo>
                  <a:lnTo>
                    <a:pt x="531" y="3691"/>
                  </a:lnTo>
                  <a:lnTo>
                    <a:pt x="392" y="3524"/>
                  </a:lnTo>
                  <a:lnTo>
                    <a:pt x="280" y="3328"/>
                  </a:lnTo>
                  <a:lnTo>
                    <a:pt x="196" y="3132"/>
                  </a:lnTo>
                  <a:lnTo>
                    <a:pt x="112" y="2937"/>
                  </a:lnTo>
                  <a:lnTo>
                    <a:pt x="56" y="2713"/>
                  </a:lnTo>
                  <a:lnTo>
                    <a:pt x="28" y="2489"/>
                  </a:lnTo>
                  <a:lnTo>
                    <a:pt x="0" y="2265"/>
                  </a:lnTo>
                  <a:lnTo>
                    <a:pt x="0" y="2265"/>
                  </a:lnTo>
                  <a:lnTo>
                    <a:pt x="28" y="2042"/>
                  </a:lnTo>
                  <a:lnTo>
                    <a:pt x="56" y="1790"/>
                  </a:lnTo>
                  <a:lnTo>
                    <a:pt x="112" y="1594"/>
                  </a:lnTo>
                  <a:lnTo>
                    <a:pt x="196" y="1371"/>
                  </a:lnTo>
                  <a:lnTo>
                    <a:pt x="280" y="1175"/>
                  </a:lnTo>
                  <a:lnTo>
                    <a:pt x="392" y="1007"/>
                  </a:lnTo>
                  <a:lnTo>
                    <a:pt x="531" y="812"/>
                  </a:lnTo>
                  <a:lnTo>
                    <a:pt x="671" y="672"/>
                  </a:lnTo>
                  <a:lnTo>
                    <a:pt x="839" y="504"/>
                  </a:lnTo>
                  <a:lnTo>
                    <a:pt x="1007" y="392"/>
                  </a:lnTo>
                  <a:lnTo>
                    <a:pt x="1203" y="280"/>
                  </a:lnTo>
                  <a:lnTo>
                    <a:pt x="1398" y="169"/>
                  </a:lnTo>
                  <a:lnTo>
                    <a:pt x="1594" y="85"/>
                  </a:lnTo>
                  <a:lnTo>
                    <a:pt x="1818" y="29"/>
                  </a:lnTo>
                  <a:lnTo>
                    <a:pt x="2041" y="1"/>
                  </a:lnTo>
                  <a:lnTo>
                    <a:pt x="2265" y="1"/>
                  </a:lnTo>
                  <a:lnTo>
                    <a:pt x="2265" y="1"/>
                  </a:lnTo>
                  <a:lnTo>
                    <a:pt x="2517" y="1"/>
                  </a:lnTo>
                  <a:lnTo>
                    <a:pt x="2740" y="29"/>
                  </a:lnTo>
                  <a:lnTo>
                    <a:pt x="2936" y="85"/>
                  </a:lnTo>
                  <a:lnTo>
                    <a:pt x="3160" y="169"/>
                  </a:lnTo>
                  <a:lnTo>
                    <a:pt x="3355" y="280"/>
                  </a:lnTo>
                  <a:lnTo>
                    <a:pt x="3551" y="392"/>
                  </a:lnTo>
                  <a:lnTo>
                    <a:pt x="3719" y="504"/>
                  </a:lnTo>
                  <a:lnTo>
                    <a:pt x="3887" y="672"/>
                  </a:lnTo>
                  <a:lnTo>
                    <a:pt x="4026" y="812"/>
                  </a:lnTo>
                  <a:lnTo>
                    <a:pt x="4138" y="1007"/>
                  </a:lnTo>
                  <a:lnTo>
                    <a:pt x="4250" y="1175"/>
                  </a:lnTo>
                  <a:lnTo>
                    <a:pt x="4362" y="1371"/>
                  </a:lnTo>
                  <a:lnTo>
                    <a:pt x="4446" y="1594"/>
                  </a:lnTo>
                  <a:lnTo>
                    <a:pt x="4502" y="1790"/>
                  </a:lnTo>
                  <a:lnTo>
                    <a:pt x="4530" y="2042"/>
                  </a:lnTo>
                  <a:lnTo>
                    <a:pt x="4530" y="226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99" name="Google Shape;3599;p38"/>
            <p:cNvSpPr/>
            <p:nvPr/>
          </p:nvSpPr>
          <p:spPr>
            <a:xfrm>
              <a:off x="5178625" y="3630200"/>
              <a:ext cx="120950" cy="120975"/>
            </a:xfrm>
            <a:custGeom>
              <a:avLst/>
              <a:gdLst/>
              <a:ahLst/>
              <a:cxnLst/>
              <a:rect l="l" t="t" r="r" b="b"/>
              <a:pathLst>
                <a:path w="4838" h="4839" extrusionOk="0">
                  <a:moveTo>
                    <a:pt x="2629" y="281"/>
                  </a:moveTo>
                  <a:lnTo>
                    <a:pt x="2852" y="309"/>
                  </a:lnTo>
                  <a:lnTo>
                    <a:pt x="3048" y="364"/>
                  </a:lnTo>
                  <a:lnTo>
                    <a:pt x="3244" y="448"/>
                  </a:lnTo>
                  <a:lnTo>
                    <a:pt x="3440" y="532"/>
                  </a:lnTo>
                  <a:lnTo>
                    <a:pt x="3607" y="644"/>
                  </a:lnTo>
                  <a:lnTo>
                    <a:pt x="3775" y="756"/>
                  </a:lnTo>
                  <a:lnTo>
                    <a:pt x="3943" y="896"/>
                  </a:lnTo>
                  <a:lnTo>
                    <a:pt x="4083" y="1063"/>
                  </a:lnTo>
                  <a:lnTo>
                    <a:pt x="4194" y="1231"/>
                  </a:lnTo>
                  <a:lnTo>
                    <a:pt x="4306" y="1399"/>
                  </a:lnTo>
                  <a:lnTo>
                    <a:pt x="4390" y="1595"/>
                  </a:lnTo>
                  <a:lnTo>
                    <a:pt x="4474" y="1790"/>
                  </a:lnTo>
                  <a:lnTo>
                    <a:pt x="4530" y="1986"/>
                  </a:lnTo>
                  <a:lnTo>
                    <a:pt x="4558" y="2210"/>
                  </a:lnTo>
                  <a:lnTo>
                    <a:pt x="4558" y="2433"/>
                  </a:lnTo>
                  <a:lnTo>
                    <a:pt x="4558" y="2657"/>
                  </a:lnTo>
                  <a:lnTo>
                    <a:pt x="4530" y="2853"/>
                  </a:lnTo>
                  <a:lnTo>
                    <a:pt x="4474" y="3077"/>
                  </a:lnTo>
                  <a:lnTo>
                    <a:pt x="4390" y="3272"/>
                  </a:lnTo>
                  <a:lnTo>
                    <a:pt x="4306" y="3468"/>
                  </a:lnTo>
                  <a:lnTo>
                    <a:pt x="4194" y="3636"/>
                  </a:lnTo>
                  <a:lnTo>
                    <a:pt x="4083" y="3804"/>
                  </a:lnTo>
                  <a:lnTo>
                    <a:pt x="3943" y="3943"/>
                  </a:lnTo>
                  <a:lnTo>
                    <a:pt x="3775" y="4083"/>
                  </a:lnTo>
                  <a:lnTo>
                    <a:pt x="3607" y="4223"/>
                  </a:lnTo>
                  <a:lnTo>
                    <a:pt x="3440" y="4335"/>
                  </a:lnTo>
                  <a:lnTo>
                    <a:pt x="3244" y="4419"/>
                  </a:lnTo>
                  <a:lnTo>
                    <a:pt x="3048" y="4503"/>
                  </a:lnTo>
                  <a:lnTo>
                    <a:pt x="2852" y="4530"/>
                  </a:lnTo>
                  <a:lnTo>
                    <a:pt x="2629" y="4586"/>
                  </a:lnTo>
                  <a:lnTo>
                    <a:pt x="2181" y="4586"/>
                  </a:lnTo>
                  <a:lnTo>
                    <a:pt x="1986" y="4530"/>
                  </a:lnTo>
                  <a:lnTo>
                    <a:pt x="1762" y="4503"/>
                  </a:lnTo>
                  <a:lnTo>
                    <a:pt x="1566" y="4419"/>
                  </a:lnTo>
                  <a:lnTo>
                    <a:pt x="1370" y="4335"/>
                  </a:lnTo>
                  <a:lnTo>
                    <a:pt x="1203" y="4223"/>
                  </a:lnTo>
                  <a:lnTo>
                    <a:pt x="1035" y="4083"/>
                  </a:lnTo>
                  <a:lnTo>
                    <a:pt x="895" y="3943"/>
                  </a:lnTo>
                  <a:lnTo>
                    <a:pt x="755" y="3804"/>
                  </a:lnTo>
                  <a:lnTo>
                    <a:pt x="616" y="3636"/>
                  </a:lnTo>
                  <a:lnTo>
                    <a:pt x="504" y="3468"/>
                  </a:lnTo>
                  <a:lnTo>
                    <a:pt x="420" y="3272"/>
                  </a:lnTo>
                  <a:lnTo>
                    <a:pt x="364" y="3077"/>
                  </a:lnTo>
                  <a:lnTo>
                    <a:pt x="308" y="2853"/>
                  </a:lnTo>
                  <a:lnTo>
                    <a:pt x="252" y="2657"/>
                  </a:lnTo>
                  <a:lnTo>
                    <a:pt x="252" y="2433"/>
                  </a:lnTo>
                  <a:lnTo>
                    <a:pt x="252" y="2210"/>
                  </a:lnTo>
                  <a:lnTo>
                    <a:pt x="308" y="1986"/>
                  </a:lnTo>
                  <a:lnTo>
                    <a:pt x="364" y="1790"/>
                  </a:lnTo>
                  <a:lnTo>
                    <a:pt x="420" y="1595"/>
                  </a:lnTo>
                  <a:lnTo>
                    <a:pt x="504" y="1399"/>
                  </a:lnTo>
                  <a:lnTo>
                    <a:pt x="616" y="1231"/>
                  </a:lnTo>
                  <a:lnTo>
                    <a:pt x="755" y="1063"/>
                  </a:lnTo>
                  <a:lnTo>
                    <a:pt x="895" y="896"/>
                  </a:lnTo>
                  <a:lnTo>
                    <a:pt x="1035" y="756"/>
                  </a:lnTo>
                  <a:lnTo>
                    <a:pt x="1203" y="644"/>
                  </a:lnTo>
                  <a:lnTo>
                    <a:pt x="1370" y="532"/>
                  </a:lnTo>
                  <a:lnTo>
                    <a:pt x="1566" y="448"/>
                  </a:lnTo>
                  <a:lnTo>
                    <a:pt x="1762" y="364"/>
                  </a:lnTo>
                  <a:lnTo>
                    <a:pt x="1986" y="309"/>
                  </a:lnTo>
                  <a:lnTo>
                    <a:pt x="2181" y="281"/>
                  </a:lnTo>
                  <a:close/>
                  <a:moveTo>
                    <a:pt x="2405" y="1"/>
                  </a:moveTo>
                  <a:lnTo>
                    <a:pt x="2153" y="29"/>
                  </a:lnTo>
                  <a:lnTo>
                    <a:pt x="1930" y="57"/>
                  </a:lnTo>
                  <a:lnTo>
                    <a:pt x="1706" y="113"/>
                  </a:lnTo>
                  <a:lnTo>
                    <a:pt x="1482" y="197"/>
                  </a:lnTo>
                  <a:lnTo>
                    <a:pt x="1259" y="309"/>
                  </a:lnTo>
                  <a:lnTo>
                    <a:pt x="1063" y="420"/>
                  </a:lnTo>
                  <a:lnTo>
                    <a:pt x="867" y="560"/>
                  </a:lnTo>
                  <a:lnTo>
                    <a:pt x="699" y="728"/>
                  </a:lnTo>
                  <a:lnTo>
                    <a:pt x="532" y="896"/>
                  </a:lnTo>
                  <a:lnTo>
                    <a:pt x="392" y="1063"/>
                  </a:lnTo>
                  <a:lnTo>
                    <a:pt x="280" y="1287"/>
                  </a:lnTo>
                  <a:lnTo>
                    <a:pt x="168" y="1483"/>
                  </a:lnTo>
                  <a:lnTo>
                    <a:pt x="112" y="1707"/>
                  </a:lnTo>
                  <a:lnTo>
                    <a:pt x="28" y="1930"/>
                  </a:lnTo>
                  <a:lnTo>
                    <a:pt x="0" y="2182"/>
                  </a:lnTo>
                  <a:lnTo>
                    <a:pt x="0" y="2433"/>
                  </a:lnTo>
                  <a:lnTo>
                    <a:pt x="0" y="2685"/>
                  </a:lnTo>
                  <a:lnTo>
                    <a:pt x="28" y="2909"/>
                  </a:lnTo>
                  <a:lnTo>
                    <a:pt x="112" y="3160"/>
                  </a:lnTo>
                  <a:lnTo>
                    <a:pt x="168" y="3356"/>
                  </a:lnTo>
                  <a:lnTo>
                    <a:pt x="280" y="3580"/>
                  </a:lnTo>
                  <a:lnTo>
                    <a:pt x="392" y="3776"/>
                  </a:lnTo>
                  <a:lnTo>
                    <a:pt x="532" y="3971"/>
                  </a:lnTo>
                  <a:lnTo>
                    <a:pt x="699" y="4139"/>
                  </a:lnTo>
                  <a:lnTo>
                    <a:pt x="867" y="4307"/>
                  </a:lnTo>
                  <a:lnTo>
                    <a:pt x="1063" y="4447"/>
                  </a:lnTo>
                  <a:lnTo>
                    <a:pt x="1259" y="4558"/>
                  </a:lnTo>
                  <a:lnTo>
                    <a:pt x="1482" y="4670"/>
                  </a:lnTo>
                  <a:lnTo>
                    <a:pt x="1706" y="4726"/>
                  </a:lnTo>
                  <a:lnTo>
                    <a:pt x="1930" y="4810"/>
                  </a:lnTo>
                  <a:lnTo>
                    <a:pt x="2153" y="4838"/>
                  </a:lnTo>
                  <a:lnTo>
                    <a:pt x="2657" y="4838"/>
                  </a:lnTo>
                  <a:lnTo>
                    <a:pt x="2908" y="4810"/>
                  </a:lnTo>
                  <a:lnTo>
                    <a:pt x="3132" y="4726"/>
                  </a:lnTo>
                  <a:lnTo>
                    <a:pt x="3356" y="4670"/>
                  </a:lnTo>
                  <a:lnTo>
                    <a:pt x="3579" y="4558"/>
                  </a:lnTo>
                  <a:lnTo>
                    <a:pt x="3775" y="4447"/>
                  </a:lnTo>
                  <a:lnTo>
                    <a:pt x="3943" y="4307"/>
                  </a:lnTo>
                  <a:lnTo>
                    <a:pt x="4111" y="4139"/>
                  </a:lnTo>
                  <a:lnTo>
                    <a:pt x="4278" y="3971"/>
                  </a:lnTo>
                  <a:lnTo>
                    <a:pt x="4418" y="3776"/>
                  </a:lnTo>
                  <a:lnTo>
                    <a:pt x="4530" y="3580"/>
                  </a:lnTo>
                  <a:lnTo>
                    <a:pt x="4642" y="3356"/>
                  </a:lnTo>
                  <a:lnTo>
                    <a:pt x="4726" y="3160"/>
                  </a:lnTo>
                  <a:lnTo>
                    <a:pt x="4782" y="2909"/>
                  </a:lnTo>
                  <a:lnTo>
                    <a:pt x="4810" y="2685"/>
                  </a:lnTo>
                  <a:lnTo>
                    <a:pt x="4838" y="2433"/>
                  </a:lnTo>
                  <a:lnTo>
                    <a:pt x="4810" y="2182"/>
                  </a:lnTo>
                  <a:lnTo>
                    <a:pt x="4782" y="1930"/>
                  </a:lnTo>
                  <a:lnTo>
                    <a:pt x="4726" y="1707"/>
                  </a:lnTo>
                  <a:lnTo>
                    <a:pt x="4642" y="1483"/>
                  </a:lnTo>
                  <a:lnTo>
                    <a:pt x="4530" y="1287"/>
                  </a:lnTo>
                  <a:lnTo>
                    <a:pt x="4418" y="1063"/>
                  </a:lnTo>
                  <a:lnTo>
                    <a:pt x="4278" y="896"/>
                  </a:lnTo>
                  <a:lnTo>
                    <a:pt x="4111" y="728"/>
                  </a:lnTo>
                  <a:lnTo>
                    <a:pt x="3943" y="560"/>
                  </a:lnTo>
                  <a:lnTo>
                    <a:pt x="3775" y="420"/>
                  </a:lnTo>
                  <a:lnTo>
                    <a:pt x="3579" y="309"/>
                  </a:lnTo>
                  <a:lnTo>
                    <a:pt x="3356" y="197"/>
                  </a:lnTo>
                  <a:lnTo>
                    <a:pt x="3132" y="113"/>
                  </a:lnTo>
                  <a:lnTo>
                    <a:pt x="2908" y="57"/>
                  </a:lnTo>
                  <a:lnTo>
                    <a:pt x="2657" y="29"/>
                  </a:lnTo>
                  <a:lnTo>
                    <a:pt x="2405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0" name="Google Shape;3600;p38"/>
            <p:cNvSpPr/>
            <p:nvPr/>
          </p:nvSpPr>
          <p:spPr>
            <a:xfrm>
              <a:off x="5178625" y="3630200"/>
              <a:ext cx="120950" cy="120975"/>
            </a:xfrm>
            <a:custGeom>
              <a:avLst/>
              <a:gdLst/>
              <a:ahLst/>
              <a:cxnLst/>
              <a:rect l="l" t="t" r="r" b="b"/>
              <a:pathLst>
                <a:path w="4838" h="4839" fill="none" extrusionOk="0">
                  <a:moveTo>
                    <a:pt x="2405" y="1"/>
                  </a:moveTo>
                  <a:lnTo>
                    <a:pt x="2405" y="1"/>
                  </a:lnTo>
                  <a:lnTo>
                    <a:pt x="2153" y="29"/>
                  </a:lnTo>
                  <a:lnTo>
                    <a:pt x="1930" y="57"/>
                  </a:lnTo>
                  <a:lnTo>
                    <a:pt x="1706" y="113"/>
                  </a:lnTo>
                  <a:lnTo>
                    <a:pt x="1482" y="197"/>
                  </a:lnTo>
                  <a:lnTo>
                    <a:pt x="1259" y="309"/>
                  </a:lnTo>
                  <a:lnTo>
                    <a:pt x="1063" y="420"/>
                  </a:lnTo>
                  <a:lnTo>
                    <a:pt x="867" y="560"/>
                  </a:lnTo>
                  <a:lnTo>
                    <a:pt x="699" y="728"/>
                  </a:lnTo>
                  <a:lnTo>
                    <a:pt x="532" y="896"/>
                  </a:lnTo>
                  <a:lnTo>
                    <a:pt x="392" y="1063"/>
                  </a:lnTo>
                  <a:lnTo>
                    <a:pt x="280" y="1287"/>
                  </a:lnTo>
                  <a:lnTo>
                    <a:pt x="168" y="1483"/>
                  </a:lnTo>
                  <a:lnTo>
                    <a:pt x="112" y="1707"/>
                  </a:lnTo>
                  <a:lnTo>
                    <a:pt x="28" y="1930"/>
                  </a:lnTo>
                  <a:lnTo>
                    <a:pt x="0" y="2182"/>
                  </a:lnTo>
                  <a:lnTo>
                    <a:pt x="0" y="2433"/>
                  </a:lnTo>
                  <a:lnTo>
                    <a:pt x="0" y="2433"/>
                  </a:lnTo>
                  <a:lnTo>
                    <a:pt x="0" y="2685"/>
                  </a:lnTo>
                  <a:lnTo>
                    <a:pt x="28" y="2909"/>
                  </a:lnTo>
                  <a:lnTo>
                    <a:pt x="112" y="3160"/>
                  </a:lnTo>
                  <a:lnTo>
                    <a:pt x="168" y="3356"/>
                  </a:lnTo>
                  <a:lnTo>
                    <a:pt x="280" y="3580"/>
                  </a:lnTo>
                  <a:lnTo>
                    <a:pt x="392" y="3776"/>
                  </a:lnTo>
                  <a:lnTo>
                    <a:pt x="532" y="3971"/>
                  </a:lnTo>
                  <a:lnTo>
                    <a:pt x="699" y="4139"/>
                  </a:lnTo>
                  <a:lnTo>
                    <a:pt x="867" y="4307"/>
                  </a:lnTo>
                  <a:lnTo>
                    <a:pt x="1063" y="4447"/>
                  </a:lnTo>
                  <a:lnTo>
                    <a:pt x="1259" y="4558"/>
                  </a:lnTo>
                  <a:lnTo>
                    <a:pt x="1482" y="4670"/>
                  </a:lnTo>
                  <a:lnTo>
                    <a:pt x="1706" y="4726"/>
                  </a:lnTo>
                  <a:lnTo>
                    <a:pt x="1930" y="4810"/>
                  </a:lnTo>
                  <a:lnTo>
                    <a:pt x="2153" y="4838"/>
                  </a:lnTo>
                  <a:lnTo>
                    <a:pt x="2405" y="4838"/>
                  </a:lnTo>
                  <a:lnTo>
                    <a:pt x="2405" y="4838"/>
                  </a:lnTo>
                  <a:lnTo>
                    <a:pt x="2657" y="4838"/>
                  </a:lnTo>
                  <a:lnTo>
                    <a:pt x="2908" y="4810"/>
                  </a:lnTo>
                  <a:lnTo>
                    <a:pt x="3132" y="4726"/>
                  </a:lnTo>
                  <a:lnTo>
                    <a:pt x="3356" y="4670"/>
                  </a:lnTo>
                  <a:lnTo>
                    <a:pt x="3579" y="4558"/>
                  </a:lnTo>
                  <a:lnTo>
                    <a:pt x="3775" y="4447"/>
                  </a:lnTo>
                  <a:lnTo>
                    <a:pt x="3943" y="4307"/>
                  </a:lnTo>
                  <a:lnTo>
                    <a:pt x="4111" y="4139"/>
                  </a:lnTo>
                  <a:lnTo>
                    <a:pt x="4278" y="3971"/>
                  </a:lnTo>
                  <a:lnTo>
                    <a:pt x="4418" y="3776"/>
                  </a:lnTo>
                  <a:lnTo>
                    <a:pt x="4530" y="3580"/>
                  </a:lnTo>
                  <a:lnTo>
                    <a:pt x="4642" y="3356"/>
                  </a:lnTo>
                  <a:lnTo>
                    <a:pt x="4726" y="3160"/>
                  </a:lnTo>
                  <a:lnTo>
                    <a:pt x="4782" y="2909"/>
                  </a:lnTo>
                  <a:lnTo>
                    <a:pt x="4810" y="2685"/>
                  </a:lnTo>
                  <a:lnTo>
                    <a:pt x="4838" y="2433"/>
                  </a:lnTo>
                  <a:lnTo>
                    <a:pt x="4838" y="2433"/>
                  </a:lnTo>
                  <a:lnTo>
                    <a:pt x="4810" y="2182"/>
                  </a:lnTo>
                  <a:lnTo>
                    <a:pt x="4782" y="1930"/>
                  </a:lnTo>
                  <a:lnTo>
                    <a:pt x="4726" y="1707"/>
                  </a:lnTo>
                  <a:lnTo>
                    <a:pt x="4642" y="1483"/>
                  </a:lnTo>
                  <a:lnTo>
                    <a:pt x="4530" y="1287"/>
                  </a:lnTo>
                  <a:lnTo>
                    <a:pt x="4418" y="1063"/>
                  </a:lnTo>
                  <a:lnTo>
                    <a:pt x="4278" y="896"/>
                  </a:lnTo>
                  <a:lnTo>
                    <a:pt x="4111" y="728"/>
                  </a:lnTo>
                  <a:lnTo>
                    <a:pt x="3943" y="560"/>
                  </a:lnTo>
                  <a:lnTo>
                    <a:pt x="3775" y="420"/>
                  </a:lnTo>
                  <a:lnTo>
                    <a:pt x="3579" y="309"/>
                  </a:lnTo>
                  <a:lnTo>
                    <a:pt x="3356" y="197"/>
                  </a:lnTo>
                  <a:lnTo>
                    <a:pt x="3132" y="113"/>
                  </a:lnTo>
                  <a:lnTo>
                    <a:pt x="2908" y="57"/>
                  </a:lnTo>
                  <a:lnTo>
                    <a:pt x="2657" y="29"/>
                  </a:lnTo>
                  <a:lnTo>
                    <a:pt x="240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1" name="Google Shape;3601;p38"/>
            <p:cNvSpPr/>
            <p:nvPr/>
          </p:nvSpPr>
          <p:spPr>
            <a:xfrm>
              <a:off x="5184925" y="3637200"/>
              <a:ext cx="107650" cy="107675"/>
            </a:xfrm>
            <a:custGeom>
              <a:avLst/>
              <a:gdLst/>
              <a:ahLst/>
              <a:cxnLst/>
              <a:rect l="l" t="t" r="r" b="b"/>
              <a:pathLst>
                <a:path w="4306" h="4307" fill="none" extrusionOk="0">
                  <a:moveTo>
                    <a:pt x="2153" y="4306"/>
                  </a:moveTo>
                  <a:lnTo>
                    <a:pt x="2153" y="4306"/>
                  </a:lnTo>
                  <a:lnTo>
                    <a:pt x="1929" y="4306"/>
                  </a:lnTo>
                  <a:lnTo>
                    <a:pt x="1734" y="4250"/>
                  </a:lnTo>
                  <a:lnTo>
                    <a:pt x="1510" y="4223"/>
                  </a:lnTo>
                  <a:lnTo>
                    <a:pt x="1314" y="4139"/>
                  </a:lnTo>
                  <a:lnTo>
                    <a:pt x="1118" y="4055"/>
                  </a:lnTo>
                  <a:lnTo>
                    <a:pt x="951" y="3943"/>
                  </a:lnTo>
                  <a:lnTo>
                    <a:pt x="783" y="3803"/>
                  </a:lnTo>
                  <a:lnTo>
                    <a:pt x="643" y="3663"/>
                  </a:lnTo>
                  <a:lnTo>
                    <a:pt x="503" y="3524"/>
                  </a:lnTo>
                  <a:lnTo>
                    <a:pt x="364" y="3356"/>
                  </a:lnTo>
                  <a:lnTo>
                    <a:pt x="252" y="3188"/>
                  </a:lnTo>
                  <a:lnTo>
                    <a:pt x="168" y="2992"/>
                  </a:lnTo>
                  <a:lnTo>
                    <a:pt x="112" y="2797"/>
                  </a:lnTo>
                  <a:lnTo>
                    <a:pt x="56" y="2573"/>
                  </a:lnTo>
                  <a:lnTo>
                    <a:pt x="0" y="2377"/>
                  </a:lnTo>
                  <a:lnTo>
                    <a:pt x="0" y="2153"/>
                  </a:lnTo>
                  <a:lnTo>
                    <a:pt x="0" y="2153"/>
                  </a:lnTo>
                  <a:lnTo>
                    <a:pt x="0" y="1930"/>
                  </a:lnTo>
                  <a:lnTo>
                    <a:pt x="56" y="1706"/>
                  </a:lnTo>
                  <a:lnTo>
                    <a:pt x="112" y="1510"/>
                  </a:lnTo>
                  <a:lnTo>
                    <a:pt x="168" y="1315"/>
                  </a:lnTo>
                  <a:lnTo>
                    <a:pt x="252" y="1119"/>
                  </a:lnTo>
                  <a:lnTo>
                    <a:pt x="364" y="951"/>
                  </a:lnTo>
                  <a:lnTo>
                    <a:pt x="503" y="783"/>
                  </a:lnTo>
                  <a:lnTo>
                    <a:pt x="643" y="616"/>
                  </a:lnTo>
                  <a:lnTo>
                    <a:pt x="783" y="476"/>
                  </a:lnTo>
                  <a:lnTo>
                    <a:pt x="951" y="364"/>
                  </a:lnTo>
                  <a:lnTo>
                    <a:pt x="1118" y="252"/>
                  </a:lnTo>
                  <a:lnTo>
                    <a:pt x="1314" y="168"/>
                  </a:lnTo>
                  <a:lnTo>
                    <a:pt x="1510" y="84"/>
                  </a:lnTo>
                  <a:lnTo>
                    <a:pt x="1734" y="29"/>
                  </a:lnTo>
                  <a:lnTo>
                    <a:pt x="1929" y="1"/>
                  </a:lnTo>
                  <a:lnTo>
                    <a:pt x="2153" y="1"/>
                  </a:lnTo>
                  <a:lnTo>
                    <a:pt x="2153" y="1"/>
                  </a:lnTo>
                  <a:lnTo>
                    <a:pt x="2377" y="1"/>
                  </a:lnTo>
                  <a:lnTo>
                    <a:pt x="2600" y="29"/>
                  </a:lnTo>
                  <a:lnTo>
                    <a:pt x="2796" y="84"/>
                  </a:lnTo>
                  <a:lnTo>
                    <a:pt x="2992" y="168"/>
                  </a:lnTo>
                  <a:lnTo>
                    <a:pt x="3188" y="252"/>
                  </a:lnTo>
                  <a:lnTo>
                    <a:pt x="3355" y="364"/>
                  </a:lnTo>
                  <a:lnTo>
                    <a:pt x="3523" y="476"/>
                  </a:lnTo>
                  <a:lnTo>
                    <a:pt x="3691" y="616"/>
                  </a:lnTo>
                  <a:lnTo>
                    <a:pt x="3831" y="783"/>
                  </a:lnTo>
                  <a:lnTo>
                    <a:pt x="3942" y="951"/>
                  </a:lnTo>
                  <a:lnTo>
                    <a:pt x="4054" y="1119"/>
                  </a:lnTo>
                  <a:lnTo>
                    <a:pt x="4138" y="1315"/>
                  </a:lnTo>
                  <a:lnTo>
                    <a:pt x="4222" y="1510"/>
                  </a:lnTo>
                  <a:lnTo>
                    <a:pt x="4278" y="1706"/>
                  </a:lnTo>
                  <a:lnTo>
                    <a:pt x="4306" y="1930"/>
                  </a:lnTo>
                  <a:lnTo>
                    <a:pt x="4306" y="2153"/>
                  </a:lnTo>
                  <a:lnTo>
                    <a:pt x="4306" y="2153"/>
                  </a:lnTo>
                  <a:lnTo>
                    <a:pt x="4306" y="2377"/>
                  </a:lnTo>
                  <a:lnTo>
                    <a:pt x="4278" y="2573"/>
                  </a:lnTo>
                  <a:lnTo>
                    <a:pt x="4222" y="2797"/>
                  </a:lnTo>
                  <a:lnTo>
                    <a:pt x="4138" y="2992"/>
                  </a:lnTo>
                  <a:lnTo>
                    <a:pt x="4054" y="3188"/>
                  </a:lnTo>
                  <a:lnTo>
                    <a:pt x="3942" y="3356"/>
                  </a:lnTo>
                  <a:lnTo>
                    <a:pt x="3831" y="3524"/>
                  </a:lnTo>
                  <a:lnTo>
                    <a:pt x="3691" y="3663"/>
                  </a:lnTo>
                  <a:lnTo>
                    <a:pt x="3523" y="3803"/>
                  </a:lnTo>
                  <a:lnTo>
                    <a:pt x="3355" y="3943"/>
                  </a:lnTo>
                  <a:lnTo>
                    <a:pt x="3188" y="4055"/>
                  </a:lnTo>
                  <a:lnTo>
                    <a:pt x="2992" y="4139"/>
                  </a:lnTo>
                  <a:lnTo>
                    <a:pt x="2796" y="4223"/>
                  </a:lnTo>
                  <a:lnTo>
                    <a:pt x="2600" y="4250"/>
                  </a:lnTo>
                  <a:lnTo>
                    <a:pt x="2377" y="4306"/>
                  </a:lnTo>
                  <a:lnTo>
                    <a:pt x="2153" y="430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2" name="Google Shape;3602;p38"/>
            <p:cNvSpPr/>
            <p:nvPr/>
          </p:nvSpPr>
          <p:spPr>
            <a:xfrm>
              <a:off x="5196100" y="3647675"/>
              <a:ext cx="86000" cy="86025"/>
            </a:xfrm>
            <a:custGeom>
              <a:avLst/>
              <a:gdLst/>
              <a:ahLst/>
              <a:cxnLst/>
              <a:rect l="l" t="t" r="r" b="b"/>
              <a:pathLst>
                <a:path w="3440" h="3441" extrusionOk="0">
                  <a:moveTo>
                    <a:pt x="1482" y="253"/>
                  </a:moveTo>
                  <a:lnTo>
                    <a:pt x="1482" y="700"/>
                  </a:lnTo>
                  <a:lnTo>
                    <a:pt x="1370" y="756"/>
                  </a:lnTo>
                  <a:lnTo>
                    <a:pt x="1231" y="812"/>
                  </a:lnTo>
                  <a:lnTo>
                    <a:pt x="1091" y="924"/>
                  </a:lnTo>
                  <a:lnTo>
                    <a:pt x="979" y="1035"/>
                  </a:lnTo>
                  <a:lnTo>
                    <a:pt x="867" y="1175"/>
                  </a:lnTo>
                  <a:lnTo>
                    <a:pt x="783" y="1343"/>
                  </a:lnTo>
                  <a:lnTo>
                    <a:pt x="699" y="1539"/>
                  </a:lnTo>
                  <a:lnTo>
                    <a:pt x="671" y="1734"/>
                  </a:lnTo>
                  <a:lnTo>
                    <a:pt x="224" y="1734"/>
                  </a:lnTo>
                  <a:lnTo>
                    <a:pt x="280" y="1427"/>
                  </a:lnTo>
                  <a:lnTo>
                    <a:pt x="364" y="1147"/>
                  </a:lnTo>
                  <a:lnTo>
                    <a:pt x="476" y="924"/>
                  </a:lnTo>
                  <a:lnTo>
                    <a:pt x="644" y="700"/>
                  </a:lnTo>
                  <a:lnTo>
                    <a:pt x="839" y="532"/>
                  </a:lnTo>
                  <a:lnTo>
                    <a:pt x="1035" y="392"/>
                  </a:lnTo>
                  <a:lnTo>
                    <a:pt x="1259" y="309"/>
                  </a:lnTo>
                  <a:lnTo>
                    <a:pt x="1482" y="253"/>
                  </a:lnTo>
                  <a:close/>
                  <a:moveTo>
                    <a:pt x="1482" y="952"/>
                  </a:moveTo>
                  <a:lnTo>
                    <a:pt x="1482" y="1734"/>
                  </a:lnTo>
                  <a:lnTo>
                    <a:pt x="923" y="1734"/>
                  </a:lnTo>
                  <a:lnTo>
                    <a:pt x="923" y="1623"/>
                  </a:lnTo>
                  <a:lnTo>
                    <a:pt x="979" y="1511"/>
                  </a:lnTo>
                  <a:lnTo>
                    <a:pt x="1091" y="1259"/>
                  </a:lnTo>
                  <a:lnTo>
                    <a:pt x="1175" y="1147"/>
                  </a:lnTo>
                  <a:lnTo>
                    <a:pt x="1259" y="1063"/>
                  </a:lnTo>
                  <a:lnTo>
                    <a:pt x="1370" y="980"/>
                  </a:lnTo>
                  <a:lnTo>
                    <a:pt x="1482" y="952"/>
                  </a:lnTo>
                  <a:close/>
                  <a:moveTo>
                    <a:pt x="1762" y="952"/>
                  </a:moveTo>
                  <a:lnTo>
                    <a:pt x="1986" y="1008"/>
                  </a:lnTo>
                  <a:lnTo>
                    <a:pt x="2125" y="1063"/>
                  </a:lnTo>
                  <a:lnTo>
                    <a:pt x="2237" y="1147"/>
                  </a:lnTo>
                  <a:lnTo>
                    <a:pt x="2349" y="1259"/>
                  </a:lnTo>
                  <a:lnTo>
                    <a:pt x="2433" y="1371"/>
                  </a:lnTo>
                  <a:lnTo>
                    <a:pt x="2489" y="1539"/>
                  </a:lnTo>
                  <a:lnTo>
                    <a:pt x="2517" y="1734"/>
                  </a:lnTo>
                  <a:lnTo>
                    <a:pt x="1762" y="1734"/>
                  </a:lnTo>
                  <a:lnTo>
                    <a:pt x="1762" y="952"/>
                  </a:lnTo>
                  <a:close/>
                  <a:moveTo>
                    <a:pt x="1762" y="253"/>
                  </a:moveTo>
                  <a:lnTo>
                    <a:pt x="2069" y="309"/>
                  </a:lnTo>
                  <a:lnTo>
                    <a:pt x="2349" y="392"/>
                  </a:lnTo>
                  <a:lnTo>
                    <a:pt x="2601" y="504"/>
                  </a:lnTo>
                  <a:lnTo>
                    <a:pt x="2796" y="700"/>
                  </a:lnTo>
                  <a:lnTo>
                    <a:pt x="2964" y="896"/>
                  </a:lnTo>
                  <a:lnTo>
                    <a:pt x="3076" y="1147"/>
                  </a:lnTo>
                  <a:lnTo>
                    <a:pt x="3160" y="1427"/>
                  </a:lnTo>
                  <a:lnTo>
                    <a:pt x="3188" y="1734"/>
                  </a:lnTo>
                  <a:lnTo>
                    <a:pt x="2741" y="1734"/>
                  </a:lnTo>
                  <a:lnTo>
                    <a:pt x="2713" y="1539"/>
                  </a:lnTo>
                  <a:lnTo>
                    <a:pt x="2657" y="1343"/>
                  </a:lnTo>
                  <a:lnTo>
                    <a:pt x="2573" y="1175"/>
                  </a:lnTo>
                  <a:lnTo>
                    <a:pt x="2461" y="1035"/>
                  </a:lnTo>
                  <a:lnTo>
                    <a:pt x="2321" y="896"/>
                  </a:lnTo>
                  <a:lnTo>
                    <a:pt x="2153" y="812"/>
                  </a:lnTo>
                  <a:lnTo>
                    <a:pt x="1958" y="728"/>
                  </a:lnTo>
                  <a:lnTo>
                    <a:pt x="1762" y="700"/>
                  </a:lnTo>
                  <a:lnTo>
                    <a:pt x="1762" y="253"/>
                  </a:lnTo>
                  <a:close/>
                  <a:moveTo>
                    <a:pt x="1482" y="2042"/>
                  </a:moveTo>
                  <a:lnTo>
                    <a:pt x="1482" y="2517"/>
                  </a:lnTo>
                  <a:lnTo>
                    <a:pt x="1287" y="2461"/>
                  </a:lnTo>
                  <a:lnTo>
                    <a:pt x="1147" y="2350"/>
                  </a:lnTo>
                  <a:lnTo>
                    <a:pt x="1035" y="2210"/>
                  </a:lnTo>
                  <a:lnTo>
                    <a:pt x="951" y="2042"/>
                  </a:lnTo>
                  <a:close/>
                  <a:moveTo>
                    <a:pt x="2489" y="2042"/>
                  </a:moveTo>
                  <a:lnTo>
                    <a:pt x="2433" y="2126"/>
                  </a:lnTo>
                  <a:lnTo>
                    <a:pt x="2377" y="2210"/>
                  </a:lnTo>
                  <a:lnTo>
                    <a:pt x="2293" y="2294"/>
                  </a:lnTo>
                  <a:lnTo>
                    <a:pt x="2209" y="2378"/>
                  </a:lnTo>
                  <a:lnTo>
                    <a:pt x="1986" y="2461"/>
                  </a:lnTo>
                  <a:lnTo>
                    <a:pt x="1762" y="2517"/>
                  </a:lnTo>
                  <a:lnTo>
                    <a:pt x="1762" y="2042"/>
                  </a:lnTo>
                  <a:close/>
                  <a:moveTo>
                    <a:pt x="699" y="2042"/>
                  </a:moveTo>
                  <a:lnTo>
                    <a:pt x="755" y="2154"/>
                  </a:lnTo>
                  <a:lnTo>
                    <a:pt x="811" y="2266"/>
                  </a:lnTo>
                  <a:lnTo>
                    <a:pt x="1007" y="2461"/>
                  </a:lnTo>
                  <a:lnTo>
                    <a:pt x="1259" y="2657"/>
                  </a:lnTo>
                  <a:lnTo>
                    <a:pt x="1370" y="2713"/>
                  </a:lnTo>
                  <a:lnTo>
                    <a:pt x="1482" y="2741"/>
                  </a:lnTo>
                  <a:lnTo>
                    <a:pt x="1482" y="3188"/>
                  </a:lnTo>
                  <a:lnTo>
                    <a:pt x="1259" y="3160"/>
                  </a:lnTo>
                  <a:lnTo>
                    <a:pt x="1063" y="3077"/>
                  </a:lnTo>
                  <a:lnTo>
                    <a:pt x="867" y="2965"/>
                  </a:lnTo>
                  <a:lnTo>
                    <a:pt x="671" y="2797"/>
                  </a:lnTo>
                  <a:lnTo>
                    <a:pt x="532" y="2629"/>
                  </a:lnTo>
                  <a:lnTo>
                    <a:pt x="392" y="2433"/>
                  </a:lnTo>
                  <a:lnTo>
                    <a:pt x="308" y="2238"/>
                  </a:lnTo>
                  <a:lnTo>
                    <a:pt x="252" y="2042"/>
                  </a:lnTo>
                  <a:close/>
                  <a:moveTo>
                    <a:pt x="3188" y="2042"/>
                  </a:moveTo>
                  <a:lnTo>
                    <a:pt x="3132" y="2238"/>
                  </a:lnTo>
                  <a:lnTo>
                    <a:pt x="3048" y="2461"/>
                  </a:lnTo>
                  <a:lnTo>
                    <a:pt x="2908" y="2657"/>
                  </a:lnTo>
                  <a:lnTo>
                    <a:pt x="2768" y="2825"/>
                  </a:lnTo>
                  <a:lnTo>
                    <a:pt x="2573" y="2965"/>
                  </a:lnTo>
                  <a:lnTo>
                    <a:pt x="2321" y="3077"/>
                  </a:lnTo>
                  <a:lnTo>
                    <a:pt x="2069" y="3160"/>
                  </a:lnTo>
                  <a:lnTo>
                    <a:pt x="1762" y="3216"/>
                  </a:lnTo>
                  <a:lnTo>
                    <a:pt x="1762" y="2741"/>
                  </a:lnTo>
                  <a:lnTo>
                    <a:pt x="1958" y="2713"/>
                  </a:lnTo>
                  <a:lnTo>
                    <a:pt x="2153" y="2657"/>
                  </a:lnTo>
                  <a:lnTo>
                    <a:pt x="2293" y="2573"/>
                  </a:lnTo>
                  <a:lnTo>
                    <a:pt x="2433" y="2489"/>
                  </a:lnTo>
                  <a:lnTo>
                    <a:pt x="2545" y="2378"/>
                  </a:lnTo>
                  <a:lnTo>
                    <a:pt x="2629" y="2266"/>
                  </a:lnTo>
                  <a:lnTo>
                    <a:pt x="2685" y="2154"/>
                  </a:lnTo>
                  <a:lnTo>
                    <a:pt x="2713" y="2042"/>
                  </a:lnTo>
                  <a:close/>
                  <a:moveTo>
                    <a:pt x="1706" y="1"/>
                  </a:moveTo>
                  <a:lnTo>
                    <a:pt x="1538" y="29"/>
                  </a:lnTo>
                  <a:lnTo>
                    <a:pt x="1370" y="57"/>
                  </a:lnTo>
                  <a:lnTo>
                    <a:pt x="1203" y="85"/>
                  </a:lnTo>
                  <a:lnTo>
                    <a:pt x="1035" y="141"/>
                  </a:lnTo>
                  <a:lnTo>
                    <a:pt x="755" y="309"/>
                  </a:lnTo>
                  <a:lnTo>
                    <a:pt x="504" y="504"/>
                  </a:lnTo>
                  <a:lnTo>
                    <a:pt x="280" y="784"/>
                  </a:lnTo>
                  <a:lnTo>
                    <a:pt x="140" y="1063"/>
                  </a:lnTo>
                  <a:lnTo>
                    <a:pt x="84" y="1231"/>
                  </a:lnTo>
                  <a:lnTo>
                    <a:pt x="28" y="1371"/>
                  </a:lnTo>
                  <a:lnTo>
                    <a:pt x="0" y="1567"/>
                  </a:lnTo>
                  <a:lnTo>
                    <a:pt x="0" y="1734"/>
                  </a:lnTo>
                  <a:lnTo>
                    <a:pt x="0" y="1902"/>
                  </a:lnTo>
                  <a:lnTo>
                    <a:pt x="28" y="2070"/>
                  </a:lnTo>
                  <a:lnTo>
                    <a:pt x="84" y="2238"/>
                  </a:lnTo>
                  <a:lnTo>
                    <a:pt x="140" y="2406"/>
                  </a:lnTo>
                  <a:lnTo>
                    <a:pt x="280" y="2685"/>
                  </a:lnTo>
                  <a:lnTo>
                    <a:pt x="504" y="2937"/>
                  </a:lnTo>
                  <a:lnTo>
                    <a:pt x="755" y="3160"/>
                  </a:lnTo>
                  <a:lnTo>
                    <a:pt x="1035" y="3300"/>
                  </a:lnTo>
                  <a:lnTo>
                    <a:pt x="1203" y="3356"/>
                  </a:lnTo>
                  <a:lnTo>
                    <a:pt x="1370" y="3412"/>
                  </a:lnTo>
                  <a:lnTo>
                    <a:pt x="1538" y="3440"/>
                  </a:lnTo>
                  <a:lnTo>
                    <a:pt x="1902" y="3440"/>
                  </a:lnTo>
                  <a:lnTo>
                    <a:pt x="2069" y="3412"/>
                  </a:lnTo>
                  <a:lnTo>
                    <a:pt x="2237" y="3356"/>
                  </a:lnTo>
                  <a:lnTo>
                    <a:pt x="2377" y="3300"/>
                  </a:lnTo>
                  <a:lnTo>
                    <a:pt x="2685" y="3160"/>
                  </a:lnTo>
                  <a:lnTo>
                    <a:pt x="2936" y="2937"/>
                  </a:lnTo>
                  <a:lnTo>
                    <a:pt x="3132" y="2685"/>
                  </a:lnTo>
                  <a:lnTo>
                    <a:pt x="3300" y="2406"/>
                  </a:lnTo>
                  <a:lnTo>
                    <a:pt x="3356" y="2238"/>
                  </a:lnTo>
                  <a:lnTo>
                    <a:pt x="3384" y="2070"/>
                  </a:lnTo>
                  <a:lnTo>
                    <a:pt x="3412" y="1902"/>
                  </a:lnTo>
                  <a:lnTo>
                    <a:pt x="3440" y="1734"/>
                  </a:lnTo>
                  <a:lnTo>
                    <a:pt x="3412" y="1567"/>
                  </a:lnTo>
                  <a:lnTo>
                    <a:pt x="3384" y="1371"/>
                  </a:lnTo>
                  <a:lnTo>
                    <a:pt x="3356" y="1231"/>
                  </a:lnTo>
                  <a:lnTo>
                    <a:pt x="3300" y="1063"/>
                  </a:lnTo>
                  <a:lnTo>
                    <a:pt x="3132" y="784"/>
                  </a:lnTo>
                  <a:lnTo>
                    <a:pt x="2936" y="504"/>
                  </a:lnTo>
                  <a:lnTo>
                    <a:pt x="2685" y="309"/>
                  </a:lnTo>
                  <a:lnTo>
                    <a:pt x="2377" y="141"/>
                  </a:lnTo>
                  <a:lnTo>
                    <a:pt x="2237" y="85"/>
                  </a:lnTo>
                  <a:lnTo>
                    <a:pt x="2069" y="57"/>
                  </a:lnTo>
                  <a:lnTo>
                    <a:pt x="1902" y="29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9EA59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3" name="Google Shape;3603;p38"/>
            <p:cNvSpPr/>
            <p:nvPr/>
          </p:nvSpPr>
          <p:spPr>
            <a:xfrm>
              <a:off x="5202400" y="3698725"/>
              <a:ext cx="30775" cy="28675"/>
            </a:xfrm>
            <a:custGeom>
              <a:avLst/>
              <a:gdLst/>
              <a:ahLst/>
              <a:cxnLst/>
              <a:rect l="l" t="t" r="r" b="b"/>
              <a:pathLst>
                <a:path w="1231" h="1147" fill="none" extrusionOk="0">
                  <a:moveTo>
                    <a:pt x="1230" y="1146"/>
                  </a:moveTo>
                  <a:lnTo>
                    <a:pt x="1230" y="1146"/>
                  </a:lnTo>
                  <a:lnTo>
                    <a:pt x="1007" y="1118"/>
                  </a:lnTo>
                  <a:lnTo>
                    <a:pt x="811" y="1035"/>
                  </a:lnTo>
                  <a:lnTo>
                    <a:pt x="615" y="923"/>
                  </a:lnTo>
                  <a:lnTo>
                    <a:pt x="419" y="755"/>
                  </a:lnTo>
                  <a:lnTo>
                    <a:pt x="280" y="587"/>
                  </a:lnTo>
                  <a:lnTo>
                    <a:pt x="140" y="391"/>
                  </a:lnTo>
                  <a:lnTo>
                    <a:pt x="56" y="196"/>
                  </a:lnTo>
                  <a:lnTo>
                    <a:pt x="0" y="0"/>
                  </a:lnTo>
                  <a:lnTo>
                    <a:pt x="447" y="0"/>
                  </a:lnTo>
                  <a:lnTo>
                    <a:pt x="447" y="0"/>
                  </a:lnTo>
                  <a:lnTo>
                    <a:pt x="503" y="112"/>
                  </a:lnTo>
                  <a:lnTo>
                    <a:pt x="559" y="224"/>
                  </a:lnTo>
                  <a:lnTo>
                    <a:pt x="755" y="419"/>
                  </a:lnTo>
                  <a:lnTo>
                    <a:pt x="1007" y="615"/>
                  </a:lnTo>
                  <a:lnTo>
                    <a:pt x="1118" y="671"/>
                  </a:lnTo>
                  <a:lnTo>
                    <a:pt x="1230" y="699"/>
                  </a:lnTo>
                  <a:lnTo>
                    <a:pt x="1230" y="114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4" name="Google Shape;3604;p38"/>
            <p:cNvSpPr/>
            <p:nvPr/>
          </p:nvSpPr>
          <p:spPr>
            <a:xfrm>
              <a:off x="5219875" y="3698725"/>
              <a:ext cx="13300" cy="11900"/>
            </a:xfrm>
            <a:custGeom>
              <a:avLst/>
              <a:gdLst/>
              <a:ahLst/>
              <a:cxnLst/>
              <a:rect l="l" t="t" r="r" b="b"/>
              <a:pathLst>
                <a:path w="532" h="476" fill="none" extrusionOk="0">
                  <a:moveTo>
                    <a:pt x="531" y="475"/>
                  </a:moveTo>
                  <a:lnTo>
                    <a:pt x="531" y="475"/>
                  </a:lnTo>
                  <a:lnTo>
                    <a:pt x="336" y="419"/>
                  </a:lnTo>
                  <a:lnTo>
                    <a:pt x="196" y="308"/>
                  </a:lnTo>
                  <a:lnTo>
                    <a:pt x="84" y="168"/>
                  </a:lnTo>
                  <a:lnTo>
                    <a:pt x="0" y="0"/>
                  </a:lnTo>
                  <a:lnTo>
                    <a:pt x="531" y="0"/>
                  </a:lnTo>
                  <a:lnTo>
                    <a:pt x="531" y="4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5" name="Google Shape;3605;p38"/>
            <p:cNvSpPr/>
            <p:nvPr/>
          </p:nvSpPr>
          <p:spPr>
            <a:xfrm>
              <a:off x="5240125" y="3698725"/>
              <a:ext cx="18200" cy="11900"/>
            </a:xfrm>
            <a:custGeom>
              <a:avLst/>
              <a:gdLst/>
              <a:ahLst/>
              <a:cxnLst/>
              <a:rect l="l" t="t" r="r" b="b"/>
              <a:pathLst>
                <a:path w="728" h="476" fill="none" extrusionOk="0">
                  <a:moveTo>
                    <a:pt x="1" y="475"/>
                  </a:moveTo>
                  <a:lnTo>
                    <a:pt x="1" y="0"/>
                  </a:lnTo>
                  <a:lnTo>
                    <a:pt x="728" y="0"/>
                  </a:lnTo>
                  <a:lnTo>
                    <a:pt x="728" y="0"/>
                  </a:lnTo>
                  <a:lnTo>
                    <a:pt x="672" y="84"/>
                  </a:lnTo>
                  <a:lnTo>
                    <a:pt x="616" y="168"/>
                  </a:lnTo>
                  <a:lnTo>
                    <a:pt x="532" y="252"/>
                  </a:lnTo>
                  <a:lnTo>
                    <a:pt x="448" y="336"/>
                  </a:lnTo>
                  <a:lnTo>
                    <a:pt x="225" y="419"/>
                  </a:lnTo>
                  <a:lnTo>
                    <a:pt x="1" y="4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6" name="Google Shape;3606;p38"/>
            <p:cNvSpPr/>
            <p:nvPr/>
          </p:nvSpPr>
          <p:spPr>
            <a:xfrm>
              <a:off x="5240125" y="3698725"/>
              <a:ext cx="35675" cy="29375"/>
            </a:xfrm>
            <a:custGeom>
              <a:avLst/>
              <a:gdLst/>
              <a:ahLst/>
              <a:cxnLst/>
              <a:rect l="l" t="t" r="r" b="b"/>
              <a:pathLst>
                <a:path w="1427" h="1175" fill="none" extrusionOk="0">
                  <a:moveTo>
                    <a:pt x="1" y="1174"/>
                  </a:moveTo>
                  <a:lnTo>
                    <a:pt x="1" y="699"/>
                  </a:lnTo>
                  <a:lnTo>
                    <a:pt x="1" y="699"/>
                  </a:lnTo>
                  <a:lnTo>
                    <a:pt x="197" y="671"/>
                  </a:lnTo>
                  <a:lnTo>
                    <a:pt x="392" y="615"/>
                  </a:lnTo>
                  <a:lnTo>
                    <a:pt x="532" y="531"/>
                  </a:lnTo>
                  <a:lnTo>
                    <a:pt x="672" y="447"/>
                  </a:lnTo>
                  <a:lnTo>
                    <a:pt x="784" y="336"/>
                  </a:lnTo>
                  <a:lnTo>
                    <a:pt x="868" y="224"/>
                  </a:lnTo>
                  <a:lnTo>
                    <a:pt x="924" y="112"/>
                  </a:lnTo>
                  <a:lnTo>
                    <a:pt x="952" y="0"/>
                  </a:lnTo>
                  <a:lnTo>
                    <a:pt x="1427" y="0"/>
                  </a:lnTo>
                  <a:lnTo>
                    <a:pt x="1427" y="0"/>
                  </a:lnTo>
                  <a:lnTo>
                    <a:pt x="1371" y="196"/>
                  </a:lnTo>
                  <a:lnTo>
                    <a:pt x="1287" y="419"/>
                  </a:lnTo>
                  <a:lnTo>
                    <a:pt x="1147" y="615"/>
                  </a:lnTo>
                  <a:lnTo>
                    <a:pt x="1007" y="783"/>
                  </a:lnTo>
                  <a:lnTo>
                    <a:pt x="812" y="923"/>
                  </a:lnTo>
                  <a:lnTo>
                    <a:pt x="560" y="1035"/>
                  </a:lnTo>
                  <a:lnTo>
                    <a:pt x="308" y="1118"/>
                  </a:lnTo>
                  <a:lnTo>
                    <a:pt x="1" y="117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7" name="Google Shape;3607;p38"/>
            <p:cNvSpPr/>
            <p:nvPr/>
          </p:nvSpPr>
          <p:spPr>
            <a:xfrm>
              <a:off x="5219175" y="3671450"/>
              <a:ext cx="14000" cy="19600"/>
            </a:xfrm>
            <a:custGeom>
              <a:avLst/>
              <a:gdLst/>
              <a:ahLst/>
              <a:cxnLst/>
              <a:rect l="l" t="t" r="r" b="b"/>
              <a:pathLst>
                <a:path w="560" h="784" fill="none" extrusionOk="0">
                  <a:moveTo>
                    <a:pt x="0" y="783"/>
                  </a:moveTo>
                  <a:lnTo>
                    <a:pt x="0" y="783"/>
                  </a:lnTo>
                  <a:lnTo>
                    <a:pt x="0" y="672"/>
                  </a:lnTo>
                  <a:lnTo>
                    <a:pt x="56" y="560"/>
                  </a:lnTo>
                  <a:lnTo>
                    <a:pt x="168" y="308"/>
                  </a:lnTo>
                  <a:lnTo>
                    <a:pt x="252" y="196"/>
                  </a:lnTo>
                  <a:lnTo>
                    <a:pt x="336" y="112"/>
                  </a:lnTo>
                  <a:lnTo>
                    <a:pt x="447" y="29"/>
                  </a:lnTo>
                  <a:lnTo>
                    <a:pt x="559" y="1"/>
                  </a:lnTo>
                  <a:lnTo>
                    <a:pt x="559" y="783"/>
                  </a:lnTo>
                  <a:lnTo>
                    <a:pt x="0" y="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8" name="Google Shape;3608;p38"/>
            <p:cNvSpPr/>
            <p:nvPr/>
          </p:nvSpPr>
          <p:spPr>
            <a:xfrm>
              <a:off x="5240125" y="3671450"/>
              <a:ext cx="18900" cy="19600"/>
            </a:xfrm>
            <a:custGeom>
              <a:avLst/>
              <a:gdLst/>
              <a:ahLst/>
              <a:cxnLst/>
              <a:rect l="l" t="t" r="r" b="b"/>
              <a:pathLst>
                <a:path w="756" h="784" fill="none" extrusionOk="0">
                  <a:moveTo>
                    <a:pt x="1" y="783"/>
                  </a:moveTo>
                  <a:lnTo>
                    <a:pt x="1" y="1"/>
                  </a:lnTo>
                  <a:lnTo>
                    <a:pt x="1" y="1"/>
                  </a:lnTo>
                  <a:lnTo>
                    <a:pt x="225" y="57"/>
                  </a:lnTo>
                  <a:lnTo>
                    <a:pt x="364" y="112"/>
                  </a:lnTo>
                  <a:lnTo>
                    <a:pt x="476" y="196"/>
                  </a:lnTo>
                  <a:lnTo>
                    <a:pt x="588" y="308"/>
                  </a:lnTo>
                  <a:lnTo>
                    <a:pt x="672" y="420"/>
                  </a:lnTo>
                  <a:lnTo>
                    <a:pt x="728" y="588"/>
                  </a:lnTo>
                  <a:lnTo>
                    <a:pt x="756" y="783"/>
                  </a:lnTo>
                  <a:lnTo>
                    <a:pt x="1" y="783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09" name="Google Shape;3609;p38"/>
            <p:cNvSpPr/>
            <p:nvPr/>
          </p:nvSpPr>
          <p:spPr>
            <a:xfrm>
              <a:off x="5201700" y="3653975"/>
              <a:ext cx="31475" cy="37075"/>
            </a:xfrm>
            <a:custGeom>
              <a:avLst/>
              <a:gdLst/>
              <a:ahLst/>
              <a:cxnLst/>
              <a:rect l="l" t="t" r="r" b="b"/>
              <a:pathLst>
                <a:path w="1259" h="1483" fill="none" extrusionOk="0">
                  <a:moveTo>
                    <a:pt x="0" y="1482"/>
                  </a:moveTo>
                  <a:lnTo>
                    <a:pt x="0" y="1482"/>
                  </a:lnTo>
                  <a:lnTo>
                    <a:pt x="56" y="1175"/>
                  </a:lnTo>
                  <a:lnTo>
                    <a:pt x="140" y="895"/>
                  </a:lnTo>
                  <a:lnTo>
                    <a:pt x="252" y="672"/>
                  </a:lnTo>
                  <a:lnTo>
                    <a:pt x="420" y="448"/>
                  </a:lnTo>
                  <a:lnTo>
                    <a:pt x="615" y="280"/>
                  </a:lnTo>
                  <a:lnTo>
                    <a:pt x="811" y="140"/>
                  </a:lnTo>
                  <a:lnTo>
                    <a:pt x="1035" y="57"/>
                  </a:lnTo>
                  <a:lnTo>
                    <a:pt x="1258" y="1"/>
                  </a:lnTo>
                  <a:lnTo>
                    <a:pt x="1258" y="448"/>
                  </a:lnTo>
                  <a:lnTo>
                    <a:pt x="1258" y="448"/>
                  </a:lnTo>
                  <a:lnTo>
                    <a:pt x="1146" y="504"/>
                  </a:lnTo>
                  <a:lnTo>
                    <a:pt x="1007" y="560"/>
                  </a:lnTo>
                  <a:lnTo>
                    <a:pt x="867" y="672"/>
                  </a:lnTo>
                  <a:lnTo>
                    <a:pt x="755" y="783"/>
                  </a:lnTo>
                  <a:lnTo>
                    <a:pt x="643" y="923"/>
                  </a:lnTo>
                  <a:lnTo>
                    <a:pt x="559" y="1091"/>
                  </a:lnTo>
                  <a:lnTo>
                    <a:pt x="475" y="1287"/>
                  </a:lnTo>
                  <a:lnTo>
                    <a:pt x="447" y="1482"/>
                  </a:lnTo>
                  <a:lnTo>
                    <a:pt x="0" y="1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0" name="Google Shape;3610;p38"/>
            <p:cNvSpPr/>
            <p:nvPr/>
          </p:nvSpPr>
          <p:spPr>
            <a:xfrm>
              <a:off x="5240125" y="3653975"/>
              <a:ext cx="35675" cy="37075"/>
            </a:xfrm>
            <a:custGeom>
              <a:avLst/>
              <a:gdLst/>
              <a:ahLst/>
              <a:cxnLst/>
              <a:rect l="l" t="t" r="r" b="b"/>
              <a:pathLst>
                <a:path w="1427" h="1483" fill="none" extrusionOk="0">
                  <a:moveTo>
                    <a:pt x="980" y="1482"/>
                  </a:moveTo>
                  <a:lnTo>
                    <a:pt x="980" y="1482"/>
                  </a:lnTo>
                  <a:lnTo>
                    <a:pt x="952" y="1287"/>
                  </a:lnTo>
                  <a:lnTo>
                    <a:pt x="896" y="1091"/>
                  </a:lnTo>
                  <a:lnTo>
                    <a:pt x="812" y="923"/>
                  </a:lnTo>
                  <a:lnTo>
                    <a:pt x="700" y="783"/>
                  </a:lnTo>
                  <a:lnTo>
                    <a:pt x="560" y="644"/>
                  </a:lnTo>
                  <a:lnTo>
                    <a:pt x="392" y="560"/>
                  </a:lnTo>
                  <a:lnTo>
                    <a:pt x="197" y="476"/>
                  </a:lnTo>
                  <a:lnTo>
                    <a:pt x="1" y="448"/>
                  </a:lnTo>
                  <a:lnTo>
                    <a:pt x="1" y="1"/>
                  </a:lnTo>
                  <a:lnTo>
                    <a:pt x="1" y="1"/>
                  </a:lnTo>
                  <a:lnTo>
                    <a:pt x="308" y="57"/>
                  </a:lnTo>
                  <a:lnTo>
                    <a:pt x="588" y="140"/>
                  </a:lnTo>
                  <a:lnTo>
                    <a:pt x="840" y="252"/>
                  </a:lnTo>
                  <a:lnTo>
                    <a:pt x="1035" y="448"/>
                  </a:lnTo>
                  <a:lnTo>
                    <a:pt x="1203" y="644"/>
                  </a:lnTo>
                  <a:lnTo>
                    <a:pt x="1315" y="895"/>
                  </a:lnTo>
                  <a:lnTo>
                    <a:pt x="1399" y="1175"/>
                  </a:lnTo>
                  <a:lnTo>
                    <a:pt x="1427" y="1482"/>
                  </a:lnTo>
                  <a:lnTo>
                    <a:pt x="980" y="148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1" name="Google Shape;3611;p38"/>
            <p:cNvSpPr/>
            <p:nvPr/>
          </p:nvSpPr>
          <p:spPr>
            <a:xfrm>
              <a:off x="5196100" y="3647675"/>
              <a:ext cx="86000" cy="86025"/>
            </a:xfrm>
            <a:custGeom>
              <a:avLst/>
              <a:gdLst/>
              <a:ahLst/>
              <a:cxnLst/>
              <a:rect l="l" t="t" r="r" b="b"/>
              <a:pathLst>
                <a:path w="3440" h="3441" fill="none" extrusionOk="0">
                  <a:moveTo>
                    <a:pt x="1706" y="1"/>
                  </a:moveTo>
                  <a:lnTo>
                    <a:pt x="1706" y="1"/>
                  </a:lnTo>
                  <a:lnTo>
                    <a:pt x="1538" y="29"/>
                  </a:lnTo>
                  <a:lnTo>
                    <a:pt x="1370" y="57"/>
                  </a:lnTo>
                  <a:lnTo>
                    <a:pt x="1203" y="85"/>
                  </a:lnTo>
                  <a:lnTo>
                    <a:pt x="1035" y="141"/>
                  </a:lnTo>
                  <a:lnTo>
                    <a:pt x="755" y="309"/>
                  </a:lnTo>
                  <a:lnTo>
                    <a:pt x="504" y="504"/>
                  </a:lnTo>
                  <a:lnTo>
                    <a:pt x="280" y="784"/>
                  </a:lnTo>
                  <a:lnTo>
                    <a:pt x="140" y="1063"/>
                  </a:lnTo>
                  <a:lnTo>
                    <a:pt x="84" y="1231"/>
                  </a:lnTo>
                  <a:lnTo>
                    <a:pt x="28" y="1371"/>
                  </a:lnTo>
                  <a:lnTo>
                    <a:pt x="0" y="1567"/>
                  </a:lnTo>
                  <a:lnTo>
                    <a:pt x="0" y="1734"/>
                  </a:lnTo>
                  <a:lnTo>
                    <a:pt x="0" y="1734"/>
                  </a:lnTo>
                  <a:lnTo>
                    <a:pt x="0" y="1902"/>
                  </a:lnTo>
                  <a:lnTo>
                    <a:pt x="28" y="2070"/>
                  </a:lnTo>
                  <a:lnTo>
                    <a:pt x="84" y="2238"/>
                  </a:lnTo>
                  <a:lnTo>
                    <a:pt x="140" y="2406"/>
                  </a:lnTo>
                  <a:lnTo>
                    <a:pt x="280" y="2685"/>
                  </a:lnTo>
                  <a:lnTo>
                    <a:pt x="504" y="2937"/>
                  </a:lnTo>
                  <a:lnTo>
                    <a:pt x="755" y="3160"/>
                  </a:lnTo>
                  <a:lnTo>
                    <a:pt x="1035" y="3300"/>
                  </a:lnTo>
                  <a:lnTo>
                    <a:pt x="1203" y="3356"/>
                  </a:lnTo>
                  <a:lnTo>
                    <a:pt x="1370" y="3412"/>
                  </a:lnTo>
                  <a:lnTo>
                    <a:pt x="1538" y="3440"/>
                  </a:lnTo>
                  <a:lnTo>
                    <a:pt x="1706" y="3440"/>
                  </a:lnTo>
                  <a:lnTo>
                    <a:pt x="1706" y="3440"/>
                  </a:lnTo>
                  <a:lnTo>
                    <a:pt x="1902" y="3440"/>
                  </a:lnTo>
                  <a:lnTo>
                    <a:pt x="2069" y="3412"/>
                  </a:lnTo>
                  <a:lnTo>
                    <a:pt x="2237" y="3356"/>
                  </a:lnTo>
                  <a:lnTo>
                    <a:pt x="2377" y="3300"/>
                  </a:lnTo>
                  <a:lnTo>
                    <a:pt x="2685" y="3160"/>
                  </a:lnTo>
                  <a:lnTo>
                    <a:pt x="2936" y="2937"/>
                  </a:lnTo>
                  <a:lnTo>
                    <a:pt x="3132" y="2685"/>
                  </a:lnTo>
                  <a:lnTo>
                    <a:pt x="3300" y="2406"/>
                  </a:lnTo>
                  <a:lnTo>
                    <a:pt x="3356" y="2238"/>
                  </a:lnTo>
                  <a:lnTo>
                    <a:pt x="3384" y="2070"/>
                  </a:lnTo>
                  <a:lnTo>
                    <a:pt x="3412" y="1902"/>
                  </a:lnTo>
                  <a:lnTo>
                    <a:pt x="3440" y="1734"/>
                  </a:lnTo>
                  <a:lnTo>
                    <a:pt x="3440" y="1734"/>
                  </a:lnTo>
                  <a:lnTo>
                    <a:pt x="3412" y="1567"/>
                  </a:lnTo>
                  <a:lnTo>
                    <a:pt x="3384" y="1371"/>
                  </a:lnTo>
                  <a:lnTo>
                    <a:pt x="3356" y="1231"/>
                  </a:lnTo>
                  <a:lnTo>
                    <a:pt x="3300" y="1063"/>
                  </a:lnTo>
                  <a:lnTo>
                    <a:pt x="3132" y="784"/>
                  </a:lnTo>
                  <a:lnTo>
                    <a:pt x="2936" y="504"/>
                  </a:lnTo>
                  <a:lnTo>
                    <a:pt x="2685" y="309"/>
                  </a:lnTo>
                  <a:lnTo>
                    <a:pt x="2377" y="141"/>
                  </a:lnTo>
                  <a:lnTo>
                    <a:pt x="2237" y="85"/>
                  </a:lnTo>
                  <a:lnTo>
                    <a:pt x="2069" y="57"/>
                  </a:lnTo>
                  <a:lnTo>
                    <a:pt x="1902" y="29"/>
                  </a:lnTo>
                  <a:lnTo>
                    <a:pt x="170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2" name="Google Shape;3612;p38"/>
            <p:cNvSpPr/>
            <p:nvPr/>
          </p:nvSpPr>
          <p:spPr>
            <a:xfrm>
              <a:off x="3106100" y="3532350"/>
              <a:ext cx="13300" cy="13300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80" y="1"/>
                  </a:moveTo>
                  <a:lnTo>
                    <a:pt x="168" y="29"/>
                  </a:lnTo>
                  <a:lnTo>
                    <a:pt x="84" y="85"/>
                  </a:lnTo>
                  <a:lnTo>
                    <a:pt x="28" y="168"/>
                  </a:lnTo>
                  <a:lnTo>
                    <a:pt x="0" y="280"/>
                  </a:lnTo>
                  <a:lnTo>
                    <a:pt x="28" y="392"/>
                  </a:lnTo>
                  <a:lnTo>
                    <a:pt x="84" y="476"/>
                  </a:lnTo>
                  <a:lnTo>
                    <a:pt x="168" y="532"/>
                  </a:lnTo>
                  <a:lnTo>
                    <a:pt x="364" y="532"/>
                  </a:lnTo>
                  <a:lnTo>
                    <a:pt x="448" y="476"/>
                  </a:lnTo>
                  <a:lnTo>
                    <a:pt x="504" y="392"/>
                  </a:lnTo>
                  <a:lnTo>
                    <a:pt x="532" y="280"/>
                  </a:lnTo>
                  <a:lnTo>
                    <a:pt x="504" y="168"/>
                  </a:lnTo>
                  <a:lnTo>
                    <a:pt x="448" y="85"/>
                  </a:lnTo>
                  <a:lnTo>
                    <a:pt x="364" y="2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3" name="Google Shape;3613;p38"/>
            <p:cNvSpPr/>
            <p:nvPr/>
          </p:nvSpPr>
          <p:spPr>
            <a:xfrm>
              <a:off x="3106100" y="3726675"/>
              <a:ext cx="13300" cy="13300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80" y="0"/>
                  </a:moveTo>
                  <a:lnTo>
                    <a:pt x="168" y="28"/>
                  </a:lnTo>
                  <a:lnTo>
                    <a:pt x="84" y="84"/>
                  </a:lnTo>
                  <a:lnTo>
                    <a:pt x="28" y="168"/>
                  </a:lnTo>
                  <a:lnTo>
                    <a:pt x="0" y="252"/>
                  </a:lnTo>
                  <a:lnTo>
                    <a:pt x="28" y="364"/>
                  </a:lnTo>
                  <a:lnTo>
                    <a:pt x="84" y="448"/>
                  </a:lnTo>
                  <a:lnTo>
                    <a:pt x="168" y="504"/>
                  </a:lnTo>
                  <a:lnTo>
                    <a:pt x="280" y="532"/>
                  </a:lnTo>
                  <a:lnTo>
                    <a:pt x="364" y="504"/>
                  </a:lnTo>
                  <a:lnTo>
                    <a:pt x="448" y="448"/>
                  </a:lnTo>
                  <a:lnTo>
                    <a:pt x="504" y="364"/>
                  </a:lnTo>
                  <a:lnTo>
                    <a:pt x="532" y="252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4" name="Google Shape;3614;p38"/>
            <p:cNvSpPr/>
            <p:nvPr/>
          </p:nvSpPr>
          <p:spPr>
            <a:xfrm>
              <a:off x="3537375" y="3532350"/>
              <a:ext cx="13300" cy="13300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80" y="1"/>
                  </a:moveTo>
                  <a:lnTo>
                    <a:pt x="168" y="29"/>
                  </a:lnTo>
                  <a:lnTo>
                    <a:pt x="85" y="85"/>
                  </a:lnTo>
                  <a:lnTo>
                    <a:pt x="29" y="168"/>
                  </a:lnTo>
                  <a:lnTo>
                    <a:pt x="1" y="280"/>
                  </a:lnTo>
                  <a:lnTo>
                    <a:pt x="29" y="392"/>
                  </a:lnTo>
                  <a:lnTo>
                    <a:pt x="85" y="476"/>
                  </a:lnTo>
                  <a:lnTo>
                    <a:pt x="168" y="532"/>
                  </a:lnTo>
                  <a:lnTo>
                    <a:pt x="364" y="532"/>
                  </a:lnTo>
                  <a:lnTo>
                    <a:pt x="448" y="476"/>
                  </a:lnTo>
                  <a:lnTo>
                    <a:pt x="504" y="392"/>
                  </a:lnTo>
                  <a:lnTo>
                    <a:pt x="532" y="280"/>
                  </a:lnTo>
                  <a:lnTo>
                    <a:pt x="504" y="168"/>
                  </a:lnTo>
                  <a:lnTo>
                    <a:pt x="448" y="85"/>
                  </a:lnTo>
                  <a:lnTo>
                    <a:pt x="364" y="29"/>
                  </a:lnTo>
                  <a:lnTo>
                    <a:pt x="28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5" name="Google Shape;3615;p38"/>
            <p:cNvSpPr/>
            <p:nvPr/>
          </p:nvSpPr>
          <p:spPr>
            <a:xfrm>
              <a:off x="3537375" y="3726675"/>
              <a:ext cx="13300" cy="13300"/>
            </a:xfrm>
            <a:custGeom>
              <a:avLst/>
              <a:gdLst/>
              <a:ahLst/>
              <a:cxnLst/>
              <a:rect l="l" t="t" r="r" b="b"/>
              <a:pathLst>
                <a:path w="532" h="532" extrusionOk="0">
                  <a:moveTo>
                    <a:pt x="280" y="0"/>
                  </a:moveTo>
                  <a:lnTo>
                    <a:pt x="168" y="28"/>
                  </a:lnTo>
                  <a:lnTo>
                    <a:pt x="85" y="84"/>
                  </a:lnTo>
                  <a:lnTo>
                    <a:pt x="29" y="168"/>
                  </a:lnTo>
                  <a:lnTo>
                    <a:pt x="1" y="252"/>
                  </a:lnTo>
                  <a:lnTo>
                    <a:pt x="29" y="364"/>
                  </a:lnTo>
                  <a:lnTo>
                    <a:pt x="85" y="448"/>
                  </a:lnTo>
                  <a:lnTo>
                    <a:pt x="168" y="504"/>
                  </a:lnTo>
                  <a:lnTo>
                    <a:pt x="280" y="532"/>
                  </a:lnTo>
                  <a:lnTo>
                    <a:pt x="364" y="504"/>
                  </a:lnTo>
                  <a:lnTo>
                    <a:pt x="448" y="448"/>
                  </a:lnTo>
                  <a:lnTo>
                    <a:pt x="504" y="364"/>
                  </a:lnTo>
                  <a:lnTo>
                    <a:pt x="532" y="252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8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6" name="Google Shape;3616;p38"/>
            <p:cNvSpPr/>
            <p:nvPr/>
          </p:nvSpPr>
          <p:spPr>
            <a:xfrm>
              <a:off x="3422050" y="3569400"/>
              <a:ext cx="100675" cy="143325"/>
            </a:xfrm>
            <a:custGeom>
              <a:avLst/>
              <a:gdLst/>
              <a:ahLst/>
              <a:cxnLst/>
              <a:rect l="l" t="t" r="r" b="b"/>
              <a:pathLst>
                <a:path w="4027" h="5733" extrusionOk="0">
                  <a:moveTo>
                    <a:pt x="0" y="0"/>
                  </a:moveTo>
                  <a:lnTo>
                    <a:pt x="0" y="5732"/>
                  </a:lnTo>
                  <a:lnTo>
                    <a:pt x="4026" y="5732"/>
                  </a:lnTo>
                  <a:lnTo>
                    <a:pt x="4026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7" name="Google Shape;3617;p38"/>
            <p:cNvSpPr/>
            <p:nvPr/>
          </p:nvSpPr>
          <p:spPr>
            <a:xfrm>
              <a:off x="2171550" y="2843150"/>
              <a:ext cx="280300" cy="538950"/>
            </a:xfrm>
            <a:custGeom>
              <a:avLst/>
              <a:gdLst/>
              <a:ahLst/>
              <a:cxnLst/>
              <a:rect l="l" t="t" r="r" b="b"/>
              <a:pathLst>
                <a:path w="11212" h="21558" extrusionOk="0">
                  <a:moveTo>
                    <a:pt x="4026" y="0"/>
                  </a:moveTo>
                  <a:lnTo>
                    <a:pt x="3635" y="28"/>
                  </a:lnTo>
                  <a:lnTo>
                    <a:pt x="3215" y="84"/>
                  </a:lnTo>
                  <a:lnTo>
                    <a:pt x="2824" y="196"/>
                  </a:lnTo>
                  <a:lnTo>
                    <a:pt x="2461" y="308"/>
                  </a:lnTo>
                  <a:lnTo>
                    <a:pt x="2125" y="504"/>
                  </a:lnTo>
                  <a:lnTo>
                    <a:pt x="1789" y="699"/>
                  </a:lnTo>
                  <a:lnTo>
                    <a:pt x="1482" y="923"/>
                  </a:lnTo>
                  <a:lnTo>
                    <a:pt x="1174" y="1175"/>
                  </a:lnTo>
                  <a:lnTo>
                    <a:pt x="923" y="1482"/>
                  </a:lnTo>
                  <a:lnTo>
                    <a:pt x="699" y="1790"/>
                  </a:lnTo>
                  <a:lnTo>
                    <a:pt x="475" y="2125"/>
                  </a:lnTo>
                  <a:lnTo>
                    <a:pt x="308" y="2461"/>
                  </a:lnTo>
                  <a:lnTo>
                    <a:pt x="168" y="2852"/>
                  </a:lnTo>
                  <a:lnTo>
                    <a:pt x="84" y="3244"/>
                  </a:lnTo>
                  <a:lnTo>
                    <a:pt x="28" y="3635"/>
                  </a:lnTo>
                  <a:lnTo>
                    <a:pt x="0" y="4054"/>
                  </a:lnTo>
                  <a:lnTo>
                    <a:pt x="0" y="17531"/>
                  </a:lnTo>
                  <a:lnTo>
                    <a:pt x="28" y="17923"/>
                  </a:lnTo>
                  <a:lnTo>
                    <a:pt x="84" y="18342"/>
                  </a:lnTo>
                  <a:lnTo>
                    <a:pt x="168" y="18733"/>
                  </a:lnTo>
                  <a:lnTo>
                    <a:pt x="308" y="19097"/>
                  </a:lnTo>
                  <a:lnTo>
                    <a:pt x="475" y="19460"/>
                  </a:lnTo>
                  <a:lnTo>
                    <a:pt x="699" y="19768"/>
                  </a:lnTo>
                  <a:lnTo>
                    <a:pt x="923" y="20103"/>
                  </a:lnTo>
                  <a:lnTo>
                    <a:pt x="1174" y="20383"/>
                  </a:lnTo>
                  <a:lnTo>
                    <a:pt x="1482" y="20635"/>
                  </a:lnTo>
                  <a:lnTo>
                    <a:pt x="1789" y="20886"/>
                  </a:lnTo>
                  <a:lnTo>
                    <a:pt x="2125" y="21082"/>
                  </a:lnTo>
                  <a:lnTo>
                    <a:pt x="2461" y="21250"/>
                  </a:lnTo>
                  <a:lnTo>
                    <a:pt x="2824" y="21390"/>
                  </a:lnTo>
                  <a:lnTo>
                    <a:pt x="3215" y="21473"/>
                  </a:lnTo>
                  <a:lnTo>
                    <a:pt x="3635" y="21529"/>
                  </a:lnTo>
                  <a:lnTo>
                    <a:pt x="4026" y="21557"/>
                  </a:lnTo>
                  <a:lnTo>
                    <a:pt x="7158" y="21557"/>
                  </a:lnTo>
                  <a:lnTo>
                    <a:pt x="7577" y="21529"/>
                  </a:lnTo>
                  <a:lnTo>
                    <a:pt x="7969" y="21473"/>
                  </a:lnTo>
                  <a:lnTo>
                    <a:pt x="8360" y="21390"/>
                  </a:lnTo>
                  <a:lnTo>
                    <a:pt x="8751" y="21250"/>
                  </a:lnTo>
                  <a:lnTo>
                    <a:pt x="9087" y="21082"/>
                  </a:lnTo>
                  <a:lnTo>
                    <a:pt x="9423" y="20886"/>
                  </a:lnTo>
                  <a:lnTo>
                    <a:pt x="9730" y="20635"/>
                  </a:lnTo>
                  <a:lnTo>
                    <a:pt x="10038" y="20383"/>
                  </a:lnTo>
                  <a:lnTo>
                    <a:pt x="10289" y="20103"/>
                  </a:lnTo>
                  <a:lnTo>
                    <a:pt x="10513" y="19768"/>
                  </a:lnTo>
                  <a:lnTo>
                    <a:pt x="10709" y="19460"/>
                  </a:lnTo>
                  <a:lnTo>
                    <a:pt x="10904" y="19097"/>
                  </a:lnTo>
                  <a:lnTo>
                    <a:pt x="11016" y="18733"/>
                  </a:lnTo>
                  <a:lnTo>
                    <a:pt x="11128" y="18342"/>
                  </a:lnTo>
                  <a:lnTo>
                    <a:pt x="11184" y="17923"/>
                  </a:lnTo>
                  <a:lnTo>
                    <a:pt x="11212" y="17531"/>
                  </a:lnTo>
                  <a:lnTo>
                    <a:pt x="11212" y="4054"/>
                  </a:lnTo>
                  <a:lnTo>
                    <a:pt x="11184" y="3635"/>
                  </a:lnTo>
                  <a:lnTo>
                    <a:pt x="11128" y="3244"/>
                  </a:lnTo>
                  <a:lnTo>
                    <a:pt x="11016" y="2852"/>
                  </a:lnTo>
                  <a:lnTo>
                    <a:pt x="10904" y="2461"/>
                  </a:lnTo>
                  <a:lnTo>
                    <a:pt x="10709" y="2125"/>
                  </a:lnTo>
                  <a:lnTo>
                    <a:pt x="10513" y="1790"/>
                  </a:lnTo>
                  <a:lnTo>
                    <a:pt x="10289" y="1482"/>
                  </a:lnTo>
                  <a:lnTo>
                    <a:pt x="10038" y="1175"/>
                  </a:lnTo>
                  <a:lnTo>
                    <a:pt x="9730" y="923"/>
                  </a:lnTo>
                  <a:lnTo>
                    <a:pt x="9423" y="699"/>
                  </a:lnTo>
                  <a:lnTo>
                    <a:pt x="9087" y="504"/>
                  </a:lnTo>
                  <a:lnTo>
                    <a:pt x="8751" y="308"/>
                  </a:lnTo>
                  <a:lnTo>
                    <a:pt x="8360" y="196"/>
                  </a:lnTo>
                  <a:lnTo>
                    <a:pt x="7969" y="84"/>
                  </a:lnTo>
                  <a:lnTo>
                    <a:pt x="7577" y="28"/>
                  </a:lnTo>
                  <a:lnTo>
                    <a:pt x="715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8" name="Google Shape;3618;p38"/>
            <p:cNvSpPr/>
            <p:nvPr/>
          </p:nvSpPr>
          <p:spPr>
            <a:xfrm>
              <a:off x="2193200" y="2864825"/>
              <a:ext cx="243975" cy="495600"/>
            </a:xfrm>
            <a:custGeom>
              <a:avLst/>
              <a:gdLst/>
              <a:ahLst/>
              <a:cxnLst/>
              <a:rect l="l" t="t" r="r" b="b"/>
              <a:pathLst>
                <a:path w="9759" h="19824" extrusionOk="0">
                  <a:moveTo>
                    <a:pt x="3216" y="0"/>
                  </a:moveTo>
                  <a:lnTo>
                    <a:pt x="2909" y="28"/>
                  </a:lnTo>
                  <a:lnTo>
                    <a:pt x="2573" y="56"/>
                  </a:lnTo>
                  <a:lnTo>
                    <a:pt x="2266" y="140"/>
                  </a:lnTo>
                  <a:lnTo>
                    <a:pt x="1958" y="252"/>
                  </a:lnTo>
                  <a:lnTo>
                    <a:pt x="1678" y="392"/>
                  </a:lnTo>
                  <a:lnTo>
                    <a:pt x="1427" y="559"/>
                  </a:lnTo>
                  <a:lnTo>
                    <a:pt x="1175" y="727"/>
                  </a:lnTo>
                  <a:lnTo>
                    <a:pt x="951" y="951"/>
                  </a:lnTo>
                  <a:lnTo>
                    <a:pt x="728" y="1174"/>
                  </a:lnTo>
                  <a:lnTo>
                    <a:pt x="560" y="1426"/>
                  </a:lnTo>
                  <a:lnTo>
                    <a:pt x="392" y="1678"/>
                  </a:lnTo>
                  <a:lnTo>
                    <a:pt x="252" y="1985"/>
                  </a:lnTo>
                  <a:lnTo>
                    <a:pt x="141" y="2265"/>
                  </a:lnTo>
                  <a:lnTo>
                    <a:pt x="57" y="2572"/>
                  </a:lnTo>
                  <a:lnTo>
                    <a:pt x="1" y="2908"/>
                  </a:lnTo>
                  <a:lnTo>
                    <a:pt x="1" y="3243"/>
                  </a:lnTo>
                  <a:lnTo>
                    <a:pt x="1" y="16608"/>
                  </a:lnTo>
                  <a:lnTo>
                    <a:pt x="1" y="16944"/>
                  </a:lnTo>
                  <a:lnTo>
                    <a:pt x="57" y="17251"/>
                  </a:lnTo>
                  <a:lnTo>
                    <a:pt x="141" y="17559"/>
                  </a:lnTo>
                  <a:lnTo>
                    <a:pt x="252" y="17866"/>
                  </a:lnTo>
                  <a:lnTo>
                    <a:pt x="392" y="18146"/>
                  </a:lnTo>
                  <a:lnTo>
                    <a:pt x="560" y="18398"/>
                  </a:lnTo>
                  <a:lnTo>
                    <a:pt x="728" y="18649"/>
                  </a:lnTo>
                  <a:lnTo>
                    <a:pt x="951" y="18873"/>
                  </a:lnTo>
                  <a:lnTo>
                    <a:pt x="1175" y="19097"/>
                  </a:lnTo>
                  <a:lnTo>
                    <a:pt x="1427" y="19292"/>
                  </a:lnTo>
                  <a:lnTo>
                    <a:pt x="1678" y="19432"/>
                  </a:lnTo>
                  <a:lnTo>
                    <a:pt x="1958" y="19572"/>
                  </a:lnTo>
                  <a:lnTo>
                    <a:pt x="2266" y="19684"/>
                  </a:lnTo>
                  <a:lnTo>
                    <a:pt x="2573" y="19768"/>
                  </a:lnTo>
                  <a:lnTo>
                    <a:pt x="2909" y="19824"/>
                  </a:lnTo>
                  <a:lnTo>
                    <a:pt x="6879" y="19824"/>
                  </a:lnTo>
                  <a:lnTo>
                    <a:pt x="7186" y="19768"/>
                  </a:lnTo>
                  <a:lnTo>
                    <a:pt x="7494" y="19684"/>
                  </a:lnTo>
                  <a:lnTo>
                    <a:pt x="7802" y="19572"/>
                  </a:lnTo>
                  <a:lnTo>
                    <a:pt x="8081" y="19432"/>
                  </a:lnTo>
                  <a:lnTo>
                    <a:pt x="8333" y="19292"/>
                  </a:lnTo>
                  <a:lnTo>
                    <a:pt x="8584" y="19097"/>
                  </a:lnTo>
                  <a:lnTo>
                    <a:pt x="8808" y="18873"/>
                  </a:lnTo>
                  <a:lnTo>
                    <a:pt x="9032" y="18649"/>
                  </a:lnTo>
                  <a:lnTo>
                    <a:pt x="9228" y="18398"/>
                  </a:lnTo>
                  <a:lnTo>
                    <a:pt x="9367" y="18146"/>
                  </a:lnTo>
                  <a:lnTo>
                    <a:pt x="9507" y="17866"/>
                  </a:lnTo>
                  <a:lnTo>
                    <a:pt x="9619" y="17559"/>
                  </a:lnTo>
                  <a:lnTo>
                    <a:pt x="9703" y="17251"/>
                  </a:lnTo>
                  <a:lnTo>
                    <a:pt x="9759" y="16944"/>
                  </a:lnTo>
                  <a:lnTo>
                    <a:pt x="9759" y="16608"/>
                  </a:lnTo>
                  <a:lnTo>
                    <a:pt x="9759" y="3243"/>
                  </a:lnTo>
                  <a:lnTo>
                    <a:pt x="9759" y="2908"/>
                  </a:lnTo>
                  <a:lnTo>
                    <a:pt x="9703" y="2572"/>
                  </a:lnTo>
                  <a:lnTo>
                    <a:pt x="9619" y="2265"/>
                  </a:lnTo>
                  <a:lnTo>
                    <a:pt x="9507" y="1985"/>
                  </a:lnTo>
                  <a:lnTo>
                    <a:pt x="9367" y="1678"/>
                  </a:lnTo>
                  <a:lnTo>
                    <a:pt x="9228" y="1426"/>
                  </a:lnTo>
                  <a:lnTo>
                    <a:pt x="9032" y="1174"/>
                  </a:lnTo>
                  <a:lnTo>
                    <a:pt x="8808" y="951"/>
                  </a:lnTo>
                  <a:lnTo>
                    <a:pt x="8584" y="727"/>
                  </a:lnTo>
                  <a:lnTo>
                    <a:pt x="8333" y="559"/>
                  </a:lnTo>
                  <a:lnTo>
                    <a:pt x="8081" y="392"/>
                  </a:lnTo>
                  <a:lnTo>
                    <a:pt x="7802" y="252"/>
                  </a:lnTo>
                  <a:lnTo>
                    <a:pt x="7494" y="140"/>
                  </a:lnTo>
                  <a:lnTo>
                    <a:pt x="7186" y="56"/>
                  </a:lnTo>
                  <a:lnTo>
                    <a:pt x="6879" y="28"/>
                  </a:lnTo>
                  <a:lnTo>
                    <a:pt x="654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19" name="Google Shape;3619;p38"/>
            <p:cNvSpPr/>
            <p:nvPr/>
          </p:nvSpPr>
          <p:spPr>
            <a:xfrm>
              <a:off x="2243525" y="3166775"/>
              <a:ext cx="143325" cy="151000"/>
            </a:xfrm>
            <a:custGeom>
              <a:avLst/>
              <a:gdLst/>
              <a:ahLst/>
              <a:cxnLst/>
              <a:rect l="l" t="t" r="r" b="b"/>
              <a:pathLst>
                <a:path w="5733" h="6040" extrusionOk="0">
                  <a:moveTo>
                    <a:pt x="1" y="1"/>
                  </a:moveTo>
                  <a:lnTo>
                    <a:pt x="1" y="6040"/>
                  </a:lnTo>
                  <a:lnTo>
                    <a:pt x="5733" y="6040"/>
                  </a:lnTo>
                  <a:lnTo>
                    <a:pt x="573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0" name="Google Shape;3620;p38"/>
            <p:cNvSpPr/>
            <p:nvPr/>
          </p:nvSpPr>
          <p:spPr>
            <a:xfrm>
              <a:off x="2257525" y="3180750"/>
              <a:ext cx="115350" cy="122350"/>
            </a:xfrm>
            <a:custGeom>
              <a:avLst/>
              <a:gdLst/>
              <a:ahLst/>
              <a:cxnLst/>
              <a:rect l="l" t="t" r="r" b="b"/>
              <a:pathLst>
                <a:path w="4614" h="4894" extrusionOk="0">
                  <a:moveTo>
                    <a:pt x="0" y="1"/>
                  </a:moveTo>
                  <a:lnTo>
                    <a:pt x="0" y="4894"/>
                  </a:lnTo>
                  <a:lnTo>
                    <a:pt x="4613" y="4894"/>
                  </a:lnTo>
                  <a:lnTo>
                    <a:pt x="461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1" name="Google Shape;3621;p38"/>
            <p:cNvSpPr/>
            <p:nvPr/>
          </p:nvSpPr>
          <p:spPr>
            <a:xfrm>
              <a:off x="2247025" y="3110850"/>
              <a:ext cx="30075" cy="30800"/>
            </a:xfrm>
            <a:custGeom>
              <a:avLst/>
              <a:gdLst/>
              <a:ahLst/>
              <a:cxnLst/>
              <a:rect l="l" t="t" r="r" b="b"/>
              <a:pathLst>
                <a:path w="1203" h="1232" extrusionOk="0">
                  <a:moveTo>
                    <a:pt x="588" y="1"/>
                  </a:moveTo>
                  <a:lnTo>
                    <a:pt x="476" y="29"/>
                  </a:lnTo>
                  <a:lnTo>
                    <a:pt x="364" y="57"/>
                  </a:lnTo>
                  <a:lnTo>
                    <a:pt x="252" y="113"/>
                  </a:lnTo>
                  <a:lnTo>
                    <a:pt x="168" y="169"/>
                  </a:lnTo>
                  <a:lnTo>
                    <a:pt x="85" y="281"/>
                  </a:lnTo>
                  <a:lnTo>
                    <a:pt x="29" y="364"/>
                  </a:lnTo>
                  <a:lnTo>
                    <a:pt x="1" y="476"/>
                  </a:lnTo>
                  <a:lnTo>
                    <a:pt x="1" y="616"/>
                  </a:lnTo>
                  <a:lnTo>
                    <a:pt x="1" y="728"/>
                  </a:lnTo>
                  <a:lnTo>
                    <a:pt x="29" y="840"/>
                  </a:lnTo>
                  <a:lnTo>
                    <a:pt x="85" y="952"/>
                  </a:lnTo>
                  <a:lnTo>
                    <a:pt x="168" y="1035"/>
                  </a:lnTo>
                  <a:lnTo>
                    <a:pt x="252" y="1119"/>
                  </a:lnTo>
                  <a:lnTo>
                    <a:pt x="364" y="1175"/>
                  </a:lnTo>
                  <a:lnTo>
                    <a:pt x="476" y="1203"/>
                  </a:lnTo>
                  <a:lnTo>
                    <a:pt x="588" y="1231"/>
                  </a:lnTo>
                  <a:lnTo>
                    <a:pt x="728" y="1203"/>
                  </a:lnTo>
                  <a:lnTo>
                    <a:pt x="840" y="1175"/>
                  </a:lnTo>
                  <a:lnTo>
                    <a:pt x="923" y="1119"/>
                  </a:lnTo>
                  <a:lnTo>
                    <a:pt x="1035" y="1035"/>
                  </a:lnTo>
                  <a:lnTo>
                    <a:pt x="1091" y="952"/>
                  </a:lnTo>
                  <a:lnTo>
                    <a:pt x="1147" y="840"/>
                  </a:lnTo>
                  <a:lnTo>
                    <a:pt x="1203" y="728"/>
                  </a:lnTo>
                  <a:lnTo>
                    <a:pt x="1203" y="616"/>
                  </a:lnTo>
                  <a:lnTo>
                    <a:pt x="1203" y="476"/>
                  </a:lnTo>
                  <a:lnTo>
                    <a:pt x="1147" y="364"/>
                  </a:lnTo>
                  <a:lnTo>
                    <a:pt x="1091" y="281"/>
                  </a:lnTo>
                  <a:lnTo>
                    <a:pt x="1035" y="169"/>
                  </a:lnTo>
                  <a:lnTo>
                    <a:pt x="923" y="113"/>
                  </a:lnTo>
                  <a:lnTo>
                    <a:pt x="840" y="57"/>
                  </a:lnTo>
                  <a:lnTo>
                    <a:pt x="728" y="29"/>
                  </a:lnTo>
                  <a:lnTo>
                    <a:pt x="588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2" name="Google Shape;3622;p38"/>
            <p:cNvSpPr/>
            <p:nvPr/>
          </p:nvSpPr>
          <p:spPr>
            <a:xfrm>
              <a:off x="2352575" y="3110850"/>
              <a:ext cx="30075" cy="30800"/>
            </a:xfrm>
            <a:custGeom>
              <a:avLst/>
              <a:gdLst/>
              <a:ahLst/>
              <a:cxnLst/>
              <a:rect l="l" t="t" r="r" b="b"/>
              <a:pathLst>
                <a:path w="1203" h="1232" extrusionOk="0">
                  <a:moveTo>
                    <a:pt x="616" y="1"/>
                  </a:moveTo>
                  <a:lnTo>
                    <a:pt x="476" y="29"/>
                  </a:lnTo>
                  <a:lnTo>
                    <a:pt x="364" y="57"/>
                  </a:lnTo>
                  <a:lnTo>
                    <a:pt x="252" y="113"/>
                  </a:lnTo>
                  <a:lnTo>
                    <a:pt x="168" y="169"/>
                  </a:lnTo>
                  <a:lnTo>
                    <a:pt x="112" y="281"/>
                  </a:lnTo>
                  <a:lnTo>
                    <a:pt x="57" y="364"/>
                  </a:lnTo>
                  <a:lnTo>
                    <a:pt x="1" y="476"/>
                  </a:lnTo>
                  <a:lnTo>
                    <a:pt x="1" y="616"/>
                  </a:lnTo>
                  <a:lnTo>
                    <a:pt x="1" y="728"/>
                  </a:lnTo>
                  <a:lnTo>
                    <a:pt x="57" y="840"/>
                  </a:lnTo>
                  <a:lnTo>
                    <a:pt x="112" y="952"/>
                  </a:lnTo>
                  <a:lnTo>
                    <a:pt x="168" y="1035"/>
                  </a:lnTo>
                  <a:lnTo>
                    <a:pt x="252" y="1119"/>
                  </a:lnTo>
                  <a:lnTo>
                    <a:pt x="364" y="1175"/>
                  </a:lnTo>
                  <a:lnTo>
                    <a:pt x="476" y="1203"/>
                  </a:lnTo>
                  <a:lnTo>
                    <a:pt x="616" y="1231"/>
                  </a:lnTo>
                  <a:lnTo>
                    <a:pt x="728" y="1203"/>
                  </a:lnTo>
                  <a:lnTo>
                    <a:pt x="839" y="1175"/>
                  </a:lnTo>
                  <a:lnTo>
                    <a:pt x="951" y="1119"/>
                  </a:lnTo>
                  <a:lnTo>
                    <a:pt x="1035" y="1035"/>
                  </a:lnTo>
                  <a:lnTo>
                    <a:pt x="1119" y="952"/>
                  </a:lnTo>
                  <a:lnTo>
                    <a:pt x="1175" y="840"/>
                  </a:lnTo>
                  <a:lnTo>
                    <a:pt x="1203" y="728"/>
                  </a:lnTo>
                  <a:lnTo>
                    <a:pt x="1203" y="616"/>
                  </a:lnTo>
                  <a:lnTo>
                    <a:pt x="1203" y="476"/>
                  </a:lnTo>
                  <a:lnTo>
                    <a:pt x="1175" y="364"/>
                  </a:lnTo>
                  <a:lnTo>
                    <a:pt x="1119" y="281"/>
                  </a:lnTo>
                  <a:lnTo>
                    <a:pt x="1035" y="169"/>
                  </a:lnTo>
                  <a:lnTo>
                    <a:pt x="951" y="113"/>
                  </a:lnTo>
                  <a:lnTo>
                    <a:pt x="839" y="57"/>
                  </a:lnTo>
                  <a:lnTo>
                    <a:pt x="728" y="29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3" name="Google Shape;3623;p38"/>
            <p:cNvSpPr/>
            <p:nvPr/>
          </p:nvSpPr>
          <p:spPr>
            <a:xfrm>
              <a:off x="2299450" y="3110850"/>
              <a:ext cx="30775" cy="30800"/>
            </a:xfrm>
            <a:custGeom>
              <a:avLst/>
              <a:gdLst/>
              <a:ahLst/>
              <a:cxnLst/>
              <a:rect l="l" t="t" r="r" b="b"/>
              <a:pathLst>
                <a:path w="1231" h="1232" extrusionOk="0">
                  <a:moveTo>
                    <a:pt x="616" y="1"/>
                  </a:moveTo>
                  <a:lnTo>
                    <a:pt x="504" y="29"/>
                  </a:lnTo>
                  <a:lnTo>
                    <a:pt x="364" y="57"/>
                  </a:lnTo>
                  <a:lnTo>
                    <a:pt x="280" y="113"/>
                  </a:lnTo>
                  <a:lnTo>
                    <a:pt x="196" y="169"/>
                  </a:lnTo>
                  <a:lnTo>
                    <a:pt x="113" y="281"/>
                  </a:lnTo>
                  <a:lnTo>
                    <a:pt x="57" y="364"/>
                  </a:lnTo>
                  <a:lnTo>
                    <a:pt x="29" y="476"/>
                  </a:lnTo>
                  <a:lnTo>
                    <a:pt x="1" y="616"/>
                  </a:lnTo>
                  <a:lnTo>
                    <a:pt x="29" y="728"/>
                  </a:lnTo>
                  <a:lnTo>
                    <a:pt x="57" y="840"/>
                  </a:lnTo>
                  <a:lnTo>
                    <a:pt x="113" y="952"/>
                  </a:lnTo>
                  <a:lnTo>
                    <a:pt x="196" y="1035"/>
                  </a:lnTo>
                  <a:lnTo>
                    <a:pt x="280" y="1119"/>
                  </a:lnTo>
                  <a:lnTo>
                    <a:pt x="364" y="1175"/>
                  </a:lnTo>
                  <a:lnTo>
                    <a:pt x="504" y="1203"/>
                  </a:lnTo>
                  <a:lnTo>
                    <a:pt x="616" y="1231"/>
                  </a:lnTo>
                  <a:lnTo>
                    <a:pt x="728" y="1203"/>
                  </a:lnTo>
                  <a:lnTo>
                    <a:pt x="839" y="1175"/>
                  </a:lnTo>
                  <a:lnTo>
                    <a:pt x="951" y="1119"/>
                  </a:lnTo>
                  <a:lnTo>
                    <a:pt x="1035" y="1035"/>
                  </a:lnTo>
                  <a:lnTo>
                    <a:pt x="1119" y="952"/>
                  </a:lnTo>
                  <a:lnTo>
                    <a:pt x="1175" y="840"/>
                  </a:lnTo>
                  <a:lnTo>
                    <a:pt x="1203" y="728"/>
                  </a:lnTo>
                  <a:lnTo>
                    <a:pt x="1231" y="616"/>
                  </a:lnTo>
                  <a:lnTo>
                    <a:pt x="1203" y="476"/>
                  </a:lnTo>
                  <a:lnTo>
                    <a:pt x="1175" y="364"/>
                  </a:lnTo>
                  <a:lnTo>
                    <a:pt x="1119" y="281"/>
                  </a:lnTo>
                  <a:lnTo>
                    <a:pt x="1035" y="169"/>
                  </a:lnTo>
                  <a:lnTo>
                    <a:pt x="951" y="113"/>
                  </a:lnTo>
                  <a:lnTo>
                    <a:pt x="839" y="57"/>
                  </a:lnTo>
                  <a:lnTo>
                    <a:pt x="728" y="29"/>
                  </a:lnTo>
                  <a:lnTo>
                    <a:pt x="61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4" name="Google Shape;3624;p38"/>
            <p:cNvSpPr/>
            <p:nvPr/>
          </p:nvSpPr>
          <p:spPr>
            <a:xfrm>
              <a:off x="2241450" y="2923525"/>
              <a:ext cx="147500" cy="147525"/>
            </a:xfrm>
            <a:custGeom>
              <a:avLst/>
              <a:gdLst/>
              <a:ahLst/>
              <a:cxnLst/>
              <a:rect l="l" t="t" r="r" b="b"/>
              <a:pathLst>
                <a:path w="5900" h="5901" extrusionOk="0">
                  <a:moveTo>
                    <a:pt x="2964" y="1"/>
                  </a:moveTo>
                  <a:lnTo>
                    <a:pt x="2656" y="29"/>
                  </a:lnTo>
                  <a:lnTo>
                    <a:pt x="2349" y="85"/>
                  </a:lnTo>
                  <a:lnTo>
                    <a:pt x="2069" y="140"/>
                  </a:lnTo>
                  <a:lnTo>
                    <a:pt x="1817" y="252"/>
                  </a:lnTo>
                  <a:lnTo>
                    <a:pt x="1538" y="364"/>
                  </a:lnTo>
                  <a:lnTo>
                    <a:pt x="1314" y="504"/>
                  </a:lnTo>
                  <a:lnTo>
                    <a:pt x="1090" y="672"/>
                  </a:lnTo>
                  <a:lnTo>
                    <a:pt x="867" y="867"/>
                  </a:lnTo>
                  <a:lnTo>
                    <a:pt x="671" y="1091"/>
                  </a:lnTo>
                  <a:lnTo>
                    <a:pt x="503" y="1315"/>
                  </a:lnTo>
                  <a:lnTo>
                    <a:pt x="364" y="1538"/>
                  </a:lnTo>
                  <a:lnTo>
                    <a:pt x="252" y="1818"/>
                  </a:lnTo>
                  <a:lnTo>
                    <a:pt x="140" y="2070"/>
                  </a:lnTo>
                  <a:lnTo>
                    <a:pt x="56" y="2349"/>
                  </a:lnTo>
                  <a:lnTo>
                    <a:pt x="28" y="2657"/>
                  </a:lnTo>
                  <a:lnTo>
                    <a:pt x="0" y="2964"/>
                  </a:lnTo>
                  <a:lnTo>
                    <a:pt x="28" y="3244"/>
                  </a:lnTo>
                  <a:lnTo>
                    <a:pt x="56" y="3552"/>
                  </a:lnTo>
                  <a:lnTo>
                    <a:pt x="140" y="3831"/>
                  </a:lnTo>
                  <a:lnTo>
                    <a:pt x="252" y="4111"/>
                  </a:lnTo>
                  <a:lnTo>
                    <a:pt x="364" y="4362"/>
                  </a:lnTo>
                  <a:lnTo>
                    <a:pt x="503" y="4614"/>
                  </a:lnTo>
                  <a:lnTo>
                    <a:pt x="671" y="4838"/>
                  </a:lnTo>
                  <a:lnTo>
                    <a:pt x="867" y="5033"/>
                  </a:lnTo>
                  <a:lnTo>
                    <a:pt x="1090" y="5229"/>
                  </a:lnTo>
                  <a:lnTo>
                    <a:pt x="1314" y="5397"/>
                  </a:lnTo>
                  <a:lnTo>
                    <a:pt x="1538" y="5537"/>
                  </a:lnTo>
                  <a:lnTo>
                    <a:pt x="1817" y="5677"/>
                  </a:lnTo>
                  <a:lnTo>
                    <a:pt x="2069" y="5760"/>
                  </a:lnTo>
                  <a:lnTo>
                    <a:pt x="2349" y="5844"/>
                  </a:lnTo>
                  <a:lnTo>
                    <a:pt x="2656" y="5872"/>
                  </a:lnTo>
                  <a:lnTo>
                    <a:pt x="2964" y="5900"/>
                  </a:lnTo>
                  <a:lnTo>
                    <a:pt x="3243" y="5872"/>
                  </a:lnTo>
                  <a:lnTo>
                    <a:pt x="3551" y="5844"/>
                  </a:lnTo>
                  <a:lnTo>
                    <a:pt x="3831" y="5760"/>
                  </a:lnTo>
                  <a:lnTo>
                    <a:pt x="4110" y="5677"/>
                  </a:lnTo>
                  <a:lnTo>
                    <a:pt x="4362" y="5537"/>
                  </a:lnTo>
                  <a:lnTo>
                    <a:pt x="4585" y="5397"/>
                  </a:lnTo>
                  <a:lnTo>
                    <a:pt x="4837" y="5229"/>
                  </a:lnTo>
                  <a:lnTo>
                    <a:pt x="5033" y="5033"/>
                  </a:lnTo>
                  <a:lnTo>
                    <a:pt x="5229" y="4838"/>
                  </a:lnTo>
                  <a:lnTo>
                    <a:pt x="5396" y="4614"/>
                  </a:lnTo>
                  <a:lnTo>
                    <a:pt x="5536" y="4362"/>
                  </a:lnTo>
                  <a:lnTo>
                    <a:pt x="5676" y="4111"/>
                  </a:lnTo>
                  <a:lnTo>
                    <a:pt x="5760" y="3831"/>
                  </a:lnTo>
                  <a:lnTo>
                    <a:pt x="5844" y="3552"/>
                  </a:lnTo>
                  <a:lnTo>
                    <a:pt x="5872" y="3244"/>
                  </a:lnTo>
                  <a:lnTo>
                    <a:pt x="5900" y="2964"/>
                  </a:lnTo>
                  <a:lnTo>
                    <a:pt x="5872" y="2657"/>
                  </a:lnTo>
                  <a:lnTo>
                    <a:pt x="5844" y="2349"/>
                  </a:lnTo>
                  <a:lnTo>
                    <a:pt x="5760" y="2070"/>
                  </a:lnTo>
                  <a:lnTo>
                    <a:pt x="5676" y="1818"/>
                  </a:lnTo>
                  <a:lnTo>
                    <a:pt x="5536" y="1538"/>
                  </a:lnTo>
                  <a:lnTo>
                    <a:pt x="5396" y="1315"/>
                  </a:lnTo>
                  <a:lnTo>
                    <a:pt x="5229" y="1091"/>
                  </a:lnTo>
                  <a:lnTo>
                    <a:pt x="5033" y="867"/>
                  </a:lnTo>
                  <a:lnTo>
                    <a:pt x="4837" y="672"/>
                  </a:lnTo>
                  <a:lnTo>
                    <a:pt x="4585" y="504"/>
                  </a:lnTo>
                  <a:lnTo>
                    <a:pt x="4362" y="364"/>
                  </a:lnTo>
                  <a:lnTo>
                    <a:pt x="4110" y="252"/>
                  </a:lnTo>
                  <a:lnTo>
                    <a:pt x="3831" y="140"/>
                  </a:lnTo>
                  <a:lnTo>
                    <a:pt x="3551" y="85"/>
                  </a:lnTo>
                  <a:lnTo>
                    <a:pt x="3243" y="29"/>
                  </a:lnTo>
                  <a:lnTo>
                    <a:pt x="296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5" name="Google Shape;3625;p38"/>
            <p:cNvSpPr/>
            <p:nvPr/>
          </p:nvSpPr>
          <p:spPr>
            <a:xfrm>
              <a:off x="2251225" y="2933325"/>
              <a:ext cx="127950" cy="127925"/>
            </a:xfrm>
            <a:custGeom>
              <a:avLst/>
              <a:gdLst/>
              <a:ahLst/>
              <a:cxnLst/>
              <a:rect l="l" t="t" r="r" b="b"/>
              <a:pathLst>
                <a:path w="5118" h="5117" extrusionOk="0">
                  <a:moveTo>
                    <a:pt x="2293" y="0"/>
                  </a:moveTo>
                  <a:lnTo>
                    <a:pt x="2042" y="56"/>
                  </a:lnTo>
                  <a:lnTo>
                    <a:pt x="1790" y="112"/>
                  </a:lnTo>
                  <a:lnTo>
                    <a:pt x="1566" y="196"/>
                  </a:lnTo>
                  <a:lnTo>
                    <a:pt x="1343" y="308"/>
                  </a:lnTo>
                  <a:lnTo>
                    <a:pt x="1119" y="447"/>
                  </a:lnTo>
                  <a:lnTo>
                    <a:pt x="923" y="587"/>
                  </a:lnTo>
                  <a:lnTo>
                    <a:pt x="755" y="755"/>
                  </a:lnTo>
                  <a:lnTo>
                    <a:pt x="588" y="923"/>
                  </a:lnTo>
                  <a:lnTo>
                    <a:pt x="448" y="1119"/>
                  </a:lnTo>
                  <a:lnTo>
                    <a:pt x="308" y="1342"/>
                  </a:lnTo>
                  <a:lnTo>
                    <a:pt x="196" y="1566"/>
                  </a:lnTo>
                  <a:lnTo>
                    <a:pt x="112" y="1790"/>
                  </a:lnTo>
                  <a:lnTo>
                    <a:pt x="56" y="2041"/>
                  </a:lnTo>
                  <a:lnTo>
                    <a:pt x="0" y="2293"/>
                  </a:lnTo>
                  <a:lnTo>
                    <a:pt x="0" y="2572"/>
                  </a:lnTo>
                  <a:lnTo>
                    <a:pt x="0" y="2824"/>
                  </a:lnTo>
                  <a:lnTo>
                    <a:pt x="56" y="3076"/>
                  </a:lnTo>
                  <a:lnTo>
                    <a:pt x="112" y="3327"/>
                  </a:lnTo>
                  <a:lnTo>
                    <a:pt x="196" y="3551"/>
                  </a:lnTo>
                  <a:lnTo>
                    <a:pt x="308" y="3775"/>
                  </a:lnTo>
                  <a:lnTo>
                    <a:pt x="448" y="3998"/>
                  </a:lnTo>
                  <a:lnTo>
                    <a:pt x="588" y="4194"/>
                  </a:lnTo>
                  <a:lnTo>
                    <a:pt x="755" y="4362"/>
                  </a:lnTo>
                  <a:lnTo>
                    <a:pt x="923" y="4530"/>
                  </a:lnTo>
                  <a:lnTo>
                    <a:pt x="1119" y="4697"/>
                  </a:lnTo>
                  <a:lnTo>
                    <a:pt x="1343" y="4809"/>
                  </a:lnTo>
                  <a:lnTo>
                    <a:pt x="1566" y="4921"/>
                  </a:lnTo>
                  <a:lnTo>
                    <a:pt x="1790" y="5005"/>
                  </a:lnTo>
                  <a:lnTo>
                    <a:pt x="2042" y="5061"/>
                  </a:lnTo>
                  <a:lnTo>
                    <a:pt x="2293" y="5117"/>
                  </a:lnTo>
                  <a:lnTo>
                    <a:pt x="2824" y="5117"/>
                  </a:lnTo>
                  <a:lnTo>
                    <a:pt x="3076" y="5061"/>
                  </a:lnTo>
                  <a:lnTo>
                    <a:pt x="3328" y="5005"/>
                  </a:lnTo>
                  <a:lnTo>
                    <a:pt x="3551" y="4921"/>
                  </a:lnTo>
                  <a:lnTo>
                    <a:pt x="3775" y="4809"/>
                  </a:lnTo>
                  <a:lnTo>
                    <a:pt x="3999" y="4697"/>
                  </a:lnTo>
                  <a:lnTo>
                    <a:pt x="4194" y="4530"/>
                  </a:lnTo>
                  <a:lnTo>
                    <a:pt x="4362" y="4362"/>
                  </a:lnTo>
                  <a:lnTo>
                    <a:pt x="4530" y="4194"/>
                  </a:lnTo>
                  <a:lnTo>
                    <a:pt x="4698" y="3998"/>
                  </a:lnTo>
                  <a:lnTo>
                    <a:pt x="4810" y="3775"/>
                  </a:lnTo>
                  <a:lnTo>
                    <a:pt x="4921" y="3551"/>
                  </a:lnTo>
                  <a:lnTo>
                    <a:pt x="5005" y="3327"/>
                  </a:lnTo>
                  <a:lnTo>
                    <a:pt x="5061" y="3076"/>
                  </a:lnTo>
                  <a:lnTo>
                    <a:pt x="5117" y="2824"/>
                  </a:lnTo>
                  <a:lnTo>
                    <a:pt x="5117" y="2572"/>
                  </a:lnTo>
                  <a:lnTo>
                    <a:pt x="5117" y="2293"/>
                  </a:lnTo>
                  <a:lnTo>
                    <a:pt x="5061" y="2041"/>
                  </a:lnTo>
                  <a:lnTo>
                    <a:pt x="5005" y="1790"/>
                  </a:lnTo>
                  <a:lnTo>
                    <a:pt x="4921" y="1566"/>
                  </a:lnTo>
                  <a:lnTo>
                    <a:pt x="4810" y="1342"/>
                  </a:lnTo>
                  <a:lnTo>
                    <a:pt x="4698" y="1119"/>
                  </a:lnTo>
                  <a:lnTo>
                    <a:pt x="4530" y="923"/>
                  </a:lnTo>
                  <a:lnTo>
                    <a:pt x="4362" y="755"/>
                  </a:lnTo>
                  <a:lnTo>
                    <a:pt x="4194" y="587"/>
                  </a:lnTo>
                  <a:lnTo>
                    <a:pt x="3999" y="447"/>
                  </a:lnTo>
                  <a:lnTo>
                    <a:pt x="3775" y="308"/>
                  </a:lnTo>
                  <a:lnTo>
                    <a:pt x="3551" y="196"/>
                  </a:lnTo>
                  <a:lnTo>
                    <a:pt x="3328" y="112"/>
                  </a:lnTo>
                  <a:lnTo>
                    <a:pt x="3076" y="56"/>
                  </a:lnTo>
                  <a:lnTo>
                    <a:pt x="282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6" name="Google Shape;3626;p38"/>
            <p:cNvSpPr/>
            <p:nvPr/>
          </p:nvSpPr>
          <p:spPr>
            <a:xfrm>
              <a:off x="5038825" y="3473650"/>
              <a:ext cx="244675" cy="117450"/>
            </a:xfrm>
            <a:custGeom>
              <a:avLst/>
              <a:gdLst/>
              <a:ahLst/>
              <a:cxnLst/>
              <a:rect l="l" t="t" r="r" b="b"/>
              <a:pathLst>
                <a:path w="9787" h="4698" extrusionOk="0">
                  <a:moveTo>
                    <a:pt x="5033" y="0"/>
                  </a:moveTo>
                  <a:lnTo>
                    <a:pt x="4278" y="28"/>
                  </a:lnTo>
                  <a:lnTo>
                    <a:pt x="3523" y="84"/>
                  </a:lnTo>
                  <a:lnTo>
                    <a:pt x="1986" y="196"/>
                  </a:lnTo>
                  <a:lnTo>
                    <a:pt x="1203" y="280"/>
                  </a:lnTo>
                  <a:lnTo>
                    <a:pt x="420" y="391"/>
                  </a:lnTo>
                  <a:lnTo>
                    <a:pt x="0" y="447"/>
                  </a:lnTo>
                  <a:lnTo>
                    <a:pt x="0" y="4334"/>
                  </a:lnTo>
                  <a:lnTo>
                    <a:pt x="811" y="4446"/>
                  </a:lnTo>
                  <a:lnTo>
                    <a:pt x="1454" y="4529"/>
                  </a:lnTo>
                  <a:lnTo>
                    <a:pt x="2209" y="4585"/>
                  </a:lnTo>
                  <a:lnTo>
                    <a:pt x="3412" y="4641"/>
                  </a:lnTo>
                  <a:lnTo>
                    <a:pt x="4614" y="4697"/>
                  </a:lnTo>
                  <a:lnTo>
                    <a:pt x="5844" y="4697"/>
                  </a:lnTo>
                  <a:lnTo>
                    <a:pt x="7074" y="4613"/>
                  </a:lnTo>
                  <a:lnTo>
                    <a:pt x="7717" y="4585"/>
                  </a:lnTo>
                  <a:lnTo>
                    <a:pt x="8500" y="4529"/>
                  </a:lnTo>
                  <a:lnTo>
                    <a:pt x="9115" y="4446"/>
                  </a:lnTo>
                  <a:lnTo>
                    <a:pt x="9786" y="4334"/>
                  </a:lnTo>
                  <a:lnTo>
                    <a:pt x="9786" y="419"/>
                  </a:lnTo>
                  <a:lnTo>
                    <a:pt x="9535" y="363"/>
                  </a:lnTo>
                  <a:lnTo>
                    <a:pt x="8780" y="280"/>
                  </a:lnTo>
                  <a:lnTo>
                    <a:pt x="8025" y="196"/>
                  </a:lnTo>
                  <a:lnTo>
                    <a:pt x="6515" y="84"/>
                  </a:lnTo>
                  <a:lnTo>
                    <a:pt x="5788" y="28"/>
                  </a:lnTo>
                  <a:lnTo>
                    <a:pt x="503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7" name="Google Shape;3627;p38"/>
            <p:cNvSpPr/>
            <p:nvPr/>
          </p:nvSpPr>
          <p:spPr>
            <a:xfrm>
              <a:off x="5024850" y="3467350"/>
              <a:ext cx="272625" cy="130725"/>
            </a:xfrm>
            <a:custGeom>
              <a:avLst/>
              <a:gdLst/>
              <a:ahLst/>
              <a:cxnLst/>
              <a:rect l="l" t="t" r="r" b="b"/>
              <a:pathLst>
                <a:path w="10905" h="5229" extrusionOk="0">
                  <a:moveTo>
                    <a:pt x="6347" y="699"/>
                  </a:moveTo>
                  <a:lnTo>
                    <a:pt x="7102" y="755"/>
                  </a:lnTo>
                  <a:lnTo>
                    <a:pt x="8640" y="895"/>
                  </a:lnTo>
                  <a:lnTo>
                    <a:pt x="9367" y="951"/>
                  </a:lnTo>
                  <a:lnTo>
                    <a:pt x="10038" y="1035"/>
                  </a:lnTo>
                  <a:lnTo>
                    <a:pt x="10038" y="4222"/>
                  </a:lnTo>
                  <a:lnTo>
                    <a:pt x="9618" y="4306"/>
                  </a:lnTo>
                  <a:lnTo>
                    <a:pt x="9227" y="4334"/>
                  </a:lnTo>
                  <a:lnTo>
                    <a:pt x="8612" y="4390"/>
                  </a:lnTo>
                  <a:lnTo>
                    <a:pt x="8500" y="4390"/>
                  </a:lnTo>
                  <a:lnTo>
                    <a:pt x="7857" y="4446"/>
                  </a:lnTo>
                  <a:lnTo>
                    <a:pt x="7494" y="4446"/>
                  </a:lnTo>
                  <a:lnTo>
                    <a:pt x="6571" y="4502"/>
                  </a:lnTo>
                  <a:lnTo>
                    <a:pt x="5676" y="4530"/>
                  </a:lnTo>
                  <a:lnTo>
                    <a:pt x="5201" y="4530"/>
                  </a:lnTo>
                  <a:lnTo>
                    <a:pt x="3887" y="4474"/>
                  </a:lnTo>
                  <a:lnTo>
                    <a:pt x="2629" y="4390"/>
                  </a:lnTo>
                  <a:lnTo>
                    <a:pt x="2433" y="4390"/>
                  </a:lnTo>
                  <a:lnTo>
                    <a:pt x="1874" y="4334"/>
                  </a:lnTo>
                  <a:lnTo>
                    <a:pt x="839" y="4222"/>
                  </a:lnTo>
                  <a:lnTo>
                    <a:pt x="839" y="1063"/>
                  </a:lnTo>
                  <a:lnTo>
                    <a:pt x="2265" y="895"/>
                  </a:lnTo>
                  <a:lnTo>
                    <a:pt x="3887" y="755"/>
                  </a:lnTo>
                  <a:lnTo>
                    <a:pt x="4726" y="699"/>
                  </a:lnTo>
                  <a:close/>
                  <a:moveTo>
                    <a:pt x="4753" y="0"/>
                  </a:moveTo>
                  <a:lnTo>
                    <a:pt x="3915" y="56"/>
                  </a:lnTo>
                  <a:lnTo>
                    <a:pt x="2237" y="196"/>
                  </a:lnTo>
                  <a:lnTo>
                    <a:pt x="587" y="420"/>
                  </a:lnTo>
                  <a:lnTo>
                    <a:pt x="392" y="420"/>
                  </a:lnTo>
                  <a:lnTo>
                    <a:pt x="0" y="476"/>
                  </a:lnTo>
                  <a:lnTo>
                    <a:pt x="0" y="4809"/>
                  </a:lnTo>
                  <a:lnTo>
                    <a:pt x="839" y="4949"/>
                  </a:lnTo>
                  <a:lnTo>
                    <a:pt x="1622" y="5033"/>
                  </a:lnTo>
                  <a:lnTo>
                    <a:pt x="2573" y="5089"/>
                  </a:lnTo>
                  <a:lnTo>
                    <a:pt x="3859" y="5173"/>
                  </a:lnTo>
                  <a:lnTo>
                    <a:pt x="5173" y="5229"/>
                  </a:lnTo>
                  <a:lnTo>
                    <a:pt x="5872" y="5229"/>
                  </a:lnTo>
                  <a:lnTo>
                    <a:pt x="6543" y="5201"/>
                  </a:lnTo>
                  <a:lnTo>
                    <a:pt x="7913" y="5145"/>
                  </a:lnTo>
                  <a:lnTo>
                    <a:pt x="8612" y="5089"/>
                  </a:lnTo>
                  <a:lnTo>
                    <a:pt x="9395" y="5033"/>
                  </a:lnTo>
                  <a:lnTo>
                    <a:pt x="10094" y="4949"/>
                  </a:lnTo>
                  <a:lnTo>
                    <a:pt x="10905" y="4809"/>
                  </a:lnTo>
                  <a:lnTo>
                    <a:pt x="10905" y="448"/>
                  </a:lnTo>
                  <a:lnTo>
                    <a:pt x="10625" y="392"/>
                  </a:lnTo>
                  <a:lnTo>
                    <a:pt x="9786" y="280"/>
                  </a:lnTo>
                  <a:lnTo>
                    <a:pt x="8947" y="196"/>
                  </a:lnTo>
                  <a:lnTo>
                    <a:pt x="7270" y="56"/>
                  </a:lnTo>
                  <a:lnTo>
                    <a:pt x="6431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8" name="Google Shape;3628;p38"/>
            <p:cNvSpPr/>
            <p:nvPr/>
          </p:nvSpPr>
          <p:spPr>
            <a:xfrm>
              <a:off x="5031825" y="3474325"/>
              <a:ext cx="258675" cy="121650"/>
            </a:xfrm>
            <a:custGeom>
              <a:avLst/>
              <a:gdLst/>
              <a:ahLst/>
              <a:cxnLst/>
              <a:rect l="l" t="t" r="r" b="b"/>
              <a:pathLst>
                <a:path w="10347" h="4866" extrusionOk="0">
                  <a:moveTo>
                    <a:pt x="5146" y="281"/>
                  </a:moveTo>
                  <a:lnTo>
                    <a:pt x="5956" y="309"/>
                  </a:lnTo>
                  <a:lnTo>
                    <a:pt x="6767" y="336"/>
                  </a:lnTo>
                  <a:lnTo>
                    <a:pt x="6879" y="364"/>
                  </a:lnTo>
                  <a:lnTo>
                    <a:pt x="8473" y="476"/>
                  </a:lnTo>
                  <a:lnTo>
                    <a:pt x="9256" y="560"/>
                  </a:lnTo>
                  <a:lnTo>
                    <a:pt x="10066" y="672"/>
                  </a:lnTo>
                  <a:lnTo>
                    <a:pt x="10066" y="4251"/>
                  </a:lnTo>
                  <a:lnTo>
                    <a:pt x="9172" y="4363"/>
                  </a:lnTo>
                  <a:lnTo>
                    <a:pt x="8249" y="4447"/>
                  </a:lnTo>
                  <a:lnTo>
                    <a:pt x="6935" y="4502"/>
                  </a:lnTo>
                  <a:lnTo>
                    <a:pt x="5956" y="4558"/>
                  </a:lnTo>
                  <a:lnTo>
                    <a:pt x="5229" y="4586"/>
                  </a:lnTo>
                  <a:lnTo>
                    <a:pt x="3971" y="4530"/>
                  </a:lnTo>
                  <a:lnTo>
                    <a:pt x="2210" y="4447"/>
                  </a:lnTo>
                  <a:lnTo>
                    <a:pt x="280" y="4139"/>
                  </a:lnTo>
                  <a:lnTo>
                    <a:pt x="280" y="700"/>
                  </a:lnTo>
                  <a:lnTo>
                    <a:pt x="1818" y="504"/>
                  </a:lnTo>
                  <a:lnTo>
                    <a:pt x="3524" y="336"/>
                  </a:lnTo>
                  <a:lnTo>
                    <a:pt x="4335" y="309"/>
                  </a:lnTo>
                  <a:lnTo>
                    <a:pt x="5146" y="281"/>
                  </a:lnTo>
                  <a:close/>
                  <a:moveTo>
                    <a:pt x="4307" y="1"/>
                  </a:moveTo>
                  <a:lnTo>
                    <a:pt x="3496" y="57"/>
                  </a:lnTo>
                  <a:lnTo>
                    <a:pt x="1762" y="225"/>
                  </a:lnTo>
                  <a:lnTo>
                    <a:pt x="225" y="392"/>
                  </a:lnTo>
                  <a:lnTo>
                    <a:pt x="169" y="420"/>
                  </a:lnTo>
                  <a:lnTo>
                    <a:pt x="85" y="420"/>
                  </a:lnTo>
                  <a:lnTo>
                    <a:pt x="29" y="476"/>
                  </a:lnTo>
                  <a:lnTo>
                    <a:pt x="1" y="560"/>
                  </a:lnTo>
                  <a:lnTo>
                    <a:pt x="1" y="4391"/>
                  </a:lnTo>
                  <a:lnTo>
                    <a:pt x="113" y="4391"/>
                  </a:lnTo>
                  <a:lnTo>
                    <a:pt x="2182" y="4726"/>
                  </a:lnTo>
                  <a:lnTo>
                    <a:pt x="3971" y="4810"/>
                  </a:lnTo>
                  <a:lnTo>
                    <a:pt x="5229" y="4866"/>
                  </a:lnTo>
                  <a:lnTo>
                    <a:pt x="5928" y="4838"/>
                  </a:lnTo>
                  <a:lnTo>
                    <a:pt x="6935" y="4782"/>
                  </a:lnTo>
                  <a:lnTo>
                    <a:pt x="8249" y="4726"/>
                  </a:lnTo>
                  <a:lnTo>
                    <a:pt x="9284" y="4642"/>
                  </a:lnTo>
                  <a:lnTo>
                    <a:pt x="10234" y="4502"/>
                  </a:lnTo>
                  <a:lnTo>
                    <a:pt x="10346" y="4475"/>
                  </a:lnTo>
                  <a:lnTo>
                    <a:pt x="10346" y="532"/>
                  </a:lnTo>
                  <a:lnTo>
                    <a:pt x="10318" y="448"/>
                  </a:lnTo>
                  <a:lnTo>
                    <a:pt x="10262" y="420"/>
                  </a:lnTo>
                  <a:lnTo>
                    <a:pt x="10150" y="392"/>
                  </a:lnTo>
                  <a:lnTo>
                    <a:pt x="10122" y="392"/>
                  </a:lnTo>
                  <a:lnTo>
                    <a:pt x="9312" y="281"/>
                  </a:lnTo>
                  <a:lnTo>
                    <a:pt x="8501" y="197"/>
                  </a:lnTo>
                  <a:lnTo>
                    <a:pt x="6879" y="57"/>
                  </a:lnTo>
                  <a:lnTo>
                    <a:pt x="6767" y="57"/>
                  </a:lnTo>
                  <a:lnTo>
                    <a:pt x="595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29" name="Google Shape;3629;p38"/>
            <p:cNvSpPr/>
            <p:nvPr/>
          </p:nvSpPr>
          <p:spPr>
            <a:xfrm>
              <a:off x="5045825" y="3509975"/>
              <a:ext cx="230675" cy="49675"/>
            </a:xfrm>
            <a:custGeom>
              <a:avLst/>
              <a:gdLst/>
              <a:ahLst/>
              <a:cxnLst/>
              <a:rect l="l" t="t" r="r" b="b"/>
              <a:pathLst>
                <a:path w="9227" h="1987" extrusionOk="0">
                  <a:moveTo>
                    <a:pt x="1314" y="1"/>
                  </a:moveTo>
                  <a:lnTo>
                    <a:pt x="1202" y="29"/>
                  </a:lnTo>
                  <a:lnTo>
                    <a:pt x="1091" y="57"/>
                  </a:lnTo>
                  <a:lnTo>
                    <a:pt x="1007" y="113"/>
                  </a:lnTo>
                  <a:lnTo>
                    <a:pt x="895" y="197"/>
                  </a:lnTo>
                  <a:lnTo>
                    <a:pt x="727" y="364"/>
                  </a:lnTo>
                  <a:lnTo>
                    <a:pt x="587" y="560"/>
                  </a:lnTo>
                  <a:lnTo>
                    <a:pt x="447" y="728"/>
                  </a:lnTo>
                  <a:lnTo>
                    <a:pt x="308" y="868"/>
                  </a:lnTo>
                  <a:lnTo>
                    <a:pt x="168" y="980"/>
                  </a:lnTo>
                  <a:lnTo>
                    <a:pt x="84" y="1007"/>
                  </a:lnTo>
                  <a:lnTo>
                    <a:pt x="0" y="1007"/>
                  </a:lnTo>
                  <a:lnTo>
                    <a:pt x="28" y="1315"/>
                  </a:lnTo>
                  <a:lnTo>
                    <a:pt x="140" y="1287"/>
                  </a:lnTo>
                  <a:lnTo>
                    <a:pt x="252" y="1259"/>
                  </a:lnTo>
                  <a:lnTo>
                    <a:pt x="364" y="1175"/>
                  </a:lnTo>
                  <a:lnTo>
                    <a:pt x="475" y="1119"/>
                  </a:lnTo>
                  <a:lnTo>
                    <a:pt x="643" y="924"/>
                  </a:lnTo>
                  <a:lnTo>
                    <a:pt x="811" y="728"/>
                  </a:lnTo>
                  <a:lnTo>
                    <a:pt x="951" y="560"/>
                  </a:lnTo>
                  <a:lnTo>
                    <a:pt x="1063" y="420"/>
                  </a:lnTo>
                  <a:lnTo>
                    <a:pt x="1202" y="336"/>
                  </a:lnTo>
                  <a:lnTo>
                    <a:pt x="1258" y="308"/>
                  </a:lnTo>
                  <a:lnTo>
                    <a:pt x="1342" y="281"/>
                  </a:lnTo>
                  <a:lnTo>
                    <a:pt x="1482" y="308"/>
                  </a:lnTo>
                  <a:lnTo>
                    <a:pt x="1622" y="364"/>
                  </a:lnTo>
                  <a:lnTo>
                    <a:pt x="1762" y="476"/>
                  </a:lnTo>
                  <a:lnTo>
                    <a:pt x="1957" y="644"/>
                  </a:lnTo>
                  <a:lnTo>
                    <a:pt x="2181" y="924"/>
                  </a:lnTo>
                  <a:lnTo>
                    <a:pt x="2405" y="1175"/>
                  </a:lnTo>
                  <a:lnTo>
                    <a:pt x="2516" y="1287"/>
                  </a:lnTo>
                  <a:lnTo>
                    <a:pt x="2656" y="1399"/>
                  </a:lnTo>
                  <a:lnTo>
                    <a:pt x="2824" y="1511"/>
                  </a:lnTo>
                  <a:lnTo>
                    <a:pt x="2964" y="1567"/>
                  </a:lnTo>
                  <a:lnTo>
                    <a:pt x="3160" y="1595"/>
                  </a:lnTo>
                  <a:lnTo>
                    <a:pt x="3355" y="1567"/>
                  </a:lnTo>
                  <a:lnTo>
                    <a:pt x="3467" y="1539"/>
                  </a:lnTo>
                  <a:lnTo>
                    <a:pt x="3551" y="1483"/>
                  </a:lnTo>
                  <a:lnTo>
                    <a:pt x="3719" y="1343"/>
                  </a:lnTo>
                  <a:lnTo>
                    <a:pt x="3831" y="1147"/>
                  </a:lnTo>
                  <a:lnTo>
                    <a:pt x="3942" y="980"/>
                  </a:lnTo>
                  <a:lnTo>
                    <a:pt x="4026" y="812"/>
                  </a:lnTo>
                  <a:lnTo>
                    <a:pt x="4110" y="672"/>
                  </a:lnTo>
                  <a:lnTo>
                    <a:pt x="4222" y="560"/>
                  </a:lnTo>
                  <a:lnTo>
                    <a:pt x="4362" y="504"/>
                  </a:lnTo>
                  <a:lnTo>
                    <a:pt x="4530" y="476"/>
                  </a:lnTo>
                  <a:lnTo>
                    <a:pt x="4641" y="504"/>
                  </a:lnTo>
                  <a:lnTo>
                    <a:pt x="4781" y="532"/>
                  </a:lnTo>
                  <a:lnTo>
                    <a:pt x="4893" y="616"/>
                  </a:lnTo>
                  <a:lnTo>
                    <a:pt x="4977" y="728"/>
                  </a:lnTo>
                  <a:lnTo>
                    <a:pt x="5089" y="840"/>
                  </a:lnTo>
                  <a:lnTo>
                    <a:pt x="5312" y="1203"/>
                  </a:lnTo>
                  <a:lnTo>
                    <a:pt x="5480" y="1483"/>
                  </a:lnTo>
                  <a:lnTo>
                    <a:pt x="5676" y="1734"/>
                  </a:lnTo>
                  <a:lnTo>
                    <a:pt x="5788" y="1846"/>
                  </a:lnTo>
                  <a:lnTo>
                    <a:pt x="5928" y="1930"/>
                  </a:lnTo>
                  <a:lnTo>
                    <a:pt x="6067" y="1986"/>
                  </a:lnTo>
                  <a:lnTo>
                    <a:pt x="6375" y="1986"/>
                  </a:lnTo>
                  <a:lnTo>
                    <a:pt x="6571" y="1930"/>
                  </a:lnTo>
                  <a:lnTo>
                    <a:pt x="6738" y="1818"/>
                  </a:lnTo>
                  <a:lnTo>
                    <a:pt x="6878" y="1679"/>
                  </a:lnTo>
                  <a:lnTo>
                    <a:pt x="6990" y="1539"/>
                  </a:lnTo>
                  <a:lnTo>
                    <a:pt x="7102" y="1399"/>
                  </a:lnTo>
                  <a:lnTo>
                    <a:pt x="7242" y="1231"/>
                  </a:lnTo>
                  <a:lnTo>
                    <a:pt x="7409" y="1063"/>
                  </a:lnTo>
                  <a:lnTo>
                    <a:pt x="7493" y="1007"/>
                  </a:lnTo>
                  <a:lnTo>
                    <a:pt x="7605" y="952"/>
                  </a:lnTo>
                  <a:lnTo>
                    <a:pt x="7717" y="924"/>
                  </a:lnTo>
                  <a:lnTo>
                    <a:pt x="7857" y="924"/>
                  </a:lnTo>
                  <a:lnTo>
                    <a:pt x="7969" y="952"/>
                  </a:lnTo>
                  <a:lnTo>
                    <a:pt x="8080" y="980"/>
                  </a:lnTo>
                  <a:lnTo>
                    <a:pt x="8304" y="1119"/>
                  </a:lnTo>
                  <a:lnTo>
                    <a:pt x="8472" y="1259"/>
                  </a:lnTo>
                  <a:lnTo>
                    <a:pt x="8668" y="1371"/>
                  </a:lnTo>
                  <a:lnTo>
                    <a:pt x="8919" y="1455"/>
                  </a:lnTo>
                  <a:lnTo>
                    <a:pt x="9059" y="1483"/>
                  </a:lnTo>
                  <a:lnTo>
                    <a:pt x="9227" y="1483"/>
                  </a:lnTo>
                  <a:lnTo>
                    <a:pt x="9199" y="1203"/>
                  </a:lnTo>
                  <a:lnTo>
                    <a:pt x="8975" y="1175"/>
                  </a:lnTo>
                  <a:lnTo>
                    <a:pt x="8779" y="1119"/>
                  </a:lnTo>
                  <a:lnTo>
                    <a:pt x="8612" y="1007"/>
                  </a:lnTo>
                  <a:lnTo>
                    <a:pt x="8472" y="896"/>
                  </a:lnTo>
                  <a:lnTo>
                    <a:pt x="8332" y="812"/>
                  </a:lnTo>
                  <a:lnTo>
                    <a:pt x="8192" y="728"/>
                  </a:lnTo>
                  <a:lnTo>
                    <a:pt x="8053" y="672"/>
                  </a:lnTo>
                  <a:lnTo>
                    <a:pt x="7857" y="644"/>
                  </a:lnTo>
                  <a:lnTo>
                    <a:pt x="7661" y="644"/>
                  </a:lnTo>
                  <a:lnTo>
                    <a:pt x="7493" y="700"/>
                  </a:lnTo>
                  <a:lnTo>
                    <a:pt x="7354" y="756"/>
                  </a:lnTo>
                  <a:lnTo>
                    <a:pt x="7242" y="840"/>
                  </a:lnTo>
                  <a:lnTo>
                    <a:pt x="7130" y="924"/>
                  </a:lnTo>
                  <a:lnTo>
                    <a:pt x="7046" y="1035"/>
                  </a:lnTo>
                  <a:lnTo>
                    <a:pt x="6878" y="1231"/>
                  </a:lnTo>
                  <a:lnTo>
                    <a:pt x="6682" y="1483"/>
                  </a:lnTo>
                  <a:lnTo>
                    <a:pt x="6571" y="1595"/>
                  </a:lnTo>
                  <a:lnTo>
                    <a:pt x="6431" y="1651"/>
                  </a:lnTo>
                  <a:lnTo>
                    <a:pt x="6291" y="1706"/>
                  </a:lnTo>
                  <a:lnTo>
                    <a:pt x="6179" y="1706"/>
                  </a:lnTo>
                  <a:lnTo>
                    <a:pt x="6067" y="1679"/>
                  </a:lnTo>
                  <a:lnTo>
                    <a:pt x="5956" y="1595"/>
                  </a:lnTo>
                  <a:lnTo>
                    <a:pt x="5872" y="1511"/>
                  </a:lnTo>
                  <a:lnTo>
                    <a:pt x="5760" y="1371"/>
                  </a:lnTo>
                  <a:lnTo>
                    <a:pt x="5564" y="1035"/>
                  </a:lnTo>
                  <a:lnTo>
                    <a:pt x="5340" y="700"/>
                  </a:lnTo>
                  <a:lnTo>
                    <a:pt x="5201" y="532"/>
                  </a:lnTo>
                  <a:lnTo>
                    <a:pt x="5061" y="392"/>
                  </a:lnTo>
                  <a:lnTo>
                    <a:pt x="4921" y="281"/>
                  </a:lnTo>
                  <a:lnTo>
                    <a:pt x="4725" y="225"/>
                  </a:lnTo>
                  <a:lnTo>
                    <a:pt x="4530" y="197"/>
                  </a:lnTo>
                  <a:lnTo>
                    <a:pt x="4306" y="225"/>
                  </a:lnTo>
                  <a:lnTo>
                    <a:pt x="4194" y="281"/>
                  </a:lnTo>
                  <a:lnTo>
                    <a:pt x="4082" y="308"/>
                  </a:lnTo>
                  <a:lnTo>
                    <a:pt x="3998" y="392"/>
                  </a:lnTo>
                  <a:lnTo>
                    <a:pt x="3914" y="476"/>
                  </a:lnTo>
                  <a:lnTo>
                    <a:pt x="3803" y="644"/>
                  </a:lnTo>
                  <a:lnTo>
                    <a:pt x="3691" y="840"/>
                  </a:lnTo>
                  <a:lnTo>
                    <a:pt x="3523" y="1119"/>
                  </a:lnTo>
                  <a:lnTo>
                    <a:pt x="3411" y="1231"/>
                  </a:lnTo>
                  <a:lnTo>
                    <a:pt x="3299" y="1287"/>
                  </a:lnTo>
                  <a:lnTo>
                    <a:pt x="3160" y="1315"/>
                  </a:lnTo>
                  <a:lnTo>
                    <a:pt x="3020" y="1287"/>
                  </a:lnTo>
                  <a:lnTo>
                    <a:pt x="2908" y="1231"/>
                  </a:lnTo>
                  <a:lnTo>
                    <a:pt x="2796" y="1147"/>
                  </a:lnTo>
                  <a:lnTo>
                    <a:pt x="2600" y="980"/>
                  </a:lnTo>
                  <a:lnTo>
                    <a:pt x="2405" y="728"/>
                  </a:lnTo>
                  <a:lnTo>
                    <a:pt x="2153" y="420"/>
                  </a:lnTo>
                  <a:lnTo>
                    <a:pt x="1929" y="225"/>
                  </a:lnTo>
                  <a:lnTo>
                    <a:pt x="1706" y="85"/>
                  </a:lnTo>
                  <a:lnTo>
                    <a:pt x="151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0" name="Google Shape;3630;p38"/>
            <p:cNvSpPr/>
            <p:nvPr/>
          </p:nvSpPr>
          <p:spPr>
            <a:xfrm>
              <a:off x="5319825" y="371060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0"/>
                  </a:moveTo>
                  <a:lnTo>
                    <a:pt x="532" y="28"/>
                  </a:lnTo>
                  <a:lnTo>
                    <a:pt x="420" y="56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7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48" y="1342"/>
                  </a:lnTo>
                  <a:lnTo>
                    <a:pt x="588" y="1398"/>
                  </a:lnTo>
                  <a:lnTo>
                    <a:pt x="727" y="1398"/>
                  </a:lnTo>
                  <a:lnTo>
                    <a:pt x="867" y="1370"/>
                  </a:lnTo>
                  <a:lnTo>
                    <a:pt x="1007" y="1342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7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1"/>
                  </a:lnTo>
                  <a:lnTo>
                    <a:pt x="1370" y="532"/>
                  </a:lnTo>
                  <a:lnTo>
                    <a:pt x="1342" y="392"/>
                  </a:lnTo>
                  <a:lnTo>
                    <a:pt x="1259" y="280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1" name="Google Shape;3631;p38"/>
            <p:cNvSpPr/>
            <p:nvPr/>
          </p:nvSpPr>
          <p:spPr>
            <a:xfrm>
              <a:off x="5325425" y="3716200"/>
              <a:ext cx="23775" cy="23775"/>
            </a:xfrm>
            <a:custGeom>
              <a:avLst/>
              <a:gdLst/>
              <a:ahLst/>
              <a:cxnLst/>
              <a:rect l="l" t="t" r="r" b="b"/>
              <a:pathLst>
                <a:path w="951" h="951" extrusionOk="0">
                  <a:moveTo>
                    <a:pt x="364" y="0"/>
                  </a:moveTo>
                  <a:lnTo>
                    <a:pt x="280" y="28"/>
                  </a:lnTo>
                  <a:lnTo>
                    <a:pt x="196" y="84"/>
                  </a:lnTo>
                  <a:lnTo>
                    <a:pt x="112" y="140"/>
                  </a:lnTo>
                  <a:lnTo>
                    <a:pt x="56" y="224"/>
                  </a:lnTo>
                  <a:lnTo>
                    <a:pt x="28" y="308"/>
                  </a:lnTo>
                  <a:lnTo>
                    <a:pt x="0" y="391"/>
                  </a:lnTo>
                  <a:lnTo>
                    <a:pt x="0" y="503"/>
                  </a:lnTo>
                  <a:lnTo>
                    <a:pt x="0" y="587"/>
                  </a:lnTo>
                  <a:lnTo>
                    <a:pt x="28" y="671"/>
                  </a:lnTo>
                  <a:lnTo>
                    <a:pt x="84" y="755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23"/>
                  </a:lnTo>
                  <a:lnTo>
                    <a:pt x="391" y="951"/>
                  </a:lnTo>
                  <a:lnTo>
                    <a:pt x="587" y="951"/>
                  </a:lnTo>
                  <a:lnTo>
                    <a:pt x="671" y="923"/>
                  </a:lnTo>
                  <a:lnTo>
                    <a:pt x="755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23" y="643"/>
                  </a:lnTo>
                  <a:lnTo>
                    <a:pt x="951" y="559"/>
                  </a:lnTo>
                  <a:lnTo>
                    <a:pt x="951" y="447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12"/>
                  </a:lnTo>
                  <a:lnTo>
                    <a:pt x="727" y="56"/>
                  </a:lnTo>
                  <a:lnTo>
                    <a:pt x="643" y="28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2" name="Google Shape;3632;p38"/>
            <p:cNvSpPr/>
            <p:nvPr/>
          </p:nvSpPr>
          <p:spPr>
            <a:xfrm>
              <a:off x="5365250" y="354842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2" y="1"/>
                  </a:moveTo>
                  <a:lnTo>
                    <a:pt x="532" y="29"/>
                  </a:lnTo>
                  <a:lnTo>
                    <a:pt x="420" y="85"/>
                  </a:lnTo>
                  <a:lnTo>
                    <a:pt x="308" y="141"/>
                  </a:lnTo>
                  <a:lnTo>
                    <a:pt x="196" y="224"/>
                  </a:lnTo>
                  <a:lnTo>
                    <a:pt x="113" y="336"/>
                  </a:lnTo>
                  <a:lnTo>
                    <a:pt x="57" y="476"/>
                  </a:lnTo>
                  <a:lnTo>
                    <a:pt x="29" y="588"/>
                  </a:lnTo>
                  <a:lnTo>
                    <a:pt x="1" y="756"/>
                  </a:lnTo>
                  <a:lnTo>
                    <a:pt x="29" y="867"/>
                  </a:lnTo>
                  <a:lnTo>
                    <a:pt x="85" y="1007"/>
                  </a:lnTo>
                  <a:lnTo>
                    <a:pt x="141" y="1119"/>
                  </a:lnTo>
                  <a:lnTo>
                    <a:pt x="224" y="1231"/>
                  </a:lnTo>
                  <a:lnTo>
                    <a:pt x="336" y="1315"/>
                  </a:lnTo>
                  <a:lnTo>
                    <a:pt x="476" y="1371"/>
                  </a:lnTo>
                  <a:lnTo>
                    <a:pt x="588" y="1399"/>
                  </a:lnTo>
                  <a:lnTo>
                    <a:pt x="868" y="1399"/>
                  </a:lnTo>
                  <a:lnTo>
                    <a:pt x="1007" y="1343"/>
                  </a:lnTo>
                  <a:lnTo>
                    <a:pt x="1119" y="1287"/>
                  </a:lnTo>
                  <a:lnTo>
                    <a:pt x="1231" y="1175"/>
                  </a:lnTo>
                  <a:lnTo>
                    <a:pt x="1315" y="1091"/>
                  </a:lnTo>
                  <a:lnTo>
                    <a:pt x="1371" y="951"/>
                  </a:lnTo>
                  <a:lnTo>
                    <a:pt x="1399" y="812"/>
                  </a:lnTo>
                  <a:lnTo>
                    <a:pt x="1399" y="672"/>
                  </a:lnTo>
                  <a:lnTo>
                    <a:pt x="1399" y="532"/>
                  </a:lnTo>
                  <a:lnTo>
                    <a:pt x="1343" y="420"/>
                  </a:lnTo>
                  <a:lnTo>
                    <a:pt x="1287" y="308"/>
                  </a:lnTo>
                  <a:lnTo>
                    <a:pt x="1175" y="196"/>
                  </a:lnTo>
                  <a:lnTo>
                    <a:pt x="1091" y="113"/>
                  </a:lnTo>
                  <a:lnTo>
                    <a:pt x="951" y="57"/>
                  </a:lnTo>
                  <a:lnTo>
                    <a:pt x="812" y="2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3" name="Google Shape;3633;p38"/>
            <p:cNvSpPr/>
            <p:nvPr/>
          </p:nvSpPr>
          <p:spPr>
            <a:xfrm>
              <a:off x="5370850" y="3554025"/>
              <a:ext cx="24500" cy="24475"/>
            </a:xfrm>
            <a:custGeom>
              <a:avLst/>
              <a:gdLst/>
              <a:ahLst/>
              <a:cxnLst/>
              <a:rect l="l" t="t" r="r" b="b"/>
              <a:pathLst>
                <a:path w="980" h="979" extrusionOk="0">
                  <a:moveTo>
                    <a:pt x="364" y="0"/>
                  </a:moveTo>
                  <a:lnTo>
                    <a:pt x="280" y="56"/>
                  </a:lnTo>
                  <a:lnTo>
                    <a:pt x="196" y="84"/>
                  </a:lnTo>
                  <a:lnTo>
                    <a:pt x="140" y="168"/>
                  </a:lnTo>
                  <a:lnTo>
                    <a:pt x="84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615"/>
                  </a:lnTo>
                  <a:lnTo>
                    <a:pt x="56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420" y="979"/>
                  </a:lnTo>
                  <a:lnTo>
                    <a:pt x="504" y="979"/>
                  </a:lnTo>
                  <a:lnTo>
                    <a:pt x="616" y="951"/>
                  </a:lnTo>
                  <a:lnTo>
                    <a:pt x="699" y="923"/>
                  </a:lnTo>
                  <a:lnTo>
                    <a:pt x="783" y="867"/>
                  </a:lnTo>
                  <a:lnTo>
                    <a:pt x="839" y="811"/>
                  </a:lnTo>
                  <a:lnTo>
                    <a:pt x="895" y="755"/>
                  </a:lnTo>
                  <a:lnTo>
                    <a:pt x="951" y="643"/>
                  </a:lnTo>
                  <a:lnTo>
                    <a:pt x="979" y="560"/>
                  </a:lnTo>
                  <a:lnTo>
                    <a:pt x="979" y="476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55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4" name="Google Shape;3634;p38"/>
            <p:cNvSpPr/>
            <p:nvPr/>
          </p:nvSpPr>
          <p:spPr>
            <a:xfrm>
              <a:off x="5319825" y="3496000"/>
              <a:ext cx="34975" cy="34275"/>
            </a:xfrm>
            <a:custGeom>
              <a:avLst/>
              <a:gdLst/>
              <a:ahLst/>
              <a:cxnLst/>
              <a:rect l="l" t="t" r="r" b="b"/>
              <a:pathLst>
                <a:path w="1399" h="1371" extrusionOk="0">
                  <a:moveTo>
                    <a:pt x="532" y="1"/>
                  </a:moveTo>
                  <a:lnTo>
                    <a:pt x="420" y="57"/>
                  </a:lnTo>
                  <a:lnTo>
                    <a:pt x="280" y="113"/>
                  </a:lnTo>
                  <a:lnTo>
                    <a:pt x="196" y="196"/>
                  </a:lnTo>
                  <a:lnTo>
                    <a:pt x="112" y="308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979"/>
                  </a:lnTo>
                  <a:lnTo>
                    <a:pt x="140" y="1091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48" y="1343"/>
                  </a:lnTo>
                  <a:lnTo>
                    <a:pt x="588" y="1371"/>
                  </a:lnTo>
                  <a:lnTo>
                    <a:pt x="867" y="1371"/>
                  </a:lnTo>
                  <a:lnTo>
                    <a:pt x="1007" y="1315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7" y="1063"/>
                  </a:lnTo>
                  <a:lnTo>
                    <a:pt x="1342" y="923"/>
                  </a:lnTo>
                  <a:lnTo>
                    <a:pt x="1398" y="784"/>
                  </a:lnTo>
                  <a:lnTo>
                    <a:pt x="1398" y="644"/>
                  </a:lnTo>
                  <a:lnTo>
                    <a:pt x="1370" y="504"/>
                  </a:lnTo>
                  <a:lnTo>
                    <a:pt x="1342" y="392"/>
                  </a:lnTo>
                  <a:lnTo>
                    <a:pt x="1259" y="280"/>
                  </a:lnTo>
                  <a:lnTo>
                    <a:pt x="1175" y="168"/>
                  </a:lnTo>
                  <a:lnTo>
                    <a:pt x="1063" y="85"/>
                  </a:lnTo>
                  <a:lnTo>
                    <a:pt x="951" y="29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5" name="Google Shape;3635;p38"/>
            <p:cNvSpPr/>
            <p:nvPr/>
          </p:nvSpPr>
          <p:spPr>
            <a:xfrm>
              <a:off x="5325425" y="3500900"/>
              <a:ext cx="23775" cy="24500"/>
            </a:xfrm>
            <a:custGeom>
              <a:avLst/>
              <a:gdLst/>
              <a:ahLst/>
              <a:cxnLst/>
              <a:rect l="l" t="t" r="r" b="b"/>
              <a:pathLst>
                <a:path w="951" h="980" extrusionOk="0">
                  <a:moveTo>
                    <a:pt x="447" y="0"/>
                  </a:moveTo>
                  <a:lnTo>
                    <a:pt x="364" y="28"/>
                  </a:lnTo>
                  <a:lnTo>
                    <a:pt x="280" y="56"/>
                  </a:lnTo>
                  <a:lnTo>
                    <a:pt x="196" y="84"/>
                  </a:lnTo>
                  <a:lnTo>
                    <a:pt x="112" y="168"/>
                  </a:lnTo>
                  <a:lnTo>
                    <a:pt x="56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616"/>
                  </a:lnTo>
                  <a:lnTo>
                    <a:pt x="28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391" y="979"/>
                  </a:lnTo>
                  <a:lnTo>
                    <a:pt x="503" y="979"/>
                  </a:lnTo>
                  <a:lnTo>
                    <a:pt x="587" y="951"/>
                  </a:lnTo>
                  <a:lnTo>
                    <a:pt x="671" y="923"/>
                  </a:lnTo>
                  <a:lnTo>
                    <a:pt x="755" y="895"/>
                  </a:lnTo>
                  <a:lnTo>
                    <a:pt x="839" y="811"/>
                  </a:lnTo>
                  <a:lnTo>
                    <a:pt x="895" y="755"/>
                  </a:lnTo>
                  <a:lnTo>
                    <a:pt x="923" y="671"/>
                  </a:lnTo>
                  <a:lnTo>
                    <a:pt x="951" y="560"/>
                  </a:lnTo>
                  <a:lnTo>
                    <a:pt x="951" y="476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27" y="84"/>
                  </a:lnTo>
                  <a:lnTo>
                    <a:pt x="643" y="28"/>
                  </a:lnTo>
                  <a:lnTo>
                    <a:pt x="5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6" name="Google Shape;3636;p38"/>
            <p:cNvSpPr/>
            <p:nvPr/>
          </p:nvSpPr>
          <p:spPr>
            <a:xfrm>
              <a:off x="5365250" y="3496000"/>
              <a:ext cx="34975" cy="34275"/>
            </a:xfrm>
            <a:custGeom>
              <a:avLst/>
              <a:gdLst/>
              <a:ahLst/>
              <a:cxnLst/>
              <a:rect l="l" t="t" r="r" b="b"/>
              <a:pathLst>
                <a:path w="1399" h="1371" extrusionOk="0">
                  <a:moveTo>
                    <a:pt x="532" y="1"/>
                  </a:moveTo>
                  <a:lnTo>
                    <a:pt x="420" y="57"/>
                  </a:lnTo>
                  <a:lnTo>
                    <a:pt x="308" y="113"/>
                  </a:lnTo>
                  <a:lnTo>
                    <a:pt x="196" y="196"/>
                  </a:lnTo>
                  <a:lnTo>
                    <a:pt x="113" y="308"/>
                  </a:lnTo>
                  <a:lnTo>
                    <a:pt x="57" y="448"/>
                  </a:lnTo>
                  <a:lnTo>
                    <a:pt x="29" y="588"/>
                  </a:lnTo>
                  <a:lnTo>
                    <a:pt x="1" y="728"/>
                  </a:lnTo>
                  <a:lnTo>
                    <a:pt x="29" y="867"/>
                  </a:lnTo>
                  <a:lnTo>
                    <a:pt x="85" y="979"/>
                  </a:lnTo>
                  <a:lnTo>
                    <a:pt x="141" y="1091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76" y="1343"/>
                  </a:lnTo>
                  <a:lnTo>
                    <a:pt x="588" y="1371"/>
                  </a:lnTo>
                  <a:lnTo>
                    <a:pt x="868" y="1371"/>
                  </a:lnTo>
                  <a:lnTo>
                    <a:pt x="1007" y="1315"/>
                  </a:lnTo>
                  <a:lnTo>
                    <a:pt x="1119" y="1259"/>
                  </a:lnTo>
                  <a:lnTo>
                    <a:pt x="1231" y="1175"/>
                  </a:lnTo>
                  <a:lnTo>
                    <a:pt x="1315" y="1063"/>
                  </a:lnTo>
                  <a:lnTo>
                    <a:pt x="1371" y="923"/>
                  </a:lnTo>
                  <a:lnTo>
                    <a:pt x="1399" y="784"/>
                  </a:lnTo>
                  <a:lnTo>
                    <a:pt x="1399" y="644"/>
                  </a:lnTo>
                  <a:lnTo>
                    <a:pt x="1399" y="504"/>
                  </a:lnTo>
                  <a:lnTo>
                    <a:pt x="1343" y="392"/>
                  </a:lnTo>
                  <a:lnTo>
                    <a:pt x="1287" y="280"/>
                  </a:lnTo>
                  <a:lnTo>
                    <a:pt x="1175" y="168"/>
                  </a:lnTo>
                  <a:lnTo>
                    <a:pt x="1091" y="85"/>
                  </a:lnTo>
                  <a:lnTo>
                    <a:pt x="951" y="29"/>
                  </a:lnTo>
                  <a:lnTo>
                    <a:pt x="81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7" name="Google Shape;3637;p38"/>
            <p:cNvSpPr/>
            <p:nvPr/>
          </p:nvSpPr>
          <p:spPr>
            <a:xfrm>
              <a:off x="5370850" y="3500900"/>
              <a:ext cx="24500" cy="24500"/>
            </a:xfrm>
            <a:custGeom>
              <a:avLst/>
              <a:gdLst/>
              <a:ahLst/>
              <a:cxnLst/>
              <a:rect l="l" t="t" r="r" b="b"/>
              <a:pathLst>
                <a:path w="980" h="980" extrusionOk="0">
                  <a:moveTo>
                    <a:pt x="476" y="0"/>
                  </a:moveTo>
                  <a:lnTo>
                    <a:pt x="364" y="28"/>
                  </a:lnTo>
                  <a:lnTo>
                    <a:pt x="280" y="56"/>
                  </a:lnTo>
                  <a:lnTo>
                    <a:pt x="196" y="84"/>
                  </a:lnTo>
                  <a:lnTo>
                    <a:pt x="140" y="168"/>
                  </a:lnTo>
                  <a:lnTo>
                    <a:pt x="84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616"/>
                  </a:lnTo>
                  <a:lnTo>
                    <a:pt x="56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420" y="979"/>
                  </a:lnTo>
                  <a:lnTo>
                    <a:pt x="504" y="979"/>
                  </a:lnTo>
                  <a:lnTo>
                    <a:pt x="616" y="951"/>
                  </a:lnTo>
                  <a:lnTo>
                    <a:pt x="699" y="923"/>
                  </a:lnTo>
                  <a:lnTo>
                    <a:pt x="783" y="895"/>
                  </a:lnTo>
                  <a:lnTo>
                    <a:pt x="839" y="811"/>
                  </a:lnTo>
                  <a:lnTo>
                    <a:pt x="895" y="755"/>
                  </a:lnTo>
                  <a:lnTo>
                    <a:pt x="951" y="671"/>
                  </a:lnTo>
                  <a:lnTo>
                    <a:pt x="979" y="560"/>
                  </a:lnTo>
                  <a:lnTo>
                    <a:pt x="979" y="476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55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8" name="Google Shape;3638;p38"/>
            <p:cNvSpPr/>
            <p:nvPr/>
          </p:nvSpPr>
          <p:spPr>
            <a:xfrm>
              <a:off x="5365250" y="360295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2" y="1"/>
                  </a:moveTo>
                  <a:lnTo>
                    <a:pt x="532" y="29"/>
                  </a:lnTo>
                  <a:lnTo>
                    <a:pt x="420" y="84"/>
                  </a:lnTo>
                  <a:lnTo>
                    <a:pt x="308" y="140"/>
                  </a:lnTo>
                  <a:lnTo>
                    <a:pt x="196" y="224"/>
                  </a:lnTo>
                  <a:lnTo>
                    <a:pt x="113" y="336"/>
                  </a:lnTo>
                  <a:lnTo>
                    <a:pt x="57" y="448"/>
                  </a:lnTo>
                  <a:lnTo>
                    <a:pt x="29" y="588"/>
                  </a:lnTo>
                  <a:lnTo>
                    <a:pt x="1" y="728"/>
                  </a:lnTo>
                  <a:lnTo>
                    <a:pt x="29" y="867"/>
                  </a:lnTo>
                  <a:lnTo>
                    <a:pt x="85" y="1007"/>
                  </a:lnTo>
                  <a:lnTo>
                    <a:pt x="141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76" y="1371"/>
                  </a:lnTo>
                  <a:lnTo>
                    <a:pt x="588" y="1399"/>
                  </a:lnTo>
                  <a:lnTo>
                    <a:pt x="728" y="1399"/>
                  </a:lnTo>
                  <a:lnTo>
                    <a:pt x="868" y="1371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31" y="1175"/>
                  </a:lnTo>
                  <a:lnTo>
                    <a:pt x="1315" y="1063"/>
                  </a:lnTo>
                  <a:lnTo>
                    <a:pt x="1371" y="951"/>
                  </a:lnTo>
                  <a:lnTo>
                    <a:pt x="1399" y="811"/>
                  </a:lnTo>
                  <a:lnTo>
                    <a:pt x="1399" y="672"/>
                  </a:lnTo>
                  <a:lnTo>
                    <a:pt x="1399" y="532"/>
                  </a:lnTo>
                  <a:lnTo>
                    <a:pt x="1343" y="420"/>
                  </a:lnTo>
                  <a:lnTo>
                    <a:pt x="1287" y="308"/>
                  </a:lnTo>
                  <a:lnTo>
                    <a:pt x="1175" y="196"/>
                  </a:lnTo>
                  <a:lnTo>
                    <a:pt x="1091" y="112"/>
                  </a:lnTo>
                  <a:lnTo>
                    <a:pt x="951" y="56"/>
                  </a:lnTo>
                  <a:lnTo>
                    <a:pt x="812" y="2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9" name="Google Shape;3639;p38"/>
            <p:cNvSpPr/>
            <p:nvPr/>
          </p:nvSpPr>
          <p:spPr>
            <a:xfrm>
              <a:off x="5370850" y="3608550"/>
              <a:ext cx="24500" cy="24475"/>
            </a:xfrm>
            <a:custGeom>
              <a:avLst/>
              <a:gdLst/>
              <a:ahLst/>
              <a:cxnLst/>
              <a:rect l="l" t="t" r="r" b="b"/>
              <a:pathLst>
                <a:path w="980" h="979" extrusionOk="0">
                  <a:moveTo>
                    <a:pt x="364" y="0"/>
                  </a:moveTo>
                  <a:lnTo>
                    <a:pt x="280" y="28"/>
                  </a:lnTo>
                  <a:lnTo>
                    <a:pt x="196" y="84"/>
                  </a:lnTo>
                  <a:lnTo>
                    <a:pt x="140" y="140"/>
                  </a:lnTo>
                  <a:lnTo>
                    <a:pt x="84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587"/>
                  </a:lnTo>
                  <a:lnTo>
                    <a:pt x="56" y="699"/>
                  </a:lnTo>
                  <a:lnTo>
                    <a:pt x="84" y="755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420" y="951"/>
                  </a:lnTo>
                  <a:lnTo>
                    <a:pt x="504" y="979"/>
                  </a:lnTo>
                  <a:lnTo>
                    <a:pt x="616" y="951"/>
                  </a:lnTo>
                  <a:lnTo>
                    <a:pt x="699" y="923"/>
                  </a:lnTo>
                  <a:lnTo>
                    <a:pt x="783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51" y="643"/>
                  </a:lnTo>
                  <a:lnTo>
                    <a:pt x="979" y="559"/>
                  </a:lnTo>
                  <a:lnTo>
                    <a:pt x="979" y="448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55" y="56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0" name="Google Shape;3640;p38"/>
            <p:cNvSpPr/>
            <p:nvPr/>
          </p:nvSpPr>
          <p:spPr>
            <a:xfrm>
              <a:off x="5365250" y="365467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2" y="1"/>
                  </a:moveTo>
                  <a:lnTo>
                    <a:pt x="532" y="29"/>
                  </a:lnTo>
                  <a:lnTo>
                    <a:pt x="420" y="84"/>
                  </a:lnTo>
                  <a:lnTo>
                    <a:pt x="308" y="140"/>
                  </a:lnTo>
                  <a:lnTo>
                    <a:pt x="196" y="224"/>
                  </a:lnTo>
                  <a:lnTo>
                    <a:pt x="113" y="336"/>
                  </a:lnTo>
                  <a:lnTo>
                    <a:pt x="57" y="476"/>
                  </a:lnTo>
                  <a:lnTo>
                    <a:pt x="29" y="588"/>
                  </a:lnTo>
                  <a:lnTo>
                    <a:pt x="1" y="728"/>
                  </a:lnTo>
                  <a:lnTo>
                    <a:pt x="29" y="867"/>
                  </a:lnTo>
                  <a:lnTo>
                    <a:pt x="85" y="1007"/>
                  </a:lnTo>
                  <a:lnTo>
                    <a:pt x="141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76" y="1371"/>
                  </a:lnTo>
                  <a:lnTo>
                    <a:pt x="588" y="1399"/>
                  </a:lnTo>
                  <a:lnTo>
                    <a:pt x="868" y="1399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31" y="1175"/>
                  </a:lnTo>
                  <a:lnTo>
                    <a:pt x="1315" y="1063"/>
                  </a:lnTo>
                  <a:lnTo>
                    <a:pt x="1371" y="951"/>
                  </a:lnTo>
                  <a:lnTo>
                    <a:pt x="1399" y="811"/>
                  </a:lnTo>
                  <a:lnTo>
                    <a:pt x="1399" y="672"/>
                  </a:lnTo>
                  <a:lnTo>
                    <a:pt x="1399" y="532"/>
                  </a:lnTo>
                  <a:lnTo>
                    <a:pt x="1343" y="420"/>
                  </a:lnTo>
                  <a:lnTo>
                    <a:pt x="1287" y="308"/>
                  </a:lnTo>
                  <a:lnTo>
                    <a:pt x="1175" y="196"/>
                  </a:lnTo>
                  <a:lnTo>
                    <a:pt x="1091" y="112"/>
                  </a:lnTo>
                  <a:lnTo>
                    <a:pt x="951" y="57"/>
                  </a:lnTo>
                  <a:lnTo>
                    <a:pt x="812" y="29"/>
                  </a:lnTo>
                  <a:lnTo>
                    <a:pt x="67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1" name="Google Shape;3641;p38"/>
            <p:cNvSpPr/>
            <p:nvPr/>
          </p:nvSpPr>
          <p:spPr>
            <a:xfrm>
              <a:off x="5370850" y="3660275"/>
              <a:ext cx="24500" cy="24475"/>
            </a:xfrm>
            <a:custGeom>
              <a:avLst/>
              <a:gdLst/>
              <a:ahLst/>
              <a:cxnLst/>
              <a:rect l="l" t="t" r="r" b="b"/>
              <a:pathLst>
                <a:path w="980" h="979" extrusionOk="0">
                  <a:moveTo>
                    <a:pt x="364" y="0"/>
                  </a:moveTo>
                  <a:lnTo>
                    <a:pt x="280" y="56"/>
                  </a:lnTo>
                  <a:lnTo>
                    <a:pt x="196" y="84"/>
                  </a:lnTo>
                  <a:lnTo>
                    <a:pt x="140" y="140"/>
                  </a:lnTo>
                  <a:lnTo>
                    <a:pt x="84" y="224"/>
                  </a:lnTo>
                  <a:lnTo>
                    <a:pt x="28" y="308"/>
                  </a:lnTo>
                  <a:lnTo>
                    <a:pt x="0" y="420"/>
                  </a:lnTo>
                  <a:lnTo>
                    <a:pt x="0" y="504"/>
                  </a:lnTo>
                  <a:lnTo>
                    <a:pt x="0" y="587"/>
                  </a:lnTo>
                  <a:lnTo>
                    <a:pt x="56" y="699"/>
                  </a:lnTo>
                  <a:lnTo>
                    <a:pt x="84" y="783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51"/>
                  </a:lnTo>
                  <a:lnTo>
                    <a:pt x="420" y="951"/>
                  </a:lnTo>
                  <a:lnTo>
                    <a:pt x="504" y="979"/>
                  </a:lnTo>
                  <a:lnTo>
                    <a:pt x="616" y="951"/>
                  </a:lnTo>
                  <a:lnTo>
                    <a:pt x="699" y="923"/>
                  </a:lnTo>
                  <a:lnTo>
                    <a:pt x="783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51" y="643"/>
                  </a:lnTo>
                  <a:lnTo>
                    <a:pt x="979" y="559"/>
                  </a:lnTo>
                  <a:lnTo>
                    <a:pt x="979" y="448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40"/>
                  </a:lnTo>
                  <a:lnTo>
                    <a:pt x="755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2" name="Google Shape;3642;p38"/>
            <p:cNvSpPr/>
            <p:nvPr/>
          </p:nvSpPr>
          <p:spPr>
            <a:xfrm>
              <a:off x="5365250" y="371060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2" y="0"/>
                  </a:moveTo>
                  <a:lnTo>
                    <a:pt x="532" y="28"/>
                  </a:lnTo>
                  <a:lnTo>
                    <a:pt x="420" y="56"/>
                  </a:lnTo>
                  <a:lnTo>
                    <a:pt x="308" y="140"/>
                  </a:lnTo>
                  <a:lnTo>
                    <a:pt x="196" y="224"/>
                  </a:lnTo>
                  <a:lnTo>
                    <a:pt x="113" y="336"/>
                  </a:lnTo>
                  <a:lnTo>
                    <a:pt x="57" y="448"/>
                  </a:lnTo>
                  <a:lnTo>
                    <a:pt x="29" y="588"/>
                  </a:lnTo>
                  <a:lnTo>
                    <a:pt x="1" y="727"/>
                  </a:lnTo>
                  <a:lnTo>
                    <a:pt x="29" y="867"/>
                  </a:lnTo>
                  <a:lnTo>
                    <a:pt x="85" y="1007"/>
                  </a:lnTo>
                  <a:lnTo>
                    <a:pt x="141" y="1119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76" y="1342"/>
                  </a:lnTo>
                  <a:lnTo>
                    <a:pt x="588" y="1398"/>
                  </a:lnTo>
                  <a:lnTo>
                    <a:pt x="728" y="1398"/>
                  </a:lnTo>
                  <a:lnTo>
                    <a:pt x="868" y="1370"/>
                  </a:lnTo>
                  <a:lnTo>
                    <a:pt x="1007" y="1342"/>
                  </a:lnTo>
                  <a:lnTo>
                    <a:pt x="1119" y="1259"/>
                  </a:lnTo>
                  <a:lnTo>
                    <a:pt x="1231" y="1175"/>
                  </a:lnTo>
                  <a:lnTo>
                    <a:pt x="1315" y="1063"/>
                  </a:lnTo>
                  <a:lnTo>
                    <a:pt x="1371" y="951"/>
                  </a:lnTo>
                  <a:lnTo>
                    <a:pt x="1399" y="811"/>
                  </a:lnTo>
                  <a:lnTo>
                    <a:pt x="1399" y="671"/>
                  </a:lnTo>
                  <a:lnTo>
                    <a:pt x="1399" y="532"/>
                  </a:lnTo>
                  <a:lnTo>
                    <a:pt x="1343" y="392"/>
                  </a:lnTo>
                  <a:lnTo>
                    <a:pt x="1287" y="280"/>
                  </a:lnTo>
                  <a:lnTo>
                    <a:pt x="1175" y="196"/>
                  </a:lnTo>
                  <a:lnTo>
                    <a:pt x="1091" y="112"/>
                  </a:lnTo>
                  <a:lnTo>
                    <a:pt x="951" y="56"/>
                  </a:lnTo>
                  <a:lnTo>
                    <a:pt x="81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3" name="Google Shape;3643;p38"/>
            <p:cNvSpPr/>
            <p:nvPr/>
          </p:nvSpPr>
          <p:spPr>
            <a:xfrm>
              <a:off x="5370850" y="3716200"/>
              <a:ext cx="24500" cy="23775"/>
            </a:xfrm>
            <a:custGeom>
              <a:avLst/>
              <a:gdLst/>
              <a:ahLst/>
              <a:cxnLst/>
              <a:rect l="l" t="t" r="r" b="b"/>
              <a:pathLst>
                <a:path w="980" h="951" extrusionOk="0">
                  <a:moveTo>
                    <a:pt x="364" y="0"/>
                  </a:moveTo>
                  <a:lnTo>
                    <a:pt x="280" y="28"/>
                  </a:lnTo>
                  <a:lnTo>
                    <a:pt x="196" y="84"/>
                  </a:lnTo>
                  <a:lnTo>
                    <a:pt x="140" y="140"/>
                  </a:lnTo>
                  <a:lnTo>
                    <a:pt x="84" y="224"/>
                  </a:lnTo>
                  <a:lnTo>
                    <a:pt x="28" y="308"/>
                  </a:lnTo>
                  <a:lnTo>
                    <a:pt x="0" y="391"/>
                  </a:lnTo>
                  <a:lnTo>
                    <a:pt x="0" y="503"/>
                  </a:lnTo>
                  <a:lnTo>
                    <a:pt x="0" y="587"/>
                  </a:lnTo>
                  <a:lnTo>
                    <a:pt x="56" y="671"/>
                  </a:lnTo>
                  <a:lnTo>
                    <a:pt x="84" y="755"/>
                  </a:lnTo>
                  <a:lnTo>
                    <a:pt x="140" y="839"/>
                  </a:lnTo>
                  <a:lnTo>
                    <a:pt x="224" y="895"/>
                  </a:lnTo>
                  <a:lnTo>
                    <a:pt x="308" y="923"/>
                  </a:lnTo>
                  <a:lnTo>
                    <a:pt x="420" y="951"/>
                  </a:lnTo>
                  <a:lnTo>
                    <a:pt x="616" y="951"/>
                  </a:lnTo>
                  <a:lnTo>
                    <a:pt x="699" y="923"/>
                  </a:lnTo>
                  <a:lnTo>
                    <a:pt x="783" y="867"/>
                  </a:lnTo>
                  <a:lnTo>
                    <a:pt x="839" y="811"/>
                  </a:lnTo>
                  <a:lnTo>
                    <a:pt x="895" y="727"/>
                  </a:lnTo>
                  <a:lnTo>
                    <a:pt x="951" y="643"/>
                  </a:lnTo>
                  <a:lnTo>
                    <a:pt x="979" y="559"/>
                  </a:lnTo>
                  <a:lnTo>
                    <a:pt x="979" y="447"/>
                  </a:lnTo>
                  <a:lnTo>
                    <a:pt x="951" y="364"/>
                  </a:lnTo>
                  <a:lnTo>
                    <a:pt x="923" y="280"/>
                  </a:lnTo>
                  <a:lnTo>
                    <a:pt x="867" y="196"/>
                  </a:lnTo>
                  <a:lnTo>
                    <a:pt x="811" y="112"/>
                  </a:lnTo>
                  <a:lnTo>
                    <a:pt x="755" y="56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4" name="Google Shape;3644;p38"/>
            <p:cNvSpPr/>
            <p:nvPr/>
          </p:nvSpPr>
          <p:spPr>
            <a:xfrm>
              <a:off x="5408600" y="354842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1" y="29"/>
                  </a:lnTo>
                  <a:lnTo>
                    <a:pt x="392" y="85"/>
                  </a:lnTo>
                  <a:lnTo>
                    <a:pt x="280" y="141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76"/>
                  </a:lnTo>
                  <a:lnTo>
                    <a:pt x="0" y="588"/>
                  </a:lnTo>
                  <a:lnTo>
                    <a:pt x="0" y="756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315"/>
                  </a:lnTo>
                  <a:lnTo>
                    <a:pt x="448" y="1371"/>
                  </a:lnTo>
                  <a:lnTo>
                    <a:pt x="587" y="1399"/>
                  </a:lnTo>
                  <a:lnTo>
                    <a:pt x="867" y="1399"/>
                  </a:lnTo>
                  <a:lnTo>
                    <a:pt x="1007" y="1343"/>
                  </a:lnTo>
                  <a:lnTo>
                    <a:pt x="1119" y="1287"/>
                  </a:lnTo>
                  <a:lnTo>
                    <a:pt x="1203" y="1175"/>
                  </a:lnTo>
                  <a:lnTo>
                    <a:pt x="1286" y="1091"/>
                  </a:lnTo>
                  <a:lnTo>
                    <a:pt x="1342" y="951"/>
                  </a:lnTo>
                  <a:lnTo>
                    <a:pt x="1398" y="812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8" y="308"/>
                  </a:lnTo>
                  <a:lnTo>
                    <a:pt x="1175" y="196"/>
                  </a:lnTo>
                  <a:lnTo>
                    <a:pt x="1063" y="113"/>
                  </a:lnTo>
                  <a:lnTo>
                    <a:pt x="951" y="57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5" name="Google Shape;3645;p38"/>
            <p:cNvSpPr/>
            <p:nvPr/>
          </p:nvSpPr>
          <p:spPr>
            <a:xfrm>
              <a:off x="5414175" y="3554025"/>
              <a:ext cx="23800" cy="24475"/>
            </a:xfrm>
            <a:custGeom>
              <a:avLst/>
              <a:gdLst/>
              <a:ahLst/>
              <a:cxnLst/>
              <a:rect l="l" t="t" r="r" b="b"/>
              <a:pathLst>
                <a:path w="952" h="979" extrusionOk="0">
                  <a:moveTo>
                    <a:pt x="364" y="0"/>
                  </a:moveTo>
                  <a:lnTo>
                    <a:pt x="281" y="56"/>
                  </a:lnTo>
                  <a:lnTo>
                    <a:pt x="197" y="84"/>
                  </a:lnTo>
                  <a:lnTo>
                    <a:pt x="113" y="168"/>
                  </a:lnTo>
                  <a:lnTo>
                    <a:pt x="57" y="224"/>
                  </a:lnTo>
                  <a:lnTo>
                    <a:pt x="29" y="308"/>
                  </a:lnTo>
                  <a:lnTo>
                    <a:pt x="1" y="420"/>
                  </a:lnTo>
                  <a:lnTo>
                    <a:pt x="1" y="504"/>
                  </a:lnTo>
                  <a:lnTo>
                    <a:pt x="1" y="615"/>
                  </a:lnTo>
                  <a:lnTo>
                    <a:pt x="29" y="699"/>
                  </a:lnTo>
                  <a:lnTo>
                    <a:pt x="85" y="783"/>
                  </a:lnTo>
                  <a:lnTo>
                    <a:pt x="141" y="839"/>
                  </a:lnTo>
                  <a:lnTo>
                    <a:pt x="225" y="895"/>
                  </a:lnTo>
                  <a:lnTo>
                    <a:pt x="308" y="951"/>
                  </a:lnTo>
                  <a:lnTo>
                    <a:pt x="392" y="979"/>
                  </a:lnTo>
                  <a:lnTo>
                    <a:pt x="504" y="979"/>
                  </a:lnTo>
                  <a:lnTo>
                    <a:pt x="588" y="951"/>
                  </a:lnTo>
                  <a:lnTo>
                    <a:pt x="672" y="923"/>
                  </a:lnTo>
                  <a:lnTo>
                    <a:pt x="756" y="867"/>
                  </a:lnTo>
                  <a:lnTo>
                    <a:pt x="840" y="811"/>
                  </a:lnTo>
                  <a:lnTo>
                    <a:pt x="896" y="755"/>
                  </a:lnTo>
                  <a:lnTo>
                    <a:pt x="924" y="643"/>
                  </a:lnTo>
                  <a:lnTo>
                    <a:pt x="952" y="560"/>
                  </a:lnTo>
                  <a:lnTo>
                    <a:pt x="952" y="476"/>
                  </a:lnTo>
                  <a:lnTo>
                    <a:pt x="952" y="364"/>
                  </a:lnTo>
                  <a:lnTo>
                    <a:pt x="924" y="280"/>
                  </a:lnTo>
                  <a:lnTo>
                    <a:pt x="868" y="196"/>
                  </a:lnTo>
                  <a:lnTo>
                    <a:pt x="812" y="140"/>
                  </a:lnTo>
                  <a:lnTo>
                    <a:pt x="728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6" name="Google Shape;3646;p38"/>
            <p:cNvSpPr/>
            <p:nvPr/>
          </p:nvSpPr>
          <p:spPr>
            <a:xfrm>
              <a:off x="5408600" y="3496000"/>
              <a:ext cx="34975" cy="34275"/>
            </a:xfrm>
            <a:custGeom>
              <a:avLst/>
              <a:gdLst/>
              <a:ahLst/>
              <a:cxnLst/>
              <a:rect l="l" t="t" r="r" b="b"/>
              <a:pathLst>
                <a:path w="1399" h="1371" extrusionOk="0">
                  <a:moveTo>
                    <a:pt x="531" y="1"/>
                  </a:moveTo>
                  <a:lnTo>
                    <a:pt x="392" y="57"/>
                  </a:lnTo>
                  <a:lnTo>
                    <a:pt x="280" y="113"/>
                  </a:lnTo>
                  <a:lnTo>
                    <a:pt x="196" y="196"/>
                  </a:lnTo>
                  <a:lnTo>
                    <a:pt x="112" y="308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979"/>
                  </a:lnTo>
                  <a:lnTo>
                    <a:pt x="140" y="1091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48" y="1343"/>
                  </a:lnTo>
                  <a:lnTo>
                    <a:pt x="587" y="1371"/>
                  </a:lnTo>
                  <a:lnTo>
                    <a:pt x="867" y="1371"/>
                  </a:lnTo>
                  <a:lnTo>
                    <a:pt x="1007" y="1315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6" y="1063"/>
                  </a:lnTo>
                  <a:lnTo>
                    <a:pt x="1342" y="923"/>
                  </a:lnTo>
                  <a:lnTo>
                    <a:pt x="1398" y="784"/>
                  </a:lnTo>
                  <a:lnTo>
                    <a:pt x="1398" y="644"/>
                  </a:lnTo>
                  <a:lnTo>
                    <a:pt x="1370" y="504"/>
                  </a:lnTo>
                  <a:lnTo>
                    <a:pt x="1342" y="392"/>
                  </a:lnTo>
                  <a:lnTo>
                    <a:pt x="1258" y="280"/>
                  </a:lnTo>
                  <a:lnTo>
                    <a:pt x="1175" y="168"/>
                  </a:lnTo>
                  <a:lnTo>
                    <a:pt x="1063" y="85"/>
                  </a:lnTo>
                  <a:lnTo>
                    <a:pt x="951" y="29"/>
                  </a:lnTo>
                  <a:lnTo>
                    <a:pt x="81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7" name="Google Shape;3647;p38"/>
            <p:cNvSpPr/>
            <p:nvPr/>
          </p:nvSpPr>
          <p:spPr>
            <a:xfrm>
              <a:off x="5414175" y="3500900"/>
              <a:ext cx="23800" cy="24500"/>
            </a:xfrm>
            <a:custGeom>
              <a:avLst/>
              <a:gdLst/>
              <a:ahLst/>
              <a:cxnLst/>
              <a:rect l="l" t="t" r="r" b="b"/>
              <a:pathLst>
                <a:path w="952" h="980" extrusionOk="0">
                  <a:moveTo>
                    <a:pt x="448" y="0"/>
                  </a:moveTo>
                  <a:lnTo>
                    <a:pt x="364" y="28"/>
                  </a:lnTo>
                  <a:lnTo>
                    <a:pt x="281" y="56"/>
                  </a:lnTo>
                  <a:lnTo>
                    <a:pt x="197" y="84"/>
                  </a:lnTo>
                  <a:lnTo>
                    <a:pt x="113" y="168"/>
                  </a:lnTo>
                  <a:lnTo>
                    <a:pt x="57" y="224"/>
                  </a:lnTo>
                  <a:lnTo>
                    <a:pt x="29" y="308"/>
                  </a:lnTo>
                  <a:lnTo>
                    <a:pt x="1" y="420"/>
                  </a:lnTo>
                  <a:lnTo>
                    <a:pt x="1" y="504"/>
                  </a:lnTo>
                  <a:lnTo>
                    <a:pt x="1" y="616"/>
                  </a:lnTo>
                  <a:lnTo>
                    <a:pt x="29" y="699"/>
                  </a:lnTo>
                  <a:lnTo>
                    <a:pt x="85" y="783"/>
                  </a:lnTo>
                  <a:lnTo>
                    <a:pt x="141" y="839"/>
                  </a:lnTo>
                  <a:lnTo>
                    <a:pt x="225" y="895"/>
                  </a:lnTo>
                  <a:lnTo>
                    <a:pt x="308" y="951"/>
                  </a:lnTo>
                  <a:lnTo>
                    <a:pt x="392" y="979"/>
                  </a:lnTo>
                  <a:lnTo>
                    <a:pt x="504" y="979"/>
                  </a:lnTo>
                  <a:lnTo>
                    <a:pt x="588" y="951"/>
                  </a:lnTo>
                  <a:lnTo>
                    <a:pt x="672" y="923"/>
                  </a:lnTo>
                  <a:lnTo>
                    <a:pt x="756" y="895"/>
                  </a:lnTo>
                  <a:lnTo>
                    <a:pt x="840" y="811"/>
                  </a:lnTo>
                  <a:lnTo>
                    <a:pt x="896" y="755"/>
                  </a:lnTo>
                  <a:lnTo>
                    <a:pt x="924" y="671"/>
                  </a:lnTo>
                  <a:lnTo>
                    <a:pt x="952" y="560"/>
                  </a:lnTo>
                  <a:lnTo>
                    <a:pt x="952" y="476"/>
                  </a:lnTo>
                  <a:lnTo>
                    <a:pt x="952" y="364"/>
                  </a:lnTo>
                  <a:lnTo>
                    <a:pt x="924" y="280"/>
                  </a:lnTo>
                  <a:lnTo>
                    <a:pt x="868" y="196"/>
                  </a:lnTo>
                  <a:lnTo>
                    <a:pt x="812" y="140"/>
                  </a:lnTo>
                  <a:lnTo>
                    <a:pt x="728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8" name="Google Shape;3648;p38"/>
            <p:cNvSpPr/>
            <p:nvPr/>
          </p:nvSpPr>
          <p:spPr>
            <a:xfrm>
              <a:off x="5408600" y="360295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1" y="29"/>
                  </a:lnTo>
                  <a:lnTo>
                    <a:pt x="392" y="84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48" y="1371"/>
                  </a:lnTo>
                  <a:lnTo>
                    <a:pt x="587" y="1399"/>
                  </a:lnTo>
                  <a:lnTo>
                    <a:pt x="727" y="1399"/>
                  </a:lnTo>
                  <a:lnTo>
                    <a:pt x="867" y="1371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6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8" y="308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6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9" name="Google Shape;3649;p38"/>
            <p:cNvSpPr/>
            <p:nvPr/>
          </p:nvSpPr>
          <p:spPr>
            <a:xfrm>
              <a:off x="5414175" y="3608550"/>
              <a:ext cx="23800" cy="24475"/>
            </a:xfrm>
            <a:custGeom>
              <a:avLst/>
              <a:gdLst/>
              <a:ahLst/>
              <a:cxnLst/>
              <a:rect l="l" t="t" r="r" b="b"/>
              <a:pathLst>
                <a:path w="952" h="979" extrusionOk="0">
                  <a:moveTo>
                    <a:pt x="364" y="0"/>
                  </a:moveTo>
                  <a:lnTo>
                    <a:pt x="281" y="28"/>
                  </a:lnTo>
                  <a:lnTo>
                    <a:pt x="197" y="84"/>
                  </a:lnTo>
                  <a:lnTo>
                    <a:pt x="113" y="140"/>
                  </a:lnTo>
                  <a:lnTo>
                    <a:pt x="57" y="224"/>
                  </a:lnTo>
                  <a:lnTo>
                    <a:pt x="29" y="308"/>
                  </a:lnTo>
                  <a:lnTo>
                    <a:pt x="1" y="420"/>
                  </a:lnTo>
                  <a:lnTo>
                    <a:pt x="1" y="504"/>
                  </a:lnTo>
                  <a:lnTo>
                    <a:pt x="1" y="587"/>
                  </a:lnTo>
                  <a:lnTo>
                    <a:pt x="29" y="699"/>
                  </a:lnTo>
                  <a:lnTo>
                    <a:pt x="85" y="755"/>
                  </a:lnTo>
                  <a:lnTo>
                    <a:pt x="141" y="839"/>
                  </a:lnTo>
                  <a:lnTo>
                    <a:pt x="225" y="895"/>
                  </a:lnTo>
                  <a:lnTo>
                    <a:pt x="308" y="951"/>
                  </a:lnTo>
                  <a:lnTo>
                    <a:pt x="392" y="951"/>
                  </a:lnTo>
                  <a:lnTo>
                    <a:pt x="504" y="979"/>
                  </a:lnTo>
                  <a:lnTo>
                    <a:pt x="588" y="951"/>
                  </a:lnTo>
                  <a:lnTo>
                    <a:pt x="672" y="923"/>
                  </a:lnTo>
                  <a:lnTo>
                    <a:pt x="756" y="867"/>
                  </a:lnTo>
                  <a:lnTo>
                    <a:pt x="840" y="811"/>
                  </a:lnTo>
                  <a:lnTo>
                    <a:pt x="896" y="727"/>
                  </a:lnTo>
                  <a:lnTo>
                    <a:pt x="924" y="643"/>
                  </a:lnTo>
                  <a:lnTo>
                    <a:pt x="952" y="559"/>
                  </a:lnTo>
                  <a:lnTo>
                    <a:pt x="952" y="448"/>
                  </a:lnTo>
                  <a:lnTo>
                    <a:pt x="952" y="364"/>
                  </a:lnTo>
                  <a:lnTo>
                    <a:pt x="924" y="280"/>
                  </a:lnTo>
                  <a:lnTo>
                    <a:pt x="868" y="196"/>
                  </a:lnTo>
                  <a:lnTo>
                    <a:pt x="812" y="140"/>
                  </a:lnTo>
                  <a:lnTo>
                    <a:pt x="728" y="56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0" name="Google Shape;3650;p38"/>
            <p:cNvSpPr/>
            <p:nvPr/>
          </p:nvSpPr>
          <p:spPr>
            <a:xfrm>
              <a:off x="5408600" y="3654675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1"/>
                  </a:moveTo>
                  <a:lnTo>
                    <a:pt x="531" y="29"/>
                  </a:lnTo>
                  <a:lnTo>
                    <a:pt x="392" y="84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76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31"/>
                  </a:lnTo>
                  <a:lnTo>
                    <a:pt x="336" y="1287"/>
                  </a:lnTo>
                  <a:lnTo>
                    <a:pt x="448" y="1371"/>
                  </a:lnTo>
                  <a:lnTo>
                    <a:pt x="587" y="1399"/>
                  </a:lnTo>
                  <a:lnTo>
                    <a:pt x="867" y="1399"/>
                  </a:lnTo>
                  <a:lnTo>
                    <a:pt x="1007" y="1343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6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2"/>
                  </a:lnTo>
                  <a:lnTo>
                    <a:pt x="1370" y="532"/>
                  </a:lnTo>
                  <a:lnTo>
                    <a:pt x="1342" y="420"/>
                  </a:lnTo>
                  <a:lnTo>
                    <a:pt x="1258" y="308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7"/>
                  </a:lnTo>
                  <a:lnTo>
                    <a:pt x="811" y="29"/>
                  </a:lnTo>
                  <a:lnTo>
                    <a:pt x="67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1" name="Google Shape;3651;p38"/>
            <p:cNvSpPr/>
            <p:nvPr/>
          </p:nvSpPr>
          <p:spPr>
            <a:xfrm>
              <a:off x="5414175" y="3660275"/>
              <a:ext cx="23800" cy="24475"/>
            </a:xfrm>
            <a:custGeom>
              <a:avLst/>
              <a:gdLst/>
              <a:ahLst/>
              <a:cxnLst/>
              <a:rect l="l" t="t" r="r" b="b"/>
              <a:pathLst>
                <a:path w="952" h="979" extrusionOk="0">
                  <a:moveTo>
                    <a:pt x="364" y="0"/>
                  </a:moveTo>
                  <a:lnTo>
                    <a:pt x="281" y="56"/>
                  </a:lnTo>
                  <a:lnTo>
                    <a:pt x="197" y="84"/>
                  </a:lnTo>
                  <a:lnTo>
                    <a:pt x="113" y="140"/>
                  </a:lnTo>
                  <a:lnTo>
                    <a:pt x="57" y="224"/>
                  </a:lnTo>
                  <a:lnTo>
                    <a:pt x="29" y="308"/>
                  </a:lnTo>
                  <a:lnTo>
                    <a:pt x="1" y="420"/>
                  </a:lnTo>
                  <a:lnTo>
                    <a:pt x="1" y="504"/>
                  </a:lnTo>
                  <a:lnTo>
                    <a:pt x="1" y="587"/>
                  </a:lnTo>
                  <a:lnTo>
                    <a:pt x="29" y="699"/>
                  </a:lnTo>
                  <a:lnTo>
                    <a:pt x="85" y="783"/>
                  </a:lnTo>
                  <a:lnTo>
                    <a:pt x="141" y="839"/>
                  </a:lnTo>
                  <a:lnTo>
                    <a:pt x="225" y="895"/>
                  </a:lnTo>
                  <a:lnTo>
                    <a:pt x="308" y="951"/>
                  </a:lnTo>
                  <a:lnTo>
                    <a:pt x="392" y="951"/>
                  </a:lnTo>
                  <a:lnTo>
                    <a:pt x="504" y="979"/>
                  </a:lnTo>
                  <a:lnTo>
                    <a:pt x="588" y="951"/>
                  </a:lnTo>
                  <a:lnTo>
                    <a:pt x="672" y="923"/>
                  </a:lnTo>
                  <a:lnTo>
                    <a:pt x="756" y="867"/>
                  </a:lnTo>
                  <a:lnTo>
                    <a:pt x="840" y="811"/>
                  </a:lnTo>
                  <a:lnTo>
                    <a:pt x="896" y="727"/>
                  </a:lnTo>
                  <a:lnTo>
                    <a:pt x="924" y="643"/>
                  </a:lnTo>
                  <a:lnTo>
                    <a:pt x="952" y="559"/>
                  </a:lnTo>
                  <a:lnTo>
                    <a:pt x="952" y="448"/>
                  </a:lnTo>
                  <a:lnTo>
                    <a:pt x="952" y="364"/>
                  </a:lnTo>
                  <a:lnTo>
                    <a:pt x="924" y="280"/>
                  </a:lnTo>
                  <a:lnTo>
                    <a:pt x="868" y="196"/>
                  </a:lnTo>
                  <a:lnTo>
                    <a:pt x="812" y="140"/>
                  </a:lnTo>
                  <a:lnTo>
                    <a:pt x="728" y="84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2" name="Google Shape;3652;p38"/>
            <p:cNvSpPr/>
            <p:nvPr/>
          </p:nvSpPr>
          <p:spPr>
            <a:xfrm>
              <a:off x="5408600" y="3710600"/>
              <a:ext cx="34975" cy="34975"/>
            </a:xfrm>
            <a:custGeom>
              <a:avLst/>
              <a:gdLst/>
              <a:ahLst/>
              <a:cxnLst/>
              <a:rect l="l" t="t" r="r" b="b"/>
              <a:pathLst>
                <a:path w="1399" h="1399" extrusionOk="0">
                  <a:moveTo>
                    <a:pt x="671" y="0"/>
                  </a:moveTo>
                  <a:lnTo>
                    <a:pt x="531" y="28"/>
                  </a:lnTo>
                  <a:lnTo>
                    <a:pt x="392" y="56"/>
                  </a:lnTo>
                  <a:lnTo>
                    <a:pt x="280" y="140"/>
                  </a:lnTo>
                  <a:lnTo>
                    <a:pt x="196" y="224"/>
                  </a:lnTo>
                  <a:lnTo>
                    <a:pt x="112" y="336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7"/>
                  </a:lnTo>
                  <a:lnTo>
                    <a:pt x="28" y="867"/>
                  </a:lnTo>
                  <a:lnTo>
                    <a:pt x="56" y="1007"/>
                  </a:lnTo>
                  <a:lnTo>
                    <a:pt x="140" y="1119"/>
                  </a:lnTo>
                  <a:lnTo>
                    <a:pt x="224" y="1203"/>
                  </a:lnTo>
                  <a:lnTo>
                    <a:pt x="336" y="1287"/>
                  </a:lnTo>
                  <a:lnTo>
                    <a:pt x="448" y="1342"/>
                  </a:lnTo>
                  <a:lnTo>
                    <a:pt x="587" y="1398"/>
                  </a:lnTo>
                  <a:lnTo>
                    <a:pt x="727" y="1398"/>
                  </a:lnTo>
                  <a:lnTo>
                    <a:pt x="867" y="1370"/>
                  </a:lnTo>
                  <a:lnTo>
                    <a:pt x="1007" y="1342"/>
                  </a:lnTo>
                  <a:lnTo>
                    <a:pt x="1119" y="1259"/>
                  </a:lnTo>
                  <a:lnTo>
                    <a:pt x="1203" y="1175"/>
                  </a:lnTo>
                  <a:lnTo>
                    <a:pt x="1286" y="1063"/>
                  </a:lnTo>
                  <a:lnTo>
                    <a:pt x="1342" y="951"/>
                  </a:lnTo>
                  <a:lnTo>
                    <a:pt x="1398" y="811"/>
                  </a:lnTo>
                  <a:lnTo>
                    <a:pt x="1398" y="671"/>
                  </a:lnTo>
                  <a:lnTo>
                    <a:pt x="1370" y="532"/>
                  </a:lnTo>
                  <a:lnTo>
                    <a:pt x="1342" y="392"/>
                  </a:lnTo>
                  <a:lnTo>
                    <a:pt x="1258" y="280"/>
                  </a:lnTo>
                  <a:lnTo>
                    <a:pt x="1175" y="196"/>
                  </a:lnTo>
                  <a:lnTo>
                    <a:pt x="1063" y="112"/>
                  </a:lnTo>
                  <a:lnTo>
                    <a:pt x="951" y="56"/>
                  </a:lnTo>
                  <a:lnTo>
                    <a:pt x="81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3" name="Google Shape;3653;p38"/>
            <p:cNvSpPr/>
            <p:nvPr/>
          </p:nvSpPr>
          <p:spPr>
            <a:xfrm>
              <a:off x="5414175" y="3716200"/>
              <a:ext cx="23800" cy="23775"/>
            </a:xfrm>
            <a:custGeom>
              <a:avLst/>
              <a:gdLst/>
              <a:ahLst/>
              <a:cxnLst/>
              <a:rect l="l" t="t" r="r" b="b"/>
              <a:pathLst>
                <a:path w="952" h="951" extrusionOk="0">
                  <a:moveTo>
                    <a:pt x="364" y="0"/>
                  </a:moveTo>
                  <a:lnTo>
                    <a:pt x="281" y="28"/>
                  </a:lnTo>
                  <a:lnTo>
                    <a:pt x="197" y="84"/>
                  </a:lnTo>
                  <a:lnTo>
                    <a:pt x="113" y="140"/>
                  </a:lnTo>
                  <a:lnTo>
                    <a:pt x="57" y="224"/>
                  </a:lnTo>
                  <a:lnTo>
                    <a:pt x="29" y="308"/>
                  </a:lnTo>
                  <a:lnTo>
                    <a:pt x="1" y="391"/>
                  </a:lnTo>
                  <a:lnTo>
                    <a:pt x="1" y="503"/>
                  </a:lnTo>
                  <a:lnTo>
                    <a:pt x="1" y="587"/>
                  </a:lnTo>
                  <a:lnTo>
                    <a:pt x="29" y="671"/>
                  </a:lnTo>
                  <a:lnTo>
                    <a:pt x="85" y="755"/>
                  </a:lnTo>
                  <a:lnTo>
                    <a:pt x="141" y="839"/>
                  </a:lnTo>
                  <a:lnTo>
                    <a:pt x="225" y="895"/>
                  </a:lnTo>
                  <a:lnTo>
                    <a:pt x="308" y="923"/>
                  </a:lnTo>
                  <a:lnTo>
                    <a:pt x="392" y="951"/>
                  </a:lnTo>
                  <a:lnTo>
                    <a:pt x="588" y="951"/>
                  </a:lnTo>
                  <a:lnTo>
                    <a:pt x="672" y="923"/>
                  </a:lnTo>
                  <a:lnTo>
                    <a:pt x="756" y="867"/>
                  </a:lnTo>
                  <a:lnTo>
                    <a:pt x="840" y="811"/>
                  </a:lnTo>
                  <a:lnTo>
                    <a:pt x="896" y="727"/>
                  </a:lnTo>
                  <a:lnTo>
                    <a:pt x="924" y="643"/>
                  </a:lnTo>
                  <a:lnTo>
                    <a:pt x="952" y="559"/>
                  </a:lnTo>
                  <a:lnTo>
                    <a:pt x="952" y="447"/>
                  </a:lnTo>
                  <a:lnTo>
                    <a:pt x="952" y="364"/>
                  </a:lnTo>
                  <a:lnTo>
                    <a:pt x="924" y="280"/>
                  </a:lnTo>
                  <a:lnTo>
                    <a:pt x="868" y="196"/>
                  </a:lnTo>
                  <a:lnTo>
                    <a:pt x="812" y="112"/>
                  </a:lnTo>
                  <a:lnTo>
                    <a:pt x="728" y="56"/>
                  </a:lnTo>
                  <a:lnTo>
                    <a:pt x="644" y="28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4" name="Google Shape;3654;p38"/>
            <p:cNvSpPr/>
            <p:nvPr/>
          </p:nvSpPr>
          <p:spPr>
            <a:xfrm>
              <a:off x="5003875" y="3453375"/>
              <a:ext cx="12600" cy="13300"/>
            </a:xfrm>
            <a:custGeom>
              <a:avLst/>
              <a:gdLst/>
              <a:ahLst/>
              <a:cxnLst/>
              <a:rect l="l" t="t" r="r" b="b"/>
              <a:pathLst>
                <a:path w="504" h="532" extrusionOk="0">
                  <a:moveTo>
                    <a:pt x="252" y="0"/>
                  </a:moveTo>
                  <a:lnTo>
                    <a:pt x="140" y="28"/>
                  </a:lnTo>
                  <a:lnTo>
                    <a:pt x="56" y="84"/>
                  </a:lnTo>
                  <a:lnTo>
                    <a:pt x="0" y="168"/>
                  </a:lnTo>
                  <a:lnTo>
                    <a:pt x="0" y="280"/>
                  </a:lnTo>
                  <a:lnTo>
                    <a:pt x="0" y="364"/>
                  </a:lnTo>
                  <a:lnTo>
                    <a:pt x="56" y="448"/>
                  </a:lnTo>
                  <a:lnTo>
                    <a:pt x="140" y="503"/>
                  </a:lnTo>
                  <a:lnTo>
                    <a:pt x="252" y="531"/>
                  </a:lnTo>
                  <a:lnTo>
                    <a:pt x="364" y="503"/>
                  </a:lnTo>
                  <a:lnTo>
                    <a:pt x="448" y="448"/>
                  </a:lnTo>
                  <a:lnTo>
                    <a:pt x="504" y="364"/>
                  </a:lnTo>
                  <a:lnTo>
                    <a:pt x="504" y="280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5" name="Google Shape;3655;p38"/>
            <p:cNvSpPr/>
            <p:nvPr/>
          </p:nvSpPr>
          <p:spPr>
            <a:xfrm>
              <a:off x="5003875" y="3762325"/>
              <a:ext cx="12600" cy="13300"/>
            </a:xfrm>
            <a:custGeom>
              <a:avLst/>
              <a:gdLst/>
              <a:ahLst/>
              <a:cxnLst/>
              <a:rect l="l" t="t" r="r" b="b"/>
              <a:pathLst>
                <a:path w="504" h="532" extrusionOk="0">
                  <a:moveTo>
                    <a:pt x="252" y="0"/>
                  </a:moveTo>
                  <a:lnTo>
                    <a:pt x="140" y="28"/>
                  </a:lnTo>
                  <a:lnTo>
                    <a:pt x="56" y="84"/>
                  </a:lnTo>
                  <a:lnTo>
                    <a:pt x="0" y="168"/>
                  </a:lnTo>
                  <a:lnTo>
                    <a:pt x="0" y="280"/>
                  </a:lnTo>
                  <a:lnTo>
                    <a:pt x="0" y="392"/>
                  </a:lnTo>
                  <a:lnTo>
                    <a:pt x="56" y="476"/>
                  </a:lnTo>
                  <a:lnTo>
                    <a:pt x="140" y="532"/>
                  </a:lnTo>
                  <a:lnTo>
                    <a:pt x="364" y="532"/>
                  </a:lnTo>
                  <a:lnTo>
                    <a:pt x="448" y="476"/>
                  </a:lnTo>
                  <a:lnTo>
                    <a:pt x="504" y="392"/>
                  </a:lnTo>
                  <a:lnTo>
                    <a:pt x="504" y="280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6" name="Google Shape;3656;p38"/>
            <p:cNvSpPr/>
            <p:nvPr/>
          </p:nvSpPr>
          <p:spPr>
            <a:xfrm>
              <a:off x="5435150" y="3453375"/>
              <a:ext cx="12600" cy="13300"/>
            </a:xfrm>
            <a:custGeom>
              <a:avLst/>
              <a:gdLst/>
              <a:ahLst/>
              <a:cxnLst/>
              <a:rect l="l" t="t" r="r" b="b"/>
              <a:pathLst>
                <a:path w="504" h="532" extrusionOk="0">
                  <a:moveTo>
                    <a:pt x="252" y="0"/>
                  </a:moveTo>
                  <a:lnTo>
                    <a:pt x="141" y="28"/>
                  </a:lnTo>
                  <a:lnTo>
                    <a:pt x="57" y="84"/>
                  </a:lnTo>
                  <a:lnTo>
                    <a:pt x="1" y="168"/>
                  </a:lnTo>
                  <a:lnTo>
                    <a:pt x="1" y="280"/>
                  </a:lnTo>
                  <a:lnTo>
                    <a:pt x="1" y="364"/>
                  </a:lnTo>
                  <a:lnTo>
                    <a:pt x="57" y="448"/>
                  </a:lnTo>
                  <a:lnTo>
                    <a:pt x="141" y="503"/>
                  </a:lnTo>
                  <a:lnTo>
                    <a:pt x="252" y="531"/>
                  </a:lnTo>
                  <a:lnTo>
                    <a:pt x="364" y="503"/>
                  </a:lnTo>
                  <a:lnTo>
                    <a:pt x="448" y="448"/>
                  </a:lnTo>
                  <a:lnTo>
                    <a:pt x="504" y="364"/>
                  </a:lnTo>
                  <a:lnTo>
                    <a:pt x="504" y="280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7" name="Google Shape;3657;p38"/>
            <p:cNvSpPr/>
            <p:nvPr/>
          </p:nvSpPr>
          <p:spPr>
            <a:xfrm>
              <a:off x="5435150" y="3762325"/>
              <a:ext cx="12600" cy="13300"/>
            </a:xfrm>
            <a:custGeom>
              <a:avLst/>
              <a:gdLst/>
              <a:ahLst/>
              <a:cxnLst/>
              <a:rect l="l" t="t" r="r" b="b"/>
              <a:pathLst>
                <a:path w="504" h="532" extrusionOk="0">
                  <a:moveTo>
                    <a:pt x="252" y="0"/>
                  </a:moveTo>
                  <a:lnTo>
                    <a:pt x="141" y="28"/>
                  </a:lnTo>
                  <a:lnTo>
                    <a:pt x="57" y="84"/>
                  </a:lnTo>
                  <a:lnTo>
                    <a:pt x="1" y="168"/>
                  </a:lnTo>
                  <a:lnTo>
                    <a:pt x="1" y="280"/>
                  </a:lnTo>
                  <a:lnTo>
                    <a:pt x="1" y="392"/>
                  </a:lnTo>
                  <a:lnTo>
                    <a:pt x="57" y="476"/>
                  </a:lnTo>
                  <a:lnTo>
                    <a:pt x="141" y="532"/>
                  </a:lnTo>
                  <a:lnTo>
                    <a:pt x="364" y="532"/>
                  </a:lnTo>
                  <a:lnTo>
                    <a:pt x="448" y="476"/>
                  </a:lnTo>
                  <a:lnTo>
                    <a:pt x="504" y="392"/>
                  </a:lnTo>
                  <a:lnTo>
                    <a:pt x="504" y="280"/>
                  </a:lnTo>
                  <a:lnTo>
                    <a:pt x="504" y="168"/>
                  </a:lnTo>
                  <a:lnTo>
                    <a:pt x="448" y="84"/>
                  </a:lnTo>
                  <a:lnTo>
                    <a:pt x="364" y="28"/>
                  </a:lnTo>
                  <a:lnTo>
                    <a:pt x="25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8" name="Google Shape;3658;p38"/>
            <p:cNvSpPr/>
            <p:nvPr/>
          </p:nvSpPr>
          <p:spPr>
            <a:xfrm>
              <a:off x="1582275" y="1305350"/>
              <a:ext cx="5390000" cy="64350"/>
            </a:xfrm>
            <a:custGeom>
              <a:avLst/>
              <a:gdLst/>
              <a:ahLst/>
              <a:cxnLst/>
              <a:rect l="l" t="t" r="r" b="b"/>
              <a:pathLst>
                <a:path w="215600" h="2574" extrusionOk="0">
                  <a:moveTo>
                    <a:pt x="1" y="1"/>
                  </a:moveTo>
                  <a:lnTo>
                    <a:pt x="1" y="2573"/>
                  </a:lnTo>
                  <a:lnTo>
                    <a:pt x="215600" y="2573"/>
                  </a:lnTo>
                  <a:lnTo>
                    <a:pt x="21560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9" name="Google Shape;3659;p38"/>
            <p:cNvSpPr/>
            <p:nvPr/>
          </p:nvSpPr>
          <p:spPr>
            <a:xfrm>
              <a:off x="2588150" y="1248050"/>
              <a:ext cx="43350" cy="171975"/>
            </a:xfrm>
            <a:custGeom>
              <a:avLst/>
              <a:gdLst/>
              <a:ahLst/>
              <a:cxnLst/>
              <a:rect l="l" t="t" r="r" b="b"/>
              <a:pathLst>
                <a:path w="1734" h="6879" extrusionOk="0">
                  <a:moveTo>
                    <a:pt x="671" y="0"/>
                  </a:moveTo>
                  <a:lnTo>
                    <a:pt x="503" y="56"/>
                  </a:lnTo>
                  <a:lnTo>
                    <a:pt x="364" y="140"/>
                  </a:lnTo>
                  <a:lnTo>
                    <a:pt x="252" y="224"/>
                  </a:lnTo>
                  <a:lnTo>
                    <a:pt x="140" y="364"/>
                  </a:lnTo>
                  <a:lnTo>
                    <a:pt x="84" y="503"/>
                  </a:lnTo>
                  <a:lnTo>
                    <a:pt x="28" y="643"/>
                  </a:lnTo>
                  <a:lnTo>
                    <a:pt x="0" y="811"/>
                  </a:lnTo>
                  <a:lnTo>
                    <a:pt x="0" y="6067"/>
                  </a:lnTo>
                  <a:lnTo>
                    <a:pt x="28" y="6235"/>
                  </a:lnTo>
                  <a:lnTo>
                    <a:pt x="84" y="6375"/>
                  </a:lnTo>
                  <a:lnTo>
                    <a:pt x="140" y="6515"/>
                  </a:lnTo>
                  <a:lnTo>
                    <a:pt x="252" y="6655"/>
                  </a:lnTo>
                  <a:lnTo>
                    <a:pt x="364" y="6739"/>
                  </a:lnTo>
                  <a:lnTo>
                    <a:pt x="503" y="6822"/>
                  </a:lnTo>
                  <a:lnTo>
                    <a:pt x="671" y="6878"/>
                  </a:lnTo>
                  <a:lnTo>
                    <a:pt x="1063" y="6878"/>
                  </a:lnTo>
                  <a:lnTo>
                    <a:pt x="1230" y="6822"/>
                  </a:lnTo>
                  <a:lnTo>
                    <a:pt x="1370" y="6739"/>
                  </a:lnTo>
                  <a:lnTo>
                    <a:pt x="1482" y="6655"/>
                  </a:lnTo>
                  <a:lnTo>
                    <a:pt x="1594" y="6515"/>
                  </a:lnTo>
                  <a:lnTo>
                    <a:pt x="1678" y="6375"/>
                  </a:lnTo>
                  <a:lnTo>
                    <a:pt x="1706" y="6235"/>
                  </a:lnTo>
                  <a:lnTo>
                    <a:pt x="1734" y="6067"/>
                  </a:lnTo>
                  <a:lnTo>
                    <a:pt x="1734" y="811"/>
                  </a:lnTo>
                  <a:lnTo>
                    <a:pt x="1706" y="643"/>
                  </a:lnTo>
                  <a:lnTo>
                    <a:pt x="1678" y="503"/>
                  </a:lnTo>
                  <a:lnTo>
                    <a:pt x="1594" y="364"/>
                  </a:lnTo>
                  <a:lnTo>
                    <a:pt x="1482" y="224"/>
                  </a:lnTo>
                  <a:lnTo>
                    <a:pt x="1370" y="140"/>
                  </a:lnTo>
                  <a:lnTo>
                    <a:pt x="1230" y="56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0" name="Google Shape;3660;p38"/>
            <p:cNvSpPr/>
            <p:nvPr/>
          </p:nvSpPr>
          <p:spPr>
            <a:xfrm>
              <a:off x="5915375" y="1248050"/>
              <a:ext cx="43350" cy="171975"/>
            </a:xfrm>
            <a:custGeom>
              <a:avLst/>
              <a:gdLst/>
              <a:ahLst/>
              <a:cxnLst/>
              <a:rect l="l" t="t" r="r" b="b"/>
              <a:pathLst>
                <a:path w="1734" h="6879" extrusionOk="0">
                  <a:moveTo>
                    <a:pt x="671" y="0"/>
                  </a:moveTo>
                  <a:lnTo>
                    <a:pt x="503" y="56"/>
                  </a:lnTo>
                  <a:lnTo>
                    <a:pt x="364" y="140"/>
                  </a:lnTo>
                  <a:lnTo>
                    <a:pt x="252" y="224"/>
                  </a:lnTo>
                  <a:lnTo>
                    <a:pt x="168" y="364"/>
                  </a:lnTo>
                  <a:lnTo>
                    <a:pt x="84" y="503"/>
                  </a:lnTo>
                  <a:lnTo>
                    <a:pt x="28" y="643"/>
                  </a:lnTo>
                  <a:lnTo>
                    <a:pt x="0" y="811"/>
                  </a:lnTo>
                  <a:lnTo>
                    <a:pt x="0" y="6067"/>
                  </a:lnTo>
                  <a:lnTo>
                    <a:pt x="28" y="6235"/>
                  </a:lnTo>
                  <a:lnTo>
                    <a:pt x="84" y="6375"/>
                  </a:lnTo>
                  <a:lnTo>
                    <a:pt x="168" y="6515"/>
                  </a:lnTo>
                  <a:lnTo>
                    <a:pt x="252" y="6655"/>
                  </a:lnTo>
                  <a:lnTo>
                    <a:pt x="364" y="6739"/>
                  </a:lnTo>
                  <a:lnTo>
                    <a:pt x="503" y="6822"/>
                  </a:lnTo>
                  <a:lnTo>
                    <a:pt x="671" y="6878"/>
                  </a:lnTo>
                  <a:lnTo>
                    <a:pt x="1091" y="6878"/>
                  </a:lnTo>
                  <a:lnTo>
                    <a:pt x="1230" y="6822"/>
                  </a:lnTo>
                  <a:lnTo>
                    <a:pt x="1370" y="6739"/>
                  </a:lnTo>
                  <a:lnTo>
                    <a:pt x="1510" y="6655"/>
                  </a:lnTo>
                  <a:lnTo>
                    <a:pt x="1594" y="6515"/>
                  </a:lnTo>
                  <a:lnTo>
                    <a:pt x="1678" y="6375"/>
                  </a:lnTo>
                  <a:lnTo>
                    <a:pt x="1734" y="6235"/>
                  </a:lnTo>
                  <a:lnTo>
                    <a:pt x="1734" y="6067"/>
                  </a:lnTo>
                  <a:lnTo>
                    <a:pt x="1734" y="811"/>
                  </a:lnTo>
                  <a:lnTo>
                    <a:pt x="1734" y="643"/>
                  </a:lnTo>
                  <a:lnTo>
                    <a:pt x="1678" y="503"/>
                  </a:lnTo>
                  <a:lnTo>
                    <a:pt x="1594" y="364"/>
                  </a:lnTo>
                  <a:lnTo>
                    <a:pt x="1510" y="224"/>
                  </a:lnTo>
                  <a:lnTo>
                    <a:pt x="1370" y="140"/>
                  </a:lnTo>
                  <a:lnTo>
                    <a:pt x="1230" y="56"/>
                  </a:lnTo>
                  <a:lnTo>
                    <a:pt x="1091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1" name="Google Shape;3661;p38"/>
            <p:cNvSpPr/>
            <p:nvPr/>
          </p:nvSpPr>
          <p:spPr>
            <a:xfrm>
              <a:off x="5154150" y="1248050"/>
              <a:ext cx="42675" cy="171975"/>
            </a:xfrm>
            <a:custGeom>
              <a:avLst/>
              <a:gdLst/>
              <a:ahLst/>
              <a:cxnLst/>
              <a:rect l="l" t="t" r="r" b="b"/>
              <a:pathLst>
                <a:path w="1707" h="6879" extrusionOk="0">
                  <a:moveTo>
                    <a:pt x="644" y="0"/>
                  </a:moveTo>
                  <a:lnTo>
                    <a:pt x="504" y="56"/>
                  </a:lnTo>
                  <a:lnTo>
                    <a:pt x="364" y="140"/>
                  </a:lnTo>
                  <a:lnTo>
                    <a:pt x="225" y="224"/>
                  </a:lnTo>
                  <a:lnTo>
                    <a:pt x="141" y="364"/>
                  </a:lnTo>
                  <a:lnTo>
                    <a:pt x="57" y="503"/>
                  </a:lnTo>
                  <a:lnTo>
                    <a:pt x="1" y="643"/>
                  </a:lnTo>
                  <a:lnTo>
                    <a:pt x="1" y="811"/>
                  </a:lnTo>
                  <a:lnTo>
                    <a:pt x="1" y="6067"/>
                  </a:lnTo>
                  <a:lnTo>
                    <a:pt x="1" y="6235"/>
                  </a:lnTo>
                  <a:lnTo>
                    <a:pt x="57" y="6375"/>
                  </a:lnTo>
                  <a:lnTo>
                    <a:pt x="141" y="6515"/>
                  </a:lnTo>
                  <a:lnTo>
                    <a:pt x="225" y="6655"/>
                  </a:lnTo>
                  <a:lnTo>
                    <a:pt x="364" y="6739"/>
                  </a:lnTo>
                  <a:lnTo>
                    <a:pt x="504" y="6822"/>
                  </a:lnTo>
                  <a:lnTo>
                    <a:pt x="644" y="6878"/>
                  </a:lnTo>
                  <a:lnTo>
                    <a:pt x="1063" y="6878"/>
                  </a:lnTo>
                  <a:lnTo>
                    <a:pt x="1203" y="6822"/>
                  </a:lnTo>
                  <a:lnTo>
                    <a:pt x="1343" y="6739"/>
                  </a:lnTo>
                  <a:lnTo>
                    <a:pt x="1483" y="6655"/>
                  </a:lnTo>
                  <a:lnTo>
                    <a:pt x="1567" y="6515"/>
                  </a:lnTo>
                  <a:lnTo>
                    <a:pt x="1650" y="6375"/>
                  </a:lnTo>
                  <a:lnTo>
                    <a:pt x="1706" y="6235"/>
                  </a:lnTo>
                  <a:lnTo>
                    <a:pt x="1706" y="6067"/>
                  </a:lnTo>
                  <a:lnTo>
                    <a:pt x="1706" y="811"/>
                  </a:lnTo>
                  <a:lnTo>
                    <a:pt x="1706" y="643"/>
                  </a:lnTo>
                  <a:lnTo>
                    <a:pt x="1650" y="503"/>
                  </a:lnTo>
                  <a:lnTo>
                    <a:pt x="1567" y="364"/>
                  </a:lnTo>
                  <a:lnTo>
                    <a:pt x="1483" y="224"/>
                  </a:lnTo>
                  <a:lnTo>
                    <a:pt x="1343" y="140"/>
                  </a:lnTo>
                  <a:lnTo>
                    <a:pt x="1203" y="56"/>
                  </a:lnTo>
                  <a:lnTo>
                    <a:pt x="1063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2" name="Google Shape;3662;p38"/>
            <p:cNvSpPr/>
            <p:nvPr/>
          </p:nvSpPr>
          <p:spPr>
            <a:xfrm>
              <a:off x="3357050" y="1248050"/>
              <a:ext cx="43350" cy="171975"/>
            </a:xfrm>
            <a:custGeom>
              <a:avLst/>
              <a:gdLst/>
              <a:ahLst/>
              <a:cxnLst/>
              <a:rect l="l" t="t" r="r" b="b"/>
              <a:pathLst>
                <a:path w="1734" h="6879" extrusionOk="0">
                  <a:moveTo>
                    <a:pt x="671" y="0"/>
                  </a:moveTo>
                  <a:lnTo>
                    <a:pt x="503" y="56"/>
                  </a:lnTo>
                  <a:lnTo>
                    <a:pt x="363" y="140"/>
                  </a:lnTo>
                  <a:lnTo>
                    <a:pt x="252" y="224"/>
                  </a:lnTo>
                  <a:lnTo>
                    <a:pt x="140" y="364"/>
                  </a:lnTo>
                  <a:lnTo>
                    <a:pt x="84" y="503"/>
                  </a:lnTo>
                  <a:lnTo>
                    <a:pt x="28" y="643"/>
                  </a:lnTo>
                  <a:lnTo>
                    <a:pt x="0" y="811"/>
                  </a:lnTo>
                  <a:lnTo>
                    <a:pt x="0" y="6067"/>
                  </a:lnTo>
                  <a:lnTo>
                    <a:pt x="28" y="6235"/>
                  </a:lnTo>
                  <a:lnTo>
                    <a:pt x="84" y="6375"/>
                  </a:lnTo>
                  <a:lnTo>
                    <a:pt x="140" y="6515"/>
                  </a:lnTo>
                  <a:lnTo>
                    <a:pt x="252" y="6655"/>
                  </a:lnTo>
                  <a:lnTo>
                    <a:pt x="363" y="6739"/>
                  </a:lnTo>
                  <a:lnTo>
                    <a:pt x="503" y="6822"/>
                  </a:lnTo>
                  <a:lnTo>
                    <a:pt x="671" y="6878"/>
                  </a:lnTo>
                  <a:lnTo>
                    <a:pt x="1090" y="6878"/>
                  </a:lnTo>
                  <a:lnTo>
                    <a:pt x="1230" y="6822"/>
                  </a:lnTo>
                  <a:lnTo>
                    <a:pt x="1370" y="6739"/>
                  </a:lnTo>
                  <a:lnTo>
                    <a:pt x="1482" y="6655"/>
                  </a:lnTo>
                  <a:lnTo>
                    <a:pt x="1594" y="6515"/>
                  </a:lnTo>
                  <a:lnTo>
                    <a:pt x="1678" y="6375"/>
                  </a:lnTo>
                  <a:lnTo>
                    <a:pt x="1706" y="6235"/>
                  </a:lnTo>
                  <a:lnTo>
                    <a:pt x="1734" y="6067"/>
                  </a:lnTo>
                  <a:lnTo>
                    <a:pt x="1734" y="811"/>
                  </a:lnTo>
                  <a:lnTo>
                    <a:pt x="1706" y="643"/>
                  </a:lnTo>
                  <a:lnTo>
                    <a:pt x="1678" y="503"/>
                  </a:lnTo>
                  <a:lnTo>
                    <a:pt x="1594" y="364"/>
                  </a:lnTo>
                  <a:lnTo>
                    <a:pt x="1482" y="224"/>
                  </a:lnTo>
                  <a:lnTo>
                    <a:pt x="1370" y="140"/>
                  </a:lnTo>
                  <a:lnTo>
                    <a:pt x="1230" y="56"/>
                  </a:lnTo>
                  <a:lnTo>
                    <a:pt x="109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3" name="Google Shape;3663;p38"/>
            <p:cNvSpPr/>
            <p:nvPr/>
          </p:nvSpPr>
          <p:spPr>
            <a:xfrm>
              <a:off x="3084425" y="3799375"/>
              <a:ext cx="42675" cy="28675"/>
            </a:xfrm>
            <a:custGeom>
              <a:avLst/>
              <a:gdLst/>
              <a:ahLst/>
              <a:cxnLst/>
              <a:rect l="l" t="t" r="r" b="b"/>
              <a:pathLst>
                <a:path w="1707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5" y="252"/>
                  </a:lnTo>
                  <a:lnTo>
                    <a:pt x="29" y="336"/>
                  </a:lnTo>
                  <a:lnTo>
                    <a:pt x="1" y="448"/>
                  </a:lnTo>
                  <a:lnTo>
                    <a:pt x="1" y="559"/>
                  </a:lnTo>
                  <a:lnTo>
                    <a:pt x="1" y="671"/>
                  </a:lnTo>
                  <a:lnTo>
                    <a:pt x="29" y="783"/>
                  </a:lnTo>
                  <a:lnTo>
                    <a:pt x="85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60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55" y="1035"/>
                  </a:lnTo>
                  <a:lnTo>
                    <a:pt x="1538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8" y="168"/>
                  </a:lnTo>
                  <a:lnTo>
                    <a:pt x="1455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4" name="Google Shape;3664;p38"/>
            <p:cNvSpPr/>
            <p:nvPr/>
          </p:nvSpPr>
          <p:spPr>
            <a:xfrm>
              <a:off x="3148725" y="3799375"/>
              <a:ext cx="43375" cy="28675"/>
            </a:xfrm>
            <a:custGeom>
              <a:avLst/>
              <a:gdLst/>
              <a:ahLst/>
              <a:cxnLst/>
              <a:rect l="l" t="t" r="r" b="b"/>
              <a:pathLst>
                <a:path w="1735" h="1147" extrusionOk="0">
                  <a:moveTo>
                    <a:pt x="476" y="0"/>
                  </a:moveTo>
                  <a:lnTo>
                    <a:pt x="364" y="28"/>
                  </a:lnTo>
                  <a:lnTo>
                    <a:pt x="253" y="84"/>
                  </a:lnTo>
                  <a:lnTo>
                    <a:pt x="169" y="168"/>
                  </a:lnTo>
                  <a:lnTo>
                    <a:pt x="113" y="252"/>
                  </a:lnTo>
                  <a:lnTo>
                    <a:pt x="57" y="336"/>
                  </a:lnTo>
                  <a:lnTo>
                    <a:pt x="29" y="448"/>
                  </a:lnTo>
                  <a:lnTo>
                    <a:pt x="1" y="559"/>
                  </a:lnTo>
                  <a:lnTo>
                    <a:pt x="29" y="671"/>
                  </a:lnTo>
                  <a:lnTo>
                    <a:pt x="57" y="783"/>
                  </a:lnTo>
                  <a:lnTo>
                    <a:pt x="113" y="895"/>
                  </a:lnTo>
                  <a:lnTo>
                    <a:pt x="169" y="979"/>
                  </a:lnTo>
                  <a:lnTo>
                    <a:pt x="253" y="1035"/>
                  </a:lnTo>
                  <a:lnTo>
                    <a:pt x="364" y="1091"/>
                  </a:lnTo>
                  <a:lnTo>
                    <a:pt x="476" y="1119"/>
                  </a:lnTo>
                  <a:lnTo>
                    <a:pt x="588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83" y="1035"/>
                  </a:lnTo>
                  <a:lnTo>
                    <a:pt x="1567" y="979"/>
                  </a:lnTo>
                  <a:lnTo>
                    <a:pt x="1623" y="895"/>
                  </a:lnTo>
                  <a:lnTo>
                    <a:pt x="1679" y="783"/>
                  </a:lnTo>
                  <a:lnTo>
                    <a:pt x="1707" y="671"/>
                  </a:lnTo>
                  <a:lnTo>
                    <a:pt x="1734" y="559"/>
                  </a:lnTo>
                  <a:lnTo>
                    <a:pt x="1707" y="448"/>
                  </a:lnTo>
                  <a:lnTo>
                    <a:pt x="1679" y="336"/>
                  </a:lnTo>
                  <a:lnTo>
                    <a:pt x="1623" y="252"/>
                  </a:lnTo>
                  <a:lnTo>
                    <a:pt x="1567" y="168"/>
                  </a:lnTo>
                  <a:lnTo>
                    <a:pt x="1483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5" name="Google Shape;3665;p38"/>
            <p:cNvSpPr/>
            <p:nvPr/>
          </p:nvSpPr>
          <p:spPr>
            <a:xfrm>
              <a:off x="3019425" y="3799375"/>
              <a:ext cx="43350" cy="28675"/>
            </a:xfrm>
            <a:custGeom>
              <a:avLst/>
              <a:gdLst/>
              <a:ahLst/>
              <a:cxnLst/>
              <a:rect l="l" t="t" r="r" b="b"/>
              <a:pathLst>
                <a:path w="1734" h="1147" extrusionOk="0">
                  <a:moveTo>
                    <a:pt x="476" y="0"/>
                  </a:moveTo>
                  <a:lnTo>
                    <a:pt x="364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0" y="559"/>
                  </a:lnTo>
                  <a:lnTo>
                    <a:pt x="28" y="671"/>
                  </a:lnTo>
                  <a:lnTo>
                    <a:pt x="56" y="783"/>
                  </a:lnTo>
                  <a:lnTo>
                    <a:pt x="112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64" y="1091"/>
                  </a:lnTo>
                  <a:lnTo>
                    <a:pt x="476" y="1119"/>
                  </a:lnTo>
                  <a:lnTo>
                    <a:pt x="588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0" y="1091"/>
                  </a:lnTo>
                  <a:lnTo>
                    <a:pt x="1482" y="1035"/>
                  </a:lnTo>
                  <a:lnTo>
                    <a:pt x="1566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34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66" y="168"/>
                  </a:lnTo>
                  <a:lnTo>
                    <a:pt x="1482" y="84"/>
                  </a:lnTo>
                  <a:lnTo>
                    <a:pt x="1370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6" name="Google Shape;3666;p38"/>
            <p:cNvSpPr/>
            <p:nvPr/>
          </p:nvSpPr>
          <p:spPr>
            <a:xfrm>
              <a:off x="3759650" y="3799375"/>
              <a:ext cx="43375" cy="28675"/>
            </a:xfrm>
            <a:custGeom>
              <a:avLst/>
              <a:gdLst/>
              <a:ahLst/>
              <a:cxnLst/>
              <a:rect l="l" t="t" r="r" b="b"/>
              <a:pathLst>
                <a:path w="1735" h="1147" extrusionOk="0">
                  <a:moveTo>
                    <a:pt x="476" y="0"/>
                  </a:moveTo>
                  <a:lnTo>
                    <a:pt x="364" y="28"/>
                  </a:lnTo>
                  <a:lnTo>
                    <a:pt x="253" y="84"/>
                  </a:lnTo>
                  <a:lnTo>
                    <a:pt x="169" y="168"/>
                  </a:lnTo>
                  <a:lnTo>
                    <a:pt x="113" y="252"/>
                  </a:lnTo>
                  <a:lnTo>
                    <a:pt x="57" y="336"/>
                  </a:lnTo>
                  <a:lnTo>
                    <a:pt x="29" y="448"/>
                  </a:lnTo>
                  <a:lnTo>
                    <a:pt x="1" y="559"/>
                  </a:lnTo>
                  <a:lnTo>
                    <a:pt x="29" y="671"/>
                  </a:lnTo>
                  <a:lnTo>
                    <a:pt x="57" y="783"/>
                  </a:lnTo>
                  <a:lnTo>
                    <a:pt x="113" y="895"/>
                  </a:lnTo>
                  <a:lnTo>
                    <a:pt x="169" y="979"/>
                  </a:lnTo>
                  <a:lnTo>
                    <a:pt x="253" y="1035"/>
                  </a:lnTo>
                  <a:lnTo>
                    <a:pt x="364" y="1091"/>
                  </a:lnTo>
                  <a:lnTo>
                    <a:pt x="476" y="1119"/>
                  </a:lnTo>
                  <a:lnTo>
                    <a:pt x="588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83" y="1035"/>
                  </a:lnTo>
                  <a:lnTo>
                    <a:pt x="1567" y="979"/>
                  </a:lnTo>
                  <a:lnTo>
                    <a:pt x="1623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34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3" y="252"/>
                  </a:lnTo>
                  <a:lnTo>
                    <a:pt x="1567" y="168"/>
                  </a:lnTo>
                  <a:lnTo>
                    <a:pt x="1483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7" name="Google Shape;3667;p38"/>
            <p:cNvSpPr/>
            <p:nvPr/>
          </p:nvSpPr>
          <p:spPr>
            <a:xfrm>
              <a:off x="3824675" y="3799375"/>
              <a:ext cx="42650" cy="28675"/>
            </a:xfrm>
            <a:custGeom>
              <a:avLst/>
              <a:gdLst/>
              <a:ahLst/>
              <a:cxnLst/>
              <a:rect l="l" t="t" r="r" b="b"/>
              <a:pathLst>
                <a:path w="1706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4" y="252"/>
                  </a:lnTo>
                  <a:lnTo>
                    <a:pt x="28" y="336"/>
                  </a:lnTo>
                  <a:lnTo>
                    <a:pt x="0" y="448"/>
                  </a:lnTo>
                  <a:lnTo>
                    <a:pt x="0" y="559"/>
                  </a:lnTo>
                  <a:lnTo>
                    <a:pt x="0" y="671"/>
                  </a:lnTo>
                  <a:lnTo>
                    <a:pt x="28" y="783"/>
                  </a:lnTo>
                  <a:lnTo>
                    <a:pt x="84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59" y="1147"/>
                  </a:lnTo>
                  <a:lnTo>
                    <a:pt x="1147" y="1147"/>
                  </a:lnTo>
                  <a:lnTo>
                    <a:pt x="1258" y="1119"/>
                  </a:lnTo>
                  <a:lnTo>
                    <a:pt x="1370" y="1091"/>
                  </a:lnTo>
                  <a:lnTo>
                    <a:pt x="1454" y="1035"/>
                  </a:lnTo>
                  <a:lnTo>
                    <a:pt x="1538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8" y="168"/>
                  </a:lnTo>
                  <a:lnTo>
                    <a:pt x="1454" y="84"/>
                  </a:lnTo>
                  <a:lnTo>
                    <a:pt x="1370" y="28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8" name="Google Shape;3668;p38"/>
            <p:cNvSpPr/>
            <p:nvPr/>
          </p:nvSpPr>
          <p:spPr>
            <a:xfrm>
              <a:off x="3695350" y="3799375"/>
              <a:ext cx="42675" cy="28675"/>
            </a:xfrm>
            <a:custGeom>
              <a:avLst/>
              <a:gdLst/>
              <a:ahLst/>
              <a:cxnLst/>
              <a:rect l="l" t="t" r="r" b="b"/>
              <a:pathLst>
                <a:path w="1707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4" y="252"/>
                  </a:lnTo>
                  <a:lnTo>
                    <a:pt x="29" y="336"/>
                  </a:lnTo>
                  <a:lnTo>
                    <a:pt x="1" y="448"/>
                  </a:lnTo>
                  <a:lnTo>
                    <a:pt x="1" y="559"/>
                  </a:lnTo>
                  <a:lnTo>
                    <a:pt x="1" y="671"/>
                  </a:lnTo>
                  <a:lnTo>
                    <a:pt x="29" y="783"/>
                  </a:lnTo>
                  <a:lnTo>
                    <a:pt x="84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60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55" y="1035"/>
                  </a:lnTo>
                  <a:lnTo>
                    <a:pt x="1538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8" y="168"/>
                  </a:lnTo>
                  <a:lnTo>
                    <a:pt x="1455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9" name="Google Shape;3669;p38"/>
            <p:cNvSpPr/>
            <p:nvPr/>
          </p:nvSpPr>
          <p:spPr>
            <a:xfrm>
              <a:off x="3271050" y="3799375"/>
              <a:ext cx="330650" cy="42650"/>
            </a:xfrm>
            <a:custGeom>
              <a:avLst/>
              <a:gdLst/>
              <a:ahLst/>
              <a:cxnLst/>
              <a:rect l="l" t="t" r="r" b="b"/>
              <a:pathLst>
                <a:path w="13226" h="1706" extrusionOk="0">
                  <a:moveTo>
                    <a:pt x="700" y="0"/>
                  </a:moveTo>
                  <a:lnTo>
                    <a:pt x="532" y="56"/>
                  </a:lnTo>
                  <a:lnTo>
                    <a:pt x="392" y="140"/>
                  </a:lnTo>
                  <a:lnTo>
                    <a:pt x="253" y="252"/>
                  </a:lnTo>
                  <a:lnTo>
                    <a:pt x="141" y="364"/>
                  </a:lnTo>
                  <a:lnTo>
                    <a:pt x="57" y="504"/>
                  </a:lnTo>
                  <a:lnTo>
                    <a:pt x="29" y="671"/>
                  </a:lnTo>
                  <a:lnTo>
                    <a:pt x="1" y="839"/>
                  </a:lnTo>
                  <a:lnTo>
                    <a:pt x="29" y="1035"/>
                  </a:lnTo>
                  <a:lnTo>
                    <a:pt x="57" y="1175"/>
                  </a:lnTo>
                  <a:lnTo>
                    <a:pt x="141" y="1342"/>
                  </a:lnTo>
                  <a:lnTo>
                    <a:pt x="253" y="1454"/>
                  </a:lnTo>
                  <a:lnTo>
                    <a:pt x="392" y="1566"/>
                  </a:lnTo>
                  <a:lnTo>
                    <a:pt x="532" y="1650"/>
                  </a:lnTo>
                  <a:lnTo>
                    <a:pt x="700" y="1706"/>
                  </a:lnTo>
                  <a:lnTo>
                    <a:pt x="12527" y="1706"/>
                  </a:lnTo>
                  <a:lnTo>
                    <a:pt x="12695" y="1650"/>
                  </a:lnTo>
                  <a:lnTo>
                    <a:pt x="12835" y="1566"/>
                  </a:lnTo>
                  <a:lnTo>
                    <a:pt x="12974" y="1454"/>
                  </a:lnTo>
                  <a:lnTo>
                    <a:pt x="13086" y="1342"/>
                  </a:lnTo>
                  <a:lnTo>
                    <a:pt x="13142" y="1175"/>
                  </a:lnTo>
                  <a:lnTo>
                    <a:pt x="13198" y="1035"/>
                  </a:lnTo>
                  <a:lnTo>
                    <a:pt x="13226" y="839"/>
                  </a:lnTo>
                  <a:lnTo>
                    <a:pt x="13198" y="671"/>
                  </a:lnTo>
                  <a:lnTo>
                    <a:pt x="13142" y="504"/>
                  </a:lnTo>
                  <a:lnTo>
                    <a:pt x="13086" y="364"/>
                  </a:lnTo>
                  <a:lnTo>
                    <a:pt x="12974" y="252"/>
                  </a:lnTo>
                  <a:lnTo>
                    <a:pt x="12835" y="140"/>
                  </a:lnTo>
                  <a:lnTo>
                    <a:pt x="12695" y="56"/>
                  </a:lnTo>
                  <a:lnTo>
                    <a:pt x="12527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0" name="Google Shape;3670;p38"/>
            <p:cNvSpPr/>
            <p:nvPr/>
          </p:nvSpPr>
          <p:spPr>
            <a:xfrm>
              <a:off x="5448425" y="3799375"/>
              <a:ext cx="43375" cy="28675"/>
            </a:xfrm>
            <a:custGeom>
              <a:avLst/>
              <a:gdLst/>
              <a:ahLst/>
              <a:cxnLst/>
              <a:rect l="l" t="t" r="r" b="b"/>
              <a:pathLst>
                <a:path w="1735" h="1147" extrusionOk="0">
                  <a:moveTo>
                    <a:pt x="476" y="0"/>
                  </a:moveTo>
                  <a:lnTo>
                    <a:pt x="364" y="28"/>
                  </a:lnTo>
                  <a:lnTo>
                    <a:pt x="253" y="84"/>
                  </a:lnTo>
                  <a:lnTo>
                    <a:pt x="169" y="168"/>
                  </a:lnTo>
                  <a:lnTo>
                    <a:pt x="113" y="252"/>
                  </a:lnTo>
                  <a:lnTo>
                    <a:pt x="57" y="336"/>
                  </a:lnTo>
                  <a:lnTo>
                    <a:pt x="29" y="448"/>
                  </a:lnTo>
                  <a:lnTo>
                    <a:pt x="1" y="559"/>
                  </a:lnTo>
                  <a:lnTo>
                    <a:pt x="29" y="671"/>
                  </a:lnTo>
                  <a:lnTo>
                    <a:pt x="57" y="783"/>
                  </a:lnTo>
                  <a:lnTo>
                    <a:pt x="113" y="895"/>
                  </a:lnTo>
                  <a:lnTo>
                    <a:pt x="169" y="979"/>
                  </a:lnTo>
                  <a:lnTo>
                    <a:pt x="253" y="1035"/>
                  </a:lnTo>
                  <a:lnTo>
                    <a:pt x="364" y="1091"/>
                  </a:lnTo>
                  <a:lnTo>
                    <a:pt x="476" y="1119"/>
                  </a:lnTo>
                  <a:lnTo>
                    <a:pt x="588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83" y="1035"/>
                  </a:lnTo>
                  <a:lnTo>
                    <a:pt x="1567" y="979"/>
                  </a:lnTo>
                  <a:lnTo>
                    <a:pt x="1623" y="895"/>
                  </a:lnTo>
                  <a:lnTo>
                    <a:pt x="1679" y="783"/>
                  </a:lnTo>
                  <a:lnTo>
                    <a:pt x="1707" y="671"/>
                  </a:lnTo>
                  <a:lnTo>
                    <a:pt x="1734" y="559"/>
                  </a:lnTo>
                  <a:lnTo>
                    <a:pt x="1707" y="448"/>
                  </a:lnTo>
                  <a:lnTo>
                    <a:pt x="1679" y="336"/>
                  </a:lnTo>
                  <a:lnTo>
                    <a:pt x="1623" y="252"/>
                  </a:lnTo>
                  <a:lnTo>
                    <a:pt x="1567" y="168"/>
                  </a:lnTo>
                  <a:lnTo>
                    <a:pt x="1483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1" name="Google Shape;3671;p38"/>
            <p:cNvSpPr/>
            <p:nvPr/>
          </p:nvSpPr>
          <p:spPr>
            <a:xfrm>
              <a:off x="5384125" y="3799375"/>
              <a:ext cx="42675" cy="28675"/>
            </a:xfrm>
            <a:custGeom>
              <a:avLst/>
              <a:gdLst/>
              <a:ahLst/>
              <a:cxnLst/>
              <a:rect l="l" t="t" r="r" b="b"/>
              <a:pathLst>
                <a:path w="1707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5" y="252"/>
                  </a:lnTo>
                  <a:lnTo>
                    <a:pt x="29" y="336"/>
                  </a:lnTo>
                  <a:lnTo>
                    <a:pt x="1" y="448"/>
                  </a:lnTo>
                  <a:lnTo>
                    <a:pt x="1" y="559"/>
                  </a:lnTo>
                  <a:lnTo>
                    <a:pt x="1" y="671"/>
                  </a:lnTo>
                  <a:lnTo>
                    <a:pt x="29" y="783"/>
                  </a:lnTo>
                  <a:lnTo>
                    <a:pt x="85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60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55" y="1035"/>
                  </a:lnTo>
                  <a:lnTo>
                    <a:pt x="1538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8" y="168"/>
                  </a:lnTo>
                  <a:lnTo>
                    <a:pt x="1455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2" name="Google Shape;3672;p38"/>
            <p:cNvSpPr/>
            <p:nvPr/>
          </p:nvSpPr>
          <p:spPr>
            <a:xfrm>
              <a:off x="5513450" y="3799375"/>
              <a:ext cx="42650" cy="28675"/>
            </a:xfrm>
            <a:custGeom>
              <a:avLst/>
              <a:gdLst/>
              <a:ahLst/>
              <a:cxnLst/>
              <a:rect l="l" t="t" r="r" b="b"/>
              <a:pathLst>
                <a:path w="1706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4" y="252"/>
                  </a:lnTo>
                  <a:lnTo>
                    <a:pt x="28" y="336"/>
                  </a:lnTo>
                  <a:lnTo>
                    <a:pt x="0" y="448"/>
                  </a:lnTo>
                  <a:lnTo>
                    <a:pt x="0" y="559"/>
                  </a:lnTo>
                  <a:lnTo>
                    <a:pt x="0" y="671"/>
                  </a:lnTo>
                  <a:lnTo>
                    <a:pt x="28" y="783"/>
                  </a:lnTo>
                  <a:lnTo>
                    <a:pt x="84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59" y="1147"/>
                  </a:lnTo>
                  <a:lnTo>
                    <a:pt x="1147" y="1147"/>
                  </a:lnTo>
                  <a:lnTo>
                    <a:pt x="1258" y="1119"/>
                  </a:lnTo>
                  <a:lnTo>
                    <a:pt x="1370" y="1091"/>
                  </a:lnTo>
                  <a:lnTo>
                    <a:pt x="1454" y="1035"/>
                  </a:lnTo>
                  <a:lnTo>
                    <a:pt x="1538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8" y="168"/>
                  </a:lnTo>
                  <a:lnTo>
                    <a:pt x="1454" y="84"/>
                  </a:lnTo>
                  <a:lnTo>
                    <a:pt x="1370" y="28"/>
                  </a:lnTo>
                  <a:lnTo>
                    <a:pt x="125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3" name="Google Shape;3673;p38"/>
            <p:cNvSpPr/>
            <p:nvPr/>
          </p:nvSpPr>
          <p:spPr>
            <a:xfrm>
              <a:off x="4773200" y="3799375"/>
              <a:ext cx="42675" cy="28675"/>
            </a:xfrm>
            <a:custGeom>
              <a:avLst/>
              <a:gdLst/>
              <a:ahLst/>
              <a:cxnLst/>
              <a:rect l="l" t="t" r="r" b="b"/>
              <a:pathLst>
                <a:path w="1707" h="1147" extrusionOk="0">
                  <a:moveTo>
                    <a:pt x="448" y="0"/>
                  </a:moveTo>
                  <a:lnTo>
                    <a:pt x="336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85" y="252"/>
                  </a:lnTo>
                  <a:lnTo>
                    <a:pt x="29" y="336"/>
                  </a:lnTo>
                  <a:lnTo>
                    <a:pt x="1" y="448"/>
                  </a:lnTo>
                  <a:lnTo>
                    <a:pt x="1" y="559"/>
                  </a:lnTo>
                  <a:lnTo>
                    <a:pt x="1" y="671"/>
                  </a:lnTo>
                  <a:lnTo>
                    <a:pt x="29" y="783"/>
                  </a:lnTo>
                  <a:lnTo>
                    <a:pt x="85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36" y="1091"/>
                  </a:lnTo>
                  <a:lnTo>
                    <a:pt x="448" y="1119"/>
                  </a:lnTo>
                  <a:lnTo>
                    <a:pt x="560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1" y="1091"/>
                  </a:lnTo>
                  <a:lnTo>
                    <a:pt x="1455" y="1035"/>
                  </a:lnTo>
                  <a:lnTo>
                    <a:pt x="1539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06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39" y="168"/>
                  </a:lnTo>
                  <a:lnTo>
                    <a:pt x="1455" y="84"/>
                  </a:lnTo>
                  <a:lnTo>
                    <a:pt x="1371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4" name="Google Shape;3674;p38"/>
            <p:cNvSpPr/>
            <p:nvPr/>
          </p:nvSpPr>
          <p:spPr>
            <a:xfrm>
              <a:off x="4708200" y="3799375"/>
              <a:ext cx="43350" cy="28675"/>
            </a:xfrm>
            <a:custGeom>
              <a:avLst/>
              <a:gdLst/>
              <a:ahLst/>
              <a:cxnLst/>
              <a:rect l="l" t="t" r="r" b="b"/>
              <a:pathLst>
                <a:path w="1734" h="1147" extrusionOk="0">
                  <a:moveTo>
                    <a:pt x="476" y="0"/>
                  </a:moveTo>
                  <a:lnTo>
                    <a:pt x="364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0" y="559"/>
                  </a:lnTo>
                  <a:lnTo>
                    <a:pt x="28" y="671"/>
                  </a:lnTo>
                  <a:lnTo>
                    <a:pt x="56" y="783"/>
                  </a:lnTo>
                  <a:lnTo>
                    <a:pt x="112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64" y="1091"/>
                  </a:lnTo>
                  <a:lnTo>
                    <a:pt x="476" y="1119"/>
                  </a:lnTo>
                  <a:lnTo>
                    <a:pt x="588" y="1147"/>
                  </a:lnTo>
                  <a:lnTo>
                    <a:pt x="1147" y="1147"/>
                  </a:lnTo>
                  <a:lnTo>
                    <a:pt x="1259" y="1119"/>
                  </a:lnTo>
                  <a:lnTo>
                    <a:pt x="1370" y="1091"/>
                  </a:lnTo>
                  <a:lnTo>
                    <a:pt x="1482" y="1035"/>
                  </a:lnTo>
                  <a:lnTo>
                    <a:pt x="1566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06" y="671"/>
                  </a:lnTo>
                  <a:lnTo>
                    <a:pt x="1734" y="559"/>
                  </a:lnTo>
                  <a:lnTo>
                    <a:pt x="1706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66" y="168"/>
                  </a:lnTo>
                  <a:lnTo>
                    <a:pt x="1482" y="84"/>
                  </a:lnTo>
                  <a:lnTo>
                    <a:pt x="1370" y="28"/>
                  </a:lnTo>
                  <a:lnTo>
                    <a:pt x="1259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5" name="Google Shape;3675;p38"/>
            <p:cNvSpPr/>
            <p:nvPr/>
          </p:nvSpPr>
          <p:spPr>
            <a:xfrm>
              <a:off x="4837525" y="3799375"/>
              <a:ext cx="43350" cy="28675"/>
            </a:xfrm>
            <a:custGeom>
              <a:avLst/>
              <a:gdLst/>
              <a:ahLst/>
              <a:cxnLst/>
              <a:rect l="l" t="t" r="r" b="b"/>
              <a:pathLst>
                <a:path w="1734" h="1147" extrusionOk="0">
                  <a:moveTo>
                    <a:pt x="475" y="0"/>
                  </a:moveTo>
                  <a:lnTo>
                    <a:pt x="364" y="28"/>
                  </a:lnTo>
                  <a:lnTo>
                    <a:pt x="252" y="84"/>
                  </a:lnTo>
                  <a:lnTo>
                    <a:pt x="168" y="168"/>
                  </a:lnTo>
                  <a:lnTo>
                    <a:pt x="112" y="252"/>
                  </a:lnTo>
                  <a:lnTo>
                    <a:pt x="56" y="336"/>
                  </a:lnTo>
                  <a:lnTo>
                    <a:pt x="28" y="448"/>
                  </a:lnTo>
                  <a:lnTo>
                    <a:pt x="0" y="559"/>
                  </a:lnTo>
                  <a:lnTo>
                    <a:pt x="28" y="671"/>
                  </a:lnTo>
                  <a:lnTo>
                    <a:pt x="56" y="783"/>
                  </a:lnTo>
                  <a:lnTo>
                    <a:pt x="112" y="895"/>
                  </a:lnTo>
                  <a:lnTo>
                    <a:pt x="168" y="979"/>
                  </a:lnTo>
                  <a:lnTo>
                    <a:pt x="252" y="1035"/>
                  </a:lnTo>
                  <a:lnTo>
                    <a:pt x="364" y="1091"/>
                  </a:lnTo>
                  <a:lnTo>
                    <a:pt x="475" y="1119"/>
                  </a:lnTo>
                  <a:lnTo>
                    <a:pt x="587" y="1147"/>
                  </a:lnTo>
                  <a:lnTo>
                    <a:pt x="1146" y="1147"/>
                  </a:lnTo>
                  <a:lnTo>
                    <a:pt x="1286" y="1119"/>
                  </a:lnTo>
                  <a:lnTo>
                    <a:pt x="1370" y="1091"/>
                  </a:lnTo>
                  <a:lnTo>
                    <a:pt x="1482" y="1035"/>
                  </a:lnTo>
                  <a:lnTo>
                    <a:pt x="1566" y="979"/>
                  </a:lnTo>
                  <a:lnTo>
                    <a:pt x="1622" y="895"/>
                  </a:lnTo>
                  <a:lnTo>
                    <a:pt x="1678" y="783"/>
                  </a:lnTo>
                  <a:lnTo>
                    <a:pt x="1734" y="671"/>
                  </a:lnTo>
                  <a:lnTo>
                    <a:pt x="1734" y="559"/>
                  </a:lnTo>
                  <a:lnTo>
                    <a:pt x="1734" y="448"/>
                  </a:lnTo>
                  <a:lnTo>
                    <a:pt x="1678" y="336"/>
                  </a:lnTo>
                  <a:lnTo>
                    <a:pt x="1622" y="252"/>
                  </a:lnTo>
                  <a:lnTo>
                    <a:pt x="1566" y="168"/>
                  </a:lnTo>
                  <a:lnTo>
                    <a:pt x="1482" y="84"/>
                  </a:lnTo>
                  <a:lnTo>
                    <a:pt x="1370" y="28"/>
                  </a:lnTo>
                  <a:lnTo>
                    <a:pt x="128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6" name="Google Shape;3676;p38"/>
            <p:cNvSpPr/>
            <p:nvPr/>
          </p:nvSpPr>
          <p:spPr>
            <a:xfrm>
              <a:off x="4974525" y="3799375"/>
              <a:ext cx="330650" cy="42650"/>
            </a:xfrm>
            <a:custGeom>
              <a:avLst/>
              <a:gdLst/>
              <a:ahLst/>
              <a:cxnLst/>
              <a:rect l="l" t="t" r="r" b="b"/>
              <a:pathLst>
                <a:path w="13226" h="1706" extrusionOk="0">
                  <a:moveTo>
                    <a:pt x="671" y="0"/>
                  </a:moveTo>
                  <a:lnTo>
                    <a:pt x="503" y="56"/>
                  </a:lnTo>
                  <a:lnTo>
                    <a:pt x="364" y="140"/>
                  </a:lnTo>
                  <a:lnTo>
                    <a:pt x="252" y="252"/>
                  </a:lnTo>
                  <a:lnTo>
                    <a:pt x="140" y="364"/>
                  </a:lnTo>
                  <a:lnTo>
                    <a:pt x="56" y="504"/>
                  </a:lnTo>
                  <a:lnTo>
                    <a:pt x="0" y="671"/>
                  </a:lnTo>
                  <a:lnTo>
                    <a:pt x="0" y="839"/>
                  </a:lnTo>
                  <a:lnTo>
                    <a:pt x="0" y="1035"/>
                  </a:lnTo>
                  <a:lnTo>
                    <a:pt x="56" y="1175"/>
                  </a:lnTo>
                  <a:lnTo>
                    <a:pt x="140" y="1342"/>
                  </a:lnTo>
                  <a:lnTo>
                    <a:pt x="252" y="1454"/>
                  </a:lnTo>
                  <a:lnTo>
                    <a:pt x="364" y="1566"/>
                  </a:lnTo>
                  <a:lnTo>
                    <a:pt x="503" y="1650"/>
                  </a:lnTo>
                  <a:lnTo>
                    <a:pt x="671" y="1706"/>
                  </a:lnTo>
                  <a:lnTo>
                    <a:pt x="12526" y="1706"/>
                  </a:lnTo>
                  <a:lnTo>
                    <a:pt x="12694" y="1650"/>
                  </a:lnTo>
                  <a:lnTo>
                    <a:pt x="12834" y="1566"/>
                  </a:lnTo>
                  <a:lnTo>
                    <a:pt x="12974" y="1454"/>
                  </a:lnTo>
                  <a:lnTo>
                    <a:pt x="13057" y="1342"/>
                  </a:lnTo>
                  <a:lnTo>
                    <a:pt x="13141" y="1175"/>
                  </a:lnTo>
                  <a:lnTo>
                    <a:pt x="13197" y="1035"/>
                  </a:lnTo>
                  <a:lnTo>
                    <a:pt x="13225" y="839"/>
                  </a:lnTo>
                  <a:lnTo>
                    <a:pt x="13197" y="671"/>
                  </a:lnTo>
                  <a:lnTo>
                    <a:pt x="13141" y="504"/>
                  </a:lnTo>
                  <a:lnTo>
                    <a:pt x="13057" y="364"/>
                  </a:lnTo>
                  <a:lnTo>
                    <a:pt x="12974" y="252"/>
                  </a:lnTo>
                  <a:lnTo>
                    <a:pt x="12834" y="140"/>
                  </a:lnTo>
                  <a:lnTo>
                    <a:pt x="12694" y="56"/>
                  </a:lnTo>
                  <a:lnTo>
                    <a:pt x="12526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7" name="Google Shape;3677;p38"/>
            <p:cNvSpPr/>
            <p:nvPr/>
          </p:nvSpPr>
          <p:spPr>
            <a:xfrm>
              <a:off x="2667125" y="1621300"/>
              <a:ext cx="3219600" cy="1739125"/>
            </a:xfrm>
            <a:custGeom>
              <a:avLst/>
              <a:gdLst/>
              <a:ahLst/>
              <a:cxnLst/>
              <a:rect l="l" t="t" r="r" b="b"/>
              <a:pathLst>
                <a:path w="128784" h="69565" extrusionOk="0">
                  <a:moveTo>
                    <a:pt x="110107" y="4307"/>
                  </a:moveTo>
                  <a:lnTo>
                    <a:pt x="110862" y="4334"/>
                  </a:lnTo>
                  <a:lnTo>
                    <a:pt x="111588" y="4390"/>
                  </a:lnTo>
                  <a:lnTo>
                    <a:pt x="112287" y="4474"/>
                  </a:lnTo>
                  <a:lnTo>
                    <a:pt x="113014" y="4614"/>
                  </a:lnTo>
                  <a:lnTo>
                    <a:pt x="113713" y="4782"/>
                  </a:lnTo>
                  <a:lnTo>
                    <a:pt x="114384" y="4978"/>
                  </a:lnTo>
                  <a:lnTo>
                    <a:pt x="115056" y="5201"/>
                  </a:lnTo>
                  <a:lnTo>
                    <a:pt x="115699" y="5453"/>
                  </a:lnTo>
                  <a:lnTo>
                    <a:pt x="116342" y="5732"/>
                  </a:lnTo>
                  <a:lnTo>
                    <a:pt x="116957" y="6068"/>
                  </a:lnTo>
                  <a:lnTo>
                    <a:pt x="117572" y="6403"/>
                  </a:lnTo>
                  <a:lnTo>
                    <a:pt x="118131" y="6767"/>
                  </a:lnTo>
                  <a:lnTo>
                    <a:pt x="118718" y="7186"/>
                  </a:lnTo>
                  <a:lnTo>
                    <a:pt x="119249" y="7606"/>
                  </a:lnTo>
                  <a:lnTo>
                    <a:pt x="119781" y="8053"/>
                  </a:lnTo>
                  <a:lnTo>
                    <a:pt x="120284" y="8528"/>
                  </a:lnTo>
                  <a:lnTo>
                    <a:pt x="120759" y="9032"/>
                  </a:lnTo>
                  <a:lnTo>
                    <a:pt x="121207" y="9563"/>
                  </a:lnTo>
                  <a:lnTo>
                    <a:pt x="121626" y="10094"/>
                  </a:lnTo>
                  <a:lnTo>
                    <a:pt x="122018" y="10653"/>
                  </a:lnTo>
                  <a:lnTo>
                    <a:pt x="122409" y="11241"/>
                  </a:lnTo>
                  <a:lnTo>
                    <a:pt x="122744" y="11856"/>
                  </a:lnTo>
                  <a:lnTo>
                    <a:pt x="123052" y="12471"/>
                  </a:lnTo>
                  <a:lnTo>
                    <a:pt x="123360" y="13086"/>
                  </a:lnTo>
                  <a:lnTo>
                    <a:pt x="123611" y="13757"/>
                  </a:lnTo>
                  <a:lnTo>
                    <a:pt x="123835" y="14428"/>
                  </a:lnTo>
                  <a:lnTo>
                    <a:pt x="124031" y="15099"/>
                  </a:lnTo>
                  <a:lnTo>
                    <a:pt x="124198" y="15798"/>
                  </a:lnTo>
                  <a:lnTo>
                    <a:pt x="124310" y="16497"/>
                  </a:lnTo>
                  <a:lnTo>
                    <a:pt x="124394" y="17224"/>
                  </a:lnTo>
                  <a:lnTo>
                    <a:pt x="124450" y="17951"/>
                  </a:lnTo>
                  <a:lnTo>
                    <a:pt x="124478" y="18706"/>
                  </a:lnTo>
                  <a:lnTo>
                    <a:pt x="124478" y="50887"/>
                  </a:lnTo>
                  <a:lnTo>
                    <a:pt x="124450" y="51642"/>
                  </a:lnTo>
                  <a:lnTo>
                    <a:pt x="124394" y="52369"/>
                  </a:lnTo>
                  <a:lnTo>
                    <a:pt x="124310" y="53068"/>
                  </a:lnTo>
                  <a:lnTo>
                    <a:pt x="124198" y="53795"/>
                  </a:lnTo>
                  <a:lnTo>
                    <a:pt x="124031" y="54494"/>
                  </a:lnTo>
                  <a:lnTo>
                    <a:pt x="123835" y="55165"/>
                  </a:lnTo>
                  <a:lnTo>
                    <a:pt x="123611" y="55836"/>
                  </a:lnTo>
                  <a:lnTo>
                    <a:pt x="123360" y="56479"/>
                  </a:lnTo>
                  <a:lnTo>
                    <a:pt x="123052" y="57122"/>
                  </a:lnTo>
                  <a:lnTo>
                    <a:pt x="122744" y="57738"/>
                  </a:lnTo>
                  <a:lnTo>
                    <a:pt x="122409" y="58353"/>
                  </a:lnTo>
                  <a:lnTo>
                    <a:pt x="122018" y="58912"/>
                  </a:lnTo>
                  <a:lnTo>
                    <a:pt x="121626" y="59499"/>
                  </a:lnTo>
                  <a:lnTo>
                    <a:pt x="121207" y="60030"/>
                  </a:lnTo>
                  <a:lnTo>
                    <a:pt x="120759" y="60561"/>
                  </a:lnTo>
                  <a:lnTo>
                    <a:pt x="120284" y="61065"/>
                  </a:lnTo>
                  <a:lnTo>
                    <a:pt x="119781" y="61540"/>
                  </a:lnTo>
                  <a:lnTo>
                    <a:pt x="119249" y="61987"/>
                  </a:lnTo>
                  <a:lnTo>
                    <a:pt x="118718" y="62407"/>
                  </a:lnTo>
                  <a:lnTo>
                    <a:pt x="118131" y="62798"/>
                  </a:lnTo>
                  <a:lnTo>
                    <a:pt x="117572" y="63190"/>
                  </a:lnTo>
                  <a:lnTo>
                    <a:pt x="116957" y="63525"/>
                  </a:lnTo>
                  <a:lnTo>
                    <a:pt x="116342" y="63833"/>
                  </a:lnTo>
                  <a:lnTo>
                    <a:pt x="115699" y="64140"/>
                  </a:lnTo>
                  <a:lnTo>
                    <a:pt x="115056" y="64392"/>
                  </a:lnTo>
                  <a:lnTo>
                    <a:pt x="114384" y="64616"/>
                  </a:lnTo>
                  <a:lnTo>
                    <a:pt x="113713" y="64811"/>
                  </a:lnTo>
                  <a:lnTo>
                    <a:pt x="113014" y="64979"/>
                  </a:lnTo>
                  <a:lnTo>
                    <a:pt x="112287" y="65091"/>
                  </a:lnTo>
                  <a:lnTo>
                    <a:pt x="111588" y="65175"/>
                  </a:lnTo>
                  <a:lnTo>
                    <a:pt x="110862" y="65231"/>
                  </a:lnTo>
                  <a:lnTo>
                    <a:pt x="110107" y="65259"/>
                  </a:lnTo>
                  <a:lnTo>
                    <a:pt x="18706" y="65259"/>
                  </a:lnTo>
                  <a:lnTo>
                    <a:pt x="17951" y="65231"/>
                  </a:lnTo>
                  <a:lnTo>
                    <a:pt x="17224" y="65175"/>
                  </a:lnTo>
                  <a:lnTo>
                    <a:pt x="16497" y="65091"/>
                  </a:lnTo>
                  <a:lnTo>
                    <a:pt x="15798" y="64979"/>
                  </a:lnTo>
                  <a:lnTo>
                    <a:pt x="15099" y="64811"/>
                  </a:lnTo>
                  <a:lnTo>
                    <a:pt x="14428" y="64616"/>
                  </a:lnTo>
                  <a:lnTo>
                    <a:pt x="13757" y="64392"/>
                  </a:lnTo>
                  <a:lnTo>
                    <a:pt x="13114" y="64140"/>
                  </a:lnTo>
                  <a:lnTo>
                    <a:pt x="12471" y="63833"/>
                  </a:lnTo>
                  <a:lnTo>
                    <a:pt x="11856" y="63525"/>
                  </a:lnTo>
                  <a:lnTo>
                    <a:pt x="11240" y="63190"/>
                  </a:lnTo>
                  <a:lnTo>
                    <a:pt x="10653" y="62798"/>
                  </a:lnTo>
                  <a:lnTo>
                    <a:pt x="10094" y="62407"/>
                  </a:lnTo>
                  <a:lnTo>
                    <a:pt x="9563" y="61987"/>
                  </a:lnTo>
                  <a:lnTo>
                    <a:pt x="9032" y="61540"/>
                  </a:lnTo>
                  <a:lnTo>
                    <a:pt x="8528" y="61065"/>
                  </a:lnTo>
                  <a:lnTo>
                    <a:pt x="8053" y="60561"/>
                  </a:lnTo>
                  <a:lnTo>
                    <a:pt x="7606" y="60030"/>
                  </a:lnTo>
                  <a:lnTo>
                    <a:pt x="7186" y="59499"/>
                  </a:lnTo>
                  <a:lnTo>
                    <a:pt x="6767" y="58912"/>
                  </a:lnTo>
                  <a:lnTo>
                    <a:pt x="6403" y="58353"/>
                  </a:lnTo>
                  <a:lnTo>
                    <a:pt x="6068" y="57738"/>
                  </a:lnTo>
                  <a:lnTo>
                    <a:pt x="5732" y="57122"/>
                  </a:lnTo>
                  <a:lnTo>
                    <a:pt x="5453" y="56479"/>
                  </a:lnTo>
                  <a:lnTo>
                    <a:pt x="5201" y="55836"/>
                  </a:lnTo>
                  <a:lnTo>
                    <a:pt x="4977" y="55165"/>
                  </a:lnTo>
                  <a:lnTo>
                    <a:pt x="4782" y="54494"/>
                  </a:lnTo>
                  <a:lnTo>
                    <a:pt x="4614" y="53795"/>
                  </a:lnTo>
                  <a:lnTo>
                    <a:pt x="4474" y="53068"/>
                  </a:lnTo>
                  <a:lnTo>
                    <a:pt x="4390" y="52369"/>
                  </a:lnTo>
                  <a:lnTo>
                    <a:pt x="4334" y="51642"/>
                  </a:lnTo>
                  <a:lnTo>
                    <a:pt x="4334" y="50887"/>
                  </a:lnTo>
                  <a:lnTo>
                    <a:pt x="4334" y="18706"/>
                  </a:lnTo>
                  <a:lnTo>
                    <a:pt x="4334" y="17951"/>
                  </a:lnTo>
                  <a:lnTo>
                    <a:pt x="4390" y="17224"/>
                  </a:lnTo>
                  <a:lnTo>
                    <a:pt x="4474" y="16497"/>
                  </a:lnTo>
                  <a:lnTo>
                    <a:pt x="4614" y="15798"/>
                  </a:lnTo>
                  <a:lnTo>
                    <a:pt x="4782" y="15099"/>
                  </a:lnTo>
                  <a:lnTo>
                    <a:pt x="4977" y="14428"/>
                  </a:lnTo>
                  <a:lnTo>
                    <a:pt x="5201" y="13757"/>
                  </a:lnTo>
                  <a:lnTo>
                    <a:pt x="5453" y="13086"/>
                  </a:lnTo>
                  <a:lnTo>
                    <a:pt x="5732" y="12471"/>
                  </a:lnTo>
                  <a:lnTo>
                    <a:pt x="6068" y="11856"/>
                  </a:lnTo>
                  <a:lnTo>
                    <a:pt x="6403" y="11241"/>
                  </a:lnTo>
                  <a:lnTo>
                    <a:pt x="6767" y="10653"/>
                  </a:lnTo>
                  <a:lnTo>
                    <a:pt x="7186" y="10094"/>
                  </a:lnTo>
                  <a:lnTo>
                    <a:pt x="7606" y="9563"/>
                  </a:lnTo>
                  <a:lnTo>
                    <a:pt x="8053" y="9032"/>
                  </a:lnTo>
                  <a:lnTo>
                    <a:pt x="8528" y="8528"/>
                  </a:lnTo>
                  <a:lnTo>
                    <a:pt x="9032" y="8053"/>
                  </a:lnTo>
                  <a:lnTo>
                    <a:pt x="9563" y="7606"/>
                  </a:lnTo>
                  <a:lnTo>
                    <a:pt x="10094" y="7186"/>
                  </a:lnTo>
                  <a:lnTo>
                    <a:pt x="10653" y="6767"/>
                  </a:lnTo>
                  <a:lnTo>
                    <a:pt x="11240" y="6403"/>
                  </a:lnTo>
                  <a:lnTo>
                    <a:pt x="11856" y="6068"/>
                  </a:lnTo>
                  <a:lnTo>
                    <a:pt x="12471" y="5732"/>
                  </a:lnTo>
                  <a:lnTo>
                    <a:pt x="13114" y="5453"/>
                  </a:lnTo>
                  <a:lnTo>
                    <a:pt x="13757" y="5201"/>
                  </a:lnTo>
                  <a:lnTo>
                    <a:pt x="14428" y="4978"/>
                  </a:lnTo>
                  <a:lnTo>
                    <a:pt x="15099" y="4782"/>
                  </a:lnTo>
                  <a:lnTo>
                    <a:pt x="15798" y="4614"/>
                  </a:lnTo>
                  <a:lnTo>
                    <a:pt x="16497" y="4474"/>
                  </a:lnTo>
                  <a:lnTo>
                    <a:pt x="17224" y="4390"/>
                  </a:lnTo>
                  <a:lnTo>
                    <a:pt x="17951" y="4334"/>
                  </a:lnTo>
                  <a:lnTo>
                    <a:pt x="18706" y="4307"/>
                  </a:lnTo>
                  <a:close/>
                  <a:moveTo>
                    <a:pt x="18706" y="1"/>
                  </a:moveTo>
                  <a:lnTo>
                    <a:pt x="17727" y="29"/>
                  </a:lnTo>
                  <a:lnTo>
                    <a:pt x="16777" y="113"/>
                  </a:lnTo>
                  <a:lnTo>
                    <a:pt x="15854" y="224"/>
                  </a:lnTo>
                  <a:lnTo>
                    <a:pt x="14931" y="392"/>
                  </a:lnTo>
                  <a:lnTo>
                    <a:pt x="14036" y="588"/>
                  </a:lnTo>
                  <a:lnTo>
                    <a:pt x="13142" y="840"/>
                  </a:lnTo>
                  <a:lnTo>
                    <a:pt x="12275" y="1147"/>
                  </a:lnTo>
                  <a:lnTo>
                    <a:pt x="11408" y="1483"/>
                  </a:lnTo>
                  <a:lnTo>
                    <a:pt x="10597" y="1846"/>
                  </a:lnTo>
                  <a:lnTo>
                    <a:pt x="9787" y="2265"/>
                  </a:lnTo>
                  <a:lnTo>
                    <a:pt x="9004" y="2713"/>
                  </a:lnTo>
                  <a:lnTo>
                    <a:pt x="8249" y="3188"/>
                  </a:lnTo>
                  <a:lnTo>
                    <a:pt x="7522" y="3719"/>
                  </a:lnTo>
                  <a:lnTo>
                    <a:pt x="6823" y="4279"/>
                  </a:lnTo>
                  <a:lnTo>
                    <a:pt x="6124" y="4866"/>
                  </a:lnTo>
                  <a:lnTo>
                    <a:pt x="5481" y="5481"/>
                  </a:lnTo>
                  <a:lnTo>
                    <a:pt x="4866" y="6124"/>
                  </a:lnTo>
                  <a:lnTo>
                    <a:pt x="4278" y="6795"/>
                  </a:lnTo>
                  <a:lnTo>
                    <a:pt x="3719" y="7522"/>
                  </a:lnTo>
                  <a:lnTo>
                    <a:pt x="3188" y="8249"/>
                  </a:lnTo>
                  <a:lnTo>
                    <a:pt x="2713" y="9004"/>
                  </a:lnTo>
                  <a:lnTo>
                    <a:pt x="2265" y="9787"/>
                  </a:lnTo>
                  <a:lnTo>
                    <a:pt x="1846" y="10597"/>
                  </a:lnTo>
                  <a:lnTo>
                    <a:pt x="1482" y="11408"/>
                  </a:lnTo>
                  <a:lnTo>
                    <a:pt x="1147" y="12275"/>
                  </a:lnTo>
                  <a:lnTo>
                    <a:pt x="839" y="13142"/>
                  </a:lnTo>
                  <a:lnTo>
                    <a:pt x="588" y="14036"/>
                  </a:lnTo>
                  <a:lnTo>
                    <a:pt x="392" y="14931"/>
                  </a:lnTo>
                  <a:lnTo>
                    <a:pt x="224" y="15854"/>
                  </a:lnTo>
                  <a:lnTo>
                    <a:pt x="112" y="16777"/>
                  </a:lnTo>
                  <a:lnTo>
                    <a:pt x="29" y="17727"/>
                  </a:lnTo>
                  <a:lnTo>
                    <a:pt x="1" y="18706"/>
                  </a:lnTo>
                  <a:lnTo>
                    <a:pt x="1" y="50887"/>
                  </a:lnTo>
                  <a:lnTo>
                    <a:pt x="29" y="51838"/>
                  </a:lnTo>
                  <a:lnTo>
                    <a:pt x="112" y="52789"/>
                  </a:lnTo>
                  <a:lnTo>
                    <a:pt x="224" y="53739"/>
                  </a:lnTo>
                  <a:lnTo>
                    <a:pt x="392" y="54662"/>
                  </a:lnTo>
                  <a:lnTo>
                    <a:pt x="588" y="55557"/>
                  </a:lnTo>
                  <a:lnTo>
                    <a:pt x="839" y="56451"/>
                  </a:lnTo>
                  <a:lnTo>
                    <a:pt x="1147" y="57318"/>
                  </a:lnTo>
                  <a:lnTo>
                    <a:pt x="1482" y="58157"/>
                  </a:lnTo>
                  <a:lnTo>
                    <a:pt x="1846" y="58996"/>
                  </a:lnTo>
                  <a:lnTo>
                    <a:pt x="2265" y="59807"/>
                  </a:lnTo>
                  <a:lnTo>
                    <a:pt x="2713" y="60589"/>
                  </a:lnTo>
                  <a:lnTo>
                    <a:pt x="3188" y="61344"/>
                  </a:lnTo>
                  <a:lnTo>
                    <a:pt x="3719" y="62071"/>
                  </a:lnTo>
                  <a:lnTo>
                    <a:pt x="4278" y="62770"/>
                  </a:lnTo>
                  <a:lnTo>
                    <a:pt x="4866" y="63441"/>
                  </a:lnTo>
                  <a:lnTo>
                    <a:pt x="5481" y="64112"/>
                  </a:lnTo>
                  <a:lnTo>
                    <a:pt x="6124" y="64727"/>
                  </a:lnTo>
                  <a:lnTo>
                    <a:pt x="6823" y="65315"/>
                  </a:lnTo>
                  <a:lnTo>
                    <a:pt x="7522" y="65874"/>
                  </a:lnTo>
                  <a:lnTo>
                    <a:pt x="8249" y="66377"/>
                  </a:lnTo>
                  <a:lnTo>
                    <a:pt x="9004" y="66880"/>
                  </a:lnTo>
                  <a:lnTo>
                    <a:pt x="9787" y="67328"/>
                  </a:lnTo>
                  <a:lnTo>
                    <a:pt x="10597" y="67719"/>
                  </a:lnTo>
                  <a:lnTo>
                    <a:pt x="11408" y="68111"/>
                  </a:lnTo>
                  <a:lnTo>
                    <a:pt x="12275" y="68446"/>
                  </a:lnTo>
                  <a:lnTo>
                    <a:pt x="13142" y="68726"/>
                  </a:lnTo>
                  <a:lnTo>
                    <a:pt x="14036" y="68977"/>
                  </a:lnTo>
                  <a:lnTo>
                    <a:pt x="14931" y="69201"/>
                  </a:lnTo>
                  <a:lnTo>
                    <a:pt x="15854" y="69369"/>
                  </a:lnTo>
                  <a:lnTo>
                    <a:pt x="16777" y="69481"/>
                  </a:lnTo>
                  <a:lnTo>
                    <a:pt x="17727" y="69537"/>
                  </a:lnTo>
                  <a:lnTo>
                    <a:pt x="18706" y="69565"/>
                  </a:lnTo>
                  <a:lnTo>
                    <a:pt x="110107" y="69565"/>
                  </a:lnTo>
                  <a:lnTo>
                    <a:pt x="111057" y="69537"/>
                  </a:lnTo>
                  <a:lnTo>
                    <a:pt x="112008" y="69481"/>
                  </a:lnTo>
                  <a:lnTo>
                    <a:pt x="112959" y="69369"/>
                  </a:lnTo>
                  <a:lnTo>
                    <a:pt x="113881" y="69201"/>
                  </a:lnTo>
                  <a:lnTo>
                    <a:pt x="114776" y="68977"/>
                  </a:lnTo>
                  <a:lnTo>
                    <a:pt x="115671" y="68726"/>
                  </a:lnTo>
                  <a:lnTo>
                    <a:pt x="116537" y="68446"/>
                  </a:lnTo>
                  <a:lnTo>
                    <a:pt x="117376" y="68111"/>
                  </a:lnTo>
                  <a:lnTo>
                    <a:pt x="118215" y="67719"/>
                  </a:lnTo>
                  <a:lnTo>
                    <a:pt x="119026" y="67328"/>
                  </a:lnTo>
                  <a:lnTo>
                    <a:pt x="119809" y="66880"/>
                  </a:lnTo>
                  <a:lnTo>
                    <a:pt x="120564" y="66377"/>
                  </a:lnTo>
                  <a:lnTo>
                    <a:pt x="121291" y="65874"/>
                  </a:lnTo>
                  <a:lnTo>
                    <a:pt x="121990" y="65315"/>
                  </a:lnTo>
                  <a:lnTo>
                    <a:pt x="122661" y="64727"/>
                  </a:lnTo>
                  <a:lnTo>
                    <a:pt x="123332" y="64112"/>
                  </a:lnTo>
                  <a:lnTo>
                    <a:pt x="123947" y="63441"/>
                  </a:lnTo>
                  <a:lnTo>
                    <a:pt x="124534" y="62770"/>
                  </a:lnTo>
                  <a:lnTo>
                    <a:pt x="125093" y="62071"/>
                  </a:lnTo>
                  <a:lnTo>
                    <a:pt x="125596" y="61344"/>
                  </a:lnTo>
                  <a:lnTo>
                    <a:pt x="126100" y="60589"/>
                  </a:lnTo>
                  <a:lnTo>
                    <a:pt x="126547" y="59807"/>
                  </a:lnTo>
                  <a:lnTo>
                    <a:pt x="126938" y="58996"/>
                  </a:lnTo>
                  <a:lnTo>
                    <a:pt x="127330" y="58157"/>
                  </a:lnTo>
                  <a:lnTo>
                    <a:pt x="127665" y="57318"/>
                  </a:lnTo>
                  <a:lnTo>
                    <a:pt x="127945" y="56451"/>
                  </a:lnTo>
                  <a:lnTo>
                    <a:pt x="128197" y="55557"/>
                  </a:lnTo>
                  <a:lnTo>
                    <a:pt x="128420" y="54662"/>
                  </a:lnTo>
                  <a:lnTo>
                    <a:pt x="128588" y="53739"/>
                  </a:lnTo>
                  <a:lnTo>
                    <a:pt x="128700" y="52789"/>
                  </a:lnTo>
                  <a:lnTo>
                    <a:pt x="128756" y="51838"/>
                  </a:lnTo>
                  <a:lnTo>
                    <a:pt x="128784" y="50887"/>
                  </a:lnTo>
                  <a:lnTo>
                    <a:pt x="128784" y="18706"/>
                  </a:lnTo>
                  <a:lnTo>
                    <a:pt x="128756" y="17727"/>
                  </a:lnTo>
                  <a:lnTo>
                    <a:pt x="128700" y="16777"/>
                  </a:lnTo>
                  <a:lnTo>
                    <a:pt x="128588" y="15854"/>
                  </a:lnTo>
                  <a:lnTo>
                    <a:pt x="128420" y="14931"/>
                  </a:lnTo>
                  <a:lnTo>
                    <a:pt x="128197" y="14036"/>
                  </a:lnTo>
                  <a:lnTo>
                    <a:pt x="127945" y="13142"/>
                  </a:lnTo>
                  <a:lnTo>
                    <a:pt x="127665" y="12275"/>
                  </a:lnTo>
                  <a:lnTo>
                    <a:pt x="127330" y="11408"/>
                  </a:lnTo>
                  <a:lnTo>
                    <a:pt x="126938" y="10597"/>
                  </a:lnTo>
                  <a:lnTo>
                    <a:pt x="126547" y="9787"/>
                  </a:lnTo>
                  <a:lnTo>
                    <a:pt x="126100" y="9004"/>
                  </a:lnTo>
                  <a:lnTo>
                    <a:pt x="125596" y="8249"/>
                  </a:lnTo>
                  <a:lnTo>
                    <a:pt x="125093" y="7522"/>
                  </a:lnTo>
                  <a:lnTo>
                    <a:pt x="124534" y="6795"/>
                  </a:lnTo>
                  <a:lnTo>
                    <a:pt x="123947" y="6124"/>
                  </a:lnTo>
                  <a:lnTo>
                    <a:pt x="123332" y="5481"/>
                  </a:lnTo>
                  <a:lnTo>
                    <a:pt x="122661" y="4866"/>
                  </a:lnTo>
                  <a:lnTo>
                    <a:pt x="121990" y="4279"/>
                  </a:lnTo>
                  <a:lnTo>
                    <a:pt x="121291" y="3719"/>
                  </a:lnTo>
                  <a:lnTo>
                    <a:pt x="120564" y="3188"/>
                  </a:lnTo>
                  <a:lnTo>
                    <a:pt x="119809" y="2713"/>
                  </a:lnTo>
                  <a:lnTo>
                    <a:pt x="119026" y="2265"/>
                  </a:lnTo>
                  <a:lnTo>
                    <a:pt x="118215" y="1846"/>
                  </a:lnTo>
                  <a:lnTo>
                    <a:pt x="117376" y="1483"/>
                  </a:lnTo>
                  <a:lnTo>
                    <a:pt x="116537" y="1147"/>
                  </a:lnTo>
                  <a:lnTo>
                    <a:pt x="115671" y="840"/>
                  </a:lnTo>
                  <a:lnTo>
                    <a:pt x="114776" y="588"/>
                  </a:lnTo>
                  <a:lnTo>
                    <a:pt x="113881" y="392"/>
                  </a:lnTo>
                  <a:lnTo>
                    <a:pt x="112959" y="224"/>
                  </a:lnTo>
                  <a:lnTo>
                    <a:pt x="112008" y="113"/>
                  </a:lnTo>
                  <a:lnTo>
                    <a:pt x="111057" y="29"/>
                  </a:lnTo>
                  <a:lnTo>
                    <a:pt x="11010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8" name="Google Shape;3678;p38"/>
            <p:cNvSpPr/>
            <p:nvPr/>
          </p:nvSpPr>
          <p:spPr>
            <a:xfrm>
              <a:off x="2616800" y="1535325"/>
              <a:ext cx="3363600" cy="1883125"/>
            </a:xfrm>
            <a:custGeom>
              <a:avLst/>
              <a:gdLst/>
              <a:ahLst/>
              <a:cxnLst/>
              <a:rect l="l" t="t" r="r" b="b"/>
              <a:pathLst>
                <a:path w="134544" h="75325" extrusionOk="0">
                  <a:moveTo>
                    <a:pt x="112986" y="4306"/>
                  </a:moveTo>
                  <a:lnTo>
                    <a:pt x="113881" y="4334"/>
                  </a:lnTo>
                  <a:lnTo>
                    <a:pt x="114748" y="4390"/>
                  </a:lnTo>
                  <a:lnTo>
                    <a:pt x="115615" y="4502"/>
                  </a:lnTo>
                  <a:lnTo>
                    <a:pt x="116453" y="4670"/>
                  </a:lnTo>
                  <a:lnTo>
                    <a:pt x="117292" y="4866"/>
                  </a:lnTo>
                  <a:lnTo>
                    <a:pt x="118103" y="5089"/>
                  </a:lnTo>
                  <a:lnTo>
                    <a:pt x="118914" y="5369"/>
                  </a:lnTo>
                  <a:lnTo>
                    <a:pt x="119697" y="5676"/>
                  </a:lnTo>
                  <a:lnTo>
                    <a:pt x="120452" y="6012"/>
                  </a:lnTo>
                  <a:lnTo>
                    <a:pt x="121207" y="6403"/>
                  </a:lnTo>
                  <a:lnTo>
                    <a:pt x="121934" y="6795"/>
                  </a:lnTo>
                  <a:lnTo>
                    <a:pt x="122633" y="7242"/>
                  </a:lnTo>
                  <a:lnTo>
                    <a:pt x="123304" y="7746"/>
                  </a:lnTo>
                  <a:lnTo>
                    <a:pt x="123947" y="8249"/>
                  </a:lnTo>
                  <a:lnTo>
                    <a:pt x="124590" y="8780"/>
                  </a:lnTo>
                  <a:lnTo>
                    <a:pt x="125177" y="9367"/>
                  </a:lnTo>
                  <a:lnTo>
                    <a:pt x="125764" y="9954"/>
                  </a:lnTo>
                  <a:lnTo>
                    <a:pt x="126295" y="10597"/>
                  </a:lnTo>
                  <a:lnTo>
                    <a:pt x="126799" y="11240"/>
                  </a:lnTo>
                  <a:lnTo>
                    <a:pt x="127274" y="11912"/>
                  </a:lnTo>
                  <a:lnTo>
                    <a:pt x="127721" y="12611"/>
                  </a:lnTo>
                  <a:lnTo>
                    <a:pt x="128141" y="13337"/>
                  </a:lnTo>
                  <a:lnTo>
                    <a:pt x="128532" y="14092"/>
                  </a:lnTo>
                  <a:lnTo>
                    <a:pt x="128868" y="14847"/>
                  </a:lnTo>
                  <a:lnTo>
                    <a:pt x="129175" y="15630"/>
                  </a:lnTo>
                  <a:lnTo>
                    <a:pt x="129455" y="16441"/>
                  </a:lnTo>
                  <a:lnTo>
                    <a:pt x="129678" y="17252"/>
                  </a:lnTo>
                  <a:lnTo>
                    <a:pt x="129874" y="18091"/>
                  </a:lnTo>
                  <a:lnTo>
                    <a:pt x="130042" y="18929"/>
                  </a:lnTo>
                  <a:lnTo>
                    <a:pt x="130154" y="19796"/>
                  </a:lnTo>
                  <a:lnTo>
                    <a:pt x="130210" y="20663"/>
                  </a:lnTo>
                  <a:lnTo>
                    <a:pt x="130238" y="21558"/>
                  </a:lnTo>
                  <a:lnTo>
                    <a:pt x="130238" y="53767"/>
                  </a:lnTo>
                  <a:lnTo>
                    <a:pt x="130210" y="54634"/>
                  </a:lnTo>
                  <a:lnTo>
                    <a:pt x="130154" y="55529"/>
                  </a:lnTo>
                  <a:lnTo>
                    <a:pt x="130042" y="56367"/>
                  </a:lnTo>
                  <a:lnTo>
                    <a:pt x="129874" y="57234"/>
                  </a:lnTo>
                  <a:lnTo>
                    <a:pt x="129678" y="58073"/>
                  </a:lnTo>
                  <a:lnTo>
                    <a:pt x="129455" y="58884"/>
                  </a:lnTo>
                  <a:lnTo>
                    <a:pt x="129175" y="59695"/>
                  </a:lnTo>
                  <a:lnTo>
                    <a:pt x="128868" y="60478"/>
                  </a:lnTo>
                  <a:lnTo>
                    <a:pt x="128532" y="61232"/>
                  </a:lnTo>
                  <a:lnTo>
                    <a:pt x="128141" y="61987"/>
                  </a:lnTo>
                  <a:lnTo>
                    <a:pt x="127721" y="62686"/>
                  </a:lnTo>
                  <a:lnTo>
                    <a:pt x="127274" y="63385"/>
                  </a:lnTo>
                  <a:lnTo>
                    <a:pt x="126799" y="64084"/>
                  </a:lnTo>
                  <a:lnTo>
                    <a:pt x="126295" y="64727"/>
                  </a:lnTo>
                  <a:lnTo>
                    <a:pt x="125764" y="65343"/>
                  </a:lnTo>
                  <a:lnTo>
                    <a:pt x="125177" y="65958"/>
                  </a:lnTo>
                  <a:lnTo>
                    <a:pt x="124590" y="66517"/>
                  </a:lnTo>
                  <a:lnTo>
                    <a:pt x="123947" y="67076"/>
                  </a:lnTo>
                  <a:lnTo>
                    <a:pt x="123304" y="67579"/>
                  </a:lnTo>
                  <a:lnTo>
                    <a:pt x="122633" y="68055"/>
                  </a:lnTo>
                  <a:lnTo>
                    <a:pt x="121934" y="68502"/>
                  </a:lnTo>
                  <a:lnTo>
                    <a:pt x="121207" y="68921"/>
                  </a:lnTo>
                  <a:lnTo>
                    <a:pt x="120452" y="69313"/>
                  </a:lnTo>
                  <a:lnTo>
                    <a:pt x="119697" y="69648"/>
                  </a:lnTo>
                  <a:lnTo>
                    <a:pt x="118914" y="69956"/>
                  </a:lnTo>
                  <a:lnTo>
                    <a:pt x="118103" y="70236"/>
                  </a:lnTo>
                  <a:lnTo>
                    <a:pt x="117292" y="70459"/>
                  </a:lnTo>
                  <a:lnTo>
                    <a:pt x="116453" y="70655"/>
                  </a:lnTo>
                  <a:lnTo>
                    <a:pt x="115615" y="70795"/>
                  </a:lnTo>
                  <a:lnTo>
                    <a:pt x="114748" y="70907"/>
                  </a:lnTo>
                  <a:lnTo>
                    <a:pt x="113881" y="70990"/>
                  </a:lnTo>
                  <a:lnTo>
                    <a:pt x="20691" y="70990"/>
                  </a:lnTo>
                  <a:lnTo>
                    <a:pt x="19796" y="70907"/>
                  </a:lnTo>
                  <a:lnTo>
                    <a:pt x="18957" y="70795"/>
                  </a:lnTo>
                  <a:lnTo>
                    <a:pt x="18091" y="70655"/>
                  </a:lnTo>
                  <a:lnTo>
                    <a:pt x="17252" y="70459"/>
                  </a:lnTo>
                  <a:lnTo>
                    <a:pt x="16441" y="70236"/>
                  </a:lnTo>
                  <a:lnTo>
                    <a:pt x="15630" y="69956"/>
                  </a:lnTo>
                  <a:lnTo>
                    <a:pt x="14847" y="69648"/>
                  </a:lnTo>
                  <a:lnTo>
                    <a:pt x="14092" y="69313"/>
                  </a:lnTo>
                  <a:lnTo>
                    <a:pt x="13337" y="68921"/>
                  </a:lnTo>
                  <a:lnTo>
                    <a:pt x="12638" y="68502"/>
                  </a:lnTo>
                  <a:lnTo>
                    <a:pt x="11939" y="68055"/>
                  </a:lnTo>
                  <a:lnTo>
                    <a:pt x="11240" y="67579"/>
                  </a:lnTo>
                  <a:lnTo>
                    <a:pt x="10597" y="67076"/>
                  </a:lnTo>
                  <a:lnTo>
                    <a:pt x="9982" y="66517"/>
                  </a:lnTo>
                  <a:lnTo>
                    <a:pt x="9367" y="65958"/>
                  </a:lnTo>
                  <a:lnTo>
                    <a:pt x="8808" y="65343"/>
                  </a:lnTo>
                  <a:lnTo>
                    <a:pt x="8249" y="64727"/>
                  </a:lnTo>
                  <a:lnTo>
                    <a:pt x="7745" y="64084"/>
                  </a:lnTo>
                  <a:lnTo>
                    <a:pt x="7270" y="63385"/>
                  </a:lnTo>
                  <a:lnTo>
                    <a:pt x="6823" y="62686"/>
                  </a:lnTo>
                  <a:lnTo>
                    <a:pt x="6403" y="61987"/>
                  </a:lnTo>
                  <a:lnTo>
                    <a:pt x="6012" y="61232"/>
                  </a:lnTo>
                  <a:lnTo>
                    <a:pt x="5676" y="60478"/>
                  </a:lnTo>
                  <a:lnTo>
                    <a:pt x="5369" y="59695"/>
                  </a:lnTo>
                  <a:lnTo>
                    <a:pt x="5089" y="58884"/>
                  </a:lnTo>
                  <a:lnTo>
                    <a:pt x="4866" y="58073"/>
                  </a:lnTo>
                  <a:lnTo>
                    <a:pt x="4670" y="57234"/>
                  </a:lnTo>
                  <a:lnTo>
                    <a:pt x="4530" y="56367"/>
                  </a:lnTo>
                  <a:lnTo>
                    <a:pt x="4418" y="55529"/>
                  </a:lnTo>
                  <a:lnTo>
                    <a:pt x="4334" y="54634"/>
                  </a:lnTo>
                  <a:lnTo>
                    <a:pt x="4334" y="53767"/>
                  </a:lnTo>
                  <a:lnTo>
                    <a:pt x="4334" y="21558"/>
                  </a:lnTo>
                  <a:lnTo>
                    <a:pt x="4334" y="20663"/>
                  </a:lnTo>
                  <a:lnTo>
                    <a:pt x="4418" y="19796"/>
                  </a:lnTo>
                  <a:lnTo>
                    <a:pt x="4530" y="18929"/>
                  </a:lnTo>
                  <a:lnTo>
                    <a:pt x="4670" y="18091"/>
                  </a:lnTo>
                  <a:lnTo>
                    <a:pt x="4866" y="17252"/>
                  </a:lnTo>
                  <a:lnTo>
                    <a:pt x="5089" y="16441"/>
                  </a:lnTo>
                  <a:lnTo>
                    <a:pt x="5369" y="15630"/>
                  </a:lnTo>
                  <a:lnTo>
                    <a:pt x="5676" y="14847"/>
                  </a:lnTo>
                  <a:lnTo>
                    <a:pt x="6012" y="14092"/>
                  </a:lnTo>
                  <a:lnTo>
                    <a:pt x="6403" y="13337"/>
                  </a:lnTo>
                  <a:lnTo>
                    <a:pt x="6823" y="12611"/>
                  </a:lnTo>
                  <a:lnTo>
                    <a:pt x="7270" y="11912"/>
                  </a:lnTo>
                  <a:lnTo>
                    <a:pt x="7745" y="11240"/>
                  </a:lnTo>
                  <a:lnTo>
                    <a:pt x="8249" y="10597"/>
                  </a:lnTo>
                  <a:lnTo>
                    <a:pt x="8808" y="9954"/>
                  </a:lnTo>
                  <a:lnTo>
                    <a:pt x="9367" y="9367"/>
                  </a:lnTo>
                  <a:lnTo>
                    <a:pt x="9982" y="8780"/>
                  </a:lnTo>
                  <a:lnTo>
                    <a:pt x="10597" y="8249"/>
                  </a:lnTo>
                  <a:lnTo>
                    <a:pt x="11240" y="7746"/>
                  </a:lnTo>
                  <a:lnTo>
                    <a:pt x="11939" y="7242"/>
                  </a:lnTo>
                  <a:lnTo>
                    <a:pt x="12638" y="6795"/>
                  </a:lnTo>
                  <a:lnTo>
                    <a:pt x="13337" y="6403"/>
                  </a:lnTo>
                  <a:lnTo>
                    <a:pt x="14092" y="6012"/>
                  </a:lnTo>
                  <a:lnTo>
                    <a:pt x="14847" y="5676"/>
                  </a:lnTo>
                  <a:lnTo>
                    <a:pt x="15630" y="5369"/>
                  </a:lnTo>
                  <a:lnTo>
                    <a:pt x="16441" y="5089"/>
                  </a:lnTo>
                  <a:lnTo>
                    <a:pt x="17252" y="4866"/>
                  </a:lnTo>
                  <a:lnTo>
                    <a:pt x="18091" y="4670"/>
                  </a:lnTo>
                  <a:lnTo>
                    <a:pt x="18957" y="4502"/>
                  </a:lnTo>
                  <a:lnTo>
                    <a:pt x="19796" y="4390"/>
                  </a:lnTo>
                  <a:lnTo>
                    <a:pt x="20691" y="4334"/>
                  </a:lnTo>
                  <a:lnTo>
                    <a:pt x="21558" y="4306"/>
                  </a:lnTo>
                  <a:close/>
                  <a:moveTo>
                    <a:pt x="21558" y="1"/>
                  </a:moveTo>
                  <a:lnTo>
                    <a:pt x="20467" y="29"/>
                  </a:lnTo>
                  <a:lnTo>
                    <a:pt x="19377" y="113"/>
                  </a:lnTo>
                  <a:lnTo>
                    <a:pt x="18286" y="252"/>
                  </a:lnTo>
                  <a:lnTo>
                    <a:pt x="17224" y="448"/>
                  </a:lnTo>
                  <a:lnTo>
                    <a:pt x="16189" y="672"/>
                  </a:lnTo>
                  <a:lnTo>
                    <a:pt x="15155" y="979"/>
                  </a:lnTo>
                  <a:lnTo>
                    <a:pt x="14148" y="1315"/>
                  </a:lnTo>
                  <a:lnTo>
                    <a:pt x="13170" y="1678"/>
                  </a:lnTo>
                  <a:lnTo>
                    <a:pt x="12219" y="2126"/>
                  </a:lnTo>
                  <a:lnTo>
                    <a:pt x="11296" y="2601"/>
                  </a:lnTo>
                  <a:lnTo>
                    <a:pt x="10402" y="3132"/>
                  </a:lnTo>
                  <a:lnTo>
                    <a:pt x="9507" y="3691"/>
                  </a:lnTo>
                  <a:lnTo>
                    <a:pt x="8668" y="4279"/>
                  </a:lnTo>
                  <a:lnTo>
                    <a:pt x="7857" y="4922"/>
                  </a:lnTo>
                  <a:lnTo>
                    <a:pt x="7074" y="5593"/>
                  </a:lnTo>
                  <a:lnTo>
                    <a:pt x="6319" y="6320"/>
                  </a:lnTo>
                  <a:lnTo>
                    <a:pt x="5620" y="7074"/>
                  </a:lnTo>
                  <a:lnTo>
                    <a:pt x="4921" y="7857"/>
                  </a:lnTo>
                  <a:lnTo>
                    <a:pt x="4306" y="8668"/>
                  </a:lnTo>
                  <a:lnTo>
                    <a:pt x="3691" y="9507"/>
                  </a:lnTo>
                  <a:lnTo>
                    <a:pt x="3132" y="10374"/>
                  </a:lnTo>
                  <a:lnTo>
                    <a:pt x="2601" y="11268"/>
                  </a:lnTo>
                  <a:lnTo>
                    <a:pt x="2125" y="12219"/>
                  </a:lnTo>
                  <a:lnTo>
                    <a:pt x="1706" y="13170"/>
                  </a:lnTo>
                  <a:lnTo>
                    <a:pt x="1315" y="14148"/>
                  </a:lnTo>
                  <a:lnTo>
                    <a:pt x="979" y="15155"/>
                  </a:lnTo>
                  <a:lnTo>
                    <a:pt x="699" y="16161"/>
                  </a:lnTo>
                  <a:lnTo>
                    <a:pt x="448" y="17224"/>
                  </a:lnTo>
                  <a:lnTo>
                    <a:pt x="252" y="18286"/>
                  </a:lnTo>
                  <a:lnTo>
                    <a:pt x="112" y="19349"/>
                  </a:lnTo>
                  <a:lnTo>
                    <a:pt x="28" y="20439"/>
                  </a:lnTo>
                  <a:lnTo>
                    <a:pt x="0" y="21558"/>
                  </a:lnTo>
                  <a:lnTo>
                    <a:pt x="0" y="53767"/>
                  </a:lnTo>
                  <a:lnTo>
                    <a:pt x="28" y="54858"/>
                  </a:lnTo>
                  <a:lnTo>
                    <a:pt x="112" y="55948"/>
                  </a:lnTo>
                  <a:lnTo>
                    <a:pt x="252" y="57039"/>
                  </a:lnTo>
                  <a:lnTo>
                    <a:pt x="448" y="58101"/>
                  </a:lnTo>
                  <a:lnTo>
                    <a:pt x="699" y="59136"/>
                  </a:lnTo>
                  <a:lnTo>
                    <a:pt x="979" y="60170"/>
                  </a:lnTo>
                  <a:lnTo>
                    <a:pt x="1315" y="61177"/>
                  </a:lnTo>
                  <a:lnTo>
                    <a:pt x="1706" y="62155"/>
                  </a:lnTo>
                  <a:lnTo>
                    <a:pt x="2125" y="63106"/>
                  </a:lnTo>
                  <a:lnTo>
                    <a:pt x="2601" y="64028"/>
                  </a:lnTo>
                  <a:lnTo>
                    <a:pt x="3132" y="64923"/>
                  </a:lnTo>
                  <a:lnTo>
                    <a:pt x="3691" y="65818"/>
                  </a:lnTo>
                  <a:lnTo>
                    <a:pt x="4306" y="66657"/>
                  </a:lnTo>
                  <a:lnTo>
                    <a:pt x="4921" y="67468"/>
                  </a:lnTo>
                  <a:lnTo>
                    <a:pt x="5620" y="68250"/>
                  </a:lnTo>
                  <a:lnTo>
                    <a:pt x="6319" y="69005"/>
                  </a:lnTo>
                  <a:lnTo>
                    <a:pt x="7074" y="69704"/>
                  </a:lnTo>
                  <a:lnTo>
                    <a:pt x="7857" y="70403"/>
                  </a:lnTo>
                  <a:lnTo>
                    <a:pt x="8668" y="71018"/>
                  </a:lnTo>
                  <a:lnTo>
                    <a:pt x="9507" y="71634"/>
                  </a:lnTo>
                  <a:lnTo>
                    <a:pt x="10402" y="72193"/>
                  </a:lnTo>
                  <a:lnTo>
                    <a:pt x="11296" y="72724"/>
                  </a:lnTo>
                  <a:lnTo>
                    <a:pt x="12219" y="73199"/>
                  </a:lnTo>
                  <a:lnTo>
                    <a:pt x="13170" y="73619"/>
                  </a:lnTo>
                  <a:lnTo>
                    <a:pt x="14148" y="74010"/>
                  </a:lnTo>
                  <a:lnTo>
                    <a:pt x="15155" y="74346"/>
                  </a:lnTo>
                  <a:lnTo>
                    <a:pt x="16189" y="74625"/>
                  </a:lnTo>
                  <a:lnTo>
                    <a:pt x="17224" y="74877"/>
                  </a:lnTo>
                  <a:lnTo>
                    <a:pt x="18286" y="75073"/>
                  </a:lnTo>
                  <a:lnTo>
                    <a:pt x="19377" y="75212"/>
                  </a:lnTo>
                  <a:lnTo>
                    <a:pt x="20467" y="75296"/>
                  </a:lnTo>
                  <a:lnTo>
                    <a:pt x="21558" y="75324"/>
                  </a:lnTo>
                  <a:lnTo>
                    <a:pt x="112986" y="75324"/>
                  </a:lnTo>
                  <a:lnTo>
                    <a:pt x="114105" y="75296"/>
                  </a:lnTo>
                  <a:lnTo>
                    <a:pt x="115195" y="75212"/>
                  </a:lnTo>
                  <a:lnTo>
                    <a:pt x="116258" y="75073"/>
                  </a:lnTo>
                  <a:lnTo>
                    <a:pt x="117320" y="74877"/>
                  </a:lnTo>
                  <a:lnTo>
                    <a:pt x="118383" y="74625"/>
                  </a:lnTo>
                  <a:lnTo>
                    <a:pt x="119389" y="74346"/>
                  </a:lnTo>
                  <a:lnTo>
                    <a:pt x="120396" y="74010"/>
                  </a:lnTo>
                  <a:lnTo>
                    <a:pt x="121374" y="73619"/>
                  </a:lnTo>
                  <a:lnTo>
                    <a:pt x="122325" y="73199"/>
                  </a:lnTo>
                  <a:lnTo>
                    <a:pt x="123248" y="72724"/>
                  </a:lnTo>
                  <a:lnTo>
                    <a:pt x="124170" y="72193"/>
                  </a:lnTo>
                  <a:lnTo>
                    <a:pt x="125037" y="71634"/>
                  </a:lnTo>
                  <a:lnTo>
                    <a:pt x="125876" y="71018"/>
                  </a:lnTo>
                  <a:lnTo>
                    <a:pt x="126687" y="70403"/>
                  </a:lnTo>
                  <a:lnTo>
                    <a:pt x="127470" y="69704"/>
                  </a:lnTo>
                  <a:lnTo>
                    <a:pt x="128225" y="69005"/>
                  </a:lnTo>
                  <a:lnTo>
                    <a:pt x="128951" y="68250"/>
                  </a:lnTo>
                  <a:lnTo>
                    <a:pt x="129623" y="67468"/>
                  </a:lnTo>
                  <a:lnTo>
                    <a:pt x="130266" y="66657"/>
                  </a:lnTo>
                  <a:lnTo>
                    <a:pt x="130853" y="65818"/>
                  </a:lnTo>
                  <a:lnTo>
                    <a:pt x="131412" y="64923"/>
                  </a:lnTo>
                  <a:lnTo>
                    <a:pt x="131943" y="64028"/>
                  </a:lnTo>
                  <a:lnTo>
                    <a:pt x="132418" y="63106"/>
                  </a:lnTo>
                  <a:lnTo>
                    <a:pt x="132838" y="62155"/>
                  </a:lnTo>
                  <a:lnTo>
                    <a:pt x="133229" y="61177"/>
                  </a:lnTo>
                  <a:lnTo>
                    <a:pt x="133565" y="60170"/>
                  </a:lnTo>
                  <a:lnTo>
                    <a:pt x="133872" y="59136"/>
                  </a:lnTo>
                  <a:lnTo>
                    <a:pt x="134096" y="58101"/>
                  </a:lnTo>
                  <a:lnTo>
                    <a:pt x="134292" y="57039"/>
                  </a:lnTo>
                  <a:lnTo>
                    <a:pt x="134432" y="55948"/>
                  </a:lnTo>
                  <a:lnTo>
                    <a:pt x="134515" y="54858"/>
                  </a:lnTo>
                  <a:lnTo>
                    <a:pt x="134543" y="53767"/>
                  </a:lnTo>
                  <a:lnTo>
                    <a:pt x="134543" y="21558"/>
                  </a:lnTo>
                  <a:lnTo>
                    <a:pt x="134515" y="20439"/>
                  </a:lnTo>
                  <a:lnTo>
                    <a:pt x="134432" y="19349"/>
                  </a:lnTo>
                  <a:lnTo>
                    <a:pt x="134292" y="18286"/>
                  </a:lnTo>
                  <a:lnTo>
                    <a:pt x="134096" y="17224"/>
                  </a:lnTo>
                  <a:lnTo>
                    <a:pt x="133872" y="16161"/>
                  </a:lnTo>
                  <a:lnTo>
                    <a:pt x="133565" y="15155"/>
                  </a:lnTo>
                  <a:lnTo>
                    <a:pt x="133229" y="14148"/>
                  </a:lnTo>
                  <a:lnTo>
                    <a:pt x="132838" y="13170"/>
                  </a:lnTo>
                  <a:lnTo>
                    <a:pt x="132418" y="12219"/>
                  </a:lnTo>
                  <a:lnTo>
                    <a:pt x="131943" y="11268"/>
                  </a:lnTo>
                  <a:lnTo>
                    <a:pt x="131412" y="10374"/>
                  </a:lnTo>
                  <a:lnTo>
                    <a:pt x="130853" y="9507"/>
                  </a:lnTo>
                  <a:lnTo>
                    <a:pt x="130266" y="8668"/>
                  </a:lnTo>
                  <a:lnTo>
                    <a:pt x="129623" y="7857"/>
                  </a:lnTo>
                  <a:lnTo>
                    <a:pt x="128951" y="7074"/>
                  </a:lnTo>
                  <a:lnTo>
                    <a:pt x="128225" y="6320"/>
                  </a:lnTo>
                  <a:lnTo>
                    <a:pt x="127470" y="5593"/>
                  </a:lnTo>
                  <a:lnTo>
                    <a:pt x="126687" y="4922"/>
                  </a:lnTo>
                  <a:lnTo>
                    <a:pt x="125876" y="4279"/>
                  </a:lnTo>
                  <a:lnTo>
                    <a:pt x="125037" y="3691"/>
                  </a:lnTo>
                  <a:lnTo>
                    <a:pt x="124170" y="3132"/>
                  </a:lnTo>
                  <a:lnTo>
                    <a:pt x="123248" y="2601"/>
                  </a:lnTo>
                  <a:lnTo>
                    <a:pt x="122325" y="2126"/>
                  </a:lnTo>
                  <a:lnTo>
                    <a:pt x="121374" y="1678"/>
                  </a:lnTo>
                  <a:lnTo>
                    <a:pt x="120396" y="1315"/>
                  </a:lnTo>
                  <a:lnTo>
                    <a:pt x="119389" y="979"/>
                  </a:lnTo>
                  <a:lnTo>
                    <a:pt x="118383" y="672"/>
                  </a:lnTo>
                  <a:lnTo>
                    <a:pt x="117320" y="448"/>
                  </a:lnTo>
                  <a:lnTo>
                    <a:pt x="116258" y="252"/>
                  </a:lnTo>
                  <a:lnTo>
                    <a:pt x="115195" y="113"/>
                  </a:lnTo>
                  <a:lnTo>
                    <a:pt x="114105" y="29"/>
                  </a:lnTo>
                  <a:lnTo>
                    <a:pt x="11298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9" name="Google Shape;3679;p38"/>
            <p:cNvSpPr/>
            <p:nvPr/>
          </p:nvSpPr>
          <p:spPr>
            <a:xfrm>
              <a:off x="2609800" y="1535325"/>
              <a:ext cx="3370600" cy="1890100"/>
            </a:xfrm>
            <a:custGeom>
              <a:avLst/>
              <a:gdLst/>
              <a:ahLst/>
              <a:cxnLst/>
              <a:rect l="l" t="t" r="r" b="b"/>
              <a:pathLst>
                <a:path w="134824" h="75604" extrusionOk="0">
                  <a:moveTo>
                    <a:pt x="113127" y="280"/>
                  </a:moveTo>
                  <a:lnTo>
                    <a:pt x="114217" y="308"/>
                  </a:lnTo>
                  <a:lnTo>
                    <a:pt x="115307" y="392"/>
                  </a:lnTo>
                  <a:lnTo>
                    <a:pt x="116370" y="532"/>
                  </a:lnTo>
                  <a:lnTo>
                    <a:pt x="117432" y="728"/>
                  </a:lnTo>
                  <a:lnTo>
                    <a:pt x="118467" y="951"/>
                  </a:lnTo>
                  <a:lnTo>
                    <a:pt x="119473" y="1259"/>
                  </a:lnTo>
                  <a:lnTo>
                    <a:pt x="120480" y="1594"/>
                  </a:lnTo>
                  <a:lnTo>
                    <a:pt x="121459" y="1958"/>
                  </a:lnTo>
                  <a:lnTo>
                    <a:pt x="122409" y="2405"/>
                  </a:lnTo>
                  <a:lnTo>
                    <a:pt x="123332" y="2881"/>
                  </a:lnTo>
                  <a:lnTo>
                    <a:pt x="124227" y="3384"/>
                  </a:lnTo>
                  <a:lnTo>
                    <a:pt x="125093" y="3943"/>
                  </a:lnTo>
                  <a:lnTo>
                    <a:pt x="125932" y="4558"/>
                  </a:lnTo>
                  <a:lnTo>
                    <a:pt x="126743" y="5173"/>
                  </a:lnTo>
                  <a:lnTo>
                    <a:pt x="127526" y="5844"/>
                  </a:lnTo>
                  <a:lnTo>
                    <a:pt x="128253" y="6571"/>
                  </a:lnTo>
                  <a:lnTo>
                    <a:pt x="128980" y="7298"/>
                  </a:lnTo>
                  <a:lnTo>
                    <a:pt x="129651" y="8081"/>
                  </a:lnTo>
                  <a:lnTo>
                    <a:pt x="130266" y="8892"/>
                  </a:lnTo>
                  <a:lnTo>
                    <a:pt x="130881" y="9731"/>
                  </a:lnTo>
                  <a:lnTo>
                    <a:pt x="131440" y="10597"/>
                  </a:lnTo>
                  <a:lnTo>
                    <a:pt x="131944" y="11492"/>
                  </a:lnTo>
                  <a:lnTo>
                    <a:pt x="132419" y="12415"/>
                  </a:lnTo>
                  <a:lnTo>
                    <a:pt x="132838" y="13365"/>
                  </a:lnTo>
                  <a:lnTo>
                    <a:pt x="133230" y="14344"/>
                  </a:lnTo>
                  <a:lnTo>
                    <a:pt x="133565" y="15351"/>
                  </a:lnTo>
                  <a:lnTo>
                    <a:pt x="133873" y="16357"/>
                  </a:lnTo>
                  <a:lnTo>
                    <a:pt x="134096" y="17392"/>
                  </a:lnTo>
                  <a:lnTo>
                    <a:pt x="134292" y="18454"/>
                  </a:lnTo>
                  <a:lnTo>
                    <a:pt x="134432" y="19517"/>
                  </a:lnTo>
                  <a:lnTo>
                    <a:pt x="134516" y="20607"/>
                  </a:lnTo>
                  <a:lnTo>
                    <a:pt x="134544" y="21697"/>
                  </a:lnTo>
                  <a:lnTo>
                    <a:pt x="134544" y="53907"/>
                  </a:lnTo>
                  <a:lnTo>
                    <a:pt x="134516" y="54997"/>
                  </a:lnTo>
                  <a:lnTo>
                    <a:pt x="134432" y="56088"/>
                  </a:lnTo>
                  <a:lnTo>
                    <a:pt x="134292" y="57150"/>
                  </a:lnTo>
                  <a:lnTo>
                    <a:pt x="134096" y="58213"/>
                  </a:lnTo>
                  <a:lnTo>
                    <a:pt x="133873" y="59247"/>
                  </a:lnTo>
                  <a:lnTo>
                    <a:pt x="133565" y="60254"/>
                  </a:lnTo>
                  <a:lnTo>
                    <a:pt x="133230" y="61260"/>
                  </a:lnTo>
                  <a:lnTo>
                    <a:pt x="132838" y="62239"/>
                  </a:lnTo>
                  <a:lnTo>
                    <a:pt x="132419" y="63162"/>
                  </a:lnTo>
                  <a:lnTo>
                    <a:pt x="131944" y="64084"/>
                  </a:lnTo>
                  <a:lnTo>
                    <a:pt x="131440" y="65007"/>
                  </a:lnTo>
                  <a:lnTo>
                    <a:pt x="130881" y="65874"/>
                  </a:lnTo>
                  <a:lnTo>
                    <a:pt x="130266" y="66713"/>
                  </a:lnTo>
                  <a:lnTo>
                    <a:pt x="129651" y="67523"/>
                  </a:lnTo>
                  <a:lnTo>
                    <a:pt x="128980" y="68278"/>
                  </a:lnTo>
                  <a:lnTo>
                    <a:pt x="128253" y="69033"/>
                  </a:lnTo>
                  <a:lnTo>
                    <a:pt x="127526" y="69732"/>
                  </a:lnTo>
                  <a:lnTo>
                    <a:pt x="126743" y="70403"/>
                  </a:lnTo>
                  <a:lnTo>
                    <a:pt x="125932" y="71046"/>
                  </a:lnTo>
                  <a:lnTo>
                    <a:pt x="125093" y="71661"/>
                  </a:lnTo>
                  <a:lnTo>
                    <a:pt x="124227" y="72221"/>
                  </a:lnTo>
                  <a:lnTo>
                    <a:pt x="123332" y="72724"/>
                  </a:lnTo>
                  <a:lnTo>
                    <a:pt x="122409" y="73199"/>
                  </a:lnTo>
                  <a:lnTo>
                    <a:pt x="121459" y="73619"/>
                  </a:lnTo>
                  <a:lnTo>
                    <a:pt x="120480" y="74010"/>
                  </a:lnTo>
                  <a:lnTo>
                    <a:pt x="119473" y="74346"/>
                  </a:lnTo>
                  <a:lnTo>
                    <a:pt x="118467" y="74625"/>
                  </a:lnTo>
                  <a:lnTo>
                    <a:pt x="117432" y="74877"/>
                  </a:lnTo>
                  <a:lnTo>
                    <a:pt x="116370" y="75073"/>
                  </a:lnTo>
                  <a:lnTo>
                    <a:pt x="115307" y="75212"/>
                  </a:lnTo>
                  <a:lnTo>
                    <a:pt x="114217" y="75296"/>
                  </a:lnTo>
                  <a:lnTo>
                    <a:pt x="113127" y="75324"/>
                  </a:lnTo>
                  <a:lnTo>
                    <a:pt x="21698" y="75324"/>
                  </a:lnTo>
                  <a:lnTo>
                    <a:pt x="20607" y="75296"/>
                  </a:lnTo>
                  <a:lnTo>
                    <a:pt x="19517" y="75212"/>
                  </a:lnTo>
                  <a:lnTo>
                    <a:pt x="18454" y="75073"/>
                  </a:lnTo>
                  <a:lnTo>
                    <a:pt x="17392" y="74877"/>
                  </a:lnTo>
                  <a:lnTo>
                    <a:pt x="16357" y="74625"/>
                  </a:lnTo>
                  <a:lnTo>
                    <a:pt x="15351" y="74346"/>
                  </a:lnTo>
                  <a:lnTo>
                    <a:pt x="14344" y="74010"/>
                  </a:lnTo>
                  <a:lnTo>
                    <a:pt x="13366" y="73619"/>
                  </a:lnTo>
                  <a:lnTo>
                    <a:pt x="12443" y="73199"/>
                  </a:lnTo>
                  <a:lnTo>
                    <a:pt x="11520" y="72724"/>
                  </a:lnTo>
                  <a:lnTo>
                    <a:pt x="10598" y="72221"/>
                  </a:lnTo>
                  <a:lnTo>
                    <a:pt x="9731" y="71661"/>
                  </a:lnTo>
                  <a:lnTo>
                    <a:pt x="8892" y="71046"/>
                  </a:lnTo>
                  <a:lnTo>
                    <a:pt x="8081" y="70403"/>
                  </a:lnTo>
                  <a:lnTo>
                    <a:pt x="7326" y="69732"/>
                  </a:lnTo>
                  <a:lnTo>
                    <a:pt x="6571" y="69033"/>
                  </a:lnTo>
                  <a:lnTo>
                    <a:pt x="5872" y="68278"/>
                  </a:lnTo>
                  <a:lnTo>
                    <a:pt x="5173" y="67523"/>
                  </a:lnTo>
                  <a:lnTo>
                    <a:pt x="4558" y="66713"/>
                  </a:lnTo>
                  <a:lnTo>
                    <a:pt x="3943" y="65874"/>
                  </a:lnTo>
                  <a:lnTo>
                    <a:pt x="3384" y="65007"/>
                  </a:lnTo>
                  <a:lnTo>
                    <a:pt x="2881" y="64084"/>
                  </a:lnTo>
                  <a:lnTo>
                    <a:pt x="2405" y="63162"/>
                  </a:lnTo>
                  <a:lnTo>
                    <a:pt x="1986" y="62239"/>
                  </a:lnTo>
                  <a:lnTo>
                    <a:pt x="1595" y="61260"/>
                  </a:lnTo>
                  <a:lnTo>
                    <a:pt x="1259" y="60254"/>
                  </a:lnTo>
                  <a:lnTo>
                    <a:pt x="979" y="59247"/>
                  </a:lnTo>
                  <a:lnTo>
                    <a:pt x="728" y="58213"/>
                  </a:lnTo>
                  <a:lnTo>
                    <a:pt x="532" y="57150"/>
                  </a:lnTo>
                  <a:lnTo>
                    <a:pt x="392" y="56088"/>
                  </a:lnTo>
                  <a:lnTo>
                    <a:pt x="308" y="54997"/>
                  </a:lnTo>
                  <a:lnTo>
                    <a:pt x="280" y="53907"/>
                  </a:lnTo>
                  <a:lnTo>
                    <a:pt x="280" y="21697"/>
                  </a:lnTo>
                  <a:lnTo>
                    <a:pt x="308" y="20607"/>
                  </a:lnTo>
                  <a:lnTo>
                    <a:pt x="392" y="19517"/>
                  </a:lnTo>
                  <a:lnTo>
                    <a:pt x="532" y="18454"/>
                  </a:lnTo>
                  <a:lnTo>
                    <a:pt x="728" y="17392"/>
                  </a:lnTo>
                  <a:lnTo>
                    <a:pt x="979" y="16357"/>
                  </a:lnTo>
                  <a:lnTo>
                    <a:pt x="1259" y="15351"/>
                  </a:lnTo>
                  <a:lnTo>
                    <a:pt x="1595" y="14344"/>
                  </a:lnTo>
                  <a:lnTo>
                    <a:pt x="1986" y="13365"/>
                  </a:lnTo>
                  <a:lnTo>
                    <a:pt x="2405" y="12415"/>
                  </a:lnTo>
                  <a:lnTo>
                    <a:pt x="2881" y="11492"/>
                  </a:lnTo>
                  <a:lnTo>
                    <a:pt x="3384" y="10597"/>
                  </a:lnTo>
                  <a:lnTo>
                    <a:pt x="3943" y="9731"/>
                  </a:lnTo>
                  <a:lnTo>
                    <a:pt x="4558" y="8892"/>
                  </a:lnTo>
                  <a:lnTo>
                    <a:pt x="5173" y="8081"/>
                  </a:lnTo>
                  <a:lnTo>
                    <a:pt x="5872" y="7298"/>
                  </a:lnTo>
                  <a:lnTo>
                    <a:pt x="6571" y="6571"/>
                  </a:lnTo>
                  <a:lnTo>
                    <a:pt x="7326" y="5844"/>
                  </a:lnTo>
                  <a:lnTo>
                    <a:pt x="8081" y="5173"/>
                  </a:lnTo>
                  <a:lnTo>
                    <a:pt x="8892" y="4558"/>
                  </a:lnTo>
                  <a:lnTo>
                    <a:pt x="9731" y="3943"/>
                  </a:lnTo>
                  <a:lnTo>
                    <a:pt x="10598" y="3384"/>
                  </a:lnTo>
                  <a:lnTo>
                    <a:pt x="11520" y="2881"/>
                  </a:lnTo>
                  <a:lnTo>
                    <a:pt x="12443" y="2405"/>
                  </a:lnTo>
                  <a:lnTo>
                    <a:pt x="13366" y="1958"/>
                  </a:lnTo>
                  <a:lnTo>
                    <a:pt x="14344" y="1594"/>
                  </a:lnTo>
                  <a:lnTo>
                    <a:pt x="15351" y="1259"/>
                  </a:lnTo>
                  <a:lnTo>
                    <a:pt x="16357" y="951"/>
                  </a:lnTo>
                  <a:lnTo>
                    <a:pt x="17392" y="728"/>
                  </a:lnTo>
                  <a:lnTo>
                    <a:pt x="18454" y="532"/>
                  </a:lnTo>
                  <a:lnTo>
                    <a:pt x="19517" y="392"/>
                  </a:lnTo>
                  <a:lnTo>
                    <a:pt x="20607" y="308"/>
                  </a:lnTo>
                  <a:lnTo>
                    <a:pt x="21698" y="280"/>
                  </a:lnTo>
                  <a:close/>
                  <a:moveTo>
                    <a:pt x="21698" y="1"/>
                  </a:moveTo>
                  <a:lnTo>
                    <a:pt x="20579" y="29"/>
                  </a:lnTo>
                  <a:lnTo>
                    <a:pt x="19489" y="113"/>
                  </a:lnTo>
                  <a:lnTo>
                    <a:pt x="18398" y="252"/>
                  </a:lnTo>
                  <a:lnTo>
                    <a:pt x="17336" y="448"/>
                  </a:lnTo>
                  <a:lnTo>
                    <a:pt x="16301" y="672"/>
                  </a:lnTo>
                  <a:lnTo>
                    <a:pt x="15267" y="979"/>
                  </a:lnTo>
                  <a:lnTo>
                    <a:pt x="14260" y="1315"/>
                  </a:lnTo>
                  <a:lnTo>
                    <a:pt x="13254" y="1706"/>
                  </a:lnTo>
                  <a:lnTo>
                    <a:pt x="12303" y="2154"/>
                  </a:lnTo>
                  <a:lnTo>
                    <a:pt x="11381" y="2629"/>
                  </a:lnTo>
                  <a:lnTo>
                    <a:pt x="10458" y="3132"/>
                  </a:lnTo>
                  <a:lnTo>
                    <a:pt x="9591" y="3719"/>
                  </a:lnTo>
                  <a:lnTo>
                    <a:pt x="8724" y="4306"/>
                  </a:lnTo>
                  <a:lnTo>
                    <a:pt x="7914" y="4950"/>
                  </a:lnTo>
                  <a:lnTo>
                    <a:pt x="7131" y="5649"/>
                  </a:lnTo>
                  <a:lnTo>
                    <a:pt x="6376" y="6375"/>
                  </a:lnTo>
                  <a:lnTo>
                    <a:pt x="5649" y="7102"/>
                  </a:lnTo>
                  <a:lnTo>
                    <a:pt x="4978" y="7913"/>
                  </a:lnTo>
                  <a:lnTo>
                    <a:pt x="4307" y="8724"/>
                  </a:lnTo>
                  <a:lnTo>
                    <a:pt x="3720" y="9563"/>
                  </a:lnTo>
                  <a:lnTo>
                    <a:pt x="3160" y="10458"/>
                  </a:lnTo>
                  <a:lnTo>
                    <a:pt x="2629" y="11352"/>
                  </a:lnTo>
                  <a:lnTo>
                    <a:pt x="2154" y="12303"/>
                  </a:lnTo>
                  <a:lnTo>
                    <a:pt x="1706" y="13254"/>
                  </a:lnTo>
                  <a:lnTo>
                    <a:pt x="1315" y="14260"/>
                  </a:lnTo>
                  <a:lnTo>
                    <a:pt x="979" y="15267"/>
                  </a:lnTo>
                  <a:lnTo>
                    <a:pt x="700" y="16273"/>
                  </a:lnTo>
                  <a:lnTo>
                    <a:pt x="448" y="17336"/>
                  </a:lnTo>
                  <a:lnTo>
                    <a:pt x="253" y="18398"/>
                  </a:lnTo>
                  <a:lnTo>
                    <a:pt x="113" y="19489"/>
                  </a:lnTo>
                  <a:lnTo>
                    <a:pt x="29" y="20579"/>
                  </a:lnTo>
                  <a:lnTo>
                    <a:pt x="1" y="21697"/>
                  </a:lnTo>
                  <a:lnTo>
                    <a:pt x="1" y="53907"/>
                  </a:lnTo>
                  <a:lnTo>
                    <a:pt x="29" y="55025"/>
                  </a:lnTo>
                  <a:lnTo>
                    <a:pt x="113" y="56116"/>
                  </a:lnTo>
                  <a:lnTo>
                    <a:pt x="253" y="57206"/>
                  </a:lnTo>
                  <a:lnTo>
                    <a:pt x="448" y="58269"/>
                  </a:lnTo>
                  <a:lnTo>
                    <a:pt x="700" y="59303"/>
                  </a:lnTo>
                  <a:lnTo>
                    <a:pt x="979" y="60338"/>
                  </a:lnTo>
                  <a:lnTo>
                    <a:pt x="1315" y="61344"/>
                  </a:lnTo>
                  <a:lnTo>
                    <a:pt x="1706" y="62351"/>
                  </a:lnTo>
                  <a:lnTo>
                    <a:pt x="2154" y="63302"/>
                  </a:lnTo>
                  <a:lnTo>
                    <a:pt x="2629" y="64224"/>
                  </a:lnTo>
                  <a:lnTo>
                    <a:pt x="3160" y="65147"/>
                  </a:lnTo>
                  <a:lnTo>
                    <a:pt x="3720" y="66014"/>
                  </a:lnTo>
                  <a:lnTo>
                    <a:pt x="4307" y="66880"/>
                  </a:lnTo>
                  <a:lnTo>
                    <a:pt x="4978" y="67691"/>
                  </a:lnTo>
                  <a:lnTo>
                    <a:pt x="5649" y="68474"/>
                  </a:lnTo>
                  <a:lnTo>
                    <a:pt x="6376" y="69229"/>
                  </a:lnTo>
                  <a:lnTo>
                    <a:pt x="7131" y="69956"/>
                  </a:lnTo>
                  <a:lnTo>
                    <a:pt x="7914" y="70627"/>
                  </a:lnTo>
                  <a:lnTo>
                    <a:pt x="8724" y="71270"/>
                  </a:lnTo>
                  <a:lnTo>
                    <a:pt x="9591" y="71885"/>
                  </a:lnTo>
                  <a:lnTo>
                    <a:pt x="10458" y="72444"/>
                  </a:lnTo>
                  <a:lnTo>
                    <a:pt x="11381" y="72976"/>
                  </a:lnTo>
                  <a:lnTo>
                    <a:pt x="12303" y="73451"/>
                  </a:lnTo>
                  <a:lnTo>
                    <a:pt x="13254" y="73898"/>
                  </a:lnTo>
                  <a:lnTo>
                    <a:pt x="14260" y="74290"/>
                  </a:lnTo>
                  <a:lnTo>
                    <a:pt x="15267" y="74625"/>
                  </a:lnTo>
                  <a:lnTo>
                    <a:pt x="16301" y="74905"/>
                  </a:lnTo>
                  <a:lnTo>
                    <a:pt x="17336" y="75156"/>
                  </a:lnTo>
                  <a:lnTo>
                    <a:pt x="18398" y="75352"/>
                  </a:lnTo>
                  <a:lnTo>
                    <a:pt x="19489" y="75492"/>
                  </a:lnTo>
                  <a:lnTo>
                    <a:pt x="20579" y="75576"/>
                  </a:lnTo>
                  <a:lnTo>
                    <a:pt x="21698" y="75604"/>
                  </a:lnTo>
                  <a:lnTo>
                    <a:pt x="113127" y="75604"/>
                  </a:lnTo>
                  <a:lnTo>
                    <a:pt x="114245" y="75576"/>
                  </a:lnTo>
                  <a:lnTo>
                    <a:pt x="115335" y="75492"/>
                  </a:lnTo>
                  <a:lnTo>
                    <a:pt x="116426" y="75352"/>
                  </a:lnTo>
                  <a:lnTo>
                    <a:pt x="117488" y="75156"/>
                  </a:lnTo>
                  <a:lnTo>
                    <a:pt x="118551" y="74905"/>
                  </a:lnTo>
                  <a:lnTo>
                    <a:pt x="119557" y="74625"/>
                  </a:lnTo>
                  <a:lnTo>
                    <a:pt x="120564" y="74290"/>
                  </a:lnTo>
                  <a:lnTo>
                    <a:pt x="121570" y="73898"/>
                  </a:lnTo>
                  <a:lnTo>
                    <a:pt x="122521" y="73451"/>
                  </a:lnTo>
                  <a:lnTo>
                    <a:pt x="123444" y="72976"/>
                  </a:lnTo>
                  <a:lnTo>
                    <a:pt x="124366" y="72444"/>
                  </a:lnTo>
                  <a:lnTo>
                    <a:pt x="125233" y="71885"/>
                  </a:lnTo>
                  <a:lnTo>
                    <a:pt x="126100" y="71270"/>
                  </a:lnTo>
                  <a:lnTo>
                    <a:pt x="126911" y="70627"/>
                  </a:lnTo>
                  <a:lnTo>
                    <a:pt x="127694" y="69956"/>
                  </a:lnTo>
                  <a:lnTo>
                    <a:pt x="128449" y="69229"/>
                  </a:lnTo>
                  <a:lnTo>
                    <a:pt x="129176" y="68474"/>
                  </a:lnTo>
                  <a:lnTo>
                    <a:pt x="129875" y="67691"/>
                  </a:lnTo>
                  <a:lnTo>
                    <a:pt x="130518" y="66880"/>
                  </a:lnTo>
                  <a:lnTo>
                    <a:pt x="131105" y="66014"/>
                  </a:lnTo>
                  <a:lnTo>
                    <a:pt x="131664" y="65147"/>
                  </a:lnTo>
                  <a:lnTo>
                    <a:pt x="132195" y="64224"/>
                  </a:lnTo>
                  <a:lnTo>
                    <a:pt x="132671" y="63302"/>
                  </a:lnTo>
                  <a:lnTo>
                    <a:pt x="133118" y="62351"/>
                  </a:lnTo>
                  <a:lnTo>
                    <a:pt x="133509" y="61344"/>
                  </a:lnTo>
                  <a:lnTo>
                    <a:pt x="133845" y="60338"/>
                  </a:lnTo>
                  <a:lnTo>
                    <a:pt x="134152" y="59303"/>
                  </a:lnTo>
                  <a:lnTo>
                    <a:pt x="134376" y="58269"/>
                  </a:lnTo>
                  <a:lnTo>
                    <a:pt x="134572" y="57206"/>
                  </a:lnTo>
                  <a:lnTo>
                    <a:pt x="134712" y="56116"/>
                  </a:lnTo>
                  <a:lnTo>
                    <a:pt x="134795" y="55025"/>
                  </a:lnTo>
                  <a:lnTo>
                    <a:pt x="134823" y="53907"/>
                  </a:lnTo>
                  <a:lnTo>
                    <a:pt x="134823" y="21697"/>
                  </a:lnTo>
                  <a:lnTo>
                    <a:pt x="134795" y="20579"/>
                  </a:lnTo>
                  <a:lnTo>
                    <a:pt x="134712" y="19489"/>
                  </a:lnTo>
                  <a:lnTo>
                    <a:pt x="134572" y="18398"/>
                  </a:lnTo>
                  <a:lnTo>
                    <a:pt x="134376" y="17336"/>
                  </a:lnTo>
                  <a:lnTo>
                    <a:pt x="134152" y="16273"/>
                  </a:lnTo>
                  <a:lnTo>
                    <a:pt x="133845" y="15267"/>
                  </a:lnTo>
                  <a:lnTo>
                    <a:pt x="133509" y="14260"/>
                  </a:lnTo>
                  <a:lnTo>
                    <a:pt x="133118" y="13254"/>
                  </a:lnTo>
                  <a:lnTo>
                    <a:pt x="132671" y="12303"/>
                  </a:lnTo>
                  <a:lnTo>
                    <a:pt x="132195" y="11352"/>
                  </a:lnTo>
                  <a:lnTo>
                    <a:pt x="131664" y="10458"/>
                  </a:lnTo>
                  <a:lnTo>
                    <a:pt x="131105" y="9563"/>
                  </a:lnTo>
                  <a:lnTo>
                    <a:pt x="130518" y="8724"/>
                  </a:lnTo>
                  <a:lnTo>
                    <a:pt x="129875" y="7913"/>
                  </a:lnTo>
                  <a:lnTo>
                    <a:pt x="129176" y="7102"/>
                  </a:lnTo>
                  <a:lnTo>
                    <a:pt x="128449" y="6375"/>
                  </a:lnTo>
                  <a:lnTo>
                    <a:pt x="127694" y="5649"/>
                  </a:lnTo>
                  <a:lnTo>
                    <a:pt x="126911" y="4950"/>
                  </a:lnTo>
                  <a:lnTo>
                    <a:pt x="126100" y="4306"/>
                  </a:lnTo>
                  <a:lnTo>
                    <a:pt x="125233" y="3719"/>
                  </a:lnTo>
                  <a:lnTo>
                    <a:pt x="124366" y="3132"/>
                  </a:lnTo>
                  <a:lnTo>
                    <a:pt x="123444" y="2629"/>
                  </a:lnTo>
                  <a:lnTo>
                    <a:pt x="122521" y="2154"/>
                  </a:lnTo>
                  <a:lnTo>
                    <a:pt x="121570" y="1706"/>
                  </a:lnTo>
                  <a:lnTo>
                    <a:pt x="120564" y="1315"/>
                  </a:lnTo>
                  <a:lnTo>
                    <a:pt x="119557" y="979"/>
                  </a:lnTo>
                  <a:lnTo>
                    <a:pt x="118551" y="672"/>
                  </a:lnTo>
                  <a:lnTo>
                    <a:pt x="117488" y="448"/>
                  </a:lnTo>
                  <a:lnTo>
                    <a:pt x="116426" y="252"/>
                  </a:lnTo>
                  <a:lnTo>
                    <a:pt x="115335" y="113"/>
                  </a:lnTo>
                  <a:lnTo>
                    <a:pt x="114245" y="29"/>
                  </a:lnTo>
                  <a:lnTo>
                    <a:pt x="11312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0" name="Google Shape;3680;p38"/>
            <p:cNvSpPr/>
            <p:nvPr/>
          </p:nvSpPr>
          <p:spPr>
            <a:xfrm>
              <a:off x="2890100" y="3856675"/>
              <a:ext cx="2795325" cy="560625"/>
            </a:xfrm>
            <a:custGeom>
              <a:avLst/>
              <a:gdLst/>
              <a:ahLst/>
              <a:cxnLst/>
              <a:rect l="l" t="t" r="r" b="b"/>
              <a:pathLst>
                <a:path w="111813" h="22425" extrusionOk="0">
                  <a:moveTo>
                    <a:pt x="1" y="1"/>
                  </a:moveTo>
                  <a:lnTo>
                    <a:pt x="1" y="22425"/>
                  </a:lnTo>
                  <a:lnTo>
                    <a:pt x="111812" y="22425"/>
                  </a:lnTo>
                  <a:lnTo>
                    <a:pt x="11181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1" name="Google Shape;3681;p38"/>
            <p:cNvSpPr/>
            <p:nvPr/>
          </p:nvSpPr>
          <p:spPr>
            <a:xfrm>
              <a:off x="3608675" y="3152100"/>
              <a:ext cx="1337200" cy="617925"/>
            </a:xfrm>
            <a:custGeom>
              <a:avLst/>
              <a:gdLst/>
              <a:ahLst/>
              <a:cxnLst/>
              <a:rect l="l" t="t" r="r" b="b"/>
              <a:pathLst>
                <a:path w="53488" h="24717" extrusionOk="0">
                  <a:moveTo>
                    <a:pt x="4306" y="1"/>
                  </a:moveTo>
                  <a:lnTo>
                    <a:pt x="3887" y="28"/>
                  </a:lnTo>
                  <a:lnTo>
                    <a:pt x="3440" y="84"/>
                  </a:lnTo>
                  <a:lnTo>
                    <a:pt x="3048" y="196"/>
                  </a:lnTo>
                  <a:lnTo>
                    <a:pt x="2629" y="364"/>
                  </a:lnTo>
                  <a:lnTo>
                    <a:pt x="2265" y="560"/>
                  </a:lnTo>
                  <a:lnTo>
                    <a:pt x="1902" y="783"/>
                  </a:lnTo>
                  <a:lnTo>
                    <a:pt x="1566" y="1035"/>
                  </a:lnTo>
                  <a:lnTo>
                    <a:pt x="1259" y="1315"/>
                  </a:lnTo>
                  <a:lnTo>
                    <a:pt x="979" y="1650"/>
                  </a:lnTo>
                  <a:lnTo>
                    <a:pt x="755" y="1986"/>
                  </a:lnTo>
                  <a:lnTo>
                    <a:pt x="532" y="2377"/>
                  </a:lnTo>
                  <a:lnTo>
                    <a:pt x="336" y="2769"/>
                  </a:lnTo>
                  <a:lnTo>
                    <a:pt x="196" y="3160"/>
                  </a:lnTo>
                  <a:lnTo>
                    <a:pt x="84" y="3607"/>
                  </a:lnTo>
                  <a:lnTo>
                    <a:pt x="29" y="4055"/>
                  </a:lnTo>
                  <a:lnTo>
                    <a:pt x="1" y="4530"/>
                  </a:lnTo>
                  <a:lnTo>
                    <a:pt x="1" y="20215"/>
                  </a:lnTo>
                  <a:lnTo>
                    <a:pt x="29" y="20663"/>
                  </a:lnTo>
                  <a:lnTo>
                    <a:pt x="84" y="21110"/>
                  </a:lnTo>
                  <a:lnTo>
                    <a:pt x="196" y="21557"/>
                  </a:lnTo>
                  <a:lnTo>
                    <a:pt x="336" y="21977"/>
                  </a:lnTo>
                  <a:lnTo>
                    <a:pt x="532" y="22368"/>
                  </a:lnTo>
                  <a:lnTo>
                    <a:pt x="755" y="22732"/>
                  </a:lnTo>
                  <a:lnTo>
                    <a:pt x="979" y="23067"/>
                  </a:lnTo>
                  <a:lnTo>
                    <a:pt x="1259" y="23403"/>
                  </a:lnTo>
                  <a:lnTo>
                    <a:pt x="1566" y="23682"/>
                  </a:lnTo>
                  <a:lnTo>
                    <a:pt x="1902" y="23962"/>
                  </a:lnTo>
                  <a:lnTo>
                    <a:pt x="2265" y="24186"/>
                  </a:lnTo>
                  <a:lnTo>
                    <a:pt x="2629" y="24381"/>
                  </a:lnTo>
                  <a:lnTo>
                    <a:pt x="3048" y="24521"/>
                  </a:lnTo>
                  <a:lnTo>
                    <a:pt x="3440" y="24633"/>
                  </a:lnTo>
                  <a:lnTo>
                    <a:pt x="3887" y="24717"/>
                  </a:lnTo>
                  <a:lnTo>
                    <a:pt x="49601" y="24717"/>
                  </a:lnTo>
                  <a:lnTo>
                    <a:pt x="50021" y="24633"/>
                  </a:lnTo>
                  <a:lnTo>
                    <a:pt x="50440" y="24521"/>
                  </a:lnTo>
                  <a:lnTo>
                    <a:pt x="50832" y="24381"/>
                  </a:lnTo>
                  <a:lnTo>
                    <a:pt x="51223" y="24186"/>
                  </a:lnTo>
                  <a:lnTo>
                    <a:pt x="51587" y="23962"/>
                  </a:lnTo>
                  <a:lnTo>
                    <a:pt x="51894" y="23682"/>
                  </a:lnTo>
                  <a:lnTo>
                    <a:pt x="52202" y="23403"/>
                  </a:lnTo>
                  <a:lnTo>
                    <a:pt x="52481" y="23067"/>
                  </a:lnTo>
                  <a:lnTo>
                    <a:pt x="52733" y="22732"/>
                  </a:lnTo>
                  <a:lnTo>
                    <a:pt x="52957" y="22368"/>
                  </a:lnTo>
                  <a:lnTo>
                    <a:pt x="53124" y="21977"/>
                  </a:lnTo>
                  <a:lnTo>
                    <a:pt x="53292" y="21557"/>
                  </a:lnTo>
                  <a:lnTo>
                    <a:pt x="53376" y="21110"/>
                  </a:lnTo>
                  <a:lnTo>
                    <a:pt x="53460" y="20663"/>
                  </a:lnTo>
                  <a:lnTo>
                    <a:pt x="53488" y="20215"/>
                  </a:lnTo>
                  <a:lnTo>
                    <a:pt x="53488" y="4530"/>
                  </a:lnTo>
                  <a:lnTo>
                    <a:pt x="53460" y="4055"/>
                  </a:lnTo>
                  <a:lnTo>
                    <a:pt x="53376" y="3607"/>
                  </a:lnTo>
                  <a:lnTo>
                    <a:pt x="53292" y="3160"/>
                  </a:lnTo>
                  <a:lnTo>
                    <a:pt x="53124" y="2769"/>
                  </a:lnTo>
                  <a:lnTo>
                    <a:pt x="52957" y="2377"/>
                  </a:lnTo>
                  <a:lnTo>
                    <a:pt x="52733" y="1986"/>
                  </a:lnTo>
                  <a:lnTo>
                    <a:pt x="52481" y="1650"/>
                  </a:lnTo>
                  <a:lnTo>
                    <a:pt x="52202" y="1315"/>
                  </a:lnTo>
                  <a:lnTo>
                    <a:pt x="51894" y="1035"/>
                  </a:lnTo>
                  <a:lnTo>
                    <a:pt x="51587" y="783"/>
                  </a:lnTo>
                  <a:lnTo>
                    <a:pt x="51223" y="560"/>
                  </a:lnTo>
                  <a:lnTo>
                    <a:pt x="50832" y="364"/>
                  </a:lnTo>
                  <a:lnTo>
                    <a:pt x="50440" y="196"/>
                  </a:lnTo>
                  <a:lnTo>
                    <a:pt x="50021" y="84"/>
                  </a:lnTo>
                  <a:lnTo>
                    <a:pt x="49601" y="28"/>
                  </a:lnTo>
                  <a:lnTo>
                    <a:pt x="49154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2" name="Google Shape;3682;p38"/>
            <p:cNvSpPr/>
            <p:nvPr/>
          </p:nvSpPr>
          <p:spPr>
            <a:xfrm>
              <a:off x="3630350" y="3173775"/>
              <a:ext cx="1293875" cy="575300"/>
            </a:xfrm>
            <a:custGeom>
              <a:avLst/>
              <a:gdLst/>
              <a:ahLst/>
              <a:cxnLst/>
              <a:rect l="l" t="t" r="r" b="b"/>
              <a:pathLst>
                <a:path w="51755" h="23012" extrusionOk="0">
                  <a:moveTo>
                    <a:pt x="3439" y="0"/>
                  </a:moveTo>
                  <a:lnTo>
                    <a:pt x="3104" y="28"/>
                  </a:lnTo>
                  <a:lnTo>
                    <a:pt x="2768" y="84"/>
                  </a:lnTo>
                  <a:lnTo>
                    <a:pt x="2433" y="168"/>
                  </a:lnTo>
                  <a:lnTo>
                    <a:pt x="2097" y="280"/>
                  </a:lnTo>
                  <a:lnTo>
                    <a:pt x="1818" y="448"/>
                  </a:lnTo>
                  <a:lnTo>
                    <a:pt x="1510" y="615"/>
                  </a:lnTo>
                  <a:lnTo>
                    <a:pt x="1259" y="839"/>
                  </a:lnTo>
                  <a:lnTo>
                    <a:pt x="1007" y="1063"/>
                  </a:lnTo>
                  <a:lnTo>
                    <a:pt x="783" y="1342"/>
                  </a:lnTo>
                  <a:lnTo>
                    <a:pt x="587" y="1622"/>
                  </a:lnTo>
                  <a:lnTo>
                    <a:pt x="420" y="1902"/>
                  </a:lnTo>
                  <a:lnTo>
                    <a:pt x="280" y="2237"/>
                  </a:lnTo>
                  <a:lnTo>
                    <a:pt x="168" y="2573"/>
                  </a:lnTo>
                  <a:lnTo>
                    <a:pt x="84" y="2908"/>
                  </a:lnTo>
                  <a:lnTo>
                    <a:pt x="28" y="3272"/>
                  </a:lnTo>
                  <a:lnTo>
                    <a:pt x="0" y="3663"/>
                  </a:lnTo>
                  <a:lnTo>
                    <a:pt x="0" y="15350"/>
                  </a:lnTo>
                  <a:lnTo>
                    <a:pt x="0" y="19348"/>
                  </a:lnTo>
                  <a:lnTo>
                    <a:pt x="28" y="19684"/>
                  </a:lnTo>
                  <a:lnTo>
                    <a:pt x="56" y="20019"/>
                  </a:lnTo>
                  <a:lnTo>
                    <a:pt x="140" y="20355"/>
                  </a:lnTo>
                  <a:lnTo>
                    <a:pt x="252" y="20690"/>
                  </a:lnTo>
                  <a:lnTo>
                    <a:pt x="364" y="20998"/>
                  </a:lnTo>
                  <a:lnTo>
                    <a:pt x="532" y="21278"/>
                  </a:lnTo>
                  <a:lnTo>
                    <a:pt x="699" y="21557"/>
                  </a:lnTo>
                  <a:lnTo>
                    <a:pt x="895" y="21809"/>
                  </a:lnTo>
                  <a:lnTo>
                    <a:pt x="1147" y="22061"/>
                  </a:lnTo>
                  <a:lnTo>
                    <a:pt x="1426" y="22284"/>
                  </a:lnTo>
                  <a:lnTo>
                    <a:pt x="1734" y="22508"/>
                  </a:lnTo>
                  <a:lnTo>
                    <a:pt x="2041" y="22676"/>
                  </a:lnTo>
                  <a:lnTo>
                    <a:pt x="2377" y="22815"/>
                  </a:lnTo>
                  <a:lnTo>
                    <a:pt x="2712" y="22927"/>
                  </a:lnTo>
                  <a:lnTo>
                    <a:pt x="3076" y="22983"/>
                  </a:lnTo>
                  <a:lnTo>
                    <a:pt x="3439" y="23011"/>
                  </a:lnTo>
                  <a:lnTo>
                    <a:pt x="48287" y="23011"/>
                  </a:lnTo>
                  <a:lnTo>
                    <a:pt x="48651" y="22983"/>
                  </a:lnTo>
                  <a:lnTo>
                    <a:pt x="48986" y="22927"/>
                  </a:lnTo>
                  <a:lnTo>
                    <a:pt x="49322" y="22843"/>
                  </a:lnTo>
                  <a:lnTo>
                    <a:pt x="49629" y="22704"/>
                  </a:lnTo>
                  <a:lnTo>
                    <a:pt x="49937" y="22564"/>
                  </a:lnTo>
                  <a:lnTo>
                    <a:pt x="50216" y="22368"/>
                  </a:lnTo>
                  <a:lnTo>
                    <a:pt x="50496" y="22172"/>
                  </a:lnTo>
                  <a:lnTo>
                    <a:pt x="50720" y="21921"/>
                  </a:lnTo>
                  <a:lnTo>
                    <a:pt x="50943" y="21669"/>
                  </a:lnTo>
                  <a:lnTo>
                    <a:pt x="51167" y="21389"/>
                  </a:lnTo>
                  <a:lnTo>
                    <a:pt x="51335" y="21082"/>
                  </a:lnTo>
                  <a:lnTo>
                    <a:pt x="51474" y="20746"/>
                  </a:lnTo>
                  <a:lnTo>
                    <a:pt x="51586" y="20411"/>
                  </a:lnTo>
                  <a:lnTo>
                    <a:pt x="51670" y="20075"/>
                  </a:lnTo>
                  <a:lnTo>
                    <a:pt x="51726" y="19712"/>
                  </a:lnTo>
                  <a:lnTo>
                    <a:pt x="51754" y="19348"/>
                  </a:lnTo>
                  <a:lnTo>
                    <a:pt x="51754" y="4977"/>
                  </a:lnTo>
                  <a:lnTo>
                    <a:pt x="51754" y="3663"/>
                  </a:lnTo>
                  <a:lnTo>
                    <a:pt x="51726" y="3272"/>
                  </a:lnTo>
                  <a:lnTo>
                    <a:pt x="51670" y="2908"/>
                  </a:lnTo>
                  <a:lnTo>
                    <a:pt x="51586" y="2573"/>
                  </a:lnTo>
                  <a:lnTo>
                    <a:pt x="51474" y="2237"/>
                  </a:lnTo>
                  <a:lnTo>
                    <a:pt x="51335" y="1902"/>
                  </a:lnTo>
                  <a:lnTo>
                    <a:pt x="51167" y="1622"/>
                  </a:lnTo>
                  <a:lnTo>
                    <a:pt x="50943" y="1342"/>
                  </a:lnTo>
                  <a:lnTo>
                    <a:pt x="50720" y="1063"/>
                  </a:lnTo>
                  <a:lnTo>
                    <a:pt x="50496" y="839"/>
                  </a:lnTo>
                  <a:lnTo>
                    <a:pt x="50216" y="615"/>
                  </a:lnTo>
                  <a:lnTo>
                    <a:pt x="49937" y="448"/>
                  </a:lnTo>
                  <a:lnTo>
                    <a:pt x="49629" y="280"/>
                  </a:lnTo>
                  <a:lnTo>
                    <a:pt x="49322" y="168"/>
                  </a:lnTo>
                  <a:lnTo>
                    <a:pt x="48986" y="84"/>
                  </a:lnTo>
                  <a:lnTo>
                    <a:pt x="48651" y="28"/>
                  </a:lnTo>
                  <a:lnTo>
                    <a:pt x="48287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3" name="Google Shape;3683;p38"/>
            <p:cNvSpPr/>
            <p:nvPr/>
          </p:nvSpPr>
          <p:spPr>
            <a:xfrm>
              <a:off x="2832800" y="3813350"/>
              <a:ext cx="2910650" cy="79000"/>
            </a:xfrm>
            <a:custGeom>
              <a:avLst/>
              <a:gdLst/>
              <a:ahLst/>
              <a:cxnLst/>
              <a:rect l="l" t="t" r="r" b="b"/>
              <a:pathLst>
                <a:path w="116426" h="3160" extrusionOk="0">
                  <a:moveTo>
                    <a:pt x="1817" y="0"/>
                  </a:moveTo>
                  <a:lnTo>
                    <a:pt x="1482" y="28"/>
                  </a:lnTo>
                  <a:lnTo>
                    <a:pt x="1146" y="112"/>
                  </a:lnTo>
                  <a:lnTo>
                    <a:pt x="839" y="224"/>
                  </a:lnTo>
                  <a:lnTo>
                    <a:pt x="559" y="392"/>
                  </a:lnTo>
                  <a:lnTo>
                    <a:pt x="336" y="588"/>
                  </a:lnTo>
                  <a:lnTo>
                    <a:pt x="224" y="699"/>
                  </a:lnTo>
                  <a:lnTo>
                    <a:pt x="140" y="839"/>
                  </a:lnTo>
                  <a:lnTo>
                    <a:pt x="84" y="979"/>
                  </a:lnTo>
                  <a:lnTo>
                    <a:pt x="28" y="1119"/>
                  </a:lnTo>
                  <a:lnTo>
                    <a:pt x="0" y="1259"/>
                  </a:lnTo>
                  <a:lnTo>
                    <a:pt x="0" y="1426"/>
                  </a:lnTo>
                  <a:lnTo>
                    <a:pt x="0" y="1510"/>
                  </a:lnTo>
                  <a:lnTo>
                    <a:pt x="0" y="1678"/>
                  </a:lnTo>
                  <a:lnTo>
                    <a:pt x="28" y="1846"/>
                  </a:lnTo>
                  <a:lnTo>
                    <a:pt x="84" y="1986"/>
                  </a:lnTo>
                  <a:lnTo>
                    <a:pt x="140" y="2125"/>
                  </a:lnTo>
                  <a:lnTo>
                    <a:pt x="336" y="2405"/>
                  </a:lnTo>
                  <a:lnTo>
                    <a:pt x="559" y="2657"/>
                  </a:lnTo>
                  <a:lnTo>
                    <a:pt x="839" y="2880"/>
                  </a:lnTo>
                  <a:lnTo>
                    <a:pt x="1146" y="3020"/>
                  </a:lnTo>
                  <a:lnTo>
                    <a:pt x="1482" y="3132"/>
                  </a:lnTo>
                  <a:lnTo>
                    <a:pt x="1650" y="3160"/>
                  </a:lnTo>
                  <a:lnTo>
                    <a:pt x="115055" y="3160"/>
                  </a:lnTo>
                  <a:lnTo>
                    <a:pt x="115223" y="3132"/>
                  </a:lnTo>
                  <a:lnTo>
                    <a:pt x="115363" y="3076"/>
                  </a:lnTo>
                  <a:lnTo>
                    <a:pt x="115502" y="3020"/>
                  </a:lnTo>
                  <a:lnTo>
                    <a:pt x="115782" y="2880"/>
                  </a:lnTo>
                  <a:lnTo>
                    <a:pt x="116006" y="2657"/>
                  </a:lnTo>
                  <a:lnTo>
                    <a:pt x="116173" y="2405"/>
                  </a:lnTo>
                  <a:lnTo>
                    <a:pt x="116313" y="2125"/>
                  </a:lnTo>
                  <a:lnTo>
                    <a:pt x="116397" y="1846"/>
                  </a:lnTo>
                  <a:lnTo>
                    <a:pt x="116425" y="1510"/>
                  </a:lnTo>
                  <a:lnTo>
                    <a:pt x="116425" y="1426"/>
                  </a:lnTo>
                  <a:lnTo>
                    <a:pt x="116397" y="1119"/>
                  </a:lnTo>
                  <a:lnTo>
                    <a:pt x="116313" y="839"/>
                  </a:lnTo>
                  <a:lnTo>
                    <a:pt x="116173" y="588"/>
                  </a:lnTo>
                  <a:lnTo>
                    <a:pt x="116006" y="392"/>
                  </a:lnTo>
                  <a:lnTo>
                    <a:pt x="115782" y="224"/>
                  </a:lnTo>
                  <a:lnTo>
                    <a:pt x="115502" y="112"/>
                  </a:lnTo>
                  <a:lnTo>
                    <a:pt x="115223" y="28"/>
                  </a:lnTo>
                  <a:lnTo>
                    <a:pt x="11488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4" name="Google Shape;3684;p38"/>
            <p:cNvSpPr/>
            <p:nvPr/>
          </p:nvSpPr>
          <p:spPr>
            <a:xfrm>
              <a:off x="4084700" y="4462025"/>
              <a:ext cx="379575" cy="78300"/>
            </a:xfrm>
            <a:custGeom>
              <a:avLst/>
              <a:gdLst/>
              <a:ahLst/>
              <a:cxnLst/>
              <a:rect l="l" t="t" r="r" b="b"/>
              <a:pathLst>
                <a:path w="15183" h="3132" extrusionOk="0">
                  <a:moveTo>
                    <a:pt x="7577" y="0"/>
                  </a:moveTo>
                  <a:lnTo>
                    <a:pt x="6068" y="28"/>
                  </a:lnTo>
                  <a:lnTo>
                    <a:pt x="4642" y="140"/>
                  </a:lnTo>
                  <a:lnTo>
                    <a:pt x="3355" y="280"/>
                  </a:lnTo>
                  <a:lnTo>
                    <a:pt x="2768" y="364"/>
                  </a:lnTo>
                  <a:lnTo>
                    <a:pt x="2237" y="475"/>
                  </a:lnTo>
                  <a:lnTo>
                    <a:pt x="1734" y="587"/>
                  </a:lnTo>
                  <a:lnTo>
                    <a:pt x="1286" y="699"/>
                  </a:lnTo>
                  <a:lnTo>
                    <a:pt x="923" y="811"/>
                  </a:lnTo>
                  <a:lnTo>
                    <a:pt x="587" y="951"/>
                  </a:lnTo>
                  <a:lnTo>
                    <a:pt x="336" y="1091"/>
                  </a:lnTo>
                  <a:lnTo>
                    <a:pt x="168" y="1258"/>
                  </a:lnTo>
                  <a:lnTo>
                    <a:pt x="56" y="1398"/>
                  </a:lnTo>
                  <a:lnTo>
                    <a:pt x="0" y="1482"/>
                  </a:lnTo>
                  <a:lnTo>
                    <a:pt x="0" y="1566"/>
                  </a:lnTo>
                  <a:lnTo>
                    <a:pt x="0" y="1650"/>
                  </a:lnTo>
                  <a:lnTo>
                    <a:pt x="56" y="1734"/>
                  </a:lnTo>
                  <a:lnTo>
                    <a:pt x="168" y="1873"/>
                  </a:lnTo>
                  <a:lnTo>
                    <a:pt x="336" y="2041"/>
                  </a:lnTo>
                  <a:lnTo>
                    <a:pt x="587" y="2181"/>
                  </a:lnTo>
                  <a:lnTo>
                    <a:pt x="923" y="2321"/>
                  </a:lnTo>
                  <a:lnTo>
                    <a:pt x="1286" y="2433"/>
                  </a:lnTo>
                  <a:lnTo>
                    <a:pt x="1734" y="2544"/>
                  </a:lnTo>
                  <a:lnTo>
                    <a:pt x="2237" y="2656"/>
                  </a:lnTo>
                  <a:lnTo>
                    <a:pt x="2768" y="2768"/>
                  </a:lnTo>
                  <a:lnTo>
                    <a:pt x="3355" y="2852"/>
                  </a:lnTo>
                  <a:lnTo>
                    <a:pt x="4642" y="2992"/>
                  </a:lnTo>
                  <a:lnTo>
                    <a:pt x="6068" y="3104"/>
                  </a:lnTo>
                  <a:lnTo>
                    <a:pt x="7577" y="3132"/>
                  </a:lnTo>
                  <a:lnTo>
                    <a:pt x="9115" y="3104"/>
                  </a:lnTo>
                  <a:lnTo>
                    <a:pt x="10541" y="2992"/>
                  </a:lnTo>
                  <a:lnTo>
                    <a:pt x="11827" y="2852"/>
                  </a:lnTo>
                  <a:lnTo>
                    <a:pt x="12414" y="2768"/>
                  </a:lnTo>
                  <a:lnTo>
                    <a:pt x="12946" y="2656"/>
                  </a:lnTo>
                  <a:lnTo>
                    <a:pt x="13449" y="2544"/>
                  </a:lnTo>
                  <a:lnTo>
                    <a:pt x="13868" y="2433"/>
                  </a:lnTo>
                  <a:lnTo>
                    <a:pt x="14260" y="2321"/>
                  </a:lnTo>
                  <a:lnTo>
                    <a:pt x="14567" y="2181"/>
                  </a:lnTo>
                  <a:lnTo>
                    <a:pt x="14819" y="2041"/>
                  </a:lnTo>
                  <a:lnTo>
                    <a:pt x="15015" y="1873"/>
                  </a:lnTo>
                  <a:lnTo>
                    <a:pt x="15127" y="1734"/>
                  </a:lnTo>
                  <a:lnTo>
                    <a:pt x="15154" y="1650"/>
                  </a:lnTo>
                  <a:lnTo>
                    <a:pt x="15182" y="1566"/>
                  </a:lnTo>
                  <a:lnTo>
                    <a:pt x="15154" y="1482"/>
                  </a:lnTo>
                  <a:lnTo>
                    <a:pt x="15127" y="1398"/>
                  </a:lnTo>
                  <a:lnTo>
                    <a:pt x="15015" y="1258"/>
                  </a:lnTo>
                  <a:lnTo>
                    <a:pt x="14819" y="1091"/>
                  </a:lnTo>
                  <a:lnTo>
                    <a:pt x="14567" y="951"/>
                  </a:lnTo>
                  <a:lnTo>
                    <a:pt x="14260" y="811"/>
                  </a:lnTo>
                  <a:lnTo>
                    <a:pt x="13868" y="699"/>
                  </a:lnTo>
                  <a:lnTo>
                    <a:pt x="13449" y="587"/>
                  </a:lnTo>
                  <a:lnTo>
                    <a:pt x="12946" y="475"/>
                  </a:lnTo>
                  <a:lnTo>
                    <a:pt x="12414" y="364"/>
                  </a:lnTo>
                  <a:lnTo>
                    <a:pt x="11827" y="280"/>
                  </a:lnTo>
                  <a:lnTo>
                    <a:pt x="10541" y="140"/>
                  </a:lnTo>
                  <a:lnTo>
                    <a:pt x="9115" y="28"/>
                  </a:lnTo>
                  <a:lnTo>
                    <a:pt x="7577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5" name="Google Shape;3685;p38"/>
            <p:cNvSpPr/>
            <p:nvPr/>
          </p:nvSpPr>
          <p:spPr>
            <a:xfrm>
              <a:off x="4255950" y="3993000"/>
              <a:ext cx="28675" cy="496300"/>
            </a:xfrm>
            <a:custGeom>
              <a:avLst/>
              <a:gdLst/>
              <a:ahLst/>
              <a:cxnLst/>
              <a:rect l="l" t="t" r="r" b="b"/>
              <a:pathLst>
                <a:path w="1147" h="19852" extrusionOk="0">
                  <a:moveTo>
                    <a:pt x="699" y="0"/>
                  </a:moveTo>
                  <a:lnTo>
                    <a:pt x="560" y="28"/>
                  </a:lnTo>
                  <a:lnTo>
                    <a:pt x="448" y="84"/>
                  </a:lnTo>
                  <a:lnTo>
                    <a:pt x="336" y="168"/>
                  </a:lnTo>
                  <a:lnTo>
                    <a:pt x="224" y="308"/>
                  </a:lnTo>
                  <a:lnTo>
                    <a:pt x="140" y="447"/>
                  </a:lnTo>
                  <a:lnTo>
                    <a:pt x="56" y="643"/>
                  </a:lnTo>
                  <a:lnTo>
                    <a:pt x="0" y="867"/>
                  </a:lnTo>
                  <a:lnTo>
                    <a:pt x="0" y="1091"/>
                  </a:lnTo>
                  <a:lnTo>
                    <a:pt x="0" y="18677"/>
                  </a:lnTo>
                  <a:lnTo>
                    <a:pt x="0" y="18901"/>
                  </a:lnTo>
                  <a:lnTo>
                    <a:pt x="56" y="19125"/>
                  </a:lnTo>
                  <a:lnTo>
                    <a:pt x="140" y="19320"/>
                  </a:lnTo>
                  <a:lnTo>
                    <a:pt x="224" y="19488"/>
                  </a:lnTo>
                  <a:lnTo>
                    <a:pt x="336" y="19628"/>
                  </a:lnTo>
                  <a:lnTo>
                    <a:pt x="448" y="19740"/>
                  </a:lnTo>
                  <a:lnTo>
                    <a:pt x="560" y="19824"/>
                  </a:lnTo>
                  <a:lnTo>
                    <a:pt x="699" y="19852"/>
                  </a:lnTo>
                  <a:lnTo>
                    <a:pt x="727" y="19852"/>
                  </a:lnTo>
                  <a:lnTo>
                    <a:pt x="839" y="19824"/>
                  </a:lnTo>
                  <a:lnTo>
                    <a:pt x="923" y="19740"/>
                  </a:lnTo>
                  <a:lnTo>
                    <a:pt x="1007" y="19628"/>
                  </a:lnTo>
                  <a:lnTo>
                    <a:pt x="1063" y="19488"/>
                  </a:lnTo>
                  <a:lnTo>
                    <a:pt x="1091" y="19320"/>
                  </a:lnTo>
                  <a:lnTo>
                    <a:pt x="1119" y="19125"/>
                  </a:lnTo>
                  <a:lnTo>
                    <a:pt x="1147" y="18677"/>
                  </a:lnTo>
                  <a:lnTo>
                    <a:pt x="1147" y="1091"/>
                  </a:lnTo>
                  <a:lnTo>
                    <a:pt x="1119" y="643"/>
                  </a:lnTo>
                  <a:lnTo>
                    <a:pt x="1091" y="447"/>
                  </a:lnTo>
                  <a:lnTo>
                    <a:pt x="1063" y="308"/>
                  </a:lnTo>
                  <a:lnTo>
                    <a:pt x="1007" y="168"/>
                  </a:lnTo>
                  <a:lnTo>
                    <a:pt x="923" y="84"/>
                  </a:lnTo>
                  <a:lnTo>
                    <a:pt x="839" y="28"/>
                  </a:lnTo>
                  <a:lnTo>
                    <a:pt x="727" y="0"/>
                  </a:lnTo>
                  <a:close/>
                </a:path>
              </a:pathLst>
            </a:custGeom>
            <a:solidFill>
              <a:srgbClr val="89898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6" name="Google Shape;3686;p38"/>
            <p:cNvSpPr/>
            <p:nvPr/>
          </p:nvSpPr>
          <p:spPr>
            <a:xfrm>
              <a:off x="3989625" y="3835025"/>
              <a:ext cx="93700" cy="179650"/>
            </a:xfrm>
            <a:custGeom>
              <a:avLst/>
              <a:gdLst/>
              <a:ahLst/>
              <a:cxnLst/>
              <a:rect l="l" t="t" r="r" b="b"/>
              <a:pathLst>
                <a:path w="3748" h="7186" extrusionOk="0">
                  <a:moveTo>
                    <a:pt x="1678" y="0"/>
                  </a:moveTo>
                  <a:lnTo>
                    <a:pt x="1483" y="28"/>
                  </a:lnTo>
                  <a:lnTo>
                    <a:pt x="1315" y="84"/>
                  </a:lnTo>
                  <a:lnTo>
                    <a:pt x="1147" y="140"/>
                  </a:lnTo>
                  <a:lnTo>
                    <a:pt x="979" y="224"/>
                  </a:lnTo>
                  <a:lnTo>
                    <a:pt x="839" y="308"/>
                  </a:lnTo>
                  <a:lnTo>
                    <a:pt x="672" y="420"/>
                  </a:lnTo>
                  <a:lnTo>
                    <a:pt x="560" y="531"/>
                  </a:lnTo>
                  <a:lnTo>
                    <a:pt x="420" y="671"/>
                  </a:lnTo>
                  <a:lnTo>
                    <a:pt x="336" y="811"/>
                  </a:lnTo>
                  <a:lnTo>
                    <a:pt x="224" y="979"/>
                  </a:lnTo>
                  <a:lnTo>
                    <a:pt x="140" y="1147"/>
                  </a:lnTo>
                  <a:lnTo>
                    <a:pt x="85" y="1314"/>
                  </a:lnTo>
                  <a:lnTo>
                    <a:pt x="29" y="1482"/>
                  </a:lnTo>
                  <a:lnTo>
                    <a:pt x="1" y="1678"/>
                  </a:lnTo>
                  <a:lnTo>
                    <a:pt x="1" y="1874"/>
                  </a:lnTo>
                  <a:lnTo>
                    <a:pt x="1" y="5313"/>
                  </a:lnTo>
                  <a:lnTo>
                    <a:pt x="1" y="5508"/>
                  </a:lnTo>
                  <a:lnTo>
                    <a:pt x="29" y="5704"/>
                  </a:lnTo>
                  <a:lnTo>
                    <a:pt x="85" y="5872"/>
                  </a:lnTo>
                  <a:lnTo>
                    <a:pt x="140" y="6040"/>
                  </a:lnTo>
                  <a:lnTo>
                    <a:pt x="224" y="6207"/>
                  </a:lnTo>
                  <a:lnTo>
                    <a:pt x="336" y="6347"/>
                  </a:lnTo>
                  <a:lnTo>
                    <a:pt x="420" y="6515"/>
                  </a:lnTo>
                  <a:lnTo>
                    <a:pt x="560" y="6627"/>
                  </a:lnTo>
                  <a:lnTo>
                    <a:pt x="672" y="6766"/>
                  </a:lnTo>
                  <a:lnTo>
                    <a:pt x="839" y="6878"/>
                  </a:lnTo>
                  <a:lnTo>
                    <a:pt x="979" y="6962"/>
                  </a:lnTo>
                  <a:lnTo>
                    <a:pt x="1147" y="7046"/>
                  </a:lnTo>
                  <a:lnTo>
                    <a:pt x="1315" y="7102"/>
                  </a:lnTo>
                  <a:lnTo>
                    <a:pt x="1483" y="7158"/>
                  </a:lnTo>
                  <a:lnTo>
                    <a:pt x="1678" y="7186"/>
                  </a:lnTo>
                  <a:lnTo>
                    <a:pt x="2070" y="7186"/>
                  </a:lnTo>
                  <a:lnTo>
                    <a:pt x="2237" y="7158"/>
                  </a:lnTo>
                  <a:lnTo>
                    <a:pt x="2433" y="7102"/>
                  </a:lnTo>
                  <a:lnTo>
                    <a:pt x="2601" y="7046"/>
                  </a:lnTo>
                  <a:lnTo>
                    <a:pt x="2769" y="6962"/>
                  </a:lnTo>
                  <a:lnTo>
                    <a:pt x="2909" y="6878"/>
                  </a:lnTo>
                  <a:lnTo>
                    <a:pt x="3048" y="6766"/>
                  </a:lnTo>
                  <a:lnTo>
                    <a:pt x="3188" y="6627"/>
                  </a:lnTo>
                  <a:lnTo>
                    <a:pt x="3300" y="6515"/>
                  </a:lnTo>
                  <a:lnTo>
                    <a:pt x="3412" y="6347"/>
                  </a:lnTo>
                  <a:lnTo>
                    <a:pt x="3524" y="6207"/>
                  </a:lnTo>
                  <a:lnTo>
                    <a:pt x="3580" y="6040"/>
                  </a:lnTo>
                  <a:lnTo>
                    <a:pt x="3663" y="5872"/>
                  </a:lnTo>
                  <a:lnTo>
                    <a:pt x="3691" y="5704"/>
                  </a:lnTo>
                  <a:lnTo>
                    <a:pt x="3719" y="5508"/>
                  </a:lnTo>
                  <a:lnTo>
                    <a:pt x="3747" y="5313"/>
                  </a:lnTo>
                  <a:lnTo>
                    <a:pt x="3747" y="1874"/>
                  </a:lnTo>
                  <a:lnTo>
                    <a:pt x="3719" y="1678"/>
                  </a:lnTo>
                  <a:lnTo>
                    <a:pt x="3691" y="1482"/>
                  </a:lnTo>
                  <a:lnTo>
                    <a:pt x="3663" y="1314"/>
                  </a:lnTo>
                  <a:lnTo>
                    <a:pt x="3580" y="1147"/>
                  </a:lnTo>
                  <a:lnTo>
                    <a:pt x="3524" y="979"/>
                  </a:lnTo>
                  <a:lnTo>
                    <a:pt x="3412" y="811"/>
                  </a:lnTo>
                  <a:lnTo>
                    <a:pt x="3300" y="671"/>
                  </a:lnTo>
                  <a:lnTo>
                    <a:pt x="3188" y="531"/>
                  </a:lnTo>
                  <a:lnTo>
                    <a:pt x="3048" y="420"/>
                  </a:lnTo>
                  <a:lnTo>
                    <a:pt x="2909" y="308"/>
                  </a:lnTo>
                  <a:lnTo>
                    <a:pt x="2769" y="224"/>
                  </a:lnTo>
                  <a:lnTo>
                    <a:pt x="2601" y="140"/>
                  </a:lnTo>
                  <a:lnTo>
                    <a:pt x="2433" y="84"/>
                  </a:lnTo>
                  <a:lnTo>
                    <a:pt x="2237" y="28"/>
                  </a:lnTo>
                  <a:lnTo>
                    <a:pt x="2070" y="0"/>
                  </a:lnTo>
                  <a:close/>
                </a:path>
              </a:pathLst>
            </a:custGeom>
            <a:solidFill>
              <a:srgbClr val="BD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7" name="Google Shape;3687;p38"/>
            <p:cNvSpPr/>
            <p:nvPr/>
          </p:nvSpPr>
          <p:spPr>
            <a:xfrm>
              <a:off x="4464250" y="3835025"/>
              <a:ext cx="93000" cy="179650"/>
            </a:xfrm>
            <a:custGeom>
              <a:avLst/>
              <a:gdLst/>
              <a:ahLst/>
              <a:cxnLst/>
              <a:rect l="l" t="t" r="r" b="b"/>
              <a:pathLst>
                <a:path w="3720" h="7186" extrusionOk="0">
                  <a:moveTo>
                    <a:pt x="1678" y="0"/>
                  </a:moveTo>
                  <a:lnTo>
                    <a:pt x="1482" y="28"/>
                  </a:lnTo>
                  <a:lnTo>
                    <a:pt x="1315" y="84"/>
                  </a:lnTo>
                  <a:lnTo>
                    <a:pt x="1119" y="140"/>
                  </a:lnTo>
                  <a:lnTo>
                    <a:pt x="979" y="224"/>
                  </a:lnTo>
                  <a:lnTo>
                    <a:pt x="811" y="308"/>
                  </a:lnTo>
                  <a:lnTo>
                    <a:pt x="671" y="420"/>
                  </a:lnTo>
                  <a:lnTo>
                    <a:pt x="532" y="531"/>
                  </a:lnTo>
                  <a:lnTo>
                    <a:pt x="420" y="671"/>
                  </a:lnTo>
                  <a:lnTo>
                    <a:pt x="308" y="811"/>
                  </a:lnTo>
                  <a:lnTo>
                    <a:pt x="224" y="979"/>
                  </a:lnTo>
                  <a:lnTo>
                    <a:pt x="140" y="1147"/>
                  </a:lnTo>
                  <a:lnTo>
                    <a:pt x="84" y="1314"/>
                  </a:lnTo>
                  <a:lnTo>
                    <a:pt x="28" y="1482"/>
                  </a:lnTo>
                  <a:lnTo>
                    <a:pt x="0" y="1678"/>
                  </a:lnTo>
                  <a:lnTo>
                    <a:pt x="0" y="1874"/>
                  </a:lnTo>
                  <a:lnTo>
                    <a:pt x="0" y="5313"/>
                  </a:lnTo>
                  <a:lnTo>
                    <a:pt x="0" y="5508"/>
                  </a:lnTo>
                  <a:lnTo>
                    <a:pt x="28" y="5704"/>
                  </a:lnTo>
                  <a:lnTo>
                    <a:pt x="84" y="5872"/>
                  </a:lnTo>
                  <a:lnTo>
                    <a:pt x="140" y="6040"/>
                  </a:lnTo>
                  <a:lnTo>
                    <a:pt x="224" y="6207"/>
                  </a:lnTo>
                  <a:lnTo>
                    <a:pt x="308" y="6347"/>
                  </a:lnTo>
                  <a:lnTo>
                    <a:pt x="420" y="6515"/>
                  </a:lnTo>
                  <a:lnTo>
                    <a:pt x="532" y="6627"/>
                  </a:lnTo>
                  <a:lnTo>
                    <a:pt x="671" y="6766"/>
                  </a:lnTo>
                  <a:lnTo>
                    <a:pt x="811" y="6878"/>
                  </a:lnTo>
                  <a:lnTo>
                    <a:pt x="979" y="6962"/>
                  </a:lnTo>
                  <a:lnTo>
                    <a:pt x="1119" y="7046"/>
                  </a:lnTo>
                  <a:lnTo>
                    <a:pt x="1315" y="7102"/>
                  </a:lnTo>
                  <a:lnTo>
                    <a:pt x="1482" y="7158"/>
                  </a:lnTo>
                  <a:lnTo>
                    <a:pt x="1678" y="7186"/>
                  </a:lnTo>
                  <a:lnTo>
                    <a:pt x="2042" y="7186"/>
                  </a:lnTo>
                  <a:lnTo>
                    <a:pt x="2237" y="7158"/>
                  </a:lnTo>
                  <a:lnTo>
                    <a:pt x="2405" y="7102"/>
                  </a:lnTo>
                  <a:lnTo>
                    <a:pt x="2601" y="7046"/>
                  </a:lnTo>
                  <a:lnTo>
                    <a:pt x="2741" y="6962"/>
                  </a:lnTo>
                  <a:lnTo>
                    <a:pt x="2908" y="6878"/>
                  </a:lnTo>
                  <a:lnTo>
                    <a:pt x="3048" y="6766"/>
                  </a:lnTo>
                  <a:lnTo>
                    <a:pt x="3188" y="6627"/>
                  </a:lnTo>
                  <a:lnTo>
                    <a:pt x="3300" y="6515"/>
                  </a:lnTo>
                  <a:lnTo>
                    <a:pt x="3412" y="6347"/>
                  </a:lnTo>
                  <a:lnTo>
                    <a:pt x="3495" y="6207"/>
                  </a:lnTo>
                  <a:lnTo>
                    <a:pt x="3579" y="6040"/>
                  </a:lnTo>
                  <a:lnTo>
                    <a:pt x="3635" y="5872"/>
                  </a:lnTo>
                  <a:lnTo>
                    <a:pt x="3691" y="5704"/>
                  </a:lnTo>
                  <a:lnTo>
                    <a:pt x="3719" y="5508"/>
                  </a:lnTo>
                  <a:lnTo>
                    <a:pt x="3719" y="5313"/>
                  </a:lnTo>
                  <a:lnTo>
                    <a:pt x="3719" y="1874"/>
                  </a:lnTo>
                  <a:lnTo>
                    <a:pt x="3719" y="1678"/>
                  </a:lnTo>
                  <a:lnTo>
                    <a:pt x="3691" y="1482"/>
                  </a:lnTo>
                  <a:lnTo>
                    <a:pt x="3635" y="1314"/>
                  </a:lnTo>
                  <a:lnTo>
                    <a:pt x="3579" y="1147"/>
                  </a:lnTo>
                  <a:lnTo>
                    <a:pt x="3495" y="979"/>
                  </a:lnTo>
                  <a:lnTo>
                    <a:pt x="3412" y="811"/>
                  </a:lnTo>
                  <a:lnTo>
                    <a:pt x="3300" y="671"/>
                  </a:lnTo>
                  <a:lnTo>
                    <a:pt x="3188" y="531"/>
                  </a:lnTo>
                  <a:lnTo>
                    <a:pt x="3048" y="420"/>
                  </a:lnTo>
                  <a:lnTo>
                    <a:pt x="2908" y="308"/>
                  </a:lnTo>
                  <a:lnTo>
                    <a:pt x="2741" y="224"/>
                  </a:lnTo>
                  <a:lnTo>
                    <a:pt x="2601" y="140"/>
                  </a:lnTo>
                  <a:lnTo>
                    <a:pt x="2405" y="84"/>
                  </a:lnTo>
                  <a:lnTo>
                    <a:pt x="2237" y="28"/>
                  </a:lnTo>
                  <a:lnTo>
                    <a:pt x="2042" y="0"/>
                  </a:lnTo>
                  <a:close/>
                </a:path>
              </a:pathLst>
            </a:custGeom>
            <a:solidFill>
              <a:srgbClr val="BDC1C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8" name="Google Shape;3688;p38"/>
            <p:cNvSpPr/>
            <p:nvPr/>
          </p:nvSpPr>
          <p:spPr>
            <a:xfrm>
              <a:off x="4035775" y="3499500"/>
              <a:ext cx="476025" cy="546650"/>
            </a:xfrm>
            <a:custGeom>
              <a:avLst/>
              <a:gdLst/>
              <a:ahLst/>
              <a:cxnLst/>
              <a:rect l="l" t="t" r="r" b="b"/>
              <a:pathLst>
                <a:path w="19041" h="21866" extrusionOk="0">
                  <a:moveTo>
                    <a:pt x="9562" y="1"/>
                  </a:moveTo>
                  <a:lnTo>
                    <a:pt x="9087" y="28"/>
                  </a:lnTo>
                  <a:lnTo>
                    <a:pt x="8612" y="56"/>
                  </a:lnTo>
                  <a:lnTo>
                    <a:pt x="8136" y="140"/>
                  </a:lnTo>
                  <a:lnTo>
                    <a:pt x="7661" y="224"/>
                  </a:lnTo>
                  <a:lnTo>
                    <a:pt x="7214" y="336"/>
                  </a:lnTo>
                  <a:lnTo>
                    <a:pt x="6766" y="504"/>
                  </a:lnTo>
                  <a:lnTo>
                    <a:pt x="6319" y="672"/>
                  </a:lnTo>
                  <a:lnTo>
                    <a:pt x="5900" y="867"/>
                  </a:lnTo>
                  <a:lnTo>
                    <a:pt x="5480" y="1063"/>
                  </a:lnTo>
                  <a:lnTo>
                    <a:pt x="5061" y="1315"/>
                  </a:lnTo>
                  <a:lnTo>
                    <a:pt x="4669" y="1566"/>
                  </a:lnTo>
                  <a:lnTo>
                    <a:pt x="4278" y="1874"/>
                  </a:lnTo>
                  <a:lnTo>
                    <a:pt x="3914" y="2153"/>
                  </a:lnTo>
                  <a:lnTo>
                    <a:pt x="3551" y="2489"/>
                  </a:lnTo>
                  <a:lnTo>
                    <a:pt x="3215" y="2824"/>
                  </a:lnTo>
                  <a:lnTo>
                    <a:pt x="2880" y="3188"/>
                  </a:lnTo>
                  <a:lnTo>
                    <a:pt x="2572" y="3579"/>
                  </a:lnTo>
                  <a:lnTo>
                    <a:pt x="2265" y="3971"/>
                  </a:lnTo>
                  <a:lnTo>
                    <a:pt x="1985" y="4390"/>
                  </a:lnTo>
                  <a:lnTo>
                    <a:pt x="1734" y="4810"/>
                  </a:lnTo>
                  <a:lnTo>
                    <a:pt x="1482" y="5257"/>
                  </a:lnTo>
                  <a:lnTo>
                    <a:pt x="1258" y="5704"/>
                  </a:lnTo>
                  <a:lnTo>
                    <a:pt x="1035" y="6180"/>
                  </a:lnTo>
                  <a:lnTo>
                    <a:pt x="867" y="6655"/>
                  </a:lnTo>
                  <a:lnTo>
                    <a:pt x="699" y="7158"/>
                  </a:lnTo>
                  <a:lnTo>
                    <a:pt x="531" y="7661"/>
                  </a:lnTo>
                  <a:lnTo>
                    <a:pt x="419" y="8165"/>
                  </a:lnTo>
                  <a:lnTo>
                    <a:pt x="308" y="8696"/>
                  </a:lnTo>
                  <a:lnTo>
                    <a:pt x="224" y="9227"/>
                  </a:lnTo>
                  <a:lnTo>
                    <a:pt x="168" y="9786"/>
                  </a:lnTo>
                  <a:lnTo>
                    <a:pt x="140" y="10346"/>
                  </a:lnTo>
                  <a:lnTo>
                    <a:pt x="112" y="10905"/>
                  </a:lnTo>
                  <a:lnTo>
                    <a:pt x="84" y="13086"/>
                  </a:lnTo>
                  <a:lnTo>
                    <a:pt x="56" y="14931"/>
                  </a:lnTo>
                  <a:lnTo>
                    <a:pt x="28" y="16525"/>
                  </a:lnTo>
                  <a:lnTo>
                    <a:pt x="0" y="17867"/>
                  </a:lnTo>
                  <a:lnTo>
                    <a:pt x="28" y="18957"/>
                  </a:lnTo>
                  <a:lnTo>
                    <a:pt x="56" y="19405"/>
                  </a:lnTo>
                  <a:lnTo>
                    <a:pt x="112" y="19824"/>
                  </a:lnTo>
                  <a:lnTo>
                    <a:pt x="196" y="20187"/>
                  </a:lnTo>
                  <a:lnTo>
                    <a:pt x="308" y="20495"/>
                  </a:lnTo>
                  <a:lnTo>
                    <a:pt x="447" y="20775"/>
                  </a:lnTo>
                  <a:lnTo>
                    <a:pt x="587" y="21026"/>
                  </a:lnTo>
                  <a:lnTo>
                    <a:pt x="783" y="21222"/>
                  </a:lnTo>
                  <a:lnTo>
                    <a:pt x="1035" y="21390"/>
                  </a:lnTo>
                  <a:lnTo>
                    <a:pt x="1286" y="21530"/>
                  </a:lnTo>
                  <a:lnTo>
                    <a:pt x="1622" y="21641"/>
                  </a:lnTo>
                  <a:lnTo>
                    <a:pt x="1957" y="21725"/>
                  </a:lnTo>
                  <a:lnTo>
                    <a:pt x="2377" y="21781"/>
                  </a:lnTo>
                  <a:lnTo>
                    <a:pt x="2824" y="21809"/>
                  </a:lnTo>
                  <a:lnTo>
                    <a:pt x="3327" y="21837"/>
                  </a:lnTo>
                  <a:lnTo>
                    <a:pt x="4502" y="21865"/>
                  </a:lnTo>
                  <a:lnTo>
                    <a:pt x="5928" y="21837"/>
                  </a:lnTo>
                  <a:lnTo>
                    <a:pt x="7605" y="21809"/>
                  </a:lnTo>
                  <a:lnTo>
                    <a:pt x="12973" y="21809"/>
                  </a:lnTo>
                  <a:lnTo>
                    <a:pt x="14316" y="21781"/>
                  </a:lnTo>
                  <a:lnTo>
                    <a:pt x="15434" y="21725"/>
                  </a:lnTo>
                  <a:lnTo>
                    <a:pt x="15937" y="21669"/>
                  </a:lnTo>
                  <a:lnTo>
                    <a:pt x="16357" y="21613"/>
                  </a:lnTo>
                  <a:lnTo>
                    <a:pt x="16776" y="21502"/>
                  </a:lnTo>
                  <a:lnTo>
                    <a:pt x="17139" y="21390"/>
                  </a:lnTo>
                  <a:lnTo>
                    <a:pt x="17447" y="21278"/>
                  </a:lnTo>
                  <a:lnTo>
                    <a:pt x="17727" y="21110"/>
                  </a:lnTo>
                  <a:lnTo>
                    <a:pt x="17978" y="20914"/>
                  </a:lnTo>
                  <a:lnTo>
                    <a:pt x="18202" y="20691"/>
                  </a:lnTo>
                  <a:lnTo>
                    <a:pt x="18370" y="20439"/>
                  </a:lnTo>
                  <a:lnTo>
                    <a:pt x="18537" y="20132"/>
                  </a:lnTo>
                  <a:lnTo>
                    <a:pt x="18677" y="19796"/>
                  </a:lnTo>
                  <a:lnTo>
                    <a:pt x="18789" y="19433"/>
                  </a:lnTo>
                  <a:lnTo>
                    <a:pt x="18873" y="19013"/>
                  </a:lnTo>
                  <a:lnTo>
                    <a:pt x="18929" y="18566"/>
                  </a:lnTo>
                  <a:lnTo>
                    <a:pt x="18985" y="18035"/>
                  </a:lnTo>
                  <a:lnTo>
                    <a:pt x="19013" y="17475"/>
                  </a:lnTo>
                  <a:lnTo>
                    <a:pt x="19041" y="16217"/>
                  </a:lnTo>
                  <a:lnTo>
                    <a:pt x="19041" y="14679"/>
                  </a:lnTo>
                  <a:lnTo>
                    <a:pt x="19041" y="10905"/>
                  </a:lnTo>
                  <a:lnTo>
                    <a:pt x="19013" y="10346"/>
                  </a:lnTo>
                  <a:lnTo>
                    <a:pt x="18985" y="9786"/>
                  </a:lnTo>
                  <a:lnTo>
                    <a:pt x="18929" y="9227"/>
                  </a:lnTo>
                  <a:lnTo>
                    <a:pt x="18845" y="8696"/>
                  </a:lnTo>
                  <a:lnTo>
                    <a:pt x="18733" y="8165"/>
                  </a:lnTo>
                  <a:lnTo>
                    <a:pt x="18593" y="7661"/>
                  </a:lnTo>
                  <a:lnTo>
                    <a:pt x="18454" y="7158"/>
                  </a:lnTo>
                  <a:lnTo>
                    <a:pt x="18286" y="6655"/>
                  </a:lnTo>
                  <a:lnTo>
                    <a:pt x="18090" y="6180"/>
                  </a:lnTo>
                  <a:lnTo>
                    <a:pt x="17894" y="5704"/>
                  </a:lnTo>
                  <a:lnTo>
                    <a:pt x="17671" y="5257"/>
                  </a:lnTo>
                  <a:lnTo>
                    <a:pt x="17419" y="4810"/>
                  </a:lnTo>
                  <a:lnTo>
                    <a:pt x="17139" y="4390"/>
                  </a:lnTo>
                  <a:lnTo>
                    <a:pt x="16860" y="3971"/>
                  </a:lnTo>
                  <a:lnTo>
                    <a:pt x="16580" y="3579"/>
                  </a:lnTo>
                  <a:lnTo>
                    <a:pt x="16273" y="3188"/>
                  </a:lnTo>
                  <a:lnTo>
                    <a:pt x="15937" y="2824"/>
                  </a:lnTo>
                  <a:lnTo>
                    <a:pt x="15602" y="2489"/>
                  </a:lnTo>
                  <a:lnTo>
                    <a:pt x="15238" y="2153"/>
                  </a:lnTo>
                  <a:lnTo>
                    <a:pt x="14875" y="1874"/>
                  </a:lnTo>
                  <a:lnTo>
                    <a:pt x="14483" y="1566"/>
                  </a:lnTo>
                  <a:lnTo>
                    <a:pt x="14092" y="1315"/>
                  </a:lnTo>
                  <a:lnTo>
                    <a:pt x="13672" y="1063"/>
                  </a:lnTo>
                  <a:lnTo>
                    <a:pt x="13253" y="867"/>
                  </a:lnTo>
                  <a:lnTo>
                    <a:pt x="12834" y="672"/>
                  </a:lnTo>
                  <a:lnTo>
                    <a:pt x="12386" y="504"/>
                  </a:lnTo>
                  <a:lnTo>
                    <a:pt x="11939" y="336"/>
                  </a:lnTo>
                  <a:lnTo>
                    <a:pt x="11492" y="224"/>
                  </a:lnTo>
                  <a:lnTo>
                    <a:pt x="11016" y="140"/>
                  </a:lnTo>
                  <a:lnTo>
                    <a:pt x="10541" y="56"/>
                  </a:lnTo>
                  <a:lnTo>
                    <a:pt x="10066" y="28"/>
                  </a:lnTo>
                  <a:lnTo>
                    <a:pt x="9562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89" name="Google Shape;3689;p38"/>
            <p:cNvSpPr/>
            <p:nvPr/>
          </p:nvSpPr>
          <p:spPr>
            <a:xfrm>
              <a:off x="4083300" y="4150950"/>
              <a:ext cx="380975" cy="36375"/>
            </a:xfrm>
            <a:custGeom>
              <a:avLst/>
              <a:gdLst/>
              <a:ahLst/>
              <a:cxnLst/>
              <a:rect l="l" t="t" r="r" b="b"/>
              <a:pathLst>
                <a:path w="15239" h="1455" extrusionOk="0">
                  <a:moveTo>
                    <a:pt x="699" y="1"/>
                  </a:moveTo>
                  <a:lnTo>
                    <a:pt x="560" y="29"/>
                  </a:lnTo>
                  <a:lnTo>
                    <a:pt x="420" y="57"/>
                  </a:lnTo>
                  <a:lnTo>
                    <a:pt x="308" y="141"/>
                  </a:lnTo>
                  <a:lnTo>
                    <a:pt x="196" y="225"/>
                  </a:lnTo>
                  <a:lnTo>
                    <a:pt x="112" y="337"/>
                  </a:lnTo>
                  <a:lnTo>
                    <a:pt x="56" y="448"/>
                  </a:lnTo>
                  <a:lnTo>
                    <a:pt x="0" y="588"/>
                  </a:lnTo>
                  <a:lnTo>
                    <a:pt x="0" y="728"/>
                  </a:lnTo>
                  <a:lnTo>
                    <a:pt x="0" y="868"/>
                  </a:lnTo>
                  <a:lnTo>
                    <a:pt x="56" y="1008"/>
                  </a:lnTo>
                  <a:lnTo>
                    <a:pt x="112" y="1119"/>
                  </a:lnTo>
                  <a:lnTo>
                    <a:pt x="196" y="1231"/>
                  </a:lnTo>
                  <a:lnTo>
                    <a:pt x="308" y="1315"/>
                  </a:lnTo>
                  <a:lnTo>
                    <a:pt x="420" y="1399"/>
                  </a:lnTo>
                  <a:lnTo>
                    <a:pt x="560" y="1427"/>
                  </a:lnTo>
                  <a:lnTo>
                    <a:pt x="699" y="1455"/>
                  </a:lnTo>
                  <a:lnTo>
                    <a:pt x="14512" y="1455"/>
                  </a:lnTo>
                  <a:lnTo>
                    <a:pt x="14651" y="1427"/>
                  </a:lnTo>
                  <a:lnTo>
                    <a:pt x="14791" y="1399"/>
                  </a:lnTo>
                  <a:lnTo>
                    <a:pt x="14903" y="1315"/>
                  </a:lnTo>
                  <a:lnTo>
                    <a:pt x="15015" y="1231"/>
                  </a:lnTo>
                  <a:lnTo>
                    <a:pt x="15099" y="1119"/>
                  </a:lnTo>
                  <a:lnTo>
                    <a:pt x="15183" y="1008"/>
                  </a:lnTo>
                  <a:lnTo>
                    <a:pt x="15210" y="868"/>
                  </a:lnTo>
                  <a:lnTo>
                    <a:pt x="15238" y="728"/>
                  </a:lnTo>
                  <a:lnTo>
                    <a:pt x="15210" y="588"/>
                  </a:lnTo>
                  <a:lnTo>
                    <a:pt x="15183" y="448"/>
                  </a:lnTo>
                  <a:lnTo>
                    <a:pt x="15099" y="337"/>
                  </a:lnTo>
                  <a:lnTo>
                    <a:pt x="15015" y="225"/>
                  </a:lnTo>
                  <a:lnTo>
                    <a:pt x="14903" y="141"/>
                  </a:lnTo>
                  <a:lnTo>
                    <a:pt x="14791" y="57"/>
                  </a:lnTo>
                  <a:lnTo>
                    <a:pt x="14651" y="29"/>
                  </a:lnTo>
                  <a:lnTo>
                    <a:pt x="14512" y="1"/>
                  </a:lnTo>
                  <a:close/>
                </a:path>
              </a:pathLst>
            </a:custGeom>
            <a:solidFill>
              <a:srgbClr val="AFAF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90" name="Google Shape;3690;p38"/>
            <p:cNvSpPr/>
            <p:nvPr/>
          </p:nvSpPr>
          <p:spPr>
            <a:xfrm>
              <a:off x="4046950" y="4064975"/>
              <a:ext cx="452975" cy="100700"/>
            </a:xfrm>
            <a:custGeom>
              <a:avLst/>
              <a:gdLst/>
              <a:ahLst/>
              <a:cxnLst/>
              <a:rect l="l" t="t" r="r" b="b"/>
              <a:pathLst>
                <a:path w="18119" h="4028" extrusionOk="0">
                  <a:moveTo>
                    <a:pt x="1790" y="1"/>
                  </a:moveTo>
                  <a:lnTo>
                    <a:pt x="1594" y="29"/>
                  </a:lnTo>
                  <a:lnTo>
                    <a:pt x="1398" y="85"/>
                  </a:lnTo>
                  <a:lnTo>
                    <a:pt x="1203" y="141"/>
                  </a:lnTo>
                  <a:lnTo>
                    <a:pt x="1035" y="225"/>
                  </a:lnTo>
                  <a:lnTo>
                    <a:pt x="867" y="336"/>
                  </a:lnTo>
                  <a:lnTo>
                    <a:pt x="727" y="448"/>
                  </a:lnTo>
                  <a:lnTo>
                    <a:pt x="588" y="588"/>
                  </a:lnTo>
                  <a:lnTo>
                    <a:pt x="448" y="728"/>
                  </a:lnTo>
                  <a:lnTo>
                    <a:pt x="336" y="868"/>
                  </a:lnTo>
                  <a:lnTo>
                    <a:pt x="252" y="1035"/>
                  </a:lnTo>
                  <a:lnTo>
                    <a:pt x="168" y="1203"/>
                  </a:lnTo>
                  <a:lnTo>
                    <a:pt x="112" y="1371"/>
                  </a:lnTo>
                  <a:lnTo>
                    <a:pt x="56" y="1567"/>
                  </a:lnTo>
                  <a:lnTo>
                    <a:pt x="28" y="1762"/>
                  </a:lnTo>
                  <a:lnTo>
                    <a:pt x="0" y="1958"/>
                  </a:lnTo>
                  <a:lnTo>
                    <a:pt x="0" y="2042"/>
                  </a:lnTo>
                  <a:lnTo>
                    <a:pt x="28" y="2266"/>
                  </a:lnTo>
                  <a:lnTo>
                    <a:pt x="56" y="2461"/>
                  </a:lnTo>
                  <a:lnTo>
                    <a:pt x="112" y="2629"/>
                  </a:lnTo>
                  <a:lnTo>
                    <a:pt x="168" y="2825"/>
                  </a:lnTo>
                  <a:lnTo>
                    <a:pt x="252" y="2993"/>
                  </a:lnTo>
                  <a:lnTo>
                    <a:pt x="336" y="3160"/>
                  </a:lnTo>
                  <a:lnTo>
                    <a:pt x="448" y="3300"/>
                  </a:lnTo>
                  <a:lnTo>
                    <a:pt x="588" y="3440"/>
                  </a:lnTo>
                  <a:lnTo>
                    <a:pt x="727" y="3580"/>
                  </a:lnTo>
                  <a:lnTo>
                    <a:pt x="867" y="3692"/>
                  </a:lnTo>
                  <a:lnTo>
                    <a:pt x="1035" y="3776"/>
                  </a:lnTo>
                  <a:lnTo>
                    <a:pt x="1203" y="3859"/>
                  </a:lnTo>
                  <a:lnTo>
                    <a:pt x="1398" y="3943"/>
                  </a:lnTo>
                  <a:lnTo>
                    <a:pt x="1594" y="3971"/>
                  </a:lnTo>
                  <a:lnTo>
                    <a:pt x="1790" y="3999"/>
                  </a:lnTo>
                  <a:lnTo>
                    <a:pt x="1986" y="4027"/>
                  </a:lnTo>
                  <a:lnTo>
                    <a:pt x="16161" y="4027"/>
                  </a:lnTo>
                  <a:lnTo>
                    <a:pt x="16357" y="3999"/>
                  </a:lnTo>
                  <a:lnTo>
                    <a:pt x="16553" y="3971"/>
                  </a:lnTo>
                  <a:lnTo>
                    <a:pt x="16748" y="3943"/>
                  </a:lnTo>
                  <a:lnTo>
                    <a:pt x="16916" y="3859"/>
                  </a:lnTo>
                  <a:lnTo>
                    <a:pt x="17084" y="3776"/>
                  </a:lnTo>
                  <a:lnTo>
                    <a:pt x="17252" y="3692"/>
                  </a:lnTo>
                  <a:lnTo>
                    <a:pt x="17391" y="3580"/>
                  </a:lnTo>
                  <a:lnTo>
                    <a:pt x="17531" y="3440"/>
                  </a:lnTo>
                  <a:lnTo>
                    <a:pt x="17671" y="3300"/>
                  </a:lnTo>
                  <a:lnTo>
                    <a:pt x="17783" y="3160"/>
                  </a:lnTo>
                  <a:lnTo>
                    <a:pt x="17895" y="2993"/>
                  </a:lnTo>
                  <a:lnTo>
                    <a:pt x="17979" y="2825"/>
                  </a:lnTo>
                  <a:lnTo>
                    <a:pt x="18035" y="2629"/>
                  </a:lnTo>
                  <a:lnTo>
                    <a:pt x="18090" y="2461"/>
                  </a:lnTo>
                  <a:lnTo>
                    <a:pt x="18118" y="2266"/>
                  </a:lnTo>
                  <a:lnTo>
                    <a:pt x="18118" y="2042"/>
                  </a:lnTo>
                  <a:lnTo>
                    <a:pt x="18118" y="1958"/>
                  </a:lnTo>
                  <a:lnTo>
                    <a:pt x="18118" y="1762"/>
                  </a:lnTo>
                  <a:lnTo>
                    <a:pt x="18090" y="1567"/>
                  </a:lnTo>
                  <a:lnTo>
                    <a:pt x="18035" y="1371"/>
                  </a:lnTo>
                  <a:lnTo>
                    <a:pt x="17979" y="1203"/>
                  </a:lnTo>
                  <a:lnTo>
                    <a:pt x="17895" y="1035"/>
                  </a:lnTo>
                  <a:lnTo>
                    <a:pt x="17783" y="868"/>
                  </a:lnTo>
                  <a:lnTo>
                    <a:pt x="17671" y="728"/>
                  </a:lnTo>
                  <a:lnTo>
                    <a:pt x="17531" y="588"/>
                  </a:lnTo>
                  <a:lnTo>
                    <a:pt x="17391" y="448"/>
                  </a:lnTo>
                  <a:lnTo>
                    <a:pt x="17252" y="336"/>
                  </a:lnTo>
                  <a:lnTo>
                    <a:pt x="17084" y="225"/>
                  </a:lnTo>
                  <a:lnTo>
                    <a:pt x="16916" y="141"/>
                  </a:lnTo>
                  <a:lnTo>
                    <a:pt x="16748" y="85"/>
                  </a:lnTo>
                  <a:lnTo>
                    <a:pt x="16553" y="29"/>
                  </a:lnTo>
                  <a:lnTo>
                    <a:pt x="16357" y="1"/>
                  </a:lnTo>
                  <a:close/>
                </a:path>
              </a:pathLst>
            </a:custGeom>
            <a:solidFill>
              <a:srgbClr val="DADA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691" name="Google Shape;3691;p38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4">
  <p:cSld name="TITLE_1_1_21">
    <p:spTree>
      <p:nvGrpSpPr>
        <p:cNvPr id="1" name="Shape 36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693" name="Google Shape;3693;p39"/>
          <p:cNvGrpSpPr/>
          <p:nvPr/>
        </p:nvGrpSpPr>
        <p:grpSpPr>
          <a:xfrm>
            <a:off x="-365050" y="-250051"/>
            <a:ext cx="9806940" cy="5393697"/>
            <a:chOff x="-365050" y="-250051"/>
            <a:chExt cx="9806940" cy="5393697"/>
          </a:xfrm>
        </p:grpSpPr>
        <p:grpSp>
          <p:nvGrpSpPr>
            <p:cNvPr id="3694" name="Google Shape;3694;p39"/>
            <p:cNvGrpSpPr/>
            <p:nvPr/>
          </p:nvGrpSpPr>
          <p:grpSpPr>
            <a:xfrm>
              <a:off x="-114720" y="-250051"/>
              <a:ext cx="9556610" cy="5393697"/>
              <a:chOff x="420475" y="893000"/>
              <a:chExt cx="6961400" cy="3928975"/>
            </a:xfrm>
          </p:grpSpPr>
          <p:sp>
            <p:nvSpPr>
              <p:cNvPr id="3695" name="Google Shape;3695;p39"/>
              <p:cNvSpPr/>
              <p:nvPr/>
            </p:nvSpPr>
            <p:spPr>
              <a:xfrm>
                <a:off x="856200" y="3901725"/>
                <a:ext cx="5892350" cy="919500"/>
              </a:xfrm>
              <a:custGeom>
                <a:avLst/>
                <a:gdLst/>
                <a:ahLst/>
                <a:cxnLst/>
                <a:rect l="l" t="t" r="r" b="b"/>
                <a:pathLst>
                  <a:path w="235694" h="36780" extrusionOk="0">
                    <a:moveTo>
                      <a:pt x="186827" y="0"/>
                    </a:moveTo>
                    <a:lnTo>
                      <a:pt x="184691" y="31"/>
                    </a:lnTo>
                    <a:lnTo>
                      <a:pt x="182585" y="61"/>
                    </a:lnTo>
                    <a:lnTo>
                      <a:pt x="180448" y="122"/>
                    </a:lnTo>
                    <a:lnTo>
                      <a:pt x="178373" y="214"/>
                    </a:lnTo>
                    <a:lnTo>
                      <a:pt x="176267" y="336"/>
                    </a:lnTo>
                    <a:lnTo>
                      <a:pt x="174191" y="489"/>
                    </a:lnTo>
                    <a:lnTo>
                      <a:pt x="172146" y="641"/>
                    </a:lnTo>
                    <a:lnTo>
                      <a:pt x="170101" y="824"/>
                    </a:lnTo>
                    <a:lnTo>
                      <a:pt x="168056" y="1038"/>
                    </a:lnTo>
                    <a:lnTo>
                      <a:pt x="166042" y="1252"/>
                    </a:lnTo>
                    <a:lnTo>
                      <a:pt x="164027" y="1496"/>
                    </a:lnTo>
                    <a:lnTo>
                      <a:pt x="162043" y="1770"/>
                    </a:lnTo>
                    <a:lnTo>
                      <a:pt x="158075" y="2350"/>
                    </a:lnTo>
                    <a:lnTo>
                      <a:pt x="154168" y="2991"/>
                    </a:lnTo>
                    <a:lnTo>
                      <a:pt x="150292" y="3663"/>
                    </a:lnTo>
                    <a:lnTo>
                      <a:pt x="146446" y="4395"/>
                    </a:lnTo>
                    <a:lnTo>
                      <a:pt x="142631" y="5189"/>
                    </a:lnTo>
                    <a:lnTo>
                      <a:pt x="138846" y="5983"/>
                    </a:lnTo>
                    <a:lnTo>
                      <a:pt x="135092" y="6837"/>
                    </a:lnTo>
                    <a:lnTo>
                      <a:pt x="131338" y="7692"/>
                    </a:lnTo>
                    <a:lnTo>
                      <a:pt x="123951" y="9401"/>
                    </a:lnTo>
                    <a:lnTo>
                      <a:pt x="116595" y="11110"/>
                    </a:lnTo>
                    <a:lnTo>
                      <a:pt x="112902" y="11965"/>
                    </a:lnTo>
                    <a:lnTo>
                      <a:pt x="109178" y="12789"/>
                    </a:lnTo>
                    <a:lnTo>
                      <a:pt x="105424" y="13613"/>
                    </a:lnTo>
                    <a:lnTo>
                      <a:pt x="101639" y="14376"/>
                    </a:lnTo>
                    <a:lnTo>
                      <a:pt x="97824" y="15109"/>
                    </a:lnTo>
                    <a:lnTo>
                      <a:pt x="93978" y="15780"/>
                    </a:lnTo>
                    <a:lnTo>
                      <a:pt x="90102" y="16421"/>
                    </a:lnTo>
                    <a:lnTo>
                      <a:pt x="86165" y="17001"/>
                    </a:lnTo>
                    <a:lnTo>
                      <a:pt x="84181" y="17245"/>
                    </a:lnTo>
                    <a:lnTo>
                      <a:pt x="82197" y="17489"/>
                    </a:lnTo>
                    <a:lnTo>
                      <a:pt x="80213" y="17703"/>
                    </a:lnTo>
                    <a:lnTo>
                      <a:pt x="78198" y="17917"/>
                    </a:lnTo>
                    <a:lnTo>
                      <a:pt x="76184" y="18100"/>
                    </a:lnTo>
                    <a:lnTo>
                      <a:pt x="74139" y="18252"/>
                    </a:lnTo>
                    <a:lnTo>
                      <a:pt x="72094" y="18405"/>
                    </a:lnTo>
                    <a:lnTo>
                      <a:pt x="70049" y="18527"/>
                    </a:lnTo>
                    <a:lnTo>
                      <a:pt x="67973" y="18619"/>
                    </a:lnTo>
                    <a:lnTo>
                      <a:pt x="65898" y="18680"/>
                    </a:lnTo>
                    <a:lnTo>
                      <a:pt x="63792" y="18710"/>
                    </a:lnTo>
                    <a:lnTo>
                      <a:pt x="61686" y="18741"/>
                    </a:lnTo>
                    <a:lnTo>
                      <a:pt x="59793" y="18710"/>
                    </a:lnTo>
                    <a:lnTo>
                      <a:pt x="57901" y="18680"/>
                    </a:lnTo>
                    <a:lnTo>
                      <a:pt x="56009" y="18619"/>
                    </a:lnTo>
                    <a:lnTo>
                      <a:pt x="54116" y="18558"/>
                    </a:lnTo>
                    <a:lnTo>
                      <a:pt x="52224" y="18466"/>
                    </a:lnTo>
                    <a:lnTo>
                      <a:pt x="50331" y="18344"/>
                    </a:lnTo>
                    <a:lnTo>
                      <a:pt x="48439" y="18191"/>
                    </a:lnTo>
                    <a:lnTo>
                      <a:pt x="46547" y="18008"/>
                    </a:lnTo>
                    <a:lnTo>
                      <a:pt x="44624" y="17825"/>
                    </a:lnTo>
                    <a:lnTo>
                      <a:pt x="42731" y="17612"/>
                    </a:lnTo>
                    <a:lnTo>
                      <a:pt x="40839" y="17398"/>
                    </a:lnTo>
                    <a:lnTo>
                      <a:pt x="38916" y="17123"/>
                    </a:lnTo>
                    <a:lnTo>
                      <a:pt x="37024" y="16848"/>
                    </a:lnTo>
                    <a:lnTo>
                      <a:pt x="35101" y="16543"/>
                    </a:lnTo>
                    <a:lnTo>
                      <a:pt x="33178" y="16207"/>
                    </a:lnTo>
                    <a:lnTo>
                      <a:pt x="31285" y="15872"/>
                    </a:lnTo>
                    <a:lnTo>
                      <a:pt x="29363" y="15505"/>
                    </a:lnTo>
                    <a:lnTo>
                      <a:pt x="27440" y="15109"/>
                    </a:lnTo>
                    <a:lnTo>
                      <a:pt x="25517" y="14681"/>
                    </a:lnTo>
                    <a:lnTo>
                      <a:pt x="23563" y="14254"/>
                    </a:lnTo>
                    <a:lnTo>
                      <a:pt x="21640" y="13796"/>
                    </a:lnTo>
                    <a:lnTo>
                      <a:pt x="19687" y="13308"/>
                    </a:lnTo>
                    <a:lnTo>
                      <a:pt x="17734" y="12789"/>
                    </a:lnTo>
                    <a:lnTo>
                      <a:pt x="15811" y="12270"/>
                    </a:lnTo>
                    <a:lnTo>
                      <a:pt x="13827" y="11721"/>
                    </a:lnTo>
                    <a:lnTo>
                      <a:pt x="11873" y="11141"/>
                    </a:lnTo>
                    <a:lnTo>
                      <a:pt x="9920" y="10530"/>
                    </a:lnTo>
                    <a:lnTo>
                      <a:pt x="7936" y="9920"/>
                    </a:lnTo>
                    <a:lnTo>
                      <a:pt x="5952" y="9248"/>
                    </a:lnTo>
                    <a:lnTo>
                      <a:pt x="3968" y="8577"/>
                    </a:lnTo>
                    <a:lnTo>
                      <a:pt x="1984" y="7905"/>
                    </a:lnTo>
                    <a:lnTo>
                      <a:pt x="0" y="7173"/>
                    </a:lnTo>
                    <a:lnTo>
                      <a:pt x="0" y="36779"/>
                    </a:lnTo>
                    <a:lnTo>
                      <a:pt x="235693" y="36779"/>
                    </a:lnTo>
                    <a:lnTo>
                      <a:pt x="235693" y="7173"/>
                    </a:lnTo>
                    <a:lnTo>
                      <a:pt x="232580" y="6288"/>
                    </a:lnTo>
                    <a:lnTo>
                      <a:pt x="229467" y="5464"/>
                    </a:lnTo>
                    <a:lnTo>
                      <a:pt x="226384" y="4731"/>
                    </a:lnTo>
                    <a:lnTo>
                      <a:pt x="223301" y="4029"/>
                    </a:lnTo>
                    <a:lnTo>
                      <a:pt x="220219" y="3388"/>
                    </a:lnTo>
                    <a:lnTo>
                      <a:pt x="217166" y="2778"/>
                    </a:lnTo>
                    <a:lnTo>
                      <a:pt x="214114" y="2259"/>
                    </a:lnTo>
                    <a:lnTo>
                      <a:pt x="211062" y="1770"/>
                    </a:lnTo>
                    <a:lnTo>
                      <a:pt x="208040" y="1374"/>
                    </a:lnTo>
                    <a:lnTo>
                      <a:pt x="204988" y="1007"/>
                    </a:lnTo>
                    <a:lnTo>
                      <a:pt x="201966" y="702"/>
                    </a:lnTo>
                    <a:lnTo>
                      <a:pt x="198945" y="458"/>
                    </a:lnTo>
                    <a:lnTo>
                      <a:pt x="195923" y="275"/>
                    </a:lnTo>
                    <a:lnTo>
                      <a:pt x="192901" y="122"/>
                    </a:lnTo>
                    <a:lnTo>
                      <a:pt x="189879" y="31"/>
                    </a:lnTo>
                    <a:lnTo>
                      <a:pt x="186827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6" name="Google Shape;3696;p39"/>
              <p:cNvSpPr/>
              <p:nvPr/>
            </p:nvSpPr>
            <p:spPr>
              <a:xfrm>
                <a:off x="856200" y="3901725"/>
                <a:ext cx="5892350" cy="919500"/>
              </a:xfrm>
              <a:custGeom>
                <a:avLst/>
                <a:gdLst/>
                <a:ahLst/>
                <a:cxnLst/>
                <a:rect l="l" t="t" r="r" b="b"/>
                <a:pathLst>
                  <a:path w="235694" h="36780" fill="none" extrusionOk="0">
                    <a:moveTo>
                      <a:pt x="0" y="36779"/>
                    </a:moveTo>
                    <a:lnTo>
                      <a:pt x="0" y="7173"/>
                    </a:lnTo>
                    <a:lnTo>
                      <a:pt x="0" y="7173"/>
                    </a:lnTo>
                    <a:lnTo>
                      <a:pt x="1984" y="7905"/>
                    </a:lnTo>
                    <a:lnTo>
                      <a:pt x="3968" y="8577"/>
                    </a:lnTo>
                    <a:lnTo>
                      <a:pt x="5952" y="9248"/>
                    </a:lnTo>
                    <a:lnTo>
                      <a:pt x="7936" y="9920"/>
                    </a:lnTo>
                    <a:lnTo>
                      <a:pt x="9920" y="10530"/>
                    </a:lnTo>
                    <a:lnTo>
                      <a:pt x="11873" y="11141"/>
                    </a:lnTo>
                    <a:lnTo>
                      <a:pt x="13827" y="11721"/>
                    </a:lnTo>
                    <a:lnTo>
                      <a:pt x="15811" y="12270"/>
                    </a:lnTo>
                    <a:lnTo>
                      <a:pt x="17734" y="12789"/>
                    </a:lnTo>
                    <a:lnTo>
                      <a:pt x="19687" y="13308"/>
                    </a:lnTo>
                    <a:lnTo>
                      <a:pt x="21640" y="13796"/>
                    </a:lnTo>
                    <a:lnTo>
                      <a:pt x="23563" y="14254"/>
                    </a:lnTo>
                    <a:lnTo>
                      <a:pt x="25517" y="14681"/>
                    </a:lnTo>
                    <a:lnTo>
                      <a:pt x="27440" y="15109"/>
                    </a:lnTo>
                    <a:lnTo>
                      <a:pt x="29363" y="15505"/>
                    </a:lnTo>
                    <a:lnTo>
                      <a:pt x="31285" y="15872"/>
                    </a:lnTo>
                    <a:lnTo>
                      <a:pt x="33178" y="16207"/>
                    </a:lnTo>
                    <a:lnTo>
                      <a:pt x="35101" y="16543"/>
                    </a:lnTo>
                    <a:lnTo>
                      <a:pt x="37024" y="16848"/>
                    </a:lnTo>
                    <a:lnTo>
                      <a:pt x="38916" y="17123"/>
                    </a:lnTo>
                    <a:lnTo>
                      <a:pt x="40839" y="17398"/>
                    </a:lnTo>
                    <a:lnTo>
                      <a:pt x="42731" y="17612"/>
                    </a:lnTo>
                    <a:lnTo>
                      <a:pt x="44624" y="17825"/>
                    </a:lnTo>
                    <a:lnTo>
                      <a:pt x="46547" y="18008"/>
                    </a:lnTo>
                    <a:lnTo>
                      <a:pt x="48439" y="18191"/>
                    </a:lnTo>
                    <a:lnTo>
                      <a:pt x="50331" y="18344"/>
                    </a:lnTo>
                    <a:lnTo>
                      <a:pt x="52224" y="18466"/>
                    </a:lnTo>
                    <a:lnTo>
                      <a:pt x="54116" y="18558"/>
                    </a:lnTo>
                    <a:lnTo>
                      <a:pt x="56009" y="18619"/>
                    </a:lnTo>
                    <a:lnTo>
                      <a:pt x="57901" y="18680"/>
                    </a:lnTo>
                    <a:lnTo>
                      <a:pt x="59793" y="18710"/>
                    </a:lnTo>
                    <a:lnTo>
                      <a:pt x="61686" y="18741"/>
                    </a:lnTo>
                    <a:lnTo>
                      <a:pt x="61686" y="18741"/>
                    </a:lnTo>
                    <a:lnTo>
                      <a:pt x="63792" y="18710"/>
                    </a:lnTo>
                    <a:lnTo>
                      <a:pt x="65898" y="18680"/>
                    </a:lnTo>
                    <a:lnTo>
                      <a:pt x="67973" y="18619"/>
                    </a:lnTo>
                    <a:lnTo>
                      <a:pt x="70049" y="18527"/>
                    </a:lnTo>
                    <a:lnTo>
                      <a:pt x="72094" y="18405"/>
                    </a:lnTo>
                    <a:lnTo>
                      <a:pt x="74139" y="18252"/>
                    </a:lnTo>
                    <a:lnTo>
                      <a:pt x="76184" y="18100"/>
                    </a:lnTo>
                    <a:lnTo>
                      <a:pt x="78198" y="17917"/>
                    </a:lnTo>
                    <a:lnTo>
                      <a:pt x="80213" y="17703"/>
                    </a:lnTo>
                    <a:lnTo>
                      <a:pt x="82197" y="17489"/>
                    </a:lnTo>
                    <a:lnTo>
                      <a:pt x="84181" y="17245"/>
                    </a:lnTo>
                    <a:lnTo>
                      <a:pt x="86165" y="17001"/>
                    </a:lnTo>
                    <a:lnTo>
                      <a:pt x="90102" y="16421"/>
                    </a:lnTo>
                    <a:lnTo>
                      <a:pt x="93978" y="15780"/>
                    </a:lnTo>
                    <a:lnTo>
                      <a:pt x="97824" y="15109"/>
                    </a:lnTo>
                    <a:lnTo>
                      <a:pt x="101639" y="14376"/>
                    </a:lnTo>
                    <a:lnTo>
                      <a:pt x="105424" y="13613"/>
                    </a:lnTo>
                    <a:lnTo>
                      <a:pt x="109178" y="12789"/>
                    </a:lnTo>
                    <a:lnTo>
                      <a:pt x="112902" y="11965"/>
                    </a:lnTo>
                    <a:lnTo>
                      <a:pt x="116595" y="11110"/>
                    </a:lnTo>
                    <a:lnTo>
                      <a:pt x="123951" y="9401"/>
                    </a:lnTo>
                    <a:lnTo>
                      <a:pt x="123951" y="9401"/>
                    </a:lnTo>
                    <a:lnTo>
                      <a:pt x="131338" y="7692"/>
                    </a:lnTo>
                    <a:lnTo>
                      <a:pt x="135092" y="6837"/>
                    </a:lnTo>
                    <a:lnTo>
                      <a:pt x="138846" y="5983"/>
                    </a:lnTo>
                    <a:lnTo>
                      <a:pt x="142631" y="5189"/>
                    </a:lnTo>
                    <a:lnTo>
                      <a:pt x="146446" y="4395"/>
                    </a:lnTo>
                    <a:lnTo>
                      <a:pt x="150292" y="3663"/>
                    </a:lnTo>
                    <a:lnTo>
                      <a:pt x="154168" y="2991"/>
                    </a:lnTo>
                    <a:lnTo>
                      <a:pt x="158075" y="2350"/>
                    </a:lnTo>
                    <a:lnTo>
                      <a:pt x="162043" y="1770"/>
                    </a:lnTo>
                    <a:lnTo>
                      <a:pt x="164027" y="1496"/>
                    </a:lnTo>
                    <a:lnTo>
                      <a:pt x="166042" y="1252"/>
                    </a:lnTo>
                    <a:lnTo>
                      <a:pt x="168056" y="1038"/>
                    </a:lnTo>
                    <a:lnTo>
                      <a:pt x="170101" y="824"/>
                    </a:lnTo>
                    <a:lnTo>
                      <a:pt x="172146" y="641"/>
                    </a:lnTo>
                    <a:lnTo>
                      <a:pt x="174191" y="489"/>
                    </a:lnTo>
                    <a:lnTo>
                      <a:pt x="176267" y="336"/>
                    </a:lnTo>
                    <a:lnTo>
                      <a:pt x="178373" y="214"/>
                    </a:lnTo>
                    <a:lnTo>
                      <a:pt x="180448" y="122"/>
                    </a:lnTo>
                    <a:lnTo>
                      <a:pt x="182585" y="61"/>
                    </a:lnTo>
                    <a:lnTo>
                      <a:pt x="184691" y="31"/>
                    </a:lnTo>
                    <a:lnTo>
                      <a:pt x="186827" y="0"/>
                    </a:lnTo>
                    <a:lnTo>
                      <a:pt x="186827" y="0"/>
                    </a:lnTo>
                    <a:lnTo>
                      <a:pt x="189879" y="31"/>
                    </a:lnTo>
                    <a:lnTo>
                      <a:pt x="192901" y="122"/>
                    </a:lnTo>
                    <a:lnTo>
                      <a:pt x="195923" y="275"/>
                    </a:lnTo>
                    <a:lnTo>
                      <a:pt x="198945" y="458"/>
                    </a:lnTo>
                    <a:lnTo>
                      <a:pt x="201966" y="702"/>
                    </a:lnTo>
                    <a:lnTo>
                      <a:pt x="204988" y="1007"/>
                    </a:lnTo>
                    <a:lnTo>
                      <a:pt x="208040" y="1374"/>
                    </a:lnTo>
                    <a:lnTo>
                      <a:pt x="211062" y="1770"/>
                    </a:lnTo>
                    <a:lnTo>
                      <a:pt x="214114" y="2259"/>
                    </a:lnTo>
                    <a:lnTo>
                      <a:pt x="217166" y="2778"/>
                    </a:lnTo>
                    <a:lnTo>
                      <a:pt x="220219" y="3388"/>
                    </a:lnTo>
                    <a:lnTo>
                      <a:pt x="223301" y="4029"/>
                    </a:lnTo>
                    <a:lnTo>
                      <a:pt x="226384" y="4731"/>
                    </a:lnTo>
                    <a:lnTo>
                      <a:pt x="229467" y="5464"/>
                    </a:lnTo>
                    <a:lnTo>
                      <a:pt x="232580" y="6288"/>
                    </a:lnTo>
                    <a:lnTo>
                      <a:pt x="235693" y="7173"/>
                    </a:lnTo>
                    <a:lnTo>
                      <a:pt x="235693" y="36779"/>
                    </a:lnTo>
                    <a:lnTo>
                      <a:pt x="0" y="36779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7" name="Google Shape;3697;p39"/>
              <p:cNvSpPr/>
              <p:nvPr/>
            </p:nvSpPr>
            <p:spPr>
              <a:xfrm>
                <a:off x="855425" y="3901725"/>
                <a:ext cx="5893875" cy="920250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36810" extrusionOk="0">
                    <a:moveTo>
                      <a:pt x="186889" y="31"/>
                    </a:moveTo>
                    <a:lnTo>
                      <a:pt x="189910" y="61"/>
                    </a:lnTo>
                    <a:lnTo>
                      <a:pt x="192932" y="153"/>
                    </a:lnTo>
                    <a:lnTo>
                      <a:pt x="195954" y="275"/>
                    </a:lnTo>
                    <a:lnTo>
                      <a:pt x="198976" y="489"/>
                    </a:lnTo>
                    <a:lnTo>
                      <a:pt x="201997" y="733"/>
                    </a:lnTo>
                    <a:lnTo>
                      <a:pt x="205019" y="1038"/>
                    </a:lnTo>
                    <a:lnTo>
                      <a:pt x="208041" y="1374"/>
                    </a:lnTo>
                    <a:lnTo>
                      <a:pt x="211093" y="1801"/>
                    </a:lnTo>
                    <a:lnTo>
                      <a:pt x="214145" y="2289"/>
                    </a:lnTo>
                    <a:lnTo>
                      <a:pt x="217167" y="2808"/>
                    </a:lnTo>
                    <a:lnTo>
                      <a:pt x="220250" y="3388"/>
                    </a:lnTo>
                    <a:lnTo>
                      <a:pt x="223302" y="4029"/>
                    </a:lnTo>
                    <a:lnTo>
                      <a:pt x="226385" y="4731"/>
                    </a:lnTo>
                    <a:lnTo>
                      <a:pt x="229467" y="5494"/>
                    </a:lnTo>
                    <a:lnTo>
                      <a:pt x="232581" y="6318"/>
                    </a:lnTo>
                    <a:lnTo>
                      <a:pt x="235724" y="7173"/>
                    </a:lnTo>
                    <a:lnTo>
                      <a:pt x="235724" y="36779"/>
                    </a:lnTo>
                    <a:lnTo>
                      <a:pt x="31" y="36779"/>
                    </a:lnTo>
                    <a:lnTo>
                      <a:pt x="31" y="7203"/>
                    </a:lnTo>
                    <a:lnTo>
                      <a:pt x="2137" y="7966"/>
                    </a:lnTo>
                    <a:lnTo>
                      <a:pt x="4213" y="8669"/>
                    </a:lnTo>
                    <a:lnTo>
                      <a:pt x="6288" y="9371"/>
                    </a:lnTo>
                    <a:lnTo>
                      <a:pt x="8364" y="10042"/>
                    </a:lnTo>
                    <a:lnTo>
                      <a:pt x="10439" y="10713"/>
                    </a:lnTo>
                    <a:lnTo>
                      <a:pt x="12515" y="11324"/>
                    </a:lnTo>
                    <a:lnTo>
                      <a:pt x="14560" y="11934"/>
                    </a:lnTo>
                    <a:lnTo>
                      <a:pt x="16605" y="12514"/>
                    </a:lnTo>
                    <a:lnTo>
                      <a:pt x="18650" y="13033"/>
                    </a:lnTo>
                    <a:lnTo>
                      <a:pt x="20695" y="13583"/>
                    </a:lnTo>
                    <a:lnTo>
                      <a:pt x="22740" y="14071"/>
                    </a:lnTo>
                    <a:lnTo>
                      <a:pt x="24754" y="14529"/>
                    </a:lnTo>
                    <a:lnTo>
                      <a:pt x="26769" y="14987"/>
                    </a:lnTo>
                    <a:lnTo>
                      <a:pt x="28783" y="15414"/>
                    </a:lnTo>
                    <a:lnTo>
                      <a:pt x="30798" y="15811"/>
                    </a:lnTo>
                    <a:lnTo>
                      <a:pt x="32782" y="16177"/>
                    </a:lnTo>
                    <a:lnTo>
                      <a:pt x="34613" y="16482"/>
                    </a:lnTo>
                    <a:lnTo>
                      <a:pt x="36414" y="16787"/>
                    </a:lnTo>
                    <a:lnTo>
                      <a:pt x="38245" y="17062"/>
                    </a:lnTo>
                    <a:lnTo>
                      <a:pt x="40046" y="17306"/>
                    </a:lnTo>
                    <a:lnTo>
                      <a:pt x="41847" y="17550"/>
                    </a:lnTo>
                    <a:lnTo>
                      <a:pt x="43647" y="17764"/>
                    </a:lnTo>
                    <a:lnTo>
                      <a:pt x="45448" y="17947"/>
                    </a:lnTo>
                    <a:lnTo>
                      <a:pt x="47249" y="18100"/>
                    </a:lnTo>
                    <a:lnTo>
                      <a:pt x="49050" y="18252"/>
                    </a:lnTo>
                    <a:lnTo>
                      <a:pt x="50851" y="18405"/>
                    </a:lnTo>
                    <a:lnTo>
                      <a:pt x="52652" y="18497"/>
                    </a:lnTo>
                    <a:lnTo>
                      <a:pt x="54452" y="18588"/>
                    </a:lnTo>
                    <a:lnTo>
                      <a:pt x="56253" y="18649"/>
                    </a:lnTo>
                    <a:lnTo>
                      <a:pt x="58085" y="18710"/>
                    </a:lnTo>
                    <a:lnTo>
                      <a:pt x="59885" y="18741"/>
                    </a:lnTo>
                    <a:lnTo>
                      <a:pt x="63609" y="18741"/>
                    </a:lnTo>
                    <a:lnTo>
                      <a:pt x="65532" y="18710"/>
                    </a:lnTo>
                    <a:lnTo>
                      <a:pt x="67455" y="18649"/>
                    </a:lnTo>
                    <a:lnTo>
                      <a:pt x="69408" y="18588"/>
                    </a:lnTo>
                    <a:lnTo>
                      <a:pt x="71362" y="18466"/>
                    </a:lnTo>
                    <a:lnTo>
                      <a:pt x="73315" y="18344"/>
                    </a:lnTo>
                    <a:lnTo>
                      <a:pt x="75299" y="18191"/>
                    </a:lnTo>
                    <a:lnTo>
                      <a:pt x="77283" y="18039"/>
                    </a:lnTo>
                    <a:lnTo>
                      <a:pt x="79298" y="17825"/>
                    </a:lnTo>
                    <a:lnTo>
                      <a:pt x="81312" y="17612"/>
                    </a:lnTo>
                    <a:lnTo>
                      <a:pt x="83357" y="17398"/>
                    </a:lnTo>
                    <a:lnTo>
                      <a:pt x="85433" y="17123"/>
                    </a:lnTo>
                    <a:lnTo>
                      <a:pt x="87508" y="16848"/>
                    </a:lnTo>
                    <a:lnTo>
                      <a:pt x="89614" y="16543"/>
                    </a:lnTo>
                    <a:lnTo>
                      <a:pt x="91720" y="16207"/>
                    </a:lnTo>
                    <a:lnTo>
                      <a:pt x="93887" y="15841"/>
                    </a:lnTo>
                    <a:lnTo>
                      <a:pt x="97703" y="15170"/>
                    </a:lnTo>
                    <a:lnTo>
                      <a:pt x="101548" y="14437"/>
                    </a:lnTo>
                    <a:lnTo>
                      <a:pt x="105333" y="13644"/>
                    </a:lnTo>
                    <a:lnTo>
                      <a:pt x="109118" y="12850"/>
                    </a:lnTo>
                    <a:lnTo>
                      <a:pt x="112872" y="11995"/>
                    </a:lnTo>
                    <a:lnTo>
                      <a:pt x="116596" y="11141"/>
                    </a:lnTo>
                    <a:lnTo>
                      <a:pt x="123982" y="9432"/>
                    </a:lnTo>
                    <a:lnTo>
                      <a:pt x="131399" y="7692"/>
                    </a:lnTo>
                    <a:lnTo>
                      <a:pt x="135153" y="6837"/>
                    </a:lnTo>
                    <a:lnTo>
                      <a:pt x="138938" y="5983"/>
                    </a:lnTo>
                    <a:lnTo>
                      <a:pt x="142753" y="5189"/>
                    </a:lnTo>
                    <a:lnTo>
                      <a:pt x="146569" y="4395"/>
                    </a:lnTo>
                    <a:lnTo>
                      <a:pt x="150445" y="3663"/>
                    </a:lnTo>
                    <a:lnTo>
                      <a:pt x="154321" y="2961"/>
                    </a:lnTo>
                    <a:lnTo>
                      <a:pt x="156489" y="2625"/>
                    </a:lnTo>
                    <a:lnTo>
                      <a:pt x="158625" y="2289"/>
                    </a:lnTo>
                    <a:lnTo>
                      <a:pt x="160762" y="1954"/>
                    </a:lnTo>
                    <a:lnTo>
                      <a:pt x="162868" y="1679"/>
                    </a:lnTo>
                    <a:lnTo>
                      <a:pt x="164943" y="1404"/>
                    </a:lnTo>
                    <a:lnTo>
                      <a:pt x="167019" y="1160"/>
                    </a:lnTo>
                    <a:lnTo>
                      <a:pt x="169064" y="946"/>
                    </a:lnTo>
                    <a:lnTo>
                      <a:pt x="171078" y="763"/>
                    </a:lnTo>
                    <a:lnTo>
                      <a:pt x="173123" y="580"/>
                    </a:lnTo>
                    <a:lnTo>
                      <a:pt x="175107" y="428"/>
                    </a:lnTo>
                    <a:lnTo>
                      <a:pt x="177091" y="305"/>
                    </a:lnTo>
                    <a:lnTo>
                      <a:pt x="179075" y="214"/>
                    </a:lnTo>
                    <a:lnTo>
                      <a:pt x="181059" y="122"/>
                    </a:lnTo>
                    <a:lnTo>
                      <a:pt x="183012" y="92"/>
                    </a:lnTo>
                    <a:lnTo>
                      <a:pt x="184935" y="31"/>
                    </a:lnTo>
                    <a:close/>
                    <a:moveTo>
                      <a:pt x="184722" y="0"/>
                    </a:moveTo>
                    <a:lnTo>
                      <a:pt x="182616" y="61"/>
                    </a:lnTo>
                    <a:lnTo>
                      <a:pt x="180510" y="122"/>
                    </a:lnTo>
                    <a:lnTo>
                      <a:pt x="178434" y="214"/>
                    </a:lnTo>
                    <a:lnTo>
                      <a:pt x="176359" y="305"/>
                    </a:lnTo>
                    <a:lnTo>
                      <a:pt x="174283" y="458"/>
                    </a:lnTo>
                    <a:lnTo>
                      <a:pt x="172238" y="611"/>
                    </a:lnTo>
                    <a:lnTo>
                      <a:pt x="170224" y="794"/>
                    </a:lnTo>
                    <a:lnTo>
                      <a:pt x="168209" y="1007"/>
                    </a:lnTo>
                    <a:lnTo>
                      <a:pt x="166195" y="1221"/>
                    </a:lnTo>
                    <a:lnTo>
                      <a:pt x="164180" y="1465"/>
                    </a:lnTo>
                    <a:lnTo>
                      <a:pt x="162196" y="1709"/>
                    </a:lnTo>
                    <a:lnTo>
                      <a:pt x="158289" y="2289"/>
                    </a:lnTo>
                    <a:lnTo>
                      <a:pt x="154382" y="2930"/>
                    </a:lnTo>
                    <a:lnTo>
                      <a:pt x="150506" y="3602"/>
                    </a:lnTo>
                    <a:lnTo>
                      <a:pt x="146691" y="4334"/>
                    </a:lnTo>
                    <a:lnTo>
                      <a:pt x="142876" y="5097"/>
                    </a:lnTo>
                    <a:lnTo>
                      <a:pt x="139121" y="5922"/>
                    </a:lnTo>
                    <a:lnTo>
                      <a:pt x="135337" y="6746"/>
                    </a:lnTo>
                    <a:lnTo>
                      <a:pt x="131582" y="7600"/>
                    </a:lnTo>
                    <a:lnTo>
                      <a:pt x="124135" y="9340"/>
                    </a:lnTo>
                    <a:lnTo>
                      <a:pt x="116657" y="11110"/>
                    </a:lnTo>
                    <a:lnTo>
                      <a:pt x="112903" y="11965"/>
                    </a:lnTo>
                    <a:lnTo>
                      <a:pt x="109148" y="12789"/>
                    </a:lnTo>
                    <a:lnTo>
                      <a:pt x="105394" y="13613"/>
                    </a:lnTo>
                    <a:lnTo>
                      <a:pt x="101609" y="14376"/>
                    </a:lnTo>
                    <a:lnTo>
                      <a:pt x="97794" y="15109"/>
                    </a:lnTo>
                    <a:lnTo>
                      <a:pt x="93948" y="15780"/>
                    </a:lnTo>
                    <a:lnTo>
                      <a:pt x="90072" y="16421"/>
                    </a:lnTo>
                    <a:lnTo>
                      <a:pt x="86165" y="16971"/>
                    </a:lnTo>
                    <a:lnTo>
                      <a:pt x="84181" y="17245"/>
                    </a:lnTo>
                    <a:lnTo>
                      <a:pt x="82228" y="17489"/>
                    </a:lnTo>
                    <a:lnTo>
                      <a:pt x="80213" y="17703"/>
                    </a:lnTo>
                    <a:lnTo>
                      <a:pt x="78229" y="17917"/>
                    </a:lnTo>
                    <a:lnTo>
                      <a:pt x="76215" y="18100"/>
                    </a:lnTo>
                    <a:lnTo>
                      <a:pt x="74170" y="18252"/>
                    </a:lnTo>
                    <a:lnTo>
                      <a:pt x="72125" y="18375"/>
                    </a:lnTo>
                    <a:lnTo>
                      <a:pt x="70080" y="18497"/>
                    </a:lnTo>
                    <a:lnTo>
                      <a:pt x="68004" y="18588"/>
                    </a:lnTo>
                    <a:lnTo>
                      <a:pt x="65929" y="18649"/>
                    </a:lnTo>
                    <a:lnTo>
                      <a:pt x="63823" y="18710"/>
                    </a:lnTo>
                    <a:lnTo>
                      <a:pt x="61717" y="18710"/>
                    </a:lnTo>
                    <a:lnTo>
                      <a:pt x="58268" y="18680"/>
                    </a:lnTo>
                    <a:lnTo>
                      <a:pt x="56528" y="18619"/>
                    </a:lnTo>
                    <a:lnTo>
                      <a:pt x="54788" y="18558"/>
                    </a:lnTo>
                    <a:lnTo>
                      <a:pt x="53018" y="18466"/>
                    </a:lnTo>
                    <a:lnTo>
                      <a:pt x="51248" y="18375"/>
                    </a:lnTo>
                    <a:lnTo>
                      <a:pt x="49447" y="18252"/>
                    </a:lnTo>
                    <a:lnTo>
                      <a:pt x="47646" y="18100"/>
                    </a:lnTo>
                    <a:lnTo>
                      <a:pt x="45845" y="17947"/>
                    </a:lnTo>
                    <a:lnTo>
                      <a:pt x="44014" y="17734"/>
                    </a:lnTo>
                    <a:lnTo>
                      <a:pt x="42182" y="17550"/>
                    </a:lnTo>
                    <a:lnTo>
                      <a:pt x="40321" y="17306"/>
                    </a:lnTo>
                    <a:lnTo>
                      <a:pt x="38459" y="17032"/>
                    </a:lnTo>
                    <a:lnTo>
                      <a:pt x="36597" y="16757"/>
                    </a:lnTo>
                    <a:lnTo>
                      <a:pt x="34704" y="16452"/>
                    </a:lnTo>
                    <a:lnTo>
                      <a:pt x="32782" y="16116"/>
                    </a:lnTo>
                    <a:lnTo>
                      <a:pt x="30859" y="15780"/>
                    </a:lnTo>
                    <a:lnTo>
                      <a:pt x="28905" y="15383"/>
                    </a:lnTo>
                    <a:lnTo>
                      <a:pt x="26952" y="14987"/>
                    </a:lnTo>
                    <a:lnTo>
                      <a:pt x="24998" y="14559"/>
                    </a:lnTo>
                    <a:lnTo>
                      <a:pt x="23014" y="14101"/>
                    </a:lnTo>
                    <a:lnTo>
                      <a:pt x="21000" y="13613"/>
                    </a:lnTo>
                    <a:lnTo>
                      <a:pt x="18985" y="13094"/>
                    </a:lnTo>
                    <a:lnTo>
                      <a:pt x="16940" y="12545"/>
                    </a:lnTo>
                    <a:lnTo>
                      <a:pt x="14895" y="11995"/>
                    </a:lnTo>
                    <a:lnTo>
                      <a:pt x="12820" y="11385"/>
                    </a:lnTo>
                    <a:lnTo>
                      <a:pt x="10714" y="10744"/>
                    </a:lnTo>
                    <a:lnTo>
                      <a:pt x="8608" y="10103"/>
                    </a:lnTo>
                    <a:lnTo>
                      <a:pt x="6502" y="9401"/>
                    </a:lnTo>
                    <a:lnTo>
                      <a:pt x="4335" y="8669"/>
                    </a:lnTo>
                    <a:lnTo>
                      <a:pt x="2198" y="7936"/>
                    </a:lnTo>
                    <a:lnTo>
                      <a:pt x="1" y="7142"/>
                    </a:lnTo>
                    <a:lnTo>
                      <a:pt x="1" y="36810"/>
                    </a:lnTo>
                    <a:lnTo>
                      <a:pt x="235755" y="36810"/>
                    </a:lnTo>
                    <a:lnTo>
                      <a:pt x="235755" y="7142"/>
                    </a:lnTo>
                    <a:lnTo>
                      <a:pt x="232398" y="6227"/>
                    </a:lnTo>
                    <a:lnTo>
                      <a:pt x="229071" y="5342"/>
                    </a:lnTo>
                    <a:lnTo>
                      <a:pt x="225805" y="4548"/>
                    </a:lnTo>
                    <a:lnTo>
                      <a:pt x="222600" y="3846"/>
                    </a:lnTo>
                    <a:lnTo>
                      <a:pt x="219395" y="3175"/>
                    </a:lnTo>
                    <a:lnTo>
                      <a:pt x="216282" y="2595"/>
                    </a:lnTo>
                    <a:lnTo>
                      <a:pt x="213168" y="2076"/>
                    </a:lnTo>
                    <a:lnTo>
                      <a:pt x="210116" y="1618"/>
                    </a:lnTo>
                    <a:lnTo>
                      <a:pt x="207095" y="1221"/>
                    </a:lnTo>
                    <a:lnTo>
                      <a:pt x="204103" y="885"/>
                    </a:lnTo>
                    <a:lnTo>
                      <a:pt x="201143" y="611"/>
                    </a:lnTo>
                    <a:lnTo>
                      <a:pt x="198213" y="366"/>
                    </a:lnTo>
                    <a:lnTo>
                      <a:pt x="195343" y="214"/>
                    </a:lnTo>
                    <a:lnTo>
                      <a:pt x="192474" y="92"/>
                    </a:lnTo>
                    <a:lnTo>
                      <a:pt x="189666" y="31"/>
                    </a:lnTo>
                    <a:lnTo>
                      <a:pt x="186858" y="0"/>
                    </a:lnTo>
                    <a:close/>
                  </a:path>
                </a:pathLst>
              </a:custGeom>
              <a:solidFill>
                <a:srgbClr val="0000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8" name="Google Shape;3698;p39"/>
              <p:cNvSpPr/>
              <p:nvPr/>
            </p:nvSpPr>
            <p:spPr>
              <a:xfrm>
                <a:off x="856200" y="3902475"/>
                <a:ext cx="5892350" cy="918750"/>
              </a:xfrm>
              <a:custGeom>
                <a:avLst/>
                <a:gdLst/>
                <a:ahLst/>
                <a:cxnLst/>
                <a:rect l="l" t="t" r="r" b="b"/>
                <a:pathLst>
                  <a:path w="235694" h="36750" fill="none" extrusionOk="0">
                    <a:moveTo>
                      <a:pt x="186858" y="1"/>
                    </a:moveTo>
                    <a:lnTo>
                      <a:pt x="186858" y="1"/>
                    </a:lnTo>
                    <a:lnTo>
                      <a:pt x="189879" y="31"/>
                    </a:lnTo>
                    <a:lnTo>
                      <a:pt x="192901" y="123"/>
                    </a:lnTo>
                    <a:lnTo>
                      <a:pt x="195923" y="245"/>
                    </a:lnTo>
                    <a:lnTo>
                      <a:pt x="198945" y="459"/>
                    </a:lnTo>
                    <a:lnTo>
                      <a:pt x="201966" y="703"/>
                    </a:lnTo>
                    <a:lnTo>
                      <a:pt x="204988" y="1008"/>
                    </a:lnTo>
                    <a:lnTo>
                      <a:pt x="208010" y="1344"/>
                    </a:lnTo>
                    <a:lnTo>
                      <a:pt x="211062" y="1771"/>
                    </a:lnTo>
                    <a:lnTo>
                      <a:pt x="214114" y="2259"/>
                    </a:lnTo>
                    <a:lnTo>
                      <a:pt x="217136" y="2778"/>
                    </a:lnTo>
                    <a:lnTo>
                      <a:pt x="220219" y="3358"/>
                    </a:lnTo>
                    <a:lnTo>
                      <a:pt x="223271" y="3999"/>
                    </a:lnTo>
                    <a:lnTo>
                      <a:pt x="226354" y="4701"/>
                    </a:lnTo>
                    <a:lnTo>
                      <a:pt x="229436" y="5464"/>
                    </a:lnTo>
                    <a:lnTo>
                      <a:pt x="232550" y="6288"/>
                    </a:lnTo>
                    <a:lnTo>
                      <a:pt x="235693" y="7143"/>
                    </a:lnTo>
                    <a:lnTo>
                      <a:pt x="235693" y="36749"/>
                    </a:lnTo>
                    <a:lnTo>
                      <a:pt x="0" y="36749"/>
                    </a:lnTo>
                    <a:lnTo>
                      <a:pt x="0" y="7173"/>
                    </a:lnTo>
                    <a:lnTo>
                      <a:pt x="0" y="7173"/>
                    </a:lnTo>
                    <a:lnTo>
                      <a:pt x="2106" y="7936"/>
                    </a:lnTo>
                    <a:lnTo>
                      <a:pt x="4182" y="8639"/>
                    </a:lnTo>
                    <a:lnTo>
                      <a:pt x="6257" y="9341"/>
                    </a:lnTo>
                    <a:lnTo>
                      <a:pt x="8333" y="10012"/>
                    </a:lnTo>
                    <a:lnTo>
                      <a:pt x="10408" y="10683"/>
                    </a:lnTo>
                    <a:lnTo>
                      <a:pt x="12484" y="11294"/>
                    </a:lnTo>
                    <a:lnTo>
                      <a:pt x="14529" y="11904"/>
                    </a:lnTo>
                    <a:lnTo>
                      <a:pt x="16574" y="12484"/>
                    </a:lnTo>
                    <a:lnTo>
                      <a:pt x="18619" y="13003"/>
                    </a:lnTo>
                    <a:lnTo>
                      <a:pt x="20664" y="13553"/>
                    </a:lnTo>
                    <a:lnTo>
                      <a:pt x="22709" y="14041"/>
                    </a:lnTo>
                    <a:lnTo>
                      <a:pt x="24723" y="14499"/>
                    </a:lnTo>
                    <a:lnTo>
                      <a:pt x="26738" y="14957"/>
                    </a:lnTo>
                    <a:lnTo>
                      <a:pt x="28752" y="15384"/>
                    </a:lnTo>
                    <a:lnTo>
                      <a:pt x="30767" y="15781"/>
                    </a:lnTo>
                    <a:lnTo>
                      <a:pt x="32751" y="16147"/>
                    </a:lnTo>
                    <a:lnTo>
                      <a:pt x="32751" y="16147"/>
                    </a:lnTo>
                    <a:lnTo>
                      <a:pt x="34582" y="16452"/>
                    </a:lnTo>
                    <a:lnTo>
                      <a:pt x="36383" y="16757"/>
                    </a:lnTo>
                    <a:lnTo>
                      <a:pt x="38214" y="17032"/>
                    </a:lnTo>
                    <a:lnTo>
                      <a:pt x="40015" y="17276"/>
                    </a:lnTo>
                    <a:lnTo>
                      <a:pt x="41816" y="17520"/>
                    </a:lnTo>
                    <a:lnTo>
                      <a:pt x="43616" y="17734"/>
                    </a:lnTo>
                    <a:lnTo>
                      <a:pt x="45417" y="17917"/>
                    </a:lnTo>
                    <a:lnTo>
                      <a:pt x="47218" y="18070"/>
                    </a:lnTo>
                    <a:lnTo>
                      <a:pt x="49019" y="18222"/>
                    </a:lnTo>
                    <a:lnTo>
                      <a:pt x="50820" y="18375"/>
                    </a:lnTo>
                    <a:lnTo>
                      <a:pt x="52621" y="18467"/>
                    </a:lnTo>
                    <a:lnTo>
                      <a:pt x="54421" y="18558"/>
                    </a:lnTo>
                    <a:lnTo>
                      <a:pt x="56222" y="18619"/>
                    </a:lnTo>
                    <a:lnTo>
                      <a:pt x="58054" y="18680"/>
                    </a:lnTo>
                    <a:lnTo>
                      <a:pt x="59854" y="18711"/>
                    </a:lnTo>
                    <a:lnTo>
                      <a:pt x="61686" y="18711"/>
                    </a:lnTo>
                    <a:lnTo>
                      <a:pt x="61686" y="18711"/>
                    </a:lnTo>
                    <a:lnTo>
                      <a:pt x="63578" y="18711"/>
                    </a:lnTo>
                    <a:lnTo>
                      <a:pt x="65501" y="18680"/>
                    </a:lnTo>
                    <a:lnTo>
                      <a:pt x="67424" y="18619"/>
                    </a:lnTo>
                    <a:lnTo>
                      <a:pt x="69377" y="18558"/>
                    </a:lnTo>
                    <a:lnTo>
                      <a:pt x="71331" y="18436"/>
                    </a:lnTo>
                    <a:lnTo>
                      <a:pt x="73284" y="18314"/>
                    </a:lnTo>
                    <a:lnTo>
                      <a:pt x="75268" y="18161"/>
                    </a:lnTo>
                    <a:lnTo>
                      <a:pt x="77252" y="18009"/>
                    </a:lnTo>
                    <a:lnTo>
                      <a:pt x="79267" y="17795"/>
                    </a:lnTo>
                    <a:lnTo>
                      <a:pt x="81281" y="17582"/>
                    </a:lnTo>
                    <a:lnTo>
                      <a:pt x="83326" y="17368"/>
                    </a:lnTo>
                    <a:lnTo>
                      <a:pt x="85402" y="17093"/>
                    </a:lnTo>
                    <a:lnTo>
                      <a:pt x="87477" y="16818"/>
                    </a:lnTo>
                    <a:lnTo>
                      <a:pt x="89583" y="16513"/>
                    </a:lnTo>
                    <a:lnTo>
                      <a:pt x="91689" y="16177"/>
                    </a:lnTo>
                    <a:lnTo>
                      <a:pt x="93856" y="15811"/>
                    </a:lnTo>
                    <a:lnTo>
                      <a:pt x="93856" y="15811"/>
                    </a:lnTo>
                    <a:lnTo>
                      <a:pt x="97672" y="15140"/>
                    </a:lnTo>
                    <a:lnTo>
                      <a:pt x="101517" y="14407"/>
                    </a:lnTo>
                    <a:lnTo>
                      <a:pt x="105302" y="13614"/>
                    </a:lnTo>
                    <a:lnTo>
                      <a:pt x="109087" y="12820"/>
                    </a:lnTo>
                    <a:lnTo>
                      <a:pt x="112841" y="11965"/>
                    </a:lnTo>
                    <a:lnTo>
                      <a:pt x="116565" y="11111"/>
                    </a:lnTo>
                    <a:lnTo>
                      <a:pt x="123951" y="9402"/>
                    </a:lnTo>
                    <a:lnTo>
                      <a:pt x="123951" y="9402"/>
                    </a:lnTo>
                    <a:lnTo>
                      <a:pt x="131368" y="7662"/>
                    </a:lnTo>
                    <a:lnTo>
                      <a:pt x="135122" y="6807"/>
                    </a:lnTo>
                    <a:lnTo>
                      <a:pt x="138907" y="5953"/>
                    </a:lnTo>
                    <a:lnTo>
                      <a:pt x="142722" y="5159"/>
                    </a:lnTo>
                    <a:lnTo>
                      <a:pt x="146538" y="4365"/>
                    </a:lnTo>
                    <a:lnTo>
                      <a:pt x="150414" y="3633"/>
                    </a:lnTo>
                    <a:lnTo>
                      <a:pt x="154290" y="2931"/>
                    </a:lnTo>
                    <a:lnTo>
                      <a:pt x="154290" y="2931"/>
                    </a:lnTo>
                    <a:lnTo>
                      <a:pt x="156458" y="2595"/>
                    </a:lnTo>
                    <a:lnTo>
                      <a:pt x="158594" y="2259"/>
                    </a:lnTo>
                    <a:lnTo>
                      <a:pt x="160731" y="1924"/>
                    </a:lnTo>
                    <a:lnTo>
                      <a:pt x="162837" y="1649"/>
                    </a:lnTo>
                    <a:lnTo>
                      <a:pt x="164912" y="1374"/>
                    </a:lnTo>
                    <a:lnTo>
                      <a:pt x="166988" y="1130"/>
                    </a:lnTo>
                    <a:lnTo>
                      <a:pt x="169033" y="916"/>
                    </a:lnTo>
                    <a:lnTo>
                      <a:pt x="171047" y="733"/>
                    </a:lnTo>
                    <a:lnTo>
                      <a:pt x="173092" y="550"/>
                    </a:lnTo>
                    <a:lnTo>
                      <a:pt x="175076" y="398"/>
                    </a:lnTo>
                    <a:lnTo>
                      <a:pt x="177060" y="275"/>
                    </a:lnTo>
                    <a:lnTo>
                      <a:pt x="179044" y="184"/>
                    </a:lnTo>
                    <a:lnTo>
                      <a:pt x="181028" y="92"/>
                    </a:lnTo>
                    <a:lnTo>
                      <a:pt x="182981" y="62"/>
                    </a:lnTo>
                    <a:lnTo>
                      <a:pt x="184904" y="1"/>
                    </a:lnTo>
                    <a:lnTo>
                      <a:pt x="186858" y="1"/>
                    </a:lnTo>
                    <a:lnTo>
                      <a:pt x="186858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699" name="Google Shape;3699;p39"/>
              <p:cNvSpPr/>
              <p:nvPr/>
            </p:nvSpPr>
            <p:spPr>
              <a:xfrm>
                <a:off x="855425" y="3901725"/>
                <a:ext cx="5893875" cy="920250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36810" fill="none" extrusionOk="0">
                    <a:moveTo>
                      <a:pt x="186858" y="0"/>
                    </a:moveTo>
                    <a:lnTo>
                      <a:pt x="186858" y="0"/>
                    </a:lnTo>
                    <a:lnTo>
                      <a:pt x="184722" y="0"/>
                    </a:lnTo>
                    <a:lnTo>
                      <a:pt x="182616" y="61"/>
                    </a:lnTo>
                    <a:lnTo>
                      <a:pt x="180510" y="122"/>
                    </a:lnTo>
                    <a:lnTo>
                      <a:pt x="178434" y="214"/>
                    </a:lnTo>
                    <a:lnTo>
                      <a:pt x="176359" y="305"/>
                    </a:lnTo>
                    <a:lnTo>
                      <a:pt x="174283" y="458"/>
                    </a:lnTo>
                    <a:lnTo>
                      <a:pt x="172238" y="611"/>
                    </a:lnTo>
                    <a:lnTo>
                      <a:pt x="170224" y="794"/>
                    </a:lnTo>
                    <a:lnTo>
                      <a:pt x="168209" y="1007"/>
                    </a:lnTo>
                    <a:lnTo>
                      <a:pt x="166195" y="1221"/>
                    </a:lnTo>
                    <a:lnTo>
                      <a:pt x="164180" y="1465"/>
                    </a:lnTo>
                    <a:lnTo>
                      <a:pt x="162196" y="1709"/>
                    </a:lnTo>
                    <a:lnTo>
                      <a:pt x="158289" y="2289"/>
                    </a:lnTo>
                    <a:lnTo>
                      <a:pt x="154382" y="2930"/>
                    </a:lnTo>
                    <a:lnTo>
                      <a:pt x="150506" y="3602"/>
                    </a:lnTo>
                    <a:lnTo>
                      <a:pt x="146691" y="4334"/>
                    </a:lnTo>
                    <a:lnTo>
                      <a:pt x="142876" y="5097"/>
                    </a:lnTo>
                    <a:lnTo>
                      <a:pt x="139121" y="5922"/>
                    </a:lnTo>
                    <a:lnTo>
                      <a:pt x="135337" y="6746"/>
                    </a:lnTo>
                    <a:lnTo>
                      <a:pt x="131582" y="7600"/>
                    </a:lnTo>
                    <a:lnTo>
                      <a:pt x="124135" y="9340"/>
                    </a:lnTo>
                    <a:lnTo>
                      <a:pt x="116657" y="11110"/>
                    </a:lnTo>
                    <a:lnTo>
                      <a:pt x="112903" y="11965"/>
                    </a:lnTo>
                    <a:lnTo>
                      <a:pt x="109148" y="12789"/>
                    </a:lnTo>
                    <a:lnTo>
                      <a:pt x="105394" y="13613"/>
                    </a:lnTo>
                    <a:lnTo>
                      <a:pt x="101609" y="14376"/>
                    </a:lnTo>
                    <a:lnTo>
                      <a:pt x="97794" y="15109"/>
                    </a:lnTo>
                    <a:lnTo>
                      <a:pt x="93948" y="15780"/>
                    </a:lnTo>
                    <a:lnTo>
                      <a:pt x="90072" y="16421"/>
                    </a:lnTo>
                    <a:lnTo>
                      <a:pt x="86165" y="16971"/>
                    </a:lnTo>
                    <a:lnTo>
                      <a:pt x="84181" y="17245"/>
                    </a:lnTo>
                    <a:lnTo>
                      <a:pt x="82228" y="17489"/>
                    </a:lnTo>
                    <a:lnTo>
                      <a:pt x="80213" y="17703"/>
                    </a:lnTo>
                    <a:lnTo>
                      <a:pt x="78229" y="17917"/>
                    </a:lnTo>
                    <a:lnTo>
                      <a:pt x="76215" y="18100"/>
                    </a:lnTo>
                    <a:lnTo>
                      <a:pt x="74170" y="18252"/>
                    </a:lnTo>
                    <a:lnTo>
                      <a:pt x="72125" y="18375"/>
                    </a:lnTo>
                    <a:lnTo>
                      <a:pt x="70080" y="18497"/>
                    </a:lnTo>
                    <a:lnTo>
                      <a:pt x="68004" y="18588"/>
                    </a:lnTo>
                    <a:lnTo>
                      <a:pt x="65929" y="18649"/>
                    </a:lnTo>
                    <a:lnTo>
                      <a:pt x="63823" y="18710"/>
                    </a:lnTo>
                    <a:lnTo>
                      <a:pt x="61717" y="18710"/>
                    </a:lnTo>
                    <a:lnTo>
                      <a:pt x="61717" y="18710"/>
                    </a:lnTo>
                    <a:lnTo>
                      <a:pt x="58268" y="18680"/>
                    </a:lnTo>
                    <a:lnTo>
                      <a:pt x="56528" y="18619"/>
                    </a:lnTo>
                    <a:lnTo>
                      <a:pt x="54788" y="18558"/>
                    </a:lnTo>
                    <a:lnTo>
                      <a:pt x="53018" y="18466"/>
                    </a:lnTo>
                    <a:lnTo>
                      <a:pt x="51248" y="18375"/>
                    </a:lnTo>
                    <a:lnTo>
                      <a:pt x="49447" y="18252"/>
                    </a:lnTo>
                    <a:lnTo>
                      <a:pt x="47646" y="18100"/>
                    </a:lnTo>
                    <a:lnTo>
                      <a:pt x="45845" y="17947"/>
                    </a:lnTo>
                    <a:lnTo>
                      <a:pt x="44014" y="17734"/>
                    </a:lnTo>
                    <a:lnTo>
                      <a:pt x="42182" y="17550"/>
                    </a:lnTo>
                    <a:lnTo>
                      <a:pt x="40321" y="17306"/>
                    </a:lnTo>
                    <a:lnTo>
                      <a:pt x="38459" y="17032"/>
                    </a:lnTo>
                    <a:lnTo>
                      <a:pt x="36597" y="16757"/>
                    </a:lnTo>
                    <a:lnTo>
                      <a:pt x="34704" y="16452"/>
                    </a:lnTo>
                    <a:lnTo>
                      <a:pt x="32782" y="16116"/>
                    </a:lnTo>
                    <a:lnTo>
                      <a:pt x="30859" y="15780"/>
                    </a:lnTo>
                    <a:lnTo>
                      <a:pt x="28905" y="15383"/>
                    </a:lnTo>
                    <a:lnTo>
                      <a:pt x="26952" y="14987"/>
                    </a:lnTo>
                    <a:lnTo>
                      <a:pt x="24998" y="14559"/>
                    </a:lnTo>
                    <a:lnTo>
                      <a:pt x="23014" y="14101"/>
                    </a:lnTo>
                    <a:lnTo>
                      <a:pt x="21000" y="13613"/>
                    </a:lnTo>
                    <a:lnTo>
                      <a:pt x="18985" y="13094"/>
                    </a:lnTo>
                    <a:lnTo>
                      <a:pt x="16940" y="12545"/>
                    </a:lnTo>
                    <a:lnTo>
                      <a:pt x="14895" y="11995"/>
                    </a:lnTo>
                    <a:lnTo>
                      <a:pt x="12820" y="11385"/>
                    </a:lnTo>
                    <a:lnTo>
                      <a:pt x="10714" y="10744"/>
                    </a:lnTo>
                    <a:lnTo>
                      <a:pt x="8608" y="10103"/>
                    </a:lnTo>
                    <a:lnTo>
                      <a:pt x="6502" y="9401"/>
                    </a:lnTo>
                    <a:lnTo>
                      <a:pt x="4335" y="8669"/>
                    </a:lnTo>
                    <a:lnTo>
                      <a:pt x="2198" y="7936"/>
                    </a:lnTo>
                    <a:lnTo>
                      <a:pt x="1" y="7142"/>
                    </a:lnTo>
                    <a:lnTo>
                      <a:pt x="1" y="36810"/>
                    </a:lnTo>
                    <a:lnTo>
                      <a:pt x="235755" y="36810"/>
                    </a:lnTo>
                    <a:lnTo>
                      <a:pt x="235755" y="7142"/>
                    </a:lnTo>
                    <a:lnTo>
                      <a:pt x="235755" y="7142"/>
                    </a:lnTo>
                    <a:lnTo>
                      <a:pt x="232398" y="6227"/>
                    </a:lnTo>
                    <a:lnTo>
                      <a:pt x="229071" y="5342"/>
                    </a:lnTo>
                    <a:lnTo>
                      <a:pt x="225805" y="4548"/>
                    </a:lnTo>
                    <a:lnTo>
                      <a:pt x="222600" y="3846"/>
                    </a:lnTo>
                    <a:lnTo>
                      <a:pt x="219395" y="3175"/>
                    </a:lnTo>
                    <a:lnTo>
                      <a:pt x="216282" y="2595"/>
                    </a:lnTo>
                    <a:lnTo>
                      <a:pt x="213168" y="2076"/>
                    </a:lnTo>
                    <a:lnTo>
                      <a:pt x="210116" y="1618"/>
                    </a:lnTo>
                    <a:lnTo>
                      <a:pt x="207095" y="1221"/>
                    </a:lnTo>
                    <a:lnTo>
                      <a:pt x="204103" y="885"/>
                    </a:lnTo>
                    <a:lnTo>
                      <a:pt x="201143" y="611"/>
                    </a:lnTo>
                    <a:lnTo>
                      <a:pt x="198213" y="366"/>
                    </a:lnTo>
                    <a:lnTo>
                      <a:pt x="195343" y="214"/>
                    </a:lnTo>
                    <a:lnTo>
                      <a:pt x="192474" y="92"/>
                    </a:lnTo>
                    <a:lnTo>
                      <a:pt x="189666" y="31"/>
                    </a:lnTo>
                    <a:lnTo>
                      <a:pt x="186858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0" name="Google Shape;3700;p39"/>
              <p:cNvSpPr/>
              <p:nvPr/>
            </p:nvSpPr>
            <p:spPr>
              <a:xfrm>
                <a:off x="4231950" y="3226425"/>
                <a:ext cx="40475" cy="41225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649" extrusionOk="0">
                    <a:moveTo>
                      <a:pt x="642" y="0"/>
                    </a:moveTo>
                    <a:lnTo>
                      <a:pt x="520" y="31"/>
                    </a:lnTo>
                    <a:lnTo>
                      <a:pt x="459" y="92"/>
                    </a:lnTo>
                    <a:lnTo>
                      <a:pt x="428" y="153"/>
                    </a:lnTo>
                    <a:lnTo>
                      <a:pt x="428" y="214"/>
                    </a:lnTo>
                    <a:lnTo>
                      <a:pt x="459" y="427"/>
                    </a:lnTo>
                    <a:lnTo>
                      <a:pt x="459" y="488"/>
                    </a:lnTo>
                    <a:lnTo>
                      <a:pt x="428" y="549"/>
                    </a:lnTo>
                    <a:lnTo>
                      <a:pt x="398" y="580"/>
                    </a:lnTo>
                    <a:lnTo>
                      <a:pt x="337" y="610"/>
                    </a:lnTo>
                    <a:lnTo>
                      <a:pt x="123" y="702"/>
                    </a:lnTo>
                    <a:lnTo>
                      <a:pt x="62" y="733"/>
                    </a:lnTo>
                    <a:lnTo>
                      <a:pt x="31" y="763"/>
                    </a:lnTo>
                    <a:lnTo>
                      <a:pt x="1" y="885"/>
                    </a:lnTo>
                    <a:lnTo>
                      <a:pt x="62" y="977"/>
                    </a:lnTo>
                    <a:lnTo>
                      <a:pt x="92" y="1007"/>
                    </a:lnTo>
                    <a:lnTo>
                      <a:pt x="153" y="1038"/>
                    </a:lnTo>
                    <a:lnTo>
                      <a:pt x="367" y="1068"/>
                    </a:lnTo>
                    <a:lnTo>
                      <a:pt x="428" y="1099"/>
                    </a:lnTo>
                    <a:lnTo>
                      <a:pt x="459" y="1129"/>
                    </a:lnTo>
                    <a:lnTo>
                      <a:pt x="489" y="1190"/>
                    </a:lnTo>
                    <a:lnTo>
                      <a:pt x="520" y="1251"/>
                    </a:lnTo>
                    <a:lnTo>
                      <a:pt x="520" y="1465"/>
                    </a:lnTo>
                    <a:lnTo>
                      <a:pt x="550" y="1526"/>
                    </a:lnTo>
                    <a:lnTo>
                      <a:pt x="550" y="1587"/>
                    </a:lnTo>
                    <a:lnTo>
                      <a:pt x="672" y="1648"/>
                    </a:lnTo>
                    <a:lnTo>
                      <a:pt x="764" y="1618"/>
                    </a:lnTo>
                    <a:lnTo>
                      <a:pt x="825" y="1587"/>
                    </a:lnTo>
                    <a:lnTo>
                      <a:pt x="855" y="1557"/>
                    </a:lnTo>
                    <a:lnTo>
                      <a:pt x="978" y="1343"/>
                    </a:lnTo>
                    <a:lnTo>
                      <a:pt x="1008" y="1312"/>
                    </a:lnTo>
                    <a:lnTo>
                      <a:pt x="1039" y="1282"/>
                    </a:lnTo>
                    <a:lnTo>
                      <a:pt x="1100" y="1251"/>
                    </a:lnTo>
                    <a:lnTo>
                      <a:pt x="1161" y="1282"/>
                    </a:lnTo>
                    <a:lnTo>
                      <a:pt x="1374" y="1343"/>
                    </a:lnTo>
                    <a:lnTo>
                      <a:pt x="1435" y="1343"/>
                    </a:lnTo>
                    <a:lnTo>
                      <a:pt x="1496" y="1312"/>
                    </a:lnTo>
                    <a:lnTo>
                      <a:pt x="1588" y="1251"/>
                    </a:lnTo>
                    <a:lnTo>
                      <a:pt x="1619" y="1160"/>
                    </a:lnTo>
                    <a:lnTo>
                      <a:pt x="1588" y="1099"/>
                    </a:lnTo>
                    <a:lnTo>
                      <a:pt x="1557" y="1038"/>
                    </a:lnTo>
                    <a:lnTo>
                      <a:pt x="1405" y="885"/>
                    </a:lnTo>
                    <a:lnTo>
                      <a:pt x="1374" y="824"/>
                    </a:lnTo>
                    <a:lnTo>
                      <a:pt x="1374" y="763"/>
                    </a:lnTo>
                    <a:lnTo>
                      <a:pt x="1374" y="702"/>
                    </a:lnTo>
                    <a:lnTo>
                      <a:pt x="1405" y="641"/>
                    </a:lnTo>
                    <a:lnTo>
                      <a:pt x="1527" y="458"/>
                    </a:lnTo>
                    <a:lnTo>
                      <a:pt x="1557" y="427"/>
                    </a:lnTo>
                    <a:lnTo>
                      <a:pt x="1557" y="366"/>
                    </a:lnTo>
                    <a:lnTo>
                      <a:pt x="1496" y="244"/>
                    </a:lnTo>
                    <a:lnTo>
                      <a:pt x="1405" y="183"/>
                    </a:lnTo>
                    <a:lnTo>
                      <a:pt x="1344" y="183"/>
                    </a:lnTo>
                    <a:lnTo>
                      <a:pt x="1283" y="214"/>
                    </a:lnTo>
                    <a:lnTo>
                      <a:pt x="1100" y="305"/>
                    </a:lnTo>
                    <a:lnTo>
                      <a:pt x="917" y="305"/>
                    </a:lnTo>
                    <a:lnTo>
                      <a:pt x="886" y="244"/>
                    </a:lnTo>
                    <a:lnTo>
                      <a:pt x="733" y="92"/>
                    </a:lnTo>
                    <a:lnTo>
                      <a:pt x="703" y="31"/>
                    </a:lnTo>
                    <a:lnTo>
                      <a:pt x="6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1" name="Google Shape;3701;p39"/>
              <p:cNvSpPr/>
              <p:nvPr/>
            </p:nvSpPr>
            <p:spPr>
              <a:xfrm>
                <a:off x="2628775" y="3353075"/>
                <a:ext cx="39700" cy="40475"/>
              </a:xfrm>
              <a:custGeom>
                <a:avLst/>
                <a:gdLst/>
                <a:ahLst/>
                <a:cxnLst/>
                <a:rect l="l" t="t" r="r" b="b"/>
                <a:pathLst>
                  <a:path w="1588" h="1619" extrusionOk="0">
                    <a:moveTo>
                      <a:pt x="519" y="1"/>
                    </a:moveTo>
                    <a:lnTo>
                      <a:pt x="428" y="62"/>
                    </a:lnTo>
                    <a:lnTo>
                      <a:pt x="428" y="123"/>
                    </a:lnTo>
                    <a:lnTo>
                      <a:pt x="397" y="184"/>
                    </a:lnTo>
                    <a:lnTo>
                      <a:pt x="428" y="397"/>
                    </a:lnTo>
                    <a:lnTo>
                      <a:pt x="428" y="459"/>
                    </a:lnTo>
                    <a:lnTo>
                      <a:pt x="428" y="520"/>
                    </a:lnTo>
                    <a:lnTo>
                      <a:pt x="367" y="581"/>
                    </a:lnTo>
                    <a:lnTo>
                      <a:pt x="336" y="611"/>
                    </a:lnTo>
                    <a:lnTo>
                      <a:pt x="123" y="672"/>
                    </a:lnTo>
                    <a:lnTo>
                      <a:pt x="61" y="703"/>
                    </a:lnTo>
                    <a:lnTo>
                      <a:pt x="31" y="733"/>
                    </a:lnTo>
                    <a:lnTo>
                      <a:pt x="0" y="855"/>
                    </a:lnTo>
                    <a:lnTo>
                      <a:pt x="31" y="947"/>
                    </a:lnTo>
                    <a:lnTo>
                      <a:pt x="92" y="977"/>
                    </a:lnTo>
                    <a:lnTo>
                      <a:pt x="153" y="1008"/>
                    </a:lnTo>
                    <a:lnTo>
                      <a:pt x="367" y="1069"/>
                    </a:lnTo>
                    <a:lnTo>
                      <a:pt x="428" y="1069"/>
                    </a:lnTo>
                    <a:lnTo>
                      <a:pt x="458" y="1130"/>
                    </a:lnTo>
                    <a:lnTo>
                      <a:pt x="489" y="1161"/>
                    </a:lnTo>
                    <a:lnTo>
                      <a:pt x="489" y="1222"/>
                    </a:lnTo>
                    <a:lnTo>
                      <a:pt x="519" y="1435"/>
                    </a:lnTo>
                    <a:lnTo>
                      <a:pt x="519" y="1496"/>
                    </a:lnTo>
                    <a:lnTo>
                      <a:pt x="550" y="1557"/>
                    </a:lnTo>
                    <a:lnTo>
                      <a:pt x="641" y="1618"/>
                    </a:lnTo>
                    <a:lnTo>
                      <a:pt x="764" y="1618"/>
                    </a:lnTo>
                    <a:lnTo>
                      <a:pt x="794" y="1588"/>
                    </a:lnTo>
                    <a:lnTo>
                      <a:pt x="855" y="1527"/>
                    </a:lnTo>
                    <a:lnTo>
                      <a:pt x="947" y="1344"/>
                    </a:lnTo>
                    <a:lnTo>
                      <a:pt x="977" y="1283"/>
                    </a:lnTo>
                    <a:lnTo>
                      <a:pt x="1038" y="1252"/>
                    </a:lnTo>
                    <a:lnTo>
                      <a:pt x="1160" y="1252"/>
                    </a:lnTo>
                    <a:lnTo>
                      <a:pt x="1374" y="1313"/>
                    </a:lnTo>
                    <a:lnTo>
                      <a:pt x="1496" y="1313"/>
                    </a:lnTo>
                    <a:lnTo>
                      <a:pt x="1557" y="1222"/>
                    </a:lnTo>
                    <a:lnTo>
                      <a:pt x="1588" y="1130"/>
                    </a:lnTo>
                    <a:lnTo>
                      <a:pt x="1588" y="1069"/>
                    </a:lnTo>
                    <a:lnTo>
                      <a:pt x="1557" y="1008"/>
                    </a:lnTo>
                    <a:lnTo>
                      <a:pt x="1404" y="855"/>
                    </a:lnTo>
                    <a:lnTo>
                      <a:pt x="1374" y="794"/>
                    </a:lnTo>
                    <a:lnTo>
                      <a:pt x="1343" y="733"/>
                    </a:lnTo>
                    <a:lnTo>
                      <a:pt x="1343" y="703"/>
                    </a:lnTo>
                    <a:lnTo>
                      <a:pt x="1374" y="642"/>
                    </a:lnTo>
                    <a:lnTo>
                      <a:pt x="1496" y="459"/>
                    </a:lnTo>
                    <a:lnTo>
                      <a:pt x="1527" y="397"/>
                    </a:lnTo>
                    <a:lnTo>
                      <a:pt x="1527" y="336"/>
                    </a:lnTo>
                    <a:lnTo>
                      <a:pt x="1496" y="245"/>
                    </a:lnTo>
                    <a:lnTo>
                      <a:pt x="1404" y="184"/>
                    </a:lnTo>
                    <a:lnTo>
                      <a:pt x="1282" y="184"/>
                    </a:lnTo>
                    <a:lnTo>
                      <a:pt x="1069" y="275"/>
                    </a:lnTo>
                    <a:lnTo>
                      <a:pt x="1038" y="306"/>
                    </a:lnTo>
                    <a:lnTo>
                      <a:pt x="977" y="306"/>
                    </a:lnTo>
                    <a:lnTo>
                      <a:pt x="916" y="275"/>
                    </a:lnTo>
                    <a:lnTo>
                      <a:pt x="855" y="245"/>
                    </a:lnTo>
                    <a:lnTo>
                      <a:pt x="733" y="62"/>
                    </a:lnTo>
                    <a:lnTo>
                      <a:pt x="672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2" name="Google Shape;3702;p39"/>
              <p:cNvSpPr/>
              <p:nvPr/>
            </p:nvSpPr>
            <p:spPr>
              <a:xfrm>
                <a:off x="4300625" y="4635025"/>
                <a:ext cx="40475" cy="40450"/>
              </a:xfrm>
              <a:custGeom>
                <a:avLst/>
                <a:gdLst/>
                <a:ahLst/>
                <a:cxnLst/>
                <a:rect l="l" t="t" r="r" b="b"/>
                <a:pathLst>
                  <a:path w="1619" h="1618" extrusionOk="0">
                    <a:moveTo>
                      <a:pt x="520" y="0"/>
                    </a:moveTo>
                    <a:lnTo>
                      <a:pt x="459" y="92"/>
                    </a:lnTo>
                    <a:lnTo>
                      <a:pt x="428" y="122"/>
                    </a:lnTo>
                    <a:lnTo>
                      <a:pt x="428" y="183"/>
                    </a:lnTo>
                    <a:lnTo>
                      <a:pt x="459" y="427"/>
                    </a:lnTo>
                    <a:lnTo>
                      <a:pt x="459" y="488"/>
                    </a:lnTo>
                    <a:lnTo>
                      <a:pt x="428" y="519"/>
                    </a:lnTo>
                    <a:lnTo>
                      <a:pt x="398" y="580"/>
                    </a:lnTo>
                    <a:lnTo>
                      <a:pt x="337" y="611"/>
                    </a:lnTo>
                    <a:lnTo>
                      <a:pt x="123" y="672"/>
                    </a:lnTo>
                    <a:lnTo>
                      <a:pt x="62" y="702"/>
                    </a:lnTo>
                    <a:lnTo>
                      <a:pt x="31" y="763"/>
                    </a:lnTo>
                    <a:lnTo>
                      <a:pt x="1" y="855"/>
                    </a:lnTo>
                    <a:lnTo>
                      <a:pt x="62" y="977"/>
                    </a:lnTo>
                    <a:lnTo>
                      <a:pt x="92" y="1007"/>
                    </a:lnTo>
                    <a:lnTo>
                      <a:pt x="153" y="1038"/>
                    </a:lnTo>
                    <a:lnTo>
                      <a:pt x="367" y="1068"/>
                    </a:lnTo>
                    <a:lnTo>
                      <a:pt x="428" y="1099"/>
                    </a:lnTo>
                    <a:lnTo>
                      <a:pt x="459" y="1129"/>
                    </a:lnTo>
                    <a:lnTo>
                      <a:pt x="489" y="1190"/>
                    </a:lnTo>
                    <a:lnTo>
                      <a:pt x="520" y="1221"/>
                    </a:lnTo>
                    <a:lnTo>
                      <a:pt x="520" y="1465"/>
                    </a:lnTo>
                    <a:lnTo>
                      <a:pt x="550" y="1526"/>
                    </a:lnTo>
                    <a:lnTo>
                      <a:pt x="550" y="1557"/>
                    </a:lnTo>
                    <a:lnTo>
                      <a:pt x="672" y="1618"/>
                    </a:lnTo>
                    <a:lnTo>
                      <a:pt x="764" y="1618"/>
                    </a:lnTo>
                    <a:lnTo>
                      <a:pt x="825" y="1587"/>
                    </a:lnTo>
                    <a:lnTo>
                      <a:pt x="855" y="1526"/>
                    </a:lnTo>
                    <a:lnTo>
                      <a:pt x="978" y="1343"/>
                    </a:lnTo>
                    <a:lnTo>
                      <a:pt x="1008" y="1282"/>
                    </a:lnTo>
                    <a:lnTo>
                      <a:pt x="1039" y="1251"/>
                    </a:lnTo>
                    <a:lnTo>
                      <a:pt x="1161" y="1251"/>
                    </a:lnTo>
                    <a:lnTo>
                      <a:pt x="1374" y="1313"/>
                    </a:lnTo>
                    <a:lnTo>
                      <a:pt x="1496" y="1313"/>
                    </a:lnTo>
                    <a:lnTo>
                      <a:pt x="1588" y="1251"/>
                    </a:lnTo>
                    <a:lnTo>
                      <a:pt x="1619" y="1129"/>
                    </a:lnTo>
                    <a:lnTo>
                      <a:pt x="1588" y="1068"/>
                    </a:lnTo>
                    <a:lnTo>
                      <a:pt x="1558" y="1038"/>
                    </a:lnTo>
                    <a:lnTo>
                      <a:pt x="1405" y="855"/>
                    </a:lnTo>
                    <a:lnTo>
                      <a:pt x="1374" y="824"/>
                    </a:lnTo>
                    <a:lnTo>
                      <a:pt x="1374" y="763"/>
                    </a:lnTo>
                    <a:lnTo>
                      <a:pt x="1374" y="702"/>
                    </a:lnTo>
                    <a:lnTo>
                      <a:pt x="1405" y="641"/>
                    </a:lnTo>
                    <a:lnTo>
                      <a:pt x="1527" y="458"/>
                    </a:lnTo>
                    <a:lnTo>
                      <a:pt x="1558" y="397"/>
                    </a:lnTo>
                    <a:lnTo>
                      <a:pt x="1558" y="336"/>
                    </a:lnTo>
                    <a:lnTo>
                      <a:pt x="1496" y="244"/>
                    </a:lnTo>
                    <a:lnTo>
                      <a:pt x="1405" y="183"/>
                    </a:lnTo>
                    <a:lnTo>
                      <a:pt x="1344" y="183"/>
                    </a:lnTo>
                    <a:lnTo>
                      <a:pt x="1283" y="214"/>
                    </a:lnTo>
                    <a:lnTo>
                      <a:pt x="1100" y="305"/>
                    </a:lnTo>
                    <a:lnTo>
                      <a:pt x="978" y="305"/>
                    </a:lnTo>
                    <a:lnTo>
                      <a:pt x="917" y="275"/>
                    </a:lnTo>
                    <a:lnTo>
                      <a:pt x="886" y="244"/>
                    </a:lnTo>
                    <a:lnTo>
                      <a:pt x="733" y="61"/>
                    </a:lnTo>
                    <a:lnTo>
                      <a:pt x="703" y="31"/>
                    </a:lnTo>
                    <a:lnTo>
                      <a:pt x="642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3" name="Google Shape;3703;p39"/>
              <p:cNvSpPr/>
              <p:nvPr/>
            </p:nvSpPr>
            <p:spPr>
              <a:xfrm>
                <a:off x="855425" y="893000"/>
                <a:ext cx="5893875" cy="392897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157159" extrusionOk="0">
                    <a:moveTo>
                      <a:pt x="113147" y="0"/>
                    </a:moveTo>
                    <a:lnTo>
                      <a:pt x="113147" y="54055"/>
                    </a:lnTo>
                    <a:lnTo>
                      <a:pt x="113147" y="55154"/>
                    </a:lnTo>
                    <a:lnTo>
                      <a:pt x="113086" y="56252"/>
                    </a:lnTo>
                    <a:lnTo>
                      <a:pt x="113025" y="57321"/>
                    </a:lnTo>
                    <a:lnTo>
                      <a:pt x="112933" y="58389"/>
                    </a:lnTo>
                    <a:lnTo>
                      <a:pt x="112811" y="59457"/>
                    </a:lnTo>
                    <a:lnTo>
                      <a:pt x="112658" y="60526"/>
                    </a:lnTo>
                    <a:lnTo>
                      <a:pt x="112475" y="61563"/>
                    </a:lnTo>
                    <a:lnTo>
                      <a:pt x="112292" y="62601"/>
                    </a:lnTo>
                    <a:lnTo>
                      <a:pt x="112048" y="63639"/>
                    </a:lnTo>
                    <a:lnTo>
                      <a:pt x="111804" y="64677"/>
                    </a:lnTo>
                    <a:lnTo>
                      <a:pt x="111529" y="65684"/>
                    </a:lnTo>
                    <a:lnTo>
                      <a:pt x="111254" y="66691"/>
                    </a:lnTo>
                    <a:lnTo>
                      <a:pt x="110919" y="67668"/>
                    </a:lnTo>
                    <a:lnTo>
                      <a:pt x="110583" y="68645"/>
                    </a:lnTo>
                    <a:lnTo>
                      <a:pt x="110217" y="69621"/>
                    </a:lnTo>
                    <a:lnTo>
                      <a:pt x="109820" y="70567"/>
                    </a:lnTo>
                    <a:lnTo>
                      <a:pt x="109393" y="71514"/>
                    </a:lnTo>
                    <a:lnTo>
                      <a:pt x="108965" y="72460"/>
                    </a:lnTo>
                    <a:lnTo>
                      <a:pt x="108507" y="73375"/>
                    </a:lnTo>
                    <a:lnTo>
                      <a:pt x="108019" y="74291"/>
                    </a:lnTo>
                    <a:lnTo>
                      <a:pt x="107531" y="75176"/>
                    </a:lnTo>
                    <a:lnTo>
                      <a:pt x="107012" y="76061"/>
                    </a:lnTo>
                    <a:lnTo>
                      <a:pt x="106462" y="76947"/>
                    </a:lnTo>
                    <a:lnTo>
                      <a:pt x="105913" y="77771"/>
                    </a:lnTo>
                    <a:lnTo>
                      <a:pt x="105333" y="78625"/>
                    </a:lnTo>
                    <a:lnTo>
                      <a:pt x="104723" y="79449"/>
                    </a:lnTo>
                    <a:lnTo>
                      <a:pt x="104112" y="80243"/>
                    </a:lnTo>
                    <a:lnTo>
                      <a:pt x="103471" y="81037"/>
                    </a:lnTo>
                    <a:lnTo>
                      <a:pt x="102800" y="81830"/>
                    </a:lnTo>
                    <a:lnTo>
                      <a:pt x="102128" y="82593"/>
                    </a:lnTo>
                    <a:lnTo>
                      <a:pt x="101426" y="83326"/>
                    </a:lnTo>
                    <a:lnTo>
                      <a:pt x="100724" y="84058"/>
                    </a:lnTo>
                    <a:lnTo>
                      <a:pt x="99992" y="84760"/>
                    </a:lnTo>
                    <a:lnTo>
                      <a:pt x="99259" y="85462"/>
                    </a:lnTo>
                    <a:lnTo>
                      <a:pt x="98496" y="86134"/>
                    </a:lnTo>
                    <a:lnTo>
                      <a:pt x="97703" y="86805"/>
                    </a:lnTo>
                    <a:lnTo>
                      <a:pt x="96909" y="87446"/>
                    </a:lnTo>
                    <a:lnTo>
                      <a:pt x="96115" y="88057"/>
                    </a:lnTo>
                    <a:lnTo>
                      <a:pt x="95291" y="88667"/>
                    </a:lnTo>
                    <a:lnTo>
                      <a:pt x="94437" y="89247"/>
                    </a:lnTo>
                    <a:lnTo>
                      <a:pt x="93582" y="89796"/>
                    </a:lnTo>
                    <a:lnTo>
                      <a:pt x="92727" y="90346"/>
                    </a:lnTo>
                    <a:lnTo>
                      <a:pt x="91842" y="90865"/>
                    </a:lnTo>
                    <a:lnTo>
                      <a:pt x="90957" y="91384"/>
                    </a:lnTo>
                    <a:lnTo>
                      <a:pt x="90041" y="91841"/>
                    </a:lnTo>
                    <a:lnTo>
                      <a:pt x="89126" y="92299"/>
                    </a:lnTo>
                    <a:lnTo>
                      <a:pt x="88180" y="92757"/>
                    </a:lnTo>
                    <a:lnTo>
                      <a:pt x="87233" y="93154"/>
                    </a:lnTo>
                    <a:lnTo>
                      <a:pt x="86287" y="93551"/>
                    </a:lnTo>
                    <a:lnTo>
                      <a:pt x="85310" y="93917"/>
                    </a:lnTo>
                    <a:lnTo>
                      <a:pt x="84334" y="94253"/>
                    </a:lnTo>
                    <a:lnTo>
                      <a:pt x="83327" y="94588"/>
                    </a:lnTo>
                    <a:lnTo>
                      <a:pt x="82350" y="94894"/>
                    </a:lnTo>
                    <a:lnTo>
                      <a:pt x="81312" y="95168"/>
                    </a:lnTo>
                    <a:lnTo>
                      <a:pt x="80305" y="95413"/>
                    </a:lnTo>
                    <a:lnTo>
                      <a:pt x="79267" y="95626"/>
                    </a:lnTo>
                    <a:lnTo>
                      <a:pt x="78229" y="95840"/>
                    </a:lnTo>
                    <a:lnTo>
                      <a:pt x="77192" y="95992"/>
                    </a:lnTo>
                    <a:lnTo>
                      <a:pt x="76123" y="96145"/>
                    </a:lnTo>
                    <a:lnTo>
                      <a:pt x="75055" y="96267"/>
                    </a:lnTo>
                    <a:lnTo>
                      <a:pt x="73987" y="96359"/>
                    </a:lnTo>
                    <a:lnTo>
                      <a:pt x="72918" y="96450"/>
                    </a:lnTo>
                    <a:lnTo>
                      <a:pt x="71820" y="96481"/>
                    </a:lnTo>
                    <a:lnTo>
                      <a:pt x="1" y="96481"/>
                    </a:lnTo>
                    <a:lnTo>
                      <a:pt x="1" y="157159"/>
                    </a:lnTo>
                    <a:lnTo>
                      <a:pt x="235755" y="157159"/>
                    </a:lnTo>
                    <a:lnTo>
                      <a:pt x="235755" y="96481"/>
                    </a:lnTo>
                    <a:lnTo>
                      <a:pt x="163936" y="96481"/>
                    </a:lnTo>
                    <a:lnTo>
                      <a:pt x="162837" y="96450"/>
                    </a:lnTo>
                    <a:lnTo>
                      <a:pt x="161769" y="96359"/>
                    </a:lnTo>
                    <a:lnTo>
                      <a:pt x="160701" y="96267"/>
                    </a:lnTo>
                    <a:lnTo>
                      <a:pt x="159632" y="96145"/>
                    </a:lnTo>
                    <a:lnTo>
                      <a:pt x="158564" y="95992"/>
                    </a:lnTo>
                    <a:lnTo>
                      <a:pt x="157526" y="95840"/>
                    </a:lnTo>
                    <a:lnTo>
                      <a:pt x="156489" y="95626"/>
                    </a:lnTo>
                    <a:lnTo>
                      <a:pt x="155451" y="95413"/>
                    </a:lnTo>
                    <a:lnTo>
                      <a:pt x="154444" y="95168"/>
                    </a:lnTo>
                    <a:lnTo>
                      <a:pt x="153406" y="94894"/>
                    </a:lnTo>
                    <a:lnTo>
                      <a:pt x="152429" y="94588"/>
                    </a:lnTo>
                    <a:lnTo>
                      <a:pt x="151422" y="94253"/>
                    </a:lnTo>
                    <a:lnTo>
                      <a:pt x="150445" y="93917"/>
                    </a:lnTo>
                    <a:lnTo>
                      <a:pt x="149468" y="93551"/>
                    </a:lnTo>
                    <a:lnTo>
                      <a:pt x="148522" y="93154"/>
                    </a:lnTo>
                    <a:lnTo>
                      <a:pt x="147576" y="92757"/>
                    </a:lnTo>
                    <a:lnTo>
                      <a:pt x="146630" y="92299"/>
                    </a:lnTo>
                    <a:lnTo>
                      <a:pt x="145714" y="91841"/>
                    </a:lnTo>
                    <a:lnTo>
                      <a:pt x="144798" y="91384"/>
                    </a:lnTo>
                    <a:lnTo>
                      <a:pt x="143913" y="90865"/>
                    </a:lnTo>
                    <a:lnTo>
                      <a:pt x="143028" y="90346"/>
                    </a:lnTo>
                    <a:lnTo>
                      <a:pt x="142174" y="89796"/>
                    </a:lnTo>
                    <a:lnTo>
                      <a:pt x="141319" y="89247"/>
                    </a:lnTo>
                    <a:lnTo>
                      <a:pt x="140464" y="88667"/>
                    </a:lnTo>
                    <a:lnTo>
                      <a:pt x="139640" y="88057"/>
                    </a:lnTo>
                    <a:lnTo>
                      <a:pt x="138847" y="87446"/>
                    </a:lnTo>
                    <a:lnTo>
                      <a:pt x="138053" y="86805"/>
                    </a:lnTo>
                    <a:lnTo>
                      <a:pt x="137259" y="86134"/>
                    </a:lnTo>
                    <a:lnTo>
                      <a:pt x="136496" y="85462"/>
                    </a:lnTo>
                    <a:lnTo>
                      <a:pt x="135764" y="84760"/>
                    </a:lnTo>
                    <a:lnTo>
                      <a:pt x="135031" y="84058"/>
                    </a:lnTo>
                    <a:lnTo>
                      <a:pt x="134329" y="83326"/>
                    </a:lnTo>
                    <a:lnTo>
                      <a:pt x="133627" y="82593"/>
                    </a:lnTo>
                    <a:lnTo>
                      <a:pt x="132956" y="81830"/>
                    </a:lnTo>
                    <a:lnTo>
                      <a:pt x="132284" y="81037"/>
                    </a:lnTo>
                    <a:lnTo>
                      <a:pt x="131643" y="80243"/>
                    </a:lnTo>
                    <a:lnTo>
                      <a:pt x="131033" y="79449"/>
                    </a:lnTo>
                    <a:lnTo>
                      <a:pt x="130422" y="78625"/>
                    </a:lnTo>
                    <a:lnTo>
                      <a:pt x="129843" y="77771"/>
                    </a:lnTo>
                    <a:lnTo>
                      <a:pt x="129293" y="76947"/>
                    </a:lnTo>
                    <a:lnTo>
                      <a:pt x="128744" y="76061"/>
                    </a:lnTo>
                    <a:lnTo>
                      <a:pt x="128225" y="75176"/>
                    </a:lnTo>
                    <a:lnTo>
                      <a:pt x="127736" y="74291"/>
                    </a:lnTo>
                    <a:lnTo>
                      <a:pt x="127248" y="73375"/>
                    </a:lnTo>
                    <a:lnTo>
                      <a:pt x="126790" y="72460"/>
                    </a:lnTo>
                    <a:lnTo>
                      <a:pt x="126363" y="71514"/>
                    </a:lnTo>
                    <a:lnTo>
                      <a:pt x="125936" y="70567"/>
                    </a:lnTo>
                    <a:lnTo>
                      <a:pt x="125539" y="69621"/>
                    </a:lnTo>
                    <a:lnTo>
                      <a:pt x="125173" y="68645"/>
                    </a:lnTo>
                    <a:lnTo>
                      <a:pt x="124837" y="67668"/>
                    </a:lnTo>
                    <a:lnTo>
                      <a:pt x="124501" y="66691"/>
                    </a:lnTo>
                    <a:lnTo>
                      <a:pt x="124226" y="65684"/>
                    </a:lnTo>
                    <a:lnTo>
                      <a:pt x="123952" y="64677"/>
                    </a:lnTo>
                    <a:lnTo>
                      <a:pt x="123708" y="63639"/>
                    </a:lnTo>
                    <a:lnTo>
                      <a:pt x="123463" y="62601"/>
                    </a:lnTo>
                    <a:lnTo>
                      <a:pt x="123280" y="61563"/>
                    </a:lnTo>
                    <a:lnTo>
                      <a:pt x="123097" y="60526"/>
                    </a:lnTo>
                    <a:lnTo>
                      <a:pt x="122944" y="59457"/>
                    </a:lnTo>
                    <a:lnTo>
                      <a:pt x="122822" y="58389"/>
                    </a:lnTo>
                    <a:lnTo>
                      <a:pt x="122731" y="57321"/>
                    </a:lnTo>
                    <a:lnTo>
                      <a:pt x="122670" y="56252"/>
                    </a:lnTo>
                    <a:lnTo>
                      <a:pt x="122609" y="55154"/>
                    </a:lnTo>
                    <a:lnTo>
                      <a:pt x="122609" y="54055"/>
                    </a:lnTo>
                    <a:lnTo>
                      <a:pt x="122609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4" name="Google Shape;3704;p39"/>
              <p:cNvSpPr/>
              <p:nvPr/>
            </p:nvSpPr>
            <p:spPr>
              <a:xfrm>
                <a:off x="855425" y="893000"/>
                <a:ext cx="5893875" cy="392897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157159" fill="none" extrusionOk="0">
                    <a:moveTo>
                      <a:pt x="165035" y="96481"/>
                    </a:moveTo>
                    <a:lnTo>
                      <a:pt x="165035" y="96481"/>
                    </a:lnTo>
                    <a:lnTo>
                      <a:pt x="163936" y="96481"/>
                    </a:lnTo>
                    <a:lnTo>
                      <a:pt x="162837" y="96450"/>
                    </a:lnTo>
                    <a:lnTo>
                      <a:pt x="161769" y="96359"/>
                    </a:lnTo>
                    <a:lnTo>
                      <a:pt x="160701" y="96267"/>
                    </a:lnTo>
                    <a:lnTo>
                      <a:pt x="159632" y="96145"/>
                    </a:lnTo>
                    <a:lnTo>
                      <a:pt x="158564" y="95992"/>
                    </a:lnTo>
                    <a:lnTo>
                      <a:pt x="157526" y="95840"/>
                    </a:lnTo>
                    <a:lnTo>
                      <a:pt x="156489" y="95626"/>
                    </a:lnTo>
                    <a:lnTo>
                      <a:pt x="155451" y="95413"/>
                    </a:lnTo>
                    <a:lnTo>
                      <a:pt x="154444" y="95168"/>
                    </a:lnTo>
                    <a:lnTo>
                      <a:pt x="153406" y="94894"/>
                    </a:lnTo>
                    <a:lnTo>
                      <a:pt x="152429" y="94588"/>
                    </a:lnTo>
                    <a:lnTo>
                      <a:pt x="151422" y="94253"/>
                    </a:lnTo>
                    <a:lnTo>
                      <a:pt x="150445" y="93917"/>
                    </a:lnTo>
                    <a:lnTo>
                      <a:pt x="149468" y="93551"/>
                    </a:lnTo>
                    <a:lnTo>
                      <a:pt x="148522" y="93154"/>
                    </a:lnTo>
                    <a:lnTo>
                      <a:pt x="147576" y="92757"/>
                    </a:lnTo>
                    <a:lnTo>
                      <a:pt x="146630" y="92299"/>
                    </a:lnTo>
                    <a:lnTo>
                      <a:pt x="145714" y="91841"/>
                    </a:lnTo>
                    <a:lnTo>
                      <a:pt x="144798" y="91384"/>
                    </a:lnTo>
                    <a:lnTo>
                      <a:pt x="143913" y="90865"/>
                    </a:lnTo>
                    <a:lnTo>
                      <a:pt x="143028" y="90346"/>
                    </a:lnTo>
                    <a:lnTo>
                      <a:pt x="142174" y="89796"/>
                    </a:lnTo>
                    <a:lnTo>
                      <a:pt x="141319" y="89247"/>
                    </a:lnTo>
                    <a:lnTo>
                      <a:pt x="140464" y="88667"/>
                    </a:lnTo>
                    <a:lnTo>
                      <a:pt x="139640" y="88057"/>
                    </a:lnTo>
                    <a:lnTo>
                      <a:pt x="138847" y="87446"/>
                    </a:lnTo>
                    <a:lnTo>
                      <a:pt x="138053" y="86805"/>
                    </a:lnTo>
                    <a:lnTo>
                      <a:pt x="137259" y="86134"/>
                    </a:lnTo>
                    <a:lnTo>
                      <a:pt x="136496" y="85462"/>
                    </a:lnTo>
                    <a:lnTo>
                      <a:pt x="135764" y="84760"/>
                    </a:lnTo>
                    <a:lnTo>
                      <a:pt x="135031" y="84058"/>
                    </a:lnTo>
                    <a:lnTo>
                      <a:pt x="134329" y="83326"/>
                    </a:lnTo>
                    <a:lnTo>
                      <a:pt x="133627" y="82593"/>
                    </a:lnTo>
                    <a:lnTo>
                      <a:pt x="132956" y="81830"/>
                    </a:lnTo>
                    <a:lnTo>
                      <a:pt x="132284" y="81037"/>
                    </a:lnTo>
                    <a:lnTo>
                      <a:pt x="131643" y="80243"/>
                    </a:lnTo>
                    <a:lnTo>
                      <a:pt x="131033" y="79449"/>
                    </a:lnTo>
                    <a:lnTo>
                      <a:pt x="130422" y="78625"/>
                    </a:lnTo>
                    <a:lnTo>
                      <a:pt x="129843" y="77771"/>
                    </a:lnTo>
                    <a:lnTo>
                      <a:pt x="129293" y="76947"/>
                    </a:lnTo>
                    <a:lnTo>
                      <a:pt x="128744" y="76061"/>
                    </a:lnTo>
                    <a:lnTo>
                      <a:pt x="128225" y="75176"/>
                    </a:lnTo>
                    <a:lnTo>
                      <a:pt x="127736" y="74291"/>
                    </a:lnTo>
                    <a:lnTo>
                      <a:pt x="127248" y="73375"/>
                    </a:lnTo>
                    <a:lnTo>
                      <a:pt x="126790" y="72460"/>
                    </a:lnTo>
                    <a:lnTo>
                      <a:pt x="126363" y="71514"/>
                    </a:lnTo>
                    <a:lnTo>
                      <a:pt x="125936" y="70567"/>
                    </a:lnTo>
                    <a:lnTo>
                      <a:pt x="125539" y="69621"/>
                    </a:lnTo>
                    <a:lnTo>
                      <a:pt x="125173" y="68645"/>
                    </a:lnTo>
                    <a:lnTo>
                      <a:pt x="124837" y="67668"/>
                    </a:lnTo>
                    <a:lnTo>
                      <a:pt x="124501" y="66691"/>
                    </a:lnTo>
                    <a:lnTo>
                      <a:pt x="124226" y="65684"/>
                    </a:lnTo>
                    <a:lnTo>
                      <a:pt x="123952" y="64677"/>
                    </a:lnTo>
                    <a:lnTo>
                      <a:pt x="123708" y="63639"/>
                    </a:lnTo>
                    <a:lnTo>
                      <a:pt x="123463" y="62601"/>
                    </a:lnTo>
                    <a:lnTo>
                      <a:pt x="123280" y="61563"/>
                    </a:lnTo>
                    <a:lnTo>
                      <a:pt x="123097" y="60526"/>
                    </a:lnTo>
                    <a:lnTo>
                      <a:pt x="122944" y="59457"/>
                    </a:lnTo>
                    <a:lnTo>
                      <a:pt x="122822" y="58389"/>
                    </a:lnTo>
                    <a:lnTo>
                      <a:pt x="122731" y="57321"/>
                    </a:lnTo>
                    <a:lnTo>
                      <a:pt x="122670" y="56252"/>
                    </a:lnTo>
                    <a:lnTo>
                      <a:pt x="122609" y="55154"/>
                    </a:lnTo>
                    <a:lnTo>
                      <a:pt x="122609" y="54055"/>
                    </a:lnTo>
                    <a:lnTo>
                      <a:pt x="122609" y="0"/>
                    </a:lnTo>
                    <a:lnTo>
                      <a:pt x="113147" y="0"/>
                    </a:lnTo>
                    <a:lnTo>
                      <a:pt x="113147" y="54055"/>
                    </a:lnTo>
                    <a:lnTo>
                      <a:pt x="113147" y="54055"/>
                    </a:lnTo>
                    <a:lnTo>
                      <a:pt x="113147" y="55154"/>
                    </a:lnTo>
                    <a:lnTo>
                      <a:pt x="113086" y="56252"/>
                    </a:lnTo>
                    <a:lnTo>
                      <a:pt x="113025" y="57321"/>
                    </a:lnTo>
                    <a:lnTo>
                      <a:pt x="112933" y="58389"/>
                    </a:lnTo>
                    <a:lnTo>
                      <a:pt x="112811" y="59457"/>
                    </a:lnTo>
                    <a:lnTo>
                      <a:pt x="112658" y="60526"/>
                    </a:lnTo>
                    <a:lnTo>
                      <a:pt x="112475" y="61563"/>
                    </a:lnTo>
                    <a:lnTo>
                      <a:pt x="112292" y="62601"/>
                    </a:lnTo>
                    <a:lnTo>
                      <a:pt x="112048" y="63639"/>
                    </a:lnTo>
                    <a:lnTo>
                      <a:pt x="111804" y="64677"/>
                    </a:lnTo>
                    <a:lnTo>
                      <a:pt x="111529" y="65684"/>
                    </a:lnTo>
                    <a:lnTo>
                      <a:pt x="111254" y="66691"/>
                    </a:lnTo>
                    <a:lnTo>
                      <a:pt x="110919" y="67668"/>
                    </a:lnTo>
                    <a:lnTo>
                      <a:pt x="110583" y="68645"/>
                    </a:lnTo>
                    <a:lnTo>
                      <a:pt x="110217" y="69621"/>
                    </a:lnTo>
                    <a:lnTo>
                      <a:pt x="109820" y="70567"/>
                    </a:lnTo>
                    <a:lnTo>
                      <a:pt x="109393" y="71514"/>
                    </a:lnTo>
                    <a:lnTo>
                      <a:pt x="108965" y="72460"/>
                    </a:lnTo>
                    <a:lnTo>
                      <a:pt x="108507" y="73375"/>
                    </a:lnTo>
                    <a:lnTo>
                      <a:pt x="108019" y="74291"/>
                    </a:lnTo>
                    <a:lnTo>
                      <a:pt x="107531" y="75176"/>
                    </a:lnTo>
                    <a:lnTo>
                      <a:pt x="107012" y="76061"/>
                    </a:lnTo>
                    <a:lnTo>
                      <a:pt x="106462" y="76947"/>
                    </a:lnTo>
                    <a:lnTo>
                      <a:pt x="105913" y="77771"/>
                    </a:lnTo>
                    <a:lnTo>
                      <a:pt x="105333" y="78625"/>
                    </a:lnTo>
                    <a:lnTo>
                      <a:pt x="104723" y="79449"/>
                    </a:lnTo>
                    <a:lnTo>
                      <a:pt x="104112" y="80243"/>
                    </a:lnTo>
                    <a:lnTo>
                      <a:pt x="103471" y="81037"/>
                    </a:lnTo>
                    <a:lnTo>
                      <a:pt x="102800" y="81830"/>
                    </a:lnTo>
                    <a:lnTo>
                      <a:pt x="102128" y="82593"/>
                    </a:lnTo>
                    <a:lnTo>
                      <a:pt x="101426" y="83326"/>
                    </a:lnTo>
                    <a:lnTo>
                      <a:pt x="100724" y="84058"/>
                    </a:lnTo>
                    <a:lnTo>
                      <a:pt x="99992" y="84760"/>
                    </a:lnTo>
                    <a:lnTo>
                      <a:pt x="99259" y="85462"/>
                    </a:lnTo>
                    <a:lnTo>
                      <a:pt x="98496" y="86134"/>
                    </a:lnTo>
                    <a:lnTo>
                      <a:pt x="97703" y="86805"/>
                    </a:lnTo>
                    <a:lnTo>
                      <a:pt x="96909" y="87446"/>
                    </a:lnTo>
                    <a:lnTo>
                      <a:pt x="96115" y="88057"/>
                    </a:lnTo>
                    <a:lnTo>
                      <a:pt x="95291" y="88667"/>
                    </a:lnTo>
                    <a:lnTo>
                      <a:pt x="94437" y="89247"/>
                    </a:lnTo>
                    <a:lnTo>
                      <a:pt x="93582" y="89796"/>
                    </a:lnTo>
                    <a:lnTo>
                      <a:pt x="92727" y="90346"/>
                    </a:lnTo>
                    <a:lnTo>
                      <a:pt x="91842" y="90865"/>
                    </a:lnTo>
                    <a:lnTo>
                      <a:pt x="90957" y="91384"/>
                    </a:lnTo>
                    <a:lnTo>
                      <a:pt x="90041" y="91841"/>
                    </a:lnTo>
                    <a:lnTo>
                      <a:pt x="89126" y="92299"/>
                    </a:lnTo>
                    <a:lnTo>
                      <a:pt x="88180" y="92757"/>
                    </a:lnTo>
                    <a:lnTo>
                      <a:pt x="87233" y="93154"/>
                    </a:lnTo>
                    <a:lnTo>
                      <a:pt x="86287" y="93551"/>
                    </a:lnTo>
                    <a:lnTo>
                      <a:pt x="85310" y="93917"/>
                    </a:lnTo>
                    <a:lnTo>
                      <a:pt x="84334" y="94253"/>
                    </a:lnTo>
                    <a:lnTo>
                      <a:pt x="83327" y="94588"/>
                    </a:lnTo>
                    <a:lnTo>
                      <a:pt x="82350" y="94894"/>
                    </a:lnTo>
                    <a:lnTo>
                      <a:pt x="81312" y="95168"/>
                    </a:lnTo>
                    <a:lnTo>
                      <a:pt x="80305" y="95413"/>
                    </a:lnTo>
                    <a:lnTo>
                      <a:pt x="79267" y="95626"/>
                    </a:lnTo>
                    <a:lnTo>
                      <a:pt x="78229" y="95840"/>
                    </a:lnTo>
                    <a:lnTo>
                      <a:pt x="77192" y="95992"/>
                    </a:lnTo>
                    <a:lnTo>
                      <a:pt x="76123" y="96145"/>
                    </a:lnTo>
                    <a:lnTo>
                      <a:pt x="75055" y="96267"/>
                    </a:lnTo>
                    <a:lnTo>
                      <a:pt x="73987" y="96359"/>
                    </a:lnTo>
                    <a:lnTo>
                      <a:pt x="72918" y="96450"/>
                    </a:lnTo>
                    <a:lnTo>
                      <a:pt x="71820" y="96481"/>
                    </a:lnTo>
                    <a:lnTo>
                      <a:pt x="70721" y="96481"/>
                    </a:lnTo>
                    <a:lnTo>
                      <a:pt x="1" y="96481"/>
                    </a:lnTo>
                    <a:lnTo>
                      <a:pt x="1" y="157159"/>
                    </a:lnTo>
                    <a:lnTo>
                      <a:pt x="235755" y="157159"/>
                    </a:lnTo>
                    <a:lnTo>
                      <a:pt x="235755" y="96481"/>
                    </a:lnTo>
                    <a:lnTo>
                      <a:pt x="165035" y="9648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5" name="Google Shape;3705;p39"/>
              <p:cNvSpPr/>
              <p:nvPr/>
            </p:nvSpPr>
            <p:spPr>
              <a:xfrm>
                <a:off x="3237700" y="2770875"/>
                <a:ext cx="1196500" cy="625725"/>
              </a:xfrm>
              <a:custGeom>
                <a:avLst/>
                <a:gdLst/>
                <a:ahLst/>
                <a:cxnLst/>
                <a:rect l="l" t="t" r="r" b="b"/>
                <a:pathLst>
                  <a:path w="47860" h="25029" extrusionOk="0">
                    <a:moveTo>
                      <a:pt x="1771" y="0"/>
                    </a:moveTo>
                    <a:lnTo>
                      <a:pt x="1557" y="31"/>
                    </a:lnTo>
                    <a:lnTo>
                      <a:pt x="1374" y="92"/>
                    </a:lnTo>
                    <a:lnTo>
                      <a:pt x="1191" y="153"/>
                    </a:lnTo>
                    <a:lnTo>
                      <a:pt x="855" y="305"/>
                    </a:lnTo>
                    <a:lnTo>
                      <a:pt x="550" y="550"/>
                    </a:lnTo>
                    <a:lnTo>
                      <a:pt x="336" y="824"/>
                    </a:lnTo>
                    <a:lnTo>
                      <a:pt x="214" y="977"/>
                    </a:lnTo>
                    <a:lnTo>
                      <a:pt x="153" y="1130"/>
                    </a:lnTo>
                    <a:lnTo>
                      <a:pt x="61" y="1313"/>
                    </a:lnTo>
                    <a:lnTo>
                      <a:pt x="31" y="1465"/>
                    </a:lnTo>
                    <a:lnTo>
                      <a:pt x="0" y="1648"/>
                    </a:lnTo>
                    <a:lnTo>
                      <a:pt x="0" y="1862"/>
                    </a:lnTo>
                    <a:lnTo>
                      <a:pt x="0" y="23167"/>
                    </a:lnTo>
                    <a:lnTo>
                      <a:pt x="0" y="23350"/>
                    </a:lnTo>
                    <a:lnTo>
                      <a:pt x="31" y="23533"/>
                    </a:lnTo>
                    <a:lnTo>
                      <a:pt x="61" y="23716"/>
                    </a:lnTo>
                    <a:lnTo>
                      <a:pt x="153" y="23899"/>
                    </a:lnTo>
                    <a:lnTo>
                      <a:pt x="214" y="24052"/>
                    </a:lnTo>
                    <a:lnTo>
                      <a:pt x="336" y="24204"/>
                    </a:lnTo>
                    <a:lnTo>
                      <a:pt x="550" y="24479"/>
                    </a:lnTo>
                    <a:lnTo>
                      <a:pt x="855" y="24723"/>
                    </a:lnTo>
                    <a:lnTo>
                      <a:pt x="1191" y="24876"/>
                    </a:lnTo>
                    <a:lnTo>
                      <a:pt x="1374" y="24937"/>
                    </a:lnTo>
                    <a:lnTo>
                      <a:pt x="1557" y="24998"/>
                    </a:lnTo>
                    <a:lnTo>
                      <a:pt x="1771" y="25028"/>
                    </a:lnTo>
                    <a:lnTo>
                      <a:pt x="45875" y="25028"/>
                    </a:lnTo>
                    <a:lnTo>
                      <a:pt x="47859" y="23167"/>
                    </a:lnTo>
                    <a:lnTo>
                      <a:pt x="47859" y="1862"/>
                    </a:lnTo>
                    <a:lnTo>
                      <a:pt x="47829" y="1648"/>
                    </a:lnTo>
                    <a:lnTo>
                      <a:pt x="47798" y="1465"/>
                    </a:lnTo>
                    <a:lnTo>
                      <a:pt x="47768" y="1313"/>
                    </a:lnTo>
                    <a:lnTo>
                      <a:pt x="47707" y="1130"/>
                    </a:lnTo>
                    <a:lnTo>
                      <a:pt x="47615" y="977"/>
                    </a:lnTo>
                    <a:lnTo>
                      <a:pt x="47524" y="824"/>
                    </a:lnTo>
                    <a:lnTo>
                      <a:pt x="47279" y="550"/>
                    </a:lnTo>
                    <a:lnTo>
                      <a:pt x="46974" y="305"/>
                    </a:lnTo>
                    <a:lnTo>
                      <a:pt x="46638" y="153"/>
                    </a:lnTo>
                    <a:lnTo>
                      <a:pt x="46455" y="92"/>
                    </a:lnTo>
                    <a:lnTo>
                      <a:pt x="46272" y="31"/>
                    </a:lnTo>
                    <a:lnTo>
                      <a:pt x="46089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6" name="Google Shape;3706;p39"/>
              <p:cNvSpPr/>
              <p:nvPr/>
            </p:nvSpPr>
            <p:spPr>
              <a:xfrm>
                <a:off x="3237700" y="2770875"/>
                <a:ext cx="1196500" cy="625725"/>
              </a:xfrm>
              <a:custGeom>
                <a:avLst/>
                <a:gdLst/>
                <a:ahLst/>
                <a:cxnLst/>
                <a:rect l="l" t="t" r="r" b="b"/>
                <a:pathLst>
                  <a:path w="47860" h="25029" fill="none" extrusionOk="0">
                    <a:moveTo>
                      <a:pt x="47859" y="23167"/>
                    </a:moveTo>
                    <a:lnTo>
                      <a:pt x="47859" y="1862"/>
                    </a:lnTo>
                    <a:lnTo>
                      <a:pt x="47859" y="1862"/>
                    </a:lnTo>
                    <a:lnTo>
                      <a:pt x="47829" y="1648"/>
                    </a:lnTo>
                    <a:lnTo>
                      <a:pt x="47798" y="1465"/>
                    </a:lnTo>
                    <a:lnTo>
                      <a:pt x="47768" y="1313"/>
                    </a:lnTo>
                    <a:lnTo>
                      <a:pt x="47707" y="1130"/>
                    </a:lnTo>
                    <a:lnTo>
                      <a:pt x="47615" y="977"/>
                    </a:lnTo>
                    <a:lnTo>
                      <a:pt x="47524" y="824"/>
                    </a:lnTo>
                    <a:lnTo>
                      <a:pt x="47279" y="550"/>
                    </a:lnTo>
                    <a:lnTo>
                      <a:pt x="46974" y="305"/>
                    </a:lnTo>
                    <a:lnTo>
                      <a:pt x="46638" y="153"/>
                    </a:lnTo>
                    <a:lnTo>
                      <a:pt x="46455" y="92"/>
                    </a:lnTo>
                    <a:lnTo>
                      <a:pt x="46272" y="31"/>
                    </a:lnTo>
                    <a:lnTo>
                      <a:pt x="46089" y="0"/>
                    </a:lnTo>
                    <a:lnTo>
                      <a:pt x="45875" y="0"/>
                    </a:lnTo>
                    <a:lnTo>
                      <a:pt x="1954" y="0"/>
                    </a:lnTo>
                    <a:lnTo>
                      <a:pt x="1954" y="0"/>
                    </a:lnTo>
                    <a:lnTo>
                      <a:pt x="1771" y="0"/>
                    </a:lnTo>
                    <a:lnTo>
                      <a:pt x="1557" y="31"/>
                    </a:lnTo>
                    <a:lnTo>
                      <a:pt x="1374" y="92"/>
                    </a:lnTo>
                    <a:lnTo>
                      <a:pt x="1191" y="153"/>
                    </a:lnTo>
                    <a:lnTo>
                      <a:pt x="855" y="305"/>
                    </a:lnTo>
                    <a:lnTo>
                      <a:pt x="550" y="550"/>
                    </a:lnTo>
                    <a:lnTo>
                      <a:pt x="336" y="824"/>
                    </a:lnTo>
                    <a:lnTo>
                      <a:pt x="214" y="977"/>
                    </a:lnTo>
                    <a:lnTo>
                      <a:pt x="153" y="1130"/>
                    </a:lnTo>
                    <a:lnTo>
                      <a:pt x="61" y="1313"/>
                    </a:lnTo>
                    <a:lnTo>
                      <a:pt x="31" y="1465"/>
                    </a:lnTo>
                    <a:lnTo>
                      <a:pt x="0" y="1648"/>
                    </a:lnTo>
                    <a:lnTo>
                      <a:pt x="0" y="1862"/>
                    </a:lnTo>
                    <a:lnTo>
                      <a:pt x="0" y="23167"/>
                    </a:lnTo>
                    <a:lnTo>
                      <a:pt x="0" y="23167"/>
                    </a:lnTo>
                    <a:lnTo>
                      <a:pt x="0" y="23350"/>
                    </a:lnTo>
                    <a:lnTo>
                      <a:pt x="31" y="23533"/>
                    </a:lnTo>
                    <a:lnTo>
                      <a:pt x="61" y="23716"/>
                    </a:lnTo>
                    <a:lnTo>
                      <a:pt x="153" y="23899"/>
                    </a:lnTo>
                    <a:lnTo>
                      <a:pt x="214" y="24052"/>
                    </a:lnTo>
                    <a:lnTo>
                      <a:pt x="336" y="24204"/>
                    </a:lnTo>
                    <a:lnTo>
                      <a:pt x="550" y="24479"/>
                    </a:lnTo>
                    <a:lnTo>
                      <a:pt x="855" y="24723"/>
                    </a:lnTo>
                    <a:lnTo>
                      <a:pt x="1191" y="24876"/>
                    </a:lnTo>
                    <a:lnTo>
                      <a:pt x="1374" y="24937"/>
                    </a:lnTo>
                    <a:lnTo>
                      <a:pt x="1557" y="24998"/>
                    </a:lnTo>
                    <a:lnTo>
                      <a:pt x="1771" y="25028"/>
                    </a:lnTo>
                    <a:lnTo>
                      <a:pt x="1954" y="25028"/>
                    </a:lnTo>
                    <a:lnTo>
                      <a:pt x="45875" y="25028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7" name="Google Shape;3707;p39"/>
              <p:cNvSpPr/>
              <p:nvPr/>
            </p:nvSpPr>
            <p:spPr>
              <a:xfrm>
                <a:off x="3184275" y="2738050"/>
                <a:ext cx="1291125" cy="716550"/>
              </a:xfrm>
              <a:custGeom>
                <a:avLst/>
                <a:gdLst/>
                <a:ahLst/>
                <a:cxnLst/>
                <a:rect l="l" t="t" r="r" b="b"/>
                <a:pathLst>
                  <a:path w="51645" h="28662" extrusionOk="0">
                    <a:moveTo>
                      <a:pt x="46181" y="3450"/>
                    </a:moveTo>
                    <a:lnTo>
                      <a:pt x="46364" y="3480"/>
                    </a:lnTo>
                    <a:lnTo>
                      <a:pt x="46578" y="3511"/>
                    </a:lnTo>
                    <a:lnTo>
                      <a:pt x="46761" y="3541"/>
                    </a:lnTo>
                    <a:lnTo>
                      <a:pt x="46944" y="3602"/>
                    </a:lnTo>
                    <a:lnTo>
                      <a:pt x="47127" y="3694"/>
                    </a:lnTo>
                    <a:lnTo>
                      <a:pt x="47280" y="3816"/>
                    </a:lnTo>
                    <a:lnTo>
                      <a:pt x="47432" y="3908"/>
                    </a:lnTo>
                    <a:lnTo>
                      <a:pt x="47585" y="4060"/>
                    </a:lnTo>
                    <a:lnTo>
                      <a:pt x="47707" y="4182"/>
                    </a:lnTo>
                    <a:lnTo>
                      <a:pt x="47829" y="4335"/>
                    </a:lnTo>
                    <a:lnTo>
                      <a:pt x="47921" y="4518"/>
                    </a:lnTo>
                    <a:lnTo>
                      <a:pt x="48012" y="4701"/>
                    </a:lnTo>
                    <a:lnTo>
                      <a:pt x="48073" y="4884"/>
                    </a:lnTo>
                    <a:lnTo>
                      <a:pt x="48134" y="5067"/>
                    </a:lnTo>
                    <a:lnTo>
                      <a:pt x="48165" y="5251"/>
                    </a:lnTo>
                    <a:lnTo>
                      <a:pt x="48165" y="5464"/>
                    </a:lnTo>
                    <a:lnTo>
                      <a:pt x="48165" y="23198"/>
                    </a:lnTo>
                    <a:lnTo>
                      <a:pt x="48165" y="23411"/>
                    </a:lnTo>
                    <a:lnTo>
                      <a:pt x="48134" y="23594"/>
                    </a:lnTo>
                    <a:lnTo>
                      <a:pt x="48073" y="23778"/>
                    </a:lnTo>
                    <a:lnTo>
                      <a:pt x="48012" y="23961"/>
                    </a:lnTo>
                    <a:lnTo>
                      <a:pt x="47921" y="24144"/>
                    </a:lnTo>
                    <a:lnTo>
                      <a:pt x="47829" y="24327"/>
                    </a:lnTo>
                    <a:lnTo>
                      <a:pt x="47707" y="24480"/>
                    </a:lnTo>
                    <a:lnTo>
                      <a:pt x="47585" y="24602"/>
                    </a:lnTo>
                    <a:lnTo>
                      <a:pt x="47432" y="24754"/>
                    </a:lnTo>
                    <a:lnTo>
                      <a:pt x="47280" y="24846"/>
                    </a:lnTo>
                    <a:lnTo>
                      <a:pt x="47127" y="24968"/>
                    </a:lnTo>
                    <a:lnTo>
                      <a:pt x="46944" y="25060"/>
                    </a:lnTo>
                    <a:lnTo>
                      <a:pt x="46761" y="25121"/>
                    </a:lnTo>
                    <a:lnTo>
                      <a:pt x="46578" y="25151"/>
                    </a:lnTo>
                    <a:lnTo>
                      <a:pt x="46364" y="25182"/>
                    </a:lnTo>
                    <a:lnTo>
                      <a:pt x="46181" y="25212"/>
                    </a:lnTo>
                    <a:lnTo>
                      <a:pt x="5495" y="25212"/>
                    </a:lnTo>
                    <a:lnTo>
                      <a:pt x="5281" y="25182"/>
                    </a:lnTo>
                    <a:lnTo>
                      <a:pt x="5067" y="25151"/>
                    </a:lnTo>
                    <a:lnTo>
                      <a:pt x="4884" y="25121"/>
                    </a:lnTo>
                    <a:lnTo>
                      <a:pt x="4701" y="25060"/>
                    </a:lnTo>
                    <a:lnTo>
                      <a:pt x="4518" y="24968"/>
                    </a:lnTo>
                    <a:lnTo>
                      <a:pt x="4365" y="24846"/>
                    </a:lnTo>
                    <a:lnTo>
                      <a:pt x="4213" y="24754"/>
                    </a:lnTo>
                    <a:lnTo>
                      <a:pt x="4060" y="24602"/>
                    </a:lnTo>
                    <a:lnTo>
                      <a:pt x="3938" y="24480"/>
                    </a:lnTo>
                    <a:lnTo>
                      <a:pt x="3816" y="24327"/>
                    </a:lnTo>
                    <a:lnTo>
                      <a:pt x="3724" y="24144"/>
                    </a:lnTo>
                    <a:lnTo>
                      <a:pt x="3633" y="23961"/>
                    </a:lnTo>
                    <a:lnTo>
                      <a:pt x="3572" y="23778"/>
                    </a:lnTo>
                    <a:lnTo>
                      <a:pt x="3511" y="23594"/>
                    </a:lnTo>
                    <a:lnTo>
                      <a:pt x="3480" y="23411"/>
                    </a:lnTo>
                    <a:lnTo>
                      <a:pt x="3480" y="23198"/>
                    </a:lnTo>
                    <a:lnTo>
                      <a:pt x="3480" y="5464"/>
                    </a:lnTo>
                    <a:lnTo>
                      <a:pt x="3480" y="5251"/>
                    </a:lnTo>
                    <a:lnTo>
                      <a:pt x="3511" y="5067"/>
                    </a:lnTo>
                    <a:lnTo>
                      <a:pt x="3572" y="4884"/>
                    </a:lnTo>
                    <a:lnTo>
                      <a:pt x="3633" y="4701"/>
                    </a:lnTo>
                    <a:lnTo>
                      <a:pt x="3724" y="4518"/>
                    </a:lnTo>
                    <a:lnTo>
                      <a:pt x="3816" y="4335"/>
                    </a:lnTo>
                    <a:lnTo>
                      <a:pt x="3938" y="4182"/>
                    </a:lnTo>
                    <a:lnTo>
                      <a:pt x="4060" y="4060"/>
                    </a:lnTo>
                    <a:lnTo>
                      <a:pt x="4213" y="3908"/>
                    </a:lnTo>
                    <a:lnTo>
                      <a:pt x="4365" y="3816"/>
                    </a:lnTo>
                    <a:lnTo>
                      <a:pt x="4518" y="3694"/>
                    </a:lnTo>
                    <a:lnTo>
                      <a:pt x="4701" y="3602"/>
                    </a:lnTo>
                    <a:lnTo>
                      <a:pt x="4884" y="3541"/>
                    </a:lnTo>
                    <a:lnTo>
                      <a:pt x="5067" y="3511"/>
                    </a:lnTo>
                    <a:lnTo>
                      <a:pt x="5281" y="3480"/>
                    </a:lnTo>
                    <a:lnTo>
                      <a:pt x="5495" y="3450"/>
                    </a:lnTo>
                    <a:close/>
                    <a:moveTo>
                      <a:pt x="5495" y="1"/>
                    </a:moveTo>
                    <a:lnTo>
                      <a:pt x="4915" y="31"/>
                    </a:lnTo>
                    <a:lnTo>
                      <a:pt x="4365" y="123"/>
                    </a:lnTo>
                    <a:lnTo>
                      <a:pt x="3847" y="245"/>
                    </a:lnTo>
                    <a:lnTo>
                      <a:pt x="3358" y="428"/>
                    </a:lnTo>
                    <a:lnTo>
                      <a:pt x="2870" y="672"/>
                    </a:lnTo>
                    <a:lnTo>
                      <a:pt x="2412" y="947"/>
                    </a:lnTo>
                    <a:lnTo>
                      <a:pt x="2015" y="1252"/>
                    </a:lnTo>
                    <a:lnTo>
                      <a:pt x="1618" y="1588"/>
                    </a:lnTo>
                    <a:lnTo>
                      <a:pt x="1252" y="1985"/>
                    </a:lnTo>
                    <a:lnTo>
                      <a:pt x="947" y="2412"/>
                    </a:lnTo>
                    <a:lnTo>
                      <a:pt x="672" y="2870"/>
                    </a:lnTo>
                    <a:lnTo>
                      <a:pt x="428" y="3328"/>
                    </a:lnTo>
                    <a:lnTo>
                      <a:pt x="245" y="3847"/>
                    </a:lnTo>
                    <a:lnTo>
                      <a:pt x="123" y="4365"/>
                    </a:lnTo>
                    <a:lnTo>
                      <a:pt x="31" y="4915"/>
                    </a:lnTo>
                    <a:lnTo>
                      <a:pt x="1" y="5464"/>
                    </a:lnTo>
                    <a:lnTo>
                      <a:pt x="1" y="23198"/>
                    </a:lnTo>
                    <a:lnTo>
                      <a:pt x="31" y="23747"/>
                    </a:lnTo>
                    <a:lnTo>
                      <a:pt x="123" y="24296"/>
                    </a:lnTo>
                    <a:lnTo>
                      <a:pt x="245" y="24815"/>
                    </a:lnTo>
                    <a:lnTo>
                      <a:pt x="428" y="25334"/>
                    </a:lnTo>
                    <a:lnTo>
                      <a:pt x="672" y="25792"/>
                    </a:lnTo>
                    <a:lnTo>
                      <a:pt x="947" y="26250"/>
                    </a:lnTo>
                    <a:lnTo>
                      <a:pt x="1252" y="26677"/>
                    </a:lnTo>
                    <a:lnTo>
                      <a:pt x="1618" y="27074"/>
                    </a:lnTo>
                    <a:lnTo>
                      <a:pt x="2015" y="27410"/>
                    </a:lnTo>
                    <a:lnTo>
                      <a:pt x="2412" y="27715"/>
                    </a:lnTo>
                    <a:lnTo>
                      <a:pt x="2870" y="27990"/>
                    </a:lnTo>
                    <a:lnTo>
                      <a:pt x="3358" y="28234"/>
                    </a:lnTo>
                    <a:lnTo>
                      <a:pt x="3847" y="28417"/>
                    </a:lnTo>
                    <a:lnTo>
                      <a:pt x="4365" y="28539"/>
                    </a:lnTo>
                    <a:lnTo>
                      <a:pt x="4915" y="28631"/>
                    </a:lnTo>
                    <a:lnTo>
                      <a:pt x="5495" y="28661"/>
                    </a:lnTo>
                    <a:lnTo>
                      <a:pt x="46181" y="28661"/>
                    </a:lnTo>
                    <a:lnTo>
                      <a:pt x="46730" y="28631"/>
                    </a:lnTo>
                    <a:lnTo>
                      <a:pt x="47280" y="28539"/>
                    </a:lnTo>
                    <a:lnTo>
                      <a:pt x="47799" y="28417"/>
                    </a:lnTo>
                    <a:lnTo>
                      <a:pt x="48287" y="28234"/>
                    </a:lnTo>
                    <a:lnTo>
                      <a:pt x="48775" y="27990"/>
                    </a:lnTo>
                    <a:lnTo>
                      <a:pt x="49233" y="27715"/>
                    </a:lnTo>
                    <a:lnTo>
                      <a:pt x="49661" y="27410"/>
                    </a:lnTo>
                    <a:lnTo>
                      <a:pt x="50027" y="27074"/>
                    </a:lnTo>
                    <a:lnTo>
                      <a:pt x="50393" y="26677"/>
                    </a:lnTo>
                    <a:lnTo>
                      <a:pt x="50698" y="26250"/>
                    </a:lnTo>
                    <a:lnTo>
                      <a:pt x="50973" y="25792"/>
                    </a:lnTo>
                    <a:lnTo>
                      <a:pt x="51217" y="25334"/>
                    </a:lnTo>
                    <a:lnTo>
                      <a:pt x="51400" y="24815"/>
                    </a:lnTo>
                    <a:lnTo>
                      <a:pt x="51522" y="24296"/>
                    </a:lnTo>
                    <a:lnTo>
                      <a:pt x="51614" y="23747"/>
                    </a:lnTo>
                    <a:lnTo>
                      <a:pt x="51644" y="23198"/>
                    </a:lnTo>
                    <a:lnTo>
                      <a:pt x="51644" y="5464"/>
                    </a:lnTo>
                    <a:lnTo>
                      <a:pt x="51614" y="4915"/>
                    </a:lnTo>
                    <a:lnTo>
                      <a:pt x="51522" y="4365"/>
                    </a:lnTo>
                    <a:lnTo>
                      <a:pt x="51400" y="3847"/>
                    </a:lnTo>
                    <a:lnTo>
                      <a:pt x="51217" y="3328"/>
                    </a:lnTo>
                    <a:lnTo>
                      <a:pt x="50973" y="2870"/>
                    </a:lnTo>
                    <a:lnTo>
                      <a:pt x="50698" y="2412"/>
                    </a:lnTo>
                    <a:lnTo>
                      <a:pt x="50393" y="1985"/>
                    </a:lnTo>
                    <a:lnTo>
                      <a:pt x="50027" y="1588"/>
                    </a:lnTo>
                    <a:lnTo>
                      <a:pt x="49661" y="1252"/>
                    </a:lnTo>
                    <a:lnTo>
                      <a:pt x="49233" y="947"/>
                    </a:lnTo>
                    <a:lnTo>
                      <a:pt x="48775" y="672"/>
                    </a:lnTo>
                    <a:lnTo>
                      <a:pt x="48287" y="428"/>
                    </a:lnTo>
                    <a:lnTo>
                      <a:pt x="47799" y="245"/>
                    </a:lnTo>
                    <a:lnTo>
                      <a:pt x="47280" y="123"/>
                    </a:lnTo>
                    <a:lnTo>
                      <a:pt x="46730" y="31"/>
                    </a:lnTo>
                    <a:lnTo>
                      <a:pt x="4618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8" name="Google Shape;3708;p39"/>
              <p:cNvSpPr/>
              <p:nvPr/>
            </p:nvSpPr>
            <p:spPr>
              <a:xfrm>
                <a:off x="3271275" y="2824275"/>
                <a:ext cx="1117125" cy="544100"/>
              </a:xfrm>
              <a:custGeom>
                <a:avLst/>
                <a:gdLst/>
                <a:ahLst/>
                <a:cxnLst/>
                <a:rect l="l" t="t" r="r" b="b"/>
                <a:pathLst>
                  <a:path w="44685" h="21764" fill="none" extrusionOk="0">
                    <a:moveTo>
                      <a:pt x="42701" y="1"/>
                    </a:moveTo>
                    <a:lnTo>
                      <a:pt x="42701" y="1"/>
                    </a:lnTo>
                    <a:lnTo>
                      <a:pt x="42884" y="31"/>
                    </a:lnTo>
                    <a:lnTo>
                      <a:pt x="43098" y="62"/>
                    </a:lnTo>
                    <a:lnTo>
                      <a:pt x="43281" y="92"/>
                    </a:lnTo>
                    <a:lnTo>
                      <a:pt x="43464" y="153"/>
                    </a:lnTo>
                    <a:lnTo>
                      <a:pt x="43647" y="245"/>
                    </a:lnTo>
                    <a:lnTo>
                      <a:pt x="43800" y="367"/>
                    </a:lnTo>
                    <a:lnTo>
                      <a:pt x="43952" y="459"/>
                    </a:lnTo>
                    <a:lnTo>
                      <a:pt x="44105" y="611"/>
                    </a:lnTo>
                    <a:lnTo>
                      <a:pt x="44227" y="733"/>
                    </a:lnTo>
                    <a:lnTo>
                      <a:pt x="44349" y="886"/>
                    </a:lnTo>
                    <a:lnTo>
                      <a:pt x="44441" y="1069"/>
                    </a:lnTo>
                    <a:lnTo>
                      <a:pt x="44532" y="1252"/>
                    </a:lnTo>
                    <a:lnTo>
                      <a:pt x="44593" y="1435"/>
                    </a:lnTo>
                    <a:lnTo>
                      <a:pt x="44654" y="1618"/>
                    </a:lnTo>
                    <a:lnTo>
                      <a:pt x="44685" y="1802"/>
                    </a:lnTo>
                    <a:lnTo>
                      <a:pt x="44685" y="2015"/>
                    </a:lnTo>
                    <a:lnTo>
                      <a:pt x="44685" y="19749"/>
                    </a:lnTo>
                    <a:lnTo>
                      <a:pt x="44685" y="19749"/>
                    </a:lnTo>
                    <a:lnTo>
                      <a:pt x="44685" y="19962"/>
                    </a:lnTo>
                    <a:lnTo>
                      <a:pt x="44654" y="20145"/>
                    </a:lnTo>
                    <a:lnTo>
                      <a:pt x="44593" y="20329"/>
                    </a:lnTo>
                    <a:lnTo>
                      <a:pt x="44532" y="20512"/>
                    </a:lnTo>
                    <a:lnTo>
                      <a:pt x="44441" y="20695"/>
                    </a:lnTo>
                    <a:lnTo>
                      <a:pt x="44349" y="20878"/>
                    </a:lnTo>
                    <a:lnTo>
                      <a:pt x="44227" y="21031"/>
                    </a:lnTo>
                    <a:lnTo>
                      <a:pt x="44105" y="21153"/>
                    </a:lnTo>
                    <a:lnTo>
                      <a:pt x="43952" y="21305"/>
                    </a:lnTo>
                    <a:lnTo>
                      <a:pt x="43800" y="21397"/>
                    </a:lnTo>
                    <a:lnTo>
                      <a:pt x="43647" y="21519"/>
                    </a:lnTo>
                    <a:lnTo>
                      <a:pt x="43464" y="21611"/>
                    </a:lnTo>
                    <a:lnTo>
                      <a:pt x="43281" y="21672"/>
                    </a:lnTo>
                    <a:lnTo>
                      <a:pt x="43098" y="21702"/>
                    </a:lnTo>
                    <a:lnTo>
                      <a:pt x="42884" y="21733"/>
                    </a:lnTo>
                    <a:lnTo>
                      <a:pt x="42701" y="21763"/>
                    </a:lnTo>
                    <a:lnTo>
                      <a:pt x="2015" y="21763"/>
                    </a:lnTo>
                    <a:lnTo>
                      <a:pt x="2015" y="21763"/>
                    </a:lnTo>
                    <a:lnTo>
                      <a:pt x="1801" y="21733"/>
                    </a:lnTo>
                    <a:lnTo>
                      <a:pt x="1587" y="21702"/>
                    </a:lnTo>
                    <a:lnTo>
                      <a:pt x="1404" y="21672"/>
                    </a:lnTo>
                    <a:lnTo>
                      <a:pt x="1221" y="21611"/>
                    </a:lnTo>
                    <a:lnTo>
                      <a:pt x="1038" y="21519"/>
                    </a:lnTo>
                    <a:lnTo>
                      <a:pt x="885" y="21397"/>
                    </a:lnTo>
                    <a:lnTo>
                      <a:pt x="733" y="21305"/>
                    </a:lnTo>
                    <a:lnTo>
                      <a:pt x="580" y="21153"/>
                    </a:lnTo>
                    <a:lnTo>
                      <a:pt x="458" y="21031"/>
                    </a:lnTo>
                    <a:lnTo>
                      <a:pt x="336" y="20878"/>
                    </a:lnTo>
                    <a:lnTo>
                      <a:pt x="244" y="20695"/>
                    </a:lnTo>
                    <a:lnTo>
                      <a:pt x="153" y="20512"/>
                    </a:lnTo>
                    <a:lnTo>
                      <a:pt x="92" y="20329"/>
                    </a:lnTo>
                    <a:lnTo>
                      <a:pt x="31" y="20145"/>
                    </a:lnTo>
                    <a:lnTo>
                      <a:pt x="0" y="19962"/>
                    </a:lnTo>
                    <a:lnTo>
                      <a:pt x="0" y="19749"/>
                    </a:lnTo>
                    <a:lnTo>
                      <a:pt x="0" y="2015"/>
                    </a:lnTo>
                    <a:lnTo>
                      <a:pt x="0" y="2015"/>
                    </a:lnTo>
                    <a:lnTo>
                      <a:pt x="0" y="1802"/>
                    </a:lnTo>
                    <a:lnTo>
                      <a:pt x="31" y="1618"/>
                    </a:lnTo>
                    <a:lnTo>
                      <a:pt x="92" y="1435"/>
                    </a:lnTo>
                    <a:lnTo>
                      <a:pt x="153" y="1252"/>
                    </a:lnTo>
                    <a:lnTo>
                      <a:pt x="244" y="1069"/>
                    </a:lnTo>
                    <a:lnTo>
                      <a:pt x="336" y="886"/>
                    </a:lnTo>
                    <a:lnTo>
                      <a:pt x="458" y="733"/>
                    </a:lnTo>
                    <a:lnTo>
                      <a:pt x="580" y="611"/>
                    </a:lnTo>
                    <a:lnTo>
                      <a:pt x="733" y="459"/>
                    </a:lnTo>
                    <a:lnTo>
                      <a:pt x="885" y="367"/>
                    </a:lnTo>
                    <a:lnTo>
                      <a:pt x="1038" y="245"/>
                    </a:lnTo>
                    <a:lnTo>
                      <a:pt x="1221" y="153"/>
                    </a:lnTo>
                    <a:lnTo>
                      <a:pt x="1404" y="92"/>
                    </a:lnTo>
                    <a:lnTo>
                      <a:pt x="1587" y="62"/>
                    </a:lnTo>
                    <a:lnTo>
                      <a:pt x="1801" y="31"/>
                    </a:lnTo>
                    <a:lnTo>
                      <a:pt x="2015" y="1"/>
                    </a:lnTo>
                    <a:lnTo>
                      <a:pt x="4270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09" name="Google Shape;3709;p39"/>
              <p:cNvSpPr/>
              <p:nvPr/>
            </p:nvSpPr>
            <p:spPr>
              <a:xfrm>
                <a:off x="3184275" y="2738050"/>
                <a:ext cx="1291125" cy="716550"/>
              </a:xfrm>
              <a:custGeom>
                <a:avLst/>
                <a:gdLst/>
                <a:ahLst/>
                <a:cxnLst/>
                <a:rect l="l" t="t" r="r" b="b"/>
                <a:pathLst>
                  <a:path w="51645" h="28662" fill="none" extrusionOk="0">
                    <a:moveTo>
                      <a:pt x="46181" y="1"/>
                    </a:moveTo>
                    <a:lnTo>
                      <a:pt x="5495" y="1"/>
                    </a:lnTo>
                    <a:lnTo>
                      <a:pt x="5495" y="1"/>
                    </a:lnTo>
                    <a:lnTo>
                      <a:pt x="4915" y="31"/>
                    </a:lnTo>
                    <a:lnTo>
                      <a:pt x="4365" y="123"/>
                    </a:lnTo>
                    <a:lnTo>
                      <a:pt x="3847" y="245"/>
                    </a:lnTo>
                    <a:lnTo>
                      <a:pt x="3358" y="428"/>
                    </a:lnTo>
                    <a:lnTo>
                      <a:pt x="2870" y="672"/>
                    </a:lnTo>
                    <a:lnTo>
                      <a:pt x="2412" y="947"/>
                    </a:lnTo>
                    <a:lnTo>
                      <a:pt x="2015" y="1252"/>
                    </a:lnTo>
                    <a:lnTo>
                      <a:pt x="1618" y="1588"/>
                    </a:lnTo>
                    <a:lnTo>
                      <a:pt x="1252" y="1985"/>
                    </a:lnTo>
                    <a:lnTo>
                      <a:pt x="947" y="2412"/>
                    </a:lnTo>
                    <a:lnTo>
                      <a:pt x="672" y="2870"/>
                    </a:lnTo>
                    <a:lnTo>
                      <a:pt x="428" y="3328"/>
                    </a:lnTo>
                    <a:lnTo>
                      <a:pt x="245" y="3847"/>
                    </a:lnTo>
                    <a:lnTo>
                      <a:pt x="123" y="4365"/>
                    </a:lnTo>
                    <a:lnTo>
                      <a:pt x="31" y="4915"/>
                    </a:lnTo>
                    <a:lnTo>
                      <a:pt x="1" y="5464"/>
                    </a:lnTo>
                    <a:lnTo>
                      <a:pt x="1" y="23198"/>
                    </a:lnTo>
                    <a:lnTo>
                      <a:pt x="1" y="23198"/>
                    </a:lnTo>
                    <a:lnTo>
                      <a:pt x="31" y="23747"/>
                    </a:lnTo>
                    <a:lnTo>
                      <a:pt x="123" y="24296"/>
                    </a:lnTo>
                    <a:lnTo>
                      <a:pt x="245" y="24815"/>
                    </a:lnTo>
                    <a:lnTo>
                      <a:pt x="428" y="25334"/>
                    </a:lnTo>
                    <a:lnTo>
                      <a:pt x="672" y="25792"/>
                    </a:lnTo>
                    <a:lnTo>
                      <a:pt x="947" y="26250"/>
                    </a:lnTo>
                    <a:lnTo>
                      <a:pt x="1252" y="26677"/>
                    </a:lnTo>
                    <a:lnTo>
                      <a:pt x="1618" y="27074"/>
                    </a:lnTo>
                    <a:lnTo>
                      <a:pt x="2015" y="27410"/>
                    </a:lnTo>
                    <a:lnTo>
                      <a:pt x="2412" y="27715"/>
                    </a:lnTo>
                    <a:lnTo>
                      <a:pt x="2870" y="27990"/>
                    </a:lnTo>
                    <a:lnTo>
                      <a:pt x="3358" y="28234"/>
                    </a:lnTo>
                    <a:lnTo>
                      <a:pt x="3847" y="28417"/>
                    </a:lnTo>
                    <a:lnTo>
                      <a:pt x="4365" y="28539"/>
                    </a:lnTo>
                    <a:lnTo>
                      <a:pt x="4915" y="28631"/>
                    </a:lnTo>
                    <a:lnTo>
                      <a:pt x="5495" y="28661"/>
                    </a:lnTo>
                    <a:lnTo>
                      <a:pt x="46181" y="28661"/>
                    </a:lnTo>
                    <a:lnTo>
                      <a:pt x="46181" y="28661"/>
                    </a:lnTo>
                    <a:lnTo>
                      <a:pt x="46730" y="28631"/>
                    </a:lnTo>
                    <a:lnTo>
                      <a:pt x="47280" y="28539"/>
                    </a:lnTo>
                    <a:lnTo>
                      <a:pt x="47799" y="28417"/>
                    </a:lnTo>
                    <a:lnTo>
                      <a:pt x="48287" y="28234"/>
                    </a:lnTo>
                    <a:lnTo>
                      <a:pt x="48775" y="27990"/>
                    </a:lnTo>
                    <a:lnTo>
                      <a:pt x="49233" y="27715"/>
                    </a:lnTo>
                    <a:lnTo>
                      <a:pt x="49661" y="27410"/>
                    </a:lnTo>
                    <a:lnTo>
                      <a:pt x="50027" y="27074"/>
                    </a:lnTo>
                    <a:lnTo>
                      <a:pt x="50393" y="26677"/>
                    </a:lnTo>
                    <a:lnTo>
                      <a:pt x="50698" y="26250"/>
                    </a:lnTo>
                    <a:lnTo>
                      <a:pt x="50973" y="25792"/>
                    </a:lnTo>
                    <a:lnTo>
                      <a:pt x="51217" y="25334"/>
                    </a:lnTo>
                    <a:lnTo>
                      <a:pt x="51400" y="24815"/>
                    </a:lnTo>
                    <a:lnTo>
                      <a:pt x="51522" y="24296"/>
                    </a:lnTo>
                    <a:lnTo>
                      <a:pt x="51614" y="23747"/>
                    </a:lnTo>
                    <a:lnTo>
                      <a:pt x="51644" y="23198"/>
                    </a:lnTo>
                    <a:lnTo>
                      <a:pt x="51644" y="5464"/>
                    </a:lnTo>
                    <a:lnTo>
                      <a:pt x="51644" y="5464"/>
                    </a:lnTo>
                    <a:lnTo>
                      <a:pt x="51614" y="4915"/>
                    </a:lnTo>
                    <a:lnTo>
                      <a:pt x="51522" y="4365"/>
                    </a:lnTo>
                    <a:lnTo>
                      <a:pt x="51400" y="3847"/>
                    </a:lnTo>
                    <a:lnTo>
                      <a:pt x="51217" y="3328"/>
                    </a:lnTo>
                    <a:lnTo>
                      <a:pt x="50973" y="2870"/>
                    </a:lnTo>
                    <a:lnTo>
                      <a:pt x="50698" y="2412"/>
                    </a:lnTo>
                    <a:lnTo>
                      <a:pt x="50393" y="1985"/>
                    </a:lnTo>
                    <a:lnTo>
                      <a:pt x="50027" y="1588"/>
                    </a:lnTo>
                    <a:lnTo>
                      <a:pt x="49661" y="1252"/>
                    </a:lnTo>
                    <a:lnTo>
                      <a:pt x="49233" y="947"/>
                    </a:lnTo>
                    <a:lnTo>
                      <a:pt x="48775" y="672"/>
                    </a:lnTo>
                    <a:lnTo>
                      <a:pt x="48287" y="428"/>
                    </a:lnTo>
                    <a:lnTo>
                      <a:pt x="47799" y="245"/>
                    </a:lnTo>
                    <a:lnTo>
                      <a:pt x="47280" y="123"/>
                    </a:lnTo>
                    <a:lnTo>
                      <a:pt x="46730" y="31"/>
                    </a:lnTo>
                    <a:lnTo>
                      <a:pt x="46181" y="1"/>
                    </a:lnTo>
                    <a:lnTo>
                      <a:pt x="4618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0" name="Google Shape;3710;p39"/>
              <p:cNvSpPr/>
              <p:nvPr/>
            </p:nvSpPr>
            <p:spPr>
              <a:xfrm>
                <a:off x="855425" y="4279425"/>
                <a:ext cx="58938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8181" extrusionOk="0">
                    <a:moveTo>
                      <a:pt x="1" y="1"/>
                    </a:moveTo>
                    <a:lnTo>
                      <a:pt x="1" y="8181"/>
                    </a:lnTo>
                    <a:lnTo>
                      <a:pt x="235755" y="8181"/>
                    </a:lnTo>
                    <a:lnTo>
                      <a:pt x="235755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1" name="Google Shape;3711;p39"/>
              <p:cNvSpPr/>
              <p:nvPr/>
            </p:nvSpPr>
            <p:spPr>
              <a:xfrm>
                <a:off x="855425" y="4279425"/>
                <a:ext cx="58938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8181" fill="none" extrusionOk="0">
                    <a:moveTo>
                      <a:pt x="235755" y="8181"/>
                    </a:moveTo>
                    <a:lnTo>
                      <a:pt x="1" y="8181"/>
                    </a:lnTo>
                    <a:lnTo>
                      <a:pt x="1" y="1"/>
                    </a:lnTo>
                    <a:lnTo>
                      <a:pt x="235755" y="1"/>
                    </a:lnTo>
                    <a:lnTo>
                      <a:pt x="235755" y="818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2" name="Google Shape;3712;p39"/>
              <p:cNvSpPr/>
              <p:nvPr/>
            </p:nvSpPr>
            <p:spPr>
              <a:xfrm>
                <a:off x="855425" y="4248150"/>
                <a:ext cx="58938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8181" extrusionOk="0">
                    <a:moveTo>
                      <a:pt x="1" y="0"/>
                    </a:moveTo>
                    <a:lnTo>
                      <a:pt x="1" y="8180"/>
                    </a:lnTo>
                    <a:lnTo>
                      <a:pt x="235755" y="8180"/>
                    </a:lnTo>
                    <a:lnTo>
                      <a:pt x="23575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3" name="Google Shape;3713;p39"/>
              <p:cNvSpPr/>
              <p:nvPr/>
            </p:nvSpPr>
            <p:spPr>
              <a:xfrm>
                <a:off x="855425" y="4248150"/>
                <a:ext cx="5893875" cy="204525"/>
              </a:xfrm>
              <a:custGeom>
                <a:avLst/>
                <a:gdLst/>
                <a:ahLst/>
                <a:cxnLst/>
                <a:rect l="l" t="t" r="r" b="b"/>
                <a:pathLst>
                  <a:path w="235755" h="8181" fill="none" extrusionOk="0">
                    <a:moveTo>
                      <a:pt x="235755" y="8180"/>
                    </a:moveTo>
                    <a:lnTo>
                      <a:pt x="1" y="8180"/>
                    </a:lnTo>
                    <a:lnTo>
                      <a:pt x="1" y="0"/>
                    </a:lnTo>
                    <a:lnTo>
                      <a:pt x="235755" y="0"/>
                    </a:lnTo>
                    <a:lnTo>
                      <a:pt x="235755" y="818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4" name="Google Shape;3714;p39"/>
              <p:cNvSpPr/>
              <p:nvPr/>
            </p:nvSpPr>
            <p:spPr>
              <a:xfrm>
                <a:off x="2761550" y="3611750"/>
                <a:ext cx="2136575" cy="840925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7" extrusionOk="0">
                    <a:moveTo>
                      <a:pt x="6318" y="1"/>
                    </a:moveTo>
                    <a:lnTo>
                      <a:pt x="5952" y="31"/>
                    </a:lnTo>
                    <a:lnTo>
                      <a:pt x="5586" y="62"/>
                    </a:lnTo>
                    <a:lnTo>
                      <a:pt x="5220" y="153"/>
                    </a:lnTo>
                    <a:lnTo>
                      <a:pt x="4884" y="275"/>
                    </a:lnTo>
                    <a:lnTo>
                      <a:pt x="4579" y="428"/>
                    </a:lnTo>
                    <a:lnTo>
                      <a:pt x="4273" y="581"/>
                    </a:lnTo>
                    <a:lnTo>
                      <a:pt x="3968" y="794"/>
                    </a:lnTo>
                    <a:lnTo>
                      <a:pt x="3694" y="1008"/>
                    </a:lnTo>
                    <a:lnTo>
                      <a:pt x="3449" y="1252"/>
                    </a:lnTo>
                    <a:lnTo>
                      <a:pt x="3236" y="1527"/>
                    </a:lnTo>
                    <a:lnTo>
                      <a:pt x="3022" y="1832"/>
                    </a:lnTo>
                    <a:lnTo>
                      <a:pt x="2839" y="2137"/>
                    </a:lnTo>
                    <a:lnTo>
                      <a:pt x="2686" y="2473"/>
                    </a:lnTo>
                    <a:lnTo>
                      <a:pt x="2595" y="2809"/>
                    </a:lnTo>
                    <a:lnTo>
                      <a:pt x="2503" y="3175"/>
                    </a:lnTo>
                    <a:lnTo>
                      <a:pt x="2442" y="3541"/>
                    </a:lnTo>
                    <a:lnTo>
                      <a:pt x="31" y="29363"/>
                    </a:lnTo>
                    <a:lnTo>
                      <a:pt x="0" y="29790"/>
                    </a:lnTo>
                    <a:lnTo>
                      <a:pt x="31" y="30218"/>
                    </a:lnTo>
                    <a:lnTo>
                      <a:pt x="122" y="30615"/>
                    </a:lnTo>
                    <a:lnTo>
                      <a:pt x="214" y="31011"/>
                    </a:lnTo>
                    <a:lnTo>
                      <a:pt x="367" y="31378"/>
                    </a:lnTo>
                    <a:lnTo>
                      <a:pt x="550" y="31713"/>
                    </a:lnTo>
                    <a:lnTo>
                      <a:pt x="763" y="32049"/>
                    </a:lnTo>
                    <a:lnTo>
                      <a:pt x="1038" y="32354"/>
                    </a:lnTo>
                    <a:lnTo>
                      <a:pt x="1313" y="32629"/>
                    </a:lnTo>
                    <a:lnTo>
                      <a:pt x="1618" y="32873"/>
                    </a:lnTo>
                    <a:lnTo>
                      <a:pt x="1954" y="33117"/>
                    </a:lnTo>
                    <a:lnTo>
                      <a:pt x="2290" y="33301"/>
                    </a:lnTo>
                    <a:lnTo>
                      <a:pt x="2686" y="33423"/>
                    </a:lnTo>
                    <a:lnTo>
                      <a:pt x="3083" y="33545"/>
                    </a:lnTo>
                    <a:lnTo>
                      <a:pt x="3480" y="33606"/>
                    </a:lnTo>
                    <a:lnTo>
                      <a:pt x="3907" y="33636"/>
                    </a:lnTo>
                    <a:lnTo>
                      <a:pt x="81556" y="33636"/>
                    </a:lnTo>
                    <a:lnTo>
                      <a:pt x="81983" y="33606"/>
                    </a:lnTo>
                    <a:lnTo>
                      <a:pt x="82380" y="33545"/>
                    </a:lnTo>
                    <a:lnTo>
                      <a:pt x="82777" y="33423"/>
                    </a:lnTo>
                    <a:lnTo>
                      <a:pt x="83174" y="33301"/>
                    </a:lnTo>
                    <a:lnTo>
                      <a:pt x="83509" y="33117"/>
                    </a:lnTo>
                    <a:lnTo>
                      <a:pt x="83845" y="32873"/>
                    </a:lnTo>
                    <a:lnTo>
                      <a:pt x="84150" y="32629"/>
                    </a:lnTo>
                    <a:lnTo>
                      <a:pt x="84456" y="32354"/>
                    </a:lnTo>
                    <a:lnTo>
                      <a:pt x="84700" y="32049"/>
                    </a:lnTo>
                    <a:lnTo>
                      <a:pt x="84913" y="31713"/>
                    </a:lnTo>
                    <a:lnTo>
                      <a:pt x="85097" y="31378"/>
                    </a:lnTo>
                    <a:lnTo>
                      <a:pt x="85249" y="31011"/>
                    </a:lnTo>
                    <a:lnTo>
                      <a:pt x="85371" y="30615"/>
                    </a:lnTo>
                    <a:lnTo>
                      <a:pt x="85432" y="30218"/>
                    </a:lnTo>
                    <a:lnTo>
                      <a:pt x="85463" y="29790"/>
                    </a:lnTo>
                    <a:lnTo>
                      <a:pt x="85432" y="29363"/>
                    </a:lnTo>
                    <a:lnTo>
                      <a:pt x="83021" y="3541"/>
                    </a:lnTo>
                    <a:lnTo>
                      <a:pt x="82960" y="3175"/>
                    </a:lnTo>
                    <a:lnTo>
                      <a:pt x="82899" y="2809"/>
                    </a:lnTo>
                    <a:lnTo>
                      <a:pt x="82777" y="2473"/>
                    </a:lnTo>
                    <a:lnTo>
                      <a:pt x="82624" y="2137"/>
                    </a:lnTo>
                    <a:lnTo>
                      <a:pt x="82441" y="1832"/>
                    </a:lnTo>
                    <a:lnTo>
                      <a:pt x="82258" y="1527"/>
                    </a:lnTo>
                    <a:lnTo>
                      <a:pt x="82014" y="1252"/>
                    </a:lnTo>
                    <a:lnTo>
                      <a:pt x="81770" y="1008"/>
                    </a:lnTo>
                    <a:lnTo>
                      <a:pt x="81495" y="794"/>
                    </a:lnTo>
                    <a:lnTo>
                      <a:pt x="81220" y="581"/>
                    </a:lnTo>
                    <a:lnTo>
                      <a:pt x="80884" y="428"/>
                    </a:lnTo>
                    <a:lnTo>
                      <a:pt x="80579" y="275"/>
                    </a:lnTo>
                    <a:lnTo>
                      <a:pt x="80244" y="153"/>
                    </a:lnTo>
                    <a:lnTo>
                      <a:pt x="79877" y="62"/>
                    </a:lnTo>
                    <a:lnTo>
                      <a:pt x="79511" y="31"/>
                    </a:lnTo>
                    <a:lnTo>
                      <a:pt x="7914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5" name="Google Shape;3715;p39"/>
              <p:cNvSpPr/>
              <p:nvPr/>
            </p:nvSpPr>
            <p:spPr>
              <a:xfrm>
                <a:off x="2761550" y="3611750"/>
                <a:ext cx="2136575" cy="840925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7" fill="none" extrusionOk="0">
                    <a:moveTo>
                      <a:pt x="85432" y="29363"/>
                    </a:moveTo>
                    <a:lnTo>
                      <a:pt x="85432" y="29363"/>
                    </a:lnTo>
                    <a:lnTo>
                      <a:pt x="85463" y="29790"/>
                    </a:lnTo>
                    <a:lnTo>
                      <a:pt x="85432" y="30218"/>
                    </a:lnTo>
                    <a:lnTo>
                      <a:pt x="85371" y="30615"/>
                    </a:lnTo>
                    <a:lnTo>
                      <a:pt x="85249" y="31011"/>
                    </a:lnTo>
                    <a:lnTo>
                      <a:pt x="85097" y="31378"/>
                    </a:lnTo>
                    <a:lnTo>
                      <a:pt x="84913" y="31713"/>
                    </a:lnTo>
                    <a:lnTo>
                      <a:pt x="84700" y="32049"/>
                    </a:lnTo>
                    <a:lnTo>
                      <a:pt x="84456" y="32354"/>
                    </a:lnTo>
                    <a:lnTo>
                      <a:pt x="84150" y="32629"/>
                    </a:lnTo>
                    <a:lnTo>
                      <a:pt x="83845" y="32873"/>
                    </a:lnTo>
                    <a:lnTo>
                      <a:pt x="83509" y="33117"/>
                    </a:lnTo>
                    <a:lnTo>
                      <a:pt x="83174" y="33301"/>
                    </a:lnTo>
                    <a:lnTo>
                      <a:pt x="82777" y="33423"/>
                    </a:lnTo>
                    <a:lnTo>
                      <a:pt x="82380" y="33545"/>
                    </a:lnTo>
                    <a:lnTo>
                      <a:pt x="81983" y="33606"/>
                    </a:lnTo>
                    <a:lnTo>
                      <a:pt x="81556" y="33636"/>
                    </a:lnTo>
                    <a:lnTo>
                      <a:pt x="3907" y="33636"/>
                    </a:lnTo>
                    <a:lnTo>
                      <a:pt x="3907" y="33636"/>
                    </a:lnTo>
                    <a:lnTo>
                      <a:pt x="3480" y="33606"/>
                    </a:lnTo>
                    <a:lnTo>
                      <a:pt x="3083" y="33545"/>
                    </a:lnTo>
                    <a:lnTo>
                      <a:pt x="2686" y="33423"/>
                    </a:lnTo>
                    <a:lnTo>
                      <a:pt x="2290" y="33301"/>
                    </a:lnTo>
                    <a:lnTo>
                      <a:pt x="1954" y="33117"/>
                    </a:lnTo>
                    <a:lnTo>
                      <a:pt x="1618" y="32873"/>
                    </a:lnTo>
                    <a:lnTo>
                      <a:pt x="1313" y="32629"/>
                    </a:lnTo>
                    <a:lnTo>
                      <a:pt x="1038" y="32354"/>
                    </a:lnTo>
                    <a:lnTo>
                      <a:pt x="763" y="32049"/>
                    </a:lnTo>
                    <a:lnTo>
                      <a:pt x="550" y="31713"/>
                    </a:lnTo>
                    <a:lnTo>
                      <a:pt x="367" y="31378"/>
                    </a:lnTo>
                    <a:lnTo>
                      <a:pt x="214" y="31011"/>
                    </a:lnTo>
                    <a:lnTo>
                      <a:pt x="122" y="30615"/>
                    </a:lnTo>
                    <a:lnTo>
                      <a:pt x="31" y="30218"/>
                    </a:lnTo>
                    <a:lnTo>
                      <a:pt x="0" y="29790"/>
                    </a:lnTo>
                    <a:lnTo>
                      <a:pt x="31" y="29363"/>
                    </a:lnTo>
                    <a:lnTo>
                      <a:pt x="2442" y="3541"/>
                    </a:lnTo>
                    <a:lnTo>
                      <a:pt x="2442" y="3541"/>
                    </a:lnTo>
                    <a:lnTo>
                      <a:pt x="2503" y="3175"/>
                    </a:lnTo>
                    <a:lnTo>
                      <a:pt x="2595" y="2809"/>
                    </a:lnTo>
                    <a:lnTo>
                      <a:pt x="2686" y="2473"/>
                    </a:lnTo>
                    <a:lnTo>
                      <a:pt x="2839" y="2137"/>
                    </a:lnTo>
                    <a:lnTo>
                      <a:pt x="3022" y="1832"/>
                    </a:lnTo>
                    <a:lnTo>
                      <a:pt x="3236" y="1527"/>
                    </a:lnTo>
                    <a:lnTo>
                      <a:pt x="3449" y="1252"/>
                    </a:lnTo>
                    <a:lnTo>
                      <a:pt x="3694" y="1008"/>
                    </a:lnTo>
                    <a:lnTo>
                      <a:pt x="3968" y="794"/>
                    </a:lnTo>
                    <a:lnTo>
                      <a:pt x="4273" y="581"/>
                    </a:lnTo>
                    <a:lnTo>
                      <a:pt x="4579" y="428"/>
                    </a:lnTo>
                    <a:lnTo>
                      <a:pt x="4884" y="275"/>
                    </a:lnTo>
                    <a:lnTo>
                      <a:pt x="5220" y="153"/>
                    </a:lnTo>
                    <a:lnTo>
                      <a:pt x="5586" y="62"/>
                    </a:lnTo>
                    <a:lnTo>
                      <a:pt x="5952" y="31"/>
                    </a:lnTo>
                    <a:lnTo>
                      <a:pt x="6318" y="1"/>
                    </a:lnTo>
                    <a:lnTo>
                      <a:pt x="79145" y="1"/>
                    </a:lnTo>
                    <a:lnTo>
                      <a:pt x="79145" y="1"/>
                    </a:lnTo>
                    <a:lnTo>
                      <a:pt x="79511" y="31"/>
                    </a:lnTo>
                    <a:lnTo>
                      <a:pt x="79877" y="62"/>
                    </a:lnTo>
                    <a:lnTo>
                      <a:pt x="80244" y="153"/>
                    </a:lnTo>
                    <a:lnTo>
                      <a:pt x="80579" y="275"/>
                    </a:lnTo>
                    <a:lnTo>
                      <a:pt x="80884" y="428"/>
                    </a:lnTo>
                    <a:lnTo>
                      <a:pt x="81220" y="581"/>
                    </a:lnTo>
                    <a:lnTo>
                      <a:pt x="81495" y="794"/>
                    </a:lnTo>
                    <a:lnTo>
                      <a:pt x="81770" y="1008"/>
                    </a:lnTo>
                    <a:lnTo>
                      <a:pt x="82014" y="1252"/>
                    </a:lnTo>
                    <a:lnTo>
                      <a:pt x="82258" y="1527"/>
                    </a:lnTo>
                    <a:lnTo>
                      <a:pt x="82441" y="1832"/>
                    </a:lnTo>
                    <a:lnTo>
                      <a:pt x="82624" y="2137"/>
                    </a:lnTo>
                    <a:lnTo>
                      <a:pt x="82777" y="2473"/>
                    </a:lnTo>
                    <a:lnTo>
                      <a:pt x="82899" y="2809"/>
                    </a:lnTo>
                    <a:lnTo>
                      <a:pt x="82960" y="3175"/>
                    </a:lnTo>
                    <a:lnTo>
                      <a:pt x="83021" y="3541"/>
                    </a:lnTo>
                    <a:lnTo>
                      <a:pt x="85432" y="293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6" name="Google Shape;3716;p39"/>
              <p:cNvSpPr/>
              <p:nvPr/>
            </p:nvSpPr>
            <p:spPr>
              <a:xfrm>
                <a:off x="2761550" y="3682725"/>
                <a:ext cx="2136575" cy="840900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6" extrusionOk="0">
                    <a:moveTo>
                      <a:pt x="5952" y="0"/>
                    </a:moveTo>
                    <a:lnTo>
                      <a:pt x="5586" y="61"/>
                    </a:lnTo>
                    <a:lnTo>
                      <a:pt x="5220" y="153"/>
                    </a:lnTo>
                    <a:lnTo>
                      <a:pt x="4884" y="275"/>
                    </a:lnTo>
                    <a:lnTo>
                      <a:pt x="4579" y="397"/>
                    </a:lnTo>
                    <a:lnTo>
                      <a:pt x="4273" y="580"/>
                    </a:lnTo>
                    <a:lnTo>
                      <a:pt x="3968" y="794"/>
                    </a:lnTo>
                    <a:lnTo>
                      <a:pt x="3694" y="1008"/>
                    </a:lnTo>
                    <a:lnTo>
                      <a:pt x="3449" y="1252"/>
                    </a:lnTo>
                    <a:lnTo>
                      <a:pt x="3236" y="1526"/>
                    </a:lnTo>
                    <a:lnTo>
                      <a:pt x="3022" y="1832"/>
                    </a:lnTo>
                    <a:lnTo>
                      <a:pt x="2839" y="2137"/>
                    </a:lnTo>
                    <a:lnTo>
                      <a:pt x="2686" y="2442"/>
                    </a:lnTo>
                    <a:lnTo>
                      <a:pt x="2595" y="2808"/>
                    </a:lnTo>
                    <a:lnTo>
                      <a:pt x="2503" y="3144"/>
                    </a:lnTo>
                    <a:lnTo>
                      <a:pt x="2442" y="3510"/>
                    </a:lnTo>
                    <a:lnTo>
                      <a:pt x="31" y="29363"/>
                    </a:lnTo>
                    <a:lnTo>
                      <a:pt x="0" y="29790"/>
                    </a:lnTo>
                    <a:lnTo>
                      <a:pt x="31" y="30217"/>
                    </a:lnTo>
                    <a:lnTo>
                      <a:pt x="122" y="30614"/>
                    </a:lnTo>
                    <a:lnTo>
                      <a:pt x="214" y="30980"/>
                    </a:lnTo>
                    <a:lnTo>
                      <a:pt x="367" y="31377"/>
                    </a:lnTo>
                    <a:lnTo>
                      <a:pt x="550" y="31713"/>
                    </a:lnTo>
                    <a:lnTo>
                      <a:pt x="763" y="32049"/>
                    </a:lnTo>
                    <a:lnTo>
                      <a:pt x="1038" y="32354"/>
                    </a:lnTo>
                    <a:lnTo>
                      <a:pt x="1313" y="32629"/>
                    </a:lnTo>
                    <a:lnTo>
                      <a:pt x="1618" y="32873"/>
                    </a:lnTo>
                    <a:lnTo>
                      <a:pt x="1954" y="33086"/>
                    </a:lnTo>
                    <a:lnTo>
                      <a:pt x="2290" y="33270"/>
                    </a:lnTo>
                    <a:lnTo>
                      <a:pt x="2686" y="33422"/>
                    </a:lnTo>
                    <a:lnTo>
                      <a:pt x="3083" y="33544"/>
                    </a:lnTo>
                    <a:lnTo>
                      <a:pt x="3480" y="33605"/>
                    </a:lnTo>
                    <a:lnTo>
                      <a:pt x="3907" y="33636"/>
                    </a:lnTo>
                    <a:lnTo>
                      <a:pt x="81556" y="33636"/>
                    </a:lnTo>
                    <a:lnTo>
                      <a:pt x="81983" y="33605"/>
                    </a:lnTo>
                    <a:lnTo>
                      <a:pt x="82380" y="33544"/>
                    </a:lnTo>
                    <a:lnTo>
                      <a:pt x="82777" y="33422"/>
                    </a:lnTo>
                    <a:lnTo>
                      <a:pt x="83174" y="33270"/>
                    </a:lnTo>
                    <a:lnTo>
                      <a:pt x="83509" y="33086"/>
                    </a:lnTo>
                    <a:lnTo>
                      <a:pt x="83845" y="32873"/>
                    </a:lnTo>
                    <a:lnTo>
                      <a:pt x="84150" y="32629"/>
                    </a:lnTo>
                    <a:lnTo>
                      <a:pt x="84456" y="32354"/>
                    </a:lnTo>
                    <a:lnTo>
                      <a:pt x="84700" y="32049"/>
                    </a:lnTo>
                    <a:lnTo>
                      <a:pt x="84913" y="31713"/>
                    </a:lnTo>
                    <a:lnTo>
                      <a:pt x="85097" y="31377"/>
                    </a:lnTo>
                    <a:lnTo>
                      <a:pt x="85249" y="30980"/>
                    </a:lnTo>
                    <a:lnTo>
                      <a:pt x="85371" y="30614"/>
                    </a:lnTo>
                    <a:lnTo>
                      <a:pt x="85432" y="30217"/>
                    </a:lnTo>
                    <a:lnTo>
                      <a:pt x="85463" y="29790"/>
                    </a:lnTo>
                    <a:lnTo>
                      <a:pt x="85432" y="29363"/>
                    </a:lnTo>
                    <a:lnTo>
                      <a:pt x="83021" y="3510"/>
                    </a:lnTo>
                    <a:lnTo>
                      <a:pt x="82960" y="3144"/>
                    </a:lnTo>
                    <a:lnTo>
                      <a:pt x="82899" y="2808"/>
                    </a:lnTo>
                    <a:lnTo>
                      <a:pt x="82777" y="2442"/>
                    </a:lnTo>
                    <a:lnTo>
                      <a:pt x="82624" y="2137"/>
                    </a:lnTo>
                    <a:lnTo>
                      <a:pt x="82441" y="1832"/>
                    </a:lnTo>
                    <a:lnTo>
                      <a:pt x="82258" y="1526"/>
                    </a:lnTo>
                    <a:lnTo>
                      <a:pt x="82014" y="1252"/>
                    </a:lnTo>
                    <a:lnTo>
                      <a:pt x="81770" y="1008"/>
                    </a:lnTo>
                    <a:lnTo>
                      <a:pt x="81495" y="794"/>
                    </a:lnTo>
                    <a:lnTo>
                      <a:pt x="81220" y="580"/>
                    </a:lnTo>
                    <a:lnTo>
                      <a:pt x="80884" y="397"/>
                    </a:lnTo>
                    <a:lnTo>
                      <a:pt x="80579" y="275"/>
                    </a:lnTo>
                    <a:lnTo>
                      <a:pt x="80244" y="153"/>
                    </a:lnTo>
                    <a:lnTo>
                      <a:pt x="79877" y="61"/>
                    </a:lnTo>
                    <a:lnTo>
                      <a:pt x="79511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7" name="Google Shape;3717;p39"/>
              <p:cNvSpPr/>
              <p:nvPr/>
            </p:nvSpPr>
            <p:spPr>
              <a:xfrm>
                <a:off x="2761550" y="3682725"/>
                <a:ext cx="2136575" cy="840900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6" fill="none" extrusionOk="0">
                    <a:moveTo>
                      <a:pt x="85432" y="29363"/>
                    </a:moveTo>
                    <a:lnTo>
                      <a:pt x="85432" y="29363"/>
                    </a:lnTo>
                    <a:lnTo>
                      <a:pt x="85463" y="29790"/>
                    </a:lnTo>
                    <a:lnTo>
                      <a:pt x="85432" y="30217"/>
                    </a:lnTo>
                    <a:lnTo>
                      <a:pt x="85371" y="30614"/>
                    </a:lnTo>
                    <a:lnTo>
                      <a:pt x="85249" y="30980"/>
                    </a:lnTo>
                    <a:lnTo>
                      <a:pt x="85097" y="31377"/>
                    </a:lnTo>
                    <a:lnTo>
                      <a:pt x="84913" y="31713"/>
                    </a:lnTo>
                    <a:lnTo>
                      <a:pt x="84700" y="32049"/>
                    </a:lnTo>
                    <a:lnTo>
                      <a:pt x="84456" y="32354"/>
                    </a:lnTo>
                    <a:lnTo>
                      <a:pt x="84150" y="32629"/>
                    </a:lnTo>
                    <a:lnTo>
                      <a:pt x="83845" y="32873"/>
                    </a:lnTo>
                    <a:lnTo>
                      <a:pt x="83509" y="33086"/>
                    </a:lnTo>
                    <a:lnTo>
                      <a:pt x="83174" y="33270"/>
                    </a:lnTo>
                    <a:lnTo>
                      <a:pt x="82777" y="33422"/>
                    </a:lnTo>
                    <a:lnTo>
                      <a:pt x="82380" y="33544"/>
                    </a:lnTo>
                    <a:lnTo>
                      <a:pt x="81983" y="33605"/>
                    </a:lnTo>
                    <a:lnTo>
                      <a:pt x="81556" y="33636"/>
                    </a:lnTo>
                    <a:lnTo>
                      <a:pt x="3907" y="33636"/>
                    </a:lnTo>
                    <a:lnTo>
                      <a:pt x="3907" y="33636"/>
                    </a:lnTo>
                    <a:lnTo>
                      <a:pt x="3480" y="33605"/>
                    </a:lnTo>
                    <a:lnTo>
                      <a:pt x="3083" y="33544"/>
                    </a:lnTo>
                    <a:lnTo>
                      <a:pt x="2686" y="33422"/>
                    </a:lnTo>
                    <a:lnTo>
                      <a:pt x="2290" y="33270"/>
                    </a:lnTo>
                    <a:lnTo>
                      <a:pt x="1954" y="33086"/>
                    </a:lnTo>
                    <a:lnTo>
                      <a:pt x="1618" y="32873"/>
                    </a:lnTo>
                    <a:lnTo>
                      <a:pt x="1313" y="32629"/>
                    </a:lnTo>
                    <a:lnTo>
                      <a:pt x="1038" y="32354"/>
                    </a:lnTo>
                    <a:lnTo>
                      <a:pt x="763" y="32049"/>
                    </a:lnTo>
                    <a:lnTo>
                      <a:pt x="550" y="31713"/>
                    </a:lnTo>
                    <a:lnTo>
                      <a:pt x="367" y="31377"/>
                    </a:lnTo>
                    <a:lnTo>
                      <a:pt x="214" y="30980"/>
                    </a:lnTo>
                    <a:lnTo>
                      <a:pt x="122" y="30614"/>
                    </a:lnTo>
                    <a:lnTo>
                      <a:pt x="31" y="30217"/>
                    </a:lnTo>
                    <a:lnTo>
                      <a:pt x="0" y="29790"/>
                    </a:lnTo>
                    <a:lnTo>
                      <a:pt x="31" y="29363"/>
                    </a:lnTo>
                    <a:lnTo>
                      <a:pt x="2442" y="3510"/>
                    </a:lnTo>
                    <a:lnTo>
                      <a:pt x="2442" y="3510"/>
                    </a:lnTo>
                    <a:lnTo>
                      <a:pt x="2503" y="3144"/>
                    </a:lnTo>
                    <a:lnTo>
                      <a:pt x="2595" y="2808"/>
                    </a:lnTo>
                    <a:lnTo>
                      <a:pt x="2686" y="2442"/>
                    </a:lnTo>
                    <a:lnTo>
                      <a:pt x="2839" y="2137"/>
                    </a:lnTo>
                    <a:lnTo>
                      <a:pt x="3022" y="1832"/>
                    </a:lnTo>
                    <a:lnTo>
                      <a:pt x="3236" y="1526"/>
                    </a:lnTo>
                    <a:lnTo>
                      <a:pt x="3449" y="1252"/>
                    </a:lnTo>
                    <a:lnTo>
                      <a:pt x="3694" y="1008"/>
                    </a:lnTo>
                    <a:lnTo>
                      <a:pt x="3968" y="794"/>
                    </a:lnTo>
                    <a:lnTo>
                      <a:pt x="4273" y="580"/>
                    </a:lnTo>
                    <a:lnTo>
                      <a:pt x="4579" y="397"/>
                    </a:lnTo>
                    <a:lnTo>
                      <a:pt x="4884" y="275"/>
                    </a:lnTo>
                    <a:lnTo>
                      <a:pt x="5220" y="153"/>
                    </a:lnTo>
                    <a:lnTo>
                      <a:pt x="5586" y="61"/>
                    </a:lnTo>
                    <a:lnTo>
                      <a:pt x="5952" y="0"/>
                    </a:lnTo>
                    <a:lnTo>
                      <a:pt x="6318" y="0"/>
                    </a:lnTo>
                    <a:lnTo>
                      <a:pt x="79145" y="0"/>
                    </a:lnTo>
                    <a:lnTo>
                      <a:pt x="79145" y="0"/>
                    </a:lnTo>
                    <a:lnTo>
                      <a:pt x="79511" y="0"/>
                    </a:lnTo>
                    <a:lnTo>
                      <a:pt x="79877" y="61"/>
                    </a:lnTo>
                    <a:lnTo>
                      <a:pt x="80244" y="153"/>
                    </a:lnTo>
                    <a:lnTo>
                      <a:pt x="80579" y="275"/>
                    </a:lnTo>
                    <a:lnTo>
                      <a:pt x="80884" y="397"/>
                    </a:lnTo>
                    <a:lnTo>
                      <a:pt x="81220" y="580"/>
                    </a:lnTo>
                    <a:lnTo>
                      <a:pt x="81495" y="794"/>
                    </a:lnTo>
                    <a:lnTo>
                      <a:pt x="81770" y="1008"/>
                    </a:lnTo>
                    <a:lnTo>
                      <a:pt x="82014" y="1252"/>
                    </a:lnTo>
                    <a:lnTo>
                      <a:pt x="82258" y="1526"/>
                    </a:lnTo>
                    <a:lnTo>
                      <a:pt x="82441" y="1832"/>
                    </a:lnTo>
                    <a:lnTo>
                      <a:pt x="82624" y="2137"/>
                    </a:lnTo>
                    <a:lnTo>
                      <a:pt x="82777" y="2442"/>
                    </a:lnTo>
                    <a:lnTo>
                      <a:pt x="82899" y="2808"/>
                    </a:lnTo>
                    <a:lnTo>
                      <a:pt x="82960" y="3144"/>
                    </a:lnTo>
                    <a:lnTo>
                      <a:pt x="83021" y="3510"/>
                    </a:lnTo>
                    <a:lnTo>
                      <a:pt x="85432" y="29363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8" name="Google Shape;3718;p39"/>
              <p:cNvSpPr/>
              <p:nvPr/>
            </p:nvSpPr>
            <p:spPr>
              <a:xfrm>
                <a:off x="4897350" y="4346575"/>
                <a:ext cx="25" cy="800"/>
              </a:xfrm>
              <a:custGeom>
                <a:avLst/>
                <a:gdLst/>
                <a:ahLst/>
                <a:cxnLst/>
                <a:rect l="l" t="t" r="r" b="b"/>
                <a:pathLst>
                  <a:path w="1" h="32" extrusionOk="0">
                    <a:moveTo>
                      <a:pt x="0" y="31"/>
                    </a:move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lnTo>
                      <a:pt x="0" y="3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19" name="Google Shape;3719;p39"/>
              <p:cNvSpPr/>
              <p:nvPr/>
            </p:nvSpPr>
            <p:spPr>
              <a:xfrm>
                <a:off x="4897350" y="4347350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0" name="Google Shape;3720;p39"/>
              <p:cNvSpPr/>
              <p:nvPr/>
            </p:nvSpPr>
            <p:spPr>
              <a:xfrm>
                <a:off x="4897350" y="4346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1" name="Google Shape;3721;p39"/>
              <p:cNvSpPr/>
              <p:nvPr/>
            </p:nvSpPr>
            <p:spPr>
              <a:xfrm>
                <a:off x="4897350" y="4346575"/>
                <a:ext cx="25" cy="25"/>
              </a:xfrm>
              <a:custGeom>
                <a:avLst/>
                <a:gdLst/>
                <a:ahLst/>
                <a:cxnLst/>
                <a:rect l="l" t="t" r="r" b="b"/>
                <a:pathLst>
                  <a:path w="1" h="1" fill="none" extrusionOk="0">
                    <a:moveTo>
                      <a:pt x="0" y="1"/>
                    </a:move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  <a:lnTo>
                      <a:pt x="0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2" name="Google Shape;3722;p39"/>
              <p:cNvSpPr/>
              <p:nvPr/>
            </p:nvSpPr>
            <p:spPr>
              <a:xfrm>
                <a:off x="2882100" y="3611750"/>
                <a:ext cx="3742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306" extrusionOk="0">
                    <a:moveTo>
                      <a:pt x="1496" y="1"/>
                    </a:moveTo>
                    <a:lnTo>
                      <a:pt x="1496" y="1"/>
                    </a:lnTo>
                    <a:lnTo>
                      <a:pt x="1496" y="1"/>
                    </a:lnTo>
                    <a:lnTo>
                      <a:pt x="1100" y="31"/>
                    </a:lnTo>
                    <a:lnTo>
                      <a:pt x="733" y="62"/>
                    </a:lnTo>
                    <a:lnTo>
                      <a:pt x="367" y="153"/>
                    </a:lnTo>
                    <a:lnTo>
                      <a:pt x="1" y="306"/>
                    </a:lnTo>
                    <a:lnTo>
                      <a:pt x="1" y="306"/>
                    </a:lnTo>
                    <a:lnTo>
                      <a:pt x="367" y="153"/>
                    </a:lnTo>
                    <a:lnTo>
                      <a:pt x="733" y="62"/>
                    </a:lnTo>
                    <a:lnTo>
                      <a:pt x="1100" y="31"/>
                    </a:lnTo>
                    <a:lnTo>
                      <a:pt x="1496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3" name="Google Shape;3723;p39"/>
              <p:cNvSpPr/>
              <p:nvPr/>
            </p:nvSpPr>
            <p:spPr>
              <a:xfrm>
                <a:off x="2882100" y="3611750"/>
                <a:ext cx="37425" cy="7650"/>
              </a:xfrm>
              <a:custGeom>
                <a:avLst/>
                <a:gdLst/>
                <a:ahLst/>
                <a:cxnLst/>
                <a:rect l="l" t="t" r="r" b="b"/>
                <a:pathLst>
                  <a:path w="1497" h="306" fill="none" extrusionOk="0">
                    <a:moveTo>
                      <a:pt x="1496" y="1"/>
                    </a:moveTo>
                    <a:lnTo>
                      <a:pt x="1496" y="1"/>
                    </a:lnTo>
                    <a:lnTo>
                      <a:pt x="1496" y="1"/>
                    </a:lnTo>
                    <a:lnTo>
                      <a:pt x="1100" y="31"/>
                    </a:lnTo>
                    <a:lnTo>
                      <a:pt x="733" y="62"/>
                    </a:lnTo>
                    <a:lnTo>
                      <a:pt x="367" y="153"/>
                    </a:lnTo>
                    <a:lnTo>
                      <a:pt x="1" y="306"/>
                    </a:lnTo>
                    <a:lnTo>
                      <a:pt x="1" y="306"/>
                    </a:lnTo>
                    <a:lnTo>
                      <a:pt x="367" y="153"/>
                    </a:lnTo>
                    <a:lnTo>
                      <a:pt x="733" y="62"/>
                    </a:lnTo>
                    <a:lnTo>
                      <a:pt x="1100" y="31"/>
                    </a:lnTo>
                    <a:lnTo>
                      <a:pt x="1496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4" name="Google Shape;3724;p39"/>
              <p:cNvSpPr/>
              <p:nvPr/>
            </p:nvSpPr>
            <p:spPr>
              <a:xfrm>
                <a:off x="2890500" y="3682725"/>
                <a:ext cx="18786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75147" h="2046" extrusionOk="0">
                    <a:moveTo>
                      <a:pt x="947" y="0"/>
                    </a:moveTo>
                    <a:lnTo>
                      <a:pt x="764" y="61"/>
                    </a:lnTo>
                    <a:lnTo>
                      <a:pt x="611" y="153"/>
                    </a:lnTo>
                    <a:lnTo>
                      <a:pt x="458" y="275"/>
                    </a:lnTo>
                    <a:lnTo>
                      <a:pt x="306" y="397"/>
                    </a:lnTo>
                    <a:lnTo>
                      <a:pt x="214" y="580"/>
                    </a:lnTo>
                    <a:lnTo>
                      <a:pt x="153" y="763"/>
                    </a:lnTo>
                    <a:lnTo>
                      <a:pt x="92" y="946"/>
                    </a:lnTo>
                    <a:lnTo>
                      <a:pt x="1" y="2045"/>
                    </a:lnTo>
                    <a:lnTo>
                      <a:pt x="275" y="1984"/>
                    </a:lnTo>
                    <a:lnTo>
                      <a:pt x="581" y="1923"/>
                    </a:lnTo>
                    <a:lnTo>
                      <a:pt x="855" y="1893"/>
                    </a:lnTo>
                    <a:lnTo>
                      <a:pt x="1160" y="1862"/>
                    </a:lnTo>
                    <a:lnTo>
                      <a:pt x="73987" y="1862"/>
                    </a:lnTo>
                    <a:lnTo>
                      <a:pt x="74292" y="1893"/>
                    </a:lnTo>
                    <a:lnTo>
                      <a:pt x="74597" y="1923"/>
                    </a:lnTo>
                    <a:lnTo>
                      <a:pt x="74872" y="1984"/>
                    </a:lnTo>
                    <a:lnTo>
                      <a:pt x="75147" y="2045"/>
                    </a:lnTo>
                    <a:lnTo>
                      <a:pt x="75055" y="946"/>
                    </a:lnTo>
                    <a:lnTo>
                      <a:pt x="75024" y="763"/>
                    </a:lnTo>
                    <a:lnTo>
                      <a:pt x="74933" y="580"/>
                    </a:lnTo>
                    <a:lnTo>
                      <a:pt x="74841" y="397"/>
                    </a:lnTo>
                    <a:lnTo>
                      <a:pt x="74719" y="275"/>
                    </a:lnTo>
                    <a:lnTo>
                      <a:pt x="74567" y="153"/>
                    </a:lnTo>
                    <a:lnTo>
                      <a:pt x="74384" y="61"/>
                    </a:lnTo>
                    <a:lnTo>
                      <a:pt x="74200" y="0"/>
                    </a:lnTo>
                    <a:close/>
                  </a:path>
                </a:pathLst>
              </a:custGeom>
              <a:solidFill>
                <a:srgbClr val="4A51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5" name="Google Shape;3725;p39"/>
              <p:cNvSpPr/>
              <p:nvPr/>
            </p:nvSpPr>
            <p:spPr>
              <a:xfrm>
                <a:off x="2890500" y="3682725"/>
                <a:ext cx="1878675" cy="51150"/>
              </a:xfrm>
              <a:custGeom>
                <a:avLst/>
                <a:gdLst/>
                <a:ahLst/>
                <a:cxnLst/>
                <a:rect l="l" t="t" r="r" b="b"/>
                <a:pathLst>
                  <a:path w="75147" h="2046" fill="none" extrusionOk="0">
                    <a:moveTo>
                      <a:pt x="73987" y="0"/>
                    </a:moveTo>
                    <a:lnTo>
                      <a:pt x="1160" y="0"/>
                    </a:lnTo>
                    <a:lnTo>
                      <a:pt x="1160" y="0"/>
                    </a:lnTo>
                    <a:lnTo>
                      <a:pt x="947" y="0"/>
                    </a:lnTo>
                    <a:lnTo>
                      <a:pt x="764" y="61"/>
                    </a:lnTo>
                    <a:lnTo>
                      <a:pt x="611" y="153"/>
                    </a:lnTo>
                    <a:lnTo>
                      <a:pt x="458" y="275"/>
                    </a:lnTo>
                    <a:lnTo>
                      <a:pt x="306" y="397"/>
                    </a:lnTo>
                    <a:lnTo>
                      <a:pt x="214" y="580"/>
                    </a:lnTo>
                    <a:lnTo>
                      <a:pt x="153" y="763"/>
                    </a:lnTo>
                    <a:lnTo>
                      <a:pt x="92" y="946"/>
                    </a:lnTo>
                    <a:lnTo>
                      <a:pt x="1" y="2045"/>
                    </a:lnTo>
                    <a:lnTo>
                      <a:pt x="1" y="2045"/>
                    </a:lnTo>
                    <a:lnTo>
                      <a:pt x="275" y="1984"/>
                    </a:lnTo>
                    <a:lnTo>
                      <a:pt x="581" y="1923"/>
                    </a:lnTo>
                    <a:lnTo>
                      <a:pt x="855" y="1893"/>
                    </a:lnTo>
                    <a:lnTo>
                      <a:pt x="1160" y="1862"/>
                    </a:lnTo>
                    <a:lnTo>
                      <a:pt x="73987" y="1862"/>
                    </a:lnTo>
                    <a:lnTo>
                      <a:pt x="73987" y="1862"/>
                    </a:lnTo>
                    <a:lnTo>
                      <a:pt x="74292" y="1893"/>
                    </a:lnTo>
                    <a:lnTo>
                      <a:pt x="74597" y="1923"/>
                    </a:lnTo>
                    <a:lnTo>
                      <a:pt x="74872" y="1984"/>
                    </a:lnTo>
                    <a:lnTo>
                      <a:pt x="75147" y="2045"/>
                    </a:lnTo>
                    <a:lnTo>
                      <a:pt x="75055" y="946"/>
                    </a:lnTo>
                    <a:lnTo>
                      <a:pt x="75055" y="946"/>
                    </a:lnTo>
                    <a:lnTo>
                      <a:pt x="75024" y="763"/>
                    </a:lnTo>
                    <a:lnTo>
                      <a:pt x="74933" y="580"/>
                    </a:lnTo>
                    <a:lnTo>
                      <a:pt x="74841" y="397"/>
                    </a:lnTo>
                    <a:lnTo>
                      <a:pt x="74719" y="275"/>
                    </a:lnTo>
                    <a:lnTo>
                      <a:pt x="74567" y="153"/>
                    </a:lnTo>
                    <a:lnTo>
                      <a:pt x="74384" y="61"/>
                    </a:lnTo>
                    <a:lnTo>
                      <a:pt x="74200" y="0"/>
                    </a:lnTo>
                    <a:lnTo>
                      <a:pt x="73987" y="0"/>
                    </a:lnTo>
                    <a:lnTo>
                      <a:pt x="7398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6" name="Google Shape;3726;p39"/>
              <p:cNvSpPr/>
              <p:nvPr/>
            </p:nvSpPr>
            <p:spPr>
              <a:xfrm>
                <a:off x="2761550" y="3611750"/>
                <a:ext cx="2136575" cy="840925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7" extrusionOk="0">
                    <a:moveTo>
                      <a:pt x="79358" y="2839"/>
                    </a:moveTo>
                    <a:lnTo>
                      <a:pt x="79542" y="2900"/>
                    </a:lnTo>
                    <a:lnTo>
                      <a:pt x="79725" y="2992"/>
                    </a:lnTo>
                    <a:lnTo>
                      <a:pt x="79877" y="3114"/>
                    </a:lnTo>
                    <a:lnTo>
                      <a:pt x="79999" y="3236"/>
                    </a:lnTo>
                    <a:lnTo>
                      <a:pt x="80091" y="3419"/>
                    </a:lnTo>
                    <a:lnTo>
                      <a:pt x="80182" y="3602"/>
                    </a:lnTo>
                    <a:lnTo>
                      <a:pt x="80213" y="3785"/>
                    </a:lnTo>
                    <a:lnTo>
                      <a:pt x="82624" y="29638"/>
                    </a:lnTo>
                    <a:lnTo>
                      <a:pt x="82624" y="29790"/>
                    </a:lnTo>
                    <a:lnTo>
                      <a:pt x="82624" y="29913"/>
                    </a:lnTo>
                    <a:lnTo>
                      <a:pt x="82533" y="30157"/>
                    </a:lnTo>
                    <a:lnTo>
                      <a:pt x="82441" y="30340"/>
                    </a:lnTo>
                    <a:lnTo>
                      <a:pt x="82350" y="30462"/>
                    </a:lnTo>
                    <a:lnTo>
                      <a:pt x="82227" y="30553"/>
                    </a:lnTo>
                    <a:lnTo>
                      <a:pt x="82075" y="30676"/>
                    </a:lnTo>
                    <a:lnTo>
                      <a:pt x="81831" y="30767"/>
                    </a:lnTo>
                    <a:lnTo>
                      <a:pt x="81709" y="30798"/>
                    </a:lnTo>
                    <a:lnTo>
                      <a:pt x="3755" y="30798"/>
                    </a:lnTo>
                    <a:lnTo>
                      <a:pt x="3632" y="30767"/>
                    </a:lnTo>
                    <a:lnTo>
                      <a:pt x="3388" y="30676"/>
                    </a:lnTo>
                    <a:lnTo>
                      <a:pt x="3236" y="30553"/>
                    </a:lnTo>
                    <a:lnTo>
                      <a:pt x="3114" y="30462"/>
                    </a:lnTo>
                    <a:lnTo>
                      <a:pt x="3022" y="30340"/>
                    </a:lnTo>
                    <a:lnTo>
                      <a:pt x="2930" y="30157"/>
                    </a:lnTo>
                    <a:lnTo>
                      <a:pt x="2839" y="29913"/>
                    </a:lnTo>
                    <a:lnTo>
                      <a:pt x="2839" y="29790"/>
                    </a:lnTo>
                    <a:lnTo>
                      <a:pt x="2839" y="29638"/>
                    </a:lnTo>
                    <a:lnTo>
                      <a:pt x="5250" y="3785"/>
                    </a:lnTo>
                    <a:lnTo>
                      <a:pt x="5311" y="3602"/>
                    </a:lnTo>
                    <a:lnTo>
                      <a:pt x="5372" y="3419"/>
                    </a:lnTo>
                    <a:lnTo>
                      <a:pt x="5464" y="3236"/>
                    </a:lnTo>
                    <a:lnTo>
                      <a:pt x="5616" y="3114"/>
                    </a:lnTo>
                    <a:lnTo>
                      <a:pt x="5769" y="2992"/>
                    </a:lnTo>
                    <a:lnTo>
                      <a:pt x="5922" y="2900"/>
                    </a:lnTo>
                    <a:lnTo>
                      <a:pt x="6105" y="2839"/>
                    </a:lnTo>
                    <a:close/>
                    <a:moveTo>
                      <a:pt x="6318" y="1"/>
                    </a:moveTo>
                    <a:lnTo>
                      <a:pt x="5952" y="31"/>
                    </a:lnTo>
                    <a:lnTo>
                      <a:pt x="5586" y="62"/>
                    </a:lnTo>
                    <a:lnTo>
                      <a:pt x="5220" y="153"/>
                    </a:lnTo>
                    <a:lnTo>
                      <a:pt x="4884" y="275"/>
                    </a:lnTo>
                    <a:lnTo>
                      <a:pt x="4579" y="428"/>
                    </a:lnTo>
                    <a:lnTo>
                      <a:pt x="4273" y="581"/>
                    </a:lnTo>
                    <a:lnTo>
                      <a:pt x="3968" y="794"/>
                    </a:lnTo>
                    <a:lnTo>
                      <a:pt x="3694" y="1008"/>
                    </a:lnTo>
                    <a:lnTo>
                      <a:pt x="3449" y="1252"/>
                    </a:lnTo>
                    <a:lnTo>
                      <a:pt x="3236" y="1527"/>
                    </a:lnTo>
                    <a:lnTo>
                      <a:pt x="3022" y="1832"/>
                    </a:lnTo>
                    <a:lnTo>
                      <a:pt x="2839" y="2137"/>
                    </a:lnTo>
                    <a:lnTo>
                      <a:pt x="2686" y="2473"/>
                    </a:lnTo>
                    <a:lnTo>
                      <a:pt x="2595" y="2809"/>
                    </a:lnTo>
                    <a:lnTo>
                      <a:pt x="2503" y="3175"/>
                    </a:lnTo>
                    <a:lnTo>
                      <a:pt x="2442" y="3541"/>
                    </a:lnTo>
                    <a:lnTo>
                      <a:pt x="31" y="29363"/>
                    </a:lnTo>
                    <a:lnTo>
                      <a:pt x="0" y="29790"/>
                    </a:lnTo>
                    <a:lnTo>
                      <a:pt x="31" y="30218"/>
                    </a:lnTo>
                    <a:lnTo>
                      <a:pt x="122" y="30615"/>
                    </a:lnTo>
                    <a:lnTo>
                      <a:pt x="214" y="31011"/>
                    </a:lnTo>
                    <a:lnTo>
                      <a:pt x="367" y="31378"/>
                    </a:lnTo>
                    <a:lnTo>
                      <a:pt x="550" y="31713"/>
                    </a:lnTo>
                    <a:lnTo>
                      <a:pt x="763" y="32049"/>
                    </a:lnTo>
                    <a:lnTo>
                      <a:pt x="1038" y="32354"/>
                    </a:lnTo>
                    <a:lnTo>
                      <a:pt x="1313" y="32629"/>
                    </a:lnTo>
                    <a:lnTo>
                      <a:pt x="1618" y="32873"/>
                    </a:lnTo>
                    <a:lnTo>
                      <a:pt x="1954" y="33117"/>
                    </a:lnTo>
                    <a:lnTo>
                      <a:pt x="2290" y="33301"/>
                    </a:lnTo>
                    <a:lnTo>
                      <a:pt x="2686" y="33423"/>
                    </a:lnTo>
                    <a:lnTo>
                      <a:pt x="3083" y="33545"/>
                    </a:lnTo>
                    <a:lnTo>
                      <a:pt x="3480" y="33606"/>
                    </a:lnTo>
                    <a:lnTo>
                      <a:pt x="3907" y="33636"/>
                    </a:lnTo>
                    <a:lnTo>
                      <a:pt x="81556" y="33636"/>
                    </a:lnTo>
                    <a:lnTo>
                      <a:pt x="81983" y="33606"/>
                    </a:lnTo>
                    <a:lnTo>
                      <a:pt x="82380" y="33545"/>
                    </a:lnTo>
                    <a:lnTo>
                      <a:pt x="82777" y="33423"/>
                    </a:lnTo>
                    <a:lnTo>
                      <a:pt x="83174" y="33301"/>
                    </a:lnTo>
                    <a:lnTo>
                      <a:pt x="83509" y="33117"/>
                    </a:lnTo>
                    <a:lnTo>
                      <a:pt x="83845" y="32873"/>
                    </a:lnTo>
                    <a:lnTo>
                      <a:pt x="84150" y="32629"/>
                    </a:lnTo>
                    <a:lnTo>
                      <a:pt x="84456" y="32354"/>
                    </a:lnTo>
                    <a:lnTo>
                      <a:pt x="84700" y="32049"/>
                    </a:lnTo>
                    <a:lnTo>
                      <a:pt x="84913" y="31713"/>
                    </a:lnTo>
                    <a:lnTo>
                      <a:pt x="85097" y="31378"/>
                    </a:lnTo>
                    <a:lnTo>
                      <a:pt x="85249" y="31011"/>
                    </a:lnTo>
                    <a:lnTo>
                      <a:pt x="85371" y="30615"/>
                    </a:lnTo>
                    <a:lnTo>
                      <a:pt x="85432" y="30218"/>
                    </a:lnTo>
                    <a:lnTo>
                      <a:pt x="85463" y="29790"/>
                    </a:lnTo>
                    <a:lnTo>
                      <a:pt x="85432" y="29363"/>
                    </a:lnTo>
                    <a:lnTo>
                      <a:pt x="83021" y="3541"/>
                    </a:lnTo>
                    <a:lnTo>
                      <a:pt x="82960" y="3175"/>
                    </a:lnTo>
                    <a:lnTo>
                      <a:pt x="82899" y="2809"/>
                    </a:lnTo>
                    <a:lnTo>
                      <a:pt x="82777" y="2473"/>
                    </a:lnTo>
                    <a:lnTo>
                      <a:pt x="82624" y="2137"/>
                    </a:lnTo>
                    <a:lnTo>
                      <a:pt x="82441" y="1832"/>
                    </a:lnTo>
                    <a:lnTo>
                      <a:pt x="82258" y="1527"/>
                    </a:lnTo>
                    <a:lnTo>
                      <a:pt x="82014" y="1252"/>
                    </a:lnTo>
                    <a:lnTo>
                      <a:pt x="81770" y="1008"/>
                    </a:lnTo>
                    <a:lnTo>
                      <a:pt x="81495" y="794"/>
                    </a:lnTo>
                    <a:lnTo>
                      <a:pt x="81220" y="581"/>
                    </a:lnTo>
                    <a:lnTo>
                      <a:pt x="80884" y="428"/>
                    </a:lnTo>
                    <a:lnTo>
                      <a:pt x="80579" y="275"/>
                    </a:lnTo>
                    <a:lnTo>
                      <a:pt x="80244" y="153"/>
                    </a:lnTo>
                    <a:lnTo>
                      <a:pt x="79877" y="62"/>
                    </a:lnTo>
                    <a:lnTo>
                      <a:pt x="79511" y="31"/>
                    </a:lnTo>
                    <a:lnTo>
                      <a:pt x="7914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7" name="Google Shape;3727;p39"/>
              <p:cNvSpPr/>
              <p:nvPr/>
            </p:nvSpPr>
            <p:spPr>
              <a:xfrm>
                <a:off x="2832500" y="3682725"/>
                <a:ext cx="1994675" cy="698975"/>
              </a:xfrm>
              <a:custGeom>
                <a:avLst/>
                <a:gdLst/>
                <a:ahLst/>
                <a:cxnLst/>
                <a:rect l="l" t="t" r="r" b="b"/>
                <a:pathLst>
                  <a:path w="79787" h="27959" fill="none" extrusionOk="0">
                    <a:moveTo>
                      <a:pt x="76307" y="0"/>
                    </a:moveTo>
                    <a:lnTo>
                      <a:pt x="76307" y="0"/>
                    </a:lnTo>
                    <a:lnTo>
                      <a:pt x="76520" y="0"/>
                    </a:lnTo>
                    <a:lnTo>
                      <a:pt x="76704" y="61"/>
                    </a:lnTo>
                    <a:lnTo>
                      <a:pt x="76887" y="153"/>
                    </a:lnTo>
                    <a:lnTo>
                      <a:pt x="77039" y="275"/>
                    </a:lnTo>
                    <a:lnTo>
                      <a:pt x="77161" y="397"/>
                    </a:lnTo>
                    <a:lnTo>
                      <a:pt x="77253" y="580"/>
                    </a:lnTo>
                    <a:lnTo>
                      <a:pt x="77344" y="763"/>
                    </a:lnTo>
                    <a:lnTo>
                      <a:pt x="77375" y="946"/>
                    </a:lnTo>
                    <a:lnTo>
                      <a:pt x="79786" y="26799"/>
                    </a:lnTo>
                    <a:lnTo>
                      <a:pt x="79786" y="26799"/>
                    </a:lnTo>
                    <a:lnTo>
                      <a:pt x="79786" y="26951"/>
                    </a:lnTo>
                    <a:lnTo>
                      <a:pt x="79786" y="27074"/>
                    </a:lnTo>
                    <a:lnTo>
                      <a:pt x="79695" y="27318"/>
                    </a:lnTo>
                    <a:lnTo>
                      <a:pt x="79603" y="27501"/>
                    </a:lnTo>
                    <a:lnTo>
                      <a:pt x="79512" y="27623"/>
                    </a:lnTo>
                    <a:lnTo>
                      <a:pt x="79512" y="27623"/>
                    </a:lnTo>
                    <a:lnTo>
                      <a:pt x="79389" y="27714"/>
                    </a:lnTo>
                    <a:lnTo>
                      <a:pt x="79237" y="27837"/>
                    </a:lnTo>
                    <a:lnTo>
                      <a:pt x="78993" y="27928"/>
                    </a:lnTo>
                    <a:lnTo>
                      <a:pt x="78871" y="27959"/>
                    </a:lnTo>
                    <a:lnTo>
                      <a:pt x="78718" y="27959"/>
                    </a:lnTo>
                    <a:lnTo>
                      <a:pt x="1069" y="27959"/>
                    </a:lnTo>
                    <a:lnTo>
                      <a:pt x="1069" y="27959"/>
                    </a:lnTo>
                    <a:lnTo>
                      <a:pt x="917" y="27959"/>
                    </a:lnTo>
                    <a:lnTo>
                      <a:pt x="794" y="27928"/>
                    </a:lnTo>
                    <a:lnTo>
                      <a:pt x="550" y="27837"/>
                    </a:lnTo>
                    <a:lnTo>
                      <a:pt x="398" y="27714"/>
                    </a:lnTo>
                    <a:lnTo>
                      <a:pt x="276" y="27623"/>
                    </a:lnTo>
                    <a:lnTo>
                      <a:pt x="276" y="27623"/>
                    </a:lnTo>
                    <a:lnTo>
                      <a:pt x="184" y="27501"/>
                    </a:lnTo>
                    <a:lnTo>
                      <a:pt x="92" y="27318"/>
                    </a:lnTo>
                    <a:lnTo>
                      <a:pt x="1" y="27074"/>
                    </a:lnTo>
                    <a:lnTo>
                      <a:pt x="1" y="26951"/>
                    </a:lnTo>
                    <a:lnTo>
                      <a:pt x="1" y="26799"/>
                    </a:lnTo>
                    <a:lnTo>
                      <a:pt x="2412" y="946"/>
                    </a:lnTo>
                    <a:lnTo>
                      <a:pt x="2412" y="946"/>
                    </a:lnTo>
                    <a:lnTo>
                      <a:pt x="2473" y="763"/>
                    </a:lnTo>
                    <a:lnTo>
                      <a:pt x="2534" y="580"/>
                    </a:lnTo>
                    <a:lnTo>
                      <a:pt x="2626" y="397"/>
                    </a:lnTo>
                    <a:lnTo>
                      <a:pt x="2778" y="275"/>
                    </a:lnTo>
                    <a:lnTo>
                      <a:pt x="2931" y="153"/>
                    </a:lnTo>
                    <a:lnTo>
                      <a:pt x="3084" y="61"/>
                    </a:lnTo>
                    <a:lnTo>
                      <a:pt x="3267" y="0"/>
                    </a:lnTo>
                    <a:lnTo>
                      <a:pt x="3480" y="0"/>
                    </a:lnTo>
                    <a:lnTo>
                      <a:pt x="76307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8" name="Google Shape;3728;p39"/>
              <p:cNvSpPr/>
              <p:nvPr/>
            </p:nvSpPr>
            <p:spPr>
              <a:xfrm>
                <a:off x="2761550" y="3611750"/>
                <a:ext cx="2136575" cy="840925"/>
              </a:xfrm>
              <a:custGeom>
                <a:avLst/>
                <a:gdLst/>
                <a:ahLst/>
                <a:cxnLst/>
                <a:rect l="l" t="t" r="r" b="b"/>
                <a:pathLst>
                  <a:path w="85463" h="33637" fill="none" extrusionOk="0">
                    <a:moveTo>
                      <a:pt x="79145" y="1"/>
                    </a:moveTo>
                    <a:lnTo>
                      <a:pt x="6318" y="1"/>
                    </a:lnTo>
                    <a:lnTo>
                      <a:pt x="6318" y="1"/>
                    </a:lnTo>
                    <a:lnTo>
                      <a:pt x="5952" y="31"/>
                    </a:lnTo>
                    <a:lnTo>
                      <a:pt x="5586" y="62"/>
                    </a:lnTo>
                    <a:lnTo>
                      <a:pt x="5220" y="153"/>
                    </a:lnTo>
                    <a:lnTo>
                      <a:pt x="4884" y="275"/>
                    </a:lnTo>
                    <a:lnTo>
                      <a:pt x="4579" y="428"/>
                    </a:lnTo>
                    <a:lnTo>
                      <a:pt x="4273" y="581"/>
                    </a:lnTo>
                    <a:lnTo>
                      <a:pt x="3968" y="794"/>
                    </a:lnTo>
                    <a:lnTo>
                      <a:pt x="3694" y="1008"/>
                    </a:lnTo>
                    <a:lnTo>
                      <a:pt x="3449" y="1252"/>
                    </a:lnTo>
                    <a:lnTo>
                      <a:pt x="3236" y="1527"/>
                    </a:lnTo>
                    <a:lnTo>
                      <a:pt x="3022" y="1832"/>
                    </a:lnTo>
                    <a:lnTo>
                      <a:pt x="2839" y="2137"/>
                    </a:lnTo>
                    <a:lnTo>
                      <a:pt x="2686" y="2473"/>
                    </a:lnTo>
                    <a:lnTo>
                      <a:pt x="2595" y="2809"/>
                    </a:lnTo>
                    <a:lnTo>
                      <a:pt x="2503" y="3175"/>
                    </a:lnTo>
                    <a:lnTo>
                      <a:pt x="2442" y="3541"/>
                    </a:lnTo>
                    <a:lnTo>
                      <a:pt x="31" y="29363"/>
                    </a:lnTo>
                    <a:lnTo>
                      <a:pt x="31" y="29363"/>
                    </a:lnTo>
                    <a:lnTo>
                      <a:pt x="0" y="29790"/>
                    </a:lnTo>
                    <a:lnTo>
                      <a:pt x="31" y="30218"/>
                    </a:lnTo>
                    <a:lnTo>
                      <a:pt x="122" y="30615"/>
                    </a:lnTo>
                    <a:lnTo>
                      <a:pt x="214" y="31011"/>
                    </a:lnTo>
                    <a:lnTo>
                      <a:pt x="367" y="31378"/>
                    </a:lnTo>
                    <a:lnTo>
                      <a:pt x="550" y="31713"/>
                    </a:lnTo>
                    <a:lnTo>
                      <a:pt x="763" y="32049"/>
                    </a:lnTo>
                    <a:lnTo>
                      <a:pt x="1038" y="32354"/>
                    </a:lnTo>
                    <a:lnTo>
                      <a:pt x="1313" y="32629"/>
                    </a:lnTo>
                    <a:lnTo>
                      <a:pt x="1618" y="32873"/>
                    </a:lnTo>
                    <a:lnTo>
                      <a:pt x="1954" y="33117"/>
                    </a:lnTo>
                    <a:lnTo>
                      <a:pt x="2290" y="33301"/>
                    </a:lnTo>
                    <a:lnTo>
                      <a:pt x="2686" y="33423"/>
                    </a:lnTo>
                    <a:lnTo>
                      <a:pt x="3083" y="33545"/>
                    </a:lnTo>
                    <a:lnTo>
                      <a:pt x="3480" y="33606"/>
                    </a:lnTo>
                    <a:lnTo>
                      <a:pt x="3907" y="33636"/>
                    </a:lnTo>
                    <a:lnTo>
                      <a:pt x="81556" y="33636"/>
                    </a:lnTo>
                    <a:lnTo>
                      <a:pt x="81556" y="33636"/>
                    </a:lnTo>
                    <a:lnTo>
                      <a:pt x="81983" y="33606"/>
                    </a:lnTo>
                    <a:lnTo>
                      <a:pt x="82380" y="33545"/>
                    </a:lnTo>
                    <a:lnTo>
                      <a:pt x="82777" y="33423"/>
                    </a:lnTo>
                    <a:lnTo>
                      <a:pt x="83174" y="33301"/>
                    </a:lnTo>
                    <a:lnTo>
                      <a:pt x="83509" y="33117"/>
                    </a:lnTo>
                    <a:lnTo>
                      <a:pt x="83845" y="32873"/>
                    </a:lnTo>
                    <a:lnTo>
                      <a:pt x="84150" y="32629"/>
                    </a:lnTo>
                    <a:lnTo>
                      <a:pt x="84456" y="32354"/>
                    </a:lnTo>
                    <a:lnTo>
                      <a:pt x="84700" y="32049"/>
                    </a:lnTo>
                    <a:lnTo>
                      <a:pt x="84913" y="31713"/>
                    </a:lnTo>
                    <a:lnTo>
                      <a:pt x="85097" y="31378"/>
                    </a:lnTo>
                    <a:lnTo>
                      <a:pt x="85249" y="31011"/>
                    </a:lnTo>
                    <a:lnTo>
                      <a:pt x="85371" y="30615"/>
                    </a:lnTo>
                    <a:lnTo>
                      <a:pt x="85432" y="30218"/>
                    </a:lnTo>
                    <a:lnTo>
                      <a:pt x="85463" y="29790"/>
                    </a:lnTo>
                    <a:lnTo>
                      <a:pt x="85432" y="29363"/>
                    </a:lnTo>
                    <a:lnTo>
                      <a:pt x="83021" y="3541"/>
                    </a:lnTo>
                    <a:lnTo>
                      <a:pt x="83021" y="3541"/>
                    </a:lnTo>
                    <a:lnTo>
                      <a:pt x="82960" y="3175"/>
                    </a:lnTo>
                    <a:lnTo>
                      <a:pt x="82899" y="2809"/>
                    </a:lnTo>
                    <a:lnTo>
                      <a:pt x="82777" y="2473"/>
                    </a:lnTo>
                    <a:lnTo>
                      <a:pt x="82624" y="2137"/>
                    </a:lnTo>
                    <a:lnTo>
                      <a:pt x="82441" y="1832"/>
                    </a:lnTo>
                    <a:lnTo>
                      <a:pt x="82258" y="1527"/>
                    </a:lnTo>
                    <a:lnTo>
                      <a:pt x="82014" y="1252"/>
                    </a:lnTo>
                    <a:lnTo>
                      <a:pt x="81770" y="1008"/>
                    </a:lnTo>
                    <a:lnTo>
                      <a:pt x="81495" y="794"/>
                    </a:lnTo>
                    <a:lnTo>
                      <a:pt x="81220" y="581"/>
                    </a:lnTo>
                    <a:lnTo>
                      <a:pt x="80884" y="428"/>
                    </a:lnTo>
                    <a:lnTo>
                      <a:pt x="80579" y="275"/>
                    </a:lnTo>
                    <a:lnTo>
                      <a:pt x="80244" y="153"/>
                    </a:lnTo>
                    <a:lnTo>
                      <a:pt x="79877" y="62"/>
                    </a:lnTo>
                    <a:lnTo>
                      <a:pt x="79511" y="31"/>
                    </a:lnTo>
                    <a:lnTo>
                      <a:pt x="79145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29" name="Google Shape;3729;p39"/>
              <p:cNvSpPr/>
              <p:nvPr/>
            </p:nvSpPr>
            <p:spPr>
              <a:xfrm>
                <a:off x="3604725" y="2870825"/>
                <a:ext cx="450225" cy="451000"/>
              </a:xfrm>
              <a:custGeom>
                <a:avLst/>
                <a:gdLst/>
                <a:ahLst/>
                <a:cxnLst/>
                <a:rect l="l" t="t" r="r" b="b"/>
                <a:pathLst>
                  <a:path w="18009" h="18040" extrusionOk="0">
                    <a:moveTo>
                      <a:pt x="9005" y="733"/>
                    </a:moveTo>
                    <a:lnTo>
                      <a:pt x="9432" y="764"/>
                    </a:lnTo>
                    <a:lnTo>
                      <a:pt x="9859" y="794"/>
                    </a:lnTo>
                    <a:lnTo>
                      <a:pt x="10256" y="825"/>
                    </a:lnTo>
                    <a:lnTo>
                      <a:pt x="10683" y="916"/>
                    </a:lnTo>
                    <a:lnTo>
                      <a:pt x="11080" y="1008"/>
                    </a:lnTo>
                    <a:lnTo>
                      <a:pt x="11477" y="1099"/>
                    </a:lnTo>
                    <a:lnTo>
                      <a:pt x="11843" y="1252"/>
                    </a:lnTo>
                    <a:lnTo>
                      <a:pt x="12240" y="1405"/>
                    </a:lnTo>
                    <a:lnTo>
                      <a:pt x="12606" y="1557"/>
                    </a:lnTo>
                    <a:lnTo>
                      <a:pt x="12942" y="1740"/>
                    </a:lnTo>
                    <a:lnTo>
                      <a:pt x="13308" y="1954"/>
                    </a:lnTo>
                    <a:lnTo>
                      <a:pt x="13644" y="2168"/>
                    </a:lnTo>
                    <a:lnTo>
                      <a:pt x="13949" y="2381"/>
                    </a:lnTo>
                    <a:lnTo>
                      <a:pt x="14285" y="2626"/>
                    </a:lnTo>
                    <a:lnTo>
                      <a:pt x="14560" y="2900"/>
                    </a:lnTo>
                    <a:lnTo>
                      <a:pt x="14865" y="3175"/>
                    </a:lnTo>
                    <a:lnTo>
                      <a:pt x="15140" y="3450"/>
                    </a:lnTo>
                    <a:lnTo>
                      <a:pt x="15384" y="3755"/>
                    </a:lnTo>
                    <a:lnTo>
                      <a:pt x="15628" y="4060"/>
                    </a:lnTo>
                    <a:lnTo>
                      <a:pt x="15872" y="4396"/>
                    </a:lnTo>
                    <a:lnTo>
                      <a:pt x="16086" y="4732"/>
                    </a:lnTo>
                    <a:lnTo>
                      <a:pt x="16299" y="5067"/>
                    </a:lnTo>
                    <a:lnTo>
                      <a:pt x="16483" y="5434"/>
                    </a:lnTo>
                    <a:lnTo>
                      <a:pt x="16635" y="5800"/>
                    </a:lnTo>
                    <a:lnTo>
                      <a:pt x="16788" y="6166"/>
                    </a:lnTo>
                    <a:lnTo>
                      <a:pt x="16910" y="6563"/>
                    </a:lnTo>
                    <a:lnTo>
                      <a:pt x="17032" y="6960"/>
                    </a:lnTo>
                    <a:lnTo>
                      <a:pt x="17124" y="7357"/>
                    </a:lnTo>
                    <a:lnTo>
                      <a:pt x="17185" y="7753"/>
                    </a:lnTo>
                    <a:lnTo>
                      <a:pt x="17246" y="8181"/>
                    </a:lnTo>
                    <a:lnTo>
                      <a:pt x="17276" y="8608"/>
                    </a:lnTo>
                    <a:lnTo>
                      <a:pt x="17276" y="9005"/>
                    </a:lnTo>
                    <a:lnTo>
                      <a:pt x="17276" y="9432"/>
                    </a:lnTo>
                    <a:lnTo>
                      <a:pt x="17246" y="9859"/>
                    </a:lnTo>
                    <a:lnTo>
                      <a:pt x="17185" y="10287"/>
                    </a:lnTo>
                    <a:lnTo>
                      <a:pt x="17124" y="10683"/>
                    </a:lnTo>
                    <a:lnTo>
                      <a:pt x="17032" y="11080"/>
                    </a:lnTo>
                    <a:lnTo>
                      <a:pt x="16910" y="11477"/>
                    </a:lnTo>
                    <a:lnTo>
                      <a:pt x="16788" y="11874"/>
                    </a:lnTo>
                    <a:lnTo>
                      <a:pt x="16635" y="12240"/>
                    </a:lnTo>
                    <a:lnTo>
                      <a:pt x="16483" y="12606"/>
                    </a:lnTo>
                    <a:lnTo>
                      <a:pt x="16299" y="12973"/>
                    </a:lnTo>
                    <a:lnTo>
                      <a:pt x="16086" y="13308"/>
                    </a:lnTo>
                    <a:lnTo>
                      <a:pt x="15872" y="13644"/>
                    </a:lnTo>
                    <a:lnTo>
                      <a:pt x="15628" y="13980"/>
                    </a:lnTo>
                    <a:lnTo>
                      <a:pt x="15384" y="14285"/>
                    </a:lnTo>
                    <a:lnTo>
                      <a:pt x="15140" y="14590"/>
                    </a:lnTo>
                    <a:lnTo>
                      <a:pt x="14865" y="14865"/>
                    </a:lnTo>
                    <a:lnTo>
                      <a:pt x="14560" y="15140"/>
                    </a:lnTo>
                    <a:lnTo>
                      <a:pt x="14285" y="15414"/>
                    </a:lnTo>
                    <a:lnTo>
                      <a:pt x="13949" y="15659"/>
                    </a:lnTo>
                    <a:lnTo>
                      <a:pt x="13644" y="15872"/>
                    </a:lnTo>
                    <a:lnTo>
                      <a:pt x="13308" y="16086"/>
                    </a:lnTo>
                    <a:lnTo>
                      <a:pt x="12942" y="16300"/>
                    </a:lnTo>
                    <a:lnTo>
                      <a:pt x="12606" y="16483"/>
                    </a:lnTo>
                    <a:lnTo>
                      <a:pt x="12240" y="16635"/>
                    </a:lnTo>
                    <a:lnTo>
                      <a:pt x="11843" y="16788"/>
                    </a:lnTo>
                    <a:lnTo>
                      <a:pt x="11477" y="16940"/>
                    </a:lnTo>
                    <a:lnTo>
                      <a:pt x="11080" y="17032"/>
                    </a:lnTo>
                    <a:lnTo>
                      <a:pt x="10683" y="17124"/>
                    </a:lnTo>
                    <a:lnTo>
                      <a:pt x="10256" y="17215"/>
                    </a:lnTo>
                    <a:lnTo>
                      <a:pt x="9859" y="17246"/>
                    </a:lnTo>
                    <a:lnTo>
                      <a:pt x="9432" y="17276"/>
                    </a:lnTo>
                    <a:lnTo>
                      <a:pt x="9005" y="17307"/>
                    </a:lnTo>
                    <a:lnTo>
                      <a:pt x="8577" y="17276"/>
                    </a:lnTo>
                    <a:lnTo>
                      <a:pt x="8150" y="17246"/>
                    </a:lnTo>
                    <a:lnTo>
                      <a:pt x="7753" y="17215"/>
                    </a:lnTo>
                    <a:lnTo>
                      <a:pt x="7326" y="17124"/>
                    </a:lnTo>
                    <a:lnTo>
                      <a:pt x="6929" y="17032"/>
                    </a:lnTo>
                    <a:lnTo>
                      <a:pt x="6532" y="16940"/>
                    </a:lnTo>
                    <a:lnTo>
                      <a:pt x="6166" y="16788"/>
                    </a:lnTo>
                    <a:lnTo>
                      <a:pt x="5769" y="16635"/>
                    </a:lnTo>
                    <a:lnTo>
                      <a:pt x="5403" y="16483"/>
                    </a:lnTo>
                    <a:lnTo>
                      <a:pt x="5067" y="16300"/>
                    </a:lnTo>
                    <a:lnTo>
                      <a:pt x="4701" y="16086"/>
                    </a:lnTo>
                    <a:lnTo>
                      <a:pt x="4365" y="15872"/>
                    </a:lnTo>
                    <a:lnTo>
                      <a:pt x="4060" y="15659"/>
                    </a:lnTo>
                    <a:lnTo>
                      <a:pt x="3755" y="15414"/>
                    </a:lnTo>
                    <a:lnTo>
                      <a:pt x="3450" y="15140"/>
                    </a:lnTo>
                    <a:lnTo>
                      <a:pt x="3144" y="14865"/>
                    </a:lnTo>
                    <a:lnTo>
                      <a:pt x="2870" y="14590"/>
                    </a:lnTo>
                    <a:lnTo>
                      <a:pt x="2625" y="14285"/>
                    </a:lnTo>
                    <a:lnTo>
                      <a:pt x="2381" y="13980"/>
                    </a:lnTo>
                    <a:lnTo>
                      <a:pt x="2137" y="13644"/>
                    </a:lnTo>
                    <a:lnTo>
                      <a:pt x="1923" y="13308"/>
                    </a:lnTo>
                    <a:lnTo>
                      <a:pt x="1740" y="12973"/>
                    </a:lnTo>
                    <a:lnTo>
                      <a:pt x="1557" y="12606"/>
                    </a:lnTo>
                    <a:lnTo>
                      <a:pt x="1374" y="12240"/>
                    </a:lnTo>
                    <a:lnTo>
                      <a:pt x="1221" y="11874"/>
                    </a:lnTo>
                    <a:lnTo>
                      <a:pt x="1099" y="11477"/>
                    </a:lnTo>
                    <a:lnTo>
                      <a:pt x="977" y="11080"/>
                    </a:lnTo>
                    <a:lnTo>
                      <a:pt x="886" y="10683"/>
                    </a:lnTo>
                    <a:lnTo>
                      <a:pt x="825" y="10287"/>
                    </a:lnTo>
                    <a:lnTo>
                      <a:pt x="764" y="9859"/>
                    </a:lnTo>
                    <a:lnTo>
                      <a:pt x="733" y="9432"/>
                    </a:lnTo>
                    <a:lnTo>
                      <a:pt x="733" y="9005"/>
                    </a:lnTo>
                    <a:lnTo>
                      <a:pt x="733" y="8608"/>
                    </a:lnTo>
                    <a:lnTo>
                      <a:pt x="764" y="8181"/>
                    </a:lnTo>
                    <a:lnTo>
                      <a:pt x="825" y="7753"/>
                    </a:lnTo>
                    <a:lnTo>
                      <a:pt x="886" y="7357"/>
                    </a:lnTo>
                    <a:lnTo>
                      <a:pt x="977" y="6960"/>
                    </a:lnTo>
                    <a:lnTo>
                      <a:pt x="1099" y="6563"/>
                    </a:lnTo>
                    <a:lnTo>
                      <a:pt x="1221" y="6166"/>
                    </a:lnTo>
                    <a:lnTo>
                      <a:pt x="1374" y="5800"/>
                    </a:lnTo>
                    <a:lnTo>
                      <a:pt x="1557" y="5434"/>
                    </a:lnTo>
                    <a:lnTo>
                      <a:pt x="1740" y="5067"/>
                    </a:lnTo>
                    <a:lnTo>
                      <a:pt x="1923" y="4732"/>
                    </a:lnTo>
                    <a:lnTo>
                      <a:pt x="2137" y="4396"/>
                    </a:lnTo>
                    <a:lnTo>
                      <a:pt x="2381" y="4060"/>
                    </a:lnTo>
                    <a:lnTo>
                      <a:pt x="2625" y="3755"/>
                    </a:lnTo>
                    <a:lnTo>
                      <a:pt x="2870" y="3450"/>
                    </a:lnTo>
                    <a:lnTo>
                      <a:pt x="3144" y="3175"/>
                    </a:lnTo>
                    <a:lnTo>
                      <a:pt x="3450" y="2900"/>
                    </a:lnTo>
                    <a:lnTo>
                      <a:pt x="3755" y="2626"/>
                    </a:lnTo>
                    <a:lnTo>
                      <a:pt x="4060" y="2381"/>
                    </a:lnTo>
                    <a:lnTo>
                      <a:pt x="4365" y="2168"/>
                    </a:lnTo>
                    <a:lnTo>
                      <a:pt x="4701" y="1954"/>
                    </a:lnTo>
                    <a:lnTo>
                      <a:pt x="5067" y="1740"/>
                    </a:lnTo>
                    <a:lnTo>
                      <a:pt x="5403" y="1557"/>
                    </a:lnTo>
                    <a:lnTo>
                      <a:pt x="5769" y="1405"/>
                    </a:lnTo>
                    <a:lnTo>
                      <a:pt x="6166" y="1252"/>
                    </a:lnTo>
                    <a:lnTo>
                      <a:pt x="6532" y="1099"/>
                    </a:lnTo>
                    <a:lnTo>
                      <a:pt x="6929" y="1008"/>
                    </a:lnTo>
                    <a:lnTo>
                      <a:pt x="7326" y="916"/>
                    </a:lnTo>
                    <a:lnTo>
                      <a:pt x="7753" y="825"/>
                    </a:lnTo>
                    <a:lnTo>
                      <a:pt x="8150" y="794"/>
                    </a:lnTo>
                    <a:lnTo>
                      <a:pt x="8577" y="764"/>
                    </a:lnTo>
                    <a:lnTo>
                      <a:pt x="9005" y="733"/>
                    </a:lnTo>
                    <a:close/>
                    <a:moveTo>
                      <a:pt x="9005" y="1"/>
                    </a:moveTo>
                    <a:lnTo>
                      <a:pt x="8547" y="31"/>
                    </a:lnTo>
                    <a:lnTo>
                      <a:pt x="8089" y="62"/>
                    </a:lnTo>
                    <a:lnTo>
                      <a:pt x="7631" y="123"/>
                    </a:lnTo>
                    <a:lnTo>
                      <a:pt x="7204" y="184"/>
                    </a:lnTo>
                    <a:lnTo>
                      <a:pt x="6746" y="306"/>
                    </a:lnTo>
                    <a:lnTo>
                      <a:pt x="6319" y="428"/>
                    </a:lnTo>
                    <a:lnTo>
                      <a:pt x="5922" y="550"/>
                    </a:lnTo>
                    <a:lnTo>
                      <a:pt x="5495" y="703"/>
                    </a:lnTo>
                    <a:lnTo>
                      <a:pt x="5098" y="886"/>
                    </a:lnTo>
                    <a:lnTo>
                      <a:pt x="4701" y="1099"/>
                    </a:lnTo>
                    <a:lnTo>
                      <a:pt x="4335" y="1313"/>
                    </a:lnTo>
                    <a:lnTo>
                      <a:pt x="3968" y="1557"/>
                    </a:lnTo>
                    <a:lnTo>
                      <a:pt x="3602" y="1801"/>
                    </a:lnTo>
                    <a:lnTo>
                      <a:pt x="3266" y="2076"/>
                    </a:lnTo>
                    <a:lnTo>
                      <a:pt x="2961" y="2351"/>
                    </a:lnTo>
                    <a:lnTo>
                      <a:pt x="2625" y="2656"/>
                    </a:lnTo>
                    <a:lnTo>
                      <a:pt x="2351" y="2961"/>
                    </a:lnTo>
                    <a:lnTo>
                      <a:pt x="2045" y="3297"/>
                    </a:lnTo>
                    <a:lnTo>
                      <a:pt x="1801" y="3633"/>
                    </a:lnTo>
                    <a:lnTo>
                      <a:pt x="1527" y="3969"/>
                    </a:lnTo>
                    <a:lnTo>
                      <a:pt x="1313" y="4335"/>
                    </a:lnTo>
                    <a:lnTo>
                      <a:pt x="1069" y="4732"/>
                    </a:lnTo>
                    <a:lnTo>
                      <a:pt x="886" y="5128"/>
                    </a:lnTo>
                    <a:lnTo>
                      <a:pt x="703" y="5525"/>
                    </a:lnTo>
                    <a:lnTo>
                      <a:pt x="550" y="5922"/>
                    </a:lnTo>
                    <a:lnTo>
                      <a:pt x="397" y="6349"/>
                    </a:lnTo>
                    <a:lnTo>
                      <a:pt x="275" y="6777"/>
                    </a:lnTo>
                    <a:lnTo>
                      <a:pt x="184" y="7204"/>
                    </a:lnTo>
                    <a:lnTo>
                      <a:pt x="92" y="7662"/>
                    </a:lnTo>
                    <a:lnTo>
                      <a:pt x="31" y="8089"/>
                    </a:lnTo>
                    <a:lnTo>
                      <a:pt x="1" y="8547"/>
                    </a:lnTo>
                    <a:lnTo>
                      <a:pt x="1" y="9005"/>
                    </a:lnTo>
                    <a:lnTo>
                      <a:pt x="1" y="9493"/>
                    </a:lnTo>
                    <a:lnTo>
                      <a:pt x="31" y="9951"/>
                    </a:lnTo>
                    <a:lnTo>
                      <a:pt x="92" y="10378"/>
                    </a:lnTo>
                    <a:lnTo>
                      <a:pt x="184" y="10836"/>
                    </a:lnTo>
                    <a:lnTo>
                      <a:pt x="275" y="11263"/>
                    </a:lnTo>
                    <a:lnTo>
                      <a:pt x="397" y="11691"/>
                    </a:lnTo>
                    <a:lnTo>
                      <a:pt x="550" y="12118"/>
                    </a:lnTo>
                    <a:lnTo>
                      <a:pt x="703" y="12515"/>
                    </a:lnTo>
                    <a:lnTo>
                      <a:pt x="886" y="12912"/>
                    </a:lnTo>
                    <a:lnTo>
                      <a:pt x="1069" y="13308"/>
                    </a:lnTo>
                    <a:lnTo>
                      <a:pt x="1313" y="13705"/>
                    </a:lnTo>
                    <a:lnTo>
                      <a:pt x="1527" y="14071"/>
                    </a:lnTo>
                    <a:lnTo>
                      <a:pt x="1801" y="14407"/>
                    </a:lnTo>
                    <a:lnTo>
                      <a:pt x="2045" y="14743"/>
                    </a:lnTo>
                    <a:lnTo>
                      <a:pt x="2351" y="15079"/>
                    </a:lnTo>
                    <a:lnTo>
                      <a:pt x="2625" y="15384"/>
                    </a:lnTo>
                    <a:lnTo>
                      <a:pt x="2961" y="15689"/>
                    </a:lnTo>
                    <a:lnTo>
                      <a:pt x="3266" y="15964"/>
                    </a:lnTo>
                    <a:lnTo>
                      <a:pt x="3602" y="16238"/>
                    </a:lnTo>
                    <a:lnTo>
                      <a:pt x="3968" y="16483"/>
                    </a:lnTo>
                    <a:lnTo>
                      <a:pt x="4335" y="16727"/>
                    </a:lnTo>
                    <a:lnTo>
                      <a:pt x="4701" y="16940"/>
                    </a:lnTo>
                    <a:lnTo>
                      <a:pt x="5098" y="17154"/>
                    </a:lnTo>
                    <a:lnTo>
                      <a:pt x="5495" y="17307"/>
                    </a:lnTo>
                    <a:lnTo>
                      <a:pt x="5922" y="17490"/>
                    </a:lnTo>
                    <a:lnTo>
                      <a:pt x="6319" y="17612"/>
                    </a:lnTo>
                    <a:lnTo>
                      <a:pt x="6746" y="17734"/>
                    </a:lnTo>
                    <a:lnTo>
                      <a:pt x="7204" y="17856"/>
                    </a:lnTo>
                    <a:lnTo>
                      <a:pt x="7631" y="17917"/>
                    </a:lnTo>
                    <a:lnTo>
                      <a:pt x="8089" y="17978"/>
                    </a:lnTo>
                    <a:lnTo>
                      <a:pt x="8547" y="18009"/>
                    </a:lnTo>
                    <a:lnTo>
                      <a:pt x="9005" y="18039"/>
                    </a:lnTo>
                    <a:lnTo>
                      <a:pt x="9462" y="18009"/>
                    </a:lnTo>
                    <a:lnTo>
                      <a:pt x="9920" y="17978"/>
                    </a:lnTo>
                    <a:lnTo>
                      <a:pt x="10378" y="17917"/>
                    </a:lnTo>
                    <a:lnTo>
                      <a:pt x="10836" y="17856"/>
                    </a:lnTo>
                    <a:lnTo>
                      <a:pt x="11263" y="17734"/>
                    </a:lnTo>
                    <a:lnTo>
                      <a:pt x="11691" y="17612"/>
                    </a:lnTo>
                    <a:lnTo>
                      <a:pt x="12118" y="17490"/>
                    </a:lnTo>
                    <a:lnTo>
                      <a:pt x="12515" y="17307"/>
                    </a:lnTo>
                    <a:lnTo>
                      <a:pt x="12911" y="17154"/>
                    </a:lnTo>
                    <a:lnTo>
                      <a:pt x="13308" y="16940"/>
                    </a:lnTo>
                    <a:lnTo>
                      <a:pt x="13675" y="16727"/>
                    </a:lnTo>
                    <a:lnTo>
                      <a:pt x="14041" y="16483"/>
                    </a:lnTo>
                    <a:lnTo>
                      <a:pt x="14407" y="16238"/>
                    </a:lnTo>
                    <a:lnTo>
                      <a:pt x="14743" y="15964"/>
                    </a:lnTo>
                    <a:lnTo>
                      <a:pt x="15079" y="15689"/>
                    </a:lnTo>
                    <a:lnTo>
                      <a:pt x="15384" y="15384"/>
                    </a:lnTo>
                    <a:lnTo>
                      <a:pt x="15689" y="15079"/>
                    </a:lnTo>
                    <a:lnTo>
                      <a:pt x="15964" y="14743"/>
                    </a:lnTo>
                    <a:lnTo>
                      <a:pt x="16238" y="14407"/>
                    </a:lnTo>
                    <a:lnTo>
                      <a:pt x="16483" y="14071"/>
                    </a:lnTo>
                    <a:lnTo>
                      <a:pt x="16727" y="13705"/>
                    </a:lnTo>
                    <a:lnTo>
                      <a:pt x="16940" y="13308"/>
                    </a:lnTo>
                    <a:lnTo>
                      <a:pt x="17124" y="12912"/>
                    </a:lnTo>
                    <a:lnTo>
                      <a:pt x="17307" y="12515"/>
                    </a:lnTo>
                    <a:lnTo>
                      <a:pt x="17459" y="12118"/>
                    </a:lnTo>
                    <a:lnTo>
                      <a:pt x="17612" y="11691"/>
                    </a:lnTo>
                    <a:lnTo>
                      <a:pt x="17734" y="11263"/>
                    </a:lnTo>
                    <a:lnTo>
                      <a:pt x="17826" y="10836"/>
                    </a:lnTo>
                    <a:lnTo>
                      <a:pt x="17917" y="10378"/>
                    </a:lnTo>
                    <a:lnTo>
                      <a:pt x="17978" y="9951"/>
                    </a:lnTo>
                    <a:lnTo>
                      <a:pt x="18009" y="9493"/>
                    </a:lnTo>
                    <a:lnTo>
                      <a:pt x="18009" y="9005"/>
                    </a:lnTo>
                    <a:lnTo>
                      <a:pt x="18009" y="8547"/>
                    </a:lnTo>
                    <a:lnTo>
                      <a:pt x="17978" y="8089"/>
                    </a:lnTo>
                    <a:lnTo>
                      <a:pt x="17917" y="7662"/>
                    </a:lnTo>
                    <a:lnTo>
                      <a:pt x="17826" y="7204"/>
                    </a:lnTo>
                    <a:lnTo>
                      <a:pt x="17734" y="6777"/>
                    </a:lnTo>
                    <a:lnTo>
                      <a:pt x="17612" y="6349"/>
                    </a:lnTo>
                    <a:lnTo>
                      <a:pt x="17459" y="5922"/>
                    </a:lnTo>
                    <a:lnTo>
                      <a:pt x="17307" y="5525"/>
                    </a:lnTo>
                    <a:lnTo>
                      <a:pt x="17124" y="5128"/>
                    </a:lnTo>
                    <a:lnTo>
                      <a:pt x="16940" y="4732"/>
                    </a:lnTo>
                    <a:lnTo>
                      <a:pt x="16727" y="4335"/>
                    </a:lnTo>
                    <a:lnTo>
                      <a:pt x="16483" y="3969"/>
                    </a:lnTo>
                    <a:lnTo>
                      <a:pt x="16238" y="3633"/>
                    </a:lnTo>
                    <a:lnTo>
                      <a:pt x="15964" y="3297"/>
                    </a:lnTo>
                    <a:lnTo>
                      <a:pt x="15689" y="2961"/>
                    </a:lnTo>
                    <a:lnTo>
                      <a:pt x="15384" y="2656"/>
                    </a:lnTo>
                    <a:lnTo>
                      <a:pt x="15079" y="2351"/>
                    </a:lnTo>
                    <a:lnTo>
                      <a:pt x="14743" y="2076"/>
                    </a:lnTo>
                    <a:lnTo>
                      <a:pt x="14407" y="1801"/>
                    </a:lnTo>
                    <a:lnTo>
                      <a:pt x="14041" y="1557"/>
                    </a:lnTo>
                    <a:lnTo>
                      <a:pt x="13675" y="1313"/>
                    </a:lnTo>
                    <a:lnTo>
                      <a:pt x="13308" y="1099"/>
                    </a:lnTo>
                    <a:lnTo>
                      <a:pt x="12911" y="886"/>
                    </a:lnTo>
                    <a:lnTo>
                      <a:pt x="12515" y="703"/>
                    </a:lnTo>
                    <a:lnTo>
                      <a:pt x="12118" y="550"/>
                    </a:lnTo>
                    <a:lnTo>
                      <a:pt x="11691" y="428"/>
                    </a:lnTo>
                    <a:lnTo>
                      <a:pt x="11263" y="306"/>
                    </a:lnTo>
                    <a:lnTo>
                      <a:pt x="10836" y="184"/>
                    </a:lnTo>
                    <a:lnTo>
                      <a:pt x="10378" y="123"/>
                    </a:lnTo>
                    <a:lnTo>
                      <a:pt x="9920" y="62"/>
                    </a:lnTo>
                    <a:lnTo>
                      <a:pt x="9462" y="31"/>
                    </a:lnTo>
                    <a:lnTo>
                      <a:pt x="9005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0" name="Google Shape;3730;p39"/>
              <p:cNvSpPr/>
              <p:nvPr/>
            </p:nvSpPr>
            <p:spPr>
              <a:xfrm>
                <a:off x="3604725" y="2870825"/>
                <a:ext cx="225125" cy="225125"/>
              </a:xfrm>
              <a:custGeom>
                <a:avLst/>
                <a:gdLst/>
                <a:ahLst/>
                <a:cxnLst/>
                <a:rect l="l" t="t" r="r" b="b"/>
                <a:pathLst>
                  <a:path w="9005" h="9005" extrusionOk="0">
                    <a:moveTo>
                      <a:pt x="9005" y="1"/>
                    </a:moveTo>
                    <a:lnTo>
                      <a:pt x="8547" y="31"/>
                    </a:lnTo>
                    <a:lnTo>
                      <a:pt x="8089" y="62"/>
                    </a:lnTo>
                    <a:lnTo>
                      <a:pt x="7631" y="123"/>
                    </a:lnTo>
                    <a:lnTo>
                      <a:pt x="7204" y="184"/>
                    </a:lnTo>
                    <a:lnTo>
                      <a:pt x="6746" y="306"/>
                    </a:lnTo>
                    <a:lnTo>
                      <a:pt x="6319" y="428"/>
                    </a:lnTo>
                    <a:lnTo>
                      <a:pt x="5922" y="550"/>
                    </a:lnTo>
                    <a:lnTo>
                      <a:pt x="5495" y="703"/>
                    </a:lnTo>
                    <a:lnTo>
                      <a:pt x="5098" y="886"/>
                    </a:lnTo>
                    <a:lnTo>
                      <a:pt x="4701" y="1099"/>
                    </a:lnTo>
                    <a:lnTo>
                      <a:pt x="4335" y="1313"/>
                    </a:lnTo>
                    <a:lnTo>
                      <a:pt x="3968" y="1557"/>
                    </a:lnTo>
                    <a:lnTo>
                      <a:pt x="3602" y="1801"/>
                    </a:lnTo>
                    <a:lnTo>
                      <a:pt x="3266" y="2076"/>
                    </a:lnTo>
                    <a:lnTo>
                      <a:pt x="2961" y="2351"/>
                    </a:lnTo>
                    <a:lnTo>
                      <a:pt x="2625" y="2656"/>
                    </a:lnTo>
                    <a:lnTo>
                      <a:pt x="2351" y="2961"/>
                    </a:lnTo>
                    <a:lnTo>
                      <a:pt x="2045" y="3297"/>
                    </a:lnTo>
                    <a:lnTo>
                      <a:pt x="1801" y="3633"/>
                    </a:lnTo>
                    <a:lnTo>
                      <a:pt x="1527" y="3969"/>
                    </a:lnTo>
                    <a:lnTo>
                      <a:pt x="1313" y="4335"/>
                    </a:lnTo>
                    <a:lnTo>
                      <a:pt x="1069" y="4732"/>
                    </a:lnTo>
                    <a:lnTo>
                      <a:pt x="886" y="5128"/>
                    </a:lnTo>
                    <a:lnTo>
                      <a:pt x="703" y="5525"/>
                    </a:lnTo>
                    <a:lnTo>
                      <a:pt x="550" y="5922"/>
                    </a:lnTo>
                    <a:lnTo>
                      <a:pt x="397" y="6349"/>
                    </a:lnTo>
                    <a:lnTo>
                      <a:pt x="275" y="6777"/>
                    </a:lnTo>
                    <a:lnTo>
                      <a:pt x="184" y="7204"/>
                    </a:lnTo>
                    <a:lnTo>
                      <a:pt x="92" y="7662"/>
                    </a:lnTo>
                    <a:lnTo>
                      <a:pt x="31" y="8089"/>
                    </a:lnTo>
                    <a:lnTo>
                      <a:pt x="1" y="8547"/>
                    </a:lnTo>
                    <a:lnTo>
                      <a:pt x="1" y="9005"/>
                    </a:lnTo>
                    <a:lnTo>
                      <a:pt x="733" y="9005"/>
                    </a:lnTo>
                    <a:lnTo>
                      <a:pt x="733" y="8608"/>
                    </a:lnTo>
                    <a:lnTo>
                      <a:pt x="764" y="8181"/>
                    </a:lnTo>
                    <a:lnTo>
                      <a:pt x="825" y="7753"/>
                    </a:lnTo>
                    <a:lnTo>
                      <a:pt x="886" y="7357"/>
                    </a:lnTo>
                    <a:lnTo>
                      <a:pt x="977" y="6960"/>
                    </a:lnTo>
                    <a:lnTo>
                      <a:pt x="1099" y="6563"/>
                    </a:lnTo>
                    <a:lnTo>
                      <a:pt x="1221" y="6166"/>
                    </a:lnTo>
                    <a:lnTo>
                      <a:pt x="1374" y="5800"/>
                    </a:lnTo>
                    <a:lnTo>
                      <a:pt x="1557" y="5434"/>
                    </a:lnTo>
                    <a:lnTo>
                      <a:pt x="1740" y="5067"/>
                    </a:lnTo>
                    <a:lnTo>
                      <a:pt x="1923" y="4732"/>
                    </a:lnTo>
                    <a:lnTo>
                      <a:pt x="2137" y="4396"/>
                    </a:lnTo>
                    <a:lnTo>
                      <a:pt x="2381" y="4060"/>
                    </a:lnTo>
                    <a:lnTo>
                      <a:pt x="2625" y="3755"/>
                    </a:lnTo>
                    <a:lnTo>
                      <a:pt x="2870" y="3450"/>
                    </a:lnTo>
                    <a:lnTo>
                      <a:pt x="3144" y="3175"/>
                    </a:lnTo>
                    <a:lnTo>
                      <a:pt x="3450" y="2900"/>
                    </a:lnTo>
                    <a:lnTo>
                      <a:pt x="3755" y="2626"/>
                    </a:lnTo>
                    <a:lnTo>
                      <a:pt x="4060" y="2381"/>
                    </a:lnTo>
                    <a:lnTo>
                      <a:pt x="4365" y="2168"/>
                    </a:lnTo>
                    <a:lnTo>
                      <a:pt x="4701" y="1954"/>
                    </a:lnTo>
                    <a:lnTo>
                      <a:pt x="5067" y="1740"/>
                    </a:lnTo>
                    <a:lnTo>
                      <a:pt x="5403" y="1557"/>
                    </a:lnTo>
                    <a:lnTo>
                      <a:pt x="5769" y="1405"/>
                    </a:lnTo>
                    <a:lnTo>
                      <a:pt x="6166" y="1252"/>
                    </a:lnTo>
                    <a:lnTo>
                      <a:pt x="6532" y="1099"/>
                    </a:lnTo>
                    <a:lnTo>
                      <a:pt x="6929" y="1008"/>
                    </a:lnTo>
                    <a:lnTo>
                      <a:pt x="7326" y="916"/>
                    </a:lnTo>
                    <a:lnTo>
                      <a:pt x="7753" y="825"/>
                    </a:lnTo>
                    <a:lnTo>
                      <a:pt x="8150" y="794"/>
                    </a:lnTo>
                    <a:lnTo>
                      <a:pt x="8577" y="764"/>
                    </a:lnTo>
                    <a:lnTo>
                      <a:pt x="9005" y="733"/>
                    </a:lnTo>
                    <a:lnTo>
                      <a:pt x="9005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1" name="Google Shape;3731;p39"/>
              <p:cNvSpPr/>
              <p:nvPr/>
            </p:nvSpPr>
            <p:spPr>
              <a:xfrm>
                <a:off x="3626100" y="2896775"/>
                <a:ext cx="108375" cy="110675"/>
              </a:xfrm>
              <a:custGeom>
                <a:avLst/>
                <a:gdLst/>
                <a:ahLst/>
                <a:cxnLst/>
                <a:rect l="l" t="t" r="r" b="b"/>
                <a:pathLst>
                  <a:path w="4335" h="4427" extrusionOk="0">
                    <a:moveTo>
                      <a:pt x="3999" y="0"/>
                    </a:moveTo>
                    <a:lnTo>
                      <a:pt x="3358" y="367"/>
                    </a:lnTo>
                    <a:lnTo>
                      <a:pt x="2747" y="763"/>
                    </a:lnTo>
                    <a:lnTo>
                      <a:pt x="2198" y="1221"/>
                    </a:lnTo>
                    <a:lnTo>
                      <a:pt x="1679" y="1740"/>
                    </a:lnTo>
                    <a:lnTo>
                      <a:pt x="1190" y="2259"/>
                    </a:lnTo>
                    <a:lnTo>
                      <a:pt x="733" y="2839"/>
                    </a:lnTo>
                    <a:lnTo>
                      <a:pt x="366" y="3480"/>
                    </a:lnTo>
                    <a:lnTo>
                      <a:pt x="0" y="4121"/>
                    </a:lnTo>
                    <a:lnTo>
                      <a:pt x="672" y="4426"/>
                    </a:lnTo>
                    <a:lnTo>
                      <a:pt x="977" y="3846"/>
                    </a:lnTo>
                    <a:lnTo>
                      <a:pt x="1343" y="3266"/>
                    </a:lnTo>
                    <a:lnTo>
                      <a:pt x="1740" y="2747"/>
                    </a:lnTo>
                    <a:lnTo>
                      <a:pt x="2198" y="2229"/>
                    </a:lnTo>
                    <a:lnTo>
                      <a:pt x="2686" y="1771"/>
                    </a:lnTo>
                    <a:lnTo>
                      <a:pt x="3205" y="1343"/>
                    </a:lnTo>
                    <a:lnTo>
                      <a:pt x="3754" y="977"/>
                    </a:lnTo>
                    <a:lnTo>
                      <a:pt x="4334" y="641"/>
                    </a:lnTo>
                    <a:lnTo>
                      <a:pt x="3999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2" name="Google Shape;3732;p39"/>
              <p:cNvSpPr/>
              <p:nvPr/>
            </p:nvSpPr>
            <p:spPr>
              <a:xfrm>
                <a:off x="3779475" y="3806325"/>
                <a:ext cx="10075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030" extrusionOk="0">
                    <a:moveTo>
                      <a:pt x="1801" y="1"/>
                    </a:moveTo>
                    <a:lnTo>
                      <a:pt x="1618" y="31"/>
                    </a:lnTo>
                    <a:lnTo>
                      <a:pt x="1404" y="92"/>
                    </a:lnTo>
                    <a:lnTo>
                      <a:pt x="1221" y="154"/>
                    </a:lnTo>
                    <a:lnTo>
                      <a:pt x="1068" y="245"/>
                    </a:lnTo>
                    <a:lnTo>
                      <a:pt x="885" y="337"/>
                    </a:lnTo>
                    <a:lnTo>
                      <a:pt x="733" y="459"/>
                    </a:lnTo>
                    <a:lnTo>
                      <a:pt x="580" y="581"/>
                    </a:lnTo>
                    <a:lnTo>
                      <a:pt x="458" y="733"/>
                    </a:lnTo>
                    <a:lnTo>
                      <a:pt x="336" y="886"/>
                    </a:lnTo>
                    <a:lnTo>
                      <a:pt x="244" y="1069"/>
                    </a:lnTo>
                    <a:lnTo>
                      <a:pt x="153" y="1222"/>
                    </a:lnTo>
                    <a:lnTo>
                      <a:pt x="92" y="1405"/>
                    </a:lnTo>
                    <a:lnTo>
                      <a:pt x="31" y="1619"/>
                    </a:lnTo>
                    <a:lnTo>
                      <a:pt x="0" y="1802"/>
                    </a:lnTo>
                    <a:lnTo>
                      <a:pt x="0" y="2015"/>
                    </a:lnTo>
                    <a:lnTo>
                      <a:pt x="0" y="2229"/>
                    </a:lnTo>
                    <a:lnTo>
                      <a:pt x="31" y="2412"/>
                    </a:lnTo>
                    <a:lnTo>
                      <a:pt x="92" y="2626"/>
                    </a:lnTo>
                    <a:lnTo>
                      <a:pt x="153" y="2809"/>
                    </a:lnTo>
                    <a:lnTo>
                      <a:pt x="244" y="2962"/>
                    </a:lnTo>
                    <a:lnTo>
                      <a:pt x="336" y="3145"/>
                    </a:lnTo>
                    <a:lnTo>
                      <a:pt x="458" y="3297"/>
                    </a:lnTo>
                    <a:lnTo>
                      <a:pt x="580" y="3450"/>
                    </a:lnTo>
                    <a:lnTo>
                      <a:pt x="733" y="3572"/>
                    </a:lnTo>
                    <a:lnTo>
                      <a:pt x="885" y="3694"/>
                    </a:lnTo>
                    <a:lnTo>
                      <a:pt x="1068" y="3786"/>
                    </a:lnTo>
                    <a:lnTo>
                      <a:pt x="1221" y="3877"/>
                    </a:lnTo>
                    <a:lnTo>
                      <a:pt x="1404" y="3938"/>
                    </a:lnTo>
                    <a:lnTo>
                      <a:pt x="1618" y="3999"/>
                    </a:lnTo>
                    <a:lnTo>
                      <a:pt x="1801" y="4030"/>
                    </a:lnTo>
                    <a:lnTo>
                      <a:pt x="2228" y="4030"/>
                    </a:lnTo>
                    <a:lnTo>
                      <a:pt x="2411" y="3999"/>
                    </a:lnTo>
                    <a:lnTo>
                      <a:pt x="2625" y="3938"/>
                    </a:lnTo>
                    <a:lnTo>
                      <a:pt x="2808" y="3877"/>
                    </a:lnTo>
                    <a:lnTo>
                      <a:pt x="2961" y="3786"/>
                    </a:lnTo>
                    <a:lnTo>
                      <a:pt x="3144" y="3694"/>
                    </a:lnTo>
                    <a:lnTo>
                      <a:pt x="3297" y="3572"/>
                    </a:lnTo>
                    <a:lnTo>
                      <a:pt x="3449" y="3450"/>
                    </a:lnTo>
                    <a:lnTo>
                      <a:pt x="3571" y="3297"/>
                    </a:lnTo>
                    <a:lnTo>
                      <a:pt x="3693" y="3145"/>
                    </a:lnTo>
                    <a:lnTo>
                      <a:pt x="3785" y="2962"/>
                    </a:lnTo>
                    <a:lnTo>
                      <a:pt x="3876" y="2809"/>
                    </a:lnTo>
                    <a:lnTo>
                      <a:pt x="3937" y="2626"/>
                    </a:lnTo>
                    <a:lnTo>
                      <a:pt x="3999" y="2412"/>
                    </a:lnTo>
                    <a:lnTo>
                      <a:pt x="4029" y="2229"/>
                    </a:lnTo>
                    <a:lnTo>
                      <a:pt x="4029" y="2015"/>
                    </a:lnTo>
                    <a:lnTo>
                      <a:pt x="4029" y="1802"/>
                    </a:lnTo>
                    <a:lnTo>
                      <a:pt x="3999" y="1619"/>
                    </a:lnTo>
                    <a:lnTo>
                      <a:pt x="3937" y="1405"/>
                    </a:lnTo>
                    <a:lnTo>
                      <a:pt x="3876" y="1222"/>
                    </a:lnTo>
                    <a:lnTo>
                      <a:pt x="3785" y="1069"/>
                    </a:lnTo>
                    <a:lnTo>
                      <a:pt x="3693" y="886"/>
                    </a:lnTo>
                    <a:lnTo>
                      <a:pt x="3571" y="733"/>
                    </a:lnTo>
                    <a:lnTo>
                      <a:pt x="3449" y="581"/>
                    </a:lnTo>
                    <a:lnTo>
                      <a:pt x="3297" y="459"/>
                    </a:lnTo>
                    <a:lnTo>
                      <a:pt x="3144" y="337"/>
                    </a:lnTo>
                    <a:lnTo>
                      <a:pt x="2961" y="245"/>
                    </a:lnTo>
                    <a:lnTo>
                      <a:pt x="2808" y="154"/>
                    </a:lnTo>
                    <a:lnTo>
                      <a:pt x="2625" y="92"/>
                    </a:lnTo>
                    <a:lnTo>
                      <a:pt x="2411" y="31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3" name="Google Shape;3733;p39"/>
              <p:cNvSpPr/>
              <p:nvPr/>
            </p:nvSpPr>
            <p:spPr>
              <a:xfrm>
                <a:off x="3794725" y="3821600"/>
                <a:ext cx="70225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2809" extrusionOk="0">
                    <a:moveTo>
                      <a:pt x="1405" y="0"/>
                    </a:moveTo>
                    <a:lnTo>
                      <a:pt x="1130" y="31"/>
                    </a:lnTo>
                    <a:lnTo>
                      <a:pt x="855" y="92"/>
                    </a:lnTo>
                    <a:lnTo>
                      <a:pt x="611" y="245"/>
                    </a:lnTo>
                    <a:lnTo>
                      <a:pt x="397" y="397"/>
                    </a:lnTo>
                    <a:lnTo>
                      <a:pt x="245" y="611"/>
                    </a:lnTo>
                    <a:lnTo>
                      <a:pt x="92" y="855"/>
                    </a:lnTo>
                    <a:lnTo>
                      <a:pt x="31" y="1130"/>
                    </a:lnTo>
                    <a:lnTo>
                      <a:pt x="1" y="1404"/>
                    </a:lnTo>
                    <a:lnTo>
                      <a:pt x="31" y="1679"/>
                    </a:lnTo>
                    <a:lnTo>
                      <a:pt x="92" y="1954"/>
                    </a:lnTo>
                    <a:lnTo>
                      <a:pt x="245" y="2198"/>
                    </a:lnTo>
                    <a:lnTo>
                      <a:pt x="397" y="2412"/>
                    </a:lnTo>
                    <a:lnTo>
                      <a:pt x="611" y="2564"/>
                    </a:lnTo>
                    <a:lnTo>
                      <a:pt x="855" y="2717"/>
                    </a:lnTo>
                    <a:lnTo>
                      <a:pt x="1130" y="2778"/>
                    </a:lnTo>
                    <a:lnTo>
                      <a:pt x="1405" y="2808"/>
                    </a:lnTo>
                    <a:lnTo>
                      <a:pt x="1679" y="2778"/>
                    </a:lnTo>
                    <a:lnTo>
                      <a:pt x="1954" y="2717"/>
                    </a:lnTo>
                    <a:lnTo>
                      <a:pt x="2198" y="2564"/>
                    </a:lnTo>
                    <a:lnTo>
                      <a:pt x="2412" y="2412"/>
                    </a:lnTo>
                    <a:lnTo>
                      <a:pt x="2564" y="2198"/>
                    </a:lnTo>
                    <a:lnTo>
                      <a:pt x="2717" y="1954"/>
                    </a:lnTo>
                    <a:lnTo>
                      <a:pt x="2778" y="1679"/>
                    </a:lnTo>
                    <a:lnTo>
                      <a:pt x="2809" y="1404"/>
                    </a:lnTo>
                    <a:lnTo>
                      <a:pt x="2778" y="1130"/>
                    </a:lnTo>
                    <a:lnTo>
                      <a:pt x="2717" y="855"/>
                    </a:lnTo>
                    <a:lnTo>
                      <a:pt x="2564" y="611"/>
                    </a:lnTo>
                    <a:lnTo>
                      <a:pt x="2412" y="397"/>
                    </a:lnTo>
                    <a:lnTo>
                      <a:pt x="2198" y="245"/>
                    </a:lnTo>
                    <a:lnTo>
                      <a:pt x="1954" y="92"/>
                    </a:lnTo>
                    <a:lnTo>
                      <a:pt x="1679" y="31"/>
                    </a:lnTo>
                    <a:lnTo>
                      <a:pt x="1405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4" name="Google Shape;3734;p39"/>
              <p:cNvSpPr/>
              <p:nvPr/>
            </p:nvSpPr>
            <p:spPr>
              <a:xfrm>
                <a:off x="3779475" y="3979550"/>
                <a:ext cx="100750" cy="99975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3999" extrusionOk="0">
                    <a:moveTo>
                      <a:pt x="1801" y="0"/>
                    </a:moveTo>
                    <a:lnTo>
                      <a:pt x="1618" y="31"/>
                    </a:lnTo>
                    <a:lnTo>
                      <a:pt x="1404" y="92"/>
                    </a:lnTo>
                    <a:lnTo>
                      <a:pt x="1221" y="153"/>
                    </a:lnTo>
                    <a:lnTo>
                      <a:pt x="1068" y="245"/>
                    </a:lnTo>
                    <a:lnTo>
                      <a:pt x="885" y="336"/>
                    </a:lnTo>
                    <a:lnTo>
                      <a:pt x="733" y="458"/>
                    </a:lnTo>
                    <a:lnTo>
                      <a:pt x="580" y="580"/>
                    </a:lnTo>
                    <a:lnTo>
                      <a:pt x="458" y="733"/>
                    </a:lnTo>
                    <a:lnTo>
                      <a:pt x="336" y="886"/>
                    </a:lnTo>
                    <a:lnTo>
                      <a:pt x="244" y="1038"/>
                    </a:lnTo>
                    <a:lnTo>
                      <a:pt x="153" y="1221"/>
                    </a:lnTo>
                    <a:lnTo>
                      <a:pt x="92" y="1404"/>
                    </a:lnTo>
                    <a:lnTo>
                      <a:pt x="31" y="1588"/>
                    </a:lnTo>
                    <a:lnTo>
                      <a:pt x="0" y="1801"/>
                    </a:lnTo>
                    <a:lnTo>
                      <a:pt x="0" y="2015"/>
                    </a:lnTo>
                    <a:lnTo>
                      <a:pt x="0" y="2198"/>
                    </a:lnTo>
                    <a:lnTo>
                      <a:pt x="31" y="2412"/>
                    </a:lnTo>
                    <a:lnTo>
                      <a:pt x="92" y="2595"/>
                    </a:lnTo>
                    <a:lnTo>
                      <a:pt x="153" y="2778"/>
                    </a:lnTo>
                    <a:lnTo>
                      <a:pt x="244" y="2961"/>
                    </a:lnTo>
                    <a:lnTo>
                      <a:pt x="336" y="3114"/>
                    </a:lnTo>
                    <a:lnTo>
                      <a:pt x="458" y="3266"/>
                    </a:lnTo>
                    <a:lnTo>
                      <a:pt x="580" y="3419"/>
                    </a:lnTo>
                    <a:lnTo>
                      <a:pt x="733" y="3541"/>
                    </a:lnTo>
                    <a:lnTo>
                      <a:pt x="885" y="3663"/>
                    </a:lnTo>
                    <a:lnTo>
                      <a:pt x="1068" y="3755"/>
                    </a:lnTo>
                    <a:lnTo>
                      <a:pt x="1221" y="3846"/>
                    </a:lnTo>
                    <a:lnTo>
                      <a:pt x="1404" y="3907"/>
                    </a:lnTo>
                    <a:lnTo>
                      <a:pt x="1618" y="3968"/>
                    </a:lnTo>
                    <a:lnTo>
                      <a:pt x="1801" y="3999"/>
                    </a:lnTo>
                    <a:lnTo>
                      <a:pt x="2228" y="3999"/>
                    </a:lnTo>
                    <a:lnTo>
                      <a:pt x="2411" y="3968"/>
                    </a:lnTo>
                    <a:lnTo>
                      <a:pt x="2625" y="3907"/>
                    </a:lnTo>
                    <a:lnTo>
                      <a:pt x="2808" y="3846"/>
                    </a:lnTo>
                    <a:lnTo>
                      <a:pt x="2961" y="3755"/>
                    </a:lnTo>
                    <a:lnTo>
                      <a:pt x="3144" y="3663"/>
                    </a:lnTo>
                    <a:lnTo>
                      <a:pt x="3297" y="3541"/>
                    </a:lnTo>
                    <a:lnTo>
                      <a:pt x="3449" y="3419"/>
                    </a:lnTo>
                    <a:lnTo>
                      <a:pt x="3571" y="3266"/>
                    </a:lnTo>
                    <a:lnTo>
                      <a:pt x="3693" y="3114"/>
                    </a:lnTo>
                    <a:lnTo>
                      <a:pt x="3785" y="2961"/>
                    </a:lnTo>
                    <a:lnTo>
                      <a:pt x="3876" y="2778"/>
                    </a:lnTo>
                    <a:lnTo>
                      <a:pt x="3937" y="2595"/>
                    </a:lnTo>
                    <a:lnTo>
                      <a:pt x="3999" y="2412"/>
                    </a:lnTo>
                    <a:lnTo>
                      <a:pt x="4029" y="2198"/>
                    </a:lnTo>
                    <a:lnTo>
                      <a:pt x="4029" y="2015"/>
                    </a:lnTo>
                    <a:lnTo>
                      <a:pt x="4029" y="1801"/>
                    </a:lnTo>
                    <a:lnTo>
                      <a:pt x="3999" y="1588"/>
                    </a:lnTo>
                    <a:lnTo>
                      <a:pt x="3937" y="1404"/>
                    </a:lnTo>
                    <a:lnTo>
                      <a:pt x="3876" y="1221"/>
                    </a:lnTo>
                    <a:lnTo>
                      <a:pt x="3785" y="1038"/>
                    </a:lnTo>
                    <a:lnTo>
                      <a:pt x="3693" y="886"/>
                    </a:lnTo>
                    <a:lnTo>
                      <a:pt x="3571" y="733"/>
                    </a:lnTo>
                    <a:lnTo>
                      <a:pt x="3449" y="580"/>
                    </a:lnTo>
                    <a:lnTo>
                      <a:pt x="3297" y="458"/>
                    </a:lnTo>
                    <a:lnTo>
                      <a:pt x="3144" y="336"/>
                    </a:lnTo>
                    <a:lnTo>
                      <a:pt x="2961" y="245"/>
                    </a:lnTo>
                    <a:lnTo>
                      <a:pt x="2808" y="153"/>
                    </a:lnTo>
                    <a:lnTo>
                      <a:pt x="2625" y="92"/>
                    </a:lnTo>
                    <a:lnTo>
                      <a:pt x="2411" y="31"/>
                    </a:lnTo>
                    <a:lnTo>
                      <a:pt x="2228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5" name="Google Shape;3735;p39"/>
              <p:cNvSpPr/>
              <p:nvPr/>
            </p:nvSpPr>
            <p:spPr>
              <a:xfrm>
                <a:off x="3794725" y="3994050"/>
                <a:ext cx="70225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2839" extrusionOk="0">
                    <a:moveTo>
                      <a:pt x="1405" y="0"/>
                    </a:moveTo>
                    <a:lnTo>
                      <a:pt x="1130" y="31"/>
                    </a:lnTo>
                    <a:lnTo>
                      <a:pt x="855" y="122"/>
                    </a:lnTo>
                    <a:lnTo>
                      <a:pt x="611" y="245"/>
                    </a:lnTo>
                    <a:lnTo>
                      <a:pt x="397" y="428"/>
                    </a:lnTo>
                    <a:lnTo>
                      <a:pt x="245" y="641"/>
                    </a:lnTo>
                    <a:lnTo>
                      <a:pt x="92" y="855"/>
                    </a:lnTo>
                    <a:lnTo>
                      <a:pt x="31" y="1130"/>
                    </a:lnTo>
                    <a:lnTo>
                      <a:pt x="1" y="1435"/>
                    </a:lnTo>
                    <a:lnTo>
                      <a:pt x="31" y="1710"/>
                    </a:lnTo>
                    <a:lnTo>
                      <a:pt x="92" y="1984"/>
                    </a:lnTo>
                    <a:lnTo>
                      <a:pt x="245" y="2198"/>
                    </a:lnTo>
                    <a:lnTo>
                      <a:pt x="397" y="2412"/>
                    </a:lnTo>
                    <a:lnTo>
                      <a:pt x="611" y="2595"/>
                    </a:lnTo>
                    <a:lnTo>
                      <a:pt x="855" y="2717"/>
                    </a:lnTo>
                    <a:lnTo>
                      <a:pt x="1130" y="2808"/>
                    </a:lnTo>
                    <a:lnTo>
                      <a:pt x="1405" y="2839"/>
                    </a:lnTo>
                    <a:lnTo>
                      <a:pt x="1679" y="2808"/>
                    </a:lnTo>
                    <a:lnTo>
                      <a:pt x="1954" y="2717"/>
                    </a:lnTo>
                    <a:lnTo>
                      <a:pt x="2198" y="2595"/>
                    </a:lnTo>
                    <a:lnTo>
                      <a:pt x="2412" y="2412"/>
                    </a:lnTo>
                    <a:lnTo>
                      <a:pt x="2564" y="2198"/>
                    </a:lnTo>
                    <a:lnTo>
                      <a:pt x="2717" y="1984"/>
                    </a:lnTo>
                    <a:lnTo>
                      <a:pt x="2778" y="1710"/>
                    </a:lnTo>
                    <a:lnTo>
                      <a:pt x="2809" y="1435"/>
                    </a:lnTo>
                    <a:lnTo>
                      <a:pt x="2778" y="1130"/>
                    </a:lnTo>
                    <a:lnTo>
                      <a:pt x="2717" y="855"/>
                    </a:lnTo>
                    <a:lnTo>
                      <a:pt x="2564" y="641"/>
                    </a:lnTo>
                    <a:lnTo>
                      <a:pt x="2412" y="428"/>
                    </a:lnTo>
                    <a:lnTo>
                      <a:pt x="2198" y="245"/>
                    </a:lnTo>
                    <a:lnTo>
                      <a:pt x="1954" y="122"/>
                    </a:lnTo>
                    <a:lnTo>
                      <a:pt x="1679" y="31"/>
                    </a:lnTo>
                    <a:lnTo>
                      <a:pt x="1405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6" name="Google Shape;3736;p39"/>
              <p:cNvSpPr/>
              <p:nvPr/>
            </p:nvSpPr>
            <p:spPr>
              <a:xfrm>
                <a:off x="3779475" y="4152000"/>
                <a:ext cx="10075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030" extrusionOk="0">
                    <a:moveTo>
                      <a:pt x="1801" y="0"/>
                    </a:moveTo>
                    <a:lnTo>
                      <a:pt x="1618" y="31"/>
                    </a:lnTo>
                    <a:lnTo>
                      <a:pt x="1404" y="92"/>
                    </a:lnTo>
                    <a:lnTo>
                      <a:pt x="1221" y="153"/>
                    </a:lnTo>
                    <a:lnTo>
                      <a:pt x="1068" y="245"/>
                    </a:lnTo>
                    <a:lnTo>
                      <a:pt x="885" y="336"/>
                    </a:lnTo>
                    <a:lnTo>
                      <a:pt x="733" y="458"/>
                    </a:lnTo>
                    <a:lnTo>
                      <a:pt x="580" y="580"/>
                    </a:lnTo>
                    <a:lnTo>
                      <a:pt x="458" y="733"/>
                    </a:lnTo>
                    <a:lnTo>
                      <a:pt x="336" y="886"/>
                    </a:lnTo>
                    <a:lnTo>
                      <a:pt x="244" y="1069"/>
                    </a:lnTo>
                    <a:lnTo>
                      <a:pt x="153" y="1221"/>
                    </a:lnTo>
                    <a:lnTo>
                      <a:pt x="92" y="1405"/>
                    </a:lnTo>
                    <a:lnTo>
                      <a:pt x="31" y="1618"/>
                    </a:lnTo>
                    <a:lnTo>
                      <a:pt x="0" y="1801"/>
                    </a:lnTo>
                    <a:lnTo>
                      <a:pt x="0" y="2015"/>
                    </a:lnTo>
                    <a:lnTo>
                      <a:pt x="0" y="2229"/>
                    </a:lnTo>
                    <a:lnTo>
                      <a:pt x="31" y="2412"/>
                    </a:lnTo>
                    <a:lnTo>
                      <a:pt x="92" y="2625"/>
                    </a:lnTo>
                    <a:lnTo>
                      <a:pt x="153" y="2809"/>
                    </a:lnTo>
                    <a:lnTo>
                      <a:pt x="244" y="2992"/>
                    </a:lnTo>
                    <a:lnTo>
                      <a:pt x="336" y="3144"/>
                    </a:lnTo>
                    <a:lnTo>
                      <a:pt x="458" y="3297"/>
                    </a:lnTo>
                    <a:lnTo>
                      <a:pt x="580" y="3449"/>
                    </a:lnTo>
                    <a:lnTo>
                      <a:pt x="733" y="3572"/>
                    </a:lnTo>
                    <a:lnTo>
                      <a:pt x="885" y="3694"/>
                    </a:lnTo>
                    <a:lnTo>
                      <a:pt x="1068" y="3785"/>
                    </a:lnTo>
                    <a:lnTo>
                      <a:pt x="1221" y="3877"/>
                    </a:lnTo>
                    <a:lnTo>
                      <a:pt x="1404" y="3938"/>
                    </a:lnTo>
                    <a:lnTo>
                      <a:pt x="1618" y="3999"/>
                    </a:lnTo>
                    <a:lnTo>
                      <a:pt x="1801" y="4029"/>
                    </a:lnTo>
                    <a:lnTo>
                      <a:pt x="2228" y="4029"/>
                    </a:lnTo>
                    <a:lnTo>
                      <a:pt x="2411" y="3999"/>
                    </a:lnTo>
                    <a:lnTo>
                      <a:pt x="2625" y="3938"/>
                    </a:lnTo>
                    <a:lnTo>
                      <a:pt x="2808" y="3877"/>
                    </a:lnTo>
                    <a:lnTo>
                      <a:pt x="2961" y="3785"/>
                    </a:lnTo>
                    <a:lnTo>
                      <a:pt x="3144" y="3694"/>
                    </a:lnTo>
                    <a:lnTo>
                      <a:pt x="3297" y="3572"/>
                    </a:lnTo>
                    <a:lnTo>
                      <a:pt x="3449" y="3449"/>
                    </a:lnTo>
                    <a:lnTo>
                      <a:pt x="3571" y="3297"/>
                    </a:lnTo>
                    <a:lnTo>
                      <a:pt x="3693" y="3144"/>
                    </a:lnTo>
                    <a:lnTo>
                      <a:pt x="3785" y="2992"/>
                    </a:lnTo>
                    <a:lnTo>
                      <a:pt x="3876" y="2809"/>
                    </a:lnTo>
                    <a:lnTo>
                      <a:pt x="3937" y="2625"/>
                    </a:lnTo>
                    <a:lnTo>
                      <a:pt x="3999" y="2412"/>
                    </a:lnTo>
                    <a:lnTo>
                      <a:pt x="4029" y="2229"/>
                    </a:lnTo>
                    <a:lnTo>
                      <a:pt x="4029" y="2015"/>
                    </a:lnTo>
                    <a:lnTo>
                      <a:pt x="4029" y="1801"/>
                    </a:lnTo>
                    <a:lnTo>
                      <a:pt x="3999" y="1618"/>
                    </a:lnTo>
                    <a:lnTo>
                      <a:pt x="3937" y="1405"/>
                    </a:lnTo>
                    <a:lnTo>
                      <a:pt x="3876" y="1221"/>
                    </a:lnTo>
                    <a:lnTo>
                      <a:pt x="3785" y="1069"/>
                    </a:lnTo>
                    <a:lnTo>
                      <a:pt x="3693" y="886"/>
                    </a:lnTo>
                    <a:lnTo>
                      <a:pt x="3571" y="733"/>
                    </a:lnTo>
                    <a:lnTo>
                      <a:pt x="3449" y="580"/>
                    </a:lnTo>
                    <a:lnTo>
                      <a:pt x="3297" y="458"/>
                    </a:lnTo>
                    <a:lnTo>
                      <a:pt x="3144" y="336"/>
                    </a:lnTo>
                    <a:lnTo>
                      <a:pt x="2961" y="245"/>
                    </a:lnTo>
                    <a:lnTo>
                      <a:pt x="2808" y="153"/>
                    </a:lnTo>
                    <a:lnTo>
                      <a:pt x="2625" y="92"/>
                    </a:lnTo>
                    <a:lnTo>
                      <a:pt x="2411" y="31"/>
                    </a:lnTo>
                    <a:lnTo>
                      <a:pt x="2228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7" name="Google Shape;3737;p39"/>
              <p:cNvSpPr/>
              <p:nvPr/>
            </p:nvSpPr>
            <p:spPr>
              <a:xfrm>
                <a:off x="3794725" y="4167250"/>
                <a:ext cx="70225" cy="70225"/>
              </a:xfrm>
              <a:custGeom>
                <a:avLst/>
                <a:gdLst/>
                <a:ahLst/>
                <a:cxnLst/>
                <a:rect l="l" t="t" r="r" b="b"/>
                <a:pathLst>
                  <a:path w="2809" h="2809" extrusionOk="0">
                    <a:moveTo>
                      <a:pt x="1405" y="1"/>
                    </a:moveTo>
                    <a:lnTo>
                      <a:pt x="1130" y="31"/>
                    </a:lnTo>
                    <a:lnTo>
                      <a:pt x="855" y="92"/>
                    </a:lnTo>
                    <a:lnTo>
                      <a:pt x="611" y="245"/>
                    </a:lnTo>
                    <a:lnTo>
                      <a:pt x="397" y="398"/>
                    </a:lnTo>
                    <a:lnTo>
                      <a:pt x="245" y="611"/>
                    </a:lnTo>
                    <a:lnTo>
                      <a:pt x="92" y="856"/>
                    </a:lnTo>
                    <a:lnTo>
                      <a:pt x="31" y="1130"/>
                    </a:lnTo>
                    <a:lnTo>
                      <a:pt x="1" y="1405"/>
                    </a:lnTo>
                    <a:lnTo>
                      <a:pt x="31" y="1680"/>
                    </a:lnTo>
                    <a:lnTo>
                      <a:pt x="92" y="1954"/>
                    </a:lnTo>
                    <a:lnTo>
                      <a:pt x="245" y="2199"/>
                    </a:lnTo>
                    <a:lnTo>
                      <a:pt x="397" y="2412"/>
                    </a:lnTo>
                    <a:lnTo>
                      <a:pt x="611" y="2595"/>
                    </a:lnTo>
                    <a:lnTo>
                      <a:pt x="855" y="2717"/>
                    </a:lnTo>
                    <a:lnTo>
                      <a:pt x="1130" y="2778"/>
                    </a:lnTo>
                    <a:lnTo>
                      <a:pt x="1405" y="2809"/>
                    </a:lnTo>
                    <a:lnTo>
                      <a:pt x="1679" y="2778"/>
                    </a:lnTo>
                    <a:lnTo>
                      <a:pt x="1954" y="2717"/>
                    </a:lnTo>
                    <a:lnTo>
                      <a:pt x="2198" y="2595"/>
                    </a:lnTo>
                    <a:lnTo>
                      <a:pt x="2412" y="2412"/>
                    </a:lnTo>
                    <a:lnTo>
                      <a:pt x="2564" y="2199"/>
                    </a:lnTo>
                    <a:lnTo>
                      <a:pt x="2717" y="1954"/>
                    </a:lnTo>
                    <a:lnTo>
                      <a:pt x="2778" y="1680"/>
                    </a:lnTo>
                    <a:lnTo>
                      <a:pt x="2809" y="1405"/>
                    </a:lnTo>
                    <a:lnTo>
                      <a:pt x="2778" y="1130"/>
                    </a:lnTo>
                    <a:lnTo>
                      <a:pt x="2717" y="856"/>
                    </a:lnTo>
                    <a:lnTo>
                      <a:pt x="2564" y="611"/>
                    </a:lnTo>
                    <a:lnTo>
                      <a:pt x="2412" y="398"/>
                    </a:lnTo>
                    <a:lnTo>
                      <a:pt x="2198" y="245"/>
                    </a:lnTo>
                    <a:lnTo>
                      <a:pt x="1954" y="92"/>
                    </a:lnTo>
                    <a:lnTo>
                      <a:pt x="1679" y="31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8" name="Google Shape;3738;p39"/>
              <p:cNvSpPr/>
              <p:nvPr/>
            </p:nvSpPr>
            <p:spPr>
              <a:xfrm>
                <a:off x="5267425" y="3736900"/>
                <a:ext cx="731050" cy="447925"/>
              </a:xfrm>
              <a:custGeom>
                <a:avLst/>
                <a:gdLst/>
                <a:ahLst/>
                <a:cxnLst/>
                <a:rect l="l" t="t" r="r" b="b"/>
                <a:pathLst>
                  <a:path w="29242" h="17917" extrusionOk="0">
                    <a:moveTo>
                      <a:pt x="733" y="0"/>
                    </a:moveTo>
                    <a:lnTo>
                      <a:pt x="581" y="31"/>
                    </a:lnTo>
                    <a:lnTo>
                      <a:pt x="458" y="61"/>
                    </a:lnTo>
                    <a:lnTo>
                      <a:pt x="336" y="122"/>
                    </a:lnTo>
                    <a:lnTo>
                      <a:pt x="214" y="214"/>
                    </a:lnTo>
                    <a:lnTo>
                      <a:pt x="123" y="336"/>
                    </a:lnTo>
                    <a:lnTo>
                      <a:pt x="62" y="458"/>
                    </a:lnTo>
                    <a:lnTo>
                      <a:pt x="31" y="580"/>
                    </a:lnTo>
                    <a:lnTo>
                      <a:pt x="1" y="733"/>
                    </a:lnTo>
                    <a:lnTo>
                      <a:pt x="1" y="17184"/>
                    </a:lnTo>
                    <a:lnTo>
                      <a:pt x="31" y="17337"/>
                    </a:lnTo>
                    <a:lnTo>
                      <a:pt x="62" y="17490"/>
                    </a:lnTo>
                    <a:lnTo>
                      <a:pt x="123" y="17612"/>
                    </a:lnTo>
                    <a:lnTo>
                      <a:pt x="214" y="17703"/>
                    </a:lnTo>
                    <a:lnTo>
                      <a:pt x="336" y="17795"/>
                    </a:lnTo>
                    <a:lnTo>
                      <a:pt x="458" y="17856"/>
                    </a:lnTo>
                    <a:lnTo>
                      <a:pt x="581" y="17917"/>
                    </a:lnTo>
                    <a:lnTo>
                      <a:pt x="28661" y="17917"/>
                    </a:lnTo>
                    <a:lnTo>
                      <a:pt x="28814" y="17856"/>
                    </a:lnTo>
                    <a:lnTo>
                      <a:pt x="28936" y="17795"/>
                    </a:lnTo>
                    <a:lnTo>
                      <a:pt x="29027" y="17703"/>
                    </a:lnTo>
                    <a:lnTo>
                      <a:pt x="29119" y="17612"/>
                    </a:lnTo>
                    <a:lnTo>
                      <a:pt x="29180" y="17490"/>
                    </a:lnTo>
                    <a:lnTo>
                      <a:pt x="29241" y="17337"/>
                    </a:lnTo>
                    <a:lnTo>
                      <a:pt x="29241" y="17184"/>
                    </a:lnTo>
                    <a:lnTo>
                      <a:pt x="29241" y="733"/>
                    </a:lnTo>
                    <a:lnTo>
                      <a:pt x="29241" y="580"/>
                    </a:lnTo>
                    <a:lnTo>
                      <a:pt x="29180" y="458"/>
                    </a:lnTo>
                    <a:lnTo>
                      <a:pt x="29119" y="336"/>
                    </a:lnTo>
                    <a:lnTo>
                      <a:pt x="29027" y="214"/>
                    </a:lnTo>
                    <a:lnTo>
                      <a:pt x="28936" y="122"/>
                    </a:lnTo>
                    <a:lnTo>
                      <a:pt x="28814" y="61"/>
                    </a:lnTo>
                    <a:lnTo>
                      <a:pt x="28661" y="31"/>
                    </a:lnTo>
                    <a:lnTo>
                      <a:pt x="28508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39" name="Google Shape;3739;p39"/>
              <p:cNvSpPr/>
              <p:nvPr/>
            </p:nvSpPr>
            <p:spPr>
              <a:xfrm>
                <a:off x="5334575" y="3797175"/>
                <a:ext cx="2983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2107" extrusionOk="0">
                    <a:moveTo>
                      <a:pt x="1" y="1"/>
                    </a:moveTo>
                    <a:lnTo>
                      <a:pt x="1" y="2107"/>
                    </a:lnTo>
                    <a:lnTo>
                      <a:pt x="11935" y="2107"/>
                    </a:lnTo>
                    <a:lnTo>
                      <a:pt x="11935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0" name="Google Shape;3740;p39"/>
              <p:cNvSpPr/>
              <p:nvPr/>
            </p:nvSpPr>
            <p:spPr>
              <a:xfrm>
                <a:off x="5334575" y="3886450"/>
                <a:ext cx="29837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2077" extrusionOk="0">
                    <a:moveTo>
                      <a:pt x="1" y="1"/>
                    </a:moveTo>
                    <a:lnTo>
                      <a:pt x="1" y="2076"/>
                    </a:lnTo>
                    <a:lnTo>
                      <a:pt x="11935" y="2076"/>
                    </a:lnTo>
                    <a:lnTo>
                      <a:pt x="11935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1" name="Google Shape;3741;p39"/>
              <p:cNvSpPr/>
              <p:nvPr/>
            </p:nvSpPr>
            <p:spPr>
              <a:xfrm>
                <a:off x="5334575" y="3974975"/>
                <a:ext cx="2983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2107" extrusionOk="0">
                    <a:moveTo>
                      <a:pt x="1" y="0"/>
                    </a:moveTo>
                    <a:lnTo>
                      <a:pt x="1" y="2106"/>
                    </a:lnTo>
                    <a:lnTo>
                      <a:pt x="11935" y="2106"/>
                    </a:lnTo>
                    <a:lnTo>
                      <a:pt x="11935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2" name="Google Shape;3742;p39"/>
              <p:cNvSpPr/>
              <p:nvPr/>
            </p:nvSpPr>
            <p:spPr>
              <a:xfrm>
                <a:off x="5334575" y="4064250"/>
                <a:ext cx="2983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11935" h="2107" extrusionOk="0">
                    <a:moveTo>
                      <a:pt x="1" y="0"/>
                    </a:moveTo>
                    <a:lnTo>
                      <a:pt x="1" y="2106"/>
                    </a:lnTo>
                    <a:lnTo>
                      <a:pt x="11935" y="2106"/>
                    </a:lnTo>
                    <a:lnTo>
                      <a:pt x="11935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3" name="Google Shape;3743;p39"/>
              <p:cNvSpPr/>
              <p:nvPr/>
            </p:nvSpPr>
            <p:spPr>
              <a:xfrm>
                <a:off x="5334575" y="3797175"/>
                <a:ext cx="1488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2107" extrusionOk="0">
                    <a:moveTo>
                      <a:pt x="1" y="1"/>
                    </a:moveTo>
                    <a:lnTo>
                      <a:pt x="1" y="2107"/>
                    </a:lnTo>
                    <a:lnTo>
                      <a:pt x="5952" y="2107"/>
                    </a:lnTo>
                    <a:lnTo>
                      <a:pt x="5952" y="1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4" name="Google Shape;3744;p39"/>
              <p:cNvSpPr/>
              <p:nvPr/>
            </p:nvSpPr>
            <p:spPr>
              <a:xfrm>
                <a:off x="5334575" y="3886450"/>
                <a:ext cx="206825" cy="51925"/>
              </a:xfrm>
              <a:custGeom>
                <a:avLst/>
                <a:gdLst/>
                <a:ahLst/>
                <a:cxnLst/>
                <a:rect l="l" t="t" r="r" b="b"/>
                <a:pathLst>
                  <a:path w="8273" h="2077" extrusionOk="0">
                    <a:moveTo>
                      <a:pt x="1" y="1"/>
                    </a:moveTo>
                    <a:lnTo>
                      <a:pt x="1" y="2076"/>
                    </a:lnTo>
                    <a:lnTo>
                      <a:pt x="8272" y="2076"/>
                    </a:lnTo>
                    <a:lnTo>
                      <a:pt x="8272" y="1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5" name="Google Shape;3745;p39"/>
              <p:cNvSpPr/>
              <p:nvPr/>
            </p:nvSpPr>
            <p:spPr>
              <a:xfrm>
                <a:off x="5334575" y="3974975"/>
                <a:ext cx="14882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5953" h="2107" extrusionOk="0">
                    <a:moveTo>
                      <a:pt x="1" y="0"/>
                    </a:moveTo>
                    <a:lnTo>
                      <a:pt x="1" y="2106"/>
                    </a:lnTo>
                    <a:lnTo>
                      <a:pt x="5952" y="2106"/>
                    </a:lnTo>
                    <a:lnTo>
                      <a:pt x="5952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6" name="Google Shape;3746;p39"/>
              <p:cNvSpPr/>
              <p:nvPr/>
            </p:nvSpPr>
            <p:spPr>
              <a:xfrm>
                <a:off x="5334575" y="4064250"/>
                <a:ext cx="122875" cy="52675"/>
              </a:xfrm>
              <a:custGeom>
                <a:avLst/>
                <a:gdLst/>
                <a:ahLst/>
                <a:cxnLst/>
                <a:rect l="l" t="t" r="r" b="b"/>
                <a:pathLst>
                  <a:path w="4915" h="2107" extrusionOk="0">
                    <a:moveTo>
                      <a:pt x="1" y="0"/>
                    </a:moveTo>
                    <a:lnTo>
                      <a:pt x="1" y="2106"/>
                    </a:lnTo>
                    <a:lnTo>
                      <a:pt x="4915" y="2106"/>
                    </a:lnTo>
                    <a:lnTo>
                      <a:pt x="4915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7" name="Google Shape;3747;p39"/>
              <p:cNvSpPr/>
              <p:nvPr/>
            </p:nvSpPr>
            <p:spPr>
              <a:xfrm>
                <a:off x="5695500" y="3817775"/>
                <a:ext cx="10000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4030" extrusionOk="0">
                    <a:moveTo>
                      <a:pt x="1801" y="1"/>
                    </a:moveTo>
                    <a:lnTo>
                      <a:pt x="1588" y="31"/>
                    </a:lnTo>
                    <a:lnTo>
                      <a:pt x="1405" y="92"/>
                    </a:lnTo>
                    <a:lnTo>
                      <a:pt x="1222" y="153"/>
                    </a:lnTo>
                    <a:lnTo>
                      <a:pt x="1038" y="245"/>
                    </a:lnTo>
                    <a:lnTo>
                      <a:pt x="886" y="336"/>
                    </a:lnTo>
                    <a:lnTo>
                      <a:pt x="733" y="459"/>
                    </a:lnTo>
                    <a:lnTo>
                      <a:pt x="581" y="581"/>
                    </a:lnTo>
                    <a:lnTo>
                      <a:pt x="459" y="733"/>
                    </a:lnTo>
                    <a:lnTo>
                      <a:pt x="336" y="886"/>
                    </a:lnTo>
                    <a:lnTo>
                      <a:pt x="214" y="1038"/>
                    </a:lnTo>
                    <a:lnTo>
                      <a:pt x="153" y="1222"/>
                    </a:lnTo>
                    <a:lnTo>
                      <a:pt x="62" y="1405"/>
                    </a:lnTo>
                    <a:lnTo>
                      <a:pt x="31" y="1588"/>
                    </a:lnTo>
                    <a:lnTo>
                      <a:pt x="1" y="1802"/>
                    </a:lnTo>
                    <a:lnTo>
                      <a:pt x="1" y="2015"/>
                    </a:lnTo>
                    <a:lnTo>
                      <a:pt x="1" y="2198"/>
                    </a:lnTo>
                    <a:lnTo>
                      <a:pt x="31" y="2412"/>
                    </a:lnTo>
                    <a:lnTo>
                      <a:pt x="62" y="2595"/>
                    </a:lnTo>
                    <a:lnTo>
                      <a:pt x="153" y="2778"/>
                    </a:lnTo>
                    <a:lnTo>
                      <a:pt x="214" y="2961"/>
                    </a:lnTo>
                    <a:lnTo>
                      <a:pt x="336" y="3145"/>
                    </a:lnTo>
                    <a:lnTo>
                      <a:pt x="459" y="3297"/>
                    </a:lnTo>
                    <a:lnTo>
                      <a:pt x="581" y="3419"/>
                    </a:lnTo>
                    <a:lnTo>
                      <a:pt x="733" y="3572"/>
                    </a:lnTo>
                    <a:lnTo>
                      <a:pt x="886" y="3663"/>
                    </a:lnTo>
                    <a:lnTo>
                      <a:pt x="1038" y="3786"/>
                    </a:lnTo>
                    <a:lnTo>
                      <a:pt x="1222" y="3847"/>
                    </a:lnTo>
                    <a:lnTo>
                      <a:pt x="1405" y="3938"/>
                    </a:lnTo>
                    <a:lnTo>
                      <a:pt x="1588" y="3969"/>
                    </a:lnTo>
                    <a:lnTo>
                      <a:pt x="1801" y="3999"/>
                    </a:lnTo>
                    <a:lnTo>
                      <a:pt x="1985" y="4030"/>
                    </a:lnTo>
                    <a:lnTo>
                      <a:pt x="2198" y="3999"/>
                    </a:lnTo>
                    <a:lnTo>
                      <a:pt x="2412" y="3969"/>
                    </a:lnTo>
                    <a:lnTo>
                      <a:pt x="2595" y="3938"/>
                    </a:lnTo>
                    <a:lnTo>
                      <a:pt x="2778" y="3847"/>
                    </a:lnTo>
                    <a:lnTo>
                      <a:pt x="2961" y="3786"/>
                    </a:lnTo>
                    <a:lnTo>
                      <a:pt x="3114" y="3663"/>
                    </a:lnTo>
                    <a:lnTo>
                      <a:pt x="3267" y="3572"/>
                    </a:lnTo>
                    <a:lnTo>
                      <a:pt x="3419" y="3419"/>
                    </a:lnTo>
                    <a:lnTo>
                      <a:pt x="3541" y="3297"/>
                    </a:lnTo>
                    <a:lnTo>
                      <a:pt x="3663" y="3145"/>
                    </a:lnTo>
                    <a:lnTo>
                      <a:pt x="3755" y="2961"/>
                    </a:lnTo>
                    <a:lnTo>
                      <a:pt x="3846" y="2778"/>
                    </a:lnTo>
                    <a:lnTo>
                      <a:pt x="3908" y="2595"/>
                    </a:lnTo>
                    <a:lnTo>
                      <a:pt x="3969" y="2412"/>
                    </a:lnTo>
                    <a:lnTo>
                      <a:pt x="3999" y="2198"/>
                    </a:lnTo>
                    <a:lnTo>
                      <a:pt x="3999" y="2015"/>
                    </a:lnTo>
                    <a:lnTo>
                      <a:pt x="3999" y="1802"/>
                    </a:lnTo>
                    <a:lnTo>
                      <a:pt x="3969" y="1588"/>
                    </a:lnTo>
                    <a:lnTo>
                      <a:pt x="3908" y="1405"/>
                    </a:lnTo>
                    <a:lnTo>
                      <a:pt x="3846" y="1222"/>
                    </a:lnTo>
                    <a:lnTo>
                      <a:pt x="3755" y="1038"/>
                    </a:lnTo>
                    <a:lnTo>
                      <a:pt x="3663" y="886"/>
                    </a:lnTo>
                    <a:lnTo>
                      <a:pt x="3541" y="733"/>
                    </a:lnTo>
                    <a:lnTo>
                      <a:pt x="3419" y="581"/>
                    </a:lnTo>
                    <a:lnTo>
                      <a:pt x="3267" y="459"/>
                    </a:lnTo>
                    <a:lnTo>
                      <a:pt x="3114" y="336"/>
                    </a:lnTo>
                    <a:lnTo>
                      <a:pt x="2961" y="245"/>
                    </a:lnTo>
                    <a:lnTo>
                      <a:pt x="2778" y="153"/>
                    </a:lnTo>
                    <a:lnTo>
                      <a:pt x="2595" y="92"/>
                    </a:lnTo>
                    <a:lnTo>
                      <a:pt x="2412" y="31"/>
                    </a:lnTo>
                    <a:lnTo>
                      <a:pt x="2198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8" name="Google Shape;3748;p39"/>
              <p:cNvSpPr/>
              <p:nvPr/>
            </p:nvSpPr>
            <p:spPr>
              <a:xfrm>
                <a:off x="5710000" y="3832275"/>
                <a:ext cx="71000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2840" extrusionOk="0">
                    <a:moveTo>
                      <a:pt x="1405" y="1"/>
                    </a:moveTo>
                    <a:lnTo>
                      <a:pt x="1130" y="31"/>
                    </a:lnTo>
                    <a:lnTo>
                      <a:pt x="855" y="123"/>
                    </a:lnTo>
                    <a:lnTo>
                      <a:pt x="642" y="245"/>
                    </a:lnTo>
                    <a:lnTo>
                      <a:pt x="428" y="428"/>
                    </a:lnTo>
                    <a:lnTo>
                      <a:pt x="245" y="642"/>
                    </a:lnTo>
                    <a:lnTo>
                      <a:pt x="123" y="886"/>
                    </a:lnTo>
                    <a:lnTo>
                      <a:pt x="31" y="1130"/>
                    </a:lnTo>
                    <a:lnTo>
                      <a:pt x="1" y="1435"/>
                    </a:lnTo>
                    <a:lnTo>
                      <a:pt x="31" y="1710"/>
                    </a:lnTo>
                    <a:lnTo>
                      <a:pt x="123" y="1985"/>
                    </a:lnTo>
                    <a:lnTo>
                      <a:pt x="245" y="2229"/>
                    </a:lnTo>
                    <a:lnTo>
                      <a:pt x="428" y="2412"/>
                    </a:lnTo>
                    <a:lnTo>
                      <a:pt x="642" y="2595"/>
                    </a:lnTo>
                    <a:lnTo>
                      <a:pt x="855" y="2717"/>
                    </a:lnTo>
                    <a:lnTo>
                      <a:pt x="1130" y="2809"/>
                    </a:lnTo>
                    <a:lnTo>
                      <a:pt x="1405" y="2839"/>
                    </a:lnTo>
                    <a:lnTo>
                      <a:pt x="1710" y="2809"/>
                    </a:lnTo>
                    <a:lnTo>
                      <a:pt x="1954" y="2717"/>
                    </a:lnTo>
                    <a:lnTo>
                      <a:pt x="2198" y="2595"/>
                    </a:lnTo>
                    <a:lnTo>
                      <a:pt x="2412" y="2412"/>
                    </a:lnTo>
                    <a:lnTo>
                      <a:pt x="2595" y="2229"/>
                    </a:lnTo>
                    <a:lnTo>
                      <a:pt x="2717" y="1985"/>
                    </a:lnTo>
                    <a:lnTo>
                      <a:pt x="2809" y="1710"/>
                    </a:lnTo>
                    <a:lnTo>
                      <a:pt x="2839" y="1435"/>
                    </a:lnTo>
                    <a:lnTo>
                      <a:pt x="2809" y="1130"/>
                    </a:lnTo>
                    <a:lnTo>
                      <a:pt x="2717" y="886"/>
                    </a:lnTo>
                    <a:lnTo>
                      <a:pt x="2595" y="642"/>
                    </a:lnTo>
                    <a:lnTo>
                      <a:pt x="2412" y="428"/>
                    </a:lnTo>
                    <a:lnTo>
                      <a:pt x="2198" y="245"/>
                    </a:lnTo>
                    <a:lnTo>
                      <a:pt x="1954" y="123"/>
                    </a:lnTo>
                    <a:lnTo>
                      <a:pt x="1710" y="31"/>
                    </a:lnTo>
                    <a:lnTo>
                      <a:pt x="1405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49" name="Google Shape;3749;p39"/>
              <p:cNvSpPr/>
              <p:nvPr/>
            </p:nvSpPr>
            <p:spPr>
              <a:xfrm>
                <a:off x="5716875" y="3839150"/>
                <a:ext cx="64125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2565" extrusionOk="0">
                    <a:moveTo>
                      <a:pt x="1984" y="0"/>
                    </a:moveTo>
                    <a:lnTo>
                      <a:pt x="2076" y="183"/>
                    </a:lnTo>
                    <a:lnTo>
                      <a:pt x="2167" y="397"/>
                    </a:lnTo>
                    <a:lnTo>
                      <a:pt x="2228" y="611"/>
                    </a:lnTo>
                    <a:lnTo>
                      <a:pt x="2228" y="824"/>
                    </a:lnTo>
                    <a:lnTo>
                      <a:pt x="2228" y="1130"/>
                    </a:lnTo>
                    <a:lnTo>
                      <a:pt x="2137" y="1374"/>
                    </a:lnTo>
                    <a:lnTo>
                      <a:pt x="2015" y="1618"/>
                    </a:lnTo>
                    <a:lnTo>
                      <a:pt x="1832" y="1832"/>
                    </a:lnTo>
                    <a:lnTo>
                      <a:pt x="1618" y="2015"/>
                    </a:lnTo>
                    <a:lnTo>
                      <a:pt x="1374" y="2137"/>
                    </a:lnTo>
                    <a:lnTo>
                      <a:pt x="1099" y="2228"/>
                    </a:lnTo>
                    <a:lnTo>
                      <a:pt x="824" y="2259"/>
                    </a:lnTo>
                    <a:lnTo>
                      <a:pt x="611" y="2228"/>
                    </a:lnTo>
                    <a:lnTo>
                      <a:pt x="397" y="2167"/>
                    </a:lnTo>
                    <a:lnTo>
                      <a:pt x="183" y="2106"/>
                    </a:lnTo>
                    <a:lnTo>
                      <a:pt x="0" y="1984"/>
                    </a:lnTo>
                    <a:lnTo>
                      <a:pt x="92" y="2106"/>
                    </a:lnTo>
                    <a:lnTo>
                      <a:pt x="214" y="2228"/>
                    </a:lnTo>
                    <a:lnTo>
                      <a:pt x="367" y="2320"/>
                    </a:lnTo>
                    <a:lnTo>
                      <a:pt x="489" y="2412"/>
                    </a:lnTo>
                    <a:lnTo>
                      <a:pt x="641" y="2473"/>
                    </a:lnTo>
                    <a:lnTo>
                      <a:pt x="794" y="2534"/>
                    </a:lnTo>
                    <a:lnTo>
                      <a:pt x="977" y="2564"/>
                    </a:lnTo>
                    <a:lnTo>
                      <a:pt x="1130" y="2564"/>
                    </a:lnTo>
                    <a:lnTo>
                      <a:pt x="1435" y="2534"/>
                    </a:lnTo>
                    <a:lnTo>
                      <a:pt x="1679" y="2442"/>
                    </a:lnTo>
                    <a:lnTo>
                      <a:pt x="1923" y="2320"/>
                    </a:lnTo>
                    <a:lnTo>
                      <a:pt x="2137" y="2137"/>
                    </a:lnTo>
                    <a:lnTo>
                      <a:pt x="2320" y="1954"/>
                    </a:lnTo>
                    <a:lnTo>
                      <a:pt x="2442" y="1710"/>
                    </a:lnTo>
                    <a:lnTo>
                      <a:pt x="2534" y="1435"/>
                    </a:lnTo>
                    <a:lnTo>
                      <a:pt x="2564" y="1160"/>
                    </a:lnTo>
                    <a:lnTo>
                      <a:pt x="2534" y="977"/>
                    </a:lnTo>
                    <a:lnTo>
                      <a:pt x="2503" y="824"/>
                    </a:lnTo>
                    <a:lnTo>
                      <a:pt x="2473" y="641"/>
                    </a:lnTo>
                    <a:lnTo>
                      <a:pt x="2412" y="489"/>
                    </a:lnTo>
                    <a:lnTo>
                      <a:pt x="2320" y="367"/>
                    </a:lnTo>
                    <a:lnTo>
                      <a:pt x="2198" y="214"/>
                    </a:lnTo>
                    <a:lnTo>
                      <a:pt x="2106" y="122"/>
                    </a:lnTo>
                    <a:lnTo>
                      <a:pt x="1984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0" name="Google Shape;3750;p39"/>
              <p:cNvSpPr/>
              <p:nvPr/>
            </p:nvSpPr>
            <p:spPr>
              <a:xfrm>
                <a:off x="5836675" y="3817775"/>
                <a:ext cx="10075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030" extrusionOk="0">
                    <a:moveTo>
                      <a:pt x="1801" y="1"/>
                    </a:moveTo>
                    <a:lnTo>
                      <a:pt x="1618" y="31"/>
                    </a:lnTo>
                    <a:lnTo>
                      <a:pt x="1404" y="92"/>
                    </a:lnTo>
                    <a:lnTo>
                      <a:pt x="1221" y="153"/>
                    </a:lnTo>
                    <a:lnTo>
                      <a:pt x="1038" y="245"/>
                    </a:lnTo>
                    <a:lnTo>
                      <a:pt x="885" y="336"/>
                    </a:lnTo>
                    <a:lnTo>
                      <a:pt x="733" y="459"/>
                    </a:lnTo>
                    <a:lnTo>
                      <a:pt x="580" y="581"/>
                    </a:lnTo>
                    <a:lnTo>
                      <a:pt x="458" y="733"/>
                    </a:lnTo>
                    <a:lnTo>
                      <a:pt x="336" y="886"/>
                    </a:lnTo>
                    <a:lnTo>
                      <a:pt x="244" y="1038"/>
                    </a:lnTo>
                    <a:lnTo>
                      <a:pt x="153" y="1222"/>
                    </a:lnTo>
                    <a:lnTo>
                      <a:pt x="92" y="1405"/>
                    </a:lnTo>
                    <a:lnTo>
                      <a:pt x="31" y="1588"/>
                    </a:lnTo>
                    <a:lnTo>
                      <a:pt x="0" y="1802"/>
                    </a:lnTo>
                    <a:lnTo>
                      <a:pt x="0" y="2015"/>
                    </a:lnTo>
                    <a:lnTo>
                      <a:pt x="0" y="2198"/>
                    </a:lnTo>
                    <a:lnTo>
                      <a:pt x="31" y="2412"/>
                    </a:lnTo>
                    <a:lnTo>
                      <a:pt x="92" y="2595"/>
                    </a:lnTo>
                    <a:lnTo>
                      <a:pt x="153" y="2778"/>
                    </a:lnTo>
                    <a:lnTo>
                      <a:pt x="244" y="2961"/>
                    </a:lnTo>
                    <a:lnTo>
                      <a:pt x="336" y="3145"/>
                    </a:lnTo>
                    <a:lnTo>
                      <a:pt x="458" y="3297"/>
                    </a:lnTo>
                    <a:lnTo>
                      <a:pt x="580" y="3419"/>
                    </a:lnTo>
                    <a:lnTo>
                      <a:pt x="733" y="3572"/>
                    </a:lnTo>
                    <a:lnTo>
                      <a:pt x="885" y="3663"/>
                    </a:lnTo>
                    <a:lnTo>
                      <a:pt x="1038" y="3786"/>
                    </a:lnTo>
                    <a:lnTo>
                      <a:pt x="1221" y="3847"/>
                    </a:lnTo>
                    <a:lnTo>
                      <a:pt x="1404" y="3938"/>
                    </a:lnTo>
                    <a:lnTo>
                      <a:pt x="1618" y="3969"/>
                    </a:lnTo>
                    <a:lnTo>
                      <a:pt x="1801" y="3999"/>
                    </a:lnTo>
                    <a:lnTo>
                      <a:pt x="2015" y="4030"/>
                    </a:lnTo>
                    <a:lnTo>
                      <a:pt x="2228" y="3999"/>
                    </a:lnTo>
                    <a:lnTo>
                      <a:pt x="2412" y="3969"/>
                    </a:lnTo>
                    <a:lnTo>
                      <a:pt x="2595" y="3938"/>
                    </a:lnTo>
                    <a:lnTo>
                      <a:pt x="2778" y="3847"/>
                    </a:lnTo>
                    <a:lnTo>
                      <a:pt x="2961" y="3786"/>
                    </a:lnTo>
                    <a:lnTo>
                      <a:pt x="3144" y="3663"/>
                    </a:lnTo>
                    <a:lnTo>
                      <a:pt x="3297" y="3572"/>
                    </a:lnTo>
                    <a:lnTo>
                      <a:pt x="3419" y="3419"/>
                    </a:lnTo>
                    <a:lnTo>
                      <a:pt x="3571" y="3297"/>
                    </a:lnTo>
                    <a:lnTo>
                      <a:pt x="3694" y="3145"/>
                    </a:lnTo>
                    <a:lnTo>
                      <a:pt x="3785" y="2961"/>
                    </a:lnTo>
                    <a:lnTo>
                      <a:pt x="3877" y="2778"/>
                    </a:lnTo>
                    <a:lnTo>
                      <a:pt x="3938" y="2595"/>
                    </a:lnTo>
                    <a:lnTo>
                      <a:pt x="3968" y="2412"/>
                    </a:lnTo>
                    <a:lnTo>
                      <a:pt x="3999" y="2198"/>
                    </a:lnTo>
                    <a:lnTo>
                      <a:pt x="4029" y="2015"/>
                    </a:lnTo>
                    <a:lnTo>
                      <a:pt x="3999" y="1802"/>
                    </a:lnTo>
                    <a:lnTo>
                      <a:pt x="3968" y="1588"/>
                    </a:lnTo>
                    <a:lnTo>
                      <a:pt x="3938" y="1405"/>
                    </a:lnTo>
                    <a:lnTo>
                      <a:pt x="3877" y="1222"/>
                    </a:lnTo>
                    <a:lnTo>
                      <a:pt x="3785" y="1038"/>
                    </a:lnTo>
                    <a:lnTo>
                      <a:pt x="3694" y="886"/>
                    </a:lnTo>
                    <a:lnTo>
                      <a:pt x="3571" y="733"/>
                    </a:lnTo>
                    <a:lnTo>
                      <a:pt x="3419" y="581"/>
                    </a:lnTo>
                    <a:lnTo>
                      <a:pt x="3297" y="459"/>
                    </a:lnTo>
                    <a:lnTo>
                      <a:pt x="3144" y="336"/>
                    </a:lnTo>
                    <a:lnTo>
                      <a:pt x="2961" y="245"/>
                    </a:lnTo>
                    <a:lnTo>
                      <a:pt x="2778" y="153"/>
                    </a:lnTo>
                    <a:lnTo>
                      <a:pt x="2595" y="92"/>
                    </a:lnTo>
                    <a:lnTo>
                      <a:pt x="2412" y="31"/>
                    </a:lnTo>
                    <a:lnTo>
                      <a:pt x="2228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1" name="Google Shape;3751;p39"/>
              <p:cNvSpPr/>
              <p:nvPr/>
            </p:nvSpPr>
            <p:spPr>
              <a:xfrm>
                <a:off x="5851175" y="3832275"/>
                <a:ext cx="70975" cy="71000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2840" extrusionOk="0">
                    <a:moveTo>
                      <a:pt x="1435" y="1"/>
                    </a:moveTo>
                    <a:lnTo>
                      <a:pt x="1130" y="31"/>
                    </a:lnTo>
                    <a:lnTo>
                      <a:pt x="885" y="123"/>
                    </a:lnTo>
                    <a:lnTo>
                      <a:pt x="641" y="245"/>
                    </a:lnTo>
                    <a:lnTo>
                      <a:pt x="428" y="428"/>
                    </a:lnTo>
                    <a:lnTo>
                      <a:pt x="244" y="642"/>
                    </a:lnTo>
                    <a:lnTo>
                      <a:pt x="122" y="886"/>
                    </a:lnTo>
                    <a:lnTo>
                      <a:pt x="31" y="1130"/>
                    </a:lnTo>
                    <a:lnTo>
                      <a:pt x="0" y="1435"/>
                    </a:lnTo>
                    <a:lnTo>
                      <a:pt x="31" y="1710"/>
                    </a:lnTo>
                    <a:lnTo>
                      <a:pt x="122" y="1985"/>
                    </a:lnTo>
                    <a:lnTo>
                      <a:pt x="244" y="2229"/>
                    </a:lnTo>
                    <a:lnTo>
                      <a:pt x="428" y="2412"/>
                    </a:lnTo>
                    <a:lnTo>
                      <a:pt x="641" y="2595"/>
                    </a:lnTo>
                    <a:lnTo>
                      <a:pt x="885" y="2717"/>
                    </a:lnTo>
                    <a:lnTo>
                      <a:pt x="1130" y="2809"/>
                    </a:lnTo>
                    <a:lnTo>
                      <a:pt x="1435" y="2839"/>
                    </a:lnTo>
                    <a:lnTo>
                      <a:pt x="1709" y="2809"/>
                    </a:lnTo>
                    <a:lnTo>
                      <a:pt x="1984" y="2717"/>
                    </a:lnTo>
                    <a:lnTo>
                      <a:pt x="2228" y="2595"/>
                    </a:lnTo>
                    <a:lnTo>
                      <a:pt x="2442" y="2412"/>
                    </a:lnTo>
                    <a:lnTo>
                      <a:pt x="2595" y="2229"/>
                    </a:lnTo>
                    <a:lnTo>
                      <a:pt x="2747" y="1985"/>
                    </a:lnTo>
                    <a:lnTo>
                      <a:pt x="2808" y="1710"/>
                    </a:lnTo>
                    <a:lnTo>
                      <a:pt x="2839" y="1435"/>
                    </a:lnTo>
                    <a:lnTo>
                      <a:pt x="2808" y="1130"/>
                    </a:lnTo>
                    <a:lnTo>
                      <a:pt x="2747" y="886"/>
                    </a:lnTo>
                    <a:lnTo>
                      <a:pt x="2595" y="642"/>
                    </a:lnTo>
                    <a:lnTo>
                      <a:pt x="2442" y="428"/>
                    </a:lnTo>
                    <a:lnTo>
                      <a:pt x="2228" y="245"/>
                    </a:lnTo>
                    <a:lnTo>
                      <a:pt x="1984" y="123"/>
                    </a:lnTo>
                    <a:lnTo>
                      <a:pt x="1709" y="31"/>
                    </a:lnTo>
                    <a:lnTo>
                      <a:pt x="1435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2" name="Google Shape;3752;p39"/>
              <p:cNvSpPr/>
              <p:nvPr/>
            </p:nvSpPr>
            <p:spPr>
              <a:xfrm>
                <a:off x="5858025" y="3839150"/>
                <a:ext cx="64125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2565" extrusionOk="0">
                    <a:moveTo>
                      <a:pt x="1985" y="0"/>
                    </a:moveTo>
                    <a:lnTo>
                      <a:pt x="2107" y="183"/>
                    </a:lnTo>
                    <a:lnTo>
                      <a:pt x="2168" y="397"/>
                    </a:lnTo>
                    <a:lnTo>
                      <a:pt x="2229" y="611"/>
                    </a:lnTo>
                    <a:lnTo>
                      <a:pt x="2260" y="824"/>
                    </a:lnTo>
                    <a:lnTo>
                      <a:pt x="2229" y="1130"/>
                    </a:lnTo>
                    <a:lnTo>
                      <a:pt x="2137" y="1374"/>
                    </a:lnTo>
                    <a:lnTo>
                      <a:pt x="2015" y="1618"/>
                    </a:lnTo>
                    <a:lnTo>
                      <a:pt x="1832" y="1832"/>
                    </a:lnTo>
                    <a:lnTo>
                      <a:pt x="1619" y="2015"/>
                    </a:lnTo>
                    <a:lnTo>
                      <a:pt x="1405" y="2137"/>
                    </a:lnTo>
                    <a:lnTo>
                      <a:pt x="1130" y="2228"/>
                    </a:lnTo>
                    <a:lnTo>
                      <a:pt x="856" y="2259"/>
                    </a:lnTo>
                    <a:lnTo>
                      <a:pt x="611" y="2228"/>
                    </a:lnTo>
                    <a:lnTo>
                      <a:pt x="398" y="2167"/>
                    </a:lnTo>
                    <a:lnTo>
                      <a:pt x="184" y="2106"/>
                    </a:lnTo>
                    <a:lnTo>
                      <a:pt x="1" y="1984"/>
                    </a:lnTo>
                    <a:lnTo>
                      <a:pt x="1" y="1984"/>
                    </a:lnTo>
                    <a:lnTo>
                      <a:pt x="123" y="2106"/>
                    </a:lnTo>
                    <a:lnTo>
                      <a:pt x="245" y="2228"/>
                    </a:lnTo>
                    <a:lnTo>
                      <a:pt x="367" y="2320"/>
                    </a:lnTo>
                    <a:lnTo>
                      <a:pt x="489" y="2412"/>
                    </a:lnTo>
                    <a:lnTo>
                      <a:pt x="642" y="2473"/>
                    </a:lnTo>
                    <a:lnTo>
                      <a:pt x="825" y="2534"/>
                    </a:lnTo>
                    <a:lnTo>
                      <a:pt x="978" y="2564"/>
                    </a:lnTo>
                    <a:lnTo>
                      <a:pt x="1161" y="2564"/>
                    </a:lnTo>
                    <a:lnTo>
                      <a:pt x="1435" y="2534"/>
                    </a:lnTo>
                    <a:lnTo>
                      <a:pt x="1710" y="2442"/>
                    </a:lnTo>
                    <a:lnTo>
                      <a:pt x="1954" y="2320"/>
                    </a:lnTo>
                    <a:lnTo>
                      <a:pt x="2168" y="2137"/>
                    </a:lnTo>
                    <a:lnTo>
                      <a:pt x="2321" y="1954"/>
                    </a:lnTo>
                    <a:lnTo>
                      <a:pt x="2473" y="1710"/>
                    </a:lnTo>
                    <a:lnTo>
                      <a:pt x="2534" y="1435"/>
                    </a:lnTo>
                    <a:lnTo>
                      <a:pt x="2565" y="1160"/>
                    </a:lnTo>
                    <a:lnTo>
                      <a:pt x="2565" y="977"/>
                    </a:lnTo>
                    <a:lnTo>
                      <a:pt x="2534" y="824"/>
                    </a:lnTo>
                    <a:lnTo>
                      <a:pt x="2473" y="641"/>
                    </a:lnTo>
                    <a:lnTo>
                      <a:pt x="2412" y="489"/>
                    </a:lnTo>
                    <a:lnTo>
                      <a:pt x="2321" y="367"/>
                    </a:lnTo>
                    <a:lnTo>
                      <a:pt x="2229" y="214"/>
                    </a:lnTo>
                    <a:lnTo>
                      <a:pt x="2107" y="122"/>
                    </a:lnTo>
                    <a:lnTo>
                      <a:pt x="1985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3" name="Google Shape;3753;p39"/>
              <p:cNvSpPr/>
              <p:nvPr/>
            </p:nvSpPr>
            <p:spPr>
              <a:xfrm>
                <a:off x="5695500" y="3990225"/>
                <a:ext cx="10000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00" h="4030" extrusionOk="0">
                    <a:moveTo>
                      <a:pt x="1985" y="1"/>
                    </a:moveTo>
                    <a:lnTo>
                      <a:pt x="1801" y="31"/>
                    </a:lnTo>
                    <a:lnTo>
                      <a:pt x="1588" y="62"/>
                    </a:lnTo>
                    <a:lnTo>
                      <a:pt x="1405" y="92"/>
                    </a:lnTo>
                    <a:lnTo>
                      <a:pt x="1222" y="153"/>
                    </a:lnTo>
                    <a:lnTo>
                      <a:pt x="1038" y="245"/>
                    </a:lnTo>
                    <a:lnTo>
                      <a:pt x="886" y="367"/>
                    </a:lnTo>
                    <a:lnTo>
                      <a:pt x="733" y="459"/>
                    </a:lnTo>
                    <a:lnTo>
                      <a:pt x="581" y="611"/>
                    </a:lnTo>
                    <a:lnTo>
                      <a:pt x="459" y="733"/>
                    </a:lnTo>
                    <a:lnTo>
                      <a:pt x="336" y="886"/>
                    </a:lnTo>
                    <a:lnTo>
                      <a:pt x="214" y="1069"/>
                    </a:lnTo>
                    <a:lnTo>
                      <a:pt x="153" y="1252"/>
                    </a:lnTo>
                    <a:lnTo>
                      <a:pt x="62" y="1435"/>
                    </a:lnTo>
                    <a:lnTo>
                      <a:pt x="31" y="1618"/>
                    </a:lnTo>
                    <a:lnTo>
                      <a:pt x="1" y="1832"/>
                    </a:lnTo>
                    <a:lnTo>
                      <a:pt x="1" y="2015"/>
                    </a:lnTo>
                    <a:lnTo>
                      <a:pt x="1" y="2229"/>
                    </a:lnTo>
                    <a:lnTo>
                      <a:pt x="31" y="2443"/>
                    </a:lnTo>
                    <a:lnTo>
                      <a:pt x="62" y="2626"/>
                    </a:lnTo>
                    <a:lnTo>
                      <a:pt x="153" y="2809"/>
                    </a:lnTo>
                    <a:lnTo>
                      <a:pt x="214" y="2992"/>
                    </a:lnTo>
                    <a:lnTo>
                      <a:pt x="336" y="3145"/>
                    </a:lnTo>
                    <a:lnTo>
                      <a:pt x="459" y="3297"/>
                    </a:lnTo>
                    <a:lnTo>
                      <a:pt x="581" y="3450"/>
                    </a:lnTo>
                    <a:lnTo>
                      <a:pt x="733" y="3572"/>
                    </a:lnTo>
                    <a:lnTo>
                      <a:pt x="886" y="3694"/>
                    </a:lnTo>
                    <a:lnTo>
                      <a:pt x="1038" y="3786"/>
                    </a:lnTo>
                    <a:lnTo>
                      <a:pt x="1222" y="3877"/>
                    </a:lnTo>
                    <a:lnTo>
                      <a:pt x="1405" y="3938"/>
                    </a:lnTo>
                    <a:lnTo>
                      <a:pt x="1588" y="3999"/>
                    </a:lnTo>
                    <a:lnTo>
                      <a:pt x="1801" y="4030"/>
                    </a:lnTo>
                    <a:lnTo>
                      <a:pt x="2198" y="4030"/>
                    </a:lnTo>
                    <a:lnTo>
                      <a:pt x="2412" y="3999"/>
                    </a:lnTo>
                    <a:lnTo>
                      <a:pt x="2595" y="3938"/>
                    </a:lnTo>
                    <a:lnTo>
                      <a:pt x="2778" y="3877"/>
                    </a:lnTo>
                    <a:lnTo>
                      <a:pt x="2961" y="3786"/>
                    </a:lnTo>
                    <a:lnTo>
                      <a:pt x="3114" y="3694"/>
                    </a:lnTo>
                    <a:lnTo>
                      <a:pt x="3267" y="3572"/>
                    </a:lnTo>
                    <a:lnTo>
                      <a:pt x="3419" y="3450"/>
                    </a:lnTo>
                    <a:lnTo>
                      <a:pt x="3541" y="3297"/>
                    </a:lnTo>
                    <a:lnTo>
                      <a:pt x="3663" y="3145"/>
                    </a:lnTo>
                    <a:lnTo>
                      <a:pt x="3755" y="2992"/>
                    </a:lnTo>
                    <a:lnTo>
                      <a:pt x="3846" y="2809"/>
                    </a:lnTo>
                    <a:lnTo>
                      <a:pt x="3908" y="2626"/>
                    </a:lnTo>
                    <a:lnTo>
                      <a:pt x="3969" y="2443"/>
                    </a:lnTo>
                    <a:lnTo>
                      <a:pt x="3999" y="2229"/>
                    </a:lnTo>
                    <a:lnTo>
                      <a:pt x="3999" y="2015"/>
                    </a:lnTo>
                    <a:lnTo>
                      <a:pt x="3999" y="1832"/>
                    </a:lnTo>
                    <a:lnTo>
                      <a:pt x="3969" y="1618"/>
                    </a:lnTo>
                    <a:lnTo>
                      <a:pt x="3908" y="1435"/>
                    </a:lnTo>
                    <a:lnTo>
                      <a:pt x="3846" y="1252"/>
                    </a:lnTo>
                    <a:lnTo>
                      <a:pt x="3755" y="1069"/>
                    </a:lnTo>
                    <a:lnTo>
                      <a:pt x="3663" y="886"/>
                    </a:lnTo>
                    <a:lnTo>
                      <a:pt x="3541" y="733"/>
                    </a:lnTo>
                    <a:lnTo>
                      <a:pt x="3419" y="611"/>
                    </a:lnTo>
                    <a:lnTo>
                      <a:pt x="3267" y="459"/>
                    </a:lnTo>
                    <a:lnTo>
                      <a:pt x="3114" y="367"/>
                    </a:lnTo>
                    <a:lnTo>
                      <a:pt x="2961" y="245"/>
                    </a:lnTo>
                    <a:lnTo>
                      <a:pt x="2778" y="153"/>
                    </a:lnTo>
                    <a:lnTo>
                      <a:pt x="2595" y="92"/>
                    </a:lnTo>
                    <a:lnTo>
                      <a:pt x="2412" y="62"/>
                    </a:lnTo>
                    <a:lnTo>
                      <a:pt x="2198" y="31"/>
                    </a:lnTo>
                    <a:lnTo>
                      <a:pt x="1985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4" name="Google Shape;3754;p39"/>
              <p:cNvSpPr/>
              <p:nvPr/>
            </p:nvSpPr>
            <p:spPr>
              <a:xfrm>
                <a:off x="5710000" y="4005500"/>
                <a:ext cx="71000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2840" h="2839" extrusionOk="0">
                    <a:moveTo>
                      <a:pt x="1405" y="0"/>
                    </a:moveTo>
                    <a:lnTo>
                      <a:pt x="1130" y="31"/>
                    </a:lnTo>
                    <a:lnTo>
                      <a:pt x="855" y="122"/>
                    </a:lnTo>
                    <a:lnTo>
                      <a:pt x="642" y="244"/>
                    </a:lnTo>
                    <a:lnTo>
                      <a:pt x="428" y="397"/>
                    </a:lnTo>
                    <a:lnTo>
                      <a:pt x="245" y="611"/>
                    </a:lnTo>
                    <a:lnTo>
                      <a:pt x="123" y="855"/>
                    </a:lnTo>
                    <a:lnTo>
                      <a:pt x="31" y="1130"/>
                    </a:lnTo>
                    <a:lnTo>
                      <a:pt x="1" y="1404"/>
                    </a:lnTo>
                    <a:lnTo>
                      <a:pt x="31" y="1709"/>
                    </a:lnTo>
                    <a:lnTo>
                      <a:pt x="123" y="1954"/>
                    </a:lnTo>
                    <a:lnTo>
                      <a:pt x="245" y="2198"/>
                    </a:lnTo>
                    <a:lnTo>
                      <a:pt x="428" y="2411"/>
                    </a:lnTo>
                    <a:lnTo>
                      <a:pt x="642" y="2595"/>
                    </a:lnTo>
                    <a:lnTo>
                      <a:pt x="855" y="2717"/>
                    </a:lnTo>
                    <a:lnTo>
                      <a:pt x="1130" y="2808"/>
                    </a:lnTo>
                    <a:lnTo>
                      <a:pt x="1405" y="2839"/>
                    </a:lnTo>
                    <a:lnTo>
                      <a:pt x="1710" y="2808"/>
                    </a:lnTo>
                    <a:lnTo>
                      <a:pt x="1954" y="2717"/>
                    </a:lnTo>
                    <a:lnTo>
                      <a:pt x="2198" y="2595"/>
                    </a:lnTo>
                    <a:lnTo>
                      <a:pt x="2412" y="2411"/>
                    </a:lnTo>
                    <a:lnTo>
                      <a:pt x="2595" y="2198"/>
                    </a:lnTo>
                    <a:lnTo>
                      <a:pt x="2717" y="1954"/>
                    </a:lnTo>
                    <a:lnTo>
                      <a:pt x="2809" y="1709"/>
                    </a:lnTo>
                    <a:lnTo>
                      <a:pt x="2839" y="1404"/>
                    </a:lnTo>
                    <a:lnTo>
                      <a:pt x="2809" y="1130"/>
                    </a:lnTo>
                    <a:lnTo>
                      <a:pt x="2717" y="855"/>
                    </a:lnTo>
                    <a:lnTo>
                      <a:pt x="2595" y="611"/>
                    </a:lnTo>
                    <a:lnTo>
                      <a:pt x="2412" y="397"/>
                    </a:lnTo>
                    <a:lnTo>
                      <a:pt x="2198" y="244"/>
                    </a:lnTo>
                    <a:lnTo>
                      <a:pt x="1954" y="122"/>
                    </a:lnTo>
                    <a:lnTo>
                      <a:pt x="1710" y="31"/>
                    </a:lnTo>
                    <a:lnTo>
                      <a:pt x="1405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5" name="Google Shape;3755;p39"/>
              <p:cNvSpPr/>
              <p:nvPr/>
            </p:nvSpPr>
            <p:spPr>
              <a:xfrm>
                <a:off x="5716875" y="4012350"/>
                <a:ext cx="64125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2565" extrusionOk="0">
                    <a:moveTo>
                      <a:pt x="1984" y="1"/>
                    </a:moveTo>
                    <a:lnTo>
                      <a:pt x="2076" y="184"/>
                    </a:lnTo>
                    <a:lnTo>
                      <a:pt x="2167" y="367"/>
                    </a:lnTo>
                    <a:lnTo>
                      <a:pt x="2228" y="581"/>
                    </a:lnTo>
                    <a:lnTo>
                      <a:pt x="2228" y="825"/>
                    </a:lnTo>
                    <a:lnTo>
                      <a:pt x="2228" y="1100"/>
                    </a:lnTo>
                    <a:lnTo>
                      <a:pt x="2137" y="1374"/>
                    </a:lnTo>
                    <a:lnTo>
                      <a:pt x="2015" y="1619"/>
                    </a:lnTo>
                    <a:lnTo>
                      <a:pt x="1832" y="1832"/>
                    </a:lnTo>
                    <a:lnTo>
                      <a:pt x="1618" y="1985"/>
                    </a:lnTo>
                    <a:lnTo>
                      <a:pt x="1374" y="2137"/>
                    </a:lnTo>
                    <a:lnTo>
                      <a:pt x="1099" y="2199"/>
                    </a:lnTo>
                    <a:lnTo>
                      <a:pt x="824" y="2229"/>
                    </a:lnTo>
                    <a:lnTo>
                      <a:pt x="611" y="2229"/>
                    </a:lnTo>
                    <a:lnTo>
                      <a:pt x="397" y="2168"/>
                    </a:lnTo>
                    <a:lnTo>
                      <a:pt x="183" y="2076"/>
                    </a:lnTo>
                    <a:lnTo>
                      <a:pt x="0" y="1954"/>
                    </a:lnTo>
                    <a:lnTo>
                      <a:pt x="92" y="2107"/>
                    </a:lnTo>
                    <a:lnTo>
                      <a:pt x="214" y="2199"/>
                    </a:lnTo>
                    <a:lnTo>
                      <a:pt x="367" y="2321"/>
                    </a:lnTo>
                    <a:lnTo>
                      <a:pt x="489" y="2382"/>
                    </a:lnTo>
                    <a:lnTo>
                      <a:pt x="641" y="2473"/>
                    </a:lnTo>
                    <a:lnTo>
                      <a:pt x="794" y="2504"/>
                    </a:lnTo>
                    <a:lnTo>
                      <a:pt x="977" y="2534"/>
                    </a:lnTo>
                    <a:lnTo>
                      <a:pt x="1130" y="2565"/>
                    </a:lnTo>
                    <a:lnTo>
                      <a:pt x="1435" y="2534"/>
                    </a:lnTo>
                    <a:lnTo>
                      <a:pt x="1679" y="2443"/>
                    </a:lnTo>
                    <a:lnTo>
                      <a:pt x="1923" y="2321"/>
                    </a:lnTo>
                    <a:lnTo>
                      <a:pt x="2137" y="2137"/>
                    </a:lnTo>
                    <a:lnTo>
                      <a:pt x="2320" y="1924"/>
                    </a:lnTo>
                    <a:lnTo>
                      <a:pt x="2442" y="1680"/>
                    </a:lnTo>
                    <a:lnTo>
                      <a:pt x="2534" y="1435"/>
                    </a:lnTo>
                    <a:lnTo>
                      <a:pt x="2564" y="1130"/>
                    </a:lnTo>
                    <a:lnTo>
                      <a:pt x="2534" y="978"/>
                    </a:lnTo>
                    <a:lnTo>
                      <a:pt x="2503" y="794"/>
                    </a:lnTo>
                    <a:lnTo>
                      <a:pt x="2473" y="642"/>
                    </a:lnTo>
                    <a:lnTo>
                      <a:pt x="2412" y="489"/>
                    </a:lnTo>
                    <a:lnTo>
                      <a:pt x="2320" y="337"/>
                    </a:lnTo>
                    <a:lnTo>
                      <a:pt x="2198" y="215"/>
                    </a:lnTo>
                    <a:lnTo>
                      <a:pt x="2106" y="92"/>
                    </a:lnTo>
                    <a:lnTo>
                      <a:pt x="1984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6" name="Google Shape;3756;p39"/>
              <p:cNvSpPr/>
              <p:nvPr/>
            </p:nvSpPr>
            <p:spPr>
              <a:xfrm>
                <a:off x="5836675" y="3990225"/>
                <a:ext cx="100750" cy="100750"/>
              </a:xfrm>
              <a:custGeom>
                <a:avLst/>
                <a:gdLst/>
                <a:ahLst/>
                <a:cxnLst/>
                <a:rect l="l" t="t" r="r" b="b"/>
                <a:pathLst>
                  <a:path w="4030" h="4030" extrusionOk="0">
                    <a:moveTo>
                      <a:pt x="2015" y="1"/>
                    </a:moveTo>
                    <a:lnTo>
                      <a:pt x="1801" y="31"/>
                    </a:lnTo>
                    <a:lnTo>
                      <a:pt x="1618" y="62"/>
                    </a:lnTo>
                    <a:lnTo>
                      <a:pt x="1404" y="92"/>
                    </a:lnTo>
                    <a:lnTo>
                      <a:pt x="1221" y="153"/>
                    </a:lnTo>
                    <a:lnTo>
                      <a:pt x="1038" y="245"/>
                    </a:lnTo>
                    <a:lnTo>
                      <a:pt x="885" y="367"/>
                    </a:lnTo>
                    <a:lnTo>
                      <a:pt x="733" y="459"/>
                    </a:lnTo>
                    <a:lnTo>
                      <a:pt x="580" y="611"/>
                    </a:lnTo>
                    <a:lnTo>
                      <a:pt x="458" y="733"/>
                    </a:lnTo>
                    <a:lnTo>
                      <a:pt x="336" y="886"/>
                    </a:lnTo>
                    <a:lnTo>
                      <a:pt x="244" y="1069"/>
                    </a:lnTo>
                    <a:lnTo>
                      <a:pt x="153" y="1252"/>
                    </a:lnTo>
                    <a:lnTo>
                      <a:pt x="92" y="1435"/>
                    </a:lnTo>
                    <a:lnTo>
                      <a:pt x="31" y="1618"/>
                    </a:lnTo>
                    <a:lnTo>
                      <a:pt x="0" y="1832"/>
                    </a:lnTo>
                    <a:lnTo>
                      <a:pt x="0" y="2015"/>
                    </a:lnTo>
                    <a:lnTo>
                      <a:pt x="0" y="2229"/>
                    </a:lnTo>
                    <a:lnTo>
                      <a:pt x="31" y="2443"/>
                    </a:lnTo>
                    <a:lnTo>
                      <a:pt x="92" y="2626"/>
                    </a:lnTo>
                    <a:lnTo>
                      <a:pt x="153" y="2809"/>
                    </a:lnTo>
                    <a:lnTo>
                      <a:pt x="244" y="2992"/>
                    </a:lnTo>
                    <a:lnTo>
                      <a:pt x="336" y="3145"/>
                    </a:lnTo>
                    <a:lnTo>
                      <a:pt x="458" y="3297"/>
                    </a:lnTo>
                    <a:lnTo>
                      <a:pt x="580" y="3450"/>
                    </a:lnTo>
                    <a:lnTo>
                      <a:pt x="733" y="3572"/>
                    </a:lnTo>
                    <a:lnTo>
                      <a:pt x="885" y="3694"/>
                    </a:lnTo>
                    <a:lnTo>
                      <a:pt x="1038" y="3786"/>
                    </a:lnTo>
                    <a:lnTo>
                      <a:pt x="1221" y="3877"/>
                    </a:lnTo>
                    <a:lnTo>
                      <a:pt x="1404" y="3938"/>
                    </a:lnTo>
                    <a:lnTo>
                      <a:pt x="1618" y="3999"/>
                    </a:lnTo>
                    <a:lnTo>
                      <a:pt x="1801" y="4030"/>
                    </a:lnTo>
                    <a:lnTo>
                      <a:pt x="2228" y="4030"/>
                    </a:lnTo>
                    <a:lnTo>
                      <a:pt x="2412" y="3999"/>
                    </a:lnTo>
                    <a:lnTo>
                      <a:pt x="2595" y="3938"/>
                    </a:lnTo>
                    <a:lnTo>
                      <a:pt x="2778" y="3877"/>
                    </a:lnTo>
                    <a:lnTo>
                      <a:pt x="2961" y="3786"/>
                    </a:lnTo>
                    <a:lnTo>
                      <a:pt x="3144" y="3694"/>
                    </a:lnTo>
                    <a:lnTo>
                      <a:pt x="3297" y="3572"/>
                    </a:lnTo>
                    <a:lnTo>
                      <a:pt x="3419" y="3450"/>
                    </a:lnTo>
                    <a:lnTo>
                      <a:pt x="3571" y="3297"/>
                    </a:lnTo>
                    <a:lnTo>
                      <a:pt x="3694" y="3145"/>
                    </a:lnTo>
                    <a:lnTo>
                      <a:pt x="3785" y="2992"/>
                    </a:lnTo>
                    <a:lnTo>
                      <a:pt x="3877" y="2809"/>
                    </a:lnTo>
                    <a:lnTo>
                      <a:pt x="3938" y="2626"/>
                    </a:lnTo>
                    <a:lnTo>
                      <a:pt x="3968" y="2443"/>
                    </a:lnTo>
                    <a:lnTo>
                      <a:pt x="3999" y="2229"/>
                    </a:lnTo>
                    <a:lnTo>
                      <a:pt x="4029" y="2015"/>
                    </a:lnTo>
                    <a:lnTo>
                      <a:pt x="3999" y="1832"/>
                    </a:lnTo>
                    <a:lnTo>
                      <a:pt x="3968" y="1618"/>
                    </a:lnTo>
                    <a:lnTo>
                      <a:pt x="3938" y="1435"/>
                    </a:lnTo>
                    <a:lnTo>
                      <a:pt x="3877" y="1252"/>
                    </a:lnTo>
                    <a:lnTo>
                      <a:pt x="3785" y="1069"/>
                    </a:lnTo>
                    <a:lnTo>
                      <a:pt x="3694" y="886"/>
                    </a:lnTo>
                    <a:lnTo>
                      <a:pt x="3571" y="733"/>
                    </a:lnTo>
                    <a:lnTo>
                      <a:pt x="3419" y="611"/>
                    </a:lnTo>
                    <a:lnTo>
                      <a:pt x="3297" y="459"/>
                    </a:lnTo>
                    <a:lnTo>
                      <a:pt x="3144" y="367"/>
                    </a:lnTo>
                    <a:lnTo>
                      <a:pt x="2961" y="245"/>
                    </a:lnTo>
                    <a:lnTo>
                      <a:pt x="2778" y="153"/>
                    </a:lnTo>
                    <a:lnTo>
                      <a:pt x="2595" y="92"/>
                    </a:lnTo>
                    <a:lnTo>
                      <a:pt x="2412" y="62"/>
                    </a:lnTo>
                    <a:lnTo>
                      <a:pt x="2228" y="31"/>
                    </a:lnTo>
                    <a:lnTo>
                      <a:pt x="2015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7" name="Google Shape;3757;p39"/>
              <p:cNvSpPr/>
              <p:nvPr/>
            </p:nvSpPr>
            <p:spPr>
              <a:xfrm>
                <a:off x="5851175" y="4005500"/>
                <a:ext cx="70975" cy="70975"/>
              </a:xfrm>
              <a:custGeom>
                <a:avLst/>
                <a:gdLst/>
                <a:ahLst/>
                <a:cxnLst/>
                <a:rect l="l" t="t" r="r" b="b"/>
                <a:pathLst>
                  <a:path w="2839" h="2839" extrusionOk="0">
                    <a:moveTo>
                      <a:pt x="1435" y="0"/>
                    </a:moveTo>
                    <a:lnTo>
                      <a:pt x="1130" y="31"/>
                    </a:lnTo>
                    <a:lnTo>
                      <a:pt x="885" y="122"/>
                    </a:lnTo>
                    <a:lnTo>
                      <a:pt x="641" y="244"/>
                    </a:lnTo>
                    <a:lnTo>
                      <a:pt x="428" y="397"/>
                    </a:lnTo>
                    <a:lnTo>
                      <a:pt x="244" y="611"/>
                    </a:lnTo>
                    <a:lnTo>
                      <a:pt x="122" y="855"/>
                    </a:lnTo>
                    <a:lnTo>
                      <a:pt x="31" y="1130"/>
                    </a:lnTo>
                    <a:lnTo>
                      <a:pt x="0" y="1404"/>
                    </a:lnTo>
                    <a:lnTo>
                      <a:pt x="31" y="1709"/>
                    </a:lnTo>
                    <a:lnTo>
                      <a:pt x="122" y="1954"/>
                    </a:lnTo>
                    <a:lnTo>
                      <a:pt x="244" y="2198"/>
                    </a:lnTo>
                    <a:lnTo>
                      <a:pt x="428" y="2411"/>
                    </a:lnTo>
                    <a:lnTo>
                      <a:pt x="641" y="2595"/>
                    </a:lnTo>
                    <a:lnTo>
                      <a:pt x="885" y="2717"/>
                    </a:lnTo>
                    <a:lnTo>
                      <a:pt x="1130" y="2808"/>
                    </a:lnTo>
                    <a:lnTo>
                      <a:pt x="1435" y="2839"/>
                    </a:lnTo>
                    <a:lnTo>
                      <a:pt x="1709" y="2808"/>
                    </a:lnTo>
                    <a:lnTo>
                      <a:pt x="1984" y="2717"/>
                    </a:lnTo>
                    <a:lnTo>
                      <a:pt x="2228" y="2595"/>
                    </a:lnTo>
                    <a:lnTo>
                      <a:pt x="2442" y="2411"/>
                    </a:lnTo>
                    <a:lnTo>
                      <a:pt x="2595" y="2198"/>
                    </a:lnTo>
                    <a:lnTo>
                      <a:pt x="2747" y="1954"/>
                    </a:lnTo>
                    <a:lnTo>
                      <a:pt x="2808" y="1709"/>
                    </a:lnTo>
                    <a:lnTo>
                      <a:pt x="2839" y="1404"/>
                    </a:lnTo>
                    <a:lnTo>
                      <a:pt x="2808" y="1130"/>
                    </a:lnTo>
                    <a:lnTo>
                      <a:pt x="2747" y="855"/>
                    </a:lnTo>
                    <a:lnTo>
                      <a:pt x="2595" y="611"/>
                    </a:lnTo>
                    <a:lnTo>
                      <a:pt x="2442" y="397"/>
                    </a:lnTo>
                    <a:lnTo>
                      <a:pt x="2228" y="244"/>
                    </a:lnTo>
                    <a:lnTo>
                      <a:pt x="1984" y="122"/>
                    </a:lnTo>
                    <a:lnTo>
                      <a:pt x="1709" y="31"/>
                    </a:lnTo>
                    <a:lnTo>
                      <a:pt x="1435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8" name="Google Shape;3758;p39"/>
              <p:cNvSpPr/>
              <p:nvPr/>
            </p:nvSpPr>
            <p:spPr>
              <a:xfrm>
                <a:off x="5858025" y="4012350"/>
                <a:ext cx="64125" cy="64125"/>
              </a:xfrm>
              <a:custGeom>
                <a:avLst/>
                <a:gdLst/>
                <a:ahLst/>
                <a:cxnLst/>
                <a:rect l="l" t="t" r="r" b="b"/>
                <a:pathLst>
                  <a:path w="2565" h="2565" extrusionOk="0">
                    <a:moveTo>
                      <a:pt x="1985" y="1"/>
                    </a:moveTo>
                    <a:lnTo>
                      <a:pt x="2107" y="184"/>
                    </a:lnTo>
                    <a:lnTo>
                      <a:pt x="2168" y="367"/>
                    </a:lnTo>
                    <a:lnTo>
                      <a:pt x="2229" y="581"/>
                    </a:lnTo>
                    <a:lnTo>
                      <a:pt x="2260" y="825"/>
                    </a:lnTo>
                    <a:lnTo>
                      <a:pt x="2229" y="1100"/>
                    </a:lnTo>
                    <a:lnTo>
                      <a:pt x="2137" y="1374"/>
                    </a:lnTo>
                    <a:lnTo>
                      <a:pt x="2015" y="1619"/>
                    </a:lnTo>
                    <a:lnTo>
                      <a:pt x="1832" y="1832"/>
                    </a:lnTo>
                    <a:lnTo>
                      <a:pt x="1619" y="1985"/>
                    </a:lnTo>
                    <a:lnTo>
                      <a:pt x="1405" y="2137"/>
                    </a:lnTo>
                    <a:lnTo>
                      <a:pt x="1130" y="2199"/>
                    </a:lnTo>
                    <a:lnTo>
                      <a:pt x="856" y="2229"/>
                    </a:lnTo>
                    <a:lnTo>
                      <a:pt x="611" y="2229"/>
                    </a:lnTo>
                    <a:lnTo>
                      <a:pt x="398" y="2168"/>
                    </a:lnTo>
                    <a:lnTo>
                      <a:pt x="184" y="2076"/>
                    </a:lnTo>
                    <a:lnTo>
                      <a:pt x="1" y="1954"/>
                    </a:lnTo>
                    <a:lnTo>
                      <a:pt x="1" y="1954"/>
                    </a:lnTo>
                    <a:lnTo>
                      <a:pt x="123" y="2107"/>
                    </a:lnTo>
                    <a:lnTo>
                      <a:pt x="245" y="2199"/>
                    </a:lnTo>
                    <a:lnTo>
                      <a:pt x="367" y="2321"/>
                    </a:lnTo>
                    <a:lnTo>
                      <a:pt x="489" y="2382"/>
                    </a:lnTo>
                    <a:lnTo>
                      <a:pt x="642" y="2473"/>
                    </a:lnTo>
                    <a:lnTo>
                      <a:pt x="825" y="2504"/>
                    </a:lnTo>
                    <a:lnTo>
                      <a:pt x="978" y="2534"/>
                    </a:lnTo>
                    <a:lnTo>
                      <a:pt x="1161" y="2565"/>
                    </a:lnTo>
                    <a:lnTo>
                      <a:pt x="1435" y="2534"/>
                    </a:lnTo>
                    <a:lnTo>
                      <a:pt x="1710" y="2443"/>
                    </a:lnTo>
                    <a:lnTo>
                      <a:pt x="1954" y="2321"/>
                    </a:lnTo>
                    <a:lnTo>
                      <a:pt x="2168" y="2137"/>
                    </a:lnTo>
                    <a:lnTo>
                      <a:pt x="2321" y="1924"/>
                    </a:lnTo>
                    <a:lnTo>
                      <a:pt x="2473" y="1680"/>
                    </a:lnTo>
                    <a:lnTo>
                      <a:pt x="2534" y="1435"/>
                    </a:lnTo>
                    <a:lnTo>
                      <a:pt x="2565" y="1130"/>
                    </a:lnTo>
                    <a:lnTo>
                      <a:pt x="2565" y="978"/>
                    </a:lnTo>
                    <a:lnTo>
                      <a:pt x="2534" y="794"/>
                    </a:lnTo>
                    <a:lnTo>
                      <a:pt x="2473" y="642"/>
                    </a:lnTo>
                    <a:lnTo>
                      <a:pt x="2412" y="489"/>
                    </a:lnTo>
                    <a:lnTo>
                      <a:pt x="2321" y="337"/>
                    </a:lnTo>
                    <a:lnTo>
                      <a:pt x="2229" y="215"/>
                    </a:lnTo>
                    <a:lnTo>
                      <a:pt x="2107" y="92"/>
                    </a:lnTo>
                    <a:lnTo>
                      <a:pt x="1985" y="1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59" name="Google Shape;3759;p39"/>
              <p:cNvSpPr/>
              <p:nvPr/>
            </p:nvSpPr>
            <p:spPr>
              <a:xfrm>
                <a:off x="3719950" y="2994450"/>
                <a:ext cx="224350" cy="172475"/>
              </a:xfrm>
              <a:custGeom>
                <a:avLst/>
                <a:gdLst/>
                <a:ahLst/>
                <a:cxnLst/>
                <a:rect l="l" t="t" r="r" b="b"/>
                <a:pathLst>
                  <a:path w="8974" h="6899" extrusionOk="0">
                    <a:moveTo>
                      <a:pt x="4487" y="0"/>
                    </a:moveTo>
                    <a:lnTo>
                      <a:pt x="0" y="6898"/>
                    </a:lnTo>
                    <a:lnTo>
                      <a:pt x="8974" y="6898"/>
                    </a:lnTo>
                    <a:lnTo>
                      <a:pt x="4487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0" name="Google Shape;3760;p39"/>
              <p:cNvSpPr/>
              <p:nvPr/>
            </p:nvSpPr>
            <p:spPr>
              <a:xfrm>
                <a:off x="3325450" y="2932625"/>
                <a:ext cx="45800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3401" extrusionOk="0">
                    <a:moveTo>
                      <a:pt x="0" y="1"/>
                    </a:moveTo>
                    <a:lnTo>
                      <a:pt x="0" y="13400"/>
                    </a:lnTo>
                    <a:lnTo>
                      <a:pt x="1832" y="13400"/>
                    </a:lnTo>
                    <a:lnTo>
                      <a:pt x="1832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1" name="Google Shape;3761;p39"/>
              <p:cNvSpPr/>
              <p:nvPr/>
            </p:nvSpPr>
            <p:spPr>
              <a:xfrm>
                <a:off x="3404050" y="2932625"/>
                <a:ext cx="45800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3401" extrusionOk="0">
                    <a:moveTo>
                      <a:pt x="0" y="1"/>
                    </a:moveTo>
                    <a:lnTo>
                      <a:pt x="0" y="13400"/>
                    </a:lnTo>
                    <a:lnTo>
                      <a:pt x="1831" y="13400"/>
                    </a:lnTo>
                    <a:lnTo>
                      <a:pt x="183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2" name="Google Shape;3762;p39"/>
              <p:cNvSpPr/>
              <p:nvPr/>
            </p:nvSpPr>
            <p:spPr>
              <a:xfrm>
                <a:off x="3482625" y="2932625"/>
                <a:ext cx="45825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13401" extrusionOk="0">
                    <a:moveTo>
                      <a:pt x="1" y="1"/>
                    </a:moveTo>
                    <a:lnTo>
                      <a:pt x="1" y="13400"/>
                    </a:lnTo>
                    <a:lnTo>
                      <a:pt x="1832" y="13400"/>
                    </a:lnTo>
                    <a:lnTo>
                      <a:pt x="1832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3" name="Google Shape;3763;p39"/>
              <p:cNvSpPr/>
              <p:nvPr/>
            </p:nvSpPr>
            <p:spPr>
              <a:xfrm>
                <a:off x="4127425" y="2932625"/>
                <a:ext cx="45050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13401" extrusionOk="0">
                    <a:moveTo>
                      <a:pt x="0" y="1"/>
                    </a:moveTo>
                    <a:lnTo>
                      <a:pt x="0" y="13400"/>
                    </a:lnTo>
                    <a:lnTo>
                      <a:pt x="1801" y="13400"/>
                    </a:lnTo>
                    <a:lnTo>
                      <a:pt x="180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4" name="Google Shape;3764;p39"/>
              <p:cNvSpPr/>
              <p:nvPr/>
            </p:nvSpPr>
            <p:spPr>
              <a:xfrm>
                <a:off x="4206025" y="2932625"/>
                <a:ext cx="45025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13401" extrusionOk="0">
                    <a:moveTo>
                      <a:pt x="0" y="1"/>
                    </a:moveTo>
                    <a:lnTo>
                      <a:pt x="0" y="13400"/>
                    </a:lnTo>
                    <a:lnTo>
                      <a:pt x="1801" y="13400"/>
                    </a:lnTo>
                    <a:lnTo>
                      <a:pt x="180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5" name="Google Shape;3765;p39"/>
              <p:cNvSpPr/>
              <p:nvPr/>
            </p:nvSpPr>
            <p:spPr>
              <a:xfrm>
                <a:off x="4283850" y="2932625"/>
                <a:ext cx="45800" cy="335025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13401" extrusionOk="0">
                    <a:moveTo>
                      <a:pt x="0" y="1"/>
                    </a:moveTo>
                    <a:lnTo>
                      <a:pt x="0" y="13400"/>
                    </a:lnTo>
                    <a:lnTo>
                      <a:pt x="1832" y="13400"/>
                    </a:lnTo>
                    <a:lnTo>
                      <a:pt x="1832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6" name="Google Shape;3766;p39"/>
              <p:cNvSpPr/>
              <p:nvPr/>
            </p:nvSpPr>
            <p:spPr>
              <a:xfrm>
                <a:off x="3325450" y="3064650"/>
                <a:ext cx="45800" cy="203000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8120" extrusionOk="0">
                    <a:moveTo>
                      <a:pt x="0" y="0"/>
                    </a:moveTo>
                    <a:lnTo>
                      <a:pt x="0" y="8119"/>
                    </a:lnTo>
                    <a:lnTo>
                      <a:pt x="1832" y="8119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7" name="Google Shape;3767;p39"/>
              <p:cNvSpPr/>
              <p:nvPr/>
            </p:nvSpPr>
            <p:spPr>
              <a:xfrm>
                <a:off x="3404050" y="3099750"/>
                <a:ext cx="45800" cy="167900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6716" extrusionOk="0">
                    <a:moveTo>
                      <a:pt x="0" y="0"/>
                    </a:moveTo>
                    <a:lnTo>
                      <a:pt x="0" y="6715"/>
                    </a:lnTo>
                    <a:lnTo>
                      <a:pt x="1831" y="6715"/>
                    </a:lnTo>
                    <a:lnTo>
                      <a:pt x="1831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8" name="Google Shape;3768;p39"/>
              <p:cNvSpPr/>
              <p:nvPr/>
            </p:nvSpPr>
            <p:spPr>
              <a:xfrm>
                <a:off x="3482625" y="3099750"/>
                <a:ext cx="45825" cy="167900"/>
              </a:xfrm>
              <a:custGeom>
                <a:avLst/>
                <a:gdLst/>
                <a:ahLst/>
                <a:cxnLst/>
                <a:rect l="l" t="t" r="r" b="b"/>
                <a:pathLst>
                  <a:path w="1833" h="6716" extrusionOk="0">
                    <a:moveTo>
                      <a:pt x="1" y="0"/>
                    </a:moveTo>
                    <a:lnTo>
                      <a:pt x="1" y="6715"/>
                    </a:lnTo>
                    <a:lnTo>
                      <a:pt x="1832" y="6715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69" name="Google Shape;3769;p39"/>
              <p:cNvSpPr/>
              <p:nvPr/>
            </p:nvSpPr>
            <p:spPr>
              <a:xfrm>
                <a:off x="4127425" y="3099750"/>
                <a:ext cx="45050" cy="167900"/>
              </a:xfrm>
              <a:custGeom>
                <a:avLst/>
                <a:gdLst/>
                <a:ahLst/>
                <a:cxnLst/>
                <a:rect l="l" t="t" r="r" b="b"/>
                <a:pathLst>
                  <a:path w="1802" h="6716" extrusionOk="0">
                    <a:moveTo>
                      <a:pt x="0" y="0"/>
                    </a:moveTo>
                    <a:lnTo>
                      <a:pt x="0" y="6715"/>
                    </a:lnTo>
                    <a:lnTo>
                      <a:pt x="1801" y="6715"/>
                    </a:lnTo>
                    <a:lnTo>
                      <a:pt x="1801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0" name="Google Shape;3770;p39"/>
              <p:cNvSpPr/>
              <p:nvPr/>
            </p:nvSpPr>
            <p:spPr>
              <a:xfrm>
                <a:off x="4206025" y="3064650"/>
                <a:ext cx="45025" cy="203000"/>
              </a:xfrm>
              <a:custGeom>
                <a:avLst/>
                <a:gdLst/>
                <a:ahLst/>
                <a:cxnLst/>
                <a:rect l="l" t="t" r="r" b="b"/>
                <a:pathLst>
                  <a:path w="1801" h="8120" extrusionOk="0">
                    <a:moveTo>
                      <a:pt x="0" y="0"/>
                    </a:moveTo>
                    <a:lnTo>
                      <a:pt x="0" y="8119"/>
                    </a:lnTo>
                    <a:lnTo>
                      <a:pt x="1801" y="8119"/>
                    </a:lnTo>
                    <a:lnTo>
                      <a:pt x="1801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1" name="Google Shape;3771;p39"/>
              <p:cNvSpPr/>
              <p:nvPr/>
            </p:nvSpPr>
            <p:spPr>
              <a:xfrm>
                <a:off x="4283850" y="3099750"/>
                <a:ext cx="45800" cy="167900"/>
              </a:xfrm>
              <a:custGeom>
                <a:avLst/>
                <a:gdLst/>
                <a:ahLst/>
                <a:cxnLst/>
                <a:rect l="l" t="t" r="r" b="b"/>
                <a:pathLst>
                  <a:path w="1832" h="6716" extrusionOk="0">
                    <a:moveTo>
                      <a:pt x="0" y="0"/>
                    </a:moveTo>
                    <a:lnTo>
                      <a:pt x="0" y="6715"/>
                    </a:lnTo>
                    <a:lnTo>
                      <a:pt x="1832" y="6715"/>
                    </a:lnTo>
                    <a:lnTo>
                      <a:pt x="1832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2" name="Google Shape;3772;p39"/>
              <p:cNvSpPr/>
              <p:nvPr/>
            </p:nvSpPr>
            <p:spPr>
              <a:xfrm>
                <a:off x="6493675" y="3038700"/>
                <a:ext cx="888200" cy="547900"/>
              </a:xfrm>
              <a:custGeom>
                <a:avLst/>
                <a:gdLst/>
                <a:ahLst/>
                <a:cxnLst/>
                <a:rect l="l" t="t" r="r" b="b"/>
                <a:pathLst>
                  <a:path w="35528" h="21916" extrusionOk="0">
                    <a:moveTo>
                      <a:pt x="1648" y="1"/>
                    </a:moveTo>
                    <a:lnTo>
                      <a:pt x="1312" y="31"/>
                    </a:lnTo>
                    <a:lnTo>
                      <a:pt x="1007" y="123"/>
                    </a:lnTo>
                    <a:lnTo>
                      <a:pt x="733" y="275"/>
                    </a:lnTo>
                    <a:lnTo>
                      <a:pt x="488" y="458"/>
                    </a:lnTo>
                    <a:lnTo>
                      <a:pt x="275" y="703"/>
                    </a:lnTo>
                    <a:lnTo>
                      <a:pt x="122" y="1008"/>
                    </a:lnTo>
                    <a:lnTo>
                      <a:pt x="31" y="1313"/>
                    </a:lnTo>
                    <a:lnTo>
                      <a:pt x="0" y="1649"/>
                    </a:lnTo>
                    <a:lnTo>
                      <a:pt x="0" y="20267"/>
                    </a:lnTo>
                    <a:lnTo>
                      <a:pt x="31" y="20603"/>
                    </a:lnTo>
                    <a:lnTo>
                      <a:pt x="122" y="20908"/>
                    </a:lnTo>
                    <a:lnTo>
                      <a:pt x="275" y="21183"/>
                    </a:lnTo>
                    <a:lnTo>
                      <a:pt x="488" y="21427"/>
                    </a:lnTo>
                    <a:lnTo>
                      <a:pt x="733" y="21641"/>
                    </a:lnTo>
                    <a:lnTo>
                      <a:pt x="1007" y="21793"/>
                    </a:lnTo>
                    <a:lnTo>
                      <a:pt x="1312" y="21885"/>
                    </a:lnTo>
                    <a:lnTo>
                      <a:pt x="1648" y="21916"/>
                    </a:lnTo>
                    <a:lnTo>
                      <a:pt x="33880" y="21916"/>
                    </a:lnTo>
                    <a:lnTo>
                      <a:pt x="34216" y="21885"/>
                    </a:lnTo>
                    <a:lnTo>
                      <a:pt x="34521" y="21793"/>
                    </a:lnTo>
                    <a:lnTo>
                      <a:pt x="34795" y="21641"/>
                    </a:lnTo>
                    <a:lnTo>
                      <a:pt x="35040" y="21427"/>
                    </a:lnTo>
                    <a:lnTo>
                      <a:pt x="35253" y="21183"/>
                    </a:lnTo>
                    <a:lnTo>
                      <a:pt x="35406" y="20908"/>
                    </a:lnTo>
                    <a:lnTo>
                      <a:pt x="35497" y="20603"/>
                    </a:lnTo>
                    <a:lnTo>
                      <a:pt x="35528" y="20267"/>
                    </a:lnTo>
                    <a:lnTo>
                      <a:pt x="35528" y="1649"/>
                    </a:lnTo>
                    <a:lnTo>
                      <a:pt x="35497" y="1313"/>
                    </a:lnTo>
                    <a:lnTo>
                      <a:pt x="35406" y="1008"/>
                    </a:lnTo>
                    <a:lnTo>
                      <a:pt x="35253" y="703"/>
                    </a:lnTo>
                    <a:lnTo>
                      <a:pt x="35040" y="458"/>
                    </a:lnTo>
                    <a:lnTo>
                      <a:pt x="34795" y="275"/>
                    </a:lnTo>
                    <a:lnTo>
                      <a:pt x="34521" y="123"/>
                    </a:lnTo>
                    <a:lnTo>
                      <a:pt x="34216" y="31"/>
                    </a:lnTo>
                    <a:lnTo>
                      <a:pt x="33880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3" name="Google Shape;3773;p39"/>
              <p:cNvSpPr/>
              <p:nvPr/>
            </p:nvSpPr>
            <p:spPr>
              <a:xfrm>
                <a:off x="6273900" y="3800225"/>
                <a:ext cx="887475" cy="1021750"/>
              </a:xfrm>
              <a:custGeom>
                <a:avLst/>
                <a:gdLst/>
                <a:ahLst/>
                <a:cxnLst/>
                <a:rect l="l" t="t" r="r" b="b"/>
                <a:pathLst>
                  <a:path w="35499" h="40870" extrusionOk="0">
                    <a:moveTo>
                      <a:pt x="1649" y="1"/>
                    </a:moveTo>
                    <a:lnTo>
                      <a:pt x="1313" y="31"/>
                    </a:lnTo>
                    <a:lnTo>
                      <a:pt x="1008" y="123"/>
                    </a:lnTo>
                    <a:lnTo>
                      <a:pt x="703" y="275"/>
                    </a:lnTo>
                    <a:lnTo>
                      <a:pt x="458" y="489"/>
                    </a:lnTo>
                    <a:lnTo>
                      <a:pt x="275" y="733"/>
                    </a:lnTo>
                    <a:lnTo>
                      <a:pt x="123" y="1008"/>
                    </a:lnTo>
                    <a:lnTo>
                      <a:pt x="31" y="1313"/>
                    </a:lnTo>
                    <a:lnTo>
                      <a:pt x="1" y="1649"/>
                    </a:lnTo>
                    <a:lnTo>
                      <a:pt x="1" y="40870"/>
                    </a:lnTo>
                    <a:lnTo>
                      <a:pt x="35498" y="40870"/>
                    </a:lnTo>
                    <a:lnTo>
                      <a:pt x="35498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4" name="Google Shape;3774;p39"/>
              <p:cNvSpPr/>
              <p:nvPr/>
            </p:nvSpPr>
            <p:spPr>
              <a:xfrm>
                <a:off x="6618050" y="3586575"/>
                <a:ext cx="141950" cy="213675"/>
              </a:xfrm>
              <a:custGeom>
                <a:avLst/>
                <a:gdLst/>
                <a:ahLst/>
                <a:cxnLst/>
                <a:rect l="l" t="t" r="r" b="b"/>
                <a:pathLst>
                  <a:path w="5678" h="8547" extrusionOk="0">
                    <a:moveTo>
                      <a:pt x="0" y="1"/>
                    </a:moveTo>
                    <a:lnTo>
                      <a:pt x="0" y="8547"/>
                    </a:lnTo>
                    <a:lnTo>
                      <a:pt x="5677" y="8547"/>
                    </a:lnTo>
                    <a:lnTo>
                      <a:pt x="5677" y="1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5" name="Google Shape;3775;p39"/>
              <p:cNvSpPr/>
              <p:nvPr/>
            </p:nvSpPr>
            <p:spPr>
              <a:xfrm>
                <a:off x="7058325" y="3586575"/>
                <a:ext cx="141200" cy="213675"/>
              </a:xfrm>
              <a:custGeom>
                <a:avLst/>
                <a:gdLst/>
                <a:ahLst/>
                <a:cxnLst/>
                <a:rect l="l" t="t" r="r" b="b"/>
                <a:pathLst>
                  <a:path w="5648" h="8547" extrusionOk="0">
                    <a:moveTo>
                      <a:pt x="1" y="1"/>
                    </a:moveTo>
                    <a:lnTo>
                      <a:pt x="1" y="8547"/>
                    </a:lnTo>
                    <a:lnTo>
                      <a:pt x="5647" y="8547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6" name="Google Shape;3776;p39"/>
              <p:cNvSpPr/>
              <p:nvPr/>
            </p:nvSpPr>
            <p:spPr>
              <a:xfrm>
                <a:off x="458625" y="3800225"/>
                <a:ext cx="888225" cy="1021750"/>
              </a:xfrm>
              <a:custGeom>
                <a:avLst/>
                <a:gdLst/>
                <a:ahLst/>
                <a:cxnLst/>
                <a:rect l="l" t="t" r="r" b="b"/>
                <a:pathLst>
                  <a:path w="35529" h="40870" extrusionOk="0">
                    <a:moveTo>
                      <a:pt x="1" y="1"/>
                    </a:moveTo>
                    <a:lnTo>
                      <a:pt x="1" y="40870"/>
                    </a:lnTo>
                    <a:lnTo>
                      <a:pt x="35529" y="40870"/>
                    </a:lnTo>
                    <a:lnTo>
                      <a:pt x="35529" y="1649"/>
                    </a:lnTo>
                    <a:lnTo>
                      <a:pt x="35498" y="1313"/>
                    </a:lnTo>
                    <a:lnTo>
                      <a:pt x="35376" y="1008"/>
                    </a:lnTo>
                    <a:lnTo>
                      <a:pt x="35224" y="733"/>
                    </a:lnTo>
                    <a:lnTo>
                      <a:pt x="35041" y="489"/>
                    </a:lnTo>
                    <a:lnTo>
                      <a:pt x="34796" y="275"/>
                    </a:lnTo>
                    <a:lnTo>
                      <a:pt x="34522" y="123"/>
                    </a:lnTo>
                    <a:lnTo>
                      <a:pt x="34186" y="31"/>
                    </a:lnTo>
                    <a:lnTo>
                      <a:pt x="33881" y="1"/>
                    </a:lnTo>
                    <a:close/>
                  </a:path>
                </a:pathLst>
              </a:custGeom>
              <a:solidFill>
                <a:schemeClr val="accent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7" name="Google Shape;3777;p39"/>
              <p:cNvSpPr/>
              <p:nvPr/>
            </p:nvSpPr>
            <p:spPr>
              <a:xfrm>
                <a:off x="420475" y="3586575"/>
                <a:ext cx="141200" cy="213675"/>
              </a:xfrm>
              <a:custGeom>
                <a:avLst/>
                <a:gdLst/>
                <a:ahLst/>
                <a:cxnLst/>
                <a:rect l="l" t="t" r="r" b="b"/>
                <a:pathLst>
                  <a:path w="5648" h="8547" extrusionOk="0">
                    <a:moveTo>
                      <a:pt x="1" y="1"/>
                    </a:moveTo>
                    <a:lnTo>
                      <a:pt x="1" y="8547"/>
                    </a:lnTo>
                    <a:lnTo>
                      <a:pt x="5647" y="8547"/>
                    </a:lnTo>
                    <a:lnTo>
                      <a:pt x="5647" y="1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8" name="Google Shape;3778;p39"/>
              <p:cNvSpPr/>
              <p:nvPr/>
            </p:nvSpPr>
            <p:spPr>
              <a:xfrm>
                <a:off x="4976700" y="3788775"/>
                <a:ext cx="176300" cy="349525"/>
              </a:xfrm>
              <a:custGeom>
                <a:avLst/>
                <a:gdLst/>
                <a:ahLst/>
                <a:cxnLst/>
                <a:rect l="l" t="t" r="r" b="b"/>
                <a:pathLst>
                  <a:path w="7052" h="13981" extrusionOk="0">
                    <a:moveTo>
                      <a:pt x="520" y="1"/>
                    </a:moveTo>
                    <a:lnTo>
                      <a:pt x="397" y="31"/>
                    </a:lnTo>
                    <a:lnTo>
                      <a:pt x="306" y="92"/>
                    </a:lnTo>
                    <a:lnTo>
                      <a:pt x="214" y="184"/>
                    </a:lnTo>
                    <a:lnTo>
                      <a:pt x="123" y="276"/>
                    </a:lnTo>
                    <a:lnTo>
                      <a:pt x="62" y="398"/>
                    </a:lnTo>
                    <a:lnTo>
                      <a:pt x="31" y="520"/>
                    </a:lnTo>
                    <a:lnTo>
                      <a:pt x="1" y="642"/>
                    </a:lnTo>
                    <a:lnTo>
                      <a:pt x="1" y="13339"/>
                    </a:lnTo>
                    <a:lnTo>
                      <a:pt x="31" y="13461"/>
                    </a:lnTo>
                    <a:lnTo>
                      <a:pt x="62" y="13583"/>
                    </a:lnTo>
                    <a:lnTo>
                      <a:pt x="123" y="13705"/>
                    </a:lnTo>
                    <a:lnTo>
                      <a:pt x="214" y="13797"/>
                    </a:lnTo>
                    <a:lnTo>
                      <a:pt x="306" y="13889"/>
                    </a:lnTo>
                    <a:lnTo>
                      <a:pt x="397" y="13950"/>
                    </a:lnTo>
                    <a:lnTo>
                      <a:pt x="520" y="13980"/>
                    </a:lnTo>
                    <a:lnTo>
                      <a:pt x="6532" y="13980"/>
                    </a:lnTo>
                    <a:lnTo>
                      <a:pt x="6655" y="13950"/>
                    </a:lnTo>
                    <a:lnTo>
                      <a:pt x="6777" y="13889"/>
                    </a:lnTo>
                    <a:lnTo>
                      <a:pt x="6868" y="13797"/>
                    </a:lnTo>
                    <a:lnTo>
                      <a:pt x="6929" y="13705"/>
                    </a:lnTo>
                    <a:lnTo>
                      <a:pt x="6990" y="13583"/>
                    </a:lnTo>
                    <a:lnTo>
                      <a:pt x="7051" y="13461"/>
                    </a:lnTo>
                    <a:lnTo>
                      <a:pt x="7051" y="13339"/>
                    </a:lnTo>
                    <a:lnTo>
                      <a:pt x="7051" y="642"/>
                    </a:lnTo>
                    <a:lnTo>
                      <a:pt x="7051" y="520"/>
                    </a:lnTo>
                    <a:lnTo>
                      <a:pt x="6990" y="398"/>
                    </a:lnTo>
                    <a:lnTo>
                      <a:pt x="6929" y="276"/>
                    </a:lnTo>
                    <a:lnTo>
                      <a:pt x="6868" y="184"/>
                    </a:lnTo>
                    <a:lnTo>
                      <a:pt x="6777" y="92"/>
                    </a:lnTo>
                    <a:lnTo>
                      <a:pt x="6655" y="31"/>
                    </a:lnTo>
                    <a:lnTo>
                      <a:pt x="6532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79" name="Google Shape;3779;p39"/>
              <p:cNvSpPr/>
              <p:nvPr/>
            </p:nvSpPr>
            <p:spPr>
              <a:xfrm>
                <a:off x="5008000" y="3839150"/>
                <a:ext cx="36650" cy="25030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0012" extrusionOk="0">
                    <a:moveTo>
                      <a:pt x="733" y="0"/>
                    </a:moveTo>
                    <a:lnTo>
                      <a:pt x="580" y="31"/>
                    </a:lnTo>
                    <a:lnTo>
                      <a:pt x="427" y="61"/>
                    </a:lnTo>
                    <a:lnTo>
                      <a:pt x="305" y="122"/>
                    </a:lnTo>
                    <a:lnTo>
                      <a:pt x="214" y="214"/>
                    </a:lnTo>
                    <a:lnTo>
                      <a:pt x="122" y="336"/>
                    </a:lnTo>
                    <a:lnTo>
                      <a:pt x="31" y="458"/>
                    </a:lnTo>
                    <a:lnTo>
                      <a:pt x="0" y="580"/>
                    </a:lnTo>
                    <a:lnTo>
                      <a:pt x="0" y="733"/>
                    </a:lnTo>
                    <a:lnTo>
                      <a:pt x="0" y="9279"/>
                    </a:lnTo>
                    <a:lnTo>
                      <a:pt x="0" y="9432"/>
                    </a:lnTo>
                    <a:lnTo>
                      <a:pt x="31" y="9584"/>
                    </a:lnTo>
                    <a:lnTo>
                      <a:pt x="122" y="9706"/>
                    </a:lnTo>
                    <a:lnTo>
                      <a:pt x="214" y="9798"/>
                    </a:lnTo>
                    <a:lnTo>
                      <a:pt x="305" y="9890"/>
                    </a:lnTo>
                    <a:lnTo>
                      <a:pt x="427" y="9981"/>
                    </a:lnTo>
                    <a:lnTo>
                      <a:pt x="580" y="10012"/>
                    </a:lnTo>
                    <a:lnTo>
                      <a:pt x="885" y="10012"/>
                    </a:lnTo>
                    <a:lnTo>
                      <a:pt x="1007" y="9981"/>
                    </a:lnTo>
                    <a:lnTo>
                      <a:pt x="1129" y="9890"/>
                    </a:lnTo>
                    <a:lnTo>
                      <a:pt x="1251" y="9798"/>
                    </a:lnTo>
                    <a:lnTo>
                      <a:pt x="1343" y="9706"/>
                    </a:lnTo>
                    <a:lnTo>
                      <a:pt x="1404" y="9584"/>
                    </a:lnTo>
                    <a:lnTo>
                      <a:pt x="1435" y="9432"/>
                    </a:lnTo>
                    <a:lnTo>
                      <a:pt x="1465" y="9279"/>
                    </a:lnTo>
                    <a:lnTo>
                      <a:pt x="1465" y="733"/>
                    </a:lnTo>
                    <a:lnTo>
                      <a:pt x="1435" y="580"/>
                    </a:lnTo>
                    <a:lnTo>
                      <a:pt x="1404" y="458"/>
                    </a:lnTo>
                    <a:lnTo>
                      <a:pt x="1343" y="336"/>
                    </a:lnTo>
                    <a:lnTo>
                      <a:pt x="1251" y="214"/>
                    </a:lnTo>
                    <a:lnTo>
                      <a:pt x="1129" y="122"/>
                    </a:lnTo>
                    <a:lnTo>
                      <a:pt x="1007" y="61"/>
                    </a:lnTo>
                    <a:lnTo>
                      <a:pt x="885" y="31"/>
                    </a:lnTo>
                    <a:lnTo>
                      <a:pt x="73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0" name="Google Shape;3780;p39"/>
              <p:cNvSpPr/>
              <p:nvPr/>
            </p:nvSpPr>
            <p:spPr>
              <a:xfrm>
                <a:off x="5087350" y="3839150"/>
                <a:ext cx="36650" cy="25030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0012" extrusionOk="0">
                    <a:moveTo>
                      <a:pt x="733" y="0"/>
                    </a:moveTo>
                    <a:lnTo>
                      <a:pt x="580" y="31"/>
                    </a:lnTo>
                    <a:lnTo>
                      <a:pt x="458" y="61"/>
                    </a:lnTo>
                    <a:lnTo>
                      <a:pt x="336" y="122"/>
                    </a:lnTo>
                    <a:lnTo>
                      <a:pt x="214" y="214"/>
                    </a:lnTo>
                    <a:lnTo>
                      <a:pt x="122" y="336"/>
                    </a:lnTo>
                    <a:lnTo>
                      <a:pt x="61" y="458"/>
                    </a:lnTo>
                    <a:lnTo>
                      <a:pt x="31" y="580"/>
                    </a:lnTo>
                    <a:lnTo>
                      <a:pt x="0" y="733"/>
                    </a:lnTo>
                    <a:lnTo>
                      <a:pt x="0" y="9279"/>
                    </a:lnTo>
                    <a:lnTo>
                      <a:pt x="31" y="9432"/>
                    </a:lnTo>
                    <a:lnTo>
                      <a:pt x="61" y="9584"/>
                    </a:lnTo>
                    <a:lnTo>
                      <a:pt x="122" y="9706"/>
                    </a:lnTo>
                    <a:lnTo>
                      <a:pt x="214" y="9798"/>
                    </a:lnTo>
                    <a:lnTo>
                      <a:pt x="336" y="9890"/>
                    </a:lnTo>
                    <a:lnTo>
                      <a:pt x="458" y="9981"/>
                    </a:lnTo>
                    <a:lnTo>
                      <a:pt x="580" y="10012"/>
                    </a:lnTo>
                    <a:lnTo>
                      <a:pt x="886" y="10012"/>
                    </a:lnTo>
                    <a:lnTo>
                      <a:pt x="1038" y="9981"/>
                    </a:lnTo>
                    <a:lnTo>
                      <a:pt x="1160" y="9890"/>
                    </a:lnTo>
                    <a:lnTo>
                      <a:pt x="1252" y="9798"/>
                    </a:lnTo>
                    <a:lnTo>
                      <a:pt x="1343" y="9706"/>
                    </a:lnTo>
                    <a:lnTo>
                      <a:pt x="1435" y="9584"/>
                    </a:lnTo>
                    <a:lnTo>
                      <a:pt x="1465" y="9432"/>
                    </a:lnTo>
                    <a:lnTo>
                      <a:pt x="1465" y="9279"/>
                    </a:lnTo>
                    <a:lnTo>
                      <a:pt x="1465" y="733"/>
                    </a:lnTo>
                    <a:lnTo>
                      <a:pt x="1465" y="580"/>
                    </a:lnTo>
                    <a:lnTo>
                      <a:pt x="1435" y="458"/>
                    </a:lnTo>
                    <a:lnTo>
                      <a:pt x="1343" y="336"/>
                    </a:lnTo>
                    <a:lnTo>
                      <a:pt x="1252" y="214"/>
                    </a:lnTo>
                    <a:lnTo>
                      <a:pt x="1160" y="122"/>
                    </a:lnTo>
                    <a:lnTo>
                      <a:pt x="1038" y="61"/>
                    </a:lnTo>
                    <a:lnTo>
                      <a:pt x="886" y="31"/>
                    </a:lnTo>
                    <a:lnTo>
                      <a:pt x="73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1" name="Google Shape;3781;p39"/>
              <p:cNvSpPr/>
              <p:nvPr/>
            </p:nvSpPr>
            <p:spPr>
              <a:xfrm>
                <a:off x="5008000" y="3962000"/>
                <a:ext cx="36650" cy="25030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0012" extrusionOk="0">
                    <a:moveTo>
                      <a:pt x="733" y="0"/>
                    </a:moveTo>
                    <a:lnTo>
                      <a:pt x="580" y="31"/>
                    </a:lnTo>
                    <a:lnTo>
                      <a:pt x="427" y="61"/>
                    </a:lnTo>
                    <a:lnTo>
                      <a:pt x="305" y="123"/>
                    </a:lnTo>
                    <a:lnTo>
                      <a:pt x="214" y="214"/>
                    </a:lnTo>
                    <a:lnTo>
                      <a:pt x="122" y="336"/>
                    </a:lnTo>
                    <a:lnTo>
                      <a:pt x="31" y="458"/>
                    </a:lnTo>
                    <a:lnTo>
                      <a:pt x="0" y="580"/>
                    </a:lnTo>
                    <a:lnTo>
                      <a:pt x="0" y="733"/>
                    </a:lnTo>
                    <a:lnTo>
                      <a:pt x="0" y="9279"/>
                    </a:lnTo>
                    <a:lnTo>
                      <a:pt x="0" y="9432"/>
                    </a:lnTo>
                    <a:lnTo>
                      <a:pt x="31" y="9584"/>
                    </a:lnTo>
                    <a:lnTo>
                      <a:pt x="122" y="9707"/>
                    </a:lnTo>
                    <a:lnTo>
                      <a:pt x="214" y="9798"/>
                    </a:lnTo>
                    <a:lnTo>
                      <a:pt x="305" y="9890"/>
                    </a:lnTo>
                    <a:lnTo>
                      <a:pt x="427" y="9981"/>
                    </a:lnTo>
                    <a:lnTo>
                      <a:pt x="580" y="10012"/>
                    </a:lnTo>
                    <a:lnTo>
                      <a:pt x="885" y="10012"/>
                    </a:lnTo>
                    <a:lnTo>
                      <a:pt x="1007" y="9981"/>
                    </a:lnTo>
                    <a:lnTo>
                      <a:pt x="1129" y="9890"/>
                    </a:lnTo>
                    <a:lnTo>
                      <a:pt x="1251" y="9798"/>
                    </a:lnTo>
                    <a:lnTo>
                      <a:pt x="1343" y="9707"/>
                    </a:lnTo>
                    <a:lnTo>
                      <a:pt x="1404" y="9584"/>
                    </a:lnTo>
                    <a:lnTo>
                      <a:pt x="1435" y="9432"/>
                    </a:lnTo>
                    <a:lnTo>
                      <a:pt x="1465" y="9279"/>
                    </a:lnTo>
                    <a:lnTo>
                      <a:pt x="1465" y="733"/>
                    </a:lnTo>
                    <a:lnTo>
                      <a:pt x="1435" y="580"/>
                    </a:lnTo>
                    <a:lnTo>
                      <a:pt x="1404" y="458"/>
                    </a:lnTo>
                    <a:lnTo>
                      <a:pt x="1343" y="336"/>
                    </a:lnTo>
                    <a:lnTo>
                      <a:pt x="1251" y="214"/>
                    </a:lnTo>
                    <a:lnTo>
                      <a:pt x="1129" y="123"/>
                    </a:lnTo>
                    <a:lnTo>
                      <a:pt x="1007" y="61"/>
                    </a:lnTo>
                    <a:lnTo>
                      <a:pt x="885" y="31"/>
                    </a:lnTo>
                    <a:lnTo>
                      <a:pt x="733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2" name="Google Shape;3782;p39"/>
              <p:cNvSpPr/>
              <p:nvPr/>
            </p:nvSpPr>
            <p:spPr>
              <a:xfrm>
                <a:off x="5087350" y="3962000"/>
                <a:ext cx="36650" cy="250300"/>
              </a:xfrm>
              <a:custGeom>
                <a:avLst/>
                <a:gdLst/>
                <a:ahLst/>
                <a:cxnLst/>
                <a:rect l="l" t="t" r="r" b="b"/>
                <a:pathLst>
                  <a:path w="1466" h="10012" extrusionOk="0">
                    <a:moveTo>
                      <a:pt x="733" y="0"/>
                    </a:moveTo>
                    <a:lnTo>
                      <a:pt x="580" y="31"/>
                    </a:lnTo>
                    <a:lnTo>
                      <a:pt x="458" y="61"/>
                    </a:lnTo>
                    <a:lnTo>
                      <a:pt x="336" y="123"/>
                    </a:lnTo>
                    <a:lnTo>
                      <a:pt x="214" y="214"/>
                    </a:lnTo>
                    <a:lnTo>
                      <a:pt x="122" y="336"/>
                    </a:lnTo>
                    <a:lnTo>
                      <a:pt x="61" y="458"/>
                    </a:lnTo>
                    <a:lnTo>
                      <a:pt x="31" y="580"/>
                    </a:lnTo>
                    <a:lnTo>
                      <a:pt x="0" y="733"/>
                    </a:lnTo>
                    <a:lnTo>
                      <a:pt x="0" y="9279"/>
                    </a:lnTo>
                    <a:lnTo>
                      <a:pt x="31" y="9432"/>
                    </a:lnTo>
                    <a:lnTo>
                      <a:pt x="61" y="9584"/>
                    </a:lnTo>
                    <a:lnTo>
                      <a:pt x="122" y="9707"/>
                    </a:lnTo>
                    <a:lnTo>
                      <a:pt x="214" y="9798"/>
                    </a:lnTo>
                    <a:lnTo>
                      <a:pt x="336" y="9890"/>
                    </a:lnTo>
                    <a:lnTo>
                      <a:pt x="458" y="9981"/>
                    </a:lnTo>
                    <a:lnTo>
                      <a:pt x="580" y="10012"/>
                    </a:lnTo>
                    <a:lnTo>
                      <a:pt x="886" y="10012"/>
                    </a:lnTo>
                    <a:lnTo>
                      <a:pt x="1038" y="9981"/>
                    </a:lnTo>
                    <a:lnTo>
                      <a:pt x="1160" y="9890"/>
                    </a:lnTo>
                    <a:lnTo>
                      <a:pt x="1252" y="9798"/>
                    </a:lnTo>
                    <a:lnTo>
                      <a:pt x="1343" y="9707"/>
                    </a:lnTo>
                    <a:lnTo>
                      <a:pt x="1435" y="9584"/>
                    </a:lnTo>
                    <a:lnTo>
                      <a:pt x="1465" y="9432"/>
                    </a:lnTo>
                    <a:lnTo>
                      <a:pt x="1465" y="9279"/>
                    </a:lnTo>
                    <a:lnTo>
                      <a:pt x="1465" y="733"/>
                    </a:lnTo>
                    <a:lnTo>
                      <a:pt x="1465" y="580"/>
                    </a:lnTo>
                    <a:lnTo>
                      <a:pt x="1435" y="458"/>
                    </a:lnTo>
                    <a:lnTo>
                      <a:pt x="1343" y="336"/>
                    </a:lnTo>
                    <a:lnTo>
                      <a:pt x="1252" y="214"/>
                    </a:lnTo>
                    <a:lnTo>
                      <a:pt x="1160" y="123"/>
                    </a:lnTo>
                    <a:lnTo>
                      <a:pt x="1038" y="61"/>
                    </a:lnTo>
                    <a:lnTo>
                      <a:pt x="886" y="31"/>
                    </a:lnTo>
                    <a:lnTo>
                      <a:pt x="733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3" name="Google Shape;3783;p39"/>
              <p:cNvSpPr/>
              <p:nvPr/>
            </p:nvSpPr>
            <p:spPr>
              <a:xfrm>
                <a:off x="4941600" y="4134450"/>
                <a:ext cx="247250" cy="80900"/>
              </a:xfrm>
              <a:custGeom>
                <a:avLst/>
                <a:gdLst/>
                <a:ahLst/>
                <a:cxnLst/>
                <a:rect l="l" t="t" r="r" b="b"/>
                <a:pathLst>
                  <a:path w="9890" h="3236" extrusionOk="0">
                    <a:moveTo>
                      <a:pt x="275" y="0"/>
                    </a:moveTo>
                    <a:lnTo>
                      <a:pt x="153" y="31"/>
                    </a:lnTo>
                    <a:lnTo>
                      <a:pt x="62" y="92"/>
                    </a:lnTo>
                    <a:lnTo>
                      <a:pt x="1" y="184"/>
                    </a:lnTo>
                    <a:lnTo>
                      <a:pt x="1" y="275"/>
                    </a:lnTo>
                    <a:lnTo>
                      <a:pt x="1" y="2931"/>
                    </a:lnTo>
                    <a:lnTo>
                      <a:pt x="1" y="3053"/>
                    </a:lnTo>
                    <a:lnTo>
                      <a:pt x="62" y="3144"/>
                    </a:lnTo>
                    <a:lnTo>
                      <a:pt x="153" y="3205"/>
                    </a:lnTo>
                    <a:lnTo>
                      <a:pt x="275" y="3236"/>
                    </a:lnTo>
                    <a:lnTo>
                      <a:pt x="9585" y="3236"/>
                    </a:lnTo>
                    <a:lnTo>
                      <a:pt x="9707" y="3205"/>
                    </a:lnTo>
                    <a:lnTo>
                      <a:pt x="9798" y="3144"/>
                    </a:lnTo>
                    <a:lnTo>
                      <a:pt x="9859" y="3053"/>
                    </a:lnTo>
                    <a:lnTo>
                      <a:pt x="9890" y="2931"/>
                    </a:lnTo>
                    <a:lnTo>
                      <a:pt x="9890" y="275"/>
                    </a:lnTo>
                    <a:lnTo>
                      <a:pt x="9859" y="184"/>
                    </a:lnTo>
                    <a:lnTo>
                      <a:pt x="9798" y="92"/>
                    </a:lnTo>
                    <a:lnTo>
                      <a:pt x="9707" y="31"/>
                    </a:lnTo>
                    <a:lnTo>
                      <a:pt x="958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4" name="Google Shape;3784;p39"/>
              <p:cNvSpPr/>
              <p:nvPr/>
            </p:nvSpPr>
            <p:spPr>
              <a:xfrm>
                <a:off x="5020950" y="4515225"/>
                <a:ext cx="894350" cy="251825"/>
              </a:xfrm>
              <a:custGeom>
                <a:avLst/>
                <a:gdLst/>
                <a:ahLst/>
                <a:cxnLst/>
                <a:rect l="l" t="t" r="r" b="b"/>
                <a:pathLst>
                  <a:path w="35774" h="10073" extrusionOk="0">
                    <a:moveTo>
                      <a:pt x="459" y="0"/>
                    </a:moveTo>
                    <a:lnTo>
                      <a:pt x="337" y="31"/>
                    </a:lnTo>
                    <a:lnTo>
                      <a:pt x="245" y="92"/>
                    </a:lnTo>
                    <a:lnTo>
                      <a:pt x="154" y="153"/>
                    </a:lnTo>
                    <a:lnTo>
                      <a:pt x="93" y="244"/>
                    </a:lnTo>
                    <a:lnTo>
                      <a:pt x="31" y="336"/>
                    </a:lnTo>
                    <a:lnTo>
                      <a:pt x="1" y="458"/>
                    </a:lnTo>
                    <a:lnTo>
                      <a:pt x="1" y="580"/>
                    </a:lnTo>
                    <a:lnTo>
                      <a:pt x="1" y="9523"/>
                    </a:lnTo>
                    <a:lnTo>
                      <a:pt x="1" y="9615"/>
                    </a:lnTo>
                    <a:lnTo>
                      <a:pt x="31" y="9737"/>
                    </a:lnTo>
                    <a:lnTo>
                      <a:pt x="93" y="9828"/>
                    </a:lnTo>
                    <a:lnTo>
                      <a:pt x="154" y="9920"/>
                    </a:lnTo>
                    <a:lnTo>
                      <a:pt x="245" y="9981"/>
                    </a:lnTo>
                    <a:lnTo>
                      <a:pt x="337" y="10042"/>
                    </a:lnTo>
                    <a:lnTo>
                      <a:pt x="459" y="10072"/>
                    </a:lnTo>
                    <a:lnTo>
                      <a:pt x="35346" y="10072"/>
                    </a:lnTo>
                    <a:lnTo>
                      <a:pt x="35437" y="10042"/>
                    </a:lnTo>
                    <a:lnTo>
                      <a:pt x="35529" y="9981"/>
                    </a:lnTo>
                    <a:lnTo>
                      <a:pt x="35620" y="9920"/>
                    </a:lnTo>
                    <a:lnTo>
                      <a:pt x="35682" y="9828"/>
                    </a:lnTo>
                    <a:lnTo>
                      <a:pt x="35743" y="9737"/>
                    </a:lnTo>
                    <a:lnTo>
                      <a:pt x="35773" y="9615"/>
                    </a:lnTo>
                    <a:lnTo>
                      <a:pt x="35773" y="9523"/>
                    </a:lnTo>
                    <a:lnTo>
                      <a:pt x="35773" y="580"/>
                    </a:lnTo>
                    <a:lnTo>
                      <a:pt x="35773" y="458"/>
                    </a:lnTo>
                    <a:lnTo>
                      <a:pt x="35743" y="336"/>
                    </a:lnTo>
                    <a:lnTo>
                      <a:pt x="35682" y="244"/>
                    </a:lnTo>
                    <a:lnTo>
                      <a:pt x="35620" y="153"/>
                    </a:lnTo>
                    <a:lnTo>
                      <a:pt x="35529" y="92"/>
                    </a:lnTo>
                    <a:lnTo>
                      <a:pt x="35437" y="31"/>
                    </a:lnTo>
                    <a:lnTo>
                      <a:pt x="35346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5" name="Google Shape;3785;p39"/>
              <p:cNvSpPr/>
              <p:nvPr/>
            </p:nvSpPr>
            <p:spPr>
              <a:xfrm>
                <a:off x="5079725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46" y="1"/>
                    </a:moveTo>
                    <a:lnTo>
                      <a:pt x="763" y="31"/>
                    </a:lnTo>
                    <a:lnTo>
                      <a:pt x="580" y="92"/>
                    </a:lnTo>
                    <a:lnTo>
                      <a:pt x="427" y="184"/>
                    </a:lnTo>
                    <a:lnTo>
                      <a:pt x="275" y="276"/>
                    </a:lnTo>
                    <a:lnTo>
                      <a:pt x="153" y="428"/>
                    </a:lnTo>
                    <a:lnTo>
                      <a:pt x="61" y="611"/>
                    </a:lnTo>
                    <a:lnTo>
                      <a:pt x="0" y="764"/>
                    </a:lnTo>
                    <a:lnTo>
                      <a:pt x="0" y="978"/>
                    </a:lnTo>
                    <a:lnTo>
                      <a:pt x="0" y="1161"/>
                    </a:lnTo>
                    <a:lnTo>
                      <a:pt x="61" y="1344"/>
                    </a:lnTo>
                    <a:lnTo>
                      <a:pt x="153" y="1527"/>
                    </a:lnTo>
                    <a:lnTo>
                      <a:pt x="275" y="1649"/>
                    </a:lnTo>
                    <a:lnTo>
                      <a:pt x="427" y="1771"/>
                    </a:lnTo>
                    <a:lnTo>
                      <a:pt x="580" y="1863"/>
                    </a:lnTo>
                    <a:lnTo>
                      <a:pt x="763" y="1924"/>
                    </a:lnTo>
                    <a:lnTo>
                      <a:pt x="946" y="1954"/>
                    </a:lnTo>
                    <a:lnTo>
                      <a:pt x="2991" y="1954"/>
                    </a:lnTo>
                    <a:lnTo>
                      <a:pt x="3205" y="1924"/>
                    </a:lnTo>
                    <a:lnTo>
                      <a:pt x="3388" y="1863"/>
                    </a:lnTo>
                    <a:lnTo>
                      <a:pt x="3541" y="1771"/>
                    </a:lnTo>
                    <a:lnTo>
                      <a:pt x="3693" y="1649"/>
                    </a:lnTo>
                    <a:lnTo>
                      <a:pt x="3785" y="1527"/>
                    </a:lnTo>
                    <a:lnTo>
                      <a:pt x="3876" y="1344"/>
                    </a:lnTo>
                    <a:lnTo>
                      <a:pt x="3938" y="1161"/>
                    </a:lnTo>
                    <a:lnTo>
                      <a:pt x="3968" y="978"/>
                    </a:lnTo>
                    <a:lnTo>
                      <a:pt x="3938" y="764"/>
                    </a:lnTo>
                    <a:lnTo>
                      <a:pt x="3876" y="611"/>
                    </a:lnTo>
                    <a:lnTo>
                      <a:pt x="3785" y="428"/>
                    </a:lnTo>
                    <a:lnTo>
                      <a:pt x="3693" y="276"/>
                    </a:lnTo>
                    <a:lnTo>
                      <a:pt x="3541" y="184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2991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6" name="Google Shape;3786;p39"/>
              <p:cNvSpPr/>
              <p:nvPr/>
            </p:nvSpPr>
            <p:spPr>
              <a:xfrm>
                <a:off x="5213250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77" y="1"/>
                    </a:moveTo>
                    <a:lnTo>
                      <a:pt x="764" y="31"/>
                    </a:lnTo>
                    <a:lnTo>
                      <a:pt x="580" y="92"/>
                    </a:lnTo>
                    <a:lnTo>
                      <a:pt x="428" y="184"/>
                    </a:lnTo>
                    <a:lnTo>
                      <a:pt x="275" y="276"/>
                    </a:lnTo>
                    <a:lnTo>
                      <a:pt x="153" y="428"/>
                    </a:lnTo>
                    <a:lnTo>
                      <a:pt x="92" y="611"/>
                    </a:lnTo>
                    <a:lnTo>
                      <a:pt x="31" y="764"/>
                    </a:lnTo>
                    <a:lnTo>
                      <a:pt x="1" y="978"/>
                    </a:lnTo>
                    <a:lnTo>
                      <a:pt x="31" y="1161"/>
                    </a:lnTo>
                    <a:lnTo>
                      <a:pt x="92" y="1344"/>
                    </a:lnTo>
                    <a:lnTo>
                      <a:pt x="153" y="1527"/>
                    </a:lnTo>
                    <a:lnTo>
                      <a:pt x="275" y="1649"/>
                    </a:lnTo>
                    <a:lnTo>
                      <a:pt x="428" y="1771"/>
                    </a:lnTo>
                    <a:lnTo>
                      <a:pt x="580" y="1863"/>
                    </a:lnTo>
                    <a:lnTo>
                      <a:pt x="764" y="1924"/>
                    </a:lnTo>
                    <a:lnTo>
                      <a:pt x="977" y="1954"/>
                    </a:lnTo>
                    <a:lnTo>
                      <a:pt x="3022" y="1954"/>
                    </a:lnTo>
                    <a:lnTo>
                      <a:pt x="3205" y="1924"/>
                    </a:lnTo>
                    <a:lnTo>
                      <a:pt x="3389" y="1863"/>
                    </a:lnTo>
                    <a:lnTo>
                      <a:pt x="3541" y="1771"/>
                    </a:lnTo>
                    <a:lnTo>
                      <a:pt x="3694" y="1649"/>
                    </a:lnTo>
                    <a:lnTo>
                      <a:pt x="3816" y="1527"/>
                    </a:lnTo>
                    <a:lnTo>
                      <a:pt x="3907" y="1344"/>
                    </a:lnTo>
                    <a:lnTo>
                      <a:pt x="3968" y="1161"/>
                    </a:lnTo>
                    <a:lnTo>
                      <a:pt x="3968" y="978"/>
                    </a:lnTo>
                    <a:lnTo>
                      <a:pt x="3968" y="764"/>
                    </a:lnTo>
                    <a:lnTo>
                      <a:pt x="3907" y="611"/>
                    </a:lnTo>
                    <a:lnTo>
                      <a:pt x="3816" y="428"/>
                    </a:lnTo>
                    <a:lnTo>
                      <a:pt x="3694" y="276"/>
                    </a:lnTo>
                    <a:lnTo>
                      <a:pt x="3541" y="184"/>
                    </a:lnTo>
                    <a:lnTo>
                      <a:pt x="3389" y="92"/>
                    </a:lnTo>
                    <a:lnTo>
                      <a:pt x="3205" y="31"/>
                    </a:lnTo>
                    <a:lnTo>
                      <a:pt x="3022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7" name="Google Shape;3787;p39"/>
              <p:cNvSpPr/>
              <p:nvPr/>
            </p:nvSpPr>
            <p:spPr>
              <a:xfrm>
                <a:off x="5347550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47" y="1"/>
                    </a:moveTo>
                    <a:lnTo>
                      <a:pt x="764" y="31"/>
                    </a:lnTo>
                    <a:lnTo>
                      <a:pt x="580" y="92"/>
                    </a:lnTo>
                    <a:lnTo>
                      <a:pt x="428" y="184"/>
                    </a:lnTo>
                    <a:lnTo>
                      <a:pt x="275" y="276"/>
                    </a:lnTo>
                    <a:lnTo>
                      <a:pt x="153" y="428"/>
                    </a:lnTo>
                    <a:lnTo>
                      <a:pt x="62" y="611"/>
                    </a:lnTo>
                    <a:lnTo>
                      <a:pt x="0" y="764"/>
                    </a:lnTo>
                    <a:lnTo>
                      <a:pt x="0" y="978"/>
                    </a:lnTo>
                    <a:lnTo>
                      <a:pt x="0" y="1161"/>
                    </a:lnTo>
                    <a:lnTo>
                      <a:pt x="62" y="1344"/>
                    </a:lnTo>
                    <a:lnTo>
                      <a:pt x="153" y="1527"/>
                    </a:lnTo>
                    <a:lnTo>
                      <a:pt x="275" y="1649"/>
                    </a:lnTo>
                    <a:lnTo>
                      <a:pt x="428" y="1771"/>
                    </a:lnTo>
                    <a:lnTo>
                      <a:pt x="580" y="1863"/>
                    </a:lnTo>
                    <a:lnTo>
                      <a:pt x="764" y="1924"/>
                    </a:lnTo>
                    <a:lnTo>
                      <a:pt x="947" y="1954"/>
                    </a:lnTo>
                    <a:lnTo>
                      <a:pt x="2992" y="1954"/>
                    </a:lnTo>
                    <a:lnTo>
                      <a:pt x="3205" y="1924"/>
                    </a:lnTo>
                    <a:lnTo>
                      <a:pt x="3388" y="1863"/>
                    </a:lnTo>
                    <a:lnTo>
                      <a:pt x="3541" y="1771"/>
                    </a:lnTo>
                    <a:lnTo>
                      <a:pt x="3694" y="1649"/>
                    </a:lnTo>
                    <a:lnTo>
                      <a:pt x="3785" y="1527"/>
                    </a:lnTo>
                    <a:lnTo>
                      <a:pt x="3877" y="1344"/>
                    </a:lnTo>
                    <a:lnTo>
                      <a:pt x="3938" y="1161"/>
                    </a:lnTo>
                    <a:lnTo>
                      <a:pt x="3968" y="978"/>
                    </a:lnTo>
                    <a:lnTo>
                      <a:pt x="3938" y="764"/>
                    </a:lnTo>
                    <a:lnTo>
                      <a:pt x="3877" y="611"/>
                    </a:lnTo>
                    <a:lnTo>
                      <a:pt x="3785" y="428"/>
                    </a:lnTo>
                    <a:lnTo>
                      <a:pt x="3694" y="276"/>
                    </a:lnTo>
                    <a:lnTo>
                      <a:pt x="3541" y="184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8" name="Google Shape;3788;p39"/>
              <p:cNvSpPr/>
              <p:nvPr/>
            </p:nvSpPr>
            <p:spPr>
              <a:xfrm>
                <a:off x="5481075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78" y="1"/>
                    </a:moveTo>
                    <a:lnTo>
                      <a:pt x="764" y="31"/>
                    </a:lnTo>
                    <a:lnTo>
                      <a:pt x="581" y="92"/>
                    </a:lnTo>
                    <a:lnTo>
                      <a:pt x="428" y="184"/>
                    </a:lnTo>
                    <a:lnTo>
                      <a:pt x="276" y="276"/>
                    </a:lnTo>
                    <a:lnTo>
                      <a:pt x="154" y="428"/>
                    </a:lnTo>
                    <a:lnTo>
                      <a:pt x="92" y="611"/>
                    </a:lnTo>
                    <a:lnTo>
                      <a:pt x="31" y="764"/>
                    </a:lnTo>
                    <a:lnTo>
                      <a:pt x="1" y="978"/>
                    </a:lnTo>
                    <a:lnTo>
                      <a:pt x="31" y="1161"/>
                    </a:lnTo>
                    <a:lnTo>
                      <a:pt x="92" y="1344"/>
                    </a:lnTo>
                    <a:lnTo>
                      <a:pt x="154" y="1527"/>
                    </a:lnTo>
                    <a:lnTo>
                      <a:pt x="276" y="1649"/>
                    </a:lnTo>
                    <a:lnTo>
                      <a:pt x="428" y="1771"/>
                    </a:lnTo>
                    <a:lnTo>
                      <a:pt x="581" y="1863"/>
                    </a:lnTo>
                    <a:lnTo>
                      <a:pt x="764" y="1924"/>
                    </a:lnTo>
                    <a:lnTo>
                      <a:pt x="978" y="1954"/>
                    </a:lnTo>
                    <a:lnTo>
                      <a:pt x="3023" y="1954"/>
                    </a:lnTo>
                    <a:lnTo>
                      <a:pt x="3206" y="1924"/>
                    </a:lnTo>
                    <a:lnTo>
                      <a:pt x="3389" y="1863"/>
                    </a:lnTo>
                    <a:lnTo>
                      <a:pt x="3541" y="1771"/>
                    </a:lnTo>
                    <a:lnTo>
                      <a:pt x="3694" y="1649"/>
                    </a:lnTo>
                    <a:lnTo>
                      <a:pt x="3816" y="1527"/>
                    </a:lnTo>
                    <a:lnTo>
                      <a:pt x="3908" y="1344"/>
                    </a:lnTo>
                    <a:lnTo>
                      <a:pt x="3969" y="1161"/>
                    </a:lnTo>
                    <a:lnTo>
                      <a:pt x="3969" y="978"/>
                    </a:lnTo>
                    <a:lnTo>
                      <a:pt x="3969" y="764"/>
                    </a:lnTo>
                    <a:lnTo>
                      <a:pt x="3908" y="611"/>
                    </a:lnTo>
                    <a:lnTo>
                      <a:pt x="3816" y="428"/>
                    </a:lnTo>
                    <a:lnTo>
                      <a:pt x="3694" y="276"/>
                    </a:lnTo>
                    <a:lnTo>
                      <a:pt x="3541" y="184"/>
                    </a:lnTo>
                    <a:lnTo>
                      <a:pt x="3389" y="92"/>
                    </a:lnTo>
                    <a:lnTo>
                      <a:pt x="3206" y="31"/>
                    </a:lnTo>
                    <a:lnTo>
                      <a:pt x="3023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89" name="Google Shape;3789;p39"/>
              <p:cNvSpPr/>
              <p:nvPr/>
            </p:nvSpPr>
            <p:spPr>
              <a:xfrm>
                <a:off x="5615375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47" y="1"/>
                    </a:moveTo>
                    <a:lnTo>
                      <a:pt x="764" y="31"/>
                    </a:lnTo>
                    <a:lnTo>
                      <a:pt x="581" y="92"/>
                    </a:lnTo>
                    <a:lnTo>
                      <a:pt x="428" y="184"/>
                    </a:lnTo>
                    <a:lnTo>
                      <a:pt x="276" y="276"/>
                    </a:lnTo>
                    <a:lnTo>
                      <a:pt x="153" y="428"/>
                    </a:lnTo>
                    <a:lnTo>
                      <a:pt x="62" y="611"/>
                    </a:lnTo>
                    <a:lnTo>
                      <a:pt x="1" y="764"/>
                    </a:lnTo>
                    <a:lnTo>
                      <a:pt x="1" y="978"/>
                    </a:lnTo>
                    <a:lnTo>
                      <a:pt x="1" y="1161"/>
                    </a:lnTo>
                    <a:lnTo>
                      <a:pt x="62" y="1344"/>
                    </a:lnTo>
                    <a:lnTo>
                      <a:pt x="153" y="1527"/>
                    </a:lnTo>
                    <a:lnTo>
                      <a:pt x="276" y="1649"/>
                    </a:lnTo>
                    <a:lnTo>
                      <a:pt x="428" y="1771"/>
                    </a:lnTo>
                    <a:lnTo>
                      <a:pt x="581" y="1863"/>
                    </a:lnTo>
                    <a:lnTo>
                      <a:pt x="764" y="1924"/>
                    </a:lnTo>
                    <a:lnTo>
                      <a:pt x="947" y="1954"/>
                    </a:lnTo>
                    <a:lnTo>
                      <a:pt x="2992" y="1954"/>
                    </a:lnTo>
                    <a:lnTo>
                      <a:pt x="3206" y="1924"/>
                    </a:lnTo>
                    <a:lnTo>
                      <a:pt x="3389" y="1863"/>
                    </a:lnTo>
                    <a:lnTo>
                      <a:pt x="3541" y="1771"/>
                    </a:lnTo>
                    <a:lnTo>
                      <a:pt x="3694" y="1649"/>
                    </a:lnTo>
                    <a:lnTo>
                      <a:pt x="3786" y="1527"/>
                    </a:lnTo>
                    <a:lnTo>
                      <a:pt x="3877" y="1344"/>
                    </a:lnTo>
                    <a:lnTo>
                      <a:pt x="3938" y="1161"/>
                    </a:lnTo>
                    <a:lnTo>
                      <a:pt x="3969" y="978"/>
                    </a:lnTo>
                    <a:lnTo>
                      <a:pt x="3938" y="764"/>
                    </a:lnTo>
                    <a:lnTo>
                      <a:pt x="3877" y="611"/>
                    </a:lnTo>
                    <a:lnTo>
                      <a:pt x="3786" y="428"/>
                    </a:lnTo>
                    <a:lnTo>
                      <a:pt x="3694" y="276"/>
                    </a:lnTo>
                    <a:lnTo>
                      <a:pt x="3541" y="184"/>
                    </a:lnTo>
                    <a:lnTo>
                      <a:pt x="3389" y="92"/>
                    </a:lnTo>
                    <a:lnTo>
                      <a:pt x="3206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0" name="Google Shape;3790;p39"/>
              <p:cNvSpPr/>
              <p:nvPr/>
            </p:nvSpPr>
            <p:spPr>
              <a:xfrm>
                <a:off x="5748925" y="4574725"/>
                <a:ext cx="99225" cy="48875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5" extrusionOk="0">
                    <a:moveTo>
                      <a:pt x="977" y="1"/>
                    </a:moveTo>
                    <a:lnTo>
                      <a:pt x="763" y="31"/>
                    </a:lnTo>
                    <a:lnTo>
                      <a:pt x="580" y="92"/>
                    </a:lnTo>
                    <a:lnTo>
                      <a:pt x="428" y="184"/>
                    </a:lnTo>
                    <a:lnTo>
                      <a:pt x="275" y="276"/>
                    </a:lnTo>
                    <a:lnTo>
                      <a:pt x="153" y="428"/>
                    </a:lnTo>
                    <a:lnTo>
                      <a:pt x="92" y="611"/>
                    </a:lnTo>
                    <a:lnTo>
                      <a:pt x="31" y="764"/>
                    </a:lnTo>
                    <a:lnTo>
                      <a:pt x="0" y="978"/>
                    </a:lnTo>
                    <a:lnTo>
                      <a:pt x="31" y="1161"/>
                    </a:lnTo>
                    <a:lnTo>
                      <a:pt x="92" y="1344"/>
                    </a:lnTo>
                    <a:lnTo>
                      <a:pt x="153" y="1527"/>
                    </a:lnTo>
                    <a:lnTo>
                      <a:pt x="275" y="1649"/>
                    </a:lnTo>
                    <a:lnTo>
                      <a:pt x="428" y="1771"/>
                    </a:lnTo>
                    <a:lnTo>
                      <a:pt x="580" y="1863"/>
                    </a:lnTo>
                    <a:lnTo>
                      <a:pt x="763" y="1924"/>
                    </a:lnTo>
                    <a:lnTo>
                      <a:pt x="977" y="1954"/>
                    </a:lnTo>
                    <a:lnTo>
                      <a:pt x="3022" y="1954"/>
                    </a:lnTo>
                    <a:lnTo>
                      <a:pt x="3205" y="1924"/>
                    </a:lnTo>
                    <a:lnTo>
                      <a:pt x="3388" y="1863"/>
                    </a:lnTo>
                    <a:lnTo>
                      <a:pt x="3541" y="1771"/>
                    </a:lnTo>
                    <a:lnTo>
                      <a:pt x="3693" y="1649"/>
                    </a:lnTo>
                    <a:lnTo>
                      <a:pt x="3816" y="1527"/>
                    </a:lnTo>
                    <a:lnTo>
                      <a:pt x="3907" y="1344"/>
                    </a:lnTo>
                    <a:lnTo>
                      <a:pt x="3968" y="1161"/>
                    </a:lnTo>
                    <a:lnTo>
                      <a:pt x="3968" y="978"/>
                    </a:lnTo>
                    <a:lnTo>
                      <a:pt x="3968" y="764"/>
                    </a:lnTo>
                    <a:lnTo>
                      <a:pt x="3907" y="611"/>
                    </a:lnTo>
                    <a:lnTo>
                      <a:pt x="3816" y="428"/>
                    </a:lnTo>
                    <a:lnTo>
                      <a:pt x="3693" y="276"/>
                    </a:lnTo>
                    <a:lnTo>
                      <a:pt x="3541" y="184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3022" y="1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1" name="Google Shape;3791;p39"/>
              <p:cNvSpPr/>
              <p:nvPr/>
            </p:nvSpPr>
            <p:spPr>
              <a:xfrm>
                <a:off x="5079725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46" y="0"/>
                    </a:moveTo>
                    <a:lnTo>
                      <a:pt x="763" y="31"/>
                    </a:lnTo>
                    <a:lnTo>
                      <a:pt x="580" y="92"/>
                    </a:lnTo>
                    <a:lnTo>
                      <a:pt x="427" y="183"/>
                    </a:lnTo>
                    <a:lnTo>
                      <a:pt x="275" y="305"/>
                    </a:lnTo>
                    <a:lnTo>
                      <a:pt x="153" y="427"/>
                    </a:lnTo>
                    <a:lnTo>
                      <a:pt x="61" y="611"/>
                    </a:lnTo>
                    <a:lnTo>
                      <a:pt x="0" y="794"/>
                    </a:lnTo>
                    <a:lnTo>
                      <a:pt x="0" y="977"/>
                    </a:lnTo>
                    <a:lnTo>
                      <a:pt x="0" y="1190"/>
                    </a:lnTo>
                    <a:lnTo>
                      <a:pt x="61" y="1343"/>
                    </a:lnTo>
                    <a:lnTo>
                      <a:pt x="153" y="1526"/>
                    </a:lnTo>
                    <a:lnTo>
                      <a:pt x="275" y="1679"/>
                    </a:lnTo>
                    <a:lnTo>
                      <a:pt x="427" y="1770"/>
                    </a:lnTo>
                    <a:lnTo>
                      <a:pt x="580" y="1862"/>
                    </a:lnTo>
                    <a:lnTo>
                      <a:pt x="763" y="1923"/>
                    </a:lnTo>
                    <a:lnTo>
                      <a:pt x="946" y="1954"/>
                    </a:lnTo>
                    <a:lnTo>
                      <a:pt x="2991" y="1954"/>
                    </a:lnTo>
                    <a:lnTo>
                      <a:pt x="3205" y="1923"/>
                    </a:lnTo>
                    <a:lnTo>
                      <a:pt x="3388" y="1862"/>
                    </a:lnTo>
                    <a:lnTo>
                      <a:pt x="3541" y="1770"/>
                    </a:lnTo>
                    <a:lnTo>
                      <a:pt x="3693" y="1679"/>
                    </a:lnTo>
                    <a:lnTo>
                      <a:pt x="3785" y="1526"/>
                    </a:lnTo>
                    <a:lnTo>
                      <a:pt x="3876" y="1343"/>
                    </a:lnTo>
                    <a:lnTo>
                      <a:pt x="3938" y="1190"/>
                    </a:lnTo>
                    <a:lnTo>
                      <a:pt x="3968" y="977"/>
                    </a:lnTo>
                    <a:lnTo>
                      <a:pt x="3938" y="794"/>
                    </a:lnTo>
                    <a:lnTo>
                      <a:pt x="3876" y="611"/>
                    </a:lnTo>
                    <a:lnTo>
                      <a:pt x="3785" y="427"/>
                    </a:lnTo>
                    <a:lnTo>
                      <a:pt x="3693" y="305"/>
                    </a:lnTo>
                    <a:lnTo>
                      <a:pt x="3541" y="183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2991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2" name="Google Shape;3792;p39"/>
              <p:cNvSpPr/>
              <p:nvPr/>
            </p:nvSpPr>
            <p:spPr>
              <a:xfrm>
                <a:off x="5213250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77" y="0"/>
                    </a:moveTo>
                    <a:lnTo>
                      <a:pt x="764" y="31"/>
                    </a:lnTo>
                    <a:lnTo>
                      <a:pt x="580" y="92"/>
                    </a:lnTo>
                    <a:lnTo>
                      <a:pt x="428" y="183"/>
                    </a:lnTo>
                    <a:lnTo>
                      <a:pt x="275" y="305"/>
                    </a:lnTo>
                    <a:lnTo>
                      <a:pt x="153" y="427"/>
                    </a:lnTo>
                    <a:lnTo>
                      <a:pt x="92" y="611"/>
                    </a:lnTo>
                    <a:lnTo>
                      <a:pt x="31" y="794"/>
                    </a:lnTo>
                    <a:lnTo>
                      <a:pt x="1" y="977"/>
                    </a:lnTo>
                    <a:lnTo>
                      <a:pt x="31" y="1190"/>
                    </a:lnTo>
                    <a:lnTo>
                      <a:pt x="92" y="1343"/>
                    </a:lnTo>
                    <a:lnTo>
                      <a:pt x="153" y="1526"/>
                    </a:lnTo>
                    <a:lnTo>
                      <a:pt x="275" y="1679"/>
                    </a:lnTo>
                    <a:lnTo>
                      <a:pt x="428" y="1770"/>
                    </a:lnTo>
                    <a:lnTo>
                      <a:pt x="580" y="1862"/>
                    </a:lnTo>
                    <a:lnTo>
                      <a:pt x="764" y="1923"/>
                    </a:lnTo>
                    <a:lnTo>
                      <a:pt x="977" y="1954"/>
                    </a:lnTo>
                    <a:lnTo>
                      <a:pt x="3022" y="1954"/>
                    </a:lnTo>
                    <a:lnTo>
                      <a:pt x="3205" y="1923"/>
                    </a:lnTo>
                    <a:lnTo>
                      <a:pt x="3389" y="1862"/>
                    </a:lnTo>
                    <a:lnTo>
                      <a:pt x="3541" y="1770"/>
                    </a:lnTo>
                    <a:lnTo>
                      <a:pt x="3694" y="1679"/>
                    </a:lnTo>
                    <a:lnTo>
                      <a:pt x="3816" y="1526"/>
                    </a:lnTo>
                    <a:lnTo>
                      <a:pt x="3907" y="1343"/>
                    </a:lnTo>
                    <a:lnTo>
                      <a:pt x="3968" y="1190"/>
                    </a:lnTo>
                    <a:lnTo>
                      <a:pt x="3968" y="977"/>
                    </a:lnTo>
                    <a:lnTo>
                      <a:pt x="3968" y="794"/>
                    </a:lnTo>
                    <a:lnTo>
                      <a:pt x="3907" y="611"/>
                    </a:lnTo>
                    <a:lnTo>
                      <a:pt x="3816" y="427"/>
                    </a:lnTo>
                    <a:lnTo>
                      <a:pt x="3694" y="305"/>
                    </a:lnTo>
                    <a:lnTo>
                      <a:pt x="3541" y="183"/>
                    </a:lnTo>
                    <a:lnTo>
                      <a:pt x="3389" y="92"/>
                    </a:lnTo>
                    <a:lnTo>
                      <a:pt x="3205" y="31"/>
                    </a:lnTo>
                    <a:lnTo>
                      <a:pt x="3022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3" name="Google Shape;3793;p39"/>
              <p:cNvSpPr/>
              <p:nvPr/>
            </p:nvSpPr>
            <p:spPr>
              <a:xfrm>
                <a:off x="5347550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47" y="0"/>
                    </a:moveTo>
                    <a:lnTo>
                      <a:pt x="764" y="31"/>
                    </a:lnTo>
                    <a:lnTo>
                      <a:pt x="580" y="92"/>
                    </a:lnTo>
                    <a:lnTo>
                      <a:pt x="428" y="183"/>
                    </a:lnTo>
                    <a:lnTo>
                      <a:pt x="275" y="305"/>
                    </a:lnTo>
                    <a:lnTo>
                      <a:pt x="153" y="427"/>
                    </a:lnTo>
                    <a:lnTo>
                      <a:pt x="62" y="611"/>
                    </a:lnTo>
                    <a:lnTo>
                      <a:pt x="0" y="794"/>
                    </a:lnTo>
                    <a:lnTo>
                      <a:pt x="0" y="977"/>
                    </a:lnTo>
                    <a:lnTo>
                      <a:pt x="0" y="1190"/>
                    </a:lnTo>
                    <a:lnTo>
                      <a:pt x="62" y="1343"/>
                    </a:lnTo>
                    <a:lnTo>
                      <a:pt x="153" y="1526"/>
                    </a:lnTo>
                    <a:lnTo>
                      <a:pt x="275" y="1679"/>
                    </a:lnTo>
                    <a:lnTo>
                      <a:pt x="428" y="1770"/>
                    </a:lnTo>
                    <a:lnTo>
                      <a:pt x="580" y="1862"/>
                    </a:lnTo>
                    <a:lnTo>
                      <a:pt x="764" y="1923"/>
                    </a:lnTo>
                    <a:lnTo>
                      <a:pt x="947" y="1954"/>
                    </a:lnTo>
                    <a:lnTo>
                      <a:pt x="2992" y="1954"/>
                    </a:lnTo>
                    <a:lnTo>
                      <a:pt x="3205" y="1923"/>
                    </a:lnTo>
                    <a:lnTo>
                      <a:pt x="3388" y="1862"/>
                    </a:lnTo>
                    <a:lnTo>
                      <a:pt x="3541" y="1770"/>
                    </a:lnTo>
                    <a:lnTo>
                      <a:pt x="3694" y="1679"/>
                    </a:lnTo>
                    <a:lnTo>
                      <a:pt x="3785" y="1526"/>
                    </a:lnTo>
                    <a:lnTo>
                      <a:pt x="3877" y="1343"/>
                    </a:lnTo>
                    <a:lnTo>
                      <a:pt x="3938" y="1190"/>
                    </a:lnTo>
                    <a:lnTo>
                      <a:pt x="3968" y="977"/>
                    </a:lnTo>
                    <a:lnTo>
                      <a:pt x="3938" y="794"/>
                    </a:lnTo>
                    <a:lnTo>
                      <a:pt x="3877" y="611"/>
                    </a:lnTo>
                    <a:lnTo>
                      <a:pt x="3785" y="427"/>
                    </a:lnTo>
                    <a:lnTo>
                      <a:pt x="3694" y="305"/>
                    </a:lnTo>
                    <a:lnTo>
                      <a:pt x="3541" y="183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2992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4" name="Google Shape;3794;p39"/>
              <p:cNvSpPr/>
              <p:nvPr/>
            </p:nvSpPr>
            <p:spPr>
              <a:xfrm>
                <a:off x="5481075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78" y="0"/>
                    </a:moveTo>
                    <a:lnTo>
                      <a:pt x="764" y="31"/>
                    </a:lnTo>
                    <a:lnTo>
                      <a:pt x="581" y="92"/>
                    </a:lnTo>
                    <a:lnTo>
                      <a:pt x="428" y="183"/>
                    </a:lnTo>
                    <a:lnTo>
                      <a:pt x="276" y="305"/>
                    </a:lnTo>
                    <a:lnTo>
                      <a:pt x="154" y="427"/>
                    </a:lnTo>
                    <a:lnTo>
                      <a:pt x="92" y="611"/>
                    </a:lnTo>
                    <a:lnTo>
                      <a:pt x="31" y="794"/>
                    </a:lnTo>
                    <a:lnTo>
                      <a:pt x="1" y="977"/>
                    </a:lnTo>
                    <a:lnTo>
                      <a:pt x="31" y="1190"/>
                    </a:lnTo>
                    <a:lnTo>
                      <a:pt x="92" y="1343"/>
                    </a:lnTo>
                    <a:lnTo>
                      <a:pt x="154" y="1526"/>
                    </a:lnTo>
                    <a:lnTo>
                      <a:pt x="276" y="1679"/>
                    </a:lnTo>
                    <a:lnTo>
                      <a:pt x="428" y="1770"/>
                    </a:lnTo>
                    <a:lnTo>
                      <a:pt x="581" y="1862"/>
                    </a:lnTo>
                    <a:lnTo>
                      <a:pt x="764" y="1923"/>
                    </a:lnTo>
                    <a:lnTo>
                      <a:pt x="978" y="1954"/>
                    </a:lnTo>
                    <a:lnTo>
                      <a:pt x="3023" y="1954"/>
                    </a:lnTo>
                    <a:lnTo>
                      <a:pt x="3206" y="1923"/>
                    </a:lnTo>
                    <a:lnTo>
                      <a:pt x="3389" y="1862"/>
                    </a:lnTo>
                    <a:lnTo>
                      <a:pt x="3541" y="1770"/>
                    </a:lnTo>
                    <a:lnTo>
                      <a:pt x="3694" y="1679"/>
                    </a:lnTo>
                    <a:lnTo>
                      <a:pt x="3816" y="1526"/>
                    </a:lnTo>
                    <a:lnTo>
                      <a:pt x="3908" y="1343"/>
                    </a:lnTo>
                    <a:lnTo>
                      <a:pt x="3969" y="1190"/>
                    </a:lnTo>
                    <a:lnTo>
                      <a:pt x="3969" y="977"/>
                    </a:lnTo>
                    <a:lnTo>
                      <a:pt x="3969" y="794"/>
                    </a:lnTo>
                    <a:lnTo>
                      <a:pt x="3908" y="611"/>
                    </a:lnTo>
                    <a:lnTo>
                      <a:pt x="3816" y="427"/>
                    </a:lnTo>
                    <a:lnTo>
                      <a:pt x="3694" y="305"/>
                    </a:lnTo>
                    <a:lnTo>
                      <a:pt x="3541" y="183"/>
                    </a:lnTo>
                    <a:lnTo>
                      <a:pt x="3389" y="92"/>
                    </a:lnTo>
                    <a:lnTo>
                      <a:pt x="3206" y="31"/>
                    </a:lnTo>
                    <a:lnTo>
                      <a:pt x="3023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5" name="Google Shape;3795;p39"/>
              <p:cNvSpPr/>
              <p:nvPr/>
            </p:nvSpPr>
            <p:spPr>
              <a:xfrm>
                <a:off x="5615375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47" y="0"/>
                    </a:moveTo>
                    <a:lnTo>
                      <a:pt x="764" y="31"/>
                    </a:lnTo>
                    <a:lnTo>
                      <a:pt x="581" y="92"/>
                    </a:lnTo>
                    <a:lnTo>
                      <a:pt x="428" y="183"/>
                    </a:lnTo>
                    <a:lnTo>
                      <a:pt x="276" y="305"/>
                    </a:lnTo>
                    <a:lnTo>
                      <a:pt x="153" y="427"/>
                    </a:lnTo>
                    <a:lnTo>
                      <a:pt x="62" y="611"/>
                    </a:lnTo>
                    <a:lnTo>
                      <a:pt x="1" y="794"/>
                    </a:lnTo>
                    <a:lnTo>
                      <a:pt x="1" y="977"/>
                    </a:lnTo>
                    <a:lnTo>
                      <a:pt x="1" y="1190"/>
                    </a:lnTo>
                    <a:lnTo>
                      <a:pt x="62" y="1343"/>
                    </a:lnTo>
                    <a:lnTo>
                      <a:pt x="153" y="1526"/>
                    </a:lnTo>
                    <a:lnTo>
                      <a:pt x="276" y="1679"/>
                    </a:lnTo>
                    <a:lnTo>
                      <a:pt x="428" y="1770"/>
                    </a:lnTo>
                    <a:lnTo>
                      <a:pt x="581" y="1862"/>
                    </a:lnTo>
                    <a:lnTo>
                      <a:pt x="764" y="1923"/>
                    </a:lnTo>
                    <a:lnTo>
                      <a:pt x="947" y="1954"/>
                    </a:lnTo>
                    <a:lnTo>
                      <a:pt x="2992" y="1954"/>
                    </a:lnTo>
                    <a:lnTo>
                      <a:pt x="3206" y="1923"/>
                    </a:lnTo>
                    <a:lnTo>
                      <a:pt x="3389" y="1862"/>
                    </a:lnTo>
                    <a:lnTo>
                      <a:pt x="3541" y="1770"/>
                    </a:lnTo>
                    <a:lnTo>
                      <a:pt x="3694" y="1679"/>
                    </a:lnTo>
                    <a:lnTo>
                      <a:pt x="3786" y="1526"/>
                    </a:lnTo>
                    <a:lnTo>
                      <a:pt x="3877" y="1343"/>
                    </a:lnTo>
                    <a:lnTo>
                      <a:pt x="3938" y="1190"/>
                    </a:lnTo>
                    <a:lnTo>
                      <a:pt x="3969" y="977"/>
                    </a:lnTo>
                    <a:lnTo>
                      <a:pt x="3938" y="794"/>
                    </a:lnTo>
                    <a:lnTo>
                      <a:pt x="3877" y="611"/>
                    </a:lnTo>
                    <a:lnTo>
                      <a:pt x="3786" y="427"/>
                    </a:lnTo>
                    <a:lnTo>
                      <a:pt x="3694" y="305"/>
                    </a:lnTo>
                    <a:lnTo>
                      <a:pt x="3541" y="183"/>
                    </a:lnTo>
                    <a:lnTo>
                      <a:pt x="3389" y="92"/>
                    </a:lnTo>
                    <a:lnTo>
                      <a:pt x="3206" y="31"/>
                    </a:lnTo>
                    <a:lnTo>
                      <a:pt x="2992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6" name="Google Shape;3796;p39"/>
              <p:cNvSpPr/>
              <p:nvPr/>
            </p:nvSpPr>
            <p:spPr>
              <a:xfrm>
                <a:off x="5748925" y="4654100"/>
                <a:ext cx="99225" cy="48850"/>
              </a:xfrm>
              <a:custGeom>
                <a:avLst/>
                <a:gdLst/>
                <a:ahLst/>
                <a:cxnLst/>
                <a:rect l="l" t="t" r="r" b="b"/>
                <a:pathLst>
                  <a:path w="3969" h="1954" extrusionOk="0">
                    <a:moveTo>
                      <a:pt x="977" y="0"/>
                    </a:moveTo>
                    <a:lnTo>
                      <a:pt x="763" y="31"/>
                    </a:lnTo>
                    <a:lnTo>
                      <a:pt x="580" y="92"/>
                    </a:lnTo>
                    <a:lnTo>
                      <a:pt x="428" y="183"/>
                    </a:lnTo>
                    <a:lnTo>
                      <a:pt x="275" y="305"/>
                    </a:lnTo>
                    <a:lnTo>
                      <a:pt x="153" y="427"/>
                    </a:lnTo>
                    <a:lnTo>
                      <a:pt x="92" y="611"/>
                    </a:lnTo>
                    <a:lnTo>
                      <a:pt x="31" y="794"/>
                    </a:lnTo>
                    <a:lnTo>
                      <a:pt x="0" y="977"/>
                    </a:lnTo>
                    <a:lnTo>
                      <a:pt x="31" y="1190"/>
                    </a:lnTo>
                    <a:lnTo>
                      <a:pt x="92" y="1343"/>
                    </a:lnTo>
                    <a:lnTo>
                      <a:pt x="153" y="1526"/>
                    </a:lnTo>
                    <a:lnTo>
                      <a:pt x="275" y="1679"/>
                    </a:lnTo>
                    <a:lnTo>
                      <a:pt x="428" y="1770"/>
                    </a:lnTo>
                    <a:lnTo>
                      <a:pt x="580" y="1862"/>
                    </a:lnTo>
                    <a:lnTo>
                      <a:pt x="763" y="1923"/>
                    </a:lnTo>
                    <a:lnTo>
                      <a:pt x="977" y="1954"/>
                    </a:lnTo>
                    <a:lnTo>
                      <a:pt x="3022" y="1954"/>
                    </a:lnTo>
                    <a:lnTo>
                      <a:pt x="3205" y="1923"/>
                    </a:lnTo>
                    <a:lnTo>
                      <a:pt x="3388" y="1862"/>
                    </a:lnTo>
                    <a:lnTo>
                      <a:pt x="3541" y="1770"/>
                    </a:lnTo>
                    <a:lnTo>
                      <a:pt x="3693" y="1679"/>
                    </a:lnTo>
                    <a:lnTo>
                      <a:pt x="3816" y="1526"/>
                    </a:lnTo>
                    <a:lnTo>
                      <a:pt x="3907" y="1343"/>
                    </a:lnTo>
                    <a:lnTo>
                      <a:pt x="3968" y="1190"/>
                    </a:lnTo>
                    <a:lnTo>
                      <a:pt x="3968" y="977"/>
                    </a:lnTo>
                    <a:lnTo>
                      <a:pt x="3968" y="794"/>
                    </a:lnTo>
                    <a:lnTo>
                      <a:pt x="3907" y="611"/>
                    </a:lnTo>
                    <a:lnTo>
                      <a:pt x="3816" y="427"/>
                    </a:lnTo>
                    <a:lnTo>
                      <a:pt x="3693" y="305"/>
                    </a:lnTo>
                    <a:lnTo>
                      <a:pt x="3541" y="183"/>
                    </a:lnTo>
                    <a:lnTo>
                      <a:pt x="3388" y="92"/>
                    </a:lnTo>
                    <a:lnTo>
                      <a:pt x="3205" y="31"/>
                    </a:lnTo>
                    <a:lnTo>
                      <a:pt x="3022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7" name="Google Shape;3797;p39"/>
              <p:cNvSpPr/>
              <p:nvPr/>
            </p:nvSpPr>
            <p:spPr>
              <a:xfrm>
                <a:off x="1654350" y="3659075"/>
                <a:ext cx="922550" cy="52652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21061" extrusionOk="0">
                    <a:moveTo>
                      <a:pt x="1221" y="0"/>
                    </a:moveTo>
                    <a:lnTo>
                      <a:pt x="977" y="31"/>
                    </a:lnTo>
                    <a:lnTo>
                      <a:pt x="733" y="92"/>
                    </a:lnTo>
                    <a:lnTo>
                      <a:pt x="550" y="183"/>
                    </a:lnTo>
                    <a:lnTo>
                      <a:pt x="367" y="336"/>
                    </a:lnTo>
                    <a:lnTo>
                      <a:pt x="214" y="519"/>
                    </a:lnTo>
                    <a:lnTo>
                      <a:pt x="92" y="733"/>
                    </a:lnTo>
                    <a:lnTo>
                      <a:pt x="31" y="946"/>
                    </a:lnTo>
                    <a:lnTo>
                      <a:pt x="0" y="1190"/>
                    </a:lnTo>
                    <a:lnTo>
                      <a:pt x="0" y="19840"/>
                    </a:lnTo>
                    <a:lnTo>
                      <a:pt x="31" y="20084"/>
                    </a:lnTo>
                    <a:lnTo>
                      <a:pt x="92" y="20328"/>
                    </a:lnTo>
                    <a:lnTo>
                      <a:pt x="214" y="20511"/>
                    </a:lnTo>
                    <a:lnTo>
                      <a:pt x="367" y="20694"/>
                    </a:lnTo>
                    <a:lnTo>
                      <a:pt x="550" y="20847"/>
                    </a:lnTo>
                    <a:lnTo>
                      <a:pt x="733" y="20969"/>
                    </a:lnTo>
                    <a:lnTo>
                      <a:pt x="977" y="21030"/>
                    </a:lnTo>
                    <a:lnTo>
                      <a:pt x="1221" y="21060"/>
                    </a:lnTo>
                    <a:lnTo>
                      <a:pt x="35712" y="21060"/>
                    </a:lnTo>
                    <a:lnTo>
                      <a:pt x="35956" y="21030"/>
                    </a:lnTo>
                    <a:lnTo>
                      <a:pt x="36169" y="20969"/>
                    </a:lnTo>
                    <a:lnTo>
                      <a:pt x="36383" y="20847"/>
                    </a:lnTo>
                    <a:lnTo>
                      <a:pt x="36566" y="20694"/>
                    </a:lnTo>
                    <a:lnTo>
                      <a:pt x="36719" y="20511"/>
                    </a:lnTo>
                    <a:lnTo>
                      <a:pt x="36810" y="20328"/>
                    </a:lnTo>
                    <a:lnTo>
                      <a:pt x="36902" y="20084"/>
                    </a:lnTo>
                    <a:lnTo>
                      <a:pt x="36902" y="19840"/>
                    </a:lnTo>
                    <a:lnTo>
                      <a:pt x="36902" y="1190"/>
                    </a:lnTo>
                    <a:lnTo>
                      <a:pt x="36902" y="946"/>
                    </a:lnTo>
                    <a:lnTo>
                      <a:pt x="36810" y="733"/>
                    </a:lnTo>
                    <a:lnTo>
                      <a:pt x="36719" y="519"/>
                    </a:lnTo>
                    <a:lnTo>
                      <a:pt x="36566" y="336"/>
                    </a:lnTo>
                    <a:lnTo>
                      <a:pt x="36383" y="183"/>
                    </a:lnTo>
                    <a:lnTo>
                      <a:pt x="36169" y="92"/>
                    </a:lnTo>
                    <a:lnTo>
                      <a:pt x="35956" y="31"/>
                    </a:lnTo>
                    <a:lnTo>
                      <a:pt x="35712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8" name="Google Shape;3798;p39"/>
              <p:cNvSpPr/>
              <p:nvPr/>
            </p:nvSpPr>
            <p:spPr>
              <a:xfrm>
                <a:off x="1654350" y="3659075"/>
                <a:ext cx="922550" cy="526525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21061" fill="none" extrusionOk="0">
                    <a:moveTo>
                      <a:pt x="1221" y="0"/>
                    </a:moveTo>
                    <a:lnTo>
                      <a:pt x="35712" y="0"/>
                    </a:lnTo>
                    <a:lnTo>
                      <a:pt x="35712" y="0"/>
                    </a:lnTo>
                    <a:lnTo>
                      <a:pt x="35956" y="31"/>
                    </a:lnTo>
                    <a:lnTo>
                      <a:pt x="36169" y="92"/>
                    </a:lnTo>
                    <a:lnTo>
                      <a:pt x="36383" y="183"/>
                    </a:lnTo>
                    <a:lnTo>
                      <a:pt x="36566" y="336"/>
                    </a:lnTo>
                    <a:lnTo>
                      <a:pt x="36719" y="519"/>
                    </a:lnTo>
                    <a:lnTo>
                      <a:pt x="36810" y="733"/>
                    </a:lnTo>
                    <a:lnTo>
                      <a:pt x="36902" y="946"/>
                    </a:lnTo>
                    <a:lnTo>
                      <a:pt x="36902" y="1190"/>
                    </a:lnTo>
                    <a:lnTo>
                      <a:pt x="36902" y="19840"/>
                    </a:lnTo>
                    <a:lnTo>
                      <a:pt x="36902" y="19840"/>
                    </a:lnTo>
                    <a:lnTo>
                      <a:pt x="36902" y="20084"/>
                    </a:lnTo>
                    <a:lnTo>
                      <a:pt x="36810" y="20328"/>
                    </a:lnTo>
                    <a:lnTo>
                      <a:pt x="36719" y="20511"/>
                    </a:lnTo>
                    <a:lnTo>
                      <a:pt x="36566" y="20694"/>
                    </a:lnTo>
                    <a:lnTo>
                      <a:pt x="36383" y="20847"/>
                    </a:lnTo>
                    <a:lnTo>
                      <a:pt x="36169" y="20969"/>
                    </a:lnTo>
                    <a:lnTo>
                      <a:pt x="35956" y="21030"/>
                    </a:lnTo>
                    <a:lnTo>
                      <a:pt x="35712" y="21060"/>
                    </a:lnTo>
                    <a:lnTo>
                      <a:pt x="1221" y="21060"/>
                    </a:lnTo>
                    <a:lnTo>
                      <a:pt x="1221" y="21060"/>
                    </a:lnTo>
                    <a:lnTo>
                      <a:pt x="977" y="21030"/>
                    </a:lnTo>
                    <a:lnTo>
                      <a:pt x="733" y="20969"/>
                    </a:lnTo>
                    <a:lnTo>
                      <a:pt x="550" y="20847"/>
                    </a:lnTo>
                    <a:lnTo>
                      <a:pt x="367" y="20694"/>
                    </a:lnTo>
                    <a:lnTo>
                      <a:pt x="214" y="20511"/>
                    </a:lnTo>
                    <a:lnTo>
                      <a:pt x="92" y="20328"/>
                    </a:lnTo>
                    <a:lnTo>
                      <a:pt x="31" y="20084"/>
                    </a:lnTo>
                    <a:lnTo>
                      <a:pt x="0" y="19840"/>
                    </a:lnTo>
                    <a:lnTo>
                      <a:pt x="0" y="1190"/>
                    </a:lnTo>
                    <a:lnTo>
                      <a:pt x="0" y="1190"/>
                    </a:lnTo>
                    <a:lnTo>
                      <a:pt x="31" y="946"/>
                    </a:lnTo>
                    <a:lnTo>
                      <a:pt x="92" y="733"/>
                    </a:lnTo>
                    <a:lnTo>
                      <a:pt x="214" y="519"/>
                    </a:lnTo>
                    <a:lnTo>
                      <a:pt x="367" y="336"/>
                    </a:lnTo>
                    <a:lnTo>
                      <a:pt x="550" y="183"/>
                    </a:lnTo>
                    <a:lnTo>
                      <a:pt x="733" y="92"/>
                    </a:lnTo>
                    <a:lnTo>
                      <a:pt x="977" y="31"/>
                    </a:lnTo>
                    <a:lnTo>
                      <a:pt x="122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799" name="Google Shape;3799;p39"/>
              <p:cNvSpPr/>
              <p:nvPr/>
            </p:nvSpPr>
            <p:spPr>
              <a:xfrm>
                <a:off x="1654350" y="3619375"/>
                <a:ext cx="922550" cy="526550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21062" extrusionOk="0">
                    <a:moveTo>
                      <a:pt x="1221" y="1"/>
                    </a:moveTo>
                    <a:lnTo>
                      <a:pt x="977" y="31"/>
                    </a:lnTo>
                    <a:lnTo>
                      <a:pt x="733" y="93"/>
                    </a:lnTo>
                    <a:lnTo>
                      <a:pt x="550" y="215"/>
                    </a:lnTo>
                    <a:lnTo>
                      <a:pt x="367" y="367"/>
                    </a:lnTo>
                    <a:lnTo>
                      <a:pt x="214" y="550"/>
                    </a:lnTo>
                    <a:lnTo>
                      <a:pt x="92" y="733"/>
                    </a:lnTo>
                    <a:lnTo>
                      <a:pt x="31" y="978"/>
                    </a:lnTo>
                    <a:lnTo>
                      <a:pt x="0" y="1222"/>
                    </a:lnTo>
                    <a:lnTo>
                      <a:pt x="0" y="19871"/>
                    </a:lnTo>
                    <a:lnTo>
                      <a:pt x="31" y="20115"/>
                    </a:lnTo>
                    <a:lnTo>
                      <a:pt x="92" y="20329"/>
                    </a:lnTo>
                    <a:lnTo>
                      <a:pt x="214" y="20542"/>
                    </a:lnTo>
                    <a:lnTo>
                      <a:pt x="367" y="20726"/>
                    </a:lnTo>
                    <a:lnTo>
                      <a:pt x="550" y="20878"/>
                    </a:lnTo>
                    <a:lnTo>
                      <a:pt x="733" y="20970"/>
                    </a:lnTo>
                    <a:lnTo>
                      <a:pt x="977" y="21031"/>
                    </a:lnTo>
                    <a:lnTo>
                      <a:pt x="1221" y="21061"/>
                    </a:lnTo>
                    <a:lnTo>
                      <a:pt x="35712" y="21061"/>
                    </a:lnTo>
                    <a:lnTo>
                      <a:pt x="35956" y="21031"/>
                    </a:lnTo>
                    <a:lnTo>
                      <a:pt x="36169" y="20970"/>
                    </a:lnTo>
                    <a:lnTo>
                      <a:pt x="36383" y="20878"/>
                    </a:lnTo>
                    <a:lnTo>
                      <a:pt x="36566" y="20726"/>
                    </a:lnTo>
                    <a:lnTo>
                      <a:pt x="36719" y="20542"/>
                    </a:lnTo>
                    <a:lnTo>
                      <a:pt x="36810" y="20329"/>
                    </a:lnTo>
                    <a:lnTo>
                      <a:pt x="36902" y="20115"/>
                    </a:lnTo>
                    <a:lnTo>
                      <a:pt x="36902" y="19871"/>
                    </a:lnTo>
                    <a:lnTo>
                      <a:pt x="36902" y="1222"/>
                    </a:lnTo>
                    <a:lnTo>
                      <a:pt x="36902" y="978"/>
                    </a:lnTo>
                    <a:lnTo>
                      <a:pt x="36810" y="733"/>
                    </a:lnTo>
                    <a:lnTo>
                      <a:pt x="36719" y="550"/>
                    </a:lnTo>
                    <a:lnTo>
                      <a:pt x="36566" y="367"/>
                    </a:lnTo>
                    <a:lnTo>
                      <a:pt x="36383" y="215"/>
                    </a:lnTo>
                    <a:lnTo>
                      <a:pt x="36169" y="93"/>
                    </a:lnTo>
                    <a:lnTo>
                      <a:pt x="35956" y="31"/>
                    </a:lnTo>
                    <a:lnTo>
                      <a:pt x="35712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0" name="Google Shape;3800;p39"/>
              <p:cNvSpPr/>
              <p:nvPr/>
            </p:nvSpPr>
            <p:spPr>
              <a:xfrm>
                <a:off x="1654350" y="3619375"/>
                <a:ext cx="922550" cy="526550"/>
              </a:xfrm>
              <a:custGeom>
                <a:avLst/>
                <a:gdLst/>
                <a:ahLst/>
                <a:cxnLst/>
                <a:rect l="l" t="t" r="r" b="b"/>
                <a:pathLst>
                  <a:path w="36902" h="21062" fill="none" extrusionOk="0">
                    <a:moveTo>
                      <a:pt x="1221" y="1"/>
                    </a:moveTo>
                    <a:lnTo>
                      <a:pt x="35712" y="1"/>
                    </a:lnTo>
                    <a:lnTo>
                      <a:pt x="35712" y="1"/>
                    </a:lnTo>
                    <a:lnTo>
                      <a:pt x="35956" y="31"/>
                    </a:lnTo>
                    <a:lnTo>
                      <a:pt x="36169" y="93"/>
                    </a:lnTo>
                    <a:lnTo>
                      <a:pt x="36383" y="215"/>
                    </a:lnTo>
                    <a:lnTo>
                      <a:pt x="36566" y="367"/>
                    </a:lnTo>
                    <a:lnTo>
                      <a:pt x="36719" y="550"/>
                    </a:lnTo>
                    <a:lnTo>
                      <a:pt x="36810" y="733"/>
                    </a:lnTo>
                    <a:lnTo>
                      <a:pt x="36902" y="978"/>
                    </a:lnTo>
                    <a:lnTo>
                      <a:pt x="36902" y="1222"/>
                    </a:lnTo>
                    <a:lnTo>
                      <a:pt x="36902" y="19871"/>
                    </a:lnTo>
                    <a:lnTo>
                      <a:pt x="36902" y="19871"/>
                    </a:lnTo>
                    <a:lnTo>
                      <a:pt x="36902" y="20115"/>
                    </a:lnTo>
                    <a:lnTo>
                      <a:pt x="36810" y="20329"/>
                    </a:lnTo>
                    <a:lnTo>
                      <a:pt x="36719" y="20542"/>
                    </a:lnTo>
                    <a:lnTo>
                      <a:pt x="36566" y="20726"/>
                    </a:lnTo>
                    <a:lnTo>
                      <a:pt x="36383" y="20878"/>
                    </a:lnTo>
                    <a:lnTo>
                      <a:pt x="36169" y="20970"/>
                    </a:lnTo>
                    <a:lnTo>
                      <a:pt x="35956" y="21031"/>
                    </a:lnTo>
                    <a:lnTo>
                      <a:pt x="35712" y="21061"/>
                    </a:lnTo>
                    <a:lnTo>
                      <a:pt x="1221" y="21061"/>
                    </a:lnTo>
                    <a:lnTo>
                      <a:pt x="1221" y="21061"/>
                    </a:lnTo>
                    <a:lnTo>
                      <a:pt x="977" y="21031"/>
                    </a:lnTo>
                    <a:lnTo>
                      <a:pt x="733" y="20970"/>
                    </a:lnTo>
                    <a:lnTo>
                      <a:pt x="550" y="20878"/>
                    </a:lnTo>
                    <a:lnTo>
                      <a:pt x="367" y="20726"/>
                    </a:lnTo>
                    <a:lnTo>
                      <a:pt x="214" y="20542"/>
                    </a:lnTo>
                    <a:lnTo>
                      <a:pt x="92" y="20329"/>
                    </a:lnTo>
                    <a:lnTo>
                      <a:pt x="31" y="20115"/>
                    </a:lnTo>
                    <a:lnTo>
                      <a:pt x="0" y="19871"/>
                    </a:lnTo>
                    <a:lnTo>
                      <a:pt x="0" y="1222"/>
                    </a:lnTo>
                    <a:lnTo>
                      <a:pt x="0" y="1222"/>
                    </a:lnTo>
                    <a:lnTo>
                      <a:pt x="31" y="978"/>
                    </a:lnTo>
                    <a:lnTo>
                      <a:pt x="92" y="733"/>
                    </a:lnTo>
                    <a:lnTo>
                      <a:pt x="214" y="550"/>
                    </a:lnTo>
                    <a:lnTo>
                      <a:pt x="367" y="367"/>
                    </a:lnTo>
                    <a:lnTo>
                      <a:pt x="550" y="215"/>
                    </a:lnTo>
                    <a:lnTo>
                      <a:pt x="733" y="93"/>
                    </a:lnTo>
                    <a:lnTo>
                      <a:pt x="977" y="31"/>
                    </a:lnTo>
                    <a:lnTo>
                      <a:pt x="1221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1" name="Google Shape;3801;p39"/>
              <p:cNvSpPr/>
              <p:nvPr/>
            </p:nvSpPr>
            <p:spPr>
              <a:xfrm>
                <a:off x="2145000" y="3733850"/>
                <a:ext cx="346450" cy="346450"/>
              </a:xfrm>
              <a:custGeom>
                <a:avLst/>
                <a:gdLst/>
                <a:ahLst/>
                <a:cxnLst/>
                <a:rect l="l" t="t" r="r" b="b"/>
                <a:pathLst>
                  <a:path w="13858" h="13858" extrusionOk="0">
                    <a:moveTo>
                      <a:pt x="6929" y="0"/>
                    </a:moveTo>
                    <a:lnTo>
                      <a:pt x="6227" y="31"/>
                    </a:lnTo>
                    <a:lnTo>
                      <a:pt x="5525" y="122"/>
                    </a:lnTo>
                    <a:lnTo>
                      <a:pt x="4884" y="306"/>
                    </a:lnTo>
                    <a:lnTo>
                      <a:pt x="4243" y="550"/>
                    </a:lnTo>
                    <a:lnTo>
                      <a:pt x="3632" y="824"/>
                    </a:lnTo>
                    <a:lnTo>
                      <a:pt x="3053" y="1191"/>
                    </a:lnTo>
                    <a:lnTo>
                      <a:pt x="2534" y="1587"/>
                    </a:lnTo>
                    <a:lnTo>
                      <a:pt x="2015" y="2015"/>
                    </a:lnTo>
                    <a:lnTo>
                      <a:pt x="1587" y="2534"/>
                    </a:lnTo>
                    <a:lnTo>
                      <a:pt x="1191" y="3053"/>
                    </a:lnTo>
                    <a:lnTo>
                      <a:pt x="824" y="3632"/>
                    </a:lnTo>
                    <a:lnTo>
                      <a:pt x="550" y="4243"/>
                    </a:lnTo>
                    <a:lnTo>
                      <a:pt x="306" y="4884"/>
                    </a:lnTo>
                    <a:lnTo>
                      <a:pt x="122" y="5525"/>
                    </a:lnTo>
                    <a:lnTo>
                      <a:pt x="31" y="6227"/>
                    </a:lnTo>
                    <a:lnTo>
                      <a:pt x="0" y="6929"/>
                    </a:lnTo>
                    <a:lnTo>
                      <a:pt x="31" y="7631"/>
                    </a:lnTo>
                    <a:lnTo>
                      <a:pt x="122" y="8333"/>
                    </a:lnTo>
                    <a:lnTo>
                      <a:pt x="306" y="9004"/>
                    </a:lnTo>
                    <a:lnTo>
                      <a:pt x="550" y="9645"/>
                    </a:lnTo>
                    <a:lnTo>
                      <a:pt x="824" y="10225"/>
                    </a:lnTo>
                    <a:lnTo>
                      <a:pt x="1191" y="10805"/>
                    </a:lnTo>
                    <a:lnTo>
                      <a:pt x="1587" y="11355"/>
                    </a:lnTo>
                    <a:lnTo>
                      <a:pt x="2015" y="11843"/>
                    </a:lnTo>
                    <a:lnTo>
                      <a:pt x="2534" y="12301"/>
                    </a:lnTo>
                    <a:lnTo>
                      <a:pt x="3053" y="12698"/>
                    </a:lnTo>
                    <a:lnTo>
                      <a:pt x="3632" y="13033"/>
                    </a:lnTo>
                    <a:lnTo>
                      <a:pt x="4243" y="13339"/>
                    </a:lnTo>
                    <a:lnTo>
                      <a:pt x="4884" y="13552"/>
                    </a:lnTo>
                    <a:lnTo>
                      <a:pt x="5525" y="13735"/>
                    </a:lnTo>
                    <a:lnTo>
                      <a:pt x="6227" y="13827"/>
                    </a:lnTo>
                    <a:lnTo>
                      <a:pt x="6929" y="13857"/>
                    </a:lnTo>
                    <a:lnTo>
                      <a:pt x="7631" y="13827"/>
                    </a:lnTo>
                    <a:lnTo>
                      <a:pt x="8333" y="13735"/>
                    </a:lnTo>
                    <a:lnTo>
                      <a:pt x="9004" y="13552"/>
                    </a:lnTo>
                    <a:lnTo>
                      <a:pt x="9645" y="13339"/>
                    </a:lnTo>
                    <a:lnTo>
                      <a:pt x="10225" y="13033"/>
                    </a:lnTo>
                    <a:lnTo>
                      <a:pt x="10805" y="12698"/>
                    </a:lnTo>
                    <a:lnTo>
                      <a:pt x="11355" y="12301"/>
                    </a:lnTo>
                    <a:lnTo>
                      <a:pt x="11843" y="11843"/>
                    </a:lnTo>
                    <a:lnTo>
                      <a:pt x="12270" y="11355"/>
                    </a:lnTo>
                    <a:lnTo>
                      <a:pt x="12698" y="10805"/>
                    </a:lnTo>
                    <a:lnTo>
                      <a:pt x="13033" y="10225"/>
                    </a:lnTo>
                    <a:lnTo>
                      <a:pt x="13339" y="9645"/>
                    </a:lnTo>
                    <a:lnTo>
                      <a:pt x="13552" y="9004"/>
                    </a:lnTo>
                    <a:lnTo>
                      <a:pt x="13735" y="8333"/>
                    </a:lnTo>
                    <a:lnTo>
                      <a:pt x="13827" y="7631"/>
                    </a:lnTo>
                    <a:lnTo>
                      <a:pt x="13857" y="6929"/>
                    </a:lnTo>
                    <a:lnTo>
                      <a:pt x="13827" y="6227"/>
                    </a:lnTo>
                    <a:lnTo>
                      <a:pt x="13735" y="5525"/>
                    </a:lnTo>
                    <a:lnTo>
                      <a:pt x="13552" y="4884"/>
                    </a:lnTo>
                    <a:lnTo>
                      <a:pt x="13339" y="4243"/>
                    </a:lnTo>
                    <a:lnTo>
                      <a:pt x="13033" y="3632"/>
                    </a:lnTo>
                    <a:lnTo>
                      <a:pt x="12698" y="3053"/>
                    </a:lnTo>
                    <a:lnTo>
                      <a:pt x="12270" y="2534"/>
                    </a:lnTo>
                    <a:lnTo>
                      <a:pt x="11843" y="2015"/>
                    </a:lnTo>
                    <a:lnTo>
                      <a:pt x="11355" y="1587"/>
                    </a:lnTo>
                    <a:lnTo>
                      <a:pt x="10805" y="1191"/>
                    </a:lnTo>
                    <a:lnTo>
                      <a:pt x="10225" y="824"/>
                    </a:lnTo>
                    <a:lnTo>
                      <a:pt x="9645" y="550"/>
                    </a:lnTo>
                    <a:lnTo>
                      <a:pt x="9004" y="306"/>
                    </a:lnTo>
                    <a:lnTo>
                      <a:pt x="8333" y="122"/>
                    </a:lnTo>
                    <a:lnTo>
                      <a:pt x="7631" y="31"/>
                    </a:lnTo>
                    <a:lnTo>
                      <a:pt x="6929" y="0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2" name="Google Shape;3802;p39"/>
              <p:cNvSpPr/>
              <p:nvPr/>
            </p:nvSpPr>
            <p:spPr>
              <a:xfrm>
                <a:off x="2145000" y="3733850"/>
                <a:ext cx="346450" cy="346450"/>
              </a:xfrm>
              <a:custGeom>
                <a:avLst/>
                <a:gdLst/>
                <a:ahLst/>
                <a:cxnLst/>
                <a:rect l="l" t="t" r="r" b="b"/>
                <a:pathLst>
                  <a:path w="13858" h="13858" fill="none" extrusionOk="0">
                    <a:moveTo>
                      <a:pt x="6929" y="0"/>
                    </a:moveTo>
                    <a:lnTo>
                      <a:pt x="6929" y="0"/>
                    </a:lnTo>
                    <a:lnTo>
                      <a:pt x="6227" y="31"/>
                    </a:lnTo>
                    <a:lnTo>
                      <a:pt x="5525" y="122"/>
                    </a:lnTo>
                    <a:lnTo>
                      <a:pt x="4884" y="306"/>
                    </a:lnTo>
                    <a:lnTo>
                      <a:pt x="4243" y="550"/>
                    </a:lnTo>
                    <a:lnTo>
                      <a:pt x="3632" y="824"/>
                    </a:lnTo>
                    <a:lnTo>
                      <a:pt x="3053" y="1191"/>
                    </a:lnTo>
                    <a:lnTo>
                      <a:pt x="2534" y="1587"/>
                    </a:lnTo>
                    <a:lnTo>
                      <a:pt x="2015" y="2015"/>
                    </a:lnTo>
                    <a:lnTo>
                      <a:pt x="1587" y="2534"/>
                    </a:lnTo>
                    <a:lnTo>
                      <a:pt x="1191" y="3053"/>
                    </a:lnTo>
                    <a:lnTo>
                      <a:pt x="824" y="3632"/>
                    </a:lnTo>
                    <a:lnTo>
                      <a:pt x="550" y="4243"/>
                    </a:lnTo>
                    <a:lnTo>
                      <a:pt x="306" y="4884"/>
                    </a:lnTo>
                    <a:lnTo>
                      <a:pt x="122" y="5525"/>
                    </a:lnTo>
                    <a:lnTo>
                      <a:pt x="31" y="6227"/>
                    </a:lnTo>
                    <a:lnTo>
                      <a:pt x="0" y="6929"/>
                    </a:lnTo>
                    <a:lnTo>
                      <a:pt x="0" y="6929"/>
                    </a:lnTo>
                    <a:lnTo>
                      <a:pt x="31" y="7631"/>
                    </a:lnTo>
                    <a:lnTo>
                      <a:pt x="122" y="8333"/>
                    </a:lnTo>
                    <a:lnTo>
                      <a:pt x="306" y="9004"/>
                    </a:lnTo>
                    <a:lnTo>
                      <a:pt x="550" y="9645"/>
                    </a:lnTo>
                    <a:lnTo>
                      <a:pt x="824" y="10225"/>
                    </a:lnTo>
                    <a:lnTo>
                      <a:pt x="1191" y="10805"/>
                    </a:lnTo>
                    <a:lnTo>
                      <a:pt x="1587" y="11355"/>
                    </a:lnTo>
                    <a:lnTo>
                      <a:pt x="2015" y="11843"/>
                    </a:lnTo>
                    <a:lnTo>
                      <a:pt x="2534" y="12301"/>
                    </a:lnTo>
                    <a:lnTo>
                      <a:pt x="3053" y="12698"/>
                    </a:lnTo>
                    <a:lnTo>
                      <a:pt x="3632" y="13033"/>
                    </a:lnTo>
                    <a:lnTo>
                      <a:pt x="4243" y="13339"/>
                    </a:lnTo>
                    <a:lnTo>
                      <a:pt x="4884" y="13552"/>
                    </a:lnTo>
                    <a:lnTo>
                      <a:pt x="5525" y="13735"/>
                    </a:lnTo>
                    <a:lnTo>
                      <a:pt x="6227" y="13827"/>
                    </a:lnTo>
                    <a:lnTo>
                      <a:pt x="6929" y="13857"/>
                    </a:lnTo>
                    <a:lnTo>
                      <a:pt x="6929" y="13857"/>
                    </a:lnTo>
                    <a:lnTo>
                      <a:pt x="7631" y="13827"/>
                    </a:lnTo>
                    <a:lnTo>
                      <a:pt x="8333" y="13735"/>
                    </a:lnTo>
                    <a:lnTo>
                      <a:pt x="9004" y="13552"/>
                    </a:lnTo>
                    <a:lnTo>
                      <a:pt x="9645" y="13339"/>
                    </a:lnTo>
                    <a:lnTo>
                      <a:pt x="10225" y="13033"/>
                    </a:lnTo>
                    <a:lnTo>
                      <a:pt x="10805" y="12698"/>
                    </a:lnTo>
                    <a:lnTo>
                      <a:pt x="11355" y="12301"/>
                    </a:lnTo>
                    <a:lnTo>
                      <a:pt x="11843" y="11843"/>
                    </a:lnTo>
                    <a:lnTo>
                      <a:pt x="12270" y="11355"/>
                    </a:lnTo>
                    <a:lnTo>
                      <a:pt x="12698" y="10805"/>
                    </a:lnTo>
                    <a:lnTo>
                      <a:pt x="13033" y="10225"/>
                    </a:lnTo>
                    <a:lnTo>
                      <a:pt x="13339" y="9645"/>
                    </a:lnTo>
                    <a:lnTo>
                      <a:pt x="13552" y="9004"/>
                    </a:lnTo>
                    <a:lnTo>
                      <a:pt x="13735" y="8333"/>
                    </a:lnTo>
                    <a:lnTo>
                      <a:pt x="13827" y="7631"/>
                    </a:lnTo>
                    <a:lnTo>
                      <a:pt x="13857" y="6929"/>
                    </a:lnTo>
                    <a:lnTo>
                      <a:pt x="13857" y="6929"/>
                    </a:lnTo>
                    <a:lnTo>
                      <a:pt x="13827" y="6227"/>
                    </a:lnTo>
                    <a:lnTo>
                      <a:pt x="13735" y="5525"/>
                    </a:lnTo>
                    <a:lnTo>
                      <a:pt x="13552" y="4884"/>
                    </a:lnTo>
                    <a:lnTo>
                      <a:pt x="13339" y="4243"/>
                    </a:lnTo>
                    <a:lnTo>
                      <a:pt x="13033" y="3632"/>
                    </a:lnTo>
                    <a:lnTo>
                      <a:pt x="12698" y="3053"/>
                    </a:lnTo>
                    <a:lnTo>
                      <a:pt x="12270" y="2534"/>
                    </a:lnTo>
                    <a:lnTo>
                      <a:pt x="11843" y="2015"/>
                    </a:lnTo>
                    <a:lnTo>
                      <a:pt x="11355" y="1587"/>
                    </a:lnTo>
                    <a:lnTo>
                      <a:pt x="10805" y="1191"/>
                    </a:lnTo>
                    <a:lnTo>
                      <a:pt x="10225" y="824"/>
                    </a:lnTo>
                    <a:lnTo>
                      <a:pt x="9645" y="550"/>
                    </a:lnTo>
                    <a:lnTo>
                      <a:pt x="9004" y="306"/>
                    </a:lnTo>
                    <a:lnTo>
                      <a:pt x="8333" y="122"/>
                    </a:lnTo>
                    <a:lnTo>
                      <a:pt x="7631" y="31"/>
                    </a:lnTo>
                    <a:lnTo>
                      <a:pt x="6929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3" name="Google Shape;3803;p39"/>
              <p:cNvSpPr/>
              <p:nvPr/>
            </p:nvSpPr>
            <p:spPr>
              <a:xfrm>
                <a:off x="2145000" y="3707900"/>
                <a:ext cx="346450" cy="347225"/>
              </a:xfrm>
              <a:custGeom>
                <a:avLst/>
                <a:gdLst/>
                <a:ahLst/>
                <a:cxnLst/>
                <a:rect l="l" t="t" r="r" b="b"/>
                <a:pathLst>
                  <a:path w="13858" h="13889" extrusionOk="0">
                    <a:moveTo>
                      <a:pt x="6929" y="1"/>
                    </a:moveTo>
                    <a:lnTo>
                      <a:pt x="6227" y="31"/>
                    </a:lnTo>
                    <a:lnTo>
                      <a:pt x="5525" y="153"/>
                    </a:lnTo>
                    <a:lnTo>
                      <a:pt x="4884" y="306"/>
                    </a:lnTo>
                    <a:lnTo>
                      <a:pt x="4243" y="550"/>
                    </a:lnTo>
                    <a:lnTo>
                      <a:pt x="3632" y="855"/>
                    </a:lnTo>
                    <a:lnTo>
                      <a:pt x="3053" y="1191"/>
                    </a:lnTo>
                    <a:lnTo>
                      <a:pt x="2534" y="1588"/>
                    </a:lnTo>
                    <a:lnTo>
                      <a:pt x="2015" y="2046"/>
                    </a:lnTo>
                    <a:lnTo>
                      <a:pt x="1587" y="2534"/>
                    </a:lnTo>
                    <a:lnTo>
                      <a:pt x="1191" y="3053"/>
                    </a:lnTo>
                    <a:lnTo>
                      <a:pt x="824" y="3633"/>
                    </a:lnTo>
                    <a:lnTo>
                      <a:pt x="550" y="4243"/>
                    </a:lnTo>
                    <a:lnTo>
                      <a:pt x="306" y="4884"/>
                    </a:lnTo>
                    <a:lnTo>
                      <a:pt x="122" y="5556"/>
                    </a:lnTo>
                    <a:lnTo>
                      <a:pt x="31" y="6227"/>
                    </a:lnTo>
                    <a:lnTo>
                      <a:pt x="0" y="6929"/>
                    </a:lnTo>
                    <a:lnTo>
                      <a:pt x="31" y="7662"/>
                    </a:lnTo>
                    <a:lnTo>
                      <a:pt x="122" y="8333"/>
                    </a:lnTo>
                    <a:lnTo>
                      <a:pt x="306" y="9005"/>
                    </a:lnTo>
                    <a:lnTo>
                      <a:pt x="550" y="9646"/>
                    </a:lnTo>
                    <a:lnTo>
                      <a:pt x="824" y="10256"/>
                    </a:lnTo>
                    <a:lnTo>
                      <a:pt x="1191" y="10805"/>
                    </a:lnTo>
                    <a:lnTo>
                      <a:pt x="1587" y="11355"/>
                    </a:lnTo>
                    <a:lnTo>
                      <a:pt x="2015" y="11843"/>
                    </a:lnTo>
                    <a:lnTo>
                      <a:pt x="2534" y="12301"/>
                    </a:lnTo>
                    <a:lnTo>
                      <a:pt x="3053" y="12698"/>
                    </a:lnTo>
                    <a:lnTo>
                      <a:pt x="3632" y="13034"/>
                    </a:lnTo>
                    <a:lnTo>
                      <a:pt x="4243" y="13339"/>
                    </a:lnTo>
                    <a:lnTo>
                      <a:pt x="4884" y="13552"/>
                    </a:lnTo>
                    <a:lnTo>
                      <a:pt x="5525" y="13736"/>
                    </a:lnTo>
                    <a:lnTo>
                      <a:pt x="6227" y="13858"/>
                    </a:lnTo>
                    <a:lnTo>
                      <a:pt x="6929" y="13888"/>
                    </a:lnTo>
                    <a:lnTo>
                      <a:pt x="7631" y="13858"/>
                    </a:lnTo>
                    <a:lnTo>
                      <a:pt x="8333" y="13736"/>
                    </a:lnTo>
                    <a:lnTo>
                      <a:pt x="9004" y="13552"/>
                    </a:lnTo>
                    <a:lnTo>
                      <a:pt x="9645" y="13339"/>
                    </a:lnTo>
                    <a:lnTo>
                      <a:pt x="10225" y="13034"/>
                    </a:lnTo>
                    <a:lnTo>
                      <a:pt x="10805" y="12698"/>
                    </a:lnTo>
                    <a:lnTo>
                      <a:pt x="11355" y="12301"/>
                    </a:lnTo>
                    <a:lnTo>
                      <a:pt x="11843" y="11843"/>
                    </a:lnTo>
                    <a:lnTo>
                      <a:pt x="12270" y="11355"/>
                    </a:lnTo>
                    <a:lnTo>
                      <a:pt x="12698" y="10805"/>
                    </a:lnTo>
                    <a:lnTo>
                      <a:pt x="13033" y="10256"/>
                    </a:lnTo>
                    <a:lnTo>
                      <a:pt x="13339" y="9646"/>
                    </a:lnTo>
                    <a:lnTo>
                      <a:pt x="13552" y="9005"/>
                    </a:lnTo>
                    <a:lnTo>
                      <a:pt x="13735" y="8333"/>
                    </a:lnTo>
                    <a:lnTo>
                      <a:pt x="13827" y="7662"/>
                    </a:lnTo>
                    <a:lnTo>
                      <a:pt x="13857" y="6929"/>
                    </a:lnTo>
                    <a:lnTo>
                      <a:pt x="13827" y="6227"/>
                    </a:lnTo>
                    <a:lnTo>
                      <a:pt x="13735" y="5556"/>
                    </a:lnTo>
                    <a:lnTo>
                      <a:pt x="13552" y="4884"/>
                    </a:lnTo>
                    <a:lnTo>
                      <a:pt x="13339" y="4243"/>
                    </a:lnTo>
                    <a:lnTo>
                      <a:pt x="13033" y="3633"/>
                    </a:lnTo>
                    <a:lnTo>
                      <a:pt x="12698" y="3053"/>
                    </a:lnTo>
                    <a:lnTo>
                      <a:pt x="12270" y="2534"/>
                    </a:lnTo>
                    <a:lnTo>
                      <a:pt x="11843" y="2046"/>
                    </a:lnTo>
                    <a:lnTo>
                      <a:pt x="11355" y="1588"/>
                    </a:lnTo>
                    <a:lnTo>
                      <a:pt x="10805" y="1191"/>
                    </a:lnTo>
                    <a:lnTo>
                      <a:pt x="10225" y="855"/>
                    </a:lnTo>
                    <a:lnTo>
                      <a:pt x="9645" y="550"/>
                    </a:lnTo>
                    <a:lnTo>
                      <a:pt x="9004" y="306"/>
                    </a:lnTo>
                    <a:lnTo>
                      <a:pt x="8333" y="153"/>
                    </a:lnTo>
                    <a:lnTo>
                      <a:pt x="7631" y="31"/>
                    </a:lnTo>
                    <a:lnTo>
                      <a:pt x="6929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4" name="Google Shape;3804;p39"/>
              <p:cNvSpPr/>
              <p:nvPr/>
            </p:nvSpPr>
            <p:spPr>
              <a:xfrm>
                <a:off x="1748200" y="3705600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4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069" y="703"/>
                    </a:lnTo>
                    <a:lnTo>
                      <a:pt x="855" y="886"/>
                    </a:lnTo>
                    <a:lnTo>
                      <a:pt x="672" y="1100"/>
                    </a:lnTo>
                    <a:lnTo>
                      <a:pt x="489" y="1313"/>
                    </a:lnTo>
                    <a:lnTo>
                      <a:pt x="367" y="1558"/>
                    </a:lnTo>
                    <a:lnTo>
                      <a:pt x="214" y="1832"/>
                    </a:lnTo>
                    <a:lnTo>
                      <a:pt x="123" y="2107"/>
                    </a:lnTo>
                    <a:lnTo>
                      <a:pt x="62" y="2382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3"/>
                    </a:lnTo>
                    <a:lnTo>
                      <a:pt x="123" y="3877"/>
                    </a:lnTo>
                    <a:lnTo>
                      <a:pt x="214" y="4183"/>
                    </a:lnTo>
                    <a:lnTo>
                      <a:pt x="367" y="4427"/>
                    </a:lnTo>
                    <a:lnTo>
                      <a:pt x="489" y="4671"/>
                    </a:lnTo>
                    <a:lnTo>
                      <a:pt x="672" y="4915"/>
                    </a:lnTo>
                    <a:lnTo>
                      <a:pt x="855" y="5129"/>
                    </a:lnTo>
                    <a:lnTo>
                      <a:pt x="1069" y="5312"/>
                    </a:lnTo>
                    <a:lnTo>
                      <a:pt x="1313" y="5495"/>
                    </a:lnTo>
                    <a:lnTo>
                      <a:pt x="1557" y="5648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8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7"/>
                    </a:lnTo>
                    <a:lnTo>
                      <a:pt x="5739" y="4183"/>
                    </a:lnTo>
                    <a:lnTo>
                      <a:pt x="5861" y="3877"/>
                    </a:lnTo>
                    <a:lnTo>
                      <a:pt x="5922" y="3603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2"/>
                    </a:lnTo>
                    <a:lnTo>
                      <a:pt x="5861" y="2107"/>
                    </a:lnTo>
                    <a:lnTo>
                      <a:pt x="5739" y="1832"/>
                    </a:lnTo>
                    <a:lnTo>
                      <a:pt x="5617" y="1558"/>
                    </a:lnTo>
                    <a:lnTo>
                      <a:pt x="5464" y="1313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4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5" name="Google Shape;3805;p39"/>
              <p:cNvSpPr/>
              <p:nvPr/>
            </p:nvSpPr>
            <p:spPr>
              <a:xfrm>
                <a:off x="1748200" y="3705600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fill="none" extrusionOk="0">
                    <a:moveTo>
                      <a:pt x="2992" y="1"/>
                    </a:moveTo>
                    <a:lnTo>
                      <a:pt x="2992" y="1"/>
                    </a:ln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4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069" y="703"/>
                    </a:lnTo>
                    <a:lnTo>
                      <a:pt x="855" y="886"/>
                    </a:lnTo>
                    <a:lnTo>
                      <a:pt x="672" y="1100"/>
                    </a:lnTo>
                    <a:lnTo>
                      <a:pt x="489" y="1313"/>
                    </a:lnTo>
                    <a:lnTo>
                      <a:pt x="367" y="1558"/>
                    </a:lnTo>
                    <a:lnTo>
                      <a:pt x="214" y="1832"/>
                    </a:lnTo>
                    <a:lnTo>
                      <a:pt x="123" y="2107"/>
                    </a:lnTo>
                    <a:lnTo>
                      <a:pt x="62" y="2382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3"/>
                    </a:lnTo>
                    <a:lnTo>
                      <a:pt x="123" y="3877"/>
                    </a:lnTo>
                    <a:lnTo>
                      <a:pt x="214" y="4183"/>
                    </a:lnTo>
                    <a:lnTo>
                      <a:pt x="367" y="4427"/>
                    </a:lnTo>
                    <a:lnTo>
                      <a:pt x="489" y="4671"/>
                    </a:lnTo>
                    <a:lnTo>
                      <a:pt x="672" y="4915"/>
                    </a:lnTo>
                    <a:lnTo>
                      <a:pt x="855" y="5129"/>
                    </a:lnTo>
                    <a:lnTo>
                      <a:pt x="1069" y="5312"/>
                    </a:lnTo>
                    <a:lnTo>
                      <a:pt x="1313" y="5495"/>
                    </a:lnTo>
                    <a:lnTo>
                      <a:pt x="1557" y="5648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2992" y="5983"/>
                    </a:lnTo>
                    <a:lnTo>
                      <a:pt x="2992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8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7"/>
                    </a:lnTo>
                    <a:lnTo>
                      <a:pt x="5739" y="4183"/>
                    </a:lnTo>
                    <a:lnTo>
                      <a:pt x="5861" y="3877"/>
                    </a:lnTo>
                    <a:lnTo>
                      <a:pt x="5922" y="3603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2"/>
                    </a:lnTo>
                    <a:lnTo>
                      <a:pt x="5861" y="2107"/>
                    </a:lnTo>
                    <a:lnTo>
                      <a:pt x="5739" y="1832"/>
                    </a:lnTo>
                    <a:lnTo>
                      <a:pt x="5617" y="1558"/>
                    </a:lnTo>
                    <a:lnTo>
                      <a:pt x="5464" y="1313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4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6" name="Google Shape;3806;p39"/>
              <p:cNvSpPr/>
              <p:nvPr/>
            </p:nvSpPr>
            <p:spPr>
              <a:xfrm>
                <a:off x="1748200" y="3694925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extrusionOk="0">
                    <a:moveTo>
                      <a:pt x="2687" y="1"/>
                    </a:move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14"/>
                    </a:lnTo>
                    <a:lnTo>
                      <a:pt x="1557" y="336"/>
                    </a:lnTo>
                    <a:lnTo>
                      <a:pt x="1313" y="489"/>
                    </a:lnTo>
                    <a:lnTo>
                      <a:pt x="1069" y="672"/>
                    </a:lnTo>
                    <a:lnTo>
                      <a:pt x="855" y="855"/>
                    </a:lnTo>
                    <a:lnTo>
                      <a:pt x="672" y="1069"/>
                    </a:lnTo>
                    <a:lnTo>
                      <a:pt x="489" y="1313"/>
                    </a:lnTo>
                    <a:lnTo>
                      <a:pt x="367" y="1557"/>
                    </a:lnTo>
                    <a:lnTo>
                      <a:pt x="214" y="1801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572"/>
                    </a:lnTo>
                    <a:lnTo>
                      <a:pt x="123" y="3877"/>
                    </a:lnTo>
                    <a:lnTo>
                      <a:pt x="214" y="4152"/>
                    </a:lnTo>
                    <a:lnTo>
                      <a:pt x="367" y="4426"/>
                    </a:lnTo>
                    <a:lnTo>
                      <a:pt x="489" y="4671"/>
                    </a:lnTo>
                    <a:lnTo>
                      <a:pt x="672" y="4884"/>
                    </a:lnTo>
                    <a:lnTo>
                      <a:pt x="855" y="5098"/>
                    </a:lnTo>
                    <a:lnTo>
                      <a:pt x="1069" y="5281"/>
                    </a:lnTo>
                    <a:lnTo>
                      <a:pt x="1313" y="5464"/>
                    </a:lnTo>
                    <a:lnTo>
                      <a:pt x="1557" y="5617"/>
                    </a:lnTo>
                    <a:lnTo>
                      <a:pt x="1832" y="5739"/>
                    </a:lnTo>
                    <a:lnTo>
                      <a:pt x="2107" y="5830"/>
                    </a:lnTo>
                    <a:lnTo>
                      <a:pt x="2381" y="5922"/>
                    </a:lnTo>
                    <a:lnTo>
                      <a:pt x="2687" y="5952"/>
                    </a:lnTo>
                    <a:lnTo>
                      <a:pt x="2992" y="5983"/>
                    </a:lnTo>
                    <a:lnTo>
                      <a:pt x="3297" y="5952"/>
                    </a:lnTo>
                    <a:lnTo>
                      <a:pt x="3602" y="5922"/>
                    </a:lnTo>
                    <a:lnTo>
                      <a:pt x="3877" y="5830"/>
                    </a:lnTo>
                    <a:lnTo>
                      <a:pt x="4152" y="5739"/>
                    </a:lnTo>
                    <a:lnTo>
                      <a:pt x="4426" y="5617"/>
                    </a:lnTo>
                    <a:lnTo>
                      <a:pt x="4671" y="5464"/>
                    </a:lnTo>
                    <a:lnTo>
                      <a:pt x="4884" y="5281"/>
                    </a:lnTo>
                    <a:lnTo>
                      <a:pt x="5098" y="5098"/>
                    </a:lnTo>
                    <a:lnTo>
                      <a:pt x="5312" y="4884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39" y="4152"/>
                    </a:lnTo>
                    <a:lnTo>
                      <a:pt x="5861" y="3877"/>
                    </a:lnTo>
                    <a:lnTo>
                      <a:pt x="5922" y="357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39" y="1801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69"/>
                    </a:lnTo>
                    <a:lnTo>
                      <a:pt x="5098" y="855"/>
                    </a:lnTo>
                    <a:lnTo>
                      <a:pt x="4884" y="672"/>
                    </a:lnTo>
                    <a:lnTo>
                      <a:pt x="4671" y="489"/>
                    </a:lnTo>
                    <a:lnTo>
                      <a:pt x="4426" y="336"/>
                    </a:lnTo>
                    <a:lnTo>
                      <a:pt x="4152" y="214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7" name="Google Shape;3807;p39"/>
              <p:cNvSpPr/>
              <p:nvPr/>
            </p:nvSpPr>
            <p:spPr>
              <a:xfrm>
                <a:off x="1774900" y="3721625"/>
                <a:ext cx="96175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847" extrusionOk="0">
                    <a:moveTo>
                      <a:pt x="1710" y="1"/>
                    </a:moveTo>
                    <a:lnTo>
                      <a:pt x="1527" y="31"/>
                    </a:lnTo>
                    <a:lnTo>
                      <a:pt x="1344" y="93"/>
                    </a:lnTo>
                    <a:lnTo>
                      <a:pt x="1161" y="154"/>
                    </a:lnTo>
                    <a:lnTo>
                      <a:pt x="856" y="337"/>
                    </a:lnTo>
                    <a:lnTo>
                      <a:pt x="550" y="550"/>
                    </a:lnTo>
                    <a:lnTo>
                      <a:pt x="337" y="856"/>
                    </a:lnTo>
                    <a:lnTo>
                      <a:pt x="154" y="1161"/>
                    </a:lnTo>
                    <a:lnTo>
                      <a:pt x="93" y="1344"/>
                    </a:lnTo>
                    <a:lnTo>
                      <a:pt x="31" y="1527"/>
                    </a:lnTo>
                    <a:lnTo>
                      <a:pt x="1" y="1710"/>
                    </a:lnTo>
                    <a:lnTo>
                      <a:pt x="1" y="1924"/>
                    </a:lnTo>
                    <a:lnTo>
                      <a:pt x="1" y="2107"/>
                    </a:lnTo>
                    <a:lnTo>
                      <a:pt x="31" y="2290"/>
                    </a:lnTo>
                    <a:lnTo>
                      <a:pt x="93" y="2473"/>
                    </a:lnTo>
                    <a:lnTo>
                      <a:pt x="154" y="2656"/>
                    </a:lnTo>
                    <a:lnTo>
                      <a:pt x="337" y="2992"/>
                    </a:lnTo>
                    <a:lnTo>
                      <a:pt x="550" y="3267"/>
                    </a:lnTo>
                    <a:lnTo>
                      <a:pt x="856" y="3511"/>
                    </a:lnTo>
                    <a:lnTo>
                      <a:pt x="1161" y="3694"/>
                    </a:lnTo>
                    <a:lnTo>
                      <a:pt x="1344" y="3755"/>
                    </a:lnTo>
                    <a:lnTo>
                      <a:pt x="1527" y="3786"/>
                    </a:lnTo>
                    <a:lnTo>
                      <a:pt x="1710" y="3816"/>
                    </a:lnTo>
                    <a:lnTo>
                      <a:pt x="1924" y="3847"/>
                    </a:lnTo>
                    <a:lnTo>
                      <a:pt x="2107" y="3816"/>
                    </a:lnTo>
                    <a:lnTo>
                      <a:pt x="2321" y="3786"/>
                    </a:lnTo>
                    <a:lnTo>
                      <a:pt x="2504" y="3755"/>
                    </a:lnTo>
                    <a:lnTo>
                      <a:pt x="2656" y="3694"/>
                    </a:lnTo>
                    <a:lnTo>
                      <a:pt x="2992" y="3511"/>
                    </a:lnTo>
                    <a:lnTo>
                      <a:pt x="3267" y="3267"/>
                    </a:lnTo>
                    <a:lnTo>
                      <a:pt x="3511" y="2992"/>
                    </a:lnTo>
                    <a:lnTo>
                      <a:pt x="3694" y="2656"/>
                    </a:lnTo>
                    <a:lnTo>
                      <a:pt x="3755" y="2473"/>
                    </a:lnTo>
                    <a:lnTo>
                      <a:pt x="3816" y="2290"/>
                    </a:lnTo>
                    <a:lnTo>
                      <a:pt x="3816" y="2107"/>
                    </a:lnTo>
                    <a:lnTo>
                      <a:pt x="3847" y="1924"/>
                    </a:lnTo>
                    <a:lnTo>
                      <a:pt x="3816" y="1710"/>
                    </a:lnTo>
                    <a:lnTo>
                      <a:pt x="3816" y="1527"/>
                    </a:lnTo>
                    <a:lnTo>
                      <a:pt x="3755" y="1344"/>
                    </a:lnTo>
                    <a:lnTo>
                      <a:pt x="3694" y="1161"/>
                    </a:lnTo>
                    <a:lnTo>
                      <a:pt x="3511" y="856"/>
                    </a:lnTo>
                    <a:lnTo>
                      <a:pt x="3267" y="550"/>
                    </a:lnTo>
                    <a:lnTo>
                      <a:pt x="2992" y="337"/>
                    </a:lnTo>
                    <a:lnTo>
                      <a:pt x="2656" y="154"/>
                    </a:lnTo>
                    <a:lnTo>
                      <a:pt x="2504" y="93"/>
                    </a:lnTo>
                    <a:lnTo>
                      <a:pt x="2321" y="31"/>
                    </a:lnTo>
                    <a:lnTo>
                      <a:pt x="210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8" name="Google Shape;3808;p39"/>
              <p:cNvSpPr/>
              <p:nvPr/>
            </p:nvSpPr>
            <p:spPr>
              <a:xfrm>
                <a:off x="1748200" y="3916975"/>
                <a:ext cx="14960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3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069" y="672"/>
                    </a:lnTo>
                    <a:lnTo>
                      <a:pt x="855" y="886"/>
                    </a:lnTo>
                    <a:lnTo>
                      <a:pt x="672" y="1099"/>
                    </a:lnTo>
                    <a:lnTo>
                      <a:pt x="489" y="1313"/>
                    </a:lnTo>
                    <a:lnTo>
                      <a:pt x="367" y="1557"/>
                    </a:lnTo>
                    <a:lnTo>
                      <a:pt x="214" y="1832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2"/>
                    </a:lnTo>
                    <a:lnTo>
                      <a:pt x="123" y="3877"/>
                    </a:lnTo>
                    <a:lnTo>
                      <a:pt x="214" y="4152"/>
                    </a:lnTo>
                    <a:lnTo>
                      <a:pt x="367" y="4426"/>
                    </a:lnTo>
                    <a:lnTo>
                      <a:pt x="489" y="4671"/>
                    </a:lnTo>
                    <a:lnTo>
                      <a:pt x="672" y="4915"/>
                    </a:lnTo>
                    <a:lnTo>
                      <a:pt x="855" y="5128"/>
                    </a:lnTo>
                    <a:lnTo>
                      <a:pt x="1069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69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69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8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39" y="4152"/>
                    </a:lnTo>
                    <a:lnTo>
                      <a:pt x="5861" y="3877"/>
                    </a:lnTo>
                    <a:lnTo>
                      <a:pt x="5922" y="360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39" y="1832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99"/>
                    </a:lnTo>
                    <a:lnTo>
                      <a:pt x="5098" y="886"/>
                    </a:lnTo>
                    <a:lnTo>
                      <a:pt x="4884" y="672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09" name="Google Shape;3809;p39"/>
              <p:cNvSpPr/>
              <p:nvPr/>
            </p:nvSpPr>
            <p:spPr>
              <a:xfrm>
                <a:off x="1748200" y="3916975"/>
                <a:ext cx="14960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3" fill="none" extrusionOk="0">
                    <a:moveTo>
                      <a:pt x="2992" y="1"/>
                    </a:moveTo>
                    <a:lnTo>
                      <a:pt x="2992" y="1"/>
                    </a:ln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069" y="672"/>
                    </a:lnTo>
                    <a:lnTo>
                      <a:pt x="855" y="886"/>
                    </a:lnTo>
                    <a:lnTo>
                      <a:pt x="672" y="1099"/>
                    </a:lnTo>
                    <a:lnTo>
                      <a:pt x="489" y="1313"/>
                    </a:lnTo>
                    <a:lnTo>
                      <a:pt x="367" y="1557"/>
                    </a:lnTo>
                    <a:lnTo>
                      <a:pt x="214" y="1832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2"/>
                    </a:lnTo>
                    <a:lnTo>
                      <a:pt x="123" y="3877"/>
                    </a:lnTo>
                    <a:lnTo>
                      <a:pt x="214" y="4152"/>
                    </a:lnTo>
                    <a:lnTo>
                      <a:pt x="367" y="4426"/>
                    </a:lnTo>
                    <a:lnTo>
                      <a:pt x="489" y="4671"/>
                    </a:lnTo>
                    <a:lnTo>
                      <a:pt x="672" y="4915"/>
                    </a:lnTo>
                    <a:lnTo>
                      <a:pt x="855" y="5128"/>
                    </a:lnTo>
                    <a:lnTo>
                      <a:pt x="1069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69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2992" y="5983"/>
                    </a:lnTo>
                    <a:lnTo>
                      <a:pt x="2992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69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8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39" y="4152"/>
                    </a:lnTo>
                    <a:lnTo>
                      <a:pt x="5861" y="3877"/>
                    </a:lnTo>
                    <a:lnTo>
                      <a:pt x="5922" y="360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39" y="1832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99"/>
                    </a:lnTo>
                    <a:lnTo>
                      <a:pt x="5098" y="886"/>
                    </a:lnTo>
                    <a:lnTo>
                      <a:pt x="4884" y="672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0" name="Google Shape;3810;p39"/>
              <p:cNvSpPr/>
              <p:nvPr/>
            </p:nvSpPr>
            <p:spPr>
              <a:xfrm>
                <a:off x="1748200" y="3905525"/>
                <a:ext cx="149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6014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069" y="703"/>
                    </a:lnTo>
                    <a:lnTo>
                      <a:pt x="855" y="886"/>
                    </a:lnTo>
                    <a:lnTo>
                      <a:pt x="672" y="1100"/>
                    </a:lnTo>
                    <a:lnTo>
                      <a:pt x="489" y="1344"/>
                    </a:lnTo>
                    <a:lnTo>
                      <a:pt x="367" y="1588"/>
                    </a:lnTo>
                    <a:lnTo>
                      <a:pt x="214" y="1832"/>
                    </a:lnTo>
                    <a:lnTo>
                      <a:pt x="123" y="2107"/>
                    </a:lnTo>
                    <a:lnTo>
                      <a:pt x="62" y="2412"/>
                    </a:lnTo>
                    <a:lnTo>
                      <a:pt x="1" y="2717"/>
                    </a:lnTo>
                    <a:lnTo>
                      <a:pt x="1" y="3023"/>
                    </a:lnTo>
                    <a:lnTo>
                      <a:pt x="1" y="3328"/>
                    </a:lnTo>
                    <a:lnTo>
                      <a:pt x="62" y="3602"/>
                    </a:lnTo>
                    <a:lnTo>
                      <a:pt x="123" y="3908"/>
                    </a:lnTo>
                    <a:lnTo>
                      <a:pt x="214" y="4182"/>
                    </a:lnTo>
                    <a:lnTo>
                      <a:pt x="367" y="4427"/>
                    </a:lnTo>
                    <a:lnTo>
                      <a:pt x="489" y="4701"/>
                    </a:lnTo>
                    <a:lnTo>
                      <a:pt x="672" y="4915"/>
                    </a:lnTo>
                    <a:lnTo>
                      <a:pt x="855" y="5129"/>
                    </a:lnTo>
                    <a:lnTo>
                      <a:pt x="1069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53"/>
                    </a:lnTo>
                    <a:lnTo>
                      <a:pt x="2687" y="5983"/>
                    </a:lnTo>
                    <a:lnTo>
                      <a:pt x="2992" y="6014"/>
                    </a:lnTo>
                    <a:lnTo>
                      <a:pt x="3297" y="5983"/>
                    </a:lnTo>
                    <a:lnTo>
                      <a:pt x="3602" y="5953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701"/>
                    </a:lnTo>
                    <a:lnTo>
                      <a:pt x="5617" y="4427"/>
                    </a:lnTo>
                    <a:lnTo>
                      <a:pt x="5739" y="4182"/>
                    </a:lnTo>
                    <a:lnTo>
                      <a:pt x="5861" y="3908"/>
                    </a:lnTo>
                    <a:lnTo>
                      <a:pt x="5922" y="3602"/>
                    </a:lnTo>
                    <a:lnTo>
                      <a:pt x="5983" y="3328"/>
                    </a:lnTo>
                    <a:lnTo>
                      <a:pt x="5983" y="3023"/>
                    </a:lnTo>
                    <a:lnTo>
                      <a:pt x="5983" y="2717"/>
                    </a:lnTo>
                    <a:lnTo>
                      <a:pt x="5922" y="2412"/>
                    </a:lnTo>
                    <a:lnTo>
                      <a:pt x="5861" y="2107"/>
                    </a:lnTo>
                    <a:lnTo>
                      <a:pt x="5739" y="1832"/>
                    </a:lnTo>
                    <a:lnTo>
                      <a:pt x="5617" y="1588"/>
                    </a:lnTo>
                    <a:lnTo>
                      <a:pt x="5464" y="1344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1" name="Google Shape;3811;p39"/>
              <p:cNvSpPr/>
              <p:nvPr/>
            </p:nvSpPr>
            <p:spPr>
              <a:xfrm>
                <a:off x="1774900" y="3933000"/>
                <a:ext cx="96175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847" extrusionOk="0">
                    <a:moveTo>
                      <a:pt x="1710" y="1"/>
                    </a:moveTo>
                    <a:lnTo>
                      <a:pt x="1527" y="31"/>
                    </a:lnTo>
                    <a:lnTo>
                      <a:pt x="1344" y="92"/>
                    </a:lnTo>
                    <a:lnTo>
                      <a:pt x="1161" y="153"/>
                    </a:lnTo>
                    <a:lnTo>
                      <a:pt x="856" y="306"/>
                    </a:lnTo>
                    <a:lnTo>
                      <a:pt x="550" y="550"/>
                    </a:lnTo>
                    <a:lnTo>
                      <a:pt x="337" y="825"/>
                    </a:lnTo>
                    <a:lnTo>
                      <a:pt x="154" y="1160"/>
                    </a:lnTo>
                    <a:lnTo>
                      <a:pt x="93" y="1344"/>
                    </a:lnTo>
                    <a:lnTo>
                      <a:pt x="31" y="1527"/>
                    </a:lnTo>
                    <a:lnTo>
                      <a:pt x="1" y="1710"/>
                    </a:lnTo>
                    <a:lnTo>
                      <a:pt x="1" y="1924"/>
                    </a:lnTo>
                    <a:lnTo>
                      <a:pt x="1" y="2107"/>
                    </a:lnTo>
                    <a:lnTo>
                      <a:pt x="31" y="2290"/>
                    </a:lnTo>
                    <a:lnTo>
                      <a:pt x="93" y="2473"/>
                    </a:lnTo>
                    <a:lnTo>
                      <a:pt x="154" y="2656"/>
                    </a:lnTo>
                    <a:lnTo>
                      <a:pt x="337" y="2992"/>
                    </a:lnTo>
                    <a:lnTo>
                      <a:pt x="550" y="3266"/>
                    </a:lnTo>
                    <a:lnTo>
                      <a:pt x="856" y="3511"/>
                    </a:lnTo>
                    <a:lnTo>
                      <a:pt x="1161" y="3694"/>
                    </a:lnTo>
                    <a:lnTo>
                      <a:pt x="1344" y="3755"/>
                    </a:lnTo>
                    <a:lnTo>
                      <a:pt x="1527" y="3785"/>
                    </a:lnTo>
                    <a:lnTo>
                      <a:pt x="1710" y="3816"/>
                    </a:lnTo>
                    <a:lnTo>
                      <a:pt x="1924" y="3846"/>
                    </a:lnTo>
                    <a:lnTo>
                      <a:pt x="2107" y="3816"/>
                    </a:lnTo>
                    <a:lnTo>
                      <a:pt x="2321" y="3785"/>
                    </a:lnTo>
                    <a:lnTo>
                      <a:pt x="2504" y="3755"/>
                    </a:lnTo>
                    <a:lnTo>
                      <a:pt x="2656" y="3694"/>
                    </a:lnTo>
                    <a:lnTo>
                      <a:pt x="2992" y="3511"/>
                    </a:lnTo>
                    <a:lnTo>
                      <a:pt x="3267" y="3266"/>
                    </a:lnTo>
                    <a:lnTo>
                      <a:pt x="3511" y="2992"/>
                    </a:lnTo>
                    <a:lnTo>
                      <a:pt x="3694" y="2656"/>
                    </a:lnTo>
                    <a:lnTo>
                      <a:pt x="3755" y="2473"/>
                    </a:lnTo>
                    <a:lnTo>
                      <a:pt x="3816" y="2290"/>
                    </a:lnTo>
                    <a:lnTo>
                      <a:pt x="3816" y="2107"/>
                    </a:lnTo>
                    <a:lnTo>
                      <a:pt x="3847" y="1924"/>
                    </a:lnTo>
                    <a:lnTo>
                      <a:pt x="3816" y="1710"/>
                    </a:lnTo>
                    <a:lnTo>
                      <a:pt x="3816" y="1527"/>
                    </a:lnTo>
                    <a:lnTo>
                      <a:pt x="3755" y="1344"/>
                    </a:lnTo>
                    <a:lnTo>
                      <a:pt x="3694" y="1160"/>
                    </a:lnTo>
                    <a:lnTo>
                      <a:pt x="3511" y="825"/>
                    </a:lnTo>
                    <a:lnTo>
                      <a:pt x="3267" y="550"/>
                    </a:lnTo>
                    <a:lnTo>
                      <a:pt x="2992" y="306"/>
                    </a:lnTo>
                    <a:lnTo>
                      <a:pt x="2656" y="153"/>
                    </a:lnTo>
                    <a:lnTo>
                      <a:pt x="2504" y="92"/>
                    </a:lnTo>
                    <a:lnTo>
                      <a:pt x="2321" y="31"/>
                    </a:lnTo>
                    <a:lnTo>
                      <a:pt x="210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2" name="Google Shape;3812;p39"/>
              <p:cNvSpPr/>
              <p:nvPr/>
            </p:nvSpPr>
            <p:spPr>
              <a:xfrm>
                <a:off x="1936675" y="3705600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4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100" y="703"/>
                    </a:lnTo>
                    <a:lnTo>
                      <a:pt x="886" y="886"/>
                    </a:lnTo>
                    <a:lnTo>
                      <a:pt x="672" y="1100"/>
                    </a:lnTo>
                    <a:lnTo>
                      <a:pt x="520" y="1313"/>
                    </a:lnTo>
                    <a:lnTo>
                      <a:pt x="367" y="1558"/>
                    </a:lnTo>
                    <a:lnTo>
                      <a:pt x="245" y="1832"/>
                    </a:lnTo>
                    <a:lnTo>
                      <a:pt x="123" y="2107"/>
                    </a:lnTo>
                    <a:lnTo>
                      <a:pt x="62" y="2382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3"/>
                    </a:lnTo>
                    <a:lnTo>
                      <a:pt x="123" y="3877"/>
                    </a:lnTo>
                    <a:lnTo>
                      <a:pt x="245" y="4183"/>
                    </a:lnTo>
                    <a:lnTo>
                      <a:pt x="367" y="4427"/>
                    </a:lnTo>
                    <a:lnTo>
                      <a:pt x="520" y="4671"/>
                    </a:lnTo>
                    <a:lnTo>
                      <a:pt x="672" y="4915"/>
                    </a:lnTo>
                    <a:lnTo>
                      <a:pt x="886" y="5129"/>
                    </a:lnTo>
                    <a:lnTo>
                      <a:pt x="1100" y="5312"/>
                    </a:lnTo>
                    <a:lnTo>
                      <a:pt x="1313" y="5495"/>
                    </a:lnTo>
                    <a:lnTo>
                      <a:pt x="1557" y="5648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8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7"/>
                    </a:lnTo>
                    <a:lnTo>
                      <a:pt x="5769" y="4183"/>
                    </a:lnTo>
                    <a:lnTo>
                      <a:pt x="5861" y="3877"/>
                    </a:lnTo>
                    <a:lnTo>
                      <a:pt x="5922" y="3603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2"/>
                    </a:lnTo>
                    <a:lnTo>
                      <a:pt x="5861" y="2107"/>
                    </a:lnTo>
                    <a:lnTo>
                      <a:pt x="5769" y="1832"/>
                    </a:lnTo>
                    <a:lnTo>
                      <a:pt x="5617" y="1558"/>
                    </a:lnTo>
                    <a:lnTo>
                      <a:pt x="5464" y="1313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4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3" name="Google Shape;3813;p39"/>
              <p:cNvSpPr/>
              <p:nvPr/>
            </p:nvSpPr>
            <p:spPr>
              <a:xfrm>
                <a:off x="1936675" y="3705600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fill="none" extrusionOk="0">
                    <a:moveTo>
                      <a:pt x="2992" y="1"/>
                    </a:moveTo>
                    <a:lnTo>
                      <a:pt x="2992" y="1"/>
                    </a:ln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4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100" y="703"/>
                    </a:lnTo>
                    <a:lnTo>
                      <a:pt x="886" y="886"/>
                    </a:lnTo>
                    <a:lnTo>
                      <a:pt x="672" y="1100"/>
                    </a:lnTo>
                    <a:lnTo>
                      <a:pt x="520" y="1313"/>
                    </a:lnTo>
                    <a:lnTo>
                      <a:pt x="367" y="1558"/>
                    </a:lnTo>
                    <a:lnTo>
                      <a:pt x="245" y="1832"/>
                    </a:lnTo>
                    <a:lnTo>
                      <a:pt x="123" y="2107"/>
                    </a:lnTo>
                    <a:lnTo>
                      <a:pt x="62" y="2382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3"/>
                    </a:lnTo>
                    <a:lnTo>
                      <a:pt x="123" y="3877"/>
                    </a:lnTo>
                    <a:lnTo>
                      <a:pt x="245" y="4183"/>
                    </a:lnTo>
                    <a:lnTo>
                      <a:pt x="367" y="4427"/>
                    </a:lnTo>
                    <a:lnTo>
                      <a:pt x="520" y="4671"/>
                    </a:lnTo>
                    <a:lnTo>
                      <a:pt x="672" y="4915"/>
                    </a:lnTo>
                    <a:lnTo>
                      <a:pt x="886" y="5129"/>
                    </a:lnTo>
                    <a:lnTo>
                      <a:pt x="1100" y="5312"/>
                    </a:lnTo>
                    <a:lnTo>
                      <a:pt x="1313" y="5495"/>
                    </a:lnTo>
                    <a:lnTo>
                      <a:pt x="1557" y="5648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2992" y="5983"/>
                    </a:lnTo>
                    <a:lnTo>
                      <a:pt x="2992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8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7"/>
                    </a:lnTo>
                    <a:lnTo>
                      <a:pt x="5769" y="4183"/>
                    </a:lnTo>
                    <a:lnTo>
                      <a:pt x="5861" y="3877"/>
                    </a:lnTo>
                    <a:lnTo>
                      <a:pt x="5922" y="3603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2"/>
                    </a:lnTo>
                    <a:lnTo>
                      <a:pt x="5861" y="2107"/>
                    </a:lnTo>
                    <a:lnTo>
                      <a:pt x="5769" y="1832"/>
                    </a:lnTo>
                    <a:lnTo>
                      <a:pt x="5617" y="1558"/>
                    </a:lnTo>
                    <a:lnTo>
                      <a:pt x="5464" y="1313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4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4" name="Google Shape;3814;p39"/>
              <p:cNvSpPr/>
              <p:nvPr/>
            </p:nvSpPr>
            <p:spPr>
              <a:xfrm>
                <a:off x="1936675" y="3694925"/>
                <a:ext cx="149600" cy="14960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4" extrusionOk="0">
                    <a:moveTo>
                      <a:pt x="2687" y="1"/>
                    </a:move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14"/>
                    </a:lnTo>
                    <a:lnTo>
                      <a:pt x="1557" y="336"/>
                    </a:lnTo>
                    <a:lnTo>
                      <a:pt x="1313" y="489"/>
                    </a:lnTo>
                    <a:lnTo>
                      <a:pt x="1100" y="672"/>
                    </a:lnTo>
                    <a:lnTo>
                      <a:pt x="886" y="855"/>
                    </a:lnTo>
                    <a:lnTo>
                      <a:pt x="672" y="1069"/>
                    </a:lnTo>
                    <a:lnTo>
                      <a:pt x="520" y="1313"/>
                    </a:lnTo>
                    <a:lnTo>
                      <a:pt x="367" y="1557"/>
                    </a:lnTo>
                    <a:lnTo>
                      <a:pt x="245" y="1801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572"/>
                    </a:lnTo>
                    <a:lnTo>
                      <a:pt x="123" y="3877"/>
                    </a:lnTo>
                    <a:lnTo>
                      <a:pt x="245" y="4152"/>
                    </a:lnTo>
                    <a:lnTo>
                      <a:pt x="367" y="4426"/>
                    </a:lnTo>
                    <a:lnTo>
                      <a:pt x="520" y="4671"/>
                    </a:lnTo>
                    <a:lnTo>
                      <a:pt x="672" y="4884"/>
                    </a:lnTo>
                    <a:lnTo>
                      <a:pt x="886" y="5098"/>
                    </a:lnTo>
                    <a:lnTo>
                      <a:pt x="1100" y="5281"/>
                    </a:lnTo>
                    <a:lnTo>
                      <a:pt x="1313" y="5464"/>
                    </a:lnTo>
                    <a:lnTo>
                      <a:pt x="1557" y="5617"/>
                    </a:lnTo>
                    <a:lnTo>
                      <a:pt x="1832" y="5739"/>
                    </a:lnTo>
                    <a:lnTo>
                      <a:pt x="2107" y="5830"/>
                    </a:lnTo>
                    <a:lnTo>
                      <a:pt x="2381" y="5922"/>
                    </a:lnTo>
                    <a:lnTo>
                      <a:pt x="2687" y="5952"/>
                    </a:lnTo>
                    <a:lnTo>
                      <a:pt x="2992" y="5983"/>
                    </a:lnTo>
                    <a:lnTo>
                      <a:pt x="3297" y="5952"/>
                    </a:lnTo>
                    <a:lnTo>
                      <a:pt x="3602" y="5922"/>
                    </a:lnTo>
                    <a:lnTo>
                      <a:pt x="3877" y="5830"/>
                    </a:lnTo>
                    <a:lnTo>
                      <a:pt x="4152" y="5739"/>
                    </a:lnTo>
                    <a:lnTo>
                      <a:pt x="4426" y="5617"/>
                    </a:lnTo>
                    <a:lnTo>
                      <a:pt x="4671" y="5464"/>
                    </a:lnTo>
                    <a:lnTo>
                      <a:pt x="4884" y="5281"/>
                    </a:lnTo>
                    <a:lnTo>
                      <a:pt x="5098" y="5098"/>
                    </a:lnTo>
                    <a:lnTo>
                      <a:pt x="5312" y="4884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69" y="4152"/>
                    </a:lnTo>
                    <a:lnTo>
                      <a:pt x="5861" y="3877"/>
                    </a:lnTo>
                    <a:lnTo>
                      <a:pt x="5922" y="357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69" y="1801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69"/>
                    </a:lnTo>
                    <a:lnTo>
                      <a:pt x="5098" y="855"/>
                    </a:lnTo>
                    <a:lnTo>
                      <a:pt x="4884" y="672"/>
                    </a:lnTo>
                    <a:lnTo>
                      <a:pt x="4671" y="489"/>
                    </a:lnTo>
                    <a:lnTo>
                      <a:pt x="4426" y="336"/>
                    </a:lnTo>
                    <a:lnTo>
                      <a:pt x="4152" y="214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5" name="Google Shape;3815;p39"/>
              <p:cNvSpPr/>
              <p:nvPr/>
            </p:nvSpPr>
            <p:spPr>
              <a:xfrm>
                <a:off x="1963375" y="3721625"/>
                <a:ext cx="96175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847" extrusionOk="0">
                    <a:moveTo>
                      <a:pt x="1741" y="1"/>
                    </a:moveTo>
                    <a:lnTo>
                      <a:pt x="1527" y="31"/>
                    </a:lnTo>
                    <a:lnTo>
                      <a:pt x="1344" y="93"/>
                    </a:lnTo>
                    <a:lnTo>
                      <a:pt x="1191" y="154"/>
                    </a:lnTo>
                    <a:lnTo>
                      <a:pt x="856" y="337"/>
                    </a:lnTo>
                    <a:lnTo>
                      <a:pt x="581" y="550"/>
                    </a:lnTo>
                    <a:lnTo>
                      <a:pt x="337" y="856"/>
                    </a:lnTo>
                    <a:lnTo>
                      <a:pt x="154" y="1161"/>
                    </a:lnTo>
                    <a:lnTo>
                      <a:pt x="93" y="1344"/>
                    </a:lnTo>
                    <a:lnTo>
                      <a:pt x="32" y="1527"/>
                    </a:lnTo>
                    <a:lnTo>
                      <a:pt x="1" y="1710"/>
                    </a:lnTo>
                    <a:lnTo>
                      <a:pt x="1" y="1924"/>
                    </a:lnTo>
                    <a:lnTo>
                      <a:pt x="1" y="2107"/>
                    </a:lnTo>
                    <a:lnTo>
                      <a:pt x="32" y="2290"/>
                    </a:lnTo>
                    <a:lnTo>
                      <a:pt x="93" y="2473"/>
                    </a:lnTo>
                    <a:lnTo>
                      <a:pt x="154" y="2656"/>
                    </a:lnTo>
                    <a:lnTo>
                      <a:pt x="337" y="2992"/>
                    </a:lnTo>
                    <a:lnTo>
                      <a:pt x="581" y="3267"/>
                    </a:lnTo>
                    <a:lnTo>
                      <a:pt x="856" y="3511"/>
                    </a:lnTo>
                    <a:lnTo>
                      <a:pt x="1191" y="3694"/>
                    </a:lnTo>
                    <a:lnTo>
                      <a:pt x="1344" y="3755"/>
                    </a:lnTo>
                    <a:lnTo>
                      <a:pt x="1527" y="3786"/>
                    </a:lnTo>
                    <a:lnTo>
                      <a:pt x="1741" y="3816"/>
                    </a:lnTo>
                    <a:lnTo>
                      <a:pt x="1924" y="3847"/>
                    </a:lnTo>
                    <a:lnTo>
                      <a:pt x="2107" y="3816"/>
                    </a:lnTo>
                    <a:lnTo>
                      <a:pt x="2321" y="3786"/>
                    </a:lnTo>
                    <a:lnTo>
                      <a:pt x="2504" y="3755"/>
                    </a:lnTo>
                    <a:lnTo>
                      <a:pt x="2687" y="3694"/>
                    </a:lnTo>
                    <a:lnTo>
                      <a:pt x="2992" y="3511"/>
                    </a:lnTo>
                    <a:lnTo>
                      <a:pt x="3297" y="3267"/>
                    </a:lnTo>
                    <a:lnTo>
                      <a:pt x="3511" y="2992"/>
                    </a:lnTo>
                    <a:lnTo>
                      <a:pt x="3694" y="2656"/>
                    </a:lnTo>
                    <a:lnTo>
                      <a:pt x="3755" y="2473"/>
                    </a:lnTo>
                    <a:lnTo>
                      <a:pt x="3816" y="2290"/>
                    </a:lnTo>
                    <a:lnTo>
                      <a:pt x="3847" y="2107"/>
                    </a:lnTo>
                    <a:lnTo>
                      <a:pt x="3847" y="1924"/>
                    </a:lnTo>
                    <a:lnTo>
                      <a:pt x="3847" y="1710"/>
                    </a:lnTo>
                    <a:lnTo>
                      <a:pt x="3816" y="1527"/>
                    </a:lnTo>
                    <a:lnTo>
                      <a:pt x="3755" y="1344"/>
                    </a:lnTo>
                    <a:lnTo>
                      <a:pt x="3694" y="1161"/>
                    </a:lnTo>
                    <a:lnTo>
                      <a:pt x="3511" y="856"/>
                    </a:lnTo>
                    <a:lnTo>
                      <a:pt x="3297" y="550"/>
                    </a:lnTo>
                    <a:lnTo>
                      <a:pt x="2992" y="337"/>
                    </a:lnTo>
                    <a:lnTo>
                      <a:pt x="2687" y="154"/>
                    </a:lnTo>
                    <a:lnTo>
                      <a:pt x="2504" y="93"/>
                    </a:lnTo>
                    <a:lnTo>
                      <a:pt x="2321" y="31"/>
                    </a:lnTo>
                    <a:lnTo>
                      <a:pt x="210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6" name="Google Shape;3816;p39"/>
              <p:cNvSpPr/>
              <p:nvPr/>
            </p:nvSpPr>
            <p:spPr>
              <a:xfrm>
                <a:off x="1936675" y="3916975"/>
                <a:ext cx="14960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3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100" y="672"/>
                    </a:lnTo>
                    <a:lnTo>
                      <a:pt x="886" y="886"/>
                    </a:lnTo>
                    <a:lnTo>
                      <a:pt x="672" y="1099"/>
                    </a:lnTo>
                    <a:lnTo>
                      <a:pt x="520" y="1313"/>
                    </a:lnTo>
                    <a:lnTo>
                      <a:pt x="367" y="1557"/>
                    </a:lnTo>
                    <a:lnTo>
                      <a:pt x="245" y="1832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2"/>
                    </a:lnTo>
                    <a:lnTo>
                      <a:pt x="123" y="3877"/>
                    </a:lnTo>
                    <a:lnTo>
                      <a:pt x="245" y="4152"/>
                    </a:lnTo>
                    <a:lnTo>
                      <a:pt x="367" y="4426"/>
                    </a:lnTo>
                    <a:lnTo>
                      <a:pt x="520" y="4671"/>
                    </a:lnTo>
                    <a:lnTo>
                      <a:pt x="672" y="4915"/>
                    </a:lnTo>
                    <a:lnTo>
                      <a:pt x="886" y="5128"/>
                    </a:lnTo>
                    <a:lnTo>
                      <a:pt x="1100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69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69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8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69" y="4152"/>
                    </a:lnTo>
                    <a:lnTo>
                      <a:pt x="5861" y="3877"/>
                    </a:lnTo>
                    <a:lnTo>
                      <a:pt x="5922" y="360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69" y="1832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99"/>
                    </a:lnTo>
                    <a:lnTo>
                      <a:pt x="5098" y="886"/>
                    </a:lnTo>
                    <a:lnTo>
                      <a:pt x="4884" y="672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80897B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7" name="Google Shape;3817;p39"/>
              <p:cNvSpPr/>
              <p:nvPr/>
            </p:nvSpPr>
            <p:spPr>
              <a:xfrm>
                <a:off x="1936675" y="3916975"/>
                <a:ext cx="149600" cy="149575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5983" fill="none" extrusionOk="0">
                    <a:moveTo>
                      <a:pt x="2992" y="1"/>
                    </a:moveTo>
                    <a:lnTo>
                      <a:pt x="2992" y="1"/>
                    </a:ln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2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100" y="672"/>
                    </a:lnTo>
                    <a:lnTo>
                      <a:pt x="886" y="886"/>
                    </a:lnTo>
                    <a:lnTo>
                      <a:pt x="672" y="1099"/>
                    </a:lnTo>
                    <a:lnTo>
                      <a:pt x="520" y="1313"/>
                    </a:lnTo>
                    <a:lnTo>
                      <a:pt x="367" y="1557"/>
                    </a:lnTo>
                    <a:lnTo>
                      <a:pt x="245" y="1832"/>
                    </a:lnTo>
                    <a:lnTo>
                      <a:pt x="123" y="2107"/>
                    </a:lnTo>
                    <a:lnTo>
                      <a:pt x="62" y="2381"/>
                    </a:lnTo>
                    <a:lnTo>
                      <a:pt x="1" y="2687"/>
                    </a:lnTo>
                    <a:lnTo>
                      <a:pt x="1" y="2992"/>
                    </a:lnTo>
                    <a:lnTo>
                      <a:pt x="1" y="2992"/>
                    </a:lnTo>
                    <a:lnTo>
                      <a:pt x="1" y="3297"/>
                    </a:lnTo>
                    <a:lnTo>
                      <a:pt x="62" y="3602"/>
                    </a:lnTo>
                    <a:lnTo>
                      <a:pt x="123" y="3877"/>
                    </a:lnTo>
                    <a:lnTo>
                      <a:pt x="245" y="4152"/>
                    </a:lnTo>
                    <a:lnTo>
                      <a:pt x="367" y="4426"/>
                    </a:lnTo>
                    <a:lnTo>
                      <a:pt x="520" y="4671"/>
                    </a:lnTo>
                    <a:lnTo>
                      <a:pt x="672" y="4915"/>
                    </a:lnTo>
                    <a:lnTo>
                      <a:pt x="886" y="5128"/>
                    </a:lnTo>
                    <a:lnTo>
                      <a:pt x="1100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69"/>
                    </a:lnTo>
                    <a:lnTo>
                      <a:pt x="2107" y="5861"/>
                    </a:lnTo>
                    <a:lnTo>
                      <a:pt x="2381" y="5922"/>
                    </a:lnTo>
                    <a:lnTo>
                      <a:pt x="2687" y="5983"/>
                    </a:lnTo>
                    <a:lnTo>
                      <a:pt x="2992" y="5983"/>
                    </a:lnTo>
                    <a:lnTo>
                      <a:pt x="2992" y="5983"/>
                    </a:lnTo>
                    <a:lnTo>
                      <a:pt x="3297" y="5983"/>
                    </a:lnTo>
                    <a:lnTo>
                      <a:pt x="3602" y="5922"/>
                    </a:lnTo>
                    <a:lnTo>
                      <a:pt x="3877" y="5861"/>
                    </a:lnTo>
                    <a:lnTo>
                      <a:pt x="4152" y="5769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8"/>
                    </a:lnTo>
                    <a:lnTo>
                      <a:pt x="5312" y="4915"/>
                    </a:lnTo>
                    <a:lnTo>
                      <a:pt x="5464" y="4671"/>
                    </a:lnTo>
                    <a:lnTo>
                      <a:pt x="5617" y="4426"/>
                    </a:lnTo>
                    <a:lnTo>
                      <a:pt x="5769" y="4152"/>
                    </a:lnTo>
                    <a:lnTo>
                      <a:pt x="5861" y="3877"/>
                    </a:lnTo>
                    <a:lnTo>
                      <a:pt x="5922" y="3602"/>
                    </a:lnTo>
                    <a:lnTo>
                      <a:pt x="5983" y="3297"/>
                    </a:lnTo>
                    <a:lnTo>
                      <a:pt x="5983" y="2992"/>
                    </a:lnTo>
                    <a:lnTo>
                      <a:pt x="5983" y="2992"/>
                    </a:lnTo>
                    <a:lnTo>
                      <a:pt x="5983" y="2687"/>
                    </a:lnTo>
                    <a:lnTo>
                      <a:pt x="5922" y="2381"/>
                    </a:lnTo>
                    <a:lnTo>
                      <a:pt x="5861" y="2107"/>
                    </a:lnTo>
                    <a:lnTo>
                      <a:pt x="5769" y="1832"/>
                    </a:lnTo>
                    <a:lnTo>
                      <a:pt x="5617" y="1557"/>
                    </a:lnTo>
                    <a:lnTo>
                      <a:pt x="5464" y="1313"/>
                    </a:lnTo>
                    <a:lnTo>
                      <a:pt x="5312" y="1099"/>
                    </a:lnTo>
                    <a:lnTo>
                      <a:pt x="5098" y="886"/>
                    </a:lnTo>
                    <a:lnTo>
                      <a:pt x="4884" y="672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2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8" name="Google Shape;3818;p39"/>
              <p:cNvSpPr/>
              <p:nvPr/>
            </p:nvSpPr>
            <p:spPr>
              <a:xfrm>
                <a:off x="1936675" y="3905525"/>
                <a:ext cx="149600" cy="150350"/>
              </a:xfrm>
              <a:custGeom>
                <a:avLst/>
                <a:gdLst/>
                <a:ahLst/>
                <a:cxnLst/>
                <a:rect l="l" t="t" r="r" b="b"/>
                <a:pathLst>
                  <a:path w="5984" h="6014" extrusionOk="0">
                    <a:moveTo>
                      <a:pt x="2992" y="1"/>
                    </a:moveTo>
                    <a:lnTo>
                      <a:pt x="2687" y="31"/>
                    </a:lnTo>
                    <a:lnTo>
                      <a:pt x="2381" y="62"/>
                    </a:lnTo>
                    <a:lnTo>
                      <a:pt x="2107" y="153"/>
                    </a:lnTo>
                    <a:lnTo>
                      <a:pt x="1832" y="245"/>
                    </a:lnTo>
                    <a:lnTo>
                      <a:pt x="1557" y="367"/>
                    </a:lnTo>
                    <a:lnTo>
                      <a:pt x="1313" y="520"/>
                    </a:lnTo>
                    <a:lnTo>
                      <a:pt x="1100" y="703"/>
                    </a:lnTo>
                    <a:lnTo>
                      <a:pt x="886" y="886"/>
                    </a:lnTo>
                    <a:lnTo>
                      <a:pt x="672" y="1100"/>
                    </a:lnTo>
                    <a:lnTo>
                      <a:pt x="520" y="1344"/>
                    </a:lnTo>
                    <a:lnTo>
                      <a:pt x="367" y="1588"/>
                    </a:lnTo>
                    <a:lnTo>
                      <a:pt x="245" y="1832"/>
                    </a:lnTo>
                    <a:lnTo>
                      <a:pt x="123" y="2107"/>
                    </a:lnTo>
                    <a:lnTo>
                      <a:pt x="62" y="2412"/>
                    </a:lnTo>
                    <a:lnTo>
                      <a:pt x="1" y="2717"/>
                    </a:lnTo>
                    <a:lnTo>
                      <a:pt x="1" y="3023"/>
                    </a:lnTo>
                    <a:lnTo>
                      <a:pt x="1" y="3328"/>
                    </a:lnTo>
                    <a:lnTo>
                      <a:pt x="62" y="3602"/>
                    </a:lnTo>
                    <a:lnTo>
                      <a:pt x="123" y="3908"/>
                    </a:lnTo>
                    <a:lnTo>
                      <a:pt x="245" y="4182"/>
                    </a:lnTo>
                    <a:lnTo>
                      <a:pt x="367" y="4427"/>
                    </a:lnTo>
                    <a:lnTo>
                      <a:pt x="520" y="4701"/>
                    </a:lnTo>
                    <a:lnTo>
                      <a:pt x="672" y="4915"/>
                    </a:lnTo>
                    <a:lnTo>
                      <a:pt x="886" y="5129"/>
                    </a:lnTo>
                    <a:lnTo>
                      <a:pt x="1100" y="5312"/>
                    </a:lnTo>
                    <a:lnTo>
                      <a:pt x="1313" y="5495"/>
                    </a:lnTo>
                    <a:lnTo>
                      <a:pt x="1557" y="5647"/>
                    </a:lnTo>
                    <a:lnTo>
                      <a:pt x="1832" y="5770"/>
                    </a:lnTo>
                    <a:lnTo>
                      <a:pt x="2107" y="5861"/>
                    </a:lnTo>
                    <a:lnTo>
                      <a:pt x="2381" y="5953"/>
                    </a:lnTo>
                    <a:lnTo>
                      <a:pt x="2687" y="5983"/>
                    </a:lnTo>
                    <a:lnTo>
                      <a:pt x="2992" y="6014"/>
                    </a:lnTo>
                    <a:lnTo>
                      <a:pt x="3297" y="5983"/>
                    </a:lnTo>
                    <a:lnTo>
                      <a:pt x="3602" y="5953"/>
                    </a:lnTo>
                    <a:lnTo>
                      <a:pt x="3877" y="5861"/>
                    </a:lnTo>
                    <a:lnTo>
                      <a:pt x="4152" y="5770"/>
                    </a:lnTo>
                    <a:lnTo>
                      <a:pt x="4426" y="5647"/>
                    </a:lnTo>
                    <a:lnTo>
                      <a:pt x="4671" y="5495"/>
                    </a:lnTo>
                    <a:lnTo>
                      <a:pt x="4884" y="5312"/>
                    </a:lnTo>
                    <a:lnTo>
                      <a:pt x="5098" y="5129"/>
                    </a:lnTo>
                    <a:lnTo>
                      <a:pt x="5312" y="4915"/>
                    </a:lnTo>
                    <a:lnTo>
                      <a:pt x="5464" y="4701"/>
                    </a:lnTo>
                    <a:lnTo>
                      <a:pt x="5617" y="4427"/>
                    </a:lnTo>
                    <a:lnTo>
                      <a:pt x="5769" y="4182"/>
                    </a:lnTo>
                    <a:lnTo>
                      <a:pt x="5861" y="3908"/>
                    </a:lnTo>
                    <a:lnTo>
                      <a:pt x="5922" y="3602"/>
                    </a:lnTo>
                    <a:lnTo>
                      <a:pt x="5983" y="3328"/>
                    </a:lnTo>
                    <a:lnTo>
                      <a:pt x="5983" y="3023"/>
                    </a:lnTo>
                    <a:lnTo>
                      <a:pt x="5983" y="2717"/>
                    </a:lnTo>
                    <a:lnTo>
                      <a:pt x="5922" y="2412"/>
                    </a:lnTo>
                    <a:lnTo>
                      <a:pt x="5861" y="2107"/>
                    </a:lnTo>
                    <a:lnTo>
                      <a:pt x="5769" y="1832"/>
                    </a:lnTo>
                    <a:lnTo>
                      <a:pt x="5617" y="1588"/>
                    </a:lnTo>
                    <a:lnTo>
                      <a:pt x="5464" y="1344"/>
                    </a:lnTo>
                    <a:lnTo>
                      <a:pt x="5312" y="1100"/>
                    </a:lnTo>
                    <a:lnTo>
                      <a:pt x="5098" y="886"/>
                    </a:lnTo>
                    <a:lnTo>
                      <a:pt x="4884" y="703"/>
                    </a:lnTo>
                    <a:lnTo>
                      <a:pt x="4671" y="520"/>
                    </a:lnTo>
                    <a:lnTo>
                      <a:pt x="4426" y="367"/>
                    </a:lnTo>
                    <a:lnTo>
                      <a:pt x="4152" y="245"/>
                    </a:lnTo>
                    <a:lnTo>
                      <a:pt x="3877" y="153"/>
                    </a:lnTo>
                    <a:lnTo>
                      <a:pt x="3602" y="62"/>
                    </a:lnTo>
                    <a:lnTo>
                      <a:pt x="3297" y="31"/>
                    </a:lnTo>
                    <a:lnTo>
                      <a:pt x="2992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19" name="Google Shape;3819;p39"/>
              <p:cNvSpPr/>
              <p:nvPr/>
            </p:nvSpPr>
            <p:spPr>
              <a:xfrm>
                <a:off x="1963375" y="3933000"/>
                <a:ext cx="96175" cy="96175"/>
              </a:xfrm>
              <a:custGeom>
                <a:avLst/>
                <a:gdLst/>
                <a:ahLst/>
                <a:cxnLst/>
                <a:rect l="l" t="t" r="r" b="b"/>
                <a:pathLst>
                  <a:path w="3847" h="3847" extrusionOk="0">
                    <a:moveTo>
                      <a:pt x="1741" y="1"/>
                    </a:moveTo>
                    <a:lnTo>
                      <a:pt x="1527" y="31"/>
                    </a:lnTo>
                    <a:lnTo>
                      <a:pt x="1344" y="92"/>
                    </a:lnTo>
                    <a:lnTo>
                      <a:pt x="1191" y="153"/>
                    </a:lnTo>
                    <a:lnTo>
                      <a:pt x="856" y="306"/>
                    </a:lnTo>
                    <a:lnTo>
                      <a:pt x="581" y="550"/>
                    </a:lnTo>
                    <a:lnTo>
                      <a:pt x="337" y="825"/>
                    </a:lnTo>
                    <a:lnTo>
                      <a:pt x="154" y="1160"/>
                    </a:lnTo>
                    <a:lnTo>
                      <a:pt x="93" y="1344"/>
                    </a:lnTo>
                    <a:lnTo>
                      <a:pt x="32" y="1527"/>
                    </a:lnTo>
                    <a:lnTo>
                      <a:pt x="1" y="1710"/>
                    </a:lnTo>
                    <a:lnTo>
                      <a:pt x="1" y="1924"/>
                    </a:lnTo>
                    <a:lnTo>
                      <a:pt x="1" y="2107"/>
                    </a:lnTo>
                    <a:lnTo>
                      <a:pt x="32" y="2290"/>
                    </a:lnTo>
                    <a:lnTo>
                      <a:pt x="93" y="2473"/>
                    </a:lnTo>
                    <a:lnTo>
                      <a:pt x="154" y="2656"/>
                    </a:lnTo>
                    <a:lnTo>
                      <a:pt x="337" y="2992"/>
                    </a:lnTo>
                    <a:lnTo>
                      <a:pt x="581" y="3266"/>
                    </a:lnTo>
                    <a:lnTo>
                      <a:pt x="856" y="3511"/>
                    </a:lnTo>
                    <a:lnTo>
                      <a:pt x="1191" y="3694"/>
                    </a:lnTo>
                    <a:lnTo>
                      <a:pt x="1344" y="3755"/>
                    </a:lnTo>
                    <a:lnTo>
                      <a:pt x="1527" y="3785"/>
                    </a:lnTo>
                    <a:lnTo>
                      <a:pt x="1741" y="3816"/>
                    </a:lnTo>
                    <a:lnTo>
                      <a:pt x="1924" y="3846"/>
                    </a:lnTo>
                    <a:lnTo>
                      <a:pt x="2107" y="3816"/>
                    </a:lnTo>
                    <a:lnTo>
                      <a:pt x="2321" y="3785"/>
                    </a:lnTo>
                    <a:lnTo>
                      <a:pt x="2504" y="3755"/>
                    </a:lnTo>
                    <a:lnTo>
                      <a:pt x="2687" y="3694"/>
                    </a:lnTo>
                    <a:lnTo>
                      <a:pt x="2992" y="3511"/>
                    </a:lnTo>
                    <a:lnTo>
                      <a:pt x="3297" y="3266"/>
                    </a:lnTo>
                    <a:lnTo>
                      <a:pt x="3511" y="2992"/>
                    </a:lnTo>
                    <a:lnTo>
                      <a:pt x="3694" y="2656"/>
                    </a:lnTo>
                    <a:lnTo>
                      <a:pt x="3755" y="2473"/>
                    </a:lnTo>
                    <a:lnTo>
                      <a:pt x="3816" y="2290"/>
                    </a:lnTo>
                    <a:lnTo>
                      <a:pt x="3847" y="2107"/>
                    </a:lnTo>
                    <a:lnTo>
                      <a:pt x="3847" y="1924"/>
                    </a:lnTo>
                    <a:lnTo>
                      <a:pt x="3847" y="1710"/>
                    </a:lnTo>
                    <a:lnTo>
                      <a:pt x="3816" y="1527"/>
                    </a:lnTo>
                    <a:lnTo>
                      <a:pt x="3755" y="1344"/>
                    </a:lnTo>
                    <a:lnTo>
                      <a:pt x="3694" y="1160"/>
                    </a:lnTo>
                    <a:lnTo>
                      <a:pt x="3511" y="825"/>
                    </a:lnTo>
                    <a:lnTo>
                      <a:pt x="3297" y="550"/>
                    </a:lnTo>
                    <a:lnTo>
                      <a:pt x="2992" y="306"/>
                    </a:lnTo>
                    <a:lnTo>
                      <a:pt x="2687" y="153"/>
                    </a:lnTo>
                    <a:lnTo>
                      <a:pt x="2504" y="92"/>
                    </a:lnTo>
                    <a:lnTo>
                      <a:pt x="2321" y="31"/>
                    </a:lnTo>
                    <a:lnTo>
                      <a:pt x="2107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0" name="Google Shape;3820;p39"/>
              <p:cNvSpPr/>
              <p:nvPr/>
            </p:nvSpPr>
            <p:spPr>
              <a:xfrm>
                <a:off x="2195350" y="3759025"/>
                <a:ext cx="245725" cy="244975"/>
              </a:xfrm>
              <a:custGeom>
                <a:avLst/>
                <a:gdLst/>
                <a:ahLst/>
                <a:cxnLst/>
                <a:rect l="l" t="t" r="r" b="b"/>
                <a:pathLst>
                  <a:path w="9829" h="9799" extrusionOk="0">
                    <a:moveTo>
                      <a:pt x="4915" y="1"/>
                    </a:moveTo>
                    <a:lnTo>
                      <a:pt x="4427" y="31"/>
                    </a:lnTo>
                    <a:lnTo>
                      <a:pt x="3938" y="92"/>
                    </a:lnTo>
                    <a:lnTo>
                      <a:pt x="3450" y="214"/>
                    </a:lnTo>
                    <a:lnTo>
                      <a:pt x="3022" y="367"/>
                    </a:lnTo>
                    <a:lnTo>
                      <a:pt x="2565" y="580"/>
                    </a:lnTo>
                    <a:lnTo>
                      <a:pt x="2168" y="825"/>
                    </a:lnTo>
                    <a:lnTo>
                      <a:pt x="1802" y="1099"/>
                    </a:lnTo>
                    <a:lnTo>
                      <a:pt x="1435" y="1435"/>
                    </a:lnTo>
                    <a:lnTo>
                      <a:pt x="1130" y="1771"/>
                    </a:lnTo>
                    <a:lnTo>
                      <a:pt x="855" y="2168"/>
                    </a:lnTo>
                    <a:lnTo>
                      <a:pt x="611" y="2564"/>
                    </a:lnTo>
                    <a:lnTo>
                      <a:pt x="398" y="2992"/>
                    </a:lnTo>
                    <a:lnTo>
                      <a:pt x="245" y="3450"/>
                    </a:lnTo>
                    <a:lnTo>
                      <a:pt x="123" y="3907"/>
                    </a:lnTo>
                    <a:lnTo>
                      <a:pt x="31" y="4396"/>
                    </a:lnTo>
                    <a:lnTo>
                      <a:pt x="1" y="4884"/>
                    </a:lnTo>
                    <a:lnTo>
                      <a:pt x="31" y="5403"/>
                    </a:lnTo>
                    <a:lnTo>
                      <a:pt x="123" y="5891"/>
                    </a:lnTo>
                    <a:lnTo>
                      <a:pt x="245" y="6349"/>
                    </a:lnTo>
                    <a:lnTo>
                      <a:pt x="398" y="6807"/>
                    </a:lnTo>
                    <a:lnTo>
                      <a:pt x="611" y="7234"/>
                    </a:lnTo>
                    <a:lnTo>
                      <a:pt x="855" y="7631"/>
                    </a:lnTo>
                    <a:lnTo>
                      <a:pt x="1130" y="8028"/>
                    </a:lnTo>
                    <a:lnTo>
                      <a:pt x="1435" y="8364"/>
                    </a:lnTo>
                    <a:lnTo>
                      <a:pt x="1802" y="8669"/>
                    </a:lnTo>
                    <a:lnTo>
                      <a:pt x="2168" y="8974"/>
                    </a:lnTo>
                    <a:lnTo>
                      <a:pt x="2565" y="9218"/>
                    </a:lnTo>
                    <a:lnTo>
                      <a:pt x="3022" y="9432"/>
                    </a:lnTo>
                    <a:lnTo>
                      <a:pt x="3450" y="9585"/>
                    </a:lnTo>
                    <a:lnTo>
                      <a:pt x="3938" y="9707"/>
                    </a:lnTo>
                    <a:lnTo>
                      <a:pt x="4427" y="9768"/>
                    </a:lnTo>
                    <a:lnTo>
                      <a:pt x="4915" y="9798"/>
                    </a:lnTo>
                    <a:lnTo>
                      <a:pt x="5434" y="9768"/>
                    </a:lnTo>
                    <a:lnTo>
                      <a:pt x="5892" y="9707"/>
                    </a:lnTo>
                    <a:lnTo>
                      <a:pt x="6380" y="9585"/>
                    </a:lnTo>
                    <a:lnTo>
                      <a:pt x="6838" y="9432"/>
                    </a:lnTo>
                    <a:lnTo>
                      <a:pt x="7265" y="9218"/>
                    </a:lnTo>
                    <a:lnTo>
                      <a:pt x="7662" y="8974"/>
                    </a:lnTo>
                    <a:lnTo>
                      <a:pt x="8028" y="8669"/>
                    </a:lnTo>
                    <a:lnTo>
                      <a:pt x="8394" y="8364"/>
                    </a:lnTo>
                    <a:lnTo>
                      <a:pt x="8700" y="8028"/>
                    </a:lnTo>
                    <a:lnTo>
                      <a:pt x="8974" y="7631"/>
                    </a:lnTo>
                    <a:lnTo>
                      <a:pt x="9219" y="7234"/>
                    </a:lnTo>
                    <a:lnTo>
                      <a:pt x="9432" y="6807"/>
                    </a:lnTo>
                    <a:lnTo>
                      <a:pt x="9615" y="6349"/>
                    </a:lnTo>
                    <a:lnTo>
                      <a:pt x="9737" y="5891"/>
                    </a:lnTo>
                    <a:lnTo>
                      <a:pt x="9798" y="5403"/>
                    </a:lnTo>
                    <a:lnTo>
                      <a:pt x="9829" y="4884"/>
                    </a:lnTo>
                    <a:lnTo>
                      <a:pt x="9798" y="4396"/>
                    </a:lnTo>
                    <a:lnTo>
                      <a:pt x="9737" y="3907"/>
                    </a:lnTo>
                    <a:lnTo>
                      <a:pt x="9615" y="3450"/>
                    </a:lnTo>
                    <a:lnTo>
                      <a:pt x="9432" y="2992"/>
                    </a:lnTo>
                    <a:lnTo>
                      <a:pt x="9219" y="2564"/>
                    </a:lnTo>
                    <a:lnTo>
                      <a:pt x="8974" y="2168"/>
                    </a:lnTo>
                    <a:lnTo>
                      <a:pt x="8700" y="1771"/>
                    </a:lnTo>
                    <a:lnTo>
                      <a:pt x="8394" y="1435"/>
                    </a:lnTo>
                    <a:lnTo>
                      <a:pt x="8028" y="1099"/>
                    </a:lnTo>
                    <a:lnTo>
                      <a:pt x="7662" y="825"/>
                    </a:lnTo>
                    <a:lnTo>
                      <a:pt x="7265" y="580"/>
                    </a:lnTo>
                    <a:lnTo>
                      <a:pt x="6838" y="367"/>
                    </a:lnTo>
                    <a:lnTo>
                      <a:pt x="6380" y="214"/>
                    </a:lnTo>
                    <a:lnTo>
                      <a:pt x="5892" y="92"/>
                    </a:lnTo>
                    <a:lnTo>
                      <a:pt x="5434" y="31"/>
                    </a:lnTo>
                    <a:lnTo>
                      <a:pt x="4915" y="1"/>
                    </a:lnTo>
                    <a:close/>
                  </a:path>
                </a:pathLst>
              </a:custGeom>
              <a:solidFill>
                <a:schemeClr val="accent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1" name="Google Shape;3821;p39"/>
              <p:cNvSpPr/>
              <p:nvPr/>
            </p:nvSpPr>
            <p:spPr>
              <a:xfrm>
                <a:off x="2954600" y="378877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extrusionOk="0">
                    <a:moveTo>
                      <a:pt x="2870" y="1"/>
                    </a:moveTo>
                    <a:lnTo>
                      <a:pt x="2595" y="92"/>
                    </a:lnTo>
                    <a:lnTo>
                      <a:pt x="2351" y="215"/>
                    </a:lnTo>
                    <a:lnTo>
                      <a:pt x="2107" y="398"/>
                    </a:lnTo>
                    <a:lnTo>
                      <a:pt x="1923" y="611"/>
                    </a:lnTo>
                    <a:lnTo>
                      <a:pt x="1771" y="856"/>
                    </a:lnTo>
                    <a:lnTo>
                      <a:pt x="1679" y="1100"/>
                    </a:lnTo>
                    <a:lnTo>
                      <a:pt x="1618" y="1405"/>
                    </a:lnTo>
                    <a:lnTo>
                      <a:pt x="0" y="19535"/>
                    </a:lnTo>
                    <a:lnTo>
                      <a:pt x="0" y="19840"/>
                    </a:lnTo>
                    <a:lnTo>
                      <a:pt x="92" y="20176"/>
                    </a:lnTo>
                    <a:lnTo>
                      <a:pt x="214" y="20451"/>
                    </a:lnTo>
                    <a:lnTo>
                      <a:pt x="397" y="20695"/>
                    </a:lnTo>
                    <a:lnTo>
                      <a:pt x="641" y="20909"/>
                    </a:lnTo>
                    <a:lnTo>
                      <a:pt x="916" y="21061"/>
                    </a:lnTo>
                    <a:lnTo>
                      <a:pt x="1221" y="21183"/>
                    </a:lnTo>
                    <a:lnTo>
                      <a:pt x="1557" y="21214"/>
                    </a:lnTo>
                    <a:lnTo>
                      <a:pt x="27898" y="21214"/>
                    </a:lnTo>
                    <a:lnTo>
                      <a:pt x="28203" y="21183"/>
                    </a:lnTo>
                    <a:lnTo>
                      <a:pt x="28508" y="21092"/>
                    </a:lnTo>
                    <a:lnTo>
                      <a:pt x="28753" y="20939"/>
                    </a:lnTo>
                    <a:lnTo>
                      <a:pt x="28997" y="20756"/>
                    </a:lnTo>
                    <a:lnTo>
                      <a:pt x="29180" y="20512"/>
                    </a:lnTo>
                    <a:lnTo>
                      <a:pt x="29332" y="20268"/>
                    </a:lnTo>
                    <a:lnTo>
                      <a:pt x="29424" y="19962"/>
                    </a:lnTo>
                    <a:lnTo>
                      <a:pt x="29455" y="19657"/>
                    </a:lnTo>
                    <a:lnTo>
                      <a:pt x="29455" y="1527"/>
                    </a:lnTo>
                    <a:lnTo>
                      <a:pt x="29424" y="1222"/>
                    </a:lnTo>
                    <a:lnTo>
                      <a:pt x="29332" y="947"/>
                    </a:lnTo>
                    <a:lnTo>
                      <a:pt x="29180" y="672"/>
                    </a:lnTo>
                    <a:lnTo>
                      <a:pt x="28997" y="428"/>
                    </a:lnTo>
                    <a:lnTo>
                      <a:pt x="28753" y="245"/>
                    </a:lnTo>
                    <a:lnTo>
                      <a:pt x="28508" y="123"/>
                    </a:lnTo>
                    <a:lnTo>
                      <a:pt x="28203" y="31"/>
                    </a:lnTo>
                    <a:lnTo>
                      <a:pt x="27898" y="1"/>
                    </a:lnTo>
                    <a:close/>
                  </a:path>
                </a:pathLst>
              </a:custGeom>
              <a:solidFill>
                <a:srgbClr val="4A51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2" name="Google Shape;3822;p39"/>
              <p:cNvSpPr/>
              <p:nvPr/>
            </p:nvSpPr>
            <p:spPr>
              <a:xfrm>
                <a:off x="2954600" y="378877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fill="none" extrusionOk="0">
                    <a:moveTo>
                      <a:pt x="27898" y="1"/>
                    </a:moveTo>
                    <a:lnTo>
                      <a:pt x="3175" y="1"/>
                    </a:lnTo>
                    <a:lnTo>
                      <a:pt x="3175" y="1"/>
                    </a:lnTo>
                    <a:lnTo>
                      <a:pt x="2870" y="1"/>
                    </a:lnTo>
                    <a:lnTo>
                      <a:pt x="2595" y="92"/>
                    </a:lnTo>
                    <a:lnTo>
                      <a:pt x="2351" y="215"/>
                    </a:lnTo>
                    <a:lnTo>
                      <a:pt x="2107" y="398"/>
                    </a:lnTo>
                    <a:lnTo>
                      <a:pt x="1923" y="611"/>
                    </a:lnTo>
                    <a:lnTo>
                      <a:pt x="1771" y="856"/>
                    </a:lnTo>
                    <a:lnTo>
                      <a:pt x="1679" y="1100"/>
                    </a:lnTo>
                    <a:lnTo>
                      <a:pt x="1618" y="1405"/>
                    </a:lnTo>
                    <a:lnTo>
                      <a:pt x="0" y="19535"/>
                    </a:lnTo>
                    <a:lnTo>
                      <a:pt x="0" y="19535"/>
                    </a:lnTo>
                    <a:lnTo>
                      <a:pt x="0" y="19840"/>
                    </a:lnTo>
                    <a:lnTo>
                      <a:pt x="92" y="20176"/>
                    </a:lnTo>
                    <a:lnTo>
                      <a:pt x="214" y="20451"/>
                    </a:lnTo>
                    <a:lnTo>
                      <a:pt x="397" y="20695"/>
                    </a:lnTo>
                    <a:lnTo>
                      <a:pt x="641" y="20909"/>
                    </a:lnTo>
                    <a:lnTo>
                      <a:pt x="916" y="21061"/>
                    </a:lnTo>
                    <a:lnTo>
                      <a:pt x="1221" y="21183"/>
                    </a:lnTo>
                    <a:lnTo>
                      <a:pt x="1557" y="21214"/>
                    </a:lnTo>
                    <a:lnTo>
                      <a:pt x="27898" y="21214"/>
                    </a:lnTo>
                    <a:lnTo>
                      <a:pt x="27898" y="21214"/>
                    </a:lnTo>
                    <a:lnTo>
                      <a:pt x="28203" y="21183"/>
                    </a:lnTo>
                    <a:lnTo>
                      <a:pt x="28508" y="21092"/>
                    </a:lnTo>
                    <a:lnTo>
                      <a:pt x="28753" y="20939"/>
                    </a:lnTo>
                    <a:lnTo>
                      <a:pt x="28997" y="20756"/>
                    </a:lnTo>
                    <a:lnTo>
                      <a:pt x="29180" y="20512"/>
                    </a:lnTo>
                    <a:lnTo>
                      <a:pt x="29332" y="20268"/>
                    </a:lnTo>
                    <a:lnTo>
                      <a:pt x="29424" y="19962"/>
                    </a:lnTo>
                    <a:lnTo>
                      <a:pt x="29455" y="19657"/>
                    </a:lnTo>
                    <a:lnTo>
                      <a:pt x="29455" y="1527"/>
                    </a:lnTo>
                    <a:lnTo>
                      <a:pt x="29455" y="1527"/>
                    </a:lnTo>
                    <a:lnTo>
                      <a:pt x="29424" y="1222"/>
                    </a:lnTo>
                    <a:lnTo>
                      <a:pt x="29332" y="947"/>
                    </a:lnTo>
                    <a:lnTo>
                      <a:pt x="29180" y="672"/>
                    </a:lnTo>
                    <a:lnTo>
                      <a:pt x="28997" y="428"/>
                    </a:lnTo>
                    <a:lnTo>
                      <a:pt x="28753" y="245"/>
                    </a:lnTo>
                    <a:lnTo>
                      <a:pt x="28508" y="123"/>
                    </a:lnTo>
                    <a:lnTo>
                      <a:pt x="28203" y="31"/>
                    </a:lnTo>
                    <a:lnTo>
                      <a:pt x="27898" y="1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3" name="Google Shape;3823;p39"/>
              <p:cNvSpPr/>
              <p:nvPr/>
            </p:nvSpPr>
            <p:spPr>
              <a:xfrm>
                <a:off x="3967950" y="379107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extrusionOk="0">
                    <a:moveTo>
                      <a:pt x="1557" y="0"/>
                    </a:moveTo>
                    <a:lnTo>
                      <a:pt x="1252" y="31"/>
                    </a:lnTo>
                    <a:lnTo>
                      <a:pt x="946" y="123"/>
                    </a:lnTo>
                    <a:lnTo>
                      <a:pt x="702" y="245"/>
                    </a:lnTo>
                    <a:lnTo>
                      <a:pt x="458" y="458"/>
                    </a:lnTo>
                    <a:lnTo>
                      <a:pt x="275" y="672"/>
                    </a:lnTo>
                    <a:lnTo>
                      <a:pt x="122" y="947"/>
                    </a:lnTo>
                    <a:lnTo>
                      <a:pt x="31" y="1221"/>
                    </a:lnTo>
                    <a:lnTo>
                      <a:pt x="0" y="1557"/>
                    </a:lnTo>
                    <a:lnTo>
                      <a:pt x="0" y="19657"/>
                    </a:lnTo>
                    <a:lnTo>
                      <a:pt x="31" y="19962"/>
                    </a:lnTo>
                    <a:lnTo>
                      <a:pt x="122" y="20267"/>
                    </a:lnTo>
                    <a:lnTo>
                      <a:pt x="275" y="20542"/>
                    </a:lnTo>
                    <a:lnTo>
                      <a:pt x="458" y="20756"/>
                    </a:lnTo>
                    <a:lnTo>
                      <a:pt x="702" y="20939"/>
                    </a:lnTo>
                    <a:lnTo>
                      <a:pt x="946" y="21091"/>
                    </a:lnTo>
                    <a:lnTo>
                      <a:pt x="1252" y="21183"/>
                    </a:lnTo>
                    <a:lnTo>
                      <a:pt x="1557" y="21213"/>
                    </a:lnTo>
                    <a:lnTo>
                      <a:pt x="27898" y="21213"/>
                    </a:lnTo>
                    <a:lnTo>
                      <a:pt x="28233" y="21183"/>
                    </a:lnTo>
                    <a:lnTo>
                      <a:pt x="28539" y="21091"/>
                    </a:lnTo>
                    <a:lnTo>
                      <a:pt x="28813" y="20939"/>
                    </a:lnTo>
                    <a:lnTo>
                      <a:pt x="29057" y="20725"/>
                    </a:lnTo>
                    <a:lnTo>
                      <a:pt x="29241" y="20450"/>
                    </a:lnTo>
                    <a:lnTo>
                      <a:pt x="29363" y="20176"/>
                    </a:lnTo>
                    <a:lnTo>
                      <a:pt x="29454" y="19840"/>
                    </a:lnTo>
                    <a:lnTo>
                      <a:pt x="29454" y="19535"/>
                    </a:lnTo>
                    <a:lnTo>
                      <a:pt x="27836" y="1404"/>
                    </a:lnTo>
                    <a:lnTo>
                      <a:pt x="27775" y="1130"/>
                    </a:lnTo>
                    <a:lnTo>
                      <a:pt x="27684" y="855"/>
                    </a:lnTo>
                    <a:lnTo>
                      <a:pt x="27531" y="611"/>
                    </a:lnTo>
                    <a:lnTo>
                      <a:pt x="27348" y="397"/>
                    </a:lnTo>
                    <a:lnTo>
                      <a:pt x="27104" y="214"/>
                    </a:lnTo>
                    <a:lnTo>
                      <a:pt x="26860" y="92"/>
                    </a:lnTo>
                    <a:lnTo>
                      <a:pt x="26585" y="31"/>
                    </a:lnTo>
                    <a:lnTo>
                      <a:pt x="26280" y="0"/>
                    </a:lnTo>
                    <a:close/>
                  </a:path>
                </a:pathLst>
              </a:custGeom>
              <a:solidFill>
                <a:srgbClr val="4A514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4" name="Google Shape;3824;p39"/>
              <p:cNvSpPr/>
              <p:nvPr/>
            </p:nvSpPr>
            <p:spPr>
              <a:xfrm>
                <a:off x="3967950" y="379107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fill="none" extrusionOk="0">
                    <a:moveTo>
                      <a:pt x="26280" y="0"/>
                    </a:moveTo>
                    <a:lnTo>
                      <a:pt x="1557" y="0"/>
                    </a:lnTo>
                    <a:lnTo>
                      <a:pt x="1557" y="0"/>
                    </a:lnTo>
                    <a:lnTo>
                      <a:pt x="1252" y="31"/>
                    </a:lnTo>
                    <a:lnTo>
                      <a:pt x="946" y="123"/>
                    </a:lnTo>
                    <a:lnTo>
                      <a:pt x="702" y="245"/>
                    </a:lnTo>
                    <a:lnTo>
                      <a:pt x="458" y="458"/>
                    </a:lnTo>
                    <a:lnTo>
                      <a:pt x="275" y="672"/>
                    </a:lnTo>
                    <a:lnTo>
                      <a:pt x="122" y="947"/>
                    </a:lnTo>
                    <a:lnTo>
                      <a:pt x="31" y="1221"/>
                    </a:lnTo>
                    <a:lnTo>
                      <a:pt x="0" y="1557"/>
                    </a:lnTo>
                    <a:lnTo>
                      <a:pt x="0" y="19657"/>
                    </a:lnTo>
                    <a:lnTo>
                      <a:pt x="0" y="19657"/>
                    </a:lnTo>
                    <a:lnTo>
                      <a:pt x="31" y="19962"/>
                    </a:lnTo>
                    <a:lnTo>
                      <a:pt x="122" y="20267"/>
                    </a:lnTo>
                    <a:lnTo>
                      <a:pt x="275" y="20542"/>
                    </a:lnTo>
                    <a:lnTo>
                      <a:pt x="458" y="20756"/>
                    </a:lnTo>
                    <a:lnTo>
                      <a:pt x="702" y="20939"/>
                    </a:lnTo>
                    <a:lnTo>
                      <a:pt x="946" y="21091"/>
                    </a:lnTo>
                    <a:lnTo>
                      <a:pt x="1252" y="21183"/>
                    </a:lnTo>
                    <a:lnTo>
                      <a:pt x="1557" y="21213"/>
                    </a:lnTo>
                    <a:lnTo>
                      <a:pt x="27898" y="21213"/>
                    </a:lnTo>
                    <a:lnTo>
                      <a:pt x="27898" y="21213"/>
                    </a:lnTo>
                    <a:lnTo>
                      <a:pt x="28233" y="21183"/>
                    </a:lnTo>
                    <a:lnTo>
                      <a:pt x="28539" y="21091"/>
                    </a:lnTo>
                    <a:lnTo>
                      <a:pt x="28813" y="20939"/>
                    </a:lnTo>
                    <a:lnTo>
                      <a:pt x="29057" y="20725"/>
                    </a:lnTo>
                    <a:lnTo>
                      <a:pt x="29057" y="20725"/>
                    </a:lnTo>
                    <a:lnTo>
                      <a:pt x="29241" y="20450"/>
                    </a:lnTo>
                    <a:lnTo>
                      <a:pt x="29363" y="20176"/>
                    </a:lnTo>
                    <a:lnTo>
                      <a:pt x="29454" y="19840"/>
                    </a:lnTo>
                    <a:lnTo>
                      <a:pt x="29454" y="19535"/>
                    </a:lnTo>
                    <a:lnTo>
                      <a:pt x="27836" y="1404"/>
                    </a:lnTo>
                    <a:lnTo>
                      <a:pt x="27836" y="1404"/>
                    </a:lnTo>
                    <a:lnTo>
                      <a:pt x="27775" y="1130"/>
                    </a:lnTo>
                    <a:lnTo>
                      <a:pt x="27684" y="855"/>
                    </a:lnTo>
                    <a:lnTo>
                      <a:pt x="27531" y="611"/>
                    </a:lnTo>
                    <a:lnTo>
                      <a:pt x="27348" y="397"/>
                    </a:lnTo>
                    <a:lnTo>
                      <a:pt x="27104" y="214"/>
                    </a:lnTo>
                    <a:lnTo>
                      <a:pt x="26860" y="92"/>
                    </a:lnTo>
                    <a:lnTo>
                      <a:pt x="26585" y="31"/>
                    </a:lnTo>
                    <a:lnTo>
                      <a:pt x="2628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5" name="Google Shape;3825;p39"/>
              <p:cNvSpPr/>
              <p:nvPr/>
            </p:nvSpPr>
            <p:spPr>
              <a:xfrm>
                <a:off x="2954600" y="376512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extrusionOk="0">
                    <a:moveTo>
                      <a:pt x="3175" y="1"/>
                    </a:moveTo>
                    <a:lnTo>
                      <a:pt x="2870" y="31"/>
                    </a:lnTo>
                    <a:lnTo>
                      <a:pt x="2595" y="92"/>
                    </a:lnTo>
                    <a:lnTo>
                      <a:pt x="2351" y="214"/>
                    </a:lnTo>
                    <a:lnTo>
                      <a:pt x="2107" y="397"/>
                    </a:lnTo>
                    <a:lnTo>
                      <a:pt x="1923" y="611"/>
                    </a:lnTo>
                    <a:lnTo>
                      <a:pt x="1771" y="855"/>
                    </a:lnTo>
                    <a:lnTo>
                      <a:pt x="1679" y="1100"/>
                    </a:lnTo>
                    <a:lnTo>
                      <a:pt x="1618" y="1405"/>
                    </a:lnTo>
                    <a:lnTo>
                      <a:pt x="0" y="19535"/>
                    </a:lnTo>
                    <a:lnTo>
                      <a:pt x="0" y="19871"/>
                    </a:lnTo>
                    <a:lnTo>
                      <a:pt x="92" y="20176"/>
                    </a:lnTo>
                    <a:lnTo>
                      <a:pt x="214" y="20451"/>
                    </a:lnTo>
                    <a:lnTo>
                      <a:pt x="397" y="20695"/>
                    </a:lnTo>
                    <a:lnTo>
                      <a:pt x="641" y="20908"/>
                    </a:lnTo>
                    <a:lnTo>
                      <a:pt x="916" y="21061"/>
                    </a:lnTo>
                    <a:lnTo>
                      <a:pt x="1221" y="21183"/>
                    </a:lnTo>
                    <a:lnTo>
                      <a:pt x="1557" y="21214"/>
                    </a:lnTo>
                    <a:lnTo>
                      <a:pt x="27898" y="21214"/>
                    </a:lnTo>
                    <a:lnTo>
                      <a:pt x="28203" y="21183"/>
                    </a:lnTo>
                    <a:lnTo>
                      <a:pt x="28508" y="21092"/>
                    </a:lnTo>
                    <a:lnTo>
                      <a:pt x="28753" y="20939"/>
                    </a:lnTo>
                    <a:lnTo>
                      <a:pt x="28997" y="20756"/>
                    </a:lnTo>
                    <a:lnTo>
                      <a:pt x="29180" y="20542"/>
                    </a:lnTo>
                    <a:lnTo>
                      <a:pt x="29332" y="20267"/>
                    </a:lnTo>
                    <a:lnTo>
                      <a:pt x="29424" y="19962"/>
                    </a:lnTo>
                    <a:lnTo>
                      <a:pt x="29455" y="19657"/>
                    </a:lnTo>
                    <a:lnTo>
                      <a:pt x="29455" y="1527"/>
                    </a:lnTo>
                    <a:lnTo>
                      <a:pt x="29424" y="1222"/>
                    </a:lnTo>
                    <a:lnTo>
                      <a:pt x="29332" y="947"/>
                    </a:lnTo>
                    <a:lnTo>
                      <a:pt x="29180" y="672"/>
                    </a:lnTo>
                    <a:lnTo>
                      <a:pt x="28997" y="459"/>
                    </a:lnTo>
                    <a:lnTo>
                      <a:pt x="28753" y="245"/>
                    </a:lnTo>
                    <a:lnTo>
                      <a:pt x="28508" y="123"/>
                    </a:lnTo>
                    <a:lnTo>
                      <a:pt x="28203" y="31"/>
                    </a:lnTo>
                    <a:lnTo>
                      <a:pt x="27898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6" name="Google Shape;3826;p39"/>
              <p:cNvSpPr/>
              <p:nvPr/>
            </p:nvSpPr>
            <p:spPr>
              <a:xfrm>
                <a:off x="2954600" y="3765125"/>
                <a:ext cx="736375" cy="5074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0298" extrusionOk="0">
                    <a:moveTo>
                      <a:pt x="3175" y="1"/>
                    </a:moveTo>
                    <a:lnTo>
                      <a:pt x="2870" y="31"/>
                    </a:lnTo>
                    <a:lnTo>
                      <a:pt x="2595" y="92"/>
                    </a:lnTo>
                    <a:lnTo>
                      <a:pt x="2351" y="214"/>
                    </a:lnTo>
                    <a:lnTo>
                      <a:pt x="2107" y="397"/>
                    </a:lnTo>
                    <a:lnTo>
                      <a:pt x="1923" y="611"/>
                    </a:lnTo>
                    <a:lnTo>
                      <a:pt x="1771" y="855"/>
                    </a:lnTo>
                    <a:lnTo>
                      <a:pt x="1679" y="1100"/>
                    </a:lnTo>
                    <a:lnTo>
                      <a:pt x="1618" y="1405"/>
                    </a:lnTo>
                    <a:lnTo>
                      <a:pt x="0" y="19535"/>
                    </a:lnTo>
                    <a:lnTo>
                      <a:pt x="0" y="19718"/>
                    </a:lnTo>
                    <a:lnTo>
                      <a:pt x="31" y="19932"/>
                    </a:lnTo>
                    <a:lnTo>
                      <a:pt x="62" y="20115"/>
                    </a:lnTo>
                    <a:lnTo>
                      <a:pt x="123" y="20298"/>
                    </a:lnTo>
                    <a:lnTo>
                      <a:pt x="1618" y="3602"/>
                    </a:lnTo>
                    <a:lnTo>
                      <a:pt x="1679" y="3328"/>
                    </a:lnTo>
                    <a:lnTo>
                      <a:pt x="1771" y="3053"/>
                    </a:lnTo>
                    <a:lnTo>
                      <a:pt x="1923" y="2809"/>
                    </a:lnTo>
                    <a:lnTo>
                      <a:pt x="2107" y="2595"/>
                    </a:lnTo>
                    <a:lnTo>
                      <a:pt x="2351" y="2442"/>
                    </a:lnTo>
                    <a:lnTo>
                      <a:pt x="2595" y="2290"/>
                    </a:lnTo>
                    <a:lnTo>
                      <a:pt x="2870" y="2229"/>
                    </a:lnTo>
                    <a:lnTo>
                      <a:pt x="3175" y="2198"/>
                    </a:lnTo>
                    <a:lnTo>
                      <a:pt x="27898" y="2198"/>
                    </a:lnTo>
                    <a:lnTo>
                      <a:pt x="28203" y="2229"/>
                    </a:lnTo>
                    <a:lnTo>
                      <a:pt x="28508" y="2320"/>
                    </a:lnTo>
                    <a:lnTo>
                      <a:pt x="28753" y="2442"/>
                    </a:lnTo>
                    <a:lnTo>
                      <a:pt x="28997" y="2656"/>
                    </a:lnTo>
                    <a:lnTo>
                      <a:pt x="29180" y="2870"/>
                    </a:lnTo>
                    <a:lnTo>
                      <a:pt x="29332" y="3144"/>
                    </a:lnTo>
                    <a:lnTo>
                      <a:pt x="29424" y="3419"/>
                    </a:lnTo>
                    <a:lnTo>
                      <a:pt x="29455" y="3755"/>
                    </a:lnTo>
                    <a:lnTo>
                      <a:pt x="29455" y="1527"/>
                    </a:lnTo>
                    <a:lnTo>
                      <a:pt x="29424" y="1222"/>
                    </a:lnTo>
                    <a:lnTo>
                      <a:pt x="29332" y="947"/>
                    </a:lnTo>
                    <a:lnTo>
                      <a:pt x="29180" y="672"/>
                    </a:lnTo>
                    <a:lnTo>
                      <a:pt x="28997" y="459"/>
                    </a:lnTo>
                    <a:lnTo>
                      <a:pt x="28753" y="245"/>
                    </a:lnTo>
                    <a:lnTo>
                      <a:pt x="28508" y="123"/>
                    </a:lnTo>
                    <a:lnTo>
                      <a:pt x="28203" y="31"/>
                    </a:lnTo>
                    <a:lnTo>
                      <a:pt x="27898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7" name="Google Shape;3827;p39"/>
              <p:cNvSpPr/>
              <p:nvPr/>
            </p:nvSpPr>
            <p:spPr>
              <a:xfrm>
                <a:off x="3967950" y="3767425"/>
                <a:ext cx="736375" cy="530350"/>
              </a:xfrm>
              <a:custGeom>
                <a:avLst/>
                <a:gdLst/>
                <a:ahLst/>
                <a:cxnLst/>
                <a:rect l="l" t="t" r="r" b="b"/>
                <a:pathLst>
                  <a:path w="29455" h="21214" extrusionOk="0">
                    <a:moveTo>
                      <a:pt x="1557" y="0"/>
                    </a:moveTo>
                    <a:lnTo>
                      <a:pt x="1252" y="31"/>
                    </a:lnTo>
                    <a:lnTo>
                      <a:pt x="946" y="122"/>
                    </a:lnTo>
                    <a:lnTo>
                      <a:pt x="702" y="275"/>
                    </a:lnTo>
                    <a:lnTo>
                      <a:pt x="458" y="458"/>
                    </a:lnTo>
                    <a:lnTo>
                      <a:pt x="275" y="672"/>
                    </a:lnTo>
                    <a:lnTo>
                      <a:pt x="122" y="946"/>
                    </a:lnTo>
                    <a:lnTo>
                      <a:pt x="31" y="1221"/>
                    </a:lnTo>
                    <a:lnTo>
                      <a:pt x="0" y="1557"/>
                    </a:lnTo>
                    <a:lnTo>
                      <a:pt x="0" y="19657"/>
                    </a:lnTo>
                    <a:lnTo>
                      <a:pt x="31" y="19992"/>
                    </a:lnTo>
                    <a:lnTo>
                      <a:pt x="122" y="20267"/>
                    </a:lnTo>
                    <a:lnTo>
                      <a:pt x="275" y="20542"/>
                    </a:lnTo>
                    <a:lnTo>
                      <a:pt x="458" y="20755"/>
                    </a:lnTo>
                    <a:lnTo>
                      <a:pt x="702" y="20939"/>
                    </a:lnTo>
                    <a:lnTo>
                      <a:pt x="946" y="21091"/>
                    </a:lnTo>
                    <a:lnTo>
                      <a:pt x="1252" y="21183"/>
                    </a:lnTo>
                    <a:lnTo>
                      <a:pt x="1557" y="21213"/>
                    </a:lnTo>
                    <a:lnTo>
                      <a:pt x="27898" y="21213"/>
                    </a:lnTo>
                    <a:lnTo>
                      <a:pt x="28233" y="21183"/>
                    </a:lnTo>
                    <a:lnTo>
                      <a:pt x="28539" y="21091"/>
                    </a:lnTo>
                    <a:lnTo>
                      <a:pt x="28813" y="20939"/>
                    </a:lnTo>
                    <a:lnTo>
                      <a:pt x="29057" y="20725"/>
                    </a:lnTo>
                    <a:lnTo>
                      <a:pt x="29241" y="20450"/>
                    </a:lnTo>
                    <a:lnTo>
                      <a:pt x="29363" y="20175"/>
                    </a:lnTo>
                    <a:lnTo>
                      <a:pt x="29454" y="19840"/>
                    </a:lnTo>
                    <a:lnTo>
                      <a:pt x="29454" y="19535"/>
                    </a:lnTo>
                    <a:lnTo>
                      <a:pt x="27836" y="1404"/>
                    </a:lnTo>
                    <a:lnTo>
                      <a:pt x="27775" y="1130"/>
                    </a:lnTo>
                    <a:lnTo>
                      <a:pt x="27684" y="855"/>
                    </a:lnTo>
                    <a:lnTo>
                      <a:pt x="27531" y="611"/>
                    </a:lnTo>
                    <a:lnTo>
                      <a:pt x="27348" y="397"/>
                    </a:lnTo>
                    <a:lnTo>
                      <a:pt x="27104" y="244"/>
                    </a:lnTo>
                    <a:lnTo>
                      <a:pt x="26860" y="92"/>
                    </a:lnTo>
                    <a:lnTo>
                      <a:pt x="26585" y="31"/>
                    </a:lnTo>
                    <a:lnTo>
                      <a:pt x="26280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8" name="Google Shape;3828;p39"/>
              <p:cNvSpPr/>
              <p:nvPr/>
            </p:nvSpPr>
            <p:spPr>
              <a:xfrm>
                <a:off x="3966425" y="3765900"/>
                <a:ext cx="739425" cy="533400"/>
              </a:xfrm>
              <a:custGeom>
                <a:avLst/>
                <a:gdLst/>
                <a:ahLst/>
                <a:cxnLst/>
                <a:rect l="l" t="t" r="r" b="b"/>
                <a:pathLst>
                  <a:path w="29577" h="21336" extrusionOk="0">
                    <a:moveTo>
                      <a:pt x="26341" y="122"/>
                    </a:moveTo>
                    <a:lnTo>
                      <a:pt x="26646" y="153"/>
                    </a:lnTo>
                    <a:lnTo>
                      <a:pt x="26890" y="214"/>
                    </a:lnTo>
                    <a:lnTo>
                      <a:pt x="27134" y="336"/>
                    </a:lnTo>
                    <a:lnTo>
                      <a:pt x="27348" y="519"/>
                    </a:lnTo>
                    <a:lnTo>
                      <a:pt x="27531" y="702"/>
                    </a:lnTo>
                    <a:lnTo>
                      <a:pt x="27684" y="946"/>
                    </a:lnTo>
                    <a:lnTo>
                      <a:pt x="27775" y="1191"/>
                    </a:lnTo>
                    <a:lnTo>
                      <a:pt x="27836" y="1465"/>
                    </a:lnTo>
                    <a:lnTo>
                      <a:pt x="29454" y="19596"/>
                    </a:lnTo>
                    <a:lnTo>
                      <a:pt x="29454" y="19718"/>
                    </a:lnTo>
                    <a:lnTo>
                      <a:pt x="29424" y="19992"/>
                    </a:lnTo>
                    <a:lnTo>
                      <a:pt x="29363" y="20267"/>
                    </a:lnTo>
                    <a:lnTo>
                      <a:pt x="29240" y="20511"/>
                    </a:lnTo>
                    <a:lnTo>
                      <a:pt x="29057" y="20725"/>
                    </a:lnTo>
                    <a:lnTo>
                      <a:pt x="28844" y="20938"/>
                    </a:lnTo>
                    <a:lnTo>
                      <a:pt x="28569" y="21091"/>
                    </a:lnTo>
                    <a:lnTo>
                      <a:pt x="28264" y="21183"/>
                    </a:lnTo>
                    <a:lnTo>
                      <a:pt x="27959" y="21213"/>
                    </a:lnTo>
                    <a:lnTo>
                      <a:pt x="1618" y="21213"/>
                    </a:lnTo>
                    <a:lnTo>
                      <a:pt x="1313" y="21183"/>
                    </a:lnTo>
                    <a:lnTo>
                      <a:pt x="1038" y="21091"/>
                    </a:lnTo>
                    <a:lnTo>
                      <a:pt x="794" y="20969"/>
                    </a:lnTo>
                    <a:lnTo>
                      <a:pt x="580" y="20786"/>
                    </a:lnTo>
                    <a:lnTo>
                      <a:pt x="397" y="20572"/>
                    </a:lnTo>
                    <a:lnTo>
                      <a:pt x="244" y="20298"/>
                    </a:lnTo>
                    <a:lnTo>
                      <a:pt x="153" y="20023"/>
                    </a:lnTo>
                    <a:lnTo>
                      <a:pt x="122" y="19718"/>
                    </a:lnTo>
                    <a:lnTo>
                      <a:pt x="122" y="1618"/>
                    </a:lnTo>
                    <a:lnTo>
                      <a:pt x="153" y="1313"/>
                    </a:lnTo>
                    <a:lnTo>
                      <a:pt x="244" y="1038"/>
                    </a:lnTo>
                    <a:lnTo>
                      <a:pt x="397" y="763"/>
                    </a:lnTo>
                    <a:lnTo>
                      <a:pt x="580" y="550"/>
                    </a:lnTo>
                    <a:lnTo>
                      <a:pt x="794" y="366"/>
                    </a:lnTo>
                    <a:lnTo>
                      <a:pt x="1038" y="244"/>
                    </a:lnTo>
                    <a:lnTo>
                      <a:pt x="1313" y="153"/>
                    </a:lnTo>
                    <a:lnTo>
                      <a:pt x="1618" y="122"/>
                    </a:lnTo>
                    <a:close/>
                    <a:moveTo>
                      <a:pt x="1618" y="0"/>
                    </a:moveTo>
                    <a:lnTo>
                      <a:pt x="1282" y="31"/>
                    </a:lnTo>
                    <a:lnTo>
                      <a:pt x="1007" y="122"/>
                    </a:lnTo>
                    <a:lnTo>
                      <a:pt x="733" y="275"/>
                    </a:lnTo>
                    <a:lnTo>
                      <a:pt x="488" y="458"/>
                    </a:lnTo>
                    <a:lnTo>
                      <a:pt x="275" y="702"/>
                    </a:lnTo>
                    <a:lnTo>
                      <a:pt x="153" y="977"/>
                    </a:lnTo>
                    <a:lnTo>
                      <a:pt x="31" y="1282"/>
                    </a:lnTo>
                    <a:lnTo>
                      <a:pt x="0" y="1618"/>
                    </a:lnTo>
                    <a:lnTo>
                      <a:pt x="0" y="19718"/>
                    </a:lnTo>
                    <a:lnTo>
                      <a:pt x="31" y="20053"/>
                    </a:lnTo>
                    <a:lnTo>
                      <a:pt x="153" y="20359"/>
                    </a:lnTo>
                    <a:lnTo>
                      <a:pt x="275" y="20633"/>
                    </a:lnTo>
                    <a:lnTo>
                      <a:pt x="488" y="20877"/>
                    </a:lnTo>
                    <a:lnTo>
                      <a:pt x="733" y="21061"/>
                    </a:lnTo>
                    <a:lnTo>
                      <a:pt x="1007" y="21213"/>
                    </a:lnTo>
                    <a:lnTo>
                      <a:pt x="1282" y="21305"/>
                    </a:lnTo>
                    <a:lnTo>
                      <a:pt x="1618" y="21335"/>
                    </a:lnTo>
                    <a:lnTo>
                      <a:pt x="27959" y="21335"/>
                    </a:lnTo>
                    <a:lnTo>
                      <a:pt x="28294" y="21305"/>
                    </a:lnTo>
                    <a:lnTo>
                      <a:pt x="28600" y="21213"/>
                    </a:lnTo>
                    <a:lnTo>
                      <a:pt x="28905" y="21030"/>
                    </a:lnTo>
                    <a:lnTo>
                      <a:pt x="29149" y="20816"/>
                    </a:lnTo>
                    <a:lnTo>
                      <a:pt x="29332" y="20572"/>
                    </a:lnTo>
                    <a:lnTo>
                      <a:pt x="29454" y="20298"/>
                    </a:lnTo>
                    <a:lnTo>
                      <a:pt x="29546" y="20023"/>
                    </a:lnTo>
                    <a:lnTo>
                      <a:pt x="29576" y="19718"/>
                    </a:lnTo>
                    <a:lnTo>
                      <a:pt x="29576" y="19596"/>
                    </a:lnTo>
                    <a:lnTo>
                      <a:pt x="27959" y="1465"/>
                    </a:lnTo>
                    <a:lnTo>
                      <a:pt x="27897" y="1160"/>
                    </a:lnTo>
                    <a:lnTo>
                      <a:pt x="27806" y="885"/>
                    </a:lnTo>
                    <a:lnTo>
                      <a:pt x="27653" y="641"/>
                    </a:lnTo>
                    <a:lnTo>
                      <a:pt x="27440" y="428"/>
                    </a:lnTo>
                    <a:lnTo>
                      <a:pt x="27195" y="244"/>
                    </a:lnTo>
                    <a:lnTo>
                      <a:pt x="26951" y="122"/>
                    </a:lnTo>
                    <a:lnTo>
                      <a:pt x="26646" y="31"/>
                    </a:lnTo>
                    <a:lnTo>
                      <a:pt x="26341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29" name="Google Shape;3829;p39"/>
              <p:cNvSpPr/>
              <p:nvPr/>
            </p:nvSpPr>
            <p:spPr>
              <a:xfrm>
                <a:off x="4025925" y="3898675"/>
                <a:ext cx="599800" cy="246475"/>
              </a:xfrm>
              <a:custGeom>
                <a:avLst/>
                <a:gdLst/>
                <a:ahLst/>
                <a:cxnLst/>
                <a:rect l="l" t="t" r="r" b="b"/>
                <a:pathLst>
                  <a:path w="23992" h="9859" extrusionOk="0">
                    <a:moveTo>
                      <a:pt x="23656" y="0"/>
                    </a:moveTo>
                    <a:lnTo>
                      <a:pt x="14499" y="8546"/>
                    </a:lnTo>
                    <a:lnTo>
                      <a:pt x="9035" y="4639"/>
                    </a:lnTo>
                    <a:lnTo>
                      <a:pt x="1" y="9431"/>
                    </a:lnTo>
                    <a:lnTo>
                      <a:pt x="245" y="9859"/>
                    </a:lnTo>
                    <a:lnTo>
                      <a:pt x="9005" y="5189"/>
                    </a:lnTo>
                    <a:lnTo>
                      <a:pt x="14529" y="9157"/>
                    </a:lnTo>
                    <a:lnTo>
                      <a:pt x="23991" y="336"/>
                    </a:lnTo>
                    <a:lnTo>
                      <a:pt x="23656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0" name="Google Shape;3830;p39"/>
              <p:cNvSpPr/>
              <p:nvPr/>
            </p:nvSpPr>
            <p:spPr>
              <a:xfrm>
                <a:off x="1652825" y="4511400"/>
                <a:ext cx="1037025" cy="228175"/>
              </a:xfrm>
              <a:custGeom>
                <a:avLst/>
                <a:gdLst/>
                <a:ahLst/>
                <a:cxnLst/>
                <a:rect l="l" t="t" r="r" b="b"/>
                <a:pathLst>
                  <a:path w="41481" h="9127" extrusionOk="0">
                    <a:moveTo>
                      <a:pt x="794" y="0"/>
                    </a:moveTo>
                    <a:lnTo>
                      <a:pt x="641" y="31"/>
                    </a:lnTo>
                    <a:lnTo>
                      <a:pt x="489" y="62"/>
                    </a:lnTo>
                    <a:lnTo>
                      <a:pt x="367" y="153"/>
                    </a:lnTo>
                    <a:lnTo>
                      <a:pt x="245" y="245"/>
                    </a:lnTo>
                    <a:lnTo>
                      <a:pt x="153" y="367"/>
                    </a:lnTo>
                    <a:lnTo>
                      <a:pt x="61" y="489"/>
                    </a:lnTo>
                    <a:lnTo>
                      <a:pt x="31" y="641"/>
                    </a:lnTo>
                    <a:lnTo>
                      <a:pt x="0" y="794"/>
                    </a:lnTo>
                    <a:lnTo>
                      <a:pt x="0" y="8333"/>
                    </a:lnTo>
                    <a:lnTo>
                      <a:pt x="31" y="8486"/>
                    </a:lnTo>
                    <a:lnTo>
                      <a:pt x="61" y="8638"/>
                    </a:lnTo>
                    <a:lnTo>
                      <a:pt x="153" y="8760"/>
                    </a:lnTo>
                    <a:lnTo>
                      <a:pt x="245" y="8882"/>
                    </a:lnTo>
                    <a:lnTo>
                      <a:pt x="367" y="8974"/>
                    </a:lnTo>
                    <a:lnTo>
                      <a:pt x="489" y="9066"/>
                    </a:lnTo>
                    <a:lnTo>
                      <a:pt x="641" y="9096"/>
                    </a:lnTo>
                    <a:lnTo>
                      <a:pt x="794" y="9127"/>
                    </a:lnTo>
                    <a:lnTo>
                      <a:pt x="40687" y="9127"/>
                    </a:lnTo>
                    <a:lnTo>
                      <a:pt x="40839" y="9096"/>
                    </a:lnTo>
                    <a:lnTo>
                      <a:pt x="40992" y="9066"/>
                    </a:lnTo>
                    <a:lnTo>
                      <a:pt x="41114" y="8974"/>
                    </a:lnTo>
                    <a:lnTo>
                      <a:pt x="41236" y="8882"/>
                    </a:lnTo>
                    <a:lnTo>
                      <a:pt x="41328" y="8760"/>
                    </a:lnTo>
                    <a:lnTo>
                      <a:pt x="41419" y="8638"/>
                    </a:lnTo>
                    <a:lnTo>
                      <a:pt x="41450" y="8486"/>
                    </a:lnTo>
                    <a:lnTo>
                      <a:pt x="41480" y="8333"/>
                    </a:lnTo>
                    <a:lnTo>
                      <a:pt x="41480" y="794"/>
                    </a:lnTo>
                    <a:lnTo>
                      <a:pt x="41450" y="641"/>
                    </a:lnTo>
                    <a:lnTo>
                      <a:pt x="41419" y="489"/>
                    </a:lnTo>
                    <a:lnTo>
                      <a:pt x="41328" y="367"/>
                    </a:lnTo>
                    <a:lnTo>
                      <a:pt x="41236" y="245"/>
                    </a:lnTo>
                    <a:lnTo>
                      <a:pt x="41114" y="153"/>
                    </a:lnTo>
                    <a:lnTo>
                      <a:pt x="40992" y="62"/>
                    </a:lnTo>
                    <a:lnTo>
                      <a:pt x="40839" y="31"/>
                    </a:lnTo>
                    <a:lnTo>
                      <a:pt x="40687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1" name="Google Shape;3831;p39"/>
              <p:cNvSpPr/>
              <p:nvPr/>
            </p:nvSpPr>
            <p:spPr>
              <a:xfrm>
                <a:off x="1752775" y="4559475"/>
                <a:ext cx="83787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33515" h="1893" extrusionOk="0">
                    <a:moveTo>
                      <a:pt x="947" y="0"/>
                    </a:moveTo>
                    <a:lnTo>
                      <a:pt x="733" y="31"/>
                    </a:lnTo>
                    <a:lnTo>
                      <a:pt x="581" y="92"/>
                    </a:lnTo>
                    <a:lnTo>
                      <a:pt x="398" y="183"/>
                    </a:lnTo>
                    <a:lnTo>
                      <a:pt x="276" y="275"/>
                    </a:lnTo>
                    <a:lnTo>
                      <a:pt x="153" y="428"/>
                    </a:lnTo>
                    <a:lnTo>
                      <a:pt x="62" y="580"/>
                    </a:lnTo>
                    <a:lnTo>
                      <a:pt x="1" y="763"/>
                    </a:lnTo>
                    <a:lnTo>
                      <a:pt x="1" y="947"/>
                    </a:lnTo>
                    <a:lnTo>
                      <a:pt x="1" y="1160"/>
                    </a:lnTo>
                    <a:lnTo>
                      <a:pt x="62" y="1313"/>
                    </a:lnTo>
                    <a:lnTo>
                      <a:pt x="153" y="1496"/>
                    </a:lnTo>
                    <a:lnTo>
                      <a:pt x="276" y="1618"/>
                    </a:lnTo>
                    <a:lnTo>
                      <a:pt x="398" y="1740"/>
                    </a:lnTo>
                    <a:lnTo>
                      <a:pt x="581" y="1832"/>
                    </a:lnTo>
                    <a:lnTo>
                      <a:pt x="733" y="1893"/>
                    </a:lnTo>
                    <a:lnTo>
                      <a:pt x="32751" y="1893"/>
                    </a:lnTo>
                    <a:lnTo>
                      <a:pt x="32934" y="1832"/>
                    </a:lnTo>
                    <a:lnTo>
                      <a:pt x="33087" y="1740"/>
                    </a:lnTo>
                    <a:lnTo>
                      <a:pt x="33209" y="1618"/>
                    </a:lnTo>
                    <a:lnTo>
                      <a:pt x="33331" y="1496"/>
                    </a:lnTo>
                    <a:lnTo>
                      <a:pt x="33423" y="1313"/>
                    </a:lnTo>
                    <a:lnTo>
                      <a:pt x="33484" y="1160"/>
                    </a:lnTo>
                    <a:lnTo>
                      <a:pt x="33514" y="947"/>
                    </a:lnTo>
                    <a:lnTo>
                      <a:pt x="33484" y="763"/>
                    </a:lnTo>
                    <a:lnTo>
                      <a:pt x="33423" y="580"/>
                    </a:lnTo>
                    <a:lnTo>
                      <a:pt x="33331" y="428"/>
                    </a:lnTo>
                    <a:lnTo>
                      <a:pt x="33209" y="275"/>
                    </a:lnTo>
                    <a:lnTo>
                      <a:pt x="33087" y="183"/>
                    </a:lnTo>
                    <a:lnTo>
                      <a:pt x="32934" y="92"/>
                    </a:lnTo>
                    <a:lnTo>
                      <a:pt x="32751" y="31"/>
                    </a:lnTo>
                    <a:lnTo>
                      <a:pt x="32568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2" name="Google Shape;3832;p39"/>
              <p:cNvSpPr/>
              <p:nvPr/>
            </p:nvSpPr>
            <p:spPr>
              <a:xfrm>
                <a:off x="1964925" y="4573975"/>
                <a:ext cx="2007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8028" h="733" extrusionOk="0">
                    <a:moveTo>
                      <a:pt x="0" y="0"/>
                    </a:moveTo>
                    <a:lnTo>
                      <a:pt x="0" y="733"/>
                    </a:lnTo>
                    <a:lnTo>
                      <a:pt x="8027" y="733"/>
                    </a:lnTo>
                    <a:lnTo>
                      <a:pt x="8027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3" name="Google Shape;3833;p39"/>
              <p:cNvSpPr/>
              <p:nvPr/>
            </p:nvSpPr>
            <p:spPr>
              <a:xfrm>
                <a:off x="1964925" y="4573975"/>
                <a:ext cx="20070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8028" h="733" fill="none" extrusionOk="0">
                    <a:moveTo>
                      <a:pt x="0" y="733"/>
                    </a:moveTo>
                    <a:lnTo>
                      <a:pt x="8027" y="733"/>
                    </a:lnTo>
                    <a:lnTo>
                      <a:pt x="8027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4" name="Google Shape;3834;p39"/>
              <p:cNvSpPr/>
              <p:nvPr/>
            </p:nvSpPr>
            <p:spPr>
              <a:xfrm>
                <a:off x="1752775" y="4638075"/>
                <a:ext cx="837875" cy="47325"/>
              </a:xfrm>
              <a:custGeom>
                <a:avLst/>
                <a:gdLst/>
                <a:ahLst/>
                <a:cxnLst/>
                <a:rect l="l" t="t" r="r" b="b"/>
                <a:pathLst>
                  <a:path w="33515" h="1893" extrusionOk="0">
                    <a:moveTo>
                      <a:pt x="947" y="0"/>
                    </a:moveTo>
                    <a:lnTo>
                      <a:pt x="733" y="31"/>
                    </a:lnTo>
                    <a:lnTo>
                      <a:pt x="581" y="92"/>
                    </a:lnTo>
                    <a:lnTo>
                      <a:pt x="398" y="183"/>
                    </a:lnTo>
                    <a:lnTo>
                      <a:pt x="276" y="275"/>
                    </a:lnTo>
                    <a:lnTo>
                      <a:pt x="153" y="427"/>
                    </a:lnTo>
                    <a:lnTo>
                      <a:pt x="62" y="580"/>
                    </a:lnTo>
                    <a:lnTo>
                      <a:pt x="1" y="763"/>
                    </a:lnTo>
                    <a:lnTo>
                      <a:pt x="1" y="946"/>
                    </a:lnTo>
                    <a:lnTo>
                      <a:pt x="1" y="1160"/>
                    </a:lnTo>
                    <a:lnTo>
                      <a:pt x="62" y="1313"/>
                    </a:lnTo>
                    <a:lnTo>
                      <a:pt x="153" y="1496"/>
                    </a:lnTo>
                    <a:lnTo>
                      <a:pt x="276" y="1618"/>
                    </a:lnTo>
                    <a:lnTo>
                      <a:pt x="398" y="1740"/>
                    </a:lnTo>
                    <a:lnTo>
                      <a:pt x="581" y="1831"/>
                    </a:lnTo>
                    <a:lnTo>
                      <a:pt x="733" y="1893"/>
                    </a:lnTo>
                    <a:lnTo>
                      <a:pt x="32751" y="1893"/>
                    </a:lnTo>
                    <a:lnTo>
                      <a:pt x="32934" y="1831"/>
                    </a:lnTo>
                    <a:lnTo>
                      <a:pt x="33087" y="1740"/>
                    </a:lnTo>
                    <a:lnTo>
                      <a:pt x="33209" y="1618"/>
                    </a:lnTo>
                    <a:lnTo>
                      <a:pt x="33331" y="1496"/>
                    </a:lnTo>
                    <a:lnTo>
                      <a:pt x="33423" y="1313"/>
                    </a:lnTo>
                    <a:lnTo>
                      <a:pt x="33484" y="1160"/>
                    </a:lnTo>
                    <a:lnTo>
                      <a:pt x="33514" y="946"/>
                    </a:lnTo>
                    <a:lnTo>
                      <a:pt x="33484" y="763"/>
                    </a:lnTo>
                    <a:lnTo>
                      <a:pt x="33423" y="580"/>
                    </a:lnTo>
                    <a:lnTo>
                      <a:pt x="33331" y="427"/>
                    </a:lnTo>
                    <a:lnTo>
                      <a:pt x="33209" y="275"/>
                    </a:lnTo>
                    <a:lnTo>
                      <a:pt x="33087" y="183"/>
                    </a:lnTo>
                    <a:lnTo>
                      <a:pt x="32934" y="92"/>
                    </a:lnTo>
                    <a:lnTo>
                      <a:pt x="32751" y="31"/>
                    </a:lnTo>
                    <a:lnTo>
                      <a:pt x="32568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5" name="Google Shape;3835;p39"/>
              <p:cNvSpPr/>
              <p:nvPr/>
            </p:nvSpPr>
            <p:spPr>
              <a:xfrm>
                <a:off x="2318200" y="4652575"/>
                <a:ext cx="18545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733" extrusionOk="0">
                    <a:moveTo>
                      <a:pt x="1" y="0"/>
                    </a:moveTo>
                    <a:lnTo>
                      <a:pt x="1" y="733"/>
                    </a:lnTo>
                    <a:lnTo>
                      <a:pt x="7418" y="733"/>
                    </a:lnTo>
                    <a:lnTo>
                      <a:pt x="7418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6" name="Google Shape;3836;p39"/>
              <p:cNvSpPr/>
              <p:nvPr/>
            </p:nvSpPr>
            <p:spPr>
              <a:xfrm>
                <a:off x="2318200" y="4652575"/>
                <a:ext cx="185450" cy="18325"/>
              </a:xfrm>
              <a:custGeom>
                <a:avLst/>
                <a:gdLst/>
                <a:ahLst/>
                <a:cxnLst/>
                <a:rect l="l" t="t" r="r" b="b"/>
                <a:pathLst>
                  <a:path w="7418" h="733" fill="none" extrusionOk="0">
                    <a:moveTo>
                      <a:pt x="1" y="733"/>
                    </a:moveTo>
                    <a:lnTo>
                      <a:pt x="7418" y="733"/>
                    </a:lnTo>
                    <a:lnTo>
                      <a:pt x="7418" y="0"/>
                    </a:lnTo>
                    <a:lnTo>
                      <a:pt x="1" y="0"/>
                    </a:lnTo>
                  </a:path>
                </a:pathLst>
              </a:custGeom>
              <a:noFill/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7" name="Google Shape;3837;p39"/>
              <p:cNvSpPr/>
              <p:nvPr/>
            </p:nvSpPr>
            <p:spPr>
              <a:xfrm>
                <a:off x="3574200" y="3963525"/>
                <a:ext cx="47325" cy="251825"/>
              </a:xfrm>
              <a:custGeom>
                <a:avLst/>
                <a:gdLst/>
                <a:ahLst/>
                <a:cxnLst/>
                <a:rect l="l" t="t" r="r" b="b"/>
                <a:pathLst>
                  <a:path w="1893" h="10073" extrusionOk="0">
                    <a:moveTo>
                      <a:pt x="1" y="0"/>
                    </a:moveTo>
                    <a:lnTo>
                      <a:pt x="1" y="10073"/>
                    </a:lnTo>
                    <a:lnTo>
                      <a:pt x="1893" y="10073"/>
                    </a:lnTo>
                    <a:lnTo>
                      <a:pt x="1893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8" name="Google Shape;3838;p39"/>
              <p:cNvSpPr/>
              <p:nvPr/>
            </p:nvSpPr>
            <p:spPr>
              <a:xfrm>
                <a:off x="3480350" y="3901725"/>
                <a:ext cx="48100" cy="31362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12545" extrusionOk="0">
                    <a:moveTo>
                      <a:pt x="0" y="0"/>
                    </a:moveTo>
                    <a:lnTo>
                      <a:pt x="0" y="12545"/>
                    </a:lnTo>
                    <a:lnTo>
                      <a:pt x="1923" y="12545"/>
                    </a:lnTo>
                    <a:lnTo>
                      <a:pt x="1923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39" name="Google Shape;3839;p39"/>
              <p:cNvSpPr/>
              <p:nvPr/>
            </p:nvSpPr>
            <p:spPr>
              <a:xfrm>
                <a:off x="3387250" y="3901725"/>
                <a:ext cx="47350" cy="31362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12545" extrusionOk="0">
                    <a:moveTo>
                      <a:pt x="1" y="0"/>
                    </a:moveTo>
                    <a:lnTo>
                      <a:pt x="1" y="12545"/>
                    </a:lnTo>
                    <a:lnTo>
                      <a:pt x="1893" y="12545"/>
                    </a:lnTo>
                    <a:lnTo>
                      <a:pt x="1893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0" name="Google Shape;3840;p39"/>
              <p:cNvSpPr/>
              <p:nvPr/>
            </p:nvSpPr>
            <p:spPr>
              <a:xfrm>
                <a:off x="3293400" y="4003975"/>
                <a:ext cx="48100" cy="2113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8455" extrusionOk="0">
                    <a:moveTo>
                      <a:pt x="0" y="0"/>
                    </a:moveTo>
                    <a:lnTo>
                      <a:pt x="0" y="8455"/>
                    </a:lnTo>
                    <a:lnTo>
                      <a:pt x="1923" y="8455"/>
                    </a:lnTo>
                    <a:lnTo>
                      <a:pt x="1923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1" name="Google Shape;3841;p39"/>
              <p:cNvSpPr/>
              <p:nvPr/>
            </p:nvSpPr>
            <p:spPr>
              <a:xfrm>
                <a:off x="3200300" y="3982600"/>
                <a:ext cx="47350" cy="232750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9310" extrusionOk="0">
                    <a:moveTo>
                      <a:pt x="1" y="1"/>
                    </a:moveTo>
                    <a:lnTo>
                      <a:pt x="1" y="9310"/>
                    </a:lnTo>
                    <a:lnTo>
                      <a:pt x="1893" y="9310"/>
                    </a:lnTo>
                    <a:lnTo>
                      <a:pt x="1893" y="1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2" name="Google Shape;3842;p39"/>
              <p:cNvSpPr/>
              <p:nvPr/>
            </p:nvSpPr>
            <p:spPr>
              <a:xfrm>
                <a:off x="3107200" y="4003975"/>
                <a:ext cx="47350" cy="211375"/>
              </a:xfrm>
              <a:custGeom>
                <a:avLst/>
                <a:gdLst/>
                <a:ahLst/>
                <a:cxnLst/>
                <a:rect l="l" t="t" r="r" b="b"/>
                <a:pathLst>
                  <a:path w="1894" h="8455" extrusionOk="0">
                    <a:moveTo>
                      <a:pt x="1" y="0"/>
                    </a:moveTo>
                    <a:lnTo>
                      <a:pt x="1" y="8455"/>
                    </a:lnTo>
                    <a:lnTo>
                      <a:pt x="1893" y="8455"/>
                    </a:lnTo>
                    <a:lnTo>
                      <a:pt x="1893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3" name="Google Shape;3843;p39"/>
              <p:cNvSpPr/>
              <p:nvPr/>
            </p:nvSpPr>
            <p:spPr>
              <a:xfrm>
                <a:off x="3013350" y="4080275"/>
                <a:ext cx="48100" cy="135075"/>
              </a:xfrm>
              <a:custGeom>
                <a:avLst/>
                <a:gdLst/>
                <a:ahLst/>
                <a:cxnLst/>
                <a:rect l="l" t="t" r="r" b="b"/>
                <a:pathLst>
                  <a:path w="1924" h="5403" extrusionOk="0">
                    <a:moveTo>
                      <a:pt x="1" y="0"/>
                    </a:moveTo>
                    <a:lnTo>
                      <a:pt x="1" y="5403"/>
                    </a:lnTo>
                    <a:lnTo>
                      <a:pt x="1924" y="5403"/>
                    </a:lnTo>
                    <a:lnTo>
                      <a:pt x="1924" y="0"/>
                    </a:lnTo>
                    <a:close/>
                  </a:path>
                </a:pathLst>
              </a:custGeom>
              <a:solidFill>
                <a:srgbClr val="C0EF9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4" name="Google Shape;3844;p39"/>
              <p:cNvSpPr/>
              <p:nvPr/>
            </p:nvSpPr>
            <p:spPr>
              <a:xfrm>
                <a:off x="5159075" y="3499575"/>
                <a:ext cx="945450" cy="220550"/>
              </a:xfrm>
              <a:custGeom>
                <a:avLst/>
                <a:gdLst/>
                <a:ahLst/>
                <a:cxnLst/>
                <a:rect l="l" t="t" r="r" b="b"/>
                <a:pathLst>
                  <a:path w="37818" h="8822" extrusionOk="0">
                    <a:moveTo>
                      <a:pt x="580" y="1"/>
                    </a:moveTo>
                    <a:lnTo>
                      <a:pt x="458" y="31"/>
                    </a:lnTo>
                    <a:lnTo>
                      <a:pt x="336" y="62"/>
                    </a:lnTo>
                    <a:lnTo>
                      <a:pt x="245" y="123"/>
                    </a:lnTo>
                    <a:lnTo>
                      <a:pt x="153" y="184"/>
                    </a:lnTo>
                    <a:lnTo>
                      <a:pt x="92" y="276"/>
                    </a:lnTo>
                    <a:lnTo>
                      <a:pt x="31" y="367"/>
                    </a:lnTo>
                    <a:lnTo>
                      <a:pt x="0" y="489"/>
                    </a:lnTo>
                    <a:lnTo>
                      <a:pt x="0" y="611"/>
                    </a:lnTo>
                    <a:lnTo>
                      <a:pt x="0" y="8211"/>
                    </a:lnTo>
                    <a:lnTo>
                      <a:pt x="0" y="8334"/>
                    </a:lnTo>
                    <a:lnTo>
                      <a:pt x="31" y="8456"/>
                    </a:lnTo>
                    <a:lnTo>
                      <a:pt x="92" y="8547"/>
                    </a:lnTo>
                    <a:lnTo>
                      <a:pt x="153" y="8639"/>
                    </a:lnTo>
                    <a:lnTo>
                      <a:pt x="245" y="8700"/>
                    </a:lnTo>
                    <a:lnTo>
                      <a:pt x="336" y="8761"/>
                    </a:lnTo>
                    <a:lnTo>
                      <a:pt x="458" y="8791"/>
                    </a:lnTo>
                    <a:lnTo>
                      <a:pt x="580" y="8822"/>
                    </a:lnTo>
                    <a:lnTo>
                      <a:pt x="37238" y="8822"/>
                    </a:lnTo>
                    <a:lnTo>
                      <a:pt x="37360" y="8791"/>
                    </a:lnTo>
                    <a:lnTo>
                      <a:pt x="37482" y="8761"/>
                    </a:lnTo>
                    <a:lnTo>
                      <a:pt x="37573" y="8700"/>
                    </a:lnTo>
                    <a:lnTo>
                      <a:pt x="37665" y="8639"/>
                    </a:lnTo>
                    <a:lnTo>
                      <a:pt x="37726" y="8547"/>
                    </a:lnTo>
                    <a:lnTo>
                      <a:pt x="37787" y="8456"/>
                    </a:lnTo>
                    <a:lnTo>
                      <a:pt x="37818" y="8334"/>
                    </a:lnTo>
                    <a:lnTo>
                      <a:pt x="37818" y="8211"/>
                    </a:lnTo>
                    <a:lnTo>
                      <a:pt x="37818" y="611"/>
                    </a:lnTo>
                    <a:lnTo>
                      <a:pt x="37818" y="489"/>
                    </a:lnTo>
                    <a:lnTo>
                      <a:pt x="37787" y="367"/>
                    </a:lnTo>
                    <a:lnTo>
                      <a:pt x="37726" y="276"/>
                    </a:lnTo>
                    <a:lnTo>
                      <a:pt x="37665" y="184"/>
                    </a:lnTo>
                    <a:lnTo>
                      <a:pt x="37573" y="123"/>
                    </a:lnTo>
                    <a:lnTo>
                      <a:pt x="37482" y="62"/>
                    </a:lnTo>
                    <a:lnTo>
                      <a:pt x="37360" y="31"/>
                    </a:lnTo>
                    <a:lnTo>
                      <a:pt x="37238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5" name="Google Shape;3845;p39"/>
              <p:cNvSpPr/>
              <p:nvPr/>
            </p:nvSpPr>
            <p:spPr>
              <a:xfrm>
                <a:off x="5159075" y="3463725"/>
                <a:ext cx="945450" cy="220550"/>
              </a:xfrm>
              <a:custGeom>
                <a:avLst/>
                <a:gdLst/>
                <a:ahLst/>
                <a:cxnLst/>
                <a:rect l="l" t="t" r="r" b="b"/>
                <a:pathLst>
                  <a:path w="37818" h="8822" extrusionOk="0">
                    <a:moveTo>
                      <a:pt x="580" y="0"/>
                    </a:moveTo>
                    <a:lnTo>
                      <a:pt x="458" y="31"/>
                    </a:lnTo>
                    <a:lnTo>
                      <a:pt x="336" y="61"/>
                    </a:lnTo>
                    <a:lnTo>
                      <a:pt x="245" y="92"/>
                    </a:lnTo>
                    <a:lnTo>
                      <a:pt x="153" y="184"/>
                    </a:lnTo>
                    <a:lnTo>
                      <a:pt x="92" y="275"/>
                    </a:lnTo>
                    <a:lnTo>
                      <a:pt x="31" y="367"/>
                    </a:lnTo>
                    <a:lnTo>
                      <a:pt x="0" y="489"/>
                    </a:lnTo>
                    <a:lnTo>
                      <a:pt x="0" y="611"/>
                    </a:lnTo>
                    <a:lnTo>
                      <a:pt x="0" y="8211"/>
                    </a:lnTo>
                    <a:lnTo>
                      <a:pt x="0" y="8333"/>
                    </a:lnTo>
                    <a:lnTo>
                      <a:pt x="31" y="8455"/>
                    </a:lnTo>
                    <a:lnTo>
                      <a:pt x="92" y="8547"/>
                    </a:lnTo>
                    <a:lnTo>
                      <a:pt x="153" y="8638"/>
                    </a:lnTo>
                    <a:lnTo>
                      <a:pt x="245" y="8699"/>
                    </a:lnTo>
                    <a:lnTo>
                      <a:pt x="336" y="8760"/>
                    </a:lnTo>
                    <a:lnTo>
                      <a:pt x="458" y="8791"/>
                    </a:lnTo>
                    <a:lnTo>
                      <a:pt x="580" y="8821"/>
                    </a:lnTo>
                    <a:lnTo>
                      <a:pt x="37238" y="8821"/>
                    </a:lnTo>
                    <a:lnTo>
                      <a:pt x="37360" y="8791"/>
                    </a:lnTo>
                    <a:lnTo>
                      <a:pt x="37482" y="8760"/>
                    </a:lnTo>
                    <a:lnTo>
                      <a:pt x="37573" y="8699"/>
                    </a:lnTo>
                    <a:lnTo>
                      <a:pt x="37665" y="8638"/>
                    </a:lnTo>
                    <a:lnTo>
                      <a:pt x="37726" y="8547"/>
                    </a:lnTo>
                    <a:lnTo>
                      <a:pt x="37787" y="8455"/>
                    </a:lnTo>
                    <a:lnTo>
                      <a:pt x="37818" y="8333"/>
                    </a:lnTo>
                    <a:lnTo>
                      <a:pt x="37818" y="8211"/>
                    </a:lnTo>
                    <a:lnTo>
                      <a:pt x="37818" y="611"/>
                    </a:lnTo>
                    <a:lnTo>
                      <a:pt x="37818" y="489"/>
                    </a:lnTo>
                    <a:lnTo>
                      <a:pt x="37787" y="367"/>
                    </a:lnTo>
                    <a:lnTo>
                      <a:pt x="37726" y="275"/>
                    </a:lnTo>
                    <a:lnTo>
                      <a:pt x="37665" y="184"/>
                    </a:lnTo>
                    <a:lnTo>
                      <a:pt x="37573" y="92"/>
                    </a:lnTo>
                    <a:lnTo>
                      <a:pt x="37482" y="61"/>
                    </a:lnTo>
                    <a:lnTo>
                      <a:pt x="37360" y="31"/>
                    </a:lnTo>
                    <a:lnTo>
                      <a:pt x="37238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6" name="Google Shape;3846;p39"/>
              <p:cNvSpPr/>
              <p:nvPr/>
            </p:nvSpPr>
            <p:spPr>
              <a:xfrm>
                <a:off x="5223925" y="3493475"/>
                <a:ext cx="87025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481" h="6441" extrusionOk="0">
                    <a:moveTo>
                      <a:pt x="398" y="1"/>
                    </a:moveTo>
                    <a:lnTo>
                      <a:pt x="245" y="31"/>
                    </a:lnTo>
                    <a:lnTo>
                      <a:pt x="123" y="123"/>
                    </a:lnTo>
                    <a:lnTo>
                      <a:pt x="31" y="245"/>
                    </a:lnTo>
                    <a:lnTo>
                      <a:pt x="1" y="398"/>
                    </a:lnTo>
                    <a:lnTo>
                      <a:pt x="1" y="6044"/>
                    </a:lnTo>
                    <a:lnTo>
                      <a:pt x="31" y="6197"/>
                    </a:lnTo>
                    <a:lnTo>
                      <a:pt x="123" y="6319"/>
                    </a:lnTo>
                    <a:lnTo>
                      <a:pt x="245" y="6410"/>
                    </a:lnTo>
                    <a:lnTo>
                      <a:pt x="398" y="6441"/>
                    </a:lnTo>
                    <a:lnTo>
                      <a:pt x="3084" y="6441"/>
                    </a:lnTo>
                    <a:lnTo>
                      <a:pt x="3236" y="6410"/>
                    </a:lnTo>
                    <a:lnTo>
                      <a:pt x="3389" y="6319"/>
                    </a:lnTo>
                    <a:lnTo>
                      <a:pt x="3450" y="6197"/>
                    </a:lnTo>
                    <a:lnTo>
                      <a:pt x="3480" y="6044"/>
                    </a:lnTo>
                    <a:lnTo>
                      <a:pt x="3480" y="398"/>
                    </a:lnTo>
                    <a:lnTo>
                      <a:pt x="3450" y="245"/>
                    </a:lnTo>
                    <a:lnTo>
                      <a:pt x="3389" y="123"/>
                    </a:lnTo>
                    <a:lnTo>
                      <a:pt x="3236" y="31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7" name="Google Shape;3847;p39"/>
              <p:cNvSpPr/>
              <p:nvPr/>
            </p:nvSpPr>
            <p:spPr>
              <a:xfrm>
                <a:off x="5370450" y="3493475"/>
                <a:ext cx="87000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6441" extrusionOk="0">
                    <a:moveTo>
                      <a:pt x="397" y="1"/>
                    </a:moveTo>
                    <a:lnTo>
                      <a:pt x="244" y="31"/>
                    </a:lnTo>
                    <a:lnTo>
                      <a:pt x="122" y="123"/>
                    </a:lnTo>
                    <a:lnTo>
                      <a:pt x="31" y="245"/>
                    </a:lnTo>
                    <a:lnTo>
                      <a:pt x="0" y="398"/>
                    </a:lnTo>
                    <a:lnTo>
                      <a:pt x="0" y="6044"/>
                    </a:lnTo>
                    <a:lnTo>
                      <a:pt x="31" y="6197"/>
                    </a:lnTo>
                    <a:lnTo>
                      <a:pt x="122" y="6319"/>
                    </a:lnTo>
                    <a:lnTo>
                      <a:pt x="244" y="6410"/>
                    </a:lnTo>
                    <a:lnTo>
                      <a:pt x="397" y="6441"/>
                    </a:lnTo>
                    <a:lnTo>
                      <a:pt x="3083" y="6441"/>
                    </a:lnTo>
                    <a:lnTo>
                      <a:pt x="3236" y="6410"/>
                    </a:lnTo>
                    <a:lnTo>
                      <a:pt x="3358" y="6319"/>
                    </a:lnTo>
                    <a:lnTo>
                      <a:pt x="3449" y="6197"/>
                    </a:lnTo>
                    <a:lnTo>
                      <a:pt x="3480" y="6044"/>
                    </a:lnTo>
                    <a:lnTo>
                      <a:pt x="3480" y="398"/>
                    </a:lnTo>
                    <a:lnTo>
                      <a:pt x="3449" y="245"/>
                    </a:lnTo>
                    <a:lnTo>
                      <a:pt x="3358" y="123"/>
                    </a:lnTo>
                    <a:lnTo>
                      <a:pt x="3236" y="31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8" name="Google Shape;3848;p39"/>
              <p:cNvSpPr/>
              <p:nvPr/>
            </p:nvSpPr>
            <p:spPr>
              <a:xfrm>
                <a:off x="5516175" y="3493475"/>
                <a:ext cx="87775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511" h="6441" extrusionOk="0">
                    <a:moveTo>
                      <a:pt x="398" y="1"/>
                    </a:moveTo>
                    <a:lnTo>
                      <a:pt x="245" y="31"/>
                    </a:lnTo>
                    <a:lnTo>
                      <a:pt x="123" y="123"/>
                    </a:lnTo>
                    <a:lnTo>
                      <a:pt x="31" y="245"/>
                    </a:lnTo>
                    <a:lnTo>
                      <a:pt x="1" y="398"/>
                    </a:lnTo>
                    <a:lnTo>
                      <a:pt x="1" y="6044"/>
                    </a:lnTo>
                    <a:lnTo>
                      <a:pt x="31" y="6197"/>
                    </a:lnTo>
                    <a:lnTo>
                      <a:pt x="123" y="6319"/>
                    </a:lnTo>
                    <a:lnTo>
                      <a:pt x="245" y="6410"/>
                    </a:lnTo>
                    <a:lnTo>
                      <a:pt x="398" y="6441"/>
                    </a:lnTo>
                    <a:lnTo>
                      <a:pt x="3084" y="6441"/>
                    </a:lnTo>
                    <a:lnTo>
                      <a:pt x="3267" y="6410"/>
                    </a:lnTo>
                    <a:lnTo>
                      <a:pt x="3389" y="6319"/>
                    </a:lnTo>
                    <a:lnTo>
                      <a:pt x="3480" y="6197"/>
                    </a:lnTo>
                    <a:lnTo>
                      <a:pt x="3511" y="6044"/>
                    </a:lnTo>
                    <a:lnTo>
                      <a:pt x="3511" y="398"/>
                    </a:lnTo>
                    <a:lnTo>
                      <a:pt x="3480" y="245"/>
                    </a:lnTo>
                    <a:lnTo>
                      <a:pt x="3389" y="123"/>
                    </a:lnTo>
                    <a:lnTo>
                      <a:pt x="3267" y="31"/>
                    </a:lnTo>
                    <a:lnTo>
                      <a:pt x="3084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49" name="Google Shape;3849;p39"/>
              <p:cNvSpPr/>
              <p:nvPr/>
            </p:nvSpPr>
            <p:spPr>
              <a:xfrm>
                <a:off x="5662700" y="3493475"/>
                <a:ext cx="87000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6441" extrusionOk="0">
                    <a:moveTo>
                      <a:pt x="397" y="1"/>
                    </a:moveTo>
                    <a:lnTo>
                      <a:pt x="244" y="31"/>
                    </a:lnTo>
                    <a:lnTo>
                      <a:pt x="122" y="123"/>
                    </a:lnTo>
                    <a:lnTo>
                      <a:pt x="31" y="245"/>
                    </a:lnTo>
                    <a:lnTo>
                      <a:pt x="0" y="398"/>
                    </a:lnTo>
                    <a:lnTo>
                      <a:pt x="0" y="6044"/>
                    </a:lnTo>
                    <a:lnTo>
                      <a:pt x="31" y="6197"/>
                    </a:lnTo>
                    <a:lnTo>
                      <a:pt x="122" y="6319"/>
                    </a:lnTo>
                    <a:lnTo>
                      <a:pt x="244" y="6410"/>
                    </a:lnTo>
                    <a:lnTo>
                      <a:pt x="397" y="6441"/>
                    </a:lnTo>
                    <a:lnTo>
                      <a:pt x="3083" y="6441"/>
                    </a:lnTo>
                    <a:lnTo>
                      <a:pt x="3236" y="6410"/>
                    </a:lnTo>
                    <a:lnTo>
                      <a:pt x="3358" y="6319"/>
                    </a:lnTo>
                    <a:lnTo>
                      <a:pt x="3449" y="6197"/>
                    </a:lnTo>
                    <a:lnTo>
                      <a:pt x="3480" y="6044"/>
                    </a:lnTo>
                    <a:lnTo>
                      <a:pt x="3480" y="398"/>
                    </a:lnTo>
                    <a:lnTo>
                      <a:pt x="3449" y="245"/>
                    </a:lnTo>
                    <a:lnTo>
                      <a:pt x="3358" y="123"/>
                    </a:lnTo>
                    <a:lnTo>
                      <a:pt x="3236" y="31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0" name="Google Shape;3850;p39"/>
              <p:cNvSpPr/>
              <p:nvPr/>
            </p:nvSpPr>
            <p:spPr>
              <a:xfrm>
                <a:off x="5954950" y="3493475"/>
                <a:ext cx="87000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480" h="6441" extrusionOk="0">
                    <a:moveTo>
                      <a:pt x="397" y="1"/>
                    </a:moveTo>
                    <a:lnTo>
                      <a:pt x="244" y="31"/>
                    </a:lnTo>
                    <a:lnTo>
                      <a:pt x="122" y="123"/>
                    </a:lnTo>
                    <a:lnTo>
                      <a:pt x="31" y="245"/>
                    </a:lnTo>
                    <a:lnTo>
                      <a:pt x="0" y="398"/>
                    </a:lnTo>
                    <a:lnTo>
                      <a:pt x="0" y="6044"/>
                    </a:lnTo>
                    <a:lnTo>
                      <a:pt x="31" y="6197"/>
                    </a:lnTo>
                    <a:lnTo>
                      <a:pt x="122" y="6319"/>
                    </a:lnTo>
                    <a:lnTo>
                      <a:pt x="244" y="6410"/>
                    </a:lnTo>
                    <a:lnTo>
                      <a:pt x="397" y="6441"/>
                    </a:lnTo>
                    <a:lnTo>
                      <a:pt x="3083" y="6441"/>
                    </a:lnTo>
                    <a:lnTo>
                      <a:pt x="3236" y="6410"/>
                    </a:lnTo>
                    <a:lnTo>
                      <a:pt x="3358" y="6319"/>
                    </a:lnTo>
                    <a:lnTo>
                      <a:pt x="3449" y="6197"/>
                    </a:lnTo>
                    <a:lnTo>
                      <a:pt x="3480" y="6044"/>
                    </a:lnTo>
                    <a:lnTo>
                      <a:pt x="3480" y="398"/>
                    </a:lnTo>
                    <a:lnTo>
                      <a:pt x="3449" y="245"/>
                    </a:lnTo>
                    <a:lnTo>
                      <a:pt x="3358" y="123"/>
                    </a:lnTo>
                    <a:lnTo>
                      <a:pt x="3236" y="31"/>
                    </a:lnTo>
                    <a:lnTo>
                      <a:pt x="308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1" name="Google Shape;3851;p39"/>
              <p:cNvSpPr/>
              <p:nvPr/>
            </p:nvSpPr>
            <p:spPr>
              <a:xfrm>
                <a:off x="5808425" y="3493475"/>
                <a:ext cx="87800" cy="161025"/>
              </a:xfrm>
              <a:custGeom>
                <a:avLst/>
                <a:gdLst/>
                <a:ahLst/>
                <a:cxnLst/>
                <a:rect l="l" t="t" r="r" b="b"/>
                <a:pathLst>
                  <a:path w="3512" h="6441" extrusionOk="0">
                    <a:moveTo>
                      <a:pt x="428" y="1"/>
                    </a:moveTo>
                    <a:lnTo>
                      <a:pt x="245" y="31"/>
                    </a:lnTo>
                    <a:lnTo>
                      <a:pt x="123" y="123"/>
                    </a:lnTo>
                    <a:lnTo>
                      <a:pt x="31" y="245"/>
                    </a:lnTo>
                    <a:lnTo>
                      <a:pt x="1" y="398"/>
                    </a:lnTo>
                    <a:lnTo>
                      <a:pt x="1" y="6044"/>
                    </a:lnTo>
                    <a:lnTo>
                      <a:pt x="31" y="6197"/>
                    </a:lnTo>
                    <a:lnTo>
                      <a:pt x="123" y="6319"/>
                    </a:lnTo>
                    <a:lnTo>
                      <a:pt x="245" y="6410"/>
                    </a:lnTo>
                    <a:lnTo>
                      <a:pt x="428" y="6441"/>
                    </a:lnTo>
                    <a:lnTo>
                      <a:pt x="3114" y="6441"/>
                    </a:lnTo>
                    <a:lnTo>
                      <a:pt x="3267" y="6410"/>
                    </a:lnTo>
                    <a:lnTo>
                      <a:pt x="3389" y="6319"/>
                    </a:lnTo>
                    <a:lnTo>
                      <a:pt x="3481" y="6197"/>
                    </a:lnTo>
                    <a:lnTo>
                      <a:pt x="3511" y="6044"/>
                    </a:lnTo>
                    <a:lnTo>
                      <a:pt x="3511" y="398"/>
                    </a:lnTo>
                    <a:lnTo>
                      <a:pt x="3481" y="245"/>
                    </a:lnTo>
                    <a:lnTo>
                      <a:pt x="3389" y="123"/>
                    </a:lnTo>
                    <a:lnTo>
                      <a:pt x="3267" y="31"/>
                    </a:lnTo>
                    <a:lnTo>
                      <a:pt x="3114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52" name="Google Shape;3852;p39"/>
              <p:cNvSpPr/>
              <p:nvPr/>
            </p:nvSpPr>
            <p:spPr>
              <a:xfrm>
                <a:off x="860776" y="3382074"/>
                <a:ext cx="5475661" cy="366300"/>
              </a:xfrm>
              <a:custGeom>
                <a:avLst/>
                <a:gdLst/>
                <a:ahLst/>
                <a:cxnLst/>
                <a:rect l="l" t="t" r="r" b="b"/>
                <a:pathLst>
                  <a:path w="219884" h="14652" extrusionOk="0">
                    <a:moveTo>
                      <a:pt x="169888" y="1"/>
                    </a:moveTo>
                    <a:lnTo>
                      <a:pt x="169491" y="62"/>
                    </a:lnTo>
                    <a:lnTo>
                      <a:pt x="169094" y="184"/>
                    </a:lnTo>
                    <a:lnTo>
                      <a:pt x="168728" y="306"/>
                    </a:lnTo>
                    <a:lnTo>
                      <a:pt x="168362" y="489"/>
                    </a:lnTo>
                    <a:lnTo>
                      <a:pt x="168057" y="672"/>
                    </a:lnTo>
                    <a:lnTo>
                      <a:pt x="167721" y="916"/>
                    </a:lnTo>
                    <a:lnTo>
                      <a:pt x="167446" y="1160"/>
                    </a:lnTo>
                    <a:lnTo>
                      <a:pt x="167171" y="1466"/>
                    </a:lnTo>
                    <a:lnTo>
                      <a:pt x="166958" y="1771"/>
                    </a:lnTo>
                    <a:lnTo>
                      <a:pt x="166744" y="2107"/>
                    </a:lnTo>
                    <a:lnTo>
                      <a:pt x="166591" y="2473"/>
                    </a:lnTo>
                    <a:lnTo>
                      <a:pt x="166439" y="2839"/>
                    </a:lnTo>
                    <a:lnTo>
                      <a:pt x="166347" y="3205"/>
                    </a:lnTo>
                    <a:lnTo>
                      <a:pt x="166286" y="3633"/>
                    </a:lnTo>
                    <a:lnTo>
                      <a:pt x="166256" y="4029"/>
                    </a:lnTo>
                    <a:lnTo>
                      <a:pt x="166256" y="5067"/>
                    </a:lnTo>
                    <a:lnTo>
                      <a:pt x="166256" y="5250"/>
                    </a:lnTo>
                    <a:lnTo>
                      <a:pt x="166195" y="5434"/>
                    </a:lnTo>
                    <a:lnTo>
                      <a:pt x="166134" y="5586"/>
                    </a:lnTo>
                    <a:lnTo>
                      <a:pt x="166042" y="5708"/>
                    </a:lnTo>
                    <a:lnTo>
                      <a:pt x="165950" y="5830"/>
                    </a:lnTo>
                    <a:lnTo>
                      <a:pt x="165828" y="5922"/>
                    </a:lnTo>
                    <a:lnTo>
                      <a:pt x="165706" y="6013"/>
                    </a:lnTo>
                    <a:lnTo>
                      <a:pt x="165554" y="6074"/>
                    </a:lnTo>
                    <a:lnTo>
                      <a:pt x="165401" y="6136"/>
                    </a:lnTo>
                    <a:lnTo>
                      <a:pt x="164943" y="6136"/>
                    </a:lnTo>
                    <a:lnTo>
                      <a:pt x="164791" y="6074"/>
                    </a:lnTo>
                    <a:lnTo>
                      <a:pt x="164638" y="6013"/>
                    </a:lnTo>
                    <a:lnTo>
                      <a:pt x="164485" y="5922"/>
                    </a:lnTo>
                    <a:lnTo>
                      <a:pt x="164363" y="5769"/>
                    </a:lnTo>
                    <a:lnTo>
                      <a:pt x="163905" y="5311"/>
                    </a:lnTo>
                    <a:lnTo>
                      <a:pt x="163417" y="4915"/>
                    </a:lnTo>
                    <a:lnTo>
                      <a:pt x="162868" y="4548"/>
                    </a:lnTo>
                    <a:lnTo>
                      <a:pt x="162318" y="4274"/>
                    </a:lnTo>
                    <a:lnTo>
                      <a:pt x="161708" y="4029"/>
                    </a:lnTo>
                    <a:lnTo>
                      <a:pt x="161097" y="3846"/>
                    </a:lnTo>
                    <a:lnTo>
                      <a:pt x="160456" y="3755"/>
                    </a:lnTo>
                    <a:lnTo>
                      <a:pt x="159815" y="3724"/>
                    </a:lnTo>
                    <a:lnTo>
                      <a:pt x="82594" y="3724"/>
                    </a:lnTo>
                    <a:lnTo>
                      <a:pt x="82197" y="3755"/>
                    </a:lnTo>
                    <a:lnTo>
                      <a:pt x="81770" y="3816"/>
                    </a:lnTo>
                    <a:lnTo>
                      <a:pt x="81373" y="3907"/>
                    </a:lnTo>
                    <a:lnTo>
                      <a:pt x="80976" y="3999"/>
                    </a:lnTo>
                    <a:lnTo>
                      <a:pt x="80580" y="4091"/>
                    </a:lnTo>
                    <a:lnTo>
                      <a:pt x="80183" y="4243"/>
                    </a:lnTo>
                    <a:lnTo>
                      <a:pt x="79816" y="4396"/>
                    </a:lnTo>
                    <a:lnTo>
                      <a:pt x="79450" y="4579"/>
                    </a:lnTo>
                    <a:lnTo>
                      <a:pt x="79084" y="4762"/>
                    </a:lnTo>
                    <a:lnTo>
                      <a:pt x="78748" y="4976"/>
                    </a:lnTo>
                    <a:lnTo>
                      <a:pt x="78412" y="5220"/>
                    </a:lnTo>
                    <a:lnTo>
                      <a:pt x="78077" y="5464"/>
                    </a:lnTo>
                    <a:lnTo>
                      <a:pt x="77741" y="5739"/>
                    </a:lnTo>
                    <a:lnTo>
                      <a:pt x="77466" y="6013"/>
                    </a:lnTo>
                    <a:lnTo>
                      <a:pt x="77161" y="6319"/>
                    </a:lnTo>
                    <a:lnTo>
                      <a:pt x="75421" y="8211"/>
                    </a:lnTo>
                    <a:lnTo>
                      <a:pt x="75360" y="8303"/>
                    </a:lnTo>
                    <a:lnTo>
                      <a:pt x="75269" y="8333"/>
                    </a:lnTo>
                    <a:lnTo>
                      <a:pt x="75086" y="8333"/>
                    </a:lnTo>
                    <a:lnTo>
                      <a:pt x="74994" y="8303"/>
                    </a:lnTo>
                    <a:lnTo>
                      <a:pt x="74902" y="8242"/>
                    </a:lnTo>
                    <a:lnTo>
                      <a:pt x="74841" y="8181"/>
                    </a:lnTo>
                    <a:lnTo>
                      <a:pt x="74780" y="8089"/>
                    </a:lnTo>
                    <a:lnTo>
                      <a:pt x="74658" y="7753"/>
                    </a:lnTo>
                    <a:lnTo>
                      <a:pt x="74475" y="7417"/>
                    </a:lnTo>
                    <a:lnTo>
                      <a:pt x="74292" y="7112"/>
                    </a:lnTo>
                    <a:lnTo>
                      <a:pt x="74078" y="6838"/>
                    </a:lnTo>
                    <a:lnTo>
                      <a:pt x="73834" y="6532"/>
                    </a:lnTo>
                    <a:lnTo>
                      <a:pt x="73590" y="6288"/>
                    </a:lnTo>
                    <a:lnTo>
                      <a:pt x="73315" y="6044"/>
                    </a:lnTo>
                    <a:lnTo>
                      <a:pt x="73041" y="5830"/>
                    </a:lnTo>
                    <a:lnTo>
                      <a:pt x="72735" y="5617"/>
                    </a:lnTo>
                    <a:lnTo>
                      <a:pt x="72400" y="5464"/>
                    </a:lnTo>
                    <a:lnTo>
                      <a:pt x="72064" y="5311"/>
                    </a:lnTo>
                    <a:lnTo>
                      <a:pt x="71728" y="5189"/>
                    </a:lnTo>
                    <a:lnTo>
                      <a:pt x="71362" y="5067"/>
                    </a:lnTo>
                    <a:lnTo>
                      <a:pt x="70996" y="5006"/>
                    </a:lnTo>
                    <a:lnTo>
                      <a:pt x="70629" y="4945"/>
                    </a:lnTo>
                    <a:lnTo>
                      <a:pt x="31927" y="4945"/>
                    </a:lnTo>
                    <a:lnTo>
                      <a:pt x="31439" y="4976"/>
                    </a:lnTo>
                    <a:lnTo>
                      <a:pt x="30950" y="5037"/>
                    </a:lnTo>
                    <a:lnTo>
                      <a:pt x="30492" y="5159"/>
                    </a:lnTo>
                    <a:lnTo>
                      <a:pt x="30035" y="5311"/>
                    </a:lnTo>
                    <a:lnTo>
                      <a:pt x="29607" y="5525"/>
                    </a:lnTo>
                    <a:lnTo>
                      <a:pt x="29210" y="5769"/>
                    </a:lnTo>
                    <a:lnTo>
                      <a:pt x="28844" y="6044"/>
                    </a:lnTo>
                    <a:lnTo>
                      <a:pt x="28508" y="6380"/>
                    </a:lnTo>
                    <a:lnTo>
                      <a:pt x="28173" y="6715"/>
                    </a:lnTo>
                    <a:lnTo>
                      <a:pt x="27898" y="7082"/>
                    </a:lnTo>
                    <a:lnTo>
                      <a:pt x="27654" y="7478"/>
                    </a:lnTo>
                    <a:lnTo>
                      <a:pt x="27440" y="7906"/>
                    </a:lnTo>
                    <a:lnTo>
                      <a:pt x="27288" y="8364"/>
                    </a:lnTo>
                    <a:lnTo>
                      <a:pt x="27165" y="8821"/>
                    </a:lnTo>
                    <a:lnTo>
                      <a:pt x="27104" y="9310"/>
                    </a:lnTo>
                    <a:lnTo>
                      <a:pt x="27074" y="9798"/>
                    </a:lnTo>
                    <a:lnTo>
                      <a:pt x="27074" y="13736"/>
                    </a:lnTo>
                    <a:lnTo>
                      <a:pt x="1" y="13736"/>
                    </a:lnTo>
                    <a:lnTo>
                      <a:pt x="1" y="14651"/>
                    </a:lnTo>
                    <a:lnTo>
                      <a:pt x="28020" y="14651"/>
                    </a:lnTo>
                    <a:lnTo>
                      <a:pt x="28020" y="9798"/>
                    </a:lnTo>
                    <a:lnTo>
                      <a:pt x="28020" y="9401"/>
                    </a:lnTo>
                    <a:lnTo>
                      <a:pt x="28081" y="9005"/>
                    </a:lnTo>
                    <a:lnTo>
                      <a:pt x="28203" y="8638"/>
                    </a:lnTo>
                    <a:lnTo>
                      <a:pt x="28325" y="8272"/>
                    </a:lnTo>
                    <a:lnTo>
                      <a:pt x="28478" y="7936"/>
                    </a:lnTo>
                    <a:lnTo>
                      <a:pt x="28692" y="7601"/>
                    </a:lnTo>
                    <a:lnTo>
                      <a:pt x="28905" y="7326"/>
                    </a:lnTo>
                    <a:lnTo>
                      <a:pt x="29149" y="7021"/>
                    </a:lnTo>
                    <a:lnTo>
                      <a:pt x="29424" y="6776"/>
                    </a:lnTo>
                    <a:lnTo>
                      <a:pt x="29729" y="6563"/>
                    </a:lnTo>
                    <a:lnTo>
                      <a:pt x="30065" y="6349"/>
                    </a:lnTo>
                    <a:lnTo>
                      <a:pt x="30401" y="6197"/>
                    </a:lnTo>
                    <a:lnTo>
                      <a:pt x="30767" y="6074"/>
                    </a:lnTo>
                    <a:lnTo>
                      <a:pt x="31133" y="5952"/>
                    </a:lnTo>
                    <a:lnTo>
                      <a:pt x="31530" y="5922"/>
                    </a:lnTo>
                    <a:lnTo>
                      <a:pt x="31927" y="5891"/>
                    </a:lnTo>
                    <a:lnTo>
                      <a:pt x="70629" y="5891"/>
                    </a:lnTo>
                    <a:lnTo>
                      <a:pt x="70996" y="5952"/>
                    </a:lnTo>
                    <a:lnTo>
                      <a:pt x="71331" y="6044"/>
                    </a:lnTo>
                    <a:lnTo>
                      <a:pt x="71636" y="6136"/>
                    </a:lnTo>
                    <a:lnTo>
                      <a:pt x="71942" y="6258"/>
                    </a:lnTo>
                    <a:lnTo>
                      <a:pt x="72186" y="6441"/>
                    </a:lnTo>
                    <a:lnTo>
                      <a:pt x="72430" y="6593"/>
                    </a:lnTo>
                    <a:lnTo>
                      <a:pt x="72674" y="6807"/>
                    </a:lnTo>
                    <a:lnTo>
                      <a:pt x="72857" y="7021"/>
                    </a:lnTo>
                    <a:lnTo>
                      <a:pt x="73041" y="7234"/>
                    </a:lnTo>
                    <a:lnTo>
                      <a:pt x="73224" y="7478"/>
                    </a:lnTo>
                    <a:lnTo>
                      <a:pt x="73376" y="7723"/>
                    </a:lnTo>
                    <a:lnTo>
                      <a:pt x="73620" y="8242"/>
                    </a:lnTo>
                    <a:lnTo>
                      <a:pt x="73804" y="8730"/>
                    </a:lnTo>
                    <a:lnTo>
                      <a:pt x="73865" y="8913"/>
                    </a:lnTo>
                    <a:lnTo>
                      <a:pt x="73956" y="9035"/>
                    </a:lnTo>
                    <a:lnTo>
                      <a:pt x="74048" y="9157"/>
                    </a:lnTo>
                    <a:lnTo>
                      <a:pt x="74139" y="9279"/>
                    </a:lnTo>
                    <a:lnTo>
                      <a:pt x="74261" y="9371"/>
                    </a:lnTo>
                    <a:lnTo>
                      <a:pt x="74383" y="9462"/>
                    </a:lnTo>
                    <a:lnTo>
                      <a:pt x="74536" y="9523"/>
                    </a:lnTo>
                    <a:lnTo>
                      <a:pt x="74689" y="9554"/>
                    </a:lnTo>
                    <a:lnTo>
                      <a:pt x="74811" y="9585"/>
                    </a:lnTo>
                    <a:lnTo>
                      <a:pt x="75116" y="9585"/>
                    </a:lnTo>
                    <a:lnTo>
                      <a:pt x="75269" y="9554"/>
                    </a:lnTo>
                    <a:lnTo>
                      <a:pt x="75421" y="9493"/>
                    </a:lnTo>
                    <a:lnTo>
                      <a:pt x="75543" y="9401"/>
                    </a:lnTo>
                    <a:lnTo>
                      <a:pt x="75696" y="9310"/>
                    </a:lnTo>
                    <a:lnTo>
                      <a:pt x="75818" y="9218"/>
                    </a:lnTo>
                    <a:lnTo>
                      <a:pt x="77863" y="6929"/>
                    </a:lnTo>
                    <a:lnTo>
                      <a:pt x="78107" y="6685"/>
                    </a:lnTo>
                    <a:lnTo>
                      <a:pt x="78382" y="6441"/>
                    </a:lnTo>
                    <a:lnTo>
                      <a:pt x="78657" y="6197"/>
                    </a:lnTo>
                    <a:lnTo>
                      <a:pt x="78962" y="5983"/>
                    </a:lnTo>
                    <a:lnTo>
                      <a:pt x="79237" y="5769"/>
                    </a:lnTo>
                    <a:lnTo>
                      <a:pt x="79542" y="5586"/>
                    </a:lnTo>
                    <a:lnTo>
                      <a:pt x="79878" y="5403"/>
                    </a:lnTo>
                    <a:lnTo>
                      <a:pt x="80183" y="5250"/>
                    </a:lnTo>
                    <a:lnTo>
                      <a:pt x="80518" y="5128"/>
                    </a:lnTo>
                    <a:lnTo>
                      <a:pt x="80854" y="5006"/>
                    </a:lnTo>
                    <a:lnTo>
                      <a:pt x="81221" y="4915"/>
                    </a:lnTo>
                    <a:lnTo>
                      <a:pt x="81556" y="4823"/>
                    </a:lnTo>
                    <a:lnTo>
                      <a:pt x="81923" y="4762"/>
                    </a:lnTo>
                    <a:lnTo>
                      <a:pt x="82289" y="4701"/>
                    </a:lnTo>
                    <a:lnTo>
                      <a:pt x="82655" y="4670"/>
                    </a:lnTo>
                    <a:lnTo>
                      <a:pt x="159815" y="4670"/>
                    </a:lnTo>
                    <a:lnTo>
                      <a:pt x="160365" y="4701"/>
                    </a:lnTo>
                    <a:lnTo>
                      <a:pt x="160884" y="4793"/>
                    </a:lnTo>
                    <a:lnTo>
                      <a:pt x="161433" y="4915"/>
                    </a:lnTo>
                    <a:lnTo>
                      <a:pt x="161922" y="5128"/>
                    </a:lnTo>
                    <a:lnTo>
                      <a:pt x="162410" y="5372"/>
                    </a:lnTo>
                    <a:lnTo>
                      <a:pt x="162868" y="5678"/>
                    </a:lnTo>
                    <a:lnTo>
                      <a:pt x="163265" y="6013"/>
                    </a:lnTo>
                    <a:lnTo>
                      <a:pt x="163661" y="6410"/>
                    </a:lnTo>
                    <a:lnTo>
                      <a:pt x="163905" y="6654"/>
                    </a:lnTo>
                    <a:lnTo>
                      <a:pt x="164180" y="6838"/>
                    </a:lnTo>
                    <a:lnTo>
                      <a:pt x="164455" y="6960"/>
                    </a:lnTo>
                    <a:lnTo>
                      <a:pt x="164730" y="7051"/>
                    </a:lnTo>
                    <a:lnTo>
                      <a:pt x="165035" y="7082"/>
                    </a:lnTo>
                    <a:lnTo>
                      <a:pt x="165310" y="7082"/>
                    </a:lnTo>
                    <a:lnTo>
                      <a:pt x="165615" y="7051"/>
                    </a:lnTo>
                    <a:lnTo>
                      <a:pt x="165889" y="6960"/>
                    </a:lnTo>
                    <a:lnTo>
                      <a:pt x="166164" y="6838"/>
                    </a:lnTo>
                    <a:lnTo>
                      <a:pt x="166408" y="6685"/>
                    </a:lnTo>
                    <a:lnTo>
                      <a:pt x="166622" y="6502"/>
                    </a:lnTo>
                    <a:lnTo>
                      <a:pt x="166836" y="6258"/>
                    </a:lnTo>
                    <a:lnTo>
                      <a:pt x="166988" y="6013"/>
                    </a:lnTo>
                    <a:lnTo>
                      <a:pt x="167110" y="5708"/>
                    </a:lnTo>
                    <a:lnTo>
                      <a:pt x="167171" y="5403"/>
                    </a:lnTo>
                    <a:lnTo>
                      <a:pt x="167202" y="5067"/>
                    </a:lnTo>
                    <a:lnTo>
                      <a:pt x="167202" y="4029"/>
                    </a:lnTo>
                    <a:lnTo>
                      <a:pt x="167232" y="3724"/>
                    </a:lnTo>
                    <a:lnTo>
                      <a:pt x="167263" y="3419"/>
                    </a:lnTo>
                    <a:lnTo>
                      <a:pt x="167355" y="3114"/>
                    </a:lnTo>
                    <a:lnTo>
                      <a:pt x="167446" y="2839"/>
                    </a:lnTo>
                    <a:lnTo>
                      <a:pt x="167568" y="2564"/>
                    </a:lnTo>
                    <a:lnTo>
                      <a:pt x="167721" y="2290"/>
                    </a:lnTo>
                    <a:lnTo>
                      <a:pt x="167904" y="2076"/>
                    </a:lnTo>
                    <a:lnTo>
                      <a:pt x="168118" y="1832"/>
                    </a:lnTo>
                    <a:lnTo>
                      <a:pt x="168331" y="1649"/>
                    </a:lnTo>
                    <a:lnTo>
                      <a:pt x="168575" y="1466"/>
                    </a:lnTo>
                    <a:lnTo>
                      <a:pt x="168820" y="1313"/>
                    </a:lnTo>
                    <a:lnTo>
                      <a:pt x="169094" y="1160"/>
                    </a:lnTo>
                    <a:lnTo>
                      <a:pt x="169369" y="1069"/>
                    </a:lnTo>
                    <a:lnTo>
                      <a:pt x="169674" y="1008"/>
                    </a:lnTo>
                    <a:lnTo>
                      <a:pt x="169979" y="947"/>
                    </a:lnTo>
                    <a:lnTo>
                      <a:pt x="219883" y="947"/>
                    </a:lnTo>
                    <a:lnTo>
                      <a:pt x="21988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sp>
          <p:nvSpPr>
            <p:cNvPr id="3853" name="Google Shape;3853;p39"/>
            <p:cNvSpPr/>
            <p:nvPr/>
          </p:nvSpPr>
          <p:spPr>
            <a:xfrm>
              <a:off x="-365050" y="2695566"/>
              <a:ext cx="1219321" cy="752157"/>
            </a:xfrm>
            <a:custGeom>
              <a:avLst/>
              <a:gdLst/>
              <a:ahLst/>
              <a:cxnLst/>
              <a:rect l="l" t="t" r="r" b="b"/>
              <a:pathLst>
                <a:path w="35528" h="21916" extrusionOk="0">
                  <a:moveTo>
                    <a:pt x="1648" y="1"/>
                  </a:moveTo>
                  <a:lnTo>
                    <a:pt x="1343" y="31"/>
                  </a:lnTo>
                  <a:lnTo>
                    <a:pt x="1007" y="123"/>
                  </a:lnTo>
                  <a:lnTo>
                    <a:pt x="733" y="275"/>
                  </a:lnTo>
                  <a:lnTo>
                    <a:pt x="488" y="458"/>
                  </a:lnTo>
                  <a:lnTo>
                    <a:pt x="305" y="703"/>
                  </a:lnTo>
                  <a:lnTo>
                    <a:pt x="153" y="1008"/>
                  </a:lnTo>
                  <a:lnTo>
                    <a:pt x="31" y="1313"/>
                  </a:lnTo>
                  <a:lnTo>
                    <a:pt x="0" y="1649"/>
                  </a:lnTo>
                  <a:lnTo>
                    <a:pt x="0" y="20267"/>
                  </a:lnTo>
                  <a:lnTo>
                    <a:pt x="31" y="20603"/>
                  </a:lnTo>
                  <a:lnTo>
                    <a:pt x="153" y="20908"/>
                  </a:lnTo>
                  <a:lnTo>
                    <a:pt x="305" y="21183"/>
                  </a:lnTo>
                  <a:lnTo>
                    <a:pt x="488" y="21427"/>
                  </a:lnTo>
                  <a:lnTo>
                    <a:pt x="733" y="21641"/>
                  </a:lnTo>
                  <a:lnTo>
                    <a:pt x="1007" y="21793"/>
                  </a:lnTo>
                  <a:lnTo>
                    <a:pt x="1343" y="21885"/>
                  </a:lnTo>
                  <a:lnTo>
                    <a:pt x="1648" y="21916"/>
                  </a:lnTo>
                  <a:lnTo>
                    <a:pt x="33880" y="21916"/>
                  </a:lnTo>
                  <a:lnTo>
                    <a:pt x="34216" y="21885"/>
                  </a:lnTo>
                  <a:lnTo>
                    <a:pt x="34521" y="21793"/>
                  </a:lnTo>
                  <a:lnTo>
                    <a:pt x="34795" y="21641"/>
                  </a:lnTo>
                  <a:lnTo>
                    <a:pt x="35040" y="21427"/>
                  </a:lnTo>
                  <a:lnTo>
                    <a:pt x="35253" y="21183"/>
                  </a:lnTo>
                  <a:lnTo>
                    <a:pt x="35406" y="20908"/>
                  </a:lnTo>
                  <a:lnTo>
                    <a:pt x="35497" y="20603"/>
                  </a:lnTo>
                  <a:lnTo>
                    <a:pt x="35528" y="20267"/>
                  </a:lnTo>
                  <a:lnTo>
                    <a:pt x="35528" y="1649"/>
                  </a:lnTo>
                  <a:lnTo>
                    <a:pt x="35497" y="1313"/>
                  </a:lnTo>
                  <a:lnTo>
                    <a:pt x="35406" y="1008"/>
                  </a:lnTo>
                  <a:lnTo>
                    <a:pt x="35253" y="703"/>
                  </a:lnTo>
                  <a:lnTo>
                    <a:pt x="35040" y="458"/>
                  </a:lnTo>
                  <a:lnTo>
                    <a:pt x="34795" y="275"/>
                  </a:lnTo>
                  <a:lnTo>
                    <a:pt x="34521" y="123"/>
                  </a:lnTo>
                  <a:lnTo>
                    <a:pt x="34216" y="31"/>
                  </a:lnTo>
                  <a:lnTo>
                    <a:pt x="3388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4" name="Google Shape;3854;p39"/>
            <p:cNvSpPr/>
            <p:nvPr/>
          </p:nvSpPr>
          <p:spPr>
            <a:xfrm>
              <a:off x="489723" y="3447689"/>
              <a:ext cx="193805" cy="293333"/>
            </a:xfrm>
            <a:custGeom>
              <a:avLst/>
              <a:gdLst/>
              <a:ahLst/>
              <a:cxnLst/>
              <a:rect l="l" t="t" r="r" b="b"/>
              <a:pathLst>
                <a:path w="5647" h="8547" extrusionOk="0">
                  <a:moveTo>
                    <a:pt x="0" y="1"/>
                  </a:moveTo>
                  <a:lnTo>
                    <a:pt x="0" y="8547"/>
                  </a:lnTo>
                  <a:lnTo>
                    <a:pt x="5647" y="8547"/>
                  </a:lnTo>
                  <a:lnTo>
                    <a:pt x="5647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855" name="Google Shape;3855;p39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5">
  <p:cSld name="TITLE_1_1_22">
    <p:spTree>
      <p:nvGrpSpPr>
        <p:cNvPr id="1" name="Shape 38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57" name="Google Shape;3857;p40"/>
          <p:cNvGrpSpPr/>
          <p:nvPr/>
        </p:nvGrpSpPr>
        <p:grpSpPr>
          <a:xfrm>
            <a:off x="2225350" y="1819122"/>
            <a:ext cx="625877" cy="460057"/>
            <a:chOff x="4877850" y="2260125"/>
            <a:chExt cx="1626500" cy="1195575"/>
          </a:xfrm>
        </p:grpSpPr>
        <p:sp>
          <p:nvSpPr>
            <p:cNvPr id="3858" name="Google Shape;3858;p40"/>
            <p:cNvSpPr/>
            <p:nvPr/>
          </p:nvSpPr>
          <p:spPr>
            <a:xfrm>
              <a:off x="5092900" y="2260125"/>
              <a:ext cx="1195575" cy="1195575"/>
            </a:xfrm>
            <a:custGeom>
              <a:avLst/>
              <a:gdLst/>
              <a:ahLst/>
              <a:cxnLst/>
              <a:rect l="l" t="t" r="r" b="b"/>
              <a:pathLst>
                <a:path w="47823" h="47823" extrusionOk="0">
                  <a:moveTo>
                    <a:pt x="17106" y="989"/>
                  </a:moveTo>
                  <a:lnTo>
                    <a:pt x="17106" y="989"/>
                  </a:lnTo>
                  <a:lnTo>
                    <a:pt x="15952" y="1351"/>
                  </a:lnTo>
                  <a:lnTo>
                    <a:pt x="14799" y="1813"/>
                  </a:lnTo>
                  <a:lnTo>
                    <a:pt x="13711" y="2274"/>
                  </a:lnTo>
                  <a:lnTo>
                    <a:pt x="12623" y="2835"/>
                  </a:lnTo>
                  <a:lnTo>
                    <a:pt x="11602" y="3395"/>
                  </a:lnTo>
                  <a:lnTo>
                    <a:pt x="10613" y="4054"/>
                  </a:lnTo>
                  <a:lnTo>
                    <a:pt x="9657" y="4713"/>
                  </a:lnTo>
                  <a:lnTo>
                    <a:pt x="8734" y="5438"/>
                  </a:lnTo>
                  <a:lnTo>
                    <a:pt x="7844" y="6196"/>
                  </a:lnTo>
                  <a:lnTo>
                    <a:pt x="7020" y="6987"/>
                  </a:lnTo>
                  <a:lnTo>
                    <a:pt x="6229" y="7844"/>
                  </a:lnTo>
                  <a:lnTo>
                    <a:pt x="5471" y="8701"/>
                  </a:lnTo>
                  <a:lnTo>
                    <a:pt x="4746" y="9624"/>
                  </a:lnTo>
                  <a:lnTo>
                    <a:pt x="4087" y="10547"/>
                  </a:lnTo>
                  <a:lnTo>
                    <a:pt x="3461" y="11503"/>
                  </a:lnTo>
                  <a:lnTo>
                    <a:pt x="2901" y="12524"/>
                  </a:lnTo>
                  <a:lnTo>
                    <a:pt x="2373" y="13546"/>
                  </a:lnTo>
                  <a:lnTo>
                    <a:pt x="1912" y="14568"/>
                  </a:lnTo>
                  <a:lnTo>
                    <a:pt x="1483" y="15655"/>
                  </a:lnTo>
                  <a:lnTo>
                    <a:pt x="1121" y="16743"/>
                  </a:lnTo>
                  <a:lnTo>
                    <a:pt x="791" y="17831"/>
                  </a:lnTo>
                  <a:lnTo>
                    <a:pt x="528" y="18951"/>
                  </a:lnTo>
                  <a:lnTo>
                    <a:pt x="297" y="20105"/>
                  </a:lnTo>
                  <a:lnTo>
                    <a:pt x="165" y="21258"/>
                  </a:lnTo>
                  <a:lnTo>
                    <a:pt x="66" y="22412"/>
                  </a:lnTo>
                  <a:lnTo>
                    <a:pt x="0" y="23598"/>
                  </a:lnTo>
                  <a:lnTo>
                    <a:pt x="33" y="24785"/>
                  </a:lnTo>
                  <a:lnTo>
                    <a:pt x="99" y="25971"/>
                  </a:lnTo>
                  <a:lnTo>
                    <a:pt x="231" y="27158"/>
                  </a:lnTo>
                  <a:lnTo>
                    <a:pt x="429" y="28344"/>
                  </a:lnTo>
                  <a:lnTo>
                    <a:pt x="692" y="29531"/>
                  </a:lnTo>
                  <a:lnTo>
                    <a:pt x="989" y="30717"/>
                  </a:lnTo>
                  <a:lnTo>
                    <a:pt x="989" y="30717"/>
                  </a:lnTo>
                  <a:lnTo>
                    <a:pt x="1385" y="31871"/>
                  </a:lnTo>
                  <a:lnTo>
                    <a:pt x="1813" y="33025"/>
                  </a:lnTo>
                  <a:lnTo>
                    <a:pt x="2307" y="34112"/>
                  </a:lnTo>
                  <a:lnTo>
                    <a:pt x="2835" y="35200"/>
                  </a:lnTo>
                  <a:lnTo>
                    <a:pt x="3428" y="36221"/>
                  </a:lnTo>
                  <a:lnTo>
                    <a:pt x="4054" y="37210"/>
                  </a:lnTo>
                  <a:lnTo>
                    <a:pt x="4746" y="38166"/>
                  </a:lnTo>
                  <a:lnTo>
                    <a:pt x="5471" y="39089"/>
                  </a:lnTo>
                  <a:lnTo>
                    <a:pt x="6229" y="39979"/>
                  </a:lnTo>
                  <a:lnTo>
                    <a:pt x="7020" y="40803"/>
                  </a:lnTo>
                  <a:lnTo>
                    <a:pt x="7844" y="41627"/>
                  </a:lnTo>
                  <a:lnTo>
                    <a:pt x="8734" y="42352"/>
                  </a:lnTo>
                  <a:lnTo>
                    <a:pt x="9624" y="43077"/>
                  </a:lnTo>
                  <a:lnTo>
                    <a:pt x="10580" y="43736"/>
                  </a:lnTo>
                  <a:lnTo>
                    <a:pt x="11536" y="44362"/>
                  </a:lnTo>
                  <a:lnTo>
                    <a:pt x="12524" y="44923"/>
                  </a:lnTo>
                  <a:lnTo>
                    <a:pt x="13546" y="45450"/>
                  </a:lnTo>
                  <a:lnTo>
                    <a:pt x="14601" y="45911"/>
                  </a:lnTo>
                  <a:lnTo>
                    <a:pt x="15655" y="46340"/>
                  </a:lnTo>
                  <a:lnTo>
                    <a:pt x="16743" y="46702"/>
                  </a:lnTo>
                  <a:lnTo>
                    <a:pt x="17864" y="47032"/>
                  </a:lnTo>
                  <a:lnTo>
                    <a:pt x="18984" y="47296"/>
                  </a:lnTo>
                  <a:lnTo>
                    <a:pt x="20138" y="47526"/>
                  </a:lnTo>
                  <a:lnTo>
                    <a:pt x="21291" y="47658"/>
                  </a:lnTo>
                  <a:lnTo>
                    <a:pt x="22445" y="47757"/>
                  </a:lnTo>
                  <a:lnTo>
                    <a:pt x="23598" y="47823"/>
                  </a:lnTo>
                  <a:lnTo>
                    <a:pt x="24785" y="47790"/>
                  </a:lnTo>
                  <a:lnTo>
                    <a:pt x="25971" y="47724"/>
                  </a:lnTo>
                  <a:lnTo>
                    <a:pt x="27158" y="47592"/>
                  </a:lnTo>
                  <a:lnTo>
                    <a:pt x="28344" y="47394"/>
                  </a:lnTo>
                  <a:lnTo>
                    <a:pt x="29531" y="47131"/>
                  </a:lnTo>
                  <a:lnTo>
                    <a:pt x="30750" y="46834"/>
                  </a:lnTo>
                  <a:lnTo>
                    <a:pt x="30750" y="46834"/>
                  </a:lnTo>
                  <a:lnTo>
                    <a:pt x="31904" y="46439"/>
                  </a:lnTo>
                  <a:lnTo>
                    <a:pt x="33058" y="46010"/>
                  </a:lnTo>
                  <a:lnTo>
                    <a:pt x="34145" y="45516"/>
                  </a:lnTo>
                  <a:lnTo>
                    <a:pt x="35200" y="44988"/>
                  </a:lnTo>
                  <a:lnTo>
                    <a:pt x="36255" y="44395"/>
                  </a:lnTo>
                  <a:lnTo>
                    <a:pt x="37243" y="43769"/>
                  </a:lnTo>
                  <a:lnTo>
                    <a:pt x="38199" y="43077"/>
                  </a:lnTo>
                  <a:lnTo>
                    <a:pt x="39122" y="42385"/>
                  </a:lnTo>
                  <a:lnTo>
                    <a:pt x="40012" y="41594"/>
                  </a:lnTo>
                  <a:lnTo>
                    <a:pt x="40836" y="40803"/>
                  </a:lnTo>
                  <a:lnTo>
                    <a:pt x="41627" y="39979"/>
                  </a:lnTo>
                  <a:lnTo>
                    <a:pt x="42385" y="39089"/>
                  </a:lnTo>
                  <a:lnTo>
                    <a:pt x="43110" y="38199"/>
                  </a:lnTo>
                  <a:lnTo>
                    <a:pt x="43769" y="37243"/>
                  </a:lnTo>
                  <a:lnTo>
                    <a:pt x="44362" y="36287"/>
                  </a:lnTo>
                  <a:lnTo>
                    <a:pt x="44956" y="35299"/>
                  </a:lnTo>
                  <a:lnTo>
                    <a:pt x="45483" y="34277"/>
                  </a:lnTo>
                  <a:lnTo>
                    <a:pt x="45944" y="33222"/>
                  </a:lnTo>
                  <a:lnTo>
                    <a:pt x="46373" y="32168"/>
                  </a:lnTo>
                  <a:lnTo>
                    <a:pt x="46735" y="31080"/>
                  </a:lnTo>
                  <a:lnTo>
                    <a:pt x="47065" y="29959"/>
                  </a:lnTo>
                  <a:lnTo>
                    <a:pt x="47329" y="28839"/>
                  </a:lnTo>
                  <a:lnTo>
                    <a:pt x="47526" y="27685"/>
                  </a:lnTo>
                  <a:lnTo>
                    <a:pt x="47691" y="26565"/>
                  </a:lnTo>
                  <a:lnTo>
                    <a:pt x="47790" y="25378"/>
                  </a:lnTo>
                  <a:lnTo>
                    <a:pt x="47823" y="24225"/>
                  </a:lnTo>
                  <a:lnTo>
                    <a:pt x="47823" y="23038"/>
                  </a:lnTo>
                  <a:lnTo>
                    <a:pt x="47757" y="21852"/>
                  </a:lnTo>
                  <a:lnTo>
                    <a:pt x="47625" y="20665"/>
                  </a:lnTo>
                  <a:lnTo>
                    <a:pt x="47427" y="19479"/>
                  </a:lnTo>
                  <a:lnTo>
                    <a:pt x="47164" y="18292"/>
                  </a:lnTo>
                  <a:lnTo>
                    <a:pt x="46834" y="17106"/>
                  </a:lnTo>
                  <a:lnTo>
                    <a:pt x="46834" y="17106"/>
                  </a:lnTo>
                  <a:lnTo>
                    <a:pt x="46472" y="15919"/>
                  </a:lnTo>
                  <a:lnTo>
                    <a:pt x="46043" y="14798"/>
                  </a:lnTo>
                  <a:lnTo>
                    <a:pt x="45549" y="13678"/>
                  </a:lnTo>
                  <a:lnTo>
                    <a:pt x="45021" y="12623"/>
                  </a:lnTo>
                  <a:lnTo>
                    <a:pt x="44428" y="11569"/>
                  </a:lnTo>
                  <a:lnTo>
                    <a:pt x="43802" y="10580"/>
                  </a:lnTo>
                  <a:lnTo>
                    <a:pt x="43110" y="9624"/>
                  </a:lnTo>
                  <a:lnTo>
                    <a:pt x="42385" y="8701"/>
                  </a:lnTo>
                  <a:lnTo>
                    <a:pt x="41627" y="7844"/>
                  </a:lnTo>
                  <a:lnTo>
                    <a:pt x="40836" y="6987"/>
                  </a:lnTo>
                  <a:lnTo>
                    <a:pt x="39979" y="6196"/>
                  </a:lnTo>
                  <a:lnTo>
                    <a:pt x="39122" y="5438"/>
                  </a:lnTo>
                  <a:lnTo>
                    <a:pt x="38232" y="4746"/>
                  </a:lnTo>
                  <a:lnTo>
                    <a:pt x="37276" y="4054"/>
                  </a:lnTo>
                  <a:lnTo>
                    <a:pt x="36320" y="3461"/>
                  </a:lnTo>
                  <a:lnTo>
                    <a:pt x="35332" y="2867"/>
                  </a:lnTo>
                  <a:lnTo>
                    <a:pt x="34310" y="2373"/>
                  </a:lnTo>
                  <a:lnTo>
                    <a:pt x="33255" y="1879"/>
                  </a:lnTo>
                  <a:lnTo>
                    <a:pt x="32168" y="1450"/>
                  </a:lnTo>
                  <a:lnTo>
                    <a:pt x="31080" y="1088"/>
                  </a:lnTo>
                  <a:lnTo>
                    <a:pt x="29992" y="758"/>
                  </a:lnTo>
                  <a:lnTo>
                    <a:pt x="28872" y="494"/>
                  </a:lnTo>
                  <a:lnTo>
                    <a:pt x="27718" y="297"/>
                  </a:lnTo>
                  <a:lnTo>
                    <a:pt x="26565" y="132"/>
                  </a:lnTo>
                  <a:lnTo>
                    <a:pt x="25411" y="33"/>
                  </a:lnTo>
                  <a:lnTo>
                    <a:pt x="24225" y="0"/>
                  </a:lnTo>
                  <a:lnTo>
                    <a:pt x="23071" y="0"/>
                  </a:lnTo>
                  <a:lnTo>
                    <a:pt x="21885" y="66"/>
                  </a:lnTo>
                  <a:lnTo>
                    <a:pt x="20698" y="198"/>
                  </a:lnTo>
                  <a:lnTo>
                    <a:pt x="19479" y="396"/>
                  </a:lnTo>
                  <a:lnTo>
                    <a:pt x="18292" y="659"/>
                  </a:lnTo>
                  <a:lnTo>
                    <a:pt x="17106" y="989"/>
                  </a:lnTo>
                  <a:lnTo>
                    <a:pt x="17106" y="989"/>
                  </a:lnTo>
                  <a:close/>
                </a:path>
              </a:pathLst>
            </a:custGeom>
            <a:solidFill>
              <a:srgbClr val="FFE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59" name="Google Shape;3859;p40"/>
            <p:cNvSpPr/>
            <p:nvPr/>
          </p:nvSpPr>
          <p:spPr>
            <a:xfrm>
              <a:off x="5114325" y="2380425"/>
              <a:ext cx="1174150" cy="1075275"/>
            </a:xfrm>
            <a:custGeom>
              <a:avLst/>
              <a:gdLst/>
              <a:ahLst/>
              <a:cxnLst/>
              <a:rect l="l" t="t" r="r" b="b"/>
              <a:pathLst>
                <a:path w="46966" h="43011" extrusionOk="0">
                  <a:moveTo>
                    <a:pt x="42846" y="14700"/>
                  </a:moveTo>
                  <a:lnTo>
                    <a:pt x="42846" y="14700"/>
                  </a:lnTo>
                  <a:lnTo>
                    <a:pt x="42813" y="15886"/>
                  </a:lnTo>
                  <a:lnTo>
                    <a:pt x="42747" y="17040"/>
                  </a:lnTo>
                  <a:lnTo>
                    <a:pt x="42582" y="18160"/>
                  </a:lnTo>
                  <a:lnTo>
                    <a:pt x="42385" y="19281"/>
                  </a:lnTo>
                  <a:lnTo>
                    <a:pt x="42121" y="20401"/>
                  </a:lnTo>
                  <a:lnTo>
                    <a:pt x="41824" y="21489"/>
                  </a:lnTo>
                  <a:lnTo>
                    <a:pt x="41462" y="22544"/>
                  </a:lnTo>
                  <a:lnTo>
                    <a:pt x="41066" y="23565"/>
                  </a:lnTo>
                  <a:lnTo>
                    <a:pt x="40605" y="24587"/>
                  </a:lnTo>
                  <a:lnTo>
                    <a:pt x="40111" y="25543"/>
                  </a:lnTo>
                  <a:lnTo>
                    <a:pt x="39550" y="26499"/>
                  </a:lnTo>
                  <a:lnTo>
                    <a:pt x="38957" y="27421"/>
                  </a:lnTo>
                  <a:lnTo>
                    <a:pt x="38331" y="28311"/>
                  </a:lnTo>
                  <a:lnTo>
                    <a:pt x="37672" y="29201"/>
                  </a:lnTo>
                  <a:lnTo>
                    <a:pt x="36947" y="30025"/>
                  </a:lnTo>
                  <a:lnTo>
                    <a:pt x="36189" y="30816"/>
                  </a:lnTo>
                  <a:lnTo>
                    <a:pt x="35398" y="31541"/>
                  </a:lnTo>
                  <a:lnTo>
                    <a:pt x="34574" y="32266"/>
                  </a:lnTo>
                  <a:lnTo>
                    <a:pt x="33717" y="32959"/>
                  </a:lnTo>
                  <a:lnTo>
                    <a:pt x="32827" y="33585"/>
                  </a:lnTo>
                  <a:lnTo>
                    <a:pt x="31904" y="34178"/>
                  </a:lnTo>
                  <a:lnTo>
                    <a:pt x="30948" y="34738"/>
                  </a:lnTo>
                  <a:lnTo>
                    <a:pt x="29959" y="35233"/>
                  </a:lnTo>
                  <a:lnTo>
                    <a:pt x="28938" y="35694"/>
                  </a:lnTo>
                  <a:lnTo>
                    <a:pt x="27916" y="36090"/>
                  </a:lnTo>
                  <a:lnTo>
                    <a:pt x="26861" y="36452"/>
                  </a:lnTo>
                  <a:lnTo>
                    <a:pt x="25774" y="36749"/>
                  </a:lnTo>
                  <a:lnTo>
                    <a:pt x="24686" y="37012"/>
                  </a:lnTo>
                  <a:lnTo>
                    <a:pt x="23565" y="37210"/>
                  </a:lnTo>
                  <a:lnTo>
                    <a:pt x="22412" y="37342"/>
                  </a:lnTo>
                  <a:lnTo>
                    <a:pt x="21258" y="37441"/>
                  </a:lnTo>
                  <a:lnTo>
                    <a:pt x="20105" y="37474"/>
                  </a:lnTo>
                  <a:lnTo>
                    <a:pt x="20105" y="37474"/>
                  </a:lnTo>
                  <a:lnTo>
                    <a:pt x="19281" y="37441"/>
                  </a:lnTo>
                  <a:lnTo>
                    <a:pt x="18490" y="37408"/>
                  </a:lnTo>
                  <a:lnTo>
                    <a:pt x="17666" y="37342"/>
                  </a:lnTo>
                  <a:lnTo>
                    <a:pt x="16875" y="37243"/>
                  </a:lnTo>
                  <a:lnTo>
                    <a:pt x="16117" y="37111"/>
                  </a:lnTo>
                  <a:lnTo>
                    <a:pt x="15326" y="36979"/>
                  </a:lnTo>
                  <a:lnTo>
                    <a:pt x="14568" y="36782"/>
                  </a:lnTo>
                  <a:lnTo>
                    <a:pt x="13810" y="36584"/>
                  </a:lnTo>
                  <a:lnTo>
                    <a:pt x="13085" y="36353"/>
                  </a:lnTo>
                  <a:lnTo>
                    <a:pt x="12360" y="36123"/>
                  </a:lnTo>
                  <a:lnTo>
                    <a:pt x="11634" y="35826"/>
                  </a:lnTo>
                  <a:lnTo>
                    <a:pt x="10909" y="35529"/>
                  </a:lnTo>
                  <a:lnTo>
                    <a:pt x="10217" y="35233"/>
                  </a:lnTo>
                  <a:lnTo>
                    <a:pt x="9558" y="34870"/>
                  </a:lnTo>
                  <a:lnTo>
                    <a:pt x="8866" y="34508"/>
                  </a:lnTo>
                  <a:lnTo>
                    <a:pt x="8207" y="34112"/>
                  </a:lnTo>
                  <a:lnTo>
                    <a:pt x="7581" y="33717"/>
                  </a:lnTo>
                  <a:lnTo>
                    <a:pt x="6954" y="33288"/>
                  </a:lnTo>
                  <a:lnTo>
                    <a:pt x="6328" y="32860"/>
                  </a:lnTo>
                  <a:lnTo>
                    <a:pt x="5735" y="32365"/>
                  </a:lnTo>
                  <a:lnTo>
                    <a:pt x="5175" y="31904"/>
                  </a:lnTo>
                  <a:lnTo>
                    <a:pt x="4614" y="31377"/>
                  </a:lnTo>
                  <a:lnTo>
                    <a:pt x="4054" y="30849"/>
                  </a:lnTo>
                  <a:lnTo>
                    <a:pt x="3527" y="30322"/>
                  </a:lnTo>
                  <a:lnTo>
                    <a:pt x="3032" y="29762"/>
                  </a:lnTo>
                  <a:lnTo>
                    <a:pt x="2538" y="29168"/>
                  </a:lnTo>
                  <a:lnTo>
                    <a:pt x="2044" y="28575"/>
                  </a:lnTo>
                  <a:lnTo>
                    <a:pt x="1615" y="27982"/>
                  </a:lnTo>
                  <a:lnTo>
                    <a:pt x="1187" y="27356"/>
                  </a:lnTo>
                  <a:lnTo>
                    <a:pt x="758" y="26729"/>
                  </a:lnTo>
                  <a:lnTo>
                    <a:pt x="363" y="26070"/>
                  </a:lnTo>
                  <a:lnTo>
                    <a:pt x="0" y="25411"/>
                  </a:lnTo>
                  <a:lnTo>
                    <a:pt x="0" y="25411"/>
                  </a:lnTo>
                  <a:lnTo>
                    <a:pt x="264" y="26334"/>
                  </a:lnTo>
                  <a:lnTo>
                    <a:pt x="593" y="27257"/>
                  </a:lnTo>
                  <a:lnTo>
                    <a:pt x="956" y="28180"/>
                  </a:lnTo>
                  <a:lnTo>
                    <a:pt x="1319" y="29069"/>
                  </a:lnTo>
                  <a:lnTo>
                    <a:pt x="1747" y="29959"/>
                  </a:lnTo>
                  <a:lnTo>
                    <a:pt x="2208" y="30783"/>
                  </a:lnTo>
                  <a:lnTo>
                    <a:pt x="2703" y="31640"/>
                  </a:lnTo>
                  <a:lnTo>
                    <a:pt x="3230" y="32431"/>
                  </a:lnTo>
                  <a:lnTo>
                    <a:pt x="3790" y="33222"/>
                  </a:lnTo>
                  <a:lnTo>
                    <a:pt x="4351" y="33980"/>
                  </a:lnTo>
                  <a:lnTo>
                    <a:pt x="4977" y="34705"/>
                  </a:lnTo>
                  <a:lnTo>
                    <a:pt x="5603" y="35430"/>
                  </a:lnTo>
                  <a:lnTo>
                    <a:pt x="6262" y="36123"/>
                  </a:lnTo>
                  <a:lnTo>
                    <a:pt x="6987" y="36782"/>
                  </a:lnTo>
                  <a:lnTo>
                    <a:pt x="7679" y="37408"/>
                  </a:lnTo>
                  <a:lnTo>
                    <a:pt x="8438" y="38001"/>
                  </a:lnTo>
                  <a:lnTo>
                    <a:pt x="9196" y="38561"/>
                  </a:lnTo>
                  <a:lnTo>
                    <a:pt x="10020" y="39122"/>
                  </a:lnTo>
                  <a:lnTo>
                    <a:pt x="10811" y="39616"/>
                  </a:lnTo>
                  <a:lnTo>
                    <a:pt x="11667" y="40111"/>
                  </a:lnTo>
                  <a:lnTo>
                    <a:pt x="12524" y="40539"/>
                  </a:lnTo>
                  <a:lnTo>
                    <a:pt x="13381" y="40967"/>
                  </a:lnTo>
                  <a:lnTo>
                    <a:pt x="14304" y="41330"/>
                  </a:lnTo>
                  <a:lnTo>
                    <a:pt x="15194" y="41693"/>
                  </a:lnTo>
                  <a:lnTo>
                    <a:pt x="16150" y="41989"/>
                  </a:lnTo>
                  <a:lnTo>
                    <a:pt x="17073" y="42253"/>
                  </a:lnTo>
                  <a:lnTo>
                    <a:pt x="18061" y="42484"/>
                  </a:lnTo>
                  <a:lnTo>
                    <a:pt x="19017" y="42648"/>
                  </a:lnTo>
                  <a:lnTo>
                    <a:pt x="20006" y="42813"/>
                  </a:lnTo>
                  <a:lnTo>
                    <a:pt x="21028" y="42912"/>
                  </a:lnTo>
                  <a:lnTo>
                    <a:pt x="22049" y="42978"/>
                  </a:lnTo>
                  <a:lnTo>
                    <a:pt x="23071" y="43011"/>
                  </a:lnTo>
                  <a:lnTo>
                    <a:pt x="23071" y="43011"/>
                  </a:lnTo>
                  <a:lnTo>
                    <a:pt x="24291" y="42978"/>
                  </a:lnTo>
                  <a:lnTo>
                    <a:pt x="25510" y="42879"/>
                  </a:lnTo>
                  <a:lnTo>
                    <a:pt x="26696" y="42714"/>
                  </a:lnTo>
                  <a:lnTo>
                    <a:pt x="27883" y="42516"/>
                  </a:lnTo>
                  <a:lnTo>
                    <a:pt x="29037" y="42253"/>
                  </a:lnTo>
                  <a:lnTo>
                    <a:pt x="30190" y="41923"/>
                  </a:lnTo>
                  <a:lnTo>
                    <a:pt x="31278" y="41561"/>
                  </a:lnTo>
                  <a:lnTo>
                    <a:pt x="32365" y="41132"/>
                  </a:lnTo>
                  <a:lnTo>
                    <a:pt x="33420" y="40638"/>
                  </a:lnTo>
                  <a:lnTo>
                    <a:pt x="34475" y="40111"/>
                  </a:lnTo>
                  <a:lnTo>
                    <a:pt x="35463" y="39550"/>
                  </a:lnTo>
                  <a:lnTo>
                    <a:pt x="36452" y="38924"/>
                  </a:lnTo>
                  <a:lnTo>
                    <a:pt x="37375" y="38265"/>
                  </a:lnTo>
                  <a:lnTo>
                    <a:pt x="38265" y="37540"/>
                  </a:lnTo>
                  <a:lnTo>
                    <a:pt x="39155" y="36782"/>
                  </a:lnTo>
                  <a:lnTo>
                    <a:pt x="39979" y="35991"/>
                  </a:lnTo>
                  <a:lnTo>
                    <a:pt x="40770" y="35167"/>
                  </a:lnTo>
                  <a:lnTo>
                    <a:pt x="41528" y="34310"/>
                  </a:lnTo>
                  <a:lnTo>
                    <a:pt x="42220" y="33387"/>
                  </a:lnTo>
                  <a:lnTo>
                    <a:pt x="42879" y="32464"/>
                  </a:lnTo>
                  <a:lnTo>
                    <a:pt x="43505" y="31475"/>
                  </a:lnTo>
                  <a:lnTo>
                    <a:pt x="44099" y="30487"/>
                  </a:lnTo>
                  <a:lnTo>
                    <a:pt x="44626" y="29465"/>
                  </a:lnTo>
                  <a:lnTo>
                    <a:pt x="45087" y="28410"/>
                  </a:lnTo>
                  <a:lnTo>
                    <a:pt x="45516" y="27323"/>
                  </a:lnTo>
                  <a:lnTo>
                    <a:pt x="45911" y="26202"/>
                  </a:lnTo>
                  <a:lnTo>
                    <a:pt x="46241" y="25081"/>
                  </a:lnTo>
                  <a:lnTo>
                    <a:pt x="46504" y="23895"/>
                  </a:lnTo>
                  <a:lnTo>
                    <a:pt x="46702" y="22741"/>
                  </a:lnTo>
                  <a:lnTo>
                    <a:pt x="46867" y="21522"/>
                  </a:lnTo>
                  <a:lnTo>
                    <a:pt x="46933" y="20335"/>
                  </a:lnTo>
                  <a:lnTo>
                    <a:pt x="46966" y="19083"/>
                  </a:lnTo>
                  <a:lnTo>
                    <a:pt x="46966" y="19083"/>
                  </a:lnTo>
                  <a:lnTo>
                    <a:pt x="46966" y="18358"/>
                  </a:lnTo>
                  <a:lnTo>
                    <a:pt x="46933" y="17633"/>
                  </a:lnTo>
                  <a:lnTo>
                    <a:pt x="46867" y="16908"/>
                  </a:lnTo>
                  <a:lnTo>
                    <a:pt x="46801" y="16216"/>
                  </a:lnTo>
                  <a:lnTo>
                    <a:pt x="46702" y="15491"/>
                  </a:lnTo>
                  <a:lnTo>
                    <a:pt x="46603" y="14798"/>
                  </a:lnTo>
                  <a:lnTo>
                    <a:pt x="46472" y="14106"/>
                  </a:lnTo>
                  <a:lnTo>
                    <a:pt x="46307" y="13414"/>
                  </a:lnTo>
                  <a:lnTo>
                    <a:pt x="46142" y="12755"/>
                  </a:lnTo>
                  <a:lnTo>
                    <a:pt x="45944" y="12096"/>
                  </a:lnTo>
                  <a:lnTo>
                    <a:pt x="45713" y="11437"/>
                  </a:lnTo>
                  <a:lnTo>
                    <a:pt x="45483" y="10777"/>
                  </a:lnTo>
                  <a:lnTo>
                    <a:pt x="45252" y="10118"/>
                  </a:lnTo>
                  <a:lnTo>
                    <a:pt x="44988" y="9492"/>
                  </a:lnTo>
                  <a:lnTo>
                    <a:pt x="44692" y="8866"/>
                  </a:lnTo>
                  <a:lnTo>
                    <a:pt x="44395" y="8240"/>
                  </a:lnTo>
                  <a:lnTo>
                    <a:pt x="43736" y="7053"/>
                  </a:lnTo>
                  <a:lnTo>
                    <a:pt x="43011" y="5900"/>
                  </a:lnTo>
                  <a:lnTo>
                    <a:pt x="42220" y="4779"/>
                  </a:lnTo>
                  <a:lnTo>
                    <a:pt x="41396" y="3724"/>
                  </a:lnTo>
                  <a:lnTo>
                    <a:pt x="40473" y="2703"/>
                  </a:lnTo>
                  <a:lnTo>
                    <a:pt x="39517" y="1747"/>
                  </a:lnTo>
                  <a:lnTo>
                    <a:pt x="38529" y="824"/>
                  </a:lnTo>
                  <a:lnTo>
                    <a:pt x="37441" y="0"/>
                  </a:lnTo>
                  <a:lnTo>
                    <a:pt x="37441" y="0"/>
                  </a:lnTo>
                  <a:lnTo>
                    <a:pt x="38067" y="758"/>
                  </a:lnTo>
                  <a:lnTo>
                    <a:pt x="38660" y="1549"/>
                  </a:lnTo>
                  <a:lnTo>
                    <a:pt x="39188" y="2340"/>
                  </a:lnTo>
                  <a:lnTo>
                    <a:pt x="39715" y="3164"/>
                  </a:lnTo>
                  <a:lnTo>
                    <a:pt x="40209" y="4021"/>
                  </a:lnTo>
                  <a:lnTo>
                    <a:pt x="40638" y="4911"/>
                  </a:lnTo>
                  <a:lnTo>
                    <a:pt x="41033" y="5801"/>
                  </a:lnTo>
                  <a:lnTo>
                    <a:pt x="41429" y="6724"/>
                  </a:lnTo>
                  <a:lnTo>
                    <a:pt x="41758" y="7679"/>
                  </a:lnTo>
                  <a:lnTo>
                    <a:pt x="42022" y="8635"/>
                  </a:lnTo>
                  <a:lnTo>
                    <a:pt x="42286" y="9624"/>
                  </a:lnTo>
                  <a:lnTo>
                    <a:pt x="42484" y="10613"/>
                  </a:lnTo>
                  <a:lnTo>
                    <a:pt x="42648" y="11601"/>
                  </a:lnTo>
                  <a:lnTo>
                    <a:pt x="42747" y="12623"/>
                  </a:lnTo>
                  <a:lnTo>
                    <a:pt x="42846" y="13678"/>
                  </a:lnTo>
                  <a:lnTo>
                    <a:pt x="42846" y="14700"/>
                  </a:lnTo>
                  <a:lnTo>
                    <a:pt x="42846" y="14700"/>
                  </a:lnTo>
                  <a:close/>
                </a:path>
              </a:pathLst>
            </a:custGeom>
            <a:solidFill>
              <a:srgbClr val="F3D6A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0" name="Google Shape;3860;p40"/>
            <p:cNvSpPr/>
            <p:nvPr/>
          </p:nvSpPr>
          <p:spPr>
            <a:xfrm>
              <a:off x="5092900" y="2260125"/>
              <a:ext cx="1195575" cy="1195575"/>
            </a:xfrm>
            <a:custGeom>
              <a:avLst/>
              <a:gdLst/>
              <a:ahLst/>
              <a:cxnLst/>
              <a:rect l="l" t="t" r="r" b="b"/>
              <a:pathLst>
                <a:path w="47823" h="47823" extrusionOk="0">
                  <a:moveTo>
                    <a:pt x="15557" y="46307"/>
                  </a:moveTo>
                  <a:lnTo>
                    <a:pt x="15557" y="46307"/>
                  </a:lnTo>
                  <a:lnTo>
                    <a:pt x="16446" y="45417"/>
                  </a:lnTo>
                  <a:lnTo>
                    <a:pt x="17567" y="44428"/>
                  </a:lnTo>
                  <a:lnTo>
                    <a:pt x="18193" y="43901"/>
                  </a:lnTo>
                  <a:lnTo>
                    <a:pt x="18885" y="43341"/>
                  </a:lnTo>
                  <a:lnTo>
                    <a:pt x="19643" y="42780"/>
                  </a:lnTo>
                  <a:lnTo>
                    <a:pt x="20402" y="42253"/>
                  </a:lnTo>
                  <a:lnTo>
                    <a:pt x="21258" y="41693"/>
                  </a:lnTo>
                  <a:lnTo>
                    <a:pt x="22115" y="41165"/>
                  </a:lnTo>
                  <a:lnTo>
                    <a:pt x="23038" y="40638"/>
                  </a:lnTo>
                  <a:lnTo>
                    <a:pt x="23994" y="40144"/>
                  </a:lnTo>
                  <a:lnTo>
                    <a:pt x="25016" y="39682"/>
                  </a:lnTo>
                  <a:lnTo>
                    <a:pt x="26070" y="39254"/>
                  </a:lnTo>
                  <a:lnTo>
                    <a:pt x="27158" y="38858"/>
                  </a:lnTo>
                  <a:lnTo>
                    <a:pt x="28279" y="38529"/>
                  </a:lnTo>
                  <a:lnTo>
                    <a:pt x="28279" y="38529"/>
                  </a:lnTo>
                  <a:lnTo>
                    <a:pt x="29333" y="38265"/>
                  </a:lnTo>
                  <a:lnTo>
                    <a:pt x="30388" y="38100"/>
                  </a:lnTo>
                  <a:lnTo>
                    <a:pt x="31410" y="38001"/>
                  </a:lnTo>
                  <a:lnTo>
                    <a:pt x="32398" y="37968"/>
                  </a:lnTo>
                  <a:lnTo>
                    <a:pt x="33321" y="38034"/>
                  </a:lnTo>
                  <a:lnTo>
                    <a:pt x="34244" y="38133"/>
                  </a:lnTo>
                  <a:lnTo>
                    <a:pt x="35101" y="38265"/>
                  </a:lnTo>
                  <a:lnTo>
                    <a:pt x="35925" y="38463"/>
                  </a:lnTo>
                  <a:lnTo>
                    <a:pt x="36716" y="38693"/>
                  </a:lnTo>
                  <a:lnTo>
                    <a:pt x="37441" y="38957"/>
                  </a:lnTo>
                  <a:lnTo>
                    <a:pt x="38133" y="39221"/>
                  </a:lnTo>
                  <a:lnTo>
                    <a:pt x="38792" y="39517"/>
                  </a:lnTo>
                  <a:lnTo>
                    <a:pt x="39386" y="39847"/>
                  </a:lnTo>
                  <a:lnTo>
                    <a:pt x="39946" y="40144"/>
                  </a:lnTo>
                  <a:lnTo>
                    <a:pt x="40440" y="40473"/>
                  </a:lnTo>
                  <a:lnTo>
                    <a:pt x="40902" y="40770"/>
                  </a:lnTo>
                  <a:lnTo>
                    <a:pt x="40902" y="40770"/>
                  </a:lnTo>
                  <a:lnTo>
                    <a:pt x="40275" y="41363"/>
                  </a:lnTo>
                  <a:lnTo>
                    <a:pt x="39649" y="41923"/>
                  </a:lnTo>
                  <a:lnTo>
                    <a:pt x="38990" y="42484"/>
                  </a:lnTo>
                  <a:lnTo>
                    <a:pt x="38298" y="43011"/>
                  </a:lnTo>
                  <a:lnTo>
                    <a:pt x="37606" y="43505"/>
                  </a:lnTo>
                  <a:lnTo>
                    <a:pt x="36881" y="44000"/>
                  </a:lnTo>
                  <a:lnTo>
                    <a:pt x="36123" y="44461"/>
                  </a:lnTo>
                  <a:lnTo>
                    <a:pt x="35332" y="44923"/>
                  </a:lnTo>
                  <a:lnTo>
                    <a:pt x="35332" y="44923"/>
                  </a:lnTo>
                  <a:lnTo>
                    <a:pt x="34145" y="45516"/>
                  </a:lnTo>
                  <a:lnTo>
                    <a:pt x="32926" y="46043"/>
                  </a:lnTo>
                  <a:lnTo>
                    <a:pt x="31706" y="46505"/>
                  </a:lnTo>
                  <a:lnTo>
                    <a:pt x="30454" y="46900"/>
                  </a:lnTo>
                  <a:lnTo>
                    <a:pt x="29201" y="47230"/>
                  </a:lnTo>
                  <a:lnTo>
                    <a:pt x="27949" y="47493"/>
                  </a:lnTo>
                  <a:lnTo>
                    <a:pt x="26697" y="47658"/>
                  </a:lnTo>
                  <a:lnTo>
                    <a:pt x="25411" y="47757"/>
                  </a:lnTo>
                  <a:lnTo>
                    <a:pt x="24159" y="47823"/>
                  </a:lnTo>
                  <a:lnTo>
                    <a:pt x="22906" y="47790"/>
                  </a:lnTo>
                  <a:lnTo>
                    <a:pt x="21654" y="47691"/>
                  </a:lnTo>
                  <a:lnTo>
                    <a:pt x="20402" y="47559"/>
                  </a:lnTo>
                  <a:lnTo>
                    <a:pt x="19182" y="47328"/>
                  </a:lnTo>
                  <a:lnTo>
                    <a:pt x="17930" y="47065"/>
                  </a:lnTo>
                  <a:lnTo>
                    <a:pt x="16743" y="46702"/>
                  </a:lnTo>
                  <a:lnTo>
                    <a:pt x="15557" y="46307"/>
                  </a:lnTo>
                  <a:lnTo>
                    <a:pt x="15557" y="46307"/>
                  </a:lnTo>
                  <a:close/>
                  <a:moveTo>
                    <a:pt x="7218" y="6790"/>
                  </a:moveTo>
                  <a:lnTo>
                    <a:pt x="7218" y="6790"/>
                  </a:lnTo>
                  <a:lnTo>
                    <a:pt x="8372" y="6855"/>
                  </a:lnTo>
                  <a:lnTo>
                    <a:pt x="9624" y="6888"/>
                  </a:lnTo>
                  <a:lnTo>
                    <a:pt x="10909" y="6888"/>
                  </a:lnTo>
                  <a:lnTo>
                    <a:pt x="12228" y="6823"/>
                  </a:lnTo>
                  <a:lnTo>
                    <a:pt x="13612" y="6724"/>
                  </a:lnTo>
                  <a:lnTo>
                    <a:pt x="15062" y="6559"/>
                  </a:lnTo>
                  <a:lnTo>
                    <a:pt x="16512" y="6361"/>
                  </a:lnTo>
                  <a:lnTo>
                    <a:pt x="17996" y="6064"/>
                  </a:lnTo>
                  <a:lnTo>
                    <a:pt x="19545" y="5735"/>
                  </a:lnTo>
                  <a:lnTo>
                    <a:pt x="21094" y="5306"/>
                  </a:lnTo>
                  <a:lnTo>
                    <a:pt x="22643" y="4812"/>
                  </a:lnTo>
                  <a:lnTo>
                    <a:pt x="24258" y="4219"/>
                  </a:lnTo>
                  <a:lnTo>
                    <a:pt x="25049" y="3922"/>
                  </a:lnTo>
                  <a:lnTo>
                    <a:pt x="25840" y="3560"/>
                  </a:lnTo>
                  <a:lnTo>
                    <a:pt x="26664" y="3197"/>
                  </a:lnTo>
                  <a:lnTo>
                    <a:pt x="27455" y="2802"/>
                  </a:lnTo>
                  <a:lnTo>
                    <a:pt x="28279" y="2373"/>
                  </a:lnTo>
                  <a:lnTo>
                    <a:pt x="29070" y="1945"/>
                  </a:lnTo>
                  <a:lnTo>
                    <a:pt x="29894" y="1450"/>
                  </a:lnTo>
                  <a:lnTo>
                    <a:pt x="30685" y="956"/>
                  </a:lnTo>
                  <a:lnTo>
                    <a:pt x="30685" y="956"/>
                  </a:lnTo>
                  <a:lnTo>
                    <a:pt x="29597" y="659"/>
                  </a:lnTo>
                  <a:lnTo>
                    <a:pt x="28476" y="429"/>
                  </a:lnTo>
                  <a:lnTo>
                    <a:pt x="27323" y="231"/>
                  </a:lnTo>
                  <a:lnTo>
                    <a:pt x="26202" y="99"/>
                  </a:lnTo>
                  <a:lnTo>
                    <a:pt x="25049" y="0"/>
                  </a:lnTo>
                  <a:lnTo>
                    <a:pt x="23895" y="0"/>
                  </a:lnTo>
                  <a:lnTo>
                    <a:pt x="22742" y="33"/>
                  </a:lnTo>
                  <a:lnTo>
                    <a:pt x="21555" y="99"/>
                  </a:lnTo>
                  <a:lnTo>
                    <a:pt x="20402" y="231"/>
                  </a:lnTo>
                  <a:lnTo>
                    <a:pt x="19248" y="462"/>
                  </a:lnTo>
                  <a:lnTo>
                    <a:pt x="18094" y="692"/>
                  </a:lnTo>
                  <a:lnTo>
                    <a:pt x="16974" y="1022"/>
                  </a:lnTo>
                  <a:lnTo>
                    <a:pt x="15820" y="1417"/>
                  </a:lnTo>
                  <a:lnTo>
                    <a:pt x="14700" y="1846"/>
                  </a:lnTo>
                  <a:lnTo>
                    <a:pt x="13612" y="2340"/>
                  </a:lnTo>
                  <a:lnTo>
                    <a:pt x="12491" y="2900"/>
                  </a:lnTo>
                  <a:lnTo>
                    <a:pt x="12491" y="2900"/>
                  </a:lnTo>
                  <a:lnTo>
                    <a:pt x="11766" y="3329"/>
                  </a:lnTo>
                  <a:lnTo>
                    <a:pt x="11041" y="3757"/>
                  </a:lnTo>
                  <a:lnTo>
                    <a:pt x="10349" y="4219"/>
                  </a:lnTo>
                  <a:lnTo>
                    <a:pt x="9690" y="4680"/>
                  </a:lnTo>
                  <a:lnTo>
                    <a:pt x="9031" y="5175"/>
                  </a:lnTo>
                  <a:lnTo>
                    <a:pt x="8405" y="5702"/>
                  </a:lnTo>
                  <a:lnTo>
                    <a:pt x="7811" y="6229"/>
                  </a:lnTo>
                  <a:lnTo>
                    <a:pt x="7218" y="6790"/>
                  </a:lnTo>
                  <a:lnTo>
                    <a:pt x="7218" y="6790"/>
                  </a:lnTo>
                  <a:close/>
                  <a:moveTo>
                    <a:pt x="4252" y="10283"/>
                  </a:moveTo>
                  <a:lnTo>
                    <a:pt x="4252" y="10283"/>
                  </a:lnTo>
                  <a:lnTo>
                    <a:pt x="5043" y="10382"/>
                  </a:lnTo>
                  <a:lnTo>
                    <a:pt x="5900" y="10448"/>
                  </a:lnTo>
                  <a:lnTo>
                    <a:pt x="6790" y="10481"/>
                  </a:lnTo>
                  <a:lnTo>
                    <a:pt x="7778" y="10481"/>
                  </a:lnTo>
                  <a:lnTo>
                    <a:pt x="8800" y="10415"/>
                  </a:lnTo>
                  <a:lnTo>
                    <a:pt x="9855" y="10316"/>
                  </a:lnTo>
                  <a:lnTo>
                    <a:pt x="11008" y="10151"/>
                  </a:lnTo>
                  <a:lnTo>
                    <a:pt x="12195" y="9921"/>
                  </a:lnTo>
                  <a:lnTo>
                    <a:pt x="12195" y="9921"/>
                  </a:lnTo>
                  <a:lnTo>
                    <a:pt x="31344" y="5834"/>
                  </a:lnTo>
                  <a:lnTo>
                    <a:pt x="31344" y="5834"/>
                  </a:lnTo>
                  <a:lnTo>
                    <a:pt x="32036" y="5669"/>
                  </a:lnTo>
                  <a:lnTo>
                    <a:pt x="32695" y="5438"/>
                  </a:lnTo>
                  <a:lnTo>
                    <a:pt x="33288" y="5142"/>
                  </a:lnTo>
                  <a:lnTo>
                    <a:pt x="33881" y="4812"/>
                  </a:lnTo>
                  <a:lnTo>
                    <a:pt x="34442" y="4450"/>
                  </a:lnTo>
                  <a:lnTo>
                    <a:pt x="34969" y="4087"/>
                  </a:lnTo>
                  <a:lnTo>
                    <a:pt x="35496" y="3658"/>
                  </a:lnTo>
                  <a:lnTo>
                    <a:pt x="35958" y="3230"/>
                  </a:lnTo>
                  <a:lnTo>
                    <a:pt x="35958" y="3230"/>
                  </a:lnTo>
                  <a:lnTo>
                    <a:pt x="36584" y="3593"/>
                  </a:lnTo>
                  <a:lnTo>
                    <a:pt x="37177" y="3988"/>
                  </a:lnTo>
                  <a:lnTo>
                    <a:pt x="37771" y="4417"/>
                  </a:lnTo>
                  <a:lnTo>
                    <a:pt x="38364" y="4845"/>
                  </a:lnTo>
                  <a:lnTo>
                    <a:pt x="38957" y="5306"/>
                  </a:lnTo>
                  <a:lnTo>
                    <a:pt x="39517" y="5768"/>
                  </a:lnTo>
                  <a:lnTo>
                    <a:pt x="40078" y="6262"/>
                  </a:lnTo>
                  <a:lnTo>
                    <a:pt x="40605" y="6757"/>
                  </a:lnTo>
                  <a:lnTo>
                    <a:pt x="41132" y="7284"/>
                  </a:lnTo>
                  <a:lnTo>
                    <a:pt x="41627" y="7844"/>
                  </a:lnTo>
                  <a:lnTo>
                    <a:pt x="42121" y="8405"/>
                  </a:lnTo>
                  <a:lnTo>
                    <a:pt x="42615" y="8965"/>
                  </a:lnTo>
                  <a:lnTo>
                    <a:pt x="43077" y="9591"/>
                  </a:lnTo>
                  <a:lnTo>
                    <a:pt x="43505" y="10184"/>
                  </a:lnTo>
                  <a:lnTo>
                    <a:pt x="43934" y="10810"/>
                  </a:lnTo>
                  <a:lnTo>
                    <a:pt x="44362" y="11470"/>
                  </a:lnTo>
                  <a:lnTo>
                    <a:pt x="42945" y="10646"/>
                  </a:lnTo>
                  <a:lnTo>
                    <a:pt x="1912" y="14601"/>
                  </a:lnTo>
                  <a:lnTo>
                    <a:pt x="1912" y="14601"/>
                  </a:lnTo>
                  <a:lnTo>
                    <a:pt x="2406" y="13480"/>
                  </a:lnTo>
                  <a:lnTo>
                    <a:pt x="2967" y="12392"/>
                  </a:lnTo>
                  <a:lnTo>
                    <a:pt x="3593" y="11305"/>
                  </a:lnTo>
                  <a:lnTo>
                    <a:pt x="4252" y="10283"/>
                  </a:lnTo>
                  <a:lnTo>
                    <a:pt x="4252" y="10283"/>
                  </a:lnTo>
                  <a:close/>
                  <a:moveTo>
                    <a:pt x="0" y="23664"/>
                  </a:moveTo>
                  <a:lnTo>
                    <a:pt x="0" y="23664"/>
                  </a:lnTo>
                  <a:lnTo>
                    <a:pt x="923" y="23895"/>
                  </a:lnTo>
                  <a:lnTo>
                    <a:pt x="1945" y="24060"/>
                  </a:lnTo>
                  <a:lnTo>
                    <a:pt x="3065" y="24159"/>
                  </a:lnTo>
                  <a:lnTo>
                    <a:pt x="4285" y="24225"/>
                  </a:lnTo>
                  <a:lnTo>
                    <a:pt x="4944" y="24225"/>
                  </a:lnTo>
                  <a:lnTo>
                    <a:pt x="5636" y="24192"/>
                  </a:lnTo>
                  <a:lnTo>
                    <a:pt x="6361" y="24126"/>
                  </a:lnTo>
                  <a:lnTo>
                    <a:pt x="7119" y="24060"/>
                  </a:lnTo>
                  <a:lnTo>
                    <a:pt x="7910" y="23961"/>
                  </a:lnTo>
                  <a:lnTo>
                    <a:pt x="8701" y="23862"/>
                  </a:lnTo>
                  <a:lnTo>
                    <a:pt x="9558" y="23697"/>
                  </a:lnTo>
                  <a:lnTo>
                    <a:pt x="10448" y="23532"/>
                  </a:lnTo>
                  <a:lnTo>
                    <a:pt x="10448" y="23532"/>
                  </a:lnTo>
                  <a:lnTo>
                    <a:pt x="30289" y="19314"/>
                  </a:lnTo>
                  <a:lnTo>
                    <a:pt x="30289" y="19314"/>
                  </a:lnTo>
                  <a:lnTo>
                    <a:pt x="32596" y="18819"/>
                  </a:lnTo>
                  <a:lnTo>
                    <a:pt x="34969" y="18358"/>
                  </a:lnTo>
                  <a:lnTo>
                    <a:pt x="37375" y="17930"/>
                  </a:lnTo>
                  <a:lnTo>
                    <a:pt x="38562" y="17765"/>
                  </a:lnTo>
                  <a:lnTo>
                    <a:pt x="39715" y="17600"/>
                  </a:lnTo>
                  <a:lnTo>
                    <a:pt x="40836" y="17501"/>
                  </a:lnTo>
                  <a:lnTo>
                    <a:pt x="41923" y="17402"/>
                  </a:lnTo>
                  <a:lnTo>
                    <a:pt x="42945" y="17369"/>
                  </a:lnTo>
                  <a:lnTo>
                    <a:pt x="43934" y="17402"/>
                  </a:lnTo>
                  <a:lnTo>
                    <a:pt x="44857" y="17468"/>
                  </a:lnTo>
                  <a:lnTo>
                    <a:pt x="45681" y="17567"/>
                  </a:lnTo>
                  <a:lnTo>
                    <a:pt x="46076" y="17666"/>
                  </a:lnTo>
                  <a:lnTo>
                    <a:pt x="46439" y="17765"/>
                  </a:lnTo>
                  <a:lnTo>
                    <a:pt x="46768" y="17864"/>
                  </a:lnTo>
                  <a:lnTo>
                    <a:pt x="47098" y="17995"/>
                  </a:lnTo>
                  <a:lnTo>
                    <a:pt x="47098" y="17995"/>
                  </a:lnTo>
                  <a:lnTo>
                    <a:pt x="47329" y="18918"/>
                  </a:lnTo>
                  <a:lnTo>
                    <a:pt x="47493" y="19841"/>
                  </a:lnTo>
                  <a:lnTo>
                    <a:pt x="47625" y="20797"/>
                  </a:lnTo>
                  <a:lnTo>
                    <a:pt x="47724" y="21720"/>
                  </a:lnTo>
                  <a:lnTo>
                    <a:pt x="47790" y="22643"/>
                  </a:lnTo>
                  <a:lnTo>
                    <a:pt x="47823" y="23565"/>
                  </a:lnTo>
                  <a:lnTo>
                    <a:pt x="47823" y="24521"/>
                  </a:lnTo>
                  <a:lnTo>
                    <a:pt x="47790" y="25444"/>
                  </a:lnTo>
                  <a:lnTo>
                    <a:pt x="47230" y="25807"/>
                  </a:lnTo>
                  <a:lnTo>
                    <a:pt x="47230" y="25807"/>
                  </a:lnTo>
                  <a:lnTo>
                    <a:pt x="47263" y="25642"/>
                  </a:lnTo>
                  <a:lnTo>
                    <a:pt x="47230" y="25444"/>
                  </a:lnTo>
                  <a:lnTo>
                    <a:pt x="47164" y="25213"/>
                  </a:lnTo>
                  <a:lnTo>
                    <a:pt x="46999" y="24950"/>
                  </a:lnTo>
                  <a:lnTo>
                    <a:pt x="46768" y="24686"/>
                  </a:lnTo>
                  <a:lnTo>
                    <a:pt x="46636" y="24521"/>
                  </a:lnTo>
                  <a:lnTo>
                    <a:pt x="46439" y="24389"/>
                  </a:lnTo>
                  <a:lnTo>
                    <a:pt x="46208" y="24258"/>
                  </a:lnTo>
                  <a:lnTo>
                    <a:pt x="45944" y="24126"/>
                  </a:lnTo>
                  <a:lnTo>
                    <a:pt x="45648" y="24027"/>
                  </a:lnTo>
                  <a:lnTo>
                    <a:pt x="45318" y="23928"/>
                  </a:lnTo>
                  <a:lnTo>
                    <a:pt x="44956" y="23829"/>
                  </a:lnTo>
                  <a:lnTo>
                    <a:pt x="44527" y="23730"/>
                  </a:lnTo>
                  <a:lnTo>
                    <a:pt x="44033" y="23664"/>
                  </a:lnTo>
                  <a:lnTo>
                    <a:pt x="43505" y="23631"/>
                  </a:lnTo>
                  <a:lnTo>
                    <a:pt x="42912" y="23598"/>
                  </a:lnTo>
                  <a:lnTo>
                    <a:pt x="42286" y="23598"/>
                  </a:lnTo>
                  <a:lnTo>
                    <a:pt x="41561" y="23598"/>
                  </a:lnTo>
                  <a:lnTo>
                    <a:pt x="40803" y="23664"/>
                  </a:lnTo>
                  <a:lnTo>
                    <a:pt x="39979" y="23730"/>
                  </a:lnTo>
                  <a:lnTo>
                    <a:pt x="39056" y="23829"/>
                  </a:lnTo>
                  <a:lnTo>
                    <a:pt x="38100" y="23961"/>
                  </a:lnTo>
                  <a:lnTo>
                    <a:pt x="37046" y="24126"/>
                  </a:lnTo>
                  <a:lnTo>
                    <a:pt x="35925" y="24356"/>
                  </a:lnTo>
                  <a:lnTo>
                    <a:pt x="34705" y="24587"/>
                  </a:lnTo>
                  <a:lnTo>
                    <a:pt x="34705" y="24587"/>
                  </a:lnTo>
                  <a:lnTo>
                    <a:pt x="25049" y="26631"/>
                  </a:lnTo>
                  <a:lnTo>
                    <a:pt x="25049" y="26631"/>
                  </a:lnTo>
                  <a:lnTo>
                    <a:pt x="23598" y="26993"/>
                  </a:lnTo>
                  <a:lnTo>
                    <a:pt x="22082" y="27389"/>
                  </a:lnTo>
                  <a:lnTo>
                    <a:pt x="20500" y="27883"/>
                  </a:lnTo>
                  <a:lnTo>
                    <a:pt x="18918" y="28443"/>
                  </a:lnTo>
                  <a:lnTo>
                    <a:pt x="17303" y="29037"/>
                  </a:lnTo>
                  <a:lnTo>
                    <a:pt x="15688" y="29663"/>
                  </a:lnTo>
                  <a:lnTo>
                    <a:pt x="14106" y="30322"/>
                  </a:lnTo>
                  <a:lnTo>
                    <a:pt x="12524" y="31014"/>
                  </a:lnTo>
                  <a:lnTo>
                    <a:pt x="11041" y="31739"/>
                  </a:lnTo>
                  <a:lnTo>
                    <a:pt x="9624" y="32464"/>
                  </a:lnTo>
                  <a:lnTo>
                    <a:pt x="8273" y="33156"/>
                  </a:lnTo>
                  <a:lnTo>
                    <a:pt x="7053" y="33881"/>
                  </a:lnTo>
                  <a:lnTo>
                    <a:pt x="5966" y="34574"/>
                  </a:lnTo>
                  <a:lnTo>
                    <a:pt x="4977" y="35233"/>
                  </a:lnTo>
                  <a:lnTo>
                    <a:pt x="4186" y="35859"/>
                  </a:lnTo>
                  <a:lnTo>
                    <a:pt x="3856" y="36156"/>
                  </a:lnTo>
                  <a:lnTo>
                    <a:pt x="3560" y="36419"/>
                  </a:lnTo>
                  <a:lnTo>
                    <a:pt x="3560" y="36419"/>
                  </a:lnTo>
                  <a:lnTo>
                    <a:pt x="2934" y="35332"/>
                  </a:lnTo>
                  <a:lnTo>
                    <a:pt x="2934" y="35332"/>
                  </a:lnTo>
                  <a:lnTo>
                    <a:pt x="2538" y="34639"/>
                  </a:lnTo>
                  <a:lnTo>
                    <a:pt x="2208" y="33914"/>
                  </a:lnTo>
                  <a:lnTo>
                    <a:pt x="1912" y="33222"/>
                  </a:lnTo>
                  <a:lnTo>
                    <a:pt x="1615" y="32497"/>
                  </a:lnTo>
                  <a:lnTo>
                    <a:pt x="1352" y="31772"/>
                  </a:lnTo>
                  <a:lnTo>
                    <a:pt x="1088" y="31047"/>
                  </a:lnTo>
                  <a:lnTo>
                    <a:pt x="890" y="30322"/>
                  </a:lnTo>
                  <a:lnTo>
                    <a:pt x="692" y="29597"/>
                  </a:lnTo>
                  <a:lnTo>
                    <a:pt x="528" y="28839"/>
                  </a:lnTo>
                  <a:lnTo>
                    <a:pt x="396" y="28114"/>
                  </a:lnTo>
                  <a:lnTo>
                    <a:pt x="264" y="27389"/>
                  </a:lnTo>
                  <a:lnTo>
                    <a:pt x="165" y="26631"/>
                  </a:lnTo>
                  <a:lnTo>
                    <a:pt x="99" y="25905"/>
                  </a:lnTo>
                  <a:lnTo>
                    <a:pt x="33" y="25147"/>
                  </a:lnTo>
                  <a:lnTo>
                    <a:pt x="0" y="24422"/>
                  </a:lnTo>
                  <a:lnTo>
                    <a:pt x="0" y="23664"/>
                  </a:lnTo>
                  <a:lnTo>
                    <a:pt x="0" y="23664"/>
                  </a:lnTo>
                  <a:close/>
                  <a:moveTo>
                    <a:pt x="7119" y="40902"/>
                  </a:moveTo>
                  <a:lnTo>
                    <a:pt x="16710" y="38858"/>
                  </a:lnTo>
                  <a:lnTo>
                    <a:pt x="16710" y="38858"/>
                  </a:lnTo>
                  <a:lnTo>
                    <a:pt x="17501" y="38693"/>
                  </a:lnTo>
                  <a:lnTo>
                    <a:pt x="18193" y="38496"/>
                  </a:lnTo>
                  <a:lnTo>
                    <a:pt x="18787" y="38298"/>
                  </a:lnTo>
                  <a:lnTo>
                    <a:pt x="19314" y="38100"/>
                  </a:lnTo>
                  <a:lnTo>
                    <a:pt x="20270" y="37705"/>
                  </a:lnTo>
                  <a:lnTo>
                    <a:pt x="21160" y="37276"/>
                  </a:lnTo>
                  <a:lnTo>
                    <a:pt x="22181" y="36815"/>
                  </a:lnTo>
                  <a:lnTo>
                    <a:pt x="22775" y="36584"/>
                  </a:lnTo>
                  <a:lnTo>
                    <a:pt x="23434" y="36353"/>
                  </a:lnTo>
                  <a:lnTo>
                    <a:pt x="24225" y="36090"/>
                  </a:lnTo>
                  <a:lnTo>
                    <a:pt x="25115" y="35826"/>
                  </a:lnTo>
                  <a:lnTo>
                    <a:pt x="26169" y="35562"/>
                  </a:lnTo>
                  <a:lnTo>
                    <a:pt x="27389" y="35299"/>
                  </a:lnTo>
                  <a:lnTo>
                    <a:pt x="27389" y="35299"/>
                  </a:lnTo>
                  <a:lnTo>
                    <a:pt x="28641" y="35068"/>
                  </a:lnTo>
                  <a:lnTo>
                    <a:pt x="29926" y="34903"/>
                  </a:lnTo>
                  <a:lnTo>
                    <a:pt x="31146" y="34804"/>
                  </a:lnTo>
                  <a:lnTo>
                    <a:pt x="32332" y="34738"/>
                  </a:lnTo>
                  <a:lnTo>
                    <a:pt x="33519" y="34771"/>
                  </a:lnTo>
                  <a:lnTo>
                    <a:pt x="34640" y="34837"/>
                  </a:lnTo>
                  <a:lnTo>
                    <a:pt x="35760" y="34936"/>
                  </a:lnTo>
                  <a:lnTo>
                    <a:pt x="36815" y="35101"/>
                  </a:lnTo>
                  <a:lnTo>
                    <a:pt x="37837" y="35266"/>
                  </a:lnTo>
                  <a:lnTo>
                    <a:pt x="38792" y="35496"/>
                  </a:lnTo>
                  <a:lnTo>
                    <a:pt x="39715" y="35760"/>
                  </a:lnTo>
                  <a:lnTo>
                    <a:pt x="40572" y="36024"/>
                  </a:lnTo>
                  <a:lnTo>
                    <a:pt x="41363" y="36353"/>
                  </a:lnTo>
                  <a:lnTo>
                    <a:pt x="42121" y="36650"/>
                  </a:lnTo>
                  <a:lnTo>
                    <a:pt x="42813" y="36980"/>
                  </a:lnTo>
                  <a:lnTo>
                    <a:pt x="43439" y="37342"/>
                  </a:lnTo>
                  <a:lnTo>
                    <a:pt x="43439" y="37342"/>
                  </a:lnTo>
                  <a:lnTo>
                    <a:pt x="43637" y="37441"/>
                  </a:lnTo>
                  <a:lnTo>
                    <a:pt x="43637" y="37441"/>
                  </a:lnTo>
                  <a:lnTo>
                    <a:pt x="44230" y="36551"/>
                  </a:lnTo>
                  <a:lnTo>
                    <a:pt x="44758" y="35628"/>
                  </a:lnTo>
                  <a:lnTo>
                    <a:pt x="45252" y="34705"/>
                  </a:lnTo>
                  <a:lnTo>
                    <a:pt x="45714" y="33750"/>
                  </a:lnTo>
                  <a:lnTo>
                    <a:pt x="45714" y="33750"/>
                  </a:lnTo>
                  <a:lnTo>
                    <a:pt x="45153" y="33486"/>
                  </a:lnTo>
                  <a:lnTo>
                    <a:pt x="44461" y="33189"/>
                  </a:lnTo>
                  <a:lnTo>
                    <a:pt x="43670" y="32926"/>
                  </a:lnTo>
                  <a:lnTo>
                    <a:pt x="42813" y="32629"/>
                  </a:lnTo>
                  <a:lnTo>
                    <a:pt x="41857" y="32332"/>
                  </a:lnTo>
                  <a:lnTo>
                    <a:pt x="40836" y="32069"/>
                  </a:lnTo>
                  <a:lnTo>
                    <a:pt x="39715" y="31805"/>
                  </a:lnTo>
                  <a:lnTo>
                    <a:pt x="38496" y="31607"/>
                  </a:lnTo>
                  <a:lnTo>
                    <a:pt x="37243" y="31410"/>
                  </a:lnTo>
                  <a:lnTo>
                    <a:pt x="35892" y="31311"/>
                  </a:lnTo>
                  <a:lnTo>
                    <a:pt x="34475" y="31245"/>
                  </a:lnTo>
                  <a:lnTo>
                    <a:pt x="32992" y="31245"/>
                  </a:lnTo>
                  <a:lnTo>
                    <a:pt x="32234" y="31278"/>
                  </a:lnTo>
                  <a:lnTo>
                    <a:pt x="31476" y="31311"/>
                  </a:lnTo>
                  <a:lnTo>
                    <a:pt x="30685" y="31377"/>
                  </a:lnTo>
                  <a:lnTo>
                    <a:pt x="29861" y="31475"/>
                  </a:lnTo>
                  <a:lnTo>
                    <a:pt x="29070" y="31607"/>
                  </a:lnTo>
                  <a:lnTo>
                    <a:pt x="28246" y="31739"/>
                  </a:lnTo>
                  <a:lnTo>
                    <a:pt x="27389" y="31937"/>
                  </a:lnTo>
                  <a:lnTo>
                    <a:pt x="26532" y="32135"/>
                  </a:lnTo>
                  <a:lnTo>
                    <a:pt x="26532" y="32135"/>
                  </a:lnTo>
                  <a:lnTo>
                    <a:pt x="24521" y="32629"/>
                  </a:lnTo>
                  <a:lnTo>
                    <a:pt x="22840" y="33090"/>
                  </a:lnTo>
                  <a:lnTo>
                    <a:pt x="21456" y="33519"/>
                  </a:lnTo>
                  <a:lnTo>
                    <a:pt x="20336" y="33881"/>
                  </a:lnTo>
                  <a:lnTo>
                    <a:pt x="19446" y="34211"/>
                  </a:lnTo>
                  <a:lnTo>
                    <a:pt x="18721" y="34508"/>
                  </a:lnTo>
                  <a:lnTo>
                    <a:pt x="18127" y="34771"/>
                  </a:lnTo>
                  <a:lnTo>
                    <a:pt x="17633" y="35002"/>
                  </a:lnTo>
                  <a:lnTo>
                    <a:pt x="16743" y="35463"/>
                  </a:lnTo>
                  <a:lnTo>
                    <a:pt x="16282" y="35694"/>
                  </a:lnTo>
                  <a:lnTo>
                    <a:pt x="15721" y="35925"/>
                  </a:lnTo>
                  <a:lnTo>
                    <a:pt x="14996" y="36156"/>
                  </a:lnTo>
                  <a:lnTo>
                    <a:pt x="14139" y="36386"/>
                  </a:lnTo>
                  <a:lnTo>
                    <a:pt x="13085" y="36683"/>
                  </a:lnTo>
                  <a:lnTo>
                    <a:pt x="11733" y="36980"/>
                  </a:lnTo>
                  <a:lnTo>
                    <a:pt x="4911" y="38430"/>
                  </a:lnTo>
                  <a:lnTo>
                    <a:pt x="4911" y="38430"/>
                  </a:lnTo>
                  <a:lnTo>
                    <a:pt x="5438" y="39089"/>
                  </a:lnTo>
                  <a:lnTo>
                    <a:pt x="5966" y="39715"/>
                  </a:lnTo>
                  <a:lnTo>
                    <a:pt x="6526" y="40308"/>
                  </a:lnTo>
                  <a:lnTo>
                    <a:pt x="7119" y="40902"/>
                  </a:lnTo>
                  <a:lnTo>
                    <a:pt x="7119" y="40902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1" name="Google Shape;3861;p40"/>
            <p:cNvSpPr/>
            <p:nvPr/>
          </p:nvSpPr>
          <p:spPr>
            <a:xfrm>
              <a:off x="5114325" y="2380425"/>
              <a:ext cx="1174150" cy="1075275"/>
            </a:xfrm>
            <a:custGeom>
              <a:avLst/>
              <a:gdLst/>
              <a:ahLst/>
              <a:cxnLst/>
              <a:rect l="l" t="t" r="r" b="b"/>
              <a:pathLst>
                <a:path w="46966" h="43011" extrusionOk="0">
                  <a:moveTo>
                    <a:pt x="14700" y="41495"/>
                  </a:moveTo>
                  <a:lnTo>
                    <a:pt x="14700" y="41495"/>
                  </a:lnTo>
                  <a:lnTo>
                    <a:pt x="15589" y="40605"/>
                  </a:lnTo>
                  <a:lnTo>
                    <a:pt x="16710" y="39616"/>
                  </a:lnTo>
                  <a:lnTo>
                    <a:pt x="17336" y="39089"/>
                  </a:lnTo>
                  <a:lnTo>
                    <a:pt x="17995" y="38561"/>
                  </a:lnTo>
                  <a:lnTo>
                    <a:pt x="18721" y="38001"/>
                  </a:lnTo>
                  <a:lnTo>
                    <a:pt x="19512" y="37474"/>
                  </a:lnTo>
                  <a:lnTo>
                    <a:pt x="19512" y="37474"/>
                  </a:lnTo>
                  <a:lnTo>
                    <a:pt x="20105" y="37474"/>
                  </a:lnTo>
                  <a:lnTo>
                    <a:pt x="20105" y="37474"/>
                  </a:lnTo>
                  <a:lnTo>
                    <a:pt x="20995" y="37441"/>
                  </a:lnTo>
                  <a:lnTo>
                    <a:pt x="21918" y="37408"/>
                  </a:lnTo>
                  <a:lnTo>
                    <a:pt x="22807" y="37309"/>
                  </a:lnTo>
                  <a:lnTo>
                    <a:pt x="23697" y="37177"/>
                  </a:lnTo>
                  <a:lnTo>
                    <a:pt x="24554" y="37045"/>
                  </a:lnTo>
                  <a:lnTo>
                    <a:pt x="25444" y="36848"/>
                  </a:lnTo>
                  <a:lnTo>
                    <a:pt x="26268" y="36617"/>
                  </a:lnTo>
                  <a:lnTo>
                    <a:pt x="27125" y="36353"/>
                  </a:lnTo>
                  <a:lnTo>
                    <a:pt x="27949" y="36090"/>
                  </a:lnTo>
                  <a:lnTo>
                    <a:pt x="28740" y="35760"/>
                  </a:lnTo>
                  <a:lnTo>
                    <a:pt x="29531" y="35430"/>
                  </a:lnTo>
                  <a:lnTo>
                    <a:pt x="30322" y="35068"/>
                  </a:lnTo>
                  <a:lnTo>
                    <a:pt x="31080" y="34639"/>
                  </a:lnTo>
                  <a:lnTo>
                    <a:pt x="31805" y="34211"/>
                  </a:lnTo>
                  <a:lnTo>
                    <a:pt x="32530" y="33782"/>
                  </a:lnTo>
                  <a:lnTo>
                    <a:pt x="33255" y="33288"/>
                  </a:lnTo>
                  <a:lnTo>
                    <a:pt x="33255" y="33288"/>
                  </a:lnTo>
                  <a:lnTo>
                    <a:pt x="33815" y="33387"/>
                  </a:lnTo>
                  <a:lnTo>
                    <a:pt x="34343" y="33486"/>
                  </a:lnTo>
                  <a:lnTo>
                    <a:pt x="35365" y="33717"/>
                  </a:lnTo>
                  <a:lnTo>
                    <a:pt x="36353" y="34046"/>
                  </a:lnTo>
                  <a:lnTo>
                    <a:pt x="37243" y="34376"/>
                  </a:lnTo>
                  <a:lnTo>
                    <a:pt x="38034" y="34771"/>
                  </a:lnTo>
                  <a:lnTo>
                    <a:pt x="38792" y="35167"/>
                  </a:lnTo>
                  <a:lnTo>
                    <a:pt x="39451" y="35562"/>
                  </a:lnTo>
                  <a:lnTo>
                    <a:pt x="40012" y="35958"/>
                  </a:lnTo>
                  <a:lnTo>
                    <a:pt x="40012" y="35958"/>
                  </a:lnTo>
                  <a:lnTo>
                    <a:pt x="39287" y="36650"/>
                  </a:lnTo>
                  <a:lnTo>
                    <a:pt x="38529" y="37309"/>
                  </a:lnTo>
                  <a:lnTo>
                    <a:pt x="37738" y="37968"/>
                  </a:lnTo>
                  <a:lnTo>
                    <a:pt x="36947" y="38561"/>
                  </a:lnTo>
                  <a:lnTo>
                    <a:pt x="36881" y="38627"/>
                  </a:lnTo>
                  <a:lnTo>
                    <a:pt x="36881" y="38627"/>
                  </a:lnTo>
                  <a:lnTo>
                    <a:pt x="36518" y="38858"/>
                  </a:lnTo>
                  <a:lnTo>
                    <a:pt x="36287" y="39023"/>
                  </a:lnTo>
                  <a:lnTo>
                    <a:pt x="36189" y="39089"/>
                  </a:lnTo>
                  <a:lnTo>
                    <a:pt x="36189" y="39089"/>
                  </a:lnTo>
                  <a:lnTo>
                    <a:pt x="35365" y="39616"/>
                  </a:lnTo>
                  <a:lnTo>
                    <a:pt x="34475" y="40111"/>
                  </a:lnTo>
                  <a:lnTo>
                    <a:pt x="34475" y="40111"/>
                  </a:lnTo>
                  <a:lnTo>
                    <a:pt x="33387" y="40671"/>
                  </a:lnTo>
                  <a:lnTo>
                    <a:pt x="32233" y="41165"/>
                  </a:lnTo>
                  <a:lnTo>
                    <a:pt x="31113" y="41627"/>
                  </a:lnTo>
                  <a:lnTo>
                    <a:pt x="29959" y="41989"/>
                  </a:lnTo>
                  <a:lnTo>
                    <a:pt x="29860" y="42022"/>
                  </a:lnTo>
                  <a:lnTo>
                    <a:pt x="29860" y="42022"/>
                  </a:lnTo>
                  <a:lnTo>
                    <a:pt x="29465" y="42121"/>
                  </a:lnTo>
                  <a:lnTo>
                    <a:pt x="29465" y="42121"/>
                  </a:lnTo>
                  <a:lnTo>
                    <a:pt x="29135" y="42220"/>
                  </a:lnTo>
                  <a:lnTo>
                    <a:pt x="29004" y="42253"/>
                  </a:lnTo>
                  <a:lnTo>
                    <a:pt x="29004" y="42253"/>
                  </a:lnTo>
                  <a:lnTo>
                    <a:pt x="28278" y="42418"/>
                  </a:lnTo>
                  <a:lnTo>
                    <a:pt x="27553" y="42582"/>
                  </a:lnTo>
                  <a:lnTo>
                    <a:pt x="26828" y="42714"/>
                  </a:lnTo>
                  <a:lnTo>
                    <a:pt x="26103" y="42813"/>
                  </a:lnTo>
                  <a:lnTo>
                    <a:pt x="25345" y="42879"/>
                  </a:lnTo>
                  <a:lnTo>
                    <a:pt x="24587" y="42945"/>
                  </a:lnTo>
                  <a:lnTo>
                    <a:pt x="23829" y="42978"/>
                  </a:lnTo>
                  <a:lnTo>
                    <a:pt x="23071" y="43011"/>
                  </a:lnTo>
                  <a:lnTo>
                    <a:pt x="23071" y="43011"/>
                  </a:lnTo>
                  <a:lnTo>
                    <a:pt x="21819" y="42978"/>
                  </a:lnTo>
                  <a:lnTo>
                    <a:pt x="20566" y="42879"/>
                  </a:lnTo>
                  <a:lnTo>
                    <a:pt x="20467" y="42846"/>
                  </a:lnTo>
                  <a:lnTo>
                    <a:pt x="20467" y="42846"/>
                  </a:lnTo>
                  <a:lnTo>
                    <a:pt x="20138" y="42813"/>
                  </a:lnTo>
                  <a:lnTo>
                    <a:pt x="20138" y="42813"/>
                  </a:lnTo>
                  <a:lnTo>
                    <a:pt x="19446" y="42714"/>
                  </a:lnTo>
                  <a:lnTo>
                    <a:pt x="18754" y="42615"/>
                  </a:lnTo>
                  <a:lnTo>
                    <a:pt x="18061" y="42484"/>
                  </a:lnTo>
                  <a:lnTo>
                    <a:pt x="17369" y="42319"/>
                  </a:lnTo>
                  <a:lnTo>
                    <a:pt x="16710" y="42154"/>
                  </a:lnTo>
                  <a:lnTo>
                    <a:pt x="16018" y="41956"/>
                  </a:lnTo>
                  <a:lnTo>
                    <a:pt x="15359" y="41725"/>
                  </a:lnTo>
                  <a:lnTo>
                    <a:pt x="14700" y="41495"/>
                  </a:lnTo>
                  <a:lnTo>
                    <a:pt x="14700" y="41495"/>
                  </a:lnTo>
                  <a:close/>
                  <a:moveTo>
                    <a:pt x="42846" y="14700"/>
                  </a:moveTo>
                  <a:lnTo>
                    <a:pt x="42846" y="14700"/>
                  </a:lnTo>
                  <a:lnTo>
                    <a:pt x="42846" y="15754"/>
                  </a:lnTo>
                  <a:lnTo>
                    <a:pt x="42747" y="16776"/>
                  </a:lnTo>
                  <a:lnTo>
                    <a:pt x="42648" y="17798"/>
                  </a:lnTo>
                  <a:lnTo>
                    <a:pt x="42484" y="18786"/>
                  </a:lnTo>
                  <a:lnTo>
                    <a:pt x="42484" y="18786"/>
                  </a:lnTo>
                  <a:lnTo>
                    <a:pt x="43242" y="18852"/>
                  </a:lnTo>
                  <a:lnTo>
                    <a:pt x="43868" y="18951"/>
                  </a:lnTo>
                  <a:lnTo>
                    <a:pt x="44428" y="19083"/>
                  </a:lnTo>
                  <a:lnTo>
                    <a:pt x="44890" y="19248"/>
                  </a:lnTo>
                  <a:lnTo>
                    <a:pt x="45285" y="19413"/>
                  </a:lnTo>
                  <a:lnTo>
                    <a:pt x="45582" y="19610"/>
                  </a:lnTo>
                  <a:lnTo>
                    <a:pt x="45845" y="19775"/>
                  </a:lnTo>
                  <a:lnTo>
                    <a:pt x="46043" y="19973"/>
                  </a:lnTo>
                  <a:lnTo>
                    <a:pt x="46175" y="20171"/>
                  </a:lnTo>
                  <a:lnTo>
                    <a:pt x="46274" y="20368"/>
                  </a:lnTo>
                  <a:lnTo>
                    <a:pt x="46340" y="20533"/>
                  </a:lnTo>
                  <a:lnTo>
                    <a:pt x="46373" y="20698"/>
                  </a:lnTo>
                  <a:lnTo>
                    <a:pt x="46406" y="20896"/>
                  </a:lnTo>
                  <a:lnTo>
                    <a:pt x="46373" y="20995"/>
                  </a:lnTo>
                  <a:lnTo>
                    <a:pt x="46933" y="20632"/>
                  </a:lnTo>
                  <a:lnTo>
                    <a:pt x="46933" y="20632"/>
                  </a:lnTo>
                  <a:lnTo>
                    <a:pt x="46966" y="19874"/>
                  </a:lnTo>
                  <a:lnTo>
                    <a:pt x="46966" y="19083"/>
                  </a:lnTo>
                  <a:lnTo>
                    <a:pt x="46966" y="19083"/>
                  </a:lnTo>
                  <a:lnTo>
                    <a:pt x="46933" y="17732"/>
                  </a:lnTo>
                  <a:lnTo>
                    <a:pt x="46834" y="16413"/>
                  </a:lnTo>
                  <a:lnTo>
                    <a:pt x="46636" y="15095"/>
                  </a:lnTo>
                  <a:lnTo>
                    <a:pt x="46373" y="13777"/>
                  </a:lnTo>
                  <a:lnTo>
                    <a:pt x="46373" y="13777"/>
                  </a:lnTo>
                  <a:lnTo>
                    <a:pt x="46373" y="13777"/>
                  </a:lnTo>
                  <a:lnTo>
                    <a:pt x="46373" y="13711"/>
                  </a:lnTo>
                  <a:lnTo>
                    <a:pt x="46340" y="13546"/>
                  </a:lnTo>
                  <a:lnTo>
                    <a:pt x="46340" y="13546"/>
                  </a:lnTo>
                  <a:lnTo>
                    <a:pt x="46241" y="13183"/>
                  </a:lnTo>
                  <a:lnTo>
                    <a:pt x="46241" y="13183"/>
                  </a:lnTo>
                  <a:lnTo>
                    <a:pt x="45911" y="13052"/>
                  </a:lnTo>
                  <a:lnTo>
                    <a:pt x="45516" y="12920"/>
                  </a:lnTo>
                  <a:lnTo>
                    <a:pt x="45120" y="12821"/>
                  </a:lnTo>
                  <a:lnTo>
                    <a:pt x="44692" y="12722"/>
                  </a:lnTo>
                  <a:lnTo>
                    <a:pt x="44230" y="12656"/>
                  </a:lnTo>
                  <a:lnTo>
                    <a:pt x="43769" y="12623"/>
                  </a:lnTo>
                  <a:lnTo>
                    <a:pt x="42747" y="12557"/>
                  </a:lnTo>
                  <a:lnTo>
                    <a:pt x="42747" y="12557"/>
                  </a:lnTo>
                  <a:lnTo>
                    <a:pt x="42813" y="13645"/>
                  </a:lnTo>
                  <a:lnTo>
                    <a:pt x="42846" y="14700"/>
                  </a:lnTo>
                  <a:lnTo>
                    <a:pt x="42846" y="14700"/>
                  </a:lnTo>
                  <a:close/>
                  <a:moveTo>
                    <a:pt x="39188" y="27059"/>
                  </a:moveTo>
                  <a:lnTo>
                    <a:pt x="39188" y="27059"/>
                  </a:lnTo>
                  <a:lnTo>
                    <a:pt x="38594" y="27949"/>
                  </a:lnTo>
                  <a:lnTo>
                    <a:pt x="37968" y="28806"/>
                  </a:lnTo>
                  <a:lnTo>
                    <a:pt x="37309" y="29597"/>
                  </a:lnTo>
                  <a:lnTo>
                    <a:pt x="36584" y="30388"/>
                  </a:lnTo>
                  <a:lnTo>
                    <a:pt x="36584" y="30388"/>
                  </a:lnTo>
                  <a:lnTo>
                    <a:pt x="37507" y="30586"/>
                  </a:lnTo>
                  <a:lnTo>
                    <a:pt x="38364" y="30816"/>
                  </a:lnTo>
                  <a:lnTo>
                    <a:pt x="39188" y="31047"/>
                  </a:lnTo>
                  <a:lnTo>
                    <a:pt x="39979" y="31311"/>
                  </a:lnTo>
                  <a:lnTo>
                    <a:pt x="40704" y="31607"/>
                  </a:lnTo>
                  <a:lnTo>
                    <a:pt x="41363" y="31904"/>
                  </a:lnTo>
                  <a:lnTo>
                    <a:pt x="41989" y="32200"/>
                  </a:lnTo>
                  <a:lnTo>
                    <a:pt x="42582" y="32530"/>
                  </a:lnTo>
                  <a:lnTo>
                    <a:pt x="42582" y="32530"/>
                  </a:lnTo>
                  <a:lnTo>
                    <a:pt x="42780" y="32629"/>
                  </a:lnTo>
                  <a:lnTo>
                    <a:pt x="42780" y="32629"/>
                  </a:lnTo>
                  <a:lnTo>
                    <a:pt x="43505" y="31508"/>
                  </a:lnTo>
                  <a:lnTo>
                    <a:pt x="43538" y="31442"/>
                  </a:lnTo>
                  <a:lnTo>
                    <a:pt x="43538" y="31442"/>
                  </a:lnTo>
                  <a:lnTo>
                    <a:pt x="43736" y="31113"/>
                  </a:lnTo>
                  <a:lnTo>
                    <a:pt x="43736" y="31113"/>
                  </a:lnTo>
                  <a:lnTo>
                    <a:pt x="44329" y="30025"/>
                  </a:lnTo>
                  <a:lnTo>
                    <a:pt x="44857" y="28938"/>
                  </a:lnTo>
                  <a:lnTo>
                    <a:pt x="44857" y="28938"/>
                  </a:lnTo>
                  <a:lnTo>
                    <a:pt x="43835" y="28476"/>
                  </a:lnTo>
                  <a:lnTo>
                    <a:pt x="42549" y="28015"/>
                  </a:lnTo>
                  <a:lnTo>
                    <a:pt x="41791" y="27751"/>
                  </a:lnTo>
                  <a:lnTo>
                    <a:pt x="41000" y="27520"/>
                  </a:lnTo>
                  <a:lnTo>
                    <a:pt x="40111" y="27290"/>
                  </a:lnTo>
                  <a:lnTo>
                    <a:pt x="39188" y="27059"/>
                  </a:lnTo>
                  <a:lnTo>
                    <a:pt x="39188" y="27059"/>
                  </a:lnTo>
                  <a:close/>
                  <a:moveTo>
                    <a:pt x="10250" y="35233"/>
                  </a:moveTo>
                  <a:lnTo>
                    <a:pt x="10250" y="35233"/>
                  </a:lnTo>
                  <a:lnTo>
                    <a:pt x="9327" y="34771"/>
                  </a:lnTo>
                  <a:lnTo>
                    <a:pt x="8405" y="34244"/>
                  </a:lnTo>
                  <a:lnTo>
                    <a:pt x="7482" y="33651"/>
                  </a:lnTo>
                  <a:lnTo>
                    <a:pt x="6625" y="33057"/>
                  </a:lnTo>
                  <a:lnTo>
                    <a:pt x="4054" y="33618"/>
                  </a:lnTo>
                  <a:lnTo>
                    <a:pt x="4054" y="33618"/>
                  </a:lnTo>
                  <a:lnTo>
                    <a:pt x="4581" y="34244"/>
                  </a:lnTo>
                  <a:lnTo>
                    <a:pt x="5109" y="34903"/>
                  </a:lnTo>
                  <a:lnTo>
                    <a:pt x="5669" y="35496"/>
                  </a:lnTo>
                  <a:lnTo>
                    <a:pt x="6262" y="36090"/>
                  </a:lnTo>
                  <a:lnTo>
                    <a:pt x="10250" y="35233"/>
                  </a:lnTo>
                  <a:lnTo>
                    <a:pt x="10250" y="35233"/>
                  </a:lnTo>
                  <a:close/>
                  <a:moveTo>
                    <a:pt x="3823" y="30618"/>
                  </a:moveTo>
                  <a:lnTo>
                    <a:pt x="3823" y="30618"/>
                  </a:lnTo>
                  <a:lnTo>
                    <a:pt x="3263" y="30058"/>
                  </a:lnTo>
                  <a:lnTo>
                    <a:pt x="2736" y="29432"/>
                  </a:lnTo>
                  <a:lnTo>
                    <a:pt x="2241" y="28806"/>
                  </a:lnTo>
                  <a:lnTo>
                    <a:pt x="1747" y="28147"/>
                  </a:lnTo>
                  <a:lnTo>
                    <a:pt x="1253" y="27487"/>
                  </a:lnTo>
                  <a:lnTo>
                    <a:pt x="824" y="26828"/>
                  </a:lnTo>
                  <a:lnTo>
                    <a:pt x="396" y="26136"/>
                  </a:lnTo>
                  <a:lnTo>
                    <a:pt x="0" y="25411"/>
                  </a:lnTo>
                  <a:lnTo>
                    <a:pt x="0" y="25411"/>
                  </a:lnTo>
                  <a:lnTo>
                    <a:pt x="396" y="26696"/>
                  </a:lnTo>
                  <a:lnTo>
                    <a:pt x="626" y="27356"/>
                  </a:lnTo>
                  <a:lnTo>
                    <a:pt x="890" y="27982"/>
                  </a:lnTo>
                  <a:lnTo>
                    <a:pt x="1154" y="28641"/>
                  </a:lnTo>
                  <a:lnTo>
                    <a:pt x="1417" y="29267"/>
                  </a:lnTo>
                  <a:lnTo>
                    <a:pt x="1747" y="29893"/>
                  </a:lnTo>
                  <a:lnTo>
                    <a:pt x="2077" y="30520"/>
                  </a:lnTo>
                  <a:lnTo>
                    <a:pt x="2077" y="30520"/>
                  </a:lnTo>
                  <a:lnTo>
                    <a:pt x="2703" y="31607"/>
                  </a:lnTo>
                  <a:lnTo>
                    <a:pt x="2703" y="31607"/>
                  </a:lnTo>
                  <a:lnTo>
                    <a:pt x="3197" y="31146"/>
                  </a:lnTo>
                  <a:lnTo>
                    <a:pt x="3823" y="30618"/>
                  </a:lnTo>
                  <a:lnTo>
                    <a:pt x="3823" y="30618"/>
                  </a:lnTo>
                  <a:close/>
                  <a:moveTo>
                    <a:pt x="42582" y="5273"/>
                  </a:moveTo>
                  <a:lnTo>
                    <a:pt x="42582" y="5273"/>
                  </a:lnTo>
                  <a:lnTo>
                    <a:pt x="42022" y="4515"/>
                  </a:lnTo>
                  <a:lnTo>
                    <a:pt x="41462" y="3790"/>
                  </a:lnTo>
                  <a:lnTo>
                    <a:pt x="40836" y="3098"/>
                  </a:lnTo>
                  <a:lnTo>
                    <a:pt x="40209" y="2439"/>
                  </a:lnTo>
                  <a:lnTo>
                    <a:pt x="39550" y="1780"/>
                  </a:lnTo>
                  <a:lnTo>
                    <a:pt x="38891" y="1154"/>
                  </a:lnTo>
                  <a:lnTo>
                    <a:pt x="38166" y="560"/>
                  </a:lnTo>
                  <a:lnTo>
                    <a:pt x="37441" y="0"/>
                  </a:lnTo>
                  <a:lnTo>
                    <a:pt x="37441" y="0"/>
                  </a:lnTo>
                  <a:lnTo>
                    <a:pt x="38001" y="659"/>
                  </a:lnTo>
                  <a:lnTo>
                    <a:pt x="38529" y="1351"/>
                  </a:lnTo>
                  <a:lnTo>
                    <a:pt x="39023" y="2076"/>
                  </a:lnTo>
                  <a:lnTo>
                    <a:pt x="39484" y="2802"/>
                  </a:lnTo>
                  <a:lnTo>
                    <a:pt x="39946" y="3560"/>
                  </a:lnTo>
                  <a:lnTo>
                    <a:pt x="40341" y="4318"/>
                  </a:lnTo>
                  <a:lnTo>
                    <a:pt x="40737" y="5109"/>
                  </a:lnTo>
                  <a:lnTo>
                    <a:pt x="41099" y="5900"/>
                  </a:lnTo>
                  <a:lnTo>
                    <a:pt x="42088" y="5834"/>
                  </a:lnTo>
                  <a:lnTo>
                    <a:pt x="43505" y="6658"/>
                  </a:lnTo>
                  <a:lnTo>
                    <a:pt x="43505" y="6658"/>
                  </a:lnTo>
                  <a:lnTo>
                    <a:pt x="43044" y="5966"/>
                  </a:lnTo>
                  <a:lnTo>
                    <a:pt x="42582" y="5273"/>
                  </a:lnTo>
                  <a:lnTo>
                    <a:pt x="42582" y="5273"/>
                  </a:lnTo>
                  <a:close/>
                </a:path>
              </a:pathLst>
            </a:custGeom>
            <a:solidFill>
              <a:srgbClr val="DEA26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2" name="Google Shape;3862;p40"/>
            <p:cNvSpPr/>
            <p:nvPr/>
          </p:nvSpPr>
          <p:spPr>
            <a:xfrm>
              <a:off x="5099475" y="2753675"/>
              <a:ext cx="1189000" cy="321375"/>
            </a:xfrm>
            <a:custGeom>
              <a:avLst/>
              <a:gdLst/>
              <a:ahLst/>
              <a:cxnLst/>
              <a:rect l="l" t="t" r="r" b="b"/>
              <a:pathLst>
                <a:path w="47560" h="12855" extrusionOk="0">
                  <a:moveTo>
                    <a:pt x="1" y="7581"/>
                  </a:moveTo>
                  <a:lnTo>
                    <a:pt x="1" y="7581"/>
                  </a:lnTo>
                  <a:lnTo>
                    <a:pt x="462" y="7680"/>
                  </a:lnTo>
                  <a:lnTo>
                    <a:pt x="990" y="7745"/>
                  </a:lnTo>
                  <a:lnTo>
                    <a:pt x="1550" y="7778"/>
                  </a:lnTo>
                  <a:lnTo>
                    <a:pt x="2143" y="7778"/>
                  </a:lnTo>
                  <a:lnTo>
                    <a:pt x="2802" y="7745"/>
                  </a:lnTo>
                  <a:lnTo>
                    <a:pt x="3495" y="7680"/>
                  </a:lnTo>
                  <a:lnTo>
                    <a:pt x="4253" y="7581"/>
                  </a:lnTo>
                  <a:lnTo>
                    <a:pt x="5044" y="7416"/>
                  </a:lnTo>
                  <a:lnTo>
                    <a:pt x="5044" y="7416"/>
                  </a:lnTo>
                  <a:lnTo>
                    <a:pt x="23995" y="3395"/>
                  </a:lnTo>
                  <a:lnTo>
                    <a:pt x="23995" y="3395"/>
                  </a:lnTo>
                  <a:lnTo>
                    <a:pt x="38562" y="297"/>
                  </a:lnTo>
                  <a:lnTo>
                    <a:pt x="38562" y="297"/>
                  </a:lnTo>
                  <a:lnTo>
                    <a:pt x="39485" y="132"/>
                  </a:lnTo>
                  <a:lnTo>
                    <a:pt x="40573" y="33"/>
                  </a:lnTo>
                  <a:lnTo>
                    <a:pt x="41166" y="0"/>
                  </a:lnTo>
                  <a:lnTo>
                    <a:pt x="41759" y="0"/>
                  </a:lnTo>
                  <a:lnTo>
                    <a:pt x="42385" y="0"/>
                  </a:lnTo>
                  <a:lnTo>
                    <a:pt x="43045" y="33"/>
                  </a:lnTo>
                  <a:lnTo>
                    <a:pt x="43671" y="99"/>
                  </a:lnTo>
                  <a:lnTo>
                    <a:pt x="44297" y="198"/>
                  </a:lnTo>
                  <a:lnTo>
                    <a:pt x="44890" y="297"/>
                  </a:lnTo>
                  <a:lnTo>
                    <a:pt x="45484" y="462"/>
                  </a:lnTo>
                  <a:lnTo>
                    <a:pt x="46011" y="626"/>
                  </a:lnTo>
                  <a:lnTo>
                    <a:pt x="46538" y="857"/>
                  </a:lnTo>
                  <a:lnTo>
                    <a:pt x="47000" y="1088"/>
                  </a:lnTo>
                  <a:lnTo>
                    <a:pt x="47428" y="1384"/>
                  </a:lnTo>
                  <a:lnTo>
                    <a:pt x="47428" y="1384"/>
                  </a:lnTo>
                  <a:lnTo>
                    <a:pt x="47494" y="2175"/>
                  </a:lnTo>
                  <a:lnTo>
                    <a:pt x="47560" y="2966"/>
                  </a:lnTo>
                  <a:lnTo>
                    <a:pt x="47560" y="2966"/>
                  </a:lnTo>
                  <a:lnTo>
                    <a:pt x="47296" y="2802"/>
                  </a:lnTo>
                  <a:lnTo>
                    <a:pt x="47000" y="2637"/>
                  </a:lnTo>
                  <a:lnTo>
                    <a:pt x="46670" y="2505"/>
                  </a:lnTo>
                  <a:lnTo>
                    <a:pt x="46275" y="2340"/>
                  </a:lnTo>
                  <a:lnTo>
                    <a:pt x="45846" y="2175"/>
                  </a:lnTo>
                  <a:lnTo>
                    <a:pt x="45352" y="2044"/>
                  </a:lnTo>
                  <a:lnTo>
                    <a:pt x="44791" y="1912"/>
                  </a:lnTo>
                  <a:lnTo>
                    <a:pt x="44165" y="1813"/>
                  </a:lnTo>
                  <a:lnTo>
                    <a:pt x="43506" y="1747"/>
                  </a:lnTo>
                  <a:lnTo>
                    <a:pt x="42748" y="1714"/>
                  </a:lnTo>
                  <a:lnTo>
                    <a:pt x="41957" y="1714"/>
                  </a:lnTo>
                  <a:lnTo>
                    <a:pt x="41067" y="1714"/>
                  </a:lnTo>
                  <a:lnTo>
                    <a:pt x="40111" y="1813"/>
                  </a:lnTo>
                  <a:lnTo>
                    <a:pt x="39090" y="1912"/>
                  </a:lnTo>
                  <a:lnTo>
                    <a:pt x="38002" y="2110"/>
                  </a:lnTo>
                  <a:lnTo>
                    <a:pt x="36815" y="2307"/>
                  </a:lnTo>
                  <a:lnTo>
                    <a:pt x="36815" y="2307"/>
                  </a:lnTo>
                  <a:lnTo>
                    <a:pt x="12064" y="7581"/>
                  </a:lnTo>
                  <a:lnTo>
                    <a:pt x="12064" y="7581"/>
                  </a:lnTo>
                  <a:lnTo>
                    <a:pt x="11437" y="7745"/>
                  </a:lnTo>
                  <a:lnTo>
                    <a:pt x="10778" y="7910"/>
                  </a:lnTo>
                  <a:lnTo>
                    <a:pt x="10086" y="8141"/>
                  </a:lnTo>
                  <a:lnTo>
                    <a:pt x="9361" y="8372"/>
                  </a:lnTo>
                  <a:lnTo>
                    <a:pt x="8669" y="8668"/>
                  </a:lnTo>
                  <a:lnTo>
                    <a:pt x="7944" y="8965"/>
                  </a:lnTo>
                  <a:lnTo>
                    <a:pt x="6494" y="9657"/>
                  </a:lnTo>
                  <a:lnTo>
                    <a:pt x="5077" y="10382"/>
                  </a:lnTo>
                  <a:lnTo>
                    <a:pt x="4384" y="10778"/>
                  </a:lnTo>
                  <a:lnTo>
                    <a:pt x="3725" y="11173"/>
                  </a:lnTo>
                  <a:lnTo>
                    <a:pt x="3099" y="11602"/>
                  </a:lnTo>
                  <a:lnTo>
                    <a:pt x="2506" y="12030"/>
                  </a:lnTo>
                  <a:lnTo>
                    <a:pt x="1913" y="12426"/>
                  </a:lnTo>
                  <a:lnTo>
                    <a:pt x="1385" y="12854"/>
                  </a:lnTo>
                  <a:lnTo>
                    <a:pt x="1385" y="12854"/>
                  </a:lnTo>
                  <a:lnTo>
                    <a:pt x="1154" y="12195"/>
                  </a:lnTo>
                  <a:lnTo>
                    <a:pt x="924" y="11569"/>
                  </a:lnTo>
                  <a:lnTo>
                    <a:pt x="726" y="10909"/>
                  </a:lnTo>
                  <a:lnTo>
                    <a:pt x="528" y="10250"/>
                  </a:lnTo>
                  <a:lnTo>
                    <a:pt x="232" y="8932"/>
                  </a:lnTo>
                  <a:lnTo>
                    <a:pt x="1" y="7581"/>
                  </a:lnTo>
                  <a:lnTo>
                    <a:pt x="1" y="7581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3" name="Google Shape;3863;p40"/>
            <p:cNvSpPr/>
            <p:nvPr/>
          </p:nvSpPr>
          <p:spPr>
            <a:xfrm>
              <a:off x="5114325" y="2755325"/>
              <a:ext cx="1173325" cy="319725"/>
            </a:xfrm>
            <a:custGeom>
              <a:avLst/>
              <a:gdLst/>
              <a:ahLst/>
              <a:cxnLst/>
              <a:rect l="l" t="t" r="r" b="b"/>
              <a:pathLst>
                <a:path w="46933" h="12789" extrusionOk="0">
                  <a:moveTo>
                    <a:pt x="42846" y="0"/>
                  </a:moveTo>
                  <a:lnTo>
                    <a:pt x="42846" y="0"/>
                  </a:lnTo>
                  <a:lnTo>
                    <a:pt x="43439" y="66"/>
                  </a:lnTo>
                  <a:lnTo>
                    <a:pt x="44000" y="165"/>
                  </a:lnTo>
                  <a:lnTo>
                    <a:pt x="44527" y="297"/>
                  </a:lnTo>
                  <a:lnTo>
                    <a:pt x="45054" y="429"/>
                  </a:lnTo>
                  <a:lnTo>
                    <a:pt x="45549" y="593"/>
                  </a:lnTo>
                  <a:lnTo>
                    <a:pt x="46010" y="824"/>
                  </a:lnTo>
                  <a:lnTo>
                    <a:pt x="46439" y="1055"/>
                  </a:lnTo>
                  <a:lnTo>
                    <a:pt x="46834" y="1318"/>
                  </a:lnTo>
                  <a:lnTo>
                    <a:pt x="46834" y="1318"/>
                  </a:lnTo>
                  <a:lnTo>
                    <a:pt x="46900" y="2109"/>
                  </a:lnTo>
                  <a:lnTo>
                    <a:pt x="46933" y="2900"/>
                  </a:lnTo>
                  <a:lnTo>
                    <a:pt x="46933" y="2900"/>
                  </a:lnTo>
                  <a:lnTo>
                    <a:pt x="46669" y="2703"/>
                  </a:lnTo>
                  <a:lnTo>
                    <a:pt x="46307" y="2538"/>
                  </a:lnTo>
                  <a:lnTo>
                    <a:pt x="45911" y="2340"/>
                  </a:lnTo>
                  <a:lnTo>
                    <a:pt x="45417" y="2175"/>
                  </a:lnTo>
                  <a:lnTo>
                    <a:pt x="44890" y="2011"/>
                  </a:lnTo>
                  <a:lnTo>
                    <a:pt x="44263" y="1879"/>
                  </a:lnTo>
                  <a:lnTo>
                    <a:pt x="43538" y="1747"/>
                  </a:lnTo>
                  <a:lnTo>
                    <a:pt x="42780" y="1681"/>
                  </a:lnTo>
                  <a:lnTo>
                    <a:pt x="42780" y="1681"/>
                  </a:lnTo>
                  <a:lnTo>
                    <a:pt x="42813" y="857"/>
                  </a:lnTo>
                  <a:lnTo>
                    <a:pt x="42846" y="0"/>
                  </a:lnTo>
                  <a:lnTo>
                    <a:pt x="42846" y="0"/>
                  </a:lnTo>
                  <a:close/>
                  <a:moveTo>
                    <a:pt x="1220" y="12458"/>
                  </a:moveTo>
                  <a:lnTo>
                    <a:pt x="1220" y="12458"/>
                  </a:lnTo>
                  <a:lnTo>
                    <a:pt x="791" y="12788"/>
                  </a:lnTo>
                  <a:lnTo>
                    <a:pt x="791" y="12788"/>
                  </a:lnTo>
                  <a:lnTo>
                    <a:pt x="363" y="11602"/>
                  </a:lnTo>
                  <a:lnTo>
                    <a:pt x="0" y="10415"/>
                  </a:lnTo>
                  <a:lnTo>
                    <a:pt x="0" y="10415"/>
                  </a:lnTo>
                  <a:lnTo>
                    <a:pt x="593" y="11437"/>
                  </a:lnTo>
                  <a:lnTo>
                    <a:pt x="1220" y="12458"/>
                  </a:lnTo>
                  <a:lnTo>
                    <a:pt x="1220" y="12458"/>
                  </a:lnTo>
                  <a:close/>
                </a:path>
              </a:pathLst>
            </a:custGeom>
            <a:solidFill>
              <a:srgbClr val="C2894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4" name="Google Shape;3864;p40"/>
            <p:cNvSpPr/>
            <p:nvPr/>
          </p:nvSpPr>
          <p:spPr>
            <a:xfrm>
              <a:off x="5128325" y="2409250"/>
              <a:ext cx="1104125" cy="250500"/>
            </a:xfrm>
            <a:custGeom>
              <a:avLst/>
              <a:gdLst/>
              <a:ahLst/>
              <a:cxnLst/>
              <a:rect l="l" t="t" r="r" b="b"/>
              <a:pathLst>
                <a:path w="44165" h="10020" extrusionOk="0">
                  <a:moveTo>
                    <a:pt x="0" y="9855"/>
                  </a:moveTo>
                  <a:lnTo>
                    <a:pt x="7515" y="8273"/>
                  </a:lnTo>
                  <a:lnTo>
                    <a:pt x="7515" y="8273"/>
                  </a:lnTo>
                  <a:lnTo>
                    <a:pt x="8273" y="8141"/>
                  </a:lnTo>
                  <a:lnTo>
                    <a:pt x="8998" y="8075"/>
                  </a:lnTo>
                  <a:lnTo>
                    <a:pt x="9723" y="8042"/>
                  </a:lnTo>
                  <a:lnTo>
                    <a:pt x="10382" y="8075"/>
                  </a:lnTo>
                  <a:lnTo>
                    <a:pt x="11074" y="8174"/>
                  </a:lnTo>
                  <a:lnTo>
                    <a:pt x="11701" y="8273"/>
                  </a:lnTo>
                  <a:lnTo>
                    <a:pt x="12327" y="8405"/>
                  </a:lnTo>
                  <a:lnTo>
                    <a:pt x="12920" y="8570"/>
                  </a:lnTo>
                  <a:lnTo>
                    <a:pt x="14008" y="8899"/>
                  </a:lnTo>
                  <a:lnTo>
                    <a:pt x="15029" y="9229"/>
                  </a:lnTo>
                  <a:lnTo>
                    <a:pt x="15985" y="9493"/>
                  </a:lnTo>
                  <a:lnTo>
                    <a:pt x="16414" y="9592"/>
                  </a:lnTo>
                  <a:lnTo>
                    <a:pt x="16809" y="9657"/>
                  </a:lnTo>
                  <a:lnTo>
                    <a:pt x="16809" y="9657"/>
                  </a:lnTo>
                  <a:lnTo>
                    <a:pt x="17205" y="9657"/>
                  </a:lnTo>
                  <a:lnTo>
                    <a:pt x="17567" y="9624"/>
                  </a:lnTo>
                  <a:lnTo>
                    <a:pt x="17897" y="9559"/>
                  </a:lnTo>
                  <a:lnTo>
                    <a:pt x="18259" y="9460"/>
                  </a:lnTo>
                  <a:lnTo>
                    <a:pt x="18952" y="9163"/>
                  </a:lnTo>
                  <a:lnTo>
                    <a:pt x="19677" y="8866"/>
                  </a:lnTo>
                  <a:lnTo>
                    <a:pt x="20105" y="8702"/>
                  </a:lnTo>
                  <a:lnTo>
                    <a:pt x="20534" y="8537"/>
                  </a:lnTo>
                  <a:lnTo>
                    <a:pt x="21028" y="8405"/>
                  </a:lnTo>
                  <a:lnTo>
                    <a:pt x="21555" y="8306"/>
                  </a:lnTo>
                  <a:lnTo>
                    <a:pt x="22116" y="8207"/>
                  </a:lnTo>
                  <a:lnTo>
                    <a:pt x="22775" y="8141"/>
                  </a:lnTo>
                  <a:lnTo>
                    <a:pt x="23467" y="8141"/>
                  </a:lnTo>
                  <a:lnTo>
                    <a:pt x="24258" y="8174"/>
                  </a:lnTo>
                  <a:lnTo>
                    <a:pt x="24258" y="8174"/>
                  </a:lnTo>
                  <a:lnTo>
                    <a:pt x="25049" y="8240"/>
                  </a:lnTo>
                  <a:lnTo>
                    <a:pt x="25840" y="8372"/>
                  </a:lnTo>
                  <a:lnTo>
                    <a:pt x="26598" y="8504"/>
                  </a:lnTo>
                  <a:lnTo>
                    <a:pt x="27323" y="8669"/>
                  </a:lnTo>
                  <a:lnTo>
                    <a:pt x="28740" y="9031"/>
                  </a:lnTo>
                  <a:lnTo>
                    <a:pt x="30124" y="9394"/>
                  </a:lnTo>
                  <a:lnTo>
                    <a:pt x="31443" y="9723"/>
                  </a:lnTo>
                  <a:lnTo>
                    <a:pt x="32102" y="9855"/>
                  </a:lnTo>
                  <a:lnTo>
                    <a:pt x="32761" y="9954"/>
                  </a:lnTo>
                  <a:lnTo>
                    <a:pt x="33420" y="10020"/>
                  </a:lnTo>
                  <a:lnTo>
                    <a:pt x="34079" y="10020"/>
                  </a:lnTo>
                  <a:lnTo>
                    <a:pt x="34772" y="9987"/>
                  </a:lnTo>
                  <a:lnTo>
                    <a:pt x="35431" y="9888"/>
                  </a:lnTo>
                  <a:lnTo>
                    <a:pt x="35431" y="9888"/>
                  </a:lnTo>
                  <a:lnTo>
                    <a:pt x="38331" y="9328"/>
                  </a:lnTo>
                  <a:lnTo>
                    <a:pt x="41166" y="8702"/>
                  </a:lnTo>
                  <a:lnTo>
                    <a:pt x="44132" y="8042"/>
                  </a:lnTo>
                  <a:lnTo>
                    <a:pt x="44165" y="7845"/>
                  </a:lnTo>
                  <a:lnTo>
                    <a:pt x="44165" y="7845"/>
                  </a:lnTo>
                  <a:lnTo>
                    <a:pt x="43868" y="7186"/>
                  </a:lnTo>
                  <a:lnTo>
                    <a:pt x="43506" y="6526"/>
                  </a:lnTo>
                  <a:lnTo>
                    <a:pt x="43506" y="6526"/>
                  </a:lnTo>
                  <a:lnTo>
                    <a:pt x="42978" y="5571"/>
                  </a:lnTo>
                  <a:lnTo>
                    <a:pt x="42418" y="4681"/>
                  </a:lnTo>
                  <a:lnTo>
                    <a:pt x="41825" y="3824"/>
                  </a:lnTo>
                  <a:lnTo>
                    <a:pt x="41166" y="3000"/>
                  </a:lnTo>
                  <a:lnTo>
                    <a:pt x="40506" y="2209"/>
                  </a:lnTo>
                  <a:lnTo>
                    <a:pt x="39814" y="1418"/>
                  </a:lnTo>
                  <a:lnTo>
                    <a:pt x="39089" y="693"/>
                  </a:lnTo>
                  <a:lnTo>
                    <a:pt x="38331" y="1"/>
                  </a:lnTo>
                  <a:lnTo>
                    <a:pt x="22050" y="3461"/>
                  </a:lnTo>
                  <a:lnTo>
                    <a:pt x="759" y="7977"/>
                  </a:lnTo>
                  <a:lnTo>
                    <a:pt x="759" y="7977"/>
                  </a:lnTo>
                  <a:lnTo>
                    <a:pt x="363" y="8932"/>
                  </a:lnTo>
                  <a:lnTo>
                    <a:pt x="0" y="9855"/>
                  </a:lnTo>
                  <a:lnTo>
                    <a:pt x="0" y="9855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5" name="Google Shape;3865;p40"/>
            <p:cNvSpPr/>
            <p:nvPr/>
          </p:nvSpPr>
          <p:spPr>
            <a:xfrm>
              <a:off x="6075875" y="2409250"/>
              <a:ext cx="156575" cy="214250"/>
            </a:xfrm>
            <a:custGeom>
              <a:avLst/>
              <a:gdLst/>
              <a:ahLst/>
              <a:cxnLst/>
              <a:rect l="l" t="t" r="r" b="b"/>
              <a:pathLst>
                <a:path w="6263" h="8570" extrusionOk="0">
                  <a:moveTo>
                    <a:pt x="3857" y="8570"/>
                  </a:moveTo>
                  <a:lnTo>
                    <a:pt x="3857" y="8570"/>
                  </a:lnTo>
                  <a:lnTo>
                    <a:pt x="6230" y="8042"/>
                  </a:lnTo>
                  <a:lnTo>
                    <a:pt x="6263" y="7845"/>
                  </a:lnTo>
                  <a:lnTo>
                    <a:pt x="6263" y="7845"/>
                  </a:lnTo>
                  <a:lnTo>
                    <a:pt x="5966" y="7186"/>
                  </a:lnTo>
                  <a:lnTo>
                    <a:pt x="5604" y="6526"/>
                  </a:lnTo>
                  <a:lnTo>
                    <a:pt x="5604" y="6526"/>
                  </a:lnTo>
                  <a:lnTo>
                    <a:pt x="4977" y="5439"/>
                  </a:lnTo>
                  <a:lnTo>
                    <a:pt x="4285" y="4384"/>
                  </a:lnTo>
                  <a:lnTo>
                    <a:pt x="4186" y="4186"/>
                  </a:lnTo>
                  <a:lnTo>
                    <a:pt x="4153" y="4186"/>
                  </a:lnTo>
                  <a:lnTo>
                    <a:pt x="4153" y="4186"/>
                  </a:lnTo>
                  <a:lnTo>
                    <a:pt x="3758" y="3593"/>
                  </a:lnTo>
                  <a:lnTo>
                    <a:pt x="3329" y="3066"/>
                  </a:lnTo>
                  <a:lnTo>
                    <a:pt x="2868" y="2505"/>
                  </a:lnTo>
                  <a:lnTo>
                    <a:pt x="2407" y="1978"/>
                  </a:lnTo>
                  <a:lnTo>
                    <a:pt x="1945" y="1484"/>
                  </a:lnTo>
                  <a:lnTo>
                    <a:pt x="1451" y="956"/>
                  </a:lnTo>
                  <a:lnTo>
                    <a:pt x="956" y="495"/>
                  </a:lnTo>
                  <a:lnTo>
                    <a:pt x="429" y="1"/>
                  </a:lnTo>
                  <a:lnTo>
                    <a:pt x="1" y="99"/>
                  </a:lnTo>
                  <a:lnTo>
                    <a:pt x="1" y="99"/>
                  </a:lnTo>
                  <a:lnTo>
                    <a:pt x="660" y="1055"/>
                  </a:lnTo>
                  <a:lnTo>
                    <a:pt x="1253" y="2044"/>
                  </a:lnTo>
                  <a:lnTo>
                    <a:pt x="1846" y="3066"/>
                  </a:lnTo>
                  <a:lnTo>
                    <a:pt x="2341" y="4120"/>
                  </a:lnTo>
                  <a:lnTo>
                    <a:pt x="2802" y="5175"/>
                  </a:lnTo>
                  <a:lnTo>
                    <a:pt x="3198" y="6296"/>
                  </a:lnTo>
                  <a:lnTo>
                    <a:pt x="3560" y="7416"/>
                  </a:lnTo>
                  <a:lnTo>
                    <a:pt x="3857" y="8570"/>
                  </a:lnTo>
                  <a:lnTo>
                    <a:pt x="3857" y="8570"/>
                  </a:lnTo>
                  <a:close/>
                </a:path>
              </a:pathLst>
            </a:custGeom>
            <a:solidFill>
              <a:srgbClr val="C68C4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6" name="Google Shape;3866;p40"/>
            <p:cNvSpPr/>
            <p:nvPr/>
          </p:nvSpPr>
          <p:spPr>
            <a:xfrm>
              <a:off x="5560900" y="2305425"/>
              <a:ext cx="155750" cy="98900"/>
            </a:xfrm>
            <a:custGeom>
              <a:avLst/>
              <a:gdLst/>
              <a:ahLst/>
              <a:cxnLst/>
              <a:rect l="l" t="t" r="r" b="b"/>
              <a:pathLst>
                <a:path w="6230" h="3956" extrusionOk="0">
                  <a:moveTo>
                    <a:pt x="2143" y="3923"/>
                  </a:moveTo>
                  <a:lnTo>
                    <a:pt x="2143" y="3923"/>
                  </a:lnTo>
                  <a:lnTo>
                    <a:pt x="1780" y="3956"/>
                  </a:lnTo>
                  <a:lnTo>
                    <a:pt x="1451" y="3956"/>
                  </a:lnTo>
                  <a:lnTo>
                    <a:pt x="1121" y="3857"/>
                  </a:lnTo>
                  <a:lnTo>
                    <a:pt x="825" y="3692"/>
                  </a:lnTo>
                  <a:lnTo>
                    <a:pt x="528" y="3494"/>
                  </a:lnTo>
                  <a:lnTo>
                    <a:pt x="330" y="3231"/>
                  </a:lnTo>
                  <a:lnTo>
                    <a:pt x="132" y="2934"/>
                  </a:lnTo>
                  <a:lnTo>
                    <a:pt x="34" y="2572"/>
                  </a:lnTo>
                  <a:lnTo>
                    <a:pt x="34" y="2572"/>
                  </a:lnTo>
                  <a:lnTo>
                    <a:pt x="1" y="2242"/>
                  </a:lnTo>
                  <a:lnTo>
                    <a:pt x="1" y="1879"/>
                  </a:lnTo>
                  <a:lnTo>
                    <a:pt x="100" y="1550"/>
                  </a:lnTo>
                  <a:lnTo>
                    <a:pt x="264" y="1253"/>
                  </a:lnTo>
                  <a:lnTo>
                    <a:pt x="462" y="990"/>
                  </a:lnTo>
                  <a:lnTo>
                    <a:pt x="726" y="759"/>
                  </a:lnTo>
                  <a:lnTo>
                    <a:pt x="1022" y="594"/>
                  </a:lnTo>
                  <a:lnTo>
                    <a:pt x="1352" y="462"/>
                  </a:lnTo>
                  <a:lnTo>
                    <a:pt x="1352" y="462"/>
                  </a:lnTo>
                  <a:lnTo>
                    <a:pt x="2077" y="330"/>
                  </a:lnTo>
                  <a:lnTo>
                    <a:pt x="2835" y="199"/>
                  </a:lnTo>
                  <a:lnTo>
                    <a:pt x="2835" y="199"/>
                  </a:lnTo>
                  <a:lnTo>
                    <a:pt x="3593" y="100"/>
                  </a:lnTo>
                  <a:lnTo>
                    <a:pt x="4318" y="1"/>
                  </a:lnTo>
                  <a:lnTo>
                    <a:pt x="4318" y="1"/>
                  </a:lnTo>
                  <a:lnTo>
                    <a:pt x="4681" y="1"/>
                  </a:lnTo>
                  <a:lnTo>
                    <a:pt x="5010" y="100"/>
                  </a:lnTo>
                  <a:lnTo>
                    <a:pt x="5340" y="232"/>
                  </a:lnTo>
                  <a:lnTo>
                    <a:pt x="5604" y="396"/>
                  </a:lnTo>
                  <a:lnTo>
                    <a:pt x="5867" y="660"/>
                  </a:lnTo>
                  <a:lnTo>
                    <a:pt x="6032" y="924"/>
                  </a:lnTo>
                  <a:lnTo>
                    <a:pt x="6164" y="1253"/>
                  </a:lnTo>
                  <a:lnTo>
                    <a:pt x="6230" y="1616"/>
                  </a:lnTo>
                  <a:lnTo>
                    <a:pt x="6230" y="1616"/>
                  </a:lnTo>
                  <a:lnTo>
                    <a:pt x="6230" y="1978"/>
                  </a:lnTo>
                  <a:lnTo>
                    <a:pt x="6164" y="2308"/>
                  </a:lnTo>
                  <a:lnTo>
                    <a:pt x="6032" y="2638"/>
                  </a:lnTo>
                  <a:lnTo>
                    <a:pt x="5834" y="2901"/>
                  </a:lnTo>
                  <a:lnTo>
                    <a:pt x="5604" y="3132"/>
                  </a:lnTo>
                  <a:lnTo>
                    <a:pt x="5307" y="3330"/>
                  </a:lnTo>
                  <a:lnTo>
                    <a:pt x="4977" y="3461"/>
                  </a:lnTo>
                  <a:lnTo>
                    <a:pt x="4648" y="3527"/>
                  </a:lnTo>
                  <a:lnTo>
                    <a:pt x="4648" y="3527"/>
                  </a:lnTo>
                  <a:lnTo>
                    <a:pt x="4022" y="3593"/>
                  </a:lnTo>
                  <a:lnTo>
                    <a:pt x="3395" y="3692"/>
                  </a:lnTo>
                  <a:lnTo>
                    <a:pt x="3395" y="3692"/>
                  </a:lnTo>
                  <a:lnTo>
                    <a:pt x="2769" y="3791"/>
                  </a:lnTo>
                  <a:lnTo>
                    <a:pt x="2143" y="3923"/>
                  </a:lnTo>
                  <a:lnTo>
                    <a:pt x="2143" y="3923"/>
                  </a:lnTo>
                  <a:close/>
                </a:path>
              </a:pathLst>
            </a:custGeom>
            <a:solidFill>
              <a:srgbClr val="FFF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7" name="Google Shape;3867;p40"/>
            <p:cNvSpPr/>
            <p:nvPr/>
          </p:nvSpPr>
          <p:spPr>
            <a:xfrm>
              <a:off x="4877850" y="2472700"/>
              <a:ext cx="1626500" cy="864350"/>
            </a:xfrm>
            <a:custGeom>
              <a:avLst/>
              <a:gdLst/>
              <a:ahLst/>
              <a:cxnLst/>
              <a:rect l="l" t="t" r="r" b="b"/>
              <a:pathLst>
                <a:path w="65060" h="34574" extrusionOk="0">
                  <a:moveTo>
                    <a:pt x="50855" y="33"/>
                  </a:moveTo>
                  <a:lnTo>
                    <a:pt x="50855" y="33"/>
                  </a:lnTo>
                  <a:lnTo>
                    <a:pt x="51349" y="0"/>
                  </a:lnTo>
                  <a:lnTo>
                    <a:pt x="51349" y="0"/>
                  </a:lnTo>
                  <a:lnTo>
                    <a:pt x="52635" y="0"/>
                  </a:lnTo>
                  <a:lnTo>
                    <a:pt x="53887" y="33"/>
                  </a:lnTo>
                  <a:lnTo>
                    <a:pt x="55041" y="99"/>
                  </a:lnTo>
                  <a:lnTo>
                    <a:pt x="56194" y="231"/>
                  </a:lnTo>
                  <a:lnTo>
                    <a:pt x="57249" y="396"/>
                  </a:lnTo>
                  <a:lnTo>
                    <a:pt x="58271" y="594"/>
                  </a:lnTo>
                  <a:lnTo>
                    <a:pt x="59226" y="857"/>
                  </a:lnTo>
                  <a:lnTo>
                    <a:pt x="60116" y="1154"/>
                  </a:lnTo>
                  <a:lnTo>
                    <a:pt x="60973" y="1484"/>
                  </a:lnTo>
                  <a:lnTo>
                    <a:pt x="61731" y="1879"/>
                  </a:lnTo>
                  <a:lnTo>
                    <a:pt x="62390" y="2307"/>
                  </a:lnTo>
                  <a:lnTo>
                    <a:pt x="62720" y="2538"/>
                  </a:lnTo>
                  <a:lnTo>
                    <a:pt x="63017" y="2769"/>
                  </a:lnTo>
                  <a:lnTo>
                    <a:pt x="63313" y="3033"/>
                  </a:lnTo>
                  <a:lnTo>
                    <a:pt x="63577" y="3296"/>
                  </a:lnTo>
                  <a:lnTo>
                    <a:pt x="63808" y="3593"/>
                  </a:lnTo>
                  <a:lnTo>
                    <a:pt x="64038" y="3889"/>
                  </a:lnTo>
                  <a:lnTo>
                    <a:pt x="64236" y="4186"/>
                  </a:lnTo>
                  <a:lnTo>
                    <a:pt x="64401" y="4483"/>
                  </a:lnTo>
                  <a:lnTo>
                    <a:pt x="64566" y="4812"/>
                  </a:lnTo>
                  <a:lnTo>
                    <a:pt x="64697" y="5142"/>
                  </a:lnTo>
                  <a:lnTo>
                    <a:pt x="64697" y="5142"/>
                  </a:lnTo>
                  <a:lnTo>
                    <a:pt x="64829" y="5504"/>
                  </a:lnTo>
                  <a:lnTo>
                    <a:pt x="64928" y="5834"/>
                  </a:lnTo>
                  <a:lnTo>
                    <a:pt x="64994" y="6197"/>
                  </a:lnTo>
                  <a:lnTo>
                    <a:pt x="65027" y="6559"/>
                  </a:lnTo>
                  <a:lnTo>
                    <a:pt x="65060" y="6922"/>
                  </a:lnTo>
                  <a:lnTo>
                    <a:pt x="65060" y="7284"/>
                  </a:lnTo>
                  <a:lnTo>
                    <a:pt x="65027" y="7647"/>
                  </a:lnTo>
                  <a:lnTo>
                    <a:pt x="64994" y="8042"/>
                  </a:lnTo>
                  <a:lnTo>
                    <a:pt x="64928" y="8405"/>
                  </a:lnTo>
                  <a:lnTo>
                    <a:pt x="64862" y="8800"/>
                  </a:lnTo>
                  <a:lnTo>
                    <a:pt x="64632" y="9591"/>
                  </a:lnTo>
                  <a:lnTo>
                    <a:pt x="64302" y="10382"/>
                  </a:lnTo>
                  <a:lnTo>
                    <a:pt x="63906" y="11173"/>
                  </a:lnTo>
                  <a:lnTo>
                    <a:pt x="63445" y="11997"/>
                  </a:lnTo>
                  <a:lnTo>
                    <a:pt x="62885" y="12821"/>
                  </a:lnTo>
                  <a:lnTo>
                    <a:pt x="62259" y="13645"/>
                  </a:lnTo>
                  <a:lnTo>
                    <a:pt x="61566" y="14469"/>
                  </a:lnTo>
                  <a:lnTo>
                    <a:pt x="60775" y="15326"/>
                  </a:lnTo>
                  <a:lnTo>
                    <a:pt x="59951" y="16150"/>
                  </a:lnTo>
                  <a:lnTo>
                    <a:pt x="59029" y="16974"/>
                  </a:lnTo>
                  <a:lnTo>
                    <a:pt x="58073" y="17831"/>
                  </a:lnTo>
                  <a:lnTo>
                    <a:pt x="58073" y="17831"/>
                  </a:lnTo>
                  <a:lnTo>
                    <a:pt x="57117" y="18589"/>
                  </a:lnTo>
                  <a:lnTo>
                    <a:pt x="56095" y="19380"/>
                  </a:lnTo>
                  <a:lnTo>
                    <a:pt x="55041" y="20138"/>
                  </a:lnTo>
                  <a:lnTo>
                    <a:pt x="53920" y="20929"/>
                  </a:lnTo>
                  <a:lnTo>
                    <a:pt x="52734" y="21687"/>
                  </a:lnTo>
                  <a:lnTo>
                    <a:pt x="51514" y="22445"/>
                  </a:lnTo>
                  <a:lnTo>
                    <a:pt x="50262" y="23170"/>
                  </a:lnTo>
                  <a:lnTo>
                    <a:pt x="48943" y="23928"/>
                  </a:lnTo>
                  <a:lnTo>
                    <a:pt x="47592" y="24653"/>
                  </a:lnTo>
                  <a:lnTo>
                    <a:pt x="46208" y="25378"/>
                  </a:lnTo>
                  <a:lnTo>
                    <a:pt x="44791" y="26071"/>
                  </a:lnTo>
                  <a:lnTo>
                    <a:pt x="43307" y="26763"/>
                  </a:lnTo>
                  <a:lnTo>
                    <a:pt x="41791" y="27455"/>
                  </a:lnTo>
                  <a:lnTo>
                    <a:pt x="40275" y="28114"/>
                  </a:lnTo>
                  <a:lnTo>
                    <a:pt x="38693" y="28740"/>
                  </a:lnTo>
                  <a:lnTo>
                    <a:pt x="37078" y="29366"/>
                  </a:lnTo>
                  <a:lnTo>
                    <a:pt x="37078" y="29366"/>
                  </a:lnTo>
                  <a:lnTo>
                    <a:pt x="37078" y="29366"/>
                  </a:lnTo>
                  <a:lnTo>
                    <a:pt x="35463" y="29960"/>
                  </a:lnTo>
                  <a:lnTo>
                    <a:pt x="33848" y="30520"/>
                  </a:lnTo>
                  <a:lnTo>
                    <a:pt x="32266" y="31047"/>
                  </a:lnTo>
                  <a:lnTo>
                    <a:pt x="30684" y="31542"/>
                  </a:lnTo>
                  <a:lnTo>
                    <a:pt x="29135" y="31970"/>
                  </a:lnTo>
                  <a:lnTo>
                    <a:pt x="27586" y="32399"/>
                  </a:lnTo>
                  <a:lnTo>
                    <a:pt x="26070" y="32761"/>
                  </a:lnTo>
                  <a:lnTo>
                    <a:pt x="24587" y="33124"/>
                  </a:lnTo>
                  <a:lnTo>
                    <a:pt x="23104" y="33420"/>
                  </a:lnTo>
                  <a:lnTo>
                    <a:pt x="21654" y="33684"/>
                  </a:lnTo>
                  <a:lnTo>
                    <a:pt x="20237" y="33915"/>
                  </a:lnTo>
                  <a:lnTo>
                    <a:pt x="18852" y="34112"/>
                  </a:lnTo>
                  <a:lnTo>
                    <a:pt x="17501" y="34277"/>
                  </a:lnTo>
                  <a:lnTo>
                    <a:pt x="16216" y="34409"/>
                  </a:lnTo>
                  <a:lnTo>
                    <a:pt x="14930" y="34508"/>
                  </a:lnTo>
                  <a:lnTo>
                    <a:pt x="13711" y="34541"/>
                  </a:lnTo>
                  <a:lnTo>
                    <a:pt x="13711" y="34541"/>
                  </a:lnTo>
                  <a:lnTo>
                    <a:pt x="12425" y="34574"/>
                  </a:lnTo>
                  <a:lnTo>
                    <a:pt x="11173" y="34541"/>
                  </a:lnTo>
                  <a:lnTo>
                    <a:pt x="9987" y="34442"/>
                  </a:lnTo>
                  <a:lnTo>
                    <a:pt x="8866" y="34343"/>
                  </a:lnTo>
                  <a:lnTo>
                    <a:pt x="7778" y="34178"/>
                  </a:lnTo>
                  <a:lnTo>
                    <a:pt x="6757" y="33981"/>
                  </a:lnTo>
                  <a:lnTo>
                    <a:pt x="5801" y="33717"/>
                  </a:lnTo>
                  <a:lnTo>
                    <a:pt x="4911" y="33420"/>
                  </a:lnTo>
                  <a:lnTo>
                    <a:pt x="4087" y="33058"/>
                  </a:lnTo>
                  <a:lnTo>
                    <a:pt x="3329" y="32695"/>
                  </a:lnTo>
                  <a:lnTo>
                    <a:pt x="2637" y="32234"/>
                  </a:lnTo>
                  <a:lnTo>
                    <a:pt x="2340" y="32003"/>
                  </a:lnTo>
                  <a:lnTo>
                    <a:pt x="2044" y="31772"/>
                  </a:lnTo>
                  <a:lnTo>
                    <a:pt x="1747" y="31509"/>
                  </a:lnTo>
                  <a:lnTo>
                    <a:pt x="1483" y="31245"/>
                  </a:lnTo>
                  <a:lnTo>
                    <a:pt x="1253" y="30981"/>
                  </a:lnTo>
                  <a:lnTo>
                    <a:pt x="1022" y="30685"/>
                  </a:lnTo>
                  <a:lnTo>
                    <a:pt x="824" y="30388"/>
                  </a:lnTo>
                  <a:lnTo>
                    <a:pt x="659" y="30059"/>
                  </a:lnTo>
                  <a:lnTo>
                    <a:pt x="494" y="29729"/>
                  </a:lnTo>
                  <a:lnTo>
                    <a:pt x="363" y="29399"/>
                  </a:lnTo>
                  <a:lnTo>
                    <a:pt x="363" y="29399"/>
                  </a:lnTo>
                  <a:lnTo>
                    <a:pt x="231" y="29070"/>
                  </a:lnTo>
                  <a:lnTo>
                    <a:pt x="132" y="28707"/>
                  </a:lnTo>
                  <a:lnTo>
                    <a:pt x="66" y="28345"/>
                  </a:lnTo>
                  <a:lnTo>
                    <a:pt x="33" y="27982"/>
                  </a:lnTo>
                  <a:lnTo>
                    <a:pt x="0" y="27620"/>
                  </a:lnTo>
                  <a:lnTo>
                    <a:pt x="0" y="27257"/>
                  </a:lnTo>
                  <a:lnTo>
                    <a:pt x="0" y="26895"/>
                  </a:lnTo>
                  <a:lnTo>
                    <a:pt x="66" y="26532"/>
                  </a:lnTo>
                  <a:lnTo>
                    <a:pt x="99" y="26136"/>
                  </a:lnTo>
                  <a:lnTo>
                    <a:pt x="198" y="25741"/>
                  </a:lnTo>
                  <a:lnTo>
                    <a:pt x="429" y="24983"/>
                  </a:lnTo>
                  <a:lnTo>
                    <a:pt x="758" y="24192"/>
                  </a:lnTo>
                  <a:lnTo>
                    <a:pt x="1154" y="23368"/>
                  </a:lnTo>
                  <a:lnTo>
                    <a:pt x="1615" y="22577"/>
                  </a:lnTo>
                  <a:lnTo>
                    <a:pt x="2175" y="21753"/>
                  </a:lnTo>
                  <a:lnTo>
                    <a:pt x="2802" y="20896"/>
                  </a:lnTo>
                  <a:lnTo>
                    <a:pt x="3494" y="20072"/>
                  </a:lnTo>
                  <a:lnTo>
                    <a:pt x="4252" y="19248"/>
                  </a:lnTo>
                  <a:lnTo>
                    <a:pt x="5109" y="18391"/>
                  </a:lnTo>
                  <a:lnTo>
                    <a:pt x="5999" y="17567"/>
                  </a:lnTo>
                  <a:lnTo>
                    <a:pt x="6987" y="16743"/>
                  </a:lnTo>
                  <a:lnTo>
                    <a:pt x="6987" y="16743"/>
                  </a:lnTo>
                  <a:lnTo>
                    <a:pt x="7778" y="16084"/>
                  </a:lnTo>
                  <a:lnTo>
                    <a:pt x="8602" y="15458"/>
                  </a:lnTo>
                  <a:lnTo>
                    <a:pt x="8602" y="15458"/>
                  </a:lnTo>
                  <a:lnTo>
                    <a:pt x="8635" y="16381"/>
                  </a:lnTo>
                  <a:lnTo>
                    <a:pt x="8701" y="17370"/>
                  </a:lnTo>
                  <a:lnTo>
                    <a:pt x="8800" y="18325"/>
                  </a:lnTo>
                  <a:lnTo>
                    <a:pt x="8932" y="19281"/>
                  </a:lnTo>
                  <a:lnTo>
                    <a:pt x="8932" y="19281"/>
                  </a:lnTo>
                  <a:lnTo>
                    <a:pt x="8174" y="19940"/>
                  </a:lnTo>
                  <a:lnTo>
                    <a:pt x="7449" y="20599"/>
                  </a:lnTo>
                  <a:lnTo>
                    <a:pt x="6790" y="21226"/>
                  </a:lnTo>
                  <a:lnTo>
                    <a:pt x="6163" y="21852"/>
                  </a:lnTo>
                  <a:lnTo>
                    <a:pt x="5603" y="22478"/>
                  </a:lnTo>
                  <a:lnTo>
                    <a:pt x="5109" y="23104"/>
                  </a:lnTo>
                  <a:lnTo>
                    <a:pt x="4647" y="23698"/>
                  </a:lnTo>
                  <a:lnTo>
                    <a:pt x="4252" y="24258"/>
                  </a:lnTo>
                  <a:lnTo>
                    <a:pt x="3922" y="24851"/>
                  </a:lnTo>
                  <a:lnTo>
                    <a:pt x="3658" y="25378"/>
                  </a:lnTo>
                  <a:lnTo>
                    <a:pt x="3428" y="25939"/>
                  </a:lnTo>
                  <a:lnTo>
                    <a:pt x="3296" y="26433"/>
                  </a:lnTo>
                  <a:lnTo>
                    <a:pt x="3197" y="26927"/>
                  </a:lnTo>
                  <a:lnTo>
                    <a:pt x="3197" y="27389"/>
                  </a:lnTo>
                  <a:lnTo>
                    <a:pt x="3230" y="27850"/>
                  </a:lnTo>
                  <a:lnTo>
                    <a:pt x="3362" y="28279"/>
                  </a:lnTo>
                  <a:lnTo>
                    <a:pt x="3362" y="28279"/>
                  </a:lnTo>
                  <a:lnTo>
                    <a:pt x="3560" y="28674"/>
                  </a:lnTo>
                  <a:lnTo>
                    <a:pt x="3790" y="29037"/>
                  </a:lnTo>
                  <a:lnTo>
                    <a:pt x="4120" y="29399"/>
                  </a:lnTo>
                  <a:lnTo>
                    <a:pt x="4515" y="29696"/>
                  </a:lnTo>
                  <a:lnTo>
                    <a:pt x="4977" y="29993"/>
                  </a:lnTo>
                  <a:lnTo>
                    <a:pt x="5504" y="30256"/>
                  </a:lnTo>
                  <a:lnTo>
                    <a:pt x="6064" y="30487"/>
                  </a:lnTo>
                  <a:lnTo>
                    <a:pt x="6724" y="30685"/>
                  </a:lnTo>
                  <a:lnTo>
                    <a:pt x="7383" y="30882"/>
                  </a:lnTo>
                  <a:lnTo>
                    <a:pt x="8141" y="31014"/>
                  </a:lnTo>
                  <a:lnTo>
                    <a:pt x="8932" y="31146"/>
                  </a:lnTo>
                  <a:lnTo>
                    <a:pt x="9789" y="31245"/>
                  </a:lnTo>
                  <a:lnTo>
                    <a:pt x="10679" y="31311"/>
                  </a:lnTo>
                  <a:lnTo>
                    <a:pt x="11601" y="31344"/>
                  </a:lnTo>
                  <a:lnTo>
                    <a:pt x="12590" y="31344"/>
                  </a:lnTo>
                  <a:lnTo>
                    <a:pt x="13612" y="31344"/>
                  </a:lnTo>
                  <a:lnTo>
                    <a:pt x="13612" y="31344"/>
                  </a:lnTo>
                  <a:lnTo>
                    <a:pt x="14765" y="31278"/>
                  </a:lnTo>
                  <a:lnTo>
                    <a:pt x="15985" y="31212"/>
                  </a:lnTo>
                  <a:lnTo>
                    <a:pt x="17237" y="31080"/>
                  </a:lnTo>
                  <a:lnTo>
                    <a:pt x="18523" y="30948"/>
                  </a:lnTo>
                  <a:lnTo>
                    <a:pt x="19841" y="30751"/>
                  </a:lnTo>
                  <a:lnTo>
                    <a:pt x="21159" y="30520"/>
                  </a:lnTo>
                  <a:lnTo>
                    <a:pt x="22544" y="30256"/>
                  </a:lnTo>
                  <a:lnTo>
                    <a:pt x="23961" y="29960"/>
                  </a:lnTo>
                  <a:lnTo>
                    <a:pt x="25378" y="29630"/>
                  </a:lnTo>
                  <a:lnTo>
                    <a:pt x="26828" y="29268"/>
                  </a:lnTo>
                  <a:lnTo>
                    <a:pt x="28311" y="28872"/>
                  </a:lnTo>
                  <a:lnTo>
                    <a:pt x="29827" y="28444"/>
                  </a:lnTo>
                  <a:lnTo>
                    <a:pt x="31344" y="27982"/>
                  </a:lnTo>
                  <a:lnTo>
                    <a:pt x="32860" y="27488"/>
                  </a:lnTo>
                  <a:lnTo>
                    <a:pt x="34409" y="26927"/>
                  </a:lnTo>
                  <a:lnTo>
                    <a:pt x="35958" y="26367"/>
                  </a:lnTo>
                  <a:lnTo>
                    <a:pt x="35958" y="26367"/>
                  </a:lnTo>
                  <a:lnTo>
                    <a:pt x="37507" y="25774"/>
                  </a:lnTo>
                  <a:lnTo>
                    <a:pt x="39023" y="25148"/>
                  </a:lnTo>
                  <a:lnTo>
                    <a:pt x="40473" y="24522"/>
                  </a:lnTo>
                  <a:lnTo>
                    <a:pt x="41923" y="23862"/>
                  </a:lnTo>
                  <a:lnTo>
                    <a:pt x="43340" y="23203"/>
                  </a:lnTo>
                  <a:lnTo>
                    <a:pt x="44725" y="22544"/>
                  </a:lnTo>
                  <a:lnTo>
                    <a:pt x="46043" y="21852"/>
                  </a:lnTo>
                  <a:lnTo>
                    <a:pt x="47328" y="21160"/>
                  </a:lnTo>
                  <a:lnTo>
                    <a:pt x="48581" y="20435"/>
                  </a:lnTo>
                  <a:lnTo>
                    <a:pt x="49800" y="19743"/>
                  </a:lnTo>
                  <a:lnTo>
                    <a:pt x="50954" y="19017"/>
                  </a:lnTo>
                  <a:lnTo>
                    <a:pt x="52074" y="18292"/>
                  </a:lnTo>
                  <a:lnTo>
                    <a:pt x="53129" y="17567"/>
                  </a:lnTo>
                  <a:lnTo>
                    <a:pt x="54151" y="16842"/>
                  </a:lnTo>
                  <a:lnTo>
                    <a:pt x="55107" y="16084"/>
                  </a:lnTo>
                  <a:lnTo>
                    <a:pt x="56029" y="15359"/>
                  </a:lnTo>
                  <a:lnTo>
                    <a:pt x="56029" y="15359"/>
                  </a:lnTo>
                  <a:lnTo>
                    <a:pt x="56787" y="14700"/>
                  </a:lnTo>
                  <a:lnTo>
                    <a:pt x="57513" y="14041"/>
                  </a:lnTo>
                  <a:lnTo>
                    <a:pt x="58205" y="13382"/>
                  </a:lnTo>
                  <a:lnTo>
                    <a:pt x="58831" y="12755"/>
                  </a:lnTo>
                  <a:lnTo>
                    <a:pt x="59391" y="12129"/>
                  </a:lnTo>
                  <a:lnTo>
                    <a:pt x="59918" y="11503"/>
                  </a:lnTo>
                  <a:lnTo>
                    <a:pt x="60380" y="10910"/>
                  </a:lnTo>
                  <a:lnTo>
                    <a:pt x="60775" y="10316"/>
                  </a:lnTo>
                  <a:lnTo>
                    <a:pt x="61105" y="9756"/>
                  </a:lnTo>
                  <a:lnTo>
                    <a:pt x="61402" y="9196"/>
                  </a:lnTo>
                  <a:lnTo>
                    <a:pt x="61599" y="8668"/>
                  </a:lnTo>
                  <a:lnTo>
                    <a:pt x="61764" y="8141"/>
                  </a:lnTo>
                  <a:lnTo>
                    <a:pt x="61863" y="7647"/>
                  </a:lnTo>
                  <a:lnTo>
                    <a:pt x="61863" y="7152"/>
                  </a:lnTo>
                  <a:lnTo>
                    <a:pt x="61830" y="6724"/>
                  </a:lnTo>
                  <a:lnTo>
                    <a:pt x="61698" y="6295"/>
                  </a:lnTo>
                  <a:lnTo>
                    <a:pt x="61698" y="6295"/>
                  </a:lnTo>
                  <a:lnTo>
                    <a:pt x="61533" y="5933"/>
                  </a:lnTo>
                  <a:lnTo>
                    <a:pt x="61303" y="5570"/>
                  </a:lnTo>
                  <a:lnTo>
                    <a:pt x="61039" y="5274"/>
                  </a:lnTo>
                  <a:lnTo>
                    <a:pt x="60709" y="4977"/>
                  </a:lnTo>
                  <a:lnTo>
                    <a:pt x="60314" y="4713"/>
                  </a:lnTo>
                  <a:lnTo>
                    <a:pt x="59886" y="4450"/>
                  </a:lnTo>
                  <a:lnTo>
                    <a:pt x="59391" y="4219"/>
                  </a:lnTo>
                  <a:lnTo>
                    <a:pt x="58864" y="4021"/>
                  </a:lnTo>
                  <a:lnTo>
                    <a:pt x="58304" y="3857"/>
                  </a:lnTo>
                  <a:lnTo>
                    <a:pt x="57677" y="3692"/>
                  </a:lnTo>
                  <a:lnTo>
                    <a:pt x="57018" y="3560"/>
                  </a:lnTo>
                  <a:lnTo>
                    <a:pt x="56293" y="3428"/>
                  </a:lnTo>
                  <a:lnTo>
                    <a:pt x="55568" y="3329"/>
                  </a:lnTo>
                  <a:lnTo>
                    <a:pt x="54777" y="3263"/>
                  </a:lnTo>
                  <a:lnTo>
                    <a:pt x="53953" y="3230"/>
                  </a:lnTo>
                  <a:lnTo>
                    <a:pt x="53096" y="3197"/>
                  </a:lnTo>
                  <a:lnTo>
                    <a:pt x="53096" y="3197"/>
                  </a:lnTo>
                  <a:lnTo>
                    <a:pt x="52569" y="2373"/>
                  </a:lnTo>
                  <a:lnTo>
                    <a:pt x="52041" y="1549"/>
                  </a:lnTo>
                  <a:lnTo>
                    <a:pt x="51448" y="791"/>
                  </a:lnTo>
                  <a:lnTo>
                    <a:pt x="50855" y="33"/>
                  </a:lnTo>
                  <a:lnTo>
                    <a:pt x="50855" y="33"/>
                  </a:lnTo>
                  <a:close/>
                </a:path>
              </a:pathLst>
            </a:custGeom>
            <a:solidFill>
              <a:srgbClr val="E3793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8" name="Google Shape;3868;p40"/>
            <p:cNvSpPr/>
            <p:nvPr/>
          </p:nvSpPr>
          <p:spPr>
            <a:xfrm>
              <a:off x="5689450" y="2546850"/>
              <a:ext cx="162325" cy="163175"/>
            </a:xfrm>
            <a:custGeom>
              <a:avLst/>
              <a:gdLst/>
              <a:ahLst/>
              <a:cxnLst/>
              <a:rect l="l" t="t" r="r" b="b"/>
              <a:pathLst>
                <a:path w="6493" h="6527" extrusionOk="0">
                  <a:moveTo>
                    <a:pt x="3230" y="6526"/>
                  </a:moveTo>
                  <a:lnTo>
                    <a:pt x="3230" y="6526"/>
                  </a:lnTo>
                  <a:lnTo>
                    <a:pt x="3560" y="6493"/>
                  </a:lnTo>
                  <a:lnTo>
                    <a:pt x="3889" y="6461"/>
                  </a:lnTo>
                  <a:lnTo>
                    <a:pt x="4219" y="6362"/>
                  </a:lnTo>
                  <a:lnTo>
                    <a:pt x="4515" y="6263"/>
                  </a:lnTo>
                  <a:lnTo>
                    <a:pt x="4779" y="6131"/>
                  </a:lnTo>
                  <a:lnTo>
                    <a:pt x="5043" y="5966"/>
                  </a:lnTo>
                  <a:lnTo>
                    <a:pt x="5306" y="5768"/>
                  </a:lnTo>
                  <a:lnTo>
                    <a:pt x="5537" y="5571"/>
                  </a:lnTo>
                  <a:lnTo>
                    <a:pt x="5735" y="5340"/>
                  </a:lnTo>
                  <a:lnTo>
                    <a:pt x="5933" y="5076"/>
                  </a:lnTo>
                  <a:lnTo>
                    <a:pt x="6097" y="4813"/>
                  </a:lnTo>
                  <a:lnTo>
                    <a:pt x="6229" y="4516"/>
                  </a:lnTo>
                  <a:lnTo>
                    <a:pt x="6361" y="4219"/>
                  </a:lnTo>
                  <a:lnTo>
                    <a:pt x="6427" y="3923"/>
                  </a:lnTo>
                  <a:lnTo>
                    <a:pt x="6460" y="3593"/>
                  </a:lnTo>
                  <a:lnTo>
                    <a:pt x="6493" y="3264"/>
                  </a:lnTo>
                  <a:lnTo>
                    <a:pt x="6493" y="3264"/>
                  </a:lnTo>
                  <a:lnTo>
                    <a:pt x="6460" y="2934"/>
                  </a:lnTo>
                  <a:lnTo>
                    <a:pt x="6427" y="2604"/>
                  </a:lnTo>
                  <a:lnTo>
                    <a:pt x="6361" y="2308"/>
                  </a:lnTo>
                  <a:lnTo>
                    <a:pt x="6229" y="2011"/>
                  </a:lnTo>
                  <a:lnTo>
                    <a:pt x="6097" y="1714"/>
                  </a:lnTo>
                  <a:lnTo>
                    <a:pt x="5933" y="1451"/>
                  </a:lnTo>
                  <a:lnTo>
                    <a:pt x="5735" y="1187"/>
                  </a:lnTo>
                  <a:lnTo>
                    <a:pt x="5537" y="956"/>
                  </a:lnTo>
                  <a:lnTo>
                    <a:pt x="5306" y="759"/>
                  </a:lnTo>
                  <a:lnTo>
                    <a:pt x="5043" y="561"/>
                  </a:lnTo>
                  <a:lnTo>
                    <a:pt x="4779" y="396"/>
                  </a:lnTo>
                  <a:lnTo>
                    <a:pt x="4515" y="264"/>
                  </a:lnTo>
                  <a:lnTo>
                    <a:pt x="4219" y="165"/>
                  </a:lnTo>
                  <a:lnTo>
                    <a:pt x="3889" y="67"/>
                  </a:lnTo>
                  <a:lnTo>
                    <a:pt x="3560" y="34"/>
                  </a:lnTo>
                  <a:lnTo>
                    <a:pt x="3230" y="1"/>
                  </a:lnTo>
                  <a:lnTo>
                    <a:pt x="3230" y="1"/>
                  </a:lnTo>
                  <a:lnTo>
                    <a:pt x="2900" y="34"/>
                  </a:lnTo>
                  <a:lnTo>
                    <a:pt x="2571" y="67"/>
                  </a:lnTo>
                  <a:lnTo>
                    <a:pt x="2274" y="165"/>
                  </a:lnTo>
                  <a:lnTo>
                    <a:pt x="1978" y="264"/>
                  </a:lnTo>
                  <a:lnTo>
                    <a:pt x="1681" y="396"/>
                  </a:lnTo>
                  <a:lnTo>
                    <a:pt x="1417" y="561"/>
                  </a:lnTo>
                  <a:lnTo>
                    <a:pt x="1187" y="759"/>
                  </a:lnTo>
                  <a:lnTo>
                    <a:pt x="956" y="956"/>
                  </a:lnTo>
                  <a:lnTo>
                    <a:pt x="725" y="1187"/>
                  </a:lnTo>
                  <a:lnTo>
                    <a:pt x="560" y="1451"/>
                  </a:lnTo>
                  <a:lnTo>
                    <a:pt x="396" y="1714"/>
                  </a:lnTo>
                  <a:lnTo>
                    <a:pt x="231" y="2011"/>
                  </a:lnTo>
                  <a:lnTo>
                    <a:pt x="132" y="2308"/>
                  </a:lnTo>
                  <a:lnTo>
                    <a:pt x="66" y="2604"/>
                  </a:lnTo>
                  <a:lnTo>
                    <a:pt x="0" y="2934"/>
                  </a:lnTo>
                  <a:lnTo>
                    <a:pt x="0" y="3264"/>
                  </a:lnTo>
                  <a:lnTo>
                    <a:pt x="0" y="3264"/>
                  </a:lnTo>
                  <a:lnTo>
                    <a:pt x="0" y="3593"/>
                  </a:lnTo>
                  <a:lnTo>
                    <a:pt x="66" y="3923"/>
                  </a:lnTo>
                  <a:lnTo>
                    <a:pt x="132" y="4219"/>
                  </a:lnTo>
                  <a:lnTo>
                    <a:pt x="231" y="4516"/>
                  </a:lnTo>
                  <a:lnTo>
                    <a:pt x="396" y="4813"/>
                  </a:lnTo>
                  <a:lnTo>
                    <a:pt x="560" y="5076"/>
                  </a:lnTo>
                  <a:lnTo>
                    <a:pt x="725" y="5340"/>
                  </a:lnTo>
                  <a:lnTo>
                    <a:pt x="956" y="5571"/>
                  </a:lnTo>
                  <a:lnTo>
                    <a:pt x="1187" y="5768"/>
                  </a:lnTo>
                  <a:lnTo>
                    <a:pt x="1417" y="5966"/>
                  </a:lnTo>
                  <a:lnTo>
                    <a:pt x="1681" y="6131"/>
                  </a:lnTo>
                  <a:lnTo>
                    <a:pt x="1978" y="6263"/>
                  </a:lnTo>
                  <a:lnTo>
                    <a:pt x="2274" y="6362"/>
                  </a:lnTo>
                  <a:lnTo>
                    <a:pt x="2571" y="6461"/>
                  </a:lnTo>
                  <a:lnTo>
                    <a:pt x="2900" y="6493"/>
                  </a:lnTo>
                  <a:lnTo>
                    <a:pt x="3230" y="6526"/>
                  </a:lnTo>
                  <a:lnTo>
                    <a:pt x="3230" y="6526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69" name="Google Shape;3869;p40"/>
            <p:cNvSpPr/>
            <p:nvPr/>
          </p:nvSpPr>
          <p:spPr>
            <a:xfrm>
              <a:off x="5722400" y="2580625"/>
              <a:ext cx="95600" cy="95625"/>
            </a:xfrm>
            <a:custGeom>
              <a:avLst/>
              <a:gdLst/>
              <a:ahLst/>
              <a:cxnLst/>
              <a:rect l="l" t="t" r="r" b="b"/>
              <a:pathLst>
                <a:path w="3824" h="3825" extrusionOk="0">
                  <a:moveTo>
                    <a:pt x="1912" y="3824"/>
                  </a:moveTo>
                  <a:lnTo>
                    <a:pt x="1912" y="3824"/>
                  </a:lnTo>
                  <a:lnTo>
                    <a:pt x="2110" y="3791"/>
                  </a:lnTo>
                  <a:lnTo>
                    <a:pt x="2308" y="3791"/>
                  </a:lnTo>
                  <a:lnTo>
                    <a:pt x="2670" y="3659"/>
                  </a:lnTo>
                  <a:lnTo>
                    <a:pt x="3000" y="3495"/>
                  </a:lnTo>
                  <a:lnTo>
                    <a:pt x="3263" y="3264"/>
                  </a:lnTo>
                  <a:lnTo>
                    <a:pt x="3494" y="2967"/>
                  </a:lnTo>
                  <a:lnTo>
                    <a:pt x="3692" y="2638"/>
                  </a:lnTo>
                  <a:lnTo>
                    <a:pt x="3791" y="2308"/>
                  </a:lnTo>
                  <a:lnTo>
                    <a:pt x="3824" y="2110"/>
                  </a:lnTo>
                  <a:lnTo>
                    <a:pt x="3824" y="1913"/>
                  </a:lnTo>
                  <a:lnTo>
                    <a:pt x="3824" y="1913"/>
                  </a:lnTo>
                  <a:lnTo>
                    <a:pt x="3824" y="1715"/>
                  </a:lnTo>
                  <a:lnTo>
                    <a:pt x="3791" y="1517"/>
                  </a:lnTo>
                  <a:lnTo>
                    <a:pt x="3692" y="1155"/>
                  </a:lnTo>
                  <a:lnTo>
                    <a:pt x="3494" y="858"/>
                  </a:lnTo>
                  <a:lnTo>
                    <a:pt x="3263" y="561"/>
                  </a:lnTo>
                  <a:lnTo>
                    <a:pt x="3000" y="331"/>
                  </a:lnTo>
                  <a:lnTo>
                    <a:pt x="2670" y="133"/>
                  </a:lnTo>
                  <a:lnTo>
                    <a:pt x="2308" y="34"/>
                  </a:lnTo>
                  <a:lnTo>
                    <a:pt x="2110" y="1"/>
                  </a:lnTo>
                  <a:lnTo>
                    <a:pt x="1912" y="1"/>
                  </a:lnTo>
                  <a:lnTo>
                    <a:pt x="1912" y="1"/>
                  </a:lnTo>
                  <a:lnTo>
                    <a:pt x="1714" y="1"/>
                  </a:lnTo>
                  <a:lnTo>
                    <a:pt x="1550" y="34"/>
                  </a:lnTo>
                  <a:lnTo>
                    <a:pt x="1187" y="133"/>
                  </a:lnTo>
                  <a:lnTo>
                    <a:pt x="857" y="331"/>
                  </a:lnTo>
                  <a:lnTo>
                    <a:pt x="561" y="561"/>
                  </a:lnTo>
                  <a:lnTo>
                    <a:pt x="330" y="858"/>
                  </a:lnTo>
                  <a:lnTo>
                    <a:pt x="165" y="1155"/>
                  </a:lnTo>
                  <a:lnTo>
                    <a:pt x="66" y="1517"/>
                  </a:lnTo>
                  <a:lnTo>
                    <a:pt x="33" y="1715"/>
                  </a:lnTo>
                  <a:lnTo>
                    <a:pt x="0" y="1913"/>
                  </a:lnTo>
                  <a:lnTo>
                    <a:pt x="0" y="1913"/>
                  </a:lnTo>
                  <a:lnTo>
                    <a:pt x="33" y="2110"/>
                  </a:lnTo>
                  <a:lnTo>
                    <a:pt x="66" y="2308"/>
                  </a:lnTo>
                  <a:lnTo>
                    <a:pt x="165" y="2638"/>
                  </a:lnTo>
                  <a:lnTo>
                    <a:pt x="330" y="2967"/>
                  </a:lnTo>
                  <a:lnTo>
                    <a:pt x="561" y="3264"/>
                  </a:lnTo>
                  <a:lnTo>
                    <a:pt x="857" y="3495"/>
                  </a:lnTo>
                  <a:lnTo>
                    <a:pt x="1187" y="3659"/>
                  </a:lnTo>
                  <a:lnTo>
                    <a:pt x="1550" y="3791"/>
                  </a:lnTo>
                  <a:lnTo>
                    <a:pt x="1714" y="3791"/>
                  </a:lnTo>
                  <a:lnTo>
                    <a:pt x="1912" y="3824"/>
                  </a:lnTo>
                  <a:lnTo>
                    <a:pt x="1912" y="3824"/>
                  </a:lnTo>
                  <a:close/>
                </a:path>
              </a:pathLst>
            </a:custGeom>
            <a:solidFill>
              <a:srgbClr val="FFE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0" name="Google Shape;3870;p40"/>
            <p:cNvSpPr/>
            <p:nvPr/>
          </p:nvSpPr>
          <p:spPr>
            <a:xfrm>
              <a:off x="5603750" y="2657275"/>
              <a:ext cx="80775" cy="80775"/>
            </a:xfrm>
            <a:custGeom>
              <a:avLst/>
              <a:gdLst/>
              <a:ahLst/>
              <a:cxnLst/>
              <a:rect l="l" t="t" r="r" b="b"/>
              <a:pathLst>
                <a:path w="3231" h="3231" extrusionOk="0">
                  <a:moveTo>
                    <a:pt x="1615" y="3230"/>
                  </a:moveTo>
                  <a:lnTo>
                    <a:pt x="1615" y="3230"/>
                  </a:lnTo>
                  <a:lnTo>
                    <a:pt x="1945" y="3197"/>
                  </a:lnTo>
                  <a:lnTo>
                    <a:pt x="2242" y="3098"/>
                  </a:lnTo>
                  <a:lnTo>
                    <a:pt x="2505" y="2933"/>
                  </a:lnTo>
                  <a:lnTo>
                    <a:pt x="2769" y="2736"/>
                  </a:lnTo>
                  <a:lnTo>
                    <a:pt x="2967" y="2505"/>
                  </a:lnTo>
                  <a:lnTo>
                    <a:pt x="3099" y="2241"/>
                  </a:lnTo>
                  <a:lnTo>
                    <a:pt x="3197" y="1945"/>
                  </a:lnTo>
                  <a:lnTo>
                    <a:pt x="3230" y="1615"/>
                  </a:lnTo>
                  <a:lnTo>
                    <a:pt x="3230" y="1615"/>
                  </a:lnTo>
                  <a:lnTo>
                    <a:pt x="3197" y="1285"/>
                  </a:lnTo>
                  <a:lnTo>
                    <a:pt x="3099" y="989"/>
                  </a:lnTo>
                  <a:lnTo>
                    <a:pt x="2967" y="725"/>
                  </a:lnTo>
                  <a:lnTo>
                    <a:pt x="2769" y="494"/>
                  </a:lnTo>
                  <a:lnTo>
                    <a:pt x="2505" y="297"/>
                  </a:lnTo>
                  <a:lnTo>
                    <a:pt x="2242" y="132"/>
                  </a:lnTo>
                  <a:lnTo>
                    <a:pt x="1945" y="33"/>
                  </a:lnTo>
                  <a:lnTo>
                    <a:pt x="1615" y="0"/>
                  </a:lnTo>
                  <a:lnTo>
                    <a:pt x="1615" y="0"/>
                  </a:lnTo>
                  <a:lnTo>
                    <a:pt x="1286" y="33"/>
                  </a:lnTo>
                  <a:lnTo>
                    <a:pt x="989" y="132"/>
                  </a:lnTo>
                  <a:lnTo>
                    <a:pt x="726" y="297"/>
                  </a:lnTo>
                  <a:lnTo>
                    <a:pt x="495" y="494"/>
                  </a:lnTo>
                  <a:lnTo>
                    <a:pt x="297" y="725"/>
                  </a:lnTo>
                  <a:lnTo>
                    <a:pt x="132" y="989"/>
                  </a:lnTo>
                  <a:lnTo>
                    <a:pt x="33" y="1285"/>
                  </a:lnTo>
                  <a:lnTo>
                    <a:pt x="0" y="1615"/>
                  </a:lnTo>
                  <a:lnTo>
                    <a:pt x="0" y="1615"/>
                  </a:lnTo>
                  <a:lnTo>
                    <a:pt x="33" y="1945"/>
                  </a:lnTo>
                  <a:lnTo>
                    <a:pt x="132" y="2241"/>
                  </a:lnTo>
                  <a:lnTo>
                    <a:pt x="297" y="2505"/>
                  </a:lnTo>
                  <a:lnTo>
                    <a:pt x="495" y="2736"/>
                  </a:lnTo>
                  <a:lnTo>
                    <a:pt x="726" y="2933"/>
                  </a:lnTo>
                  <a:lnTo>
                    <a:pt x="989" y="3098"/>
                  </a:lnTo>
                  <a:lnTo>
                    <a:pt x="1286" y="3197"/>
                  </a:lnTo>
                  <a:lnTo>
                    <a:pt x="1615" y="3230"/>
                  </a:lnTo>
                  <a:lnTo>
                    <a:pt x="1615" y="3230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1" name="Google Shape;3871;p40"/>
            <p:cNvSpPr/>
            <p:nvPr/>
          </p:nvSpPr>
          <p:spPr>
            <a:xfrm>
              <a:off x="5861650" y="2663025"/>
              <a:ext cx="34625" cy="35475"/>
            </a:xfrm>
            <a:custGeom>
              <a:avLst/>
              <a:gdLst/>
              <a:ahLst/>
              <a:cxnLst/>
              <a:rect l="l" t="t" r="r" b="b"/>
              <a:pathLst>
                <a:path w="1385" h="1419" extrusionOk="0">
                  <a:moveTo>
                    <a:pt x="693" y="1418"/>
                  </a:moveTo>
                  <a:lnTo>
                    <a:pt x="693" y="1418"/>
                  </a:lnTo>
                  <a:lnTo>
                    <a:pt x="824" y="1418"/>
                  </a:lnTo>
                  <a:lnTo>
                    <a:pt x="956" y="1385"/>
                  </a:lnTo>
                  <a:lnTo>
                    <a:pt x="1088" y="1319"/>
                  </a:lnTo>
                  <a:lnTo>
                    <a:pt x="1187" y="1220"/>
                  </a:lnTo>
                  <a:lnTo>
                    <a:pt x="1286" y="1121"/>
                  </a:lnTo>
                  <a:lnTo>
                    <a:pt x="1352" y="990"/>
                  </a:lnTo>
                  <a:lnTo>
                    <a:pt x="1385" y="858"/>
                  </a:lnTo>
                  <a:lnTo>
                    <a:pt x="1385" y="726"/>
                  </a:lnTo>
                  <a:lnTo>
                    <a:pt x="1385" y="726"/>
                  </a:lnTo>
                  <a:lnTo>
                    <a:pt x="1385" y="594"/>
                  </a:lnTo>
                  <a:lnTo>
                    <a:pt x="1352" y="462"/>
                  </a:lnTo>
                  <a:lnTo>
                    <a:pt x="1286" y="330"/>
                  </a:lnTo>
                  <a:lnTo>
                    <a:pt x="1187" y="232"/>
                  </a:lnTo>
                  <a:lnTo>
                    <a:pt x="1088" y="133"/>
                  </a:lnTo>
                  <a:lnTo>
                    <a:pt x="956" y="67"/>
                  </a:lnTo>
                  <a:lnTo>
                    <a:pt x="824" y="34"/>
                  </a:lnTo>
                  <a:lnTo>
                    <a:pt x="693" y="1"/>
                  </a:lnTo>
                  <a:lnTo>
                    <a:pt x="693" y="1"/>
                  </a:lnTo>
                  <a:lnTo>
                    <a:pt x="561" y="34"/>
                  </a:lnTo>
                  <a:lnTo>
                    <a:pt x="429" y="67"/>
                  </a:lnTo>
                  <a:lnTo>
                    <a:pt x="297" y="133"/>
                  </a:lnTo>
                  <a:lnTo>
                    <a:pt x="198" y="232"/>
                  </a:lnTo>
                  <a:lnTo>
                    <a:pt x="99" y="330"/>
                  </a:lnTo>
                  <a:lnTo>
                    <a:pt x="33" y="462"/>
                  </a:lnTo>
                  <a:lnTo>
                    <a:pt x="0" y="594"/>
                  </a:lnTo>
                  <a:lnTo>
                    <a:pt x="0" y="726"/>
                  </a:lnTo>
                  <a:lnTo>
                    <a:pt x="0" y="726"/>
                  </a:lnTo>
                  <a:lnTo>
                    <a:pt x="0" y="858"/>
                  </a:lnTo>
                  <a:lnTo>
                    <a:pt x="33" y="990"/>
                  </a:lnTo>
                  <a:lnTo>
                    <a:pt x="99" y="1121"/>
                  </a:lnTo>
                  <a:lnTo>
                    <a:pt x="198" y="1220"/>
                  </a:lnTo>
                  <a:lnTo>
                    <a:pt x="297" y="1319"/>
                  </a:lnTo>
                  <a:lnTo>
                    <a:pt x="429" y="1385"/>
                  </a:lnTo>
                  <a:lnTo>
                    <a:pt x="561" y="1418"/>
                  </a:lnTo>
                  <a:lnTo>
                    <a:pt x="693" y="1418"/>
                  </a:lnTo>
                  <a:lnTo>
                    <a:pt x="693" y="1418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2" name="Google Shape;3872;p40"/>
            <p:cNvSpPr/>
            <p:nvPr/>
          </p:nvSpPr>
          <p:spPr>
            <a:xfrm>
              <a:off x="5916025" y="2392775"/>
              <a:ext cx="111275" cy="111250"/>
            </a:xfrm>
            <a:custGeom>
              <a:avLst/>
              <a:gdLst/>
              <a:ahLst/>
              <a:cxnLst/>
              <a:rect l="l" t="t" r="r" b="b"/>
              <a:pathLst>
                <a:path w="4451" h="4450" extrusionOk="0">
                  <a:moveTo>
                    <a:pt x="2242" y="4450"/>
                  </a:moveTo>
                  <a:lnTo>
                    <a:pt x="2242" y="4450"/>
                  </a:lnTo>
                  <a:lnTo>
                    <a:pt x="2473" y="4450"/>
                  </a:lnTo>
                  <a:lnTo>
                    <a:pt x="2670" y="4417"/>
                  </a:lnTo>
                  <a:lnTo>
                    <a:pt x="2901" y="4351"/>
                  </a:lnTo>
                  <a:lnTo>
                    <a:pt x="3099" y="4285"/>
                  </a:lnTo>
                  <a:lnTo>
                    <a:pt x="3297" y="4186"/>
                  </a:lnTo>
                  <a:lnTo>
                    <a:pt x="3494" y="4054"/>
                  </a:lnTo>
                  <a:lnTo>
                    <a:pt x="3659" y="3955"/>
                  </a:lnTo>
                  <a:lnTo>
                    <a:pt x="3824" y="3791"/>
                  </a:lnTo>
                  <a:lnTo>
                    <a:pt x="3956" y="3626"/>
                  </a:lnTo>
                  <a:lnTo>
                    <a:pt x="4088" y="3461"/>
                  </a:lnTo>
                  <a:lnTo>
                    <a:pt x="4186" y="3296"/>
                  </a:lnTo>
                  <a:lnTo>
                    <a:pt x="4285" y="3099"/>
                  </a:lnTo>
                  <a:lnTo>
                    <a:pt x="4351" y="2868"/>
                  </a:lnTo>
                  <a:lnTo>
                    <a:pt x="4417" y="2670"/>
                  </a:lnTo>
                  <a:lnTo>
                    <a:pt x="4450" y="2439"/>
                  </a:lnTo>
                  <a:lnTo>
                    <a:pt x="4450" y="2209"/>
                  </a:lnTo>
                  <a:lnTo>
                    <a:pt x="4450" y="2209"/>
                  </a:lnTo>
                  <a:lnTo>
                    <a:pt x="4450" y="1978"/>
                  </a:lnTo>
                  <a:lnTo>
                    <a:pt x="4417" y="1780"/>
                  </a:lnTo>
                  <a:lnTo>
                    <a:pt x="4351" y="1549"/>
                  </a:lnTo>
                  <a:lnTo>
                    <a:pt x="4285" y="1352"/>
                  </a:lnTo>
                  <a:lnTo>
                    <a:pt x="4186" y="1154"/>
                  </a:lnTo>
                  <a:lnTo>
                    <a:pt x="4088" y="989"/>
                  </a:lnTo>
                  <a:lnTo>
                    <a:pt x="3956" y="791"/>
                  </a:lnTo>
                  <a:lnTo>
                    <a:pt x="3824" y="660"/>
                  </a:lnTo>
                  <a:lnTo>
                    <a:pt x="3659" y="495"/>
                  </a:lnTo>
                  <a:lnTo>
                    <a:pt x="3494" y="363"/>
                  </a:lnTo>
                  <a:lnTo>
                    <a:pt x="3297" y="264"/>
                  </a:lnTo>
                  <a:lnTo>
                    <a:pt x="3099" y="165"/>
                  </a:lnTo>
                  <a:lnTo>
                    <a:pt x="2901" y="99"/>
                  </a:lnTo>
                  <a:lnTo>
                    <a:pt x="2670" y="33"/>
                  </a:lnTo>
                  <a:lnTo>
                    <a:pt x="2473" y="0"/>
                  </a:lnTo>
                  <a:lnTo>
                    <a:pt x="2242" y="0"/>
                  </a:lnTo>
                  <a:lnTo>
                    <a:pt x="2242" y="0"/>
                  </a:lnTo>
                  <a:lnTo>
                    <a:pt x="2011" y="0"/>
                  </a:lnTo>
                  <a:lnTo>
                    <a:pt x="1780" y="33"/>
                  </a:lnTo>
                  <a:lnTo>
                    <a:pt x="1583" y="99"/>
                  </a:lnTo>
                  <a:lnTo>
                    <a:pt x="1385" y="165"/>
                  </a:lnTo>
                  <a:lnTo>
                    <a:pt x="1187" y="264"/>
                  </a:lnTo>
                  <a:lnTo>
                    <a:pt x="989" y="363"/>
                  </a:lnTo>
                  <a:lnTo>
                    <a:pt x="825" y="495"/>
                  </a:lnTo>
                  <a:lnTo>
                    <a:pt x="660" y="660"/>
                  </a:lnTo>
                  <a:lnTo>
                    <a:pt x="528" y="791"/>
                  </a:lnTo>
                  <a:lnTo>
                    <a:pt x="396" y="989"/>
                  </a:lnTo>
                  <a:lnTo>
                    <a:pt x="264" y="1154"/>
                  </a:lnTo>
                  <a:lnTo>
                    <a:pt x="165" y="1352"/>
                  </a:lnTo>
                  <a:lnTo>
                    <a:pt x="100" y="1549"/>
                  </a:lnTo>
                  <a:lnTo>
                    <a:pt x="67" y="1780"/>
                  </a:lnTo>
                  <a:lnTo>
                    <a:pt x="34" y="1978"/>
                  </a:lnTo>
                  <a:lnTo>
                    <a:pt x="1" y="2209"/>
                  </a:lnTo>
                  <a:lnTo>
                    <a:pt x="1" y="2209"/>
                  </a:lnTo>
                  <a:lnTo>
                    <a:pt x="34" y="2439"/>
                  </a:lnTo>
                  <a:lnTo>
                    <a:pt x="67" y="2670"/>
                  </a:lnTo>
                  <a:lnTo>
                    <a:pt x="100" y="2868"/>
                  </a:lnTo>
                  <a:lnTo>
                    <a:pt x="165" y="3099"/>
                  </a:lnTo>
                  <a:lnTo>
                    <a:pt x="264" y="3296"/>
                  </a:lnTo>
                  <a:lnTo>
                    <a:pt x="396" y="3461"/>
                  </a:lnTo>
                  <a:lnTo>
                    <a:pt x="528" y="3626"/>
                  </a:lnTo>
                  <a:lnTo>
                    <a:pt x="660" y="3791"/>
                  </a:lnTo>
                  <a:lnTo>
                    <a:pt x="825" y="3955"/>
                  </a:lnTo>
                  <a:lnTo>
                    <a:pt x="989" y="4054"/>
                  </a:lnTo>
                  <a:lnTo>
                    <a:pt x="1187" y="4186"/>
                  </a:lnTo>
                  <a:lnTo>
                    <a:pt x="1385" y="4285"/>
                  </a:lnTo>
                  <a:lnTo>
                    <a:pt x="1583" y="4351"/>
                  </a:lnTo>
                  <a:lnTo>
                    <a:pt x="1780" y="4417"/>
                  </a:lnTo>
                  <a:lnTo>
                    <a:pt x="2011" y="4450"/>
                  </a:lnTo>
                  <a:lnTo>
                    <a:pt x="2242" y="4450"/>
                  </a:lnTo>
                  <a:lnTo>
                    <a:pt x="2242" y="4450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3" name="Google Shape;3873;p40"/>
            <p:cNvSpPr/>
            <p:nvPr/>
          </p:nvSpPr>
          <p:spPr>
            <a:xfrm>
              <a:off x="5940750" y="2417500"/>
              <a:ext cx="61825" cy="61825"/>
            </a:xfrm>
            <a:custGeom>
              <a:avLst/>
              <a:gdLst/>
              <a:ahLst/>
              <a:cxnLst/>
              <a:rect l="l" t="t" r="r" b="b"/>
              <a:pathLst>
                <a:path w="2473" h="2473" extrusionOk="0">
                  <a:moveTo>
                    <a:pt x="1253" y="2472"/>
                  </a:moveTo>
                  <a:lnTo>
                    <a:pt x="1253" y="2472"/>
                  </a:lnTo>
                  <a:lnTo>
                    <a:pt x="1484" y="2439"/>
                  </a:lnTo>
                  <a:lnTo>
                    <a:pt x="1714" y="2373"/>
                  </a:lnTo>
                  <a:lnTo>
                    <a:pt x="1945" y="2241"/>
                  </a:lnTo>
                  <a:lnTo>
                    <a:pt x="2110" y="2110"/>
                  </a:lnTo>
                  <a:lnTo>
                    <a:pt x="2275" y="1912"/>
                  </a:lnTo>
                  <a:lnTo>
                    <a:pt x="2373" y="1714"/>
                  </a:lnTo>
                  <a:lnTo>
                    <a:pt x="2472" y="1483"/>
                  </a:lnTo>
                  <a:lnTo>
                    <a:pt x="2472" y="1220"/>
                  </a:lnTo>
                  <a:lnTo>
                    <a:pt x="2472" y="1220"/>
                  </a:lnTo>
                  <a:lnTo>
                    <a:pt x="2472" y="989"/>
                  </a:lnTo>
                  <a:lnTo>
                    <a:pt x="2373" y="758"/>
                  </a:lnTo>
                  <a:lnTo>
                    <a:pt x="2275" y="528"/>
                  </a:lnTo>
                  <a:lnTo>
                    <a:pt x="2110" y="363"/>
                  </a:lnTo>
                  <a:lnTo>
                    <a:pt x="1945" y="198"/>
                  </a:lnTo>
                  <a:lnTo>
                    <a:pt x="1714" y="99"/>
                  </a:lnTo>
                  <a:lnTo>
                    <a:pt x="1484" y="33"/>
                  </a:lnTo>
                  <a:lnTo>
                    <a:pt x="1253" y="0"/>
                  </a:lnTo>
                  <a:lnTo>
                    <a:pt x="1253" y="0"/>
                  </a:lnTo>
                  <a:lnTo>
                    <a:pt x="989" y="33"/>
                  </a:lnTo>
                  <a:lnTo>
                    <a:pt x="758" y="99"/>
                  </a:lnTo>
                  <a:lnTo>
                    <a:pt x="561" y="198"/>
                  </a:lnTo>
                  <a:lnTo>
                    <a:pt x="363" y="363"/>
                  </a:lnTo>
                  <a:lnTo>
                    <a:pt x="231" y="528"/>
                  </a:lnTo>
                  <a:lnTo>
                    <a:pt x="99" y="758"/>
                  </a:lnTo>
                  <a:lnTo>
                    <a:pt x="33" y="989"/>
                  </a:lnTo>
                  <a:lnTo>
                    <a:pt x="0" y="1220"/>
                  </a:lnTo>
                  <a:lnTo>
                    <a:pt x="0" y="1220"/>
                  </a:lnTo>
                  <a:lnTo>
                    <a:pt x="33" y="1483"/>
                  </a:lnTo>
                  <a:lnTo>
                    <a:pt x="99" y="1714"/>
                  </a:lnTo>
                  <a:lnTo>
                    <a:pt x="231" y="1912"/>
                  </a:lnTo>
                  <a:lnTo>
                    <a:pt x="363" y="2110"/>
                  </a:lnTo>
                  <a:lnTo>
                    <a:pt x="561" y="2241"/>
                  </a:lnTo>
                  <a:lnTo>
                    <a:pt x="758" y="2373"/>
                  </a:lnTo>
                  <a:lnTo>
                    <a:pt x="989" y="2439"/>
                  </a:lnTo>
                  <a:lnTo>
                    <a:pt x="1253" y="2472"/>
                  </a:lnTo>
                  <a:lnTo>
                    <a:pt x="1253" y="2472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4" name="Google Shape;3874;p40"/>
            <p:cNvSpPr/>
            <p:nvPr/>
          </p:nvSpPr>
          <p:spPr>
            <a:xfrm>
              <a:off x="6037975" y="2912700"/>
              <a:ext cx="36275" cy="35450"/>
            </a:xfrm>
            <a:custGeom>
              <a:avLst/>
              <a:gdLst/>
              <a:ahLst/>
              <a:cxnLst/>
              <a:rect l="l" t="t" r="r" b="b"/>
              <a:pathLst>
                <a:path w="1451" h="1418" extrusionOk="0">
                  <a:moveTo>
                    <a:pt x="726" y="1417"/>
                  </a:moveTo>
                  <a:lnTo>
                    <a:pt x="726" y="1417"/>
                  </a:lnTo>
                  <a:lnTo>
                    <a:pt x="857" y="1417"/>
                  </a:lnTo>
                  <a:lnTo>
                    <a:pt x="989" y="1384"/>
                  </a:lnTo>
                  <a:lnTo>
                    <a:pt x="1121" y="1319"/>
                  </a:lnTo>
                  <a:lnTo>
                    <a:pt x="1220" y="1220"/>
                  </a:lnTo>
                  <a:lnTo>
                    <a:pt x="1319" y="1121"/>
                  </a:lnTo>
                  <a:lnTo>
                    <a:pt x="1385" y="989"/>
                  </a:lnTo>
                  <a:lnTo>
                    <a:pt x="1418" y="857"/>
                  </a:lnTo>
                  <a:lnTo>
                    <a:pt x="1451" y="692"/>
                  </a:lnTo>
                  <a:lnTo>
                    <a:pt x="1451" y="692"/>
                  </a:lnTo>
                  <a:lnTo>
                    <a:pt x="1418" y="561"/>
                  </a:lnTo>
                  <a:lnTo>
                    <a:pt x="1385" y="429"/>
                  </a:lnTo>
                  <a:lnTo>
                    <a:pt x="1319" y="297"/>
                  </a:lnTo>
                  <a:lnTo>
                    <a:pt x="1220" y="198"/>
                  </a:lnTo>
                  <a:lnTo>
                    <a:pt x="1121" y="99"/>
                  </a:lnTo>
                  <a:lnTo>
                    <a:pt x="989" y="33"/>
                  </a:lnTo>
                  <a:lnTo>
                    <a:pt x="857" y="0"/>
                  </a:lnTo>
                  <a:lnTo>
                    <a:pt x="726" y="0"/>
                  </a:lnTo>
                  <a:lnTo>
                    <a:pt x="726" y="0"/>
                  </a:lnTo>
                  <a:lnTo>
                    <a:pt x="561" y="0"/>
                  </a:lnTo>
                  <a:lnTo>
                    <a:pt x="429" y="33"/>
                  </a:lnTo>
                  <a:lnTo>
                    <a:pt x="330" y="99"/>
                  </a:lnTo>
                  <a:lnTo>
                    <a:pt x="198" y="198"/>
                  </a:lnTo>
                  <a:lnTo>
                    <a:pt x="132" y="297"/>
                  </a:lnTo>
                  <a:lnTo>
                    <a:pt x="66" y="429"/>
                  </a:lnTo>
                  <a:lnTo>
                    <a:pt x="1" y="561"/>
                  </a:lnTo>
                  <a:lnTo>
                    <a:pt x="1" y="692"/>
                  </a:lnTo>
                  <a:lnTo>
                    <a:pt x="1" y="692"/>
                  </a:lnTo>
                  <a:lnTo>
                    <a:pt x="1" y="857"/>
                  </a:lnTo>
                  <a:lnTo>
                    <a:pt x="66" y="989"/>
                  </a:lnTo>
                  <a:lnTo>
                    <a:pt x="132" y="1121"/>
                  </a:lnTo>
                  <a:lnTo>
                    <a:pt x="198" y="1220"/>
                  </a:lnTo>
                  <a:lnTo>
                    <a:pt x="330" y="1319"/>
                  </a:lnTo>
                  <a:lnTo>
                    <a:pt x="429" y="1384"/>
                  </a:lnTo>
                  <a:lnTo>
                    <a:pt x="561" y="1417"/>
                  </a:lnTo>
                  <a:lnTo>
                    <a:pt x="726" y="1417"/>
                  </a:lnTo>
                  <a:lnTo>
                    <a:pt x="726" y="1417"/>
                  </a:lnTo>
                  <a:close/>
                </a:path>
              </a:pathLst>
            </a:custGeom>
            <a:solidFill>
              <a:srgbClr val="E1A15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5" name="Google Shape;3875;p40"/>
            <p:cNvSpPr/>
            <p:nvPr/>
          </p:nvSpPr>
          <p:spPr>
            <a:xfrm>
              <a:off x="5872350" y="2839350"/>
              <a:ext cx="117850" cy="117850"/>
            </a:xfrm>
            <a:custGeom>
              <a:avLst/>
              <a:gdLst/>
              <a:ahLst/>
              <a:cxnLst/>
              <a:rect l="l" t="t" r="r" b="b"/>
              <a:pathLst>
                <a:path w="4714" h="4714" extrusionOk="0">
                  <a:moveTo>
                    <a:pt x="2374" y="4714"/>
                  </a:moveTo>
                  <a:lnTo>
                    <a:pt x="2374" y="4714"/>
                  </a:lnTo>
                  <a:lnTo>
                    <a:pt x="2605" y="4681"/>
                  </a:lnTo>
                  <a:lnTo>
                    <a:pt x="2835" y="4648"/>
                  </a:lnTo>
                  <a:lnTo>
                    <a:pt x="3066" y="4582"/>
                  </a:lnTo>
                  <a:lnTo>
                    <a:pt x="3264" y="4516"/>
                  </a:lnTo>
                  <a:lnTo>
                    <a:pt x="3494" y="4417"/>
                  </a:lnTo>
                  <a:lnTo>
                    <a:pt x="3659" y="4286"/>
                  </a:lnTo>
                  <a:lnTo>
                    <a:pt x="3857" y="4154"/>
                  </a:lnTo>
                  <a:lnTo>
                    <a:pt x="4022" y="4022"/>
                  </a:lnTo>
                  <a:lnTo>
                    <a:pt x="4187" y="3857"/>
                  </a:lnTo>
                  <a:lnTo>
                    <a:pt x="4318" y="3659"/>
                  </a:lnTo>
                  <a:lnTo>
                    <a:pt x="4417" y="3462"/>
                  </a:lnTo>
                  <a:lnTo>
                    <a:pt x="4516" y="3264"/>
                  </a:lnTo>
                  <a:lnTo>
                    <a:pt x="4615" y="3033"/>
                  </a:lnTo>
                  <a:lnTo>
                    <a:pt x="4681" y="2802"/>
                  </a:lnTo>
                  <a:lnTo>
                    <a:pt x="4714" y="2572"/>
                  </a:lnTo>
                  <a:lnTo>
                    <a:pt x="4714" y="2341"/>
                  </a:lnTo>
                  <a:lnTo>
                    <a:pt x="4714" y="2341"/>
                  </a:lnTo>
                  <a:lnTo>
                    <a:pt x="4714" y="2110"/>
                  </a:lnTo>
                  <a:lnTo>
                    <a:pt x="4681" y="1880"/>
                  </a:lnTo>
                  <a:lnTo>
                    <a:pt x="4615" y="1649"/>
                  </a:lnTo>
                  <a:lnTo>
                    <a:pt x="4516" y="1418"/>
                  </a:lnTo>
                  <a:lnTo>
                    <a:pt x="4417" y="1220"/>
                  </a:lnTo>
                  <a:lnTo>
                    <a:pt x="4318" y="1023"/>
                  </a:lnTo>
                  <a:lnTo>
                    <a:pt x="4187" y="858"/>
                  </a:lnTo>
                  <a:lnTo>
                    <a:pt x="4022" y="693"/>
                  </a:lnTo>
                  <a:lnTo>
                    <a:pt x="3857" y="528"/>
                  </a:lnTo>
                  <a:lnTo>
                    <a:pt x="3659" y="396"/>
                  </a:lnTo>
                  <a:lnTo>
                    <a:pt x="3494" y="265"/>
                  </a:lnTo>
                  <a:lnTo>
                    <a:pt x="3264" y="166"/>
                  </a:lnTo>
                  <a:lnTo>
                    <a:pt x="3066" y="100"/>
                  </a:lnTo>
                  <a:lnTo>
                    <a:pt x="2835" y="34"/>
                  </a:lnTo>
                  <a:lnTo>
                    <a:pt x="2605" y="1"/>
                  </a:lnTo>
                  <a:lnTo>
                    <a:pt x="2374" y="1"/>
                  </a:lnTo>
                  <a:lnTo>
                    <a:pt x="2374" y="1"/>
                  </a:lnTo>
                  <a:lnTo>
                    <a:pt x="2110" y="1"/>
                  </a:lnTo>
                  <a:lnTo>
                    <a:pt x="1880" y="34"/>
                  </a:lnTo>
                  <a:lnTo>
                    <a:pt x="1649" y="100"/>
                  </a:lnTo>
                  <a:lnTo>
                    <a:pt x="1451" y="166"/>
                  </a:lnTo>
                  <a:lnTo>
                    <a:pt x="1253" y="265"/>
                  </a:lnTo>
                  <a:lnTo>
                    <a:pt x="1056" y="396"/>
                  </a:lnTo>
                  <a:lnTo>
                    <a:pt x="858" y="528"/>
                  </a:lnTo>
                  <a:lnTo>
                    <a:pt x="693" y="693"/>
                  </a:lnTo>
                  <a:lnTo>
                    <a:pt x="528" y="858"/>
                  </a:lnTo>
                  <a:lnTo>
                    <a:pt x="396" y="1023"/>
                  </a:lnTo>
                  <a:lnTo>
                    <a:pt x="298" y="1220"/>
                  </a:lnTo>
                  <a:lnTo>
                    <a:pt x="199" y="1418"/>
                  </a:lnTo>
                  <a:lnTo>
                    <a:pt x="100" y="1649"/>
                  </a:lnTo>
                  <a:lnTo>
                    <a:pt x="67" y="1880"/>
                  </a:lnTo>
                  <a:lnTo>
                    <a:pt x="1" y="2110"/>
                  </a:lnTo>
                  <a:lnTo>
                    <a:pt x="1" y="2341"/>
                  </a:lnTo>
                  <a:lnTo>
                    <a:pt x="1" y="2341"/>
                  </a:lnTo>
                  <a:lnTo>
                    <a:pt x="1" y="2572"/>
                  </a:lnTo>
                  <a:lnTo>
                    <a:pt x="67" y="2802"/>
                  </a:lnTo>
                  <a:lnTo>
                    <a:pt x="100" y="3033"/>
                  </a:lnTo>
                  <a:lnTo>
                    <a:pt x="199" y="3264"/>
                  </a:lnTo>
                  <a:lnTo>
                    <a:pt x="298" y="3462"/>
                  </a:lnTo>
                  <a:lnTo>
                    <a:pt x="396" y="3659"/>
                  </a:lnTo>
                  <a:lnTo>
                    <a:pt x="528" y="3857"/>
                  </a:lnTo>
                  <a:lnTo>
                    <a:pt x="693" y="4022"/>
                  </a:lnTo>
                  <a:lnTo>
                    <a:pt x="858" y="4154"/>
                  </a:lnTo>
                  <a:lnTo>
                    <a:pt x="1056" y="4286"/>
                  </a:lnTo>
                  <a:lnTo>
                    <a:pt x="1253" y="4417"/>
                  </a:lnTo>
                  <a:lnTo>
                    <a:pt x="1451" y="4516"/>
                  </a:lnTo>
                  <a:lnTo>
                    <a:pt x="1649" y="4582"/>
                  </a:lnTo>
                  <a:lnTo>
                    <a:pt x="1880" y="4648"/>
                  </a:lnTo>
                  <a:lnTo>
                    <a:pt x="2110" y="4681"/>
                  </a:lnTo>
                  <a:lnTo>
                    <a:pt x="2374" y="4714"/>
                  </a:lnTo>
                  <a:lnTo>
                    <a:pt x="2374" y="4714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6" name="Google Shape;3876;p40"/>
            <p:cNvSpPr/>
            <p:nvPr/>
          </p:nvSpPr>
          <p:spPr>
            <a:xfrm>
              <a:off x="5897900" y="2864075"/>
              <a:ext cx="66775" cy="67600"/>
            </a:xfrm>
            <a:custGeom>
              <a:avLst/>
              <a:gdLst/>
              <a:ahLst/>
              <a:cxnLst/>
              <a:rect l="l" t="t" r="r" b="b"/>
              <a:pathLst>
                <a:path w="2671" h="2704" extrusionOk="0">
                  <a:moveTo>
                    <a:pt x="1352" y="2703"/>
                  </a:moveTo>
                  <a:lnTo>
                    <a:pt x="1352" y="2703"/>
                  </a:lnTo>
                  <a:lnTo>
                    <a:pt x="1616" y="2670"/>
                  </a:lnTo>
                  <a:lnTo>
                    <a:pt x="1846" y="2604"/>
                  </a:lnTo>
                  <a:lnTo>
                    <a:pt x="2077" y="2473"/>
                  </a:lnTo>
                  <a:lnTo>
                    <a:pt x="2275" y="2308"/>
                  </a:lnTo>
                  <a:lnTo>
                    <a:pt x="2440" y="2110"/>
                  </a:lnTo>
                  <a:lnTo>
                    <a:pt x="2571" y="1879"/>
                  </a:lnTo>
                  <a:lnTo>
                    <a:pt x="2670" y="1616"/>
                  </a:lnTo>
                  <a:lnTo>
                    <a:pt x="2670" y="1352"/>
                  </a:lnTo>
                  <a:lnTo>
                    <a:pt x="2670" y="1352"/>
                  </a:lnTo>
                  <a:lnTo>
                    <a:pt x="2670" y="1088"/>
                  </a:lnTo>
                  <a:lnTo>
                    <a:pt x="2571" y="825"/>
                  </a:lnTo>
                  <a:lnTo>
                    <a:pt x="2440" y="594"/>
                  </a:lnTo>
                  <a:lnTo>
                    <a:pt x="2275" y="396"/>
                  </a:lnTo>
                  <a:lnTo>
                    <a:pt x="2077" y="231"/>
                  </a:lnTo>
                  <a:lnTo>
                    <a:pt x="1846" y="100"/>
                  </a:lnTo>
                  <a:lnTo>
                    <a:pt x="1616" y="34"/>
                  </a:lnTo>
                  <a:lnTo>
                    <a:pt x="1352" y="1"/>
                  </a:lnTo>
                  <a:lnTo>
                    <a:pt x="1352" y="1"/>
                  </a:lnTo>
                  <a:lnTo>
                    <a:pt x="1055" y="34"/>
                  </a:lnTo>
                  <a:lnTo>
                    <a:pt x="825" y="100"/>
                  </a:lnTo>
                  <a:lnTo>
                    <a:pt x="594" y="231"/>
                  </a:lnTo>
                  <a:lnTo>
                    <a:pt x="396" y="396"/>
                  </a:lnTo>
                  <a:lnTo>
                    <a:pt x="231" y="594"/>
                  </a:lnTo>
                  <a:lnTo>
                    <a:pt x="99" y="825"/>
                  </a:lnTo>
                  <a:lnTo>
                    <a:pt x="34" y="1088"/>
                  </a:lnTo>
                  <a:lnTo>
                    <a:pt x="1" y="1352"/>
                  </a:lnTo>
                  <a:lnTo>
                    <a:pt x="1" y="1352"/>
                  </a:lnTo>
                  <a:lnTo>
                    <a:pt x="34" y="1616"/>
                  </a:lnTo>
                  <a:lnTo>
                    <a:pt x="99" y="1879"/>
                  </a:lnTo>
                  <a:lnTo>
                    <a:pt x="231" y="2110"/>
                  </a:lnTo>
                  <a:lnTo>
                    <a:pt x="396" y="2308"/>
                  </a:lnTo>
                  <a:lnTo>
                    <a:pt x="594" y="2473"/>
                  </a:lnTo>
                  <a:lnTo>
                    <a:pt x="825" y="2604"/>
                  </a:lnTo>
                  <a:lnTo>
                    <a:pt x="1055" y="2670"/>
                  </a:lnTo>
                  <a:lnTo>
                    <a:pt x="1352" y="2703"/>
                  </a:lnTo>
                  <a:lnTo>
                    <a:pt x="1352" y="2703"/>
                  </a:lnTo>
                  <a:close/>
                </a:path>
              </a:pathLst>
            </a:custGeom>
            <a:solidFill>
              <a:srgbClr val="FFE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7" name="Google Shape;3877;p40"/>
            <p:cNvSpPr/>
            <p:nvPr/>
          </p:nvSpPr>
          <p:spPr>
            <a:xfrm>
              <a:off x="5816325" y="2939875"/>
              <a:ext cx="50300" cy="50300"/>
            </a:xfrm>
            <a:custGeom>
              <a:avLst/>
              <a:gdLst/>
              <a:ahLst/>
              <a:cxnLst/>
              <a:rect l="l" t="t" r="r" b="b"/>
              <a:pathLst>
                <a:path w="2012" h="2012" extrusionOk="0">
                  <a:moveTo>
                    <a:pt x="989" y="2011"/>
                  </a:moveTo>
                  <a:lnTo>
                    <a:pt x="989" y="2011"/>
                  </a:lnTo>
                  <a:lnTo>
                    <a:pt x="1187" y="2011"/>
                  </a:lnTo>
                  <a:lnTo>
                    <a:pt x="1385" y="1945"/>
                  </a:lnTo>
                  <a:lnTo>
                    <a:pt x="1550" y="1847"/>
                  </a:lnTo>
                  <a:lnTo>
                    <a:pt x="1715" y="1715"/>
                  </a:lnTo>
                  <a:lnTo>
                    <a:pt x="1846" y="1583"/>
                  </a:lnTo>
                  <a:lnTo>
                    <a:pt x="1945" y="1418"/>
                  </a:lnTo>
                  <a:lnTo>
                    <a:pt x="1978" y="1220"/>
                  </a:lnTo>
                  <a:lnTo>
                    <a:pt x="2011" y="1023"/>
                  </a:lnTo>
                  <a:lnTo>
                    <a:pt x="2011" y="1023"/>
                  </a:lnTo>
                  <a:lnTo>
                    <a:pt x="1978" y="792"/>
                  </a:lnTo>
                  <a:lnTo>
                    <a:pt x="1945" y="627"/>
                  </a:lnTo>
                  <a:lnTo>
                    <a:pt x="1846" y="462"/>
                  </a:lnTo>
                  <a:lnTo>
                    <a:pt x="1715" y="297"/>
                  </a:lnTo>
                  <a:lnTo>
                    <a:pt x="1550" y="166"/>
                  </a:lnTo>
                  <a:lnTo>
                    <a:pt x="1385" y="67"/>
                  </a:lnTo>
                  <a:lnTo>
                    <a:pt x="1187" y="34"/>
                  </a:lnTo>
                  <a:lnTo>
                    <a:pt x="989" y="1"/>
                  </a:lnTo>
                  <a:lnTo>
                    <a:pt x="989" y="1"/>
                  </a:lnTo>
                  <a:lnTo>
                    <a:pt x="792" y="34"/>
                  </a:lnTo>
                  <a:lnTo>
                    <a:pt x="594" y="67"/>
                  </a:lnTo>
                  <a:lnTo>
                    <a:pt x="429" y="166"/>
                  </a:lnTo>
                  <a:lnTo>
                    <a:pt x="297" y="297"/>
                  </a:lnTo>
                  <a:lnTo>
                    <a:pt x="166" y="462"/>
                  </a:lnTo>
                  <a:lnTo>
                    <a:pt x="67" y="627"/>
                  </a:lnTo>
                  <a:lnTo>
                    <a:pt x="1" y="792"/>
                  </a:lnTo>
                  <a:lnTo>
                    <a:pt x="1" y="1023"/>
                  </a:lnTo>
                  <a:lnTo>
                    <a:pt x="1" y="1023"/>
                  </a:lnTo>
                  <a:lnTo>
                    <a:pt x="1" y="1220"/>
                  </a:lnTo>
                  <a:lnTo>
                    <a:pt x="67" y="1418"/>
                  </a:lnTo>
                  <a:lnTo>
                    <a:pt x="166" y="1583"/>
                  </a:lnTo>
                  <a:lnTo>
                    <a:pt x="297" y="1715"/>
                  </a:lnTo>
                  <a:lnTo>
                    <a:pt x="429" y="1847"/>
                  </a:lnTo>
                  <a:lnTo>
                    <a:pt x="594" y="1945"/>
                  </a:lnTo>
                  <a:lnTo>
                    <a:pt x="792" y="2011"/>
                  </a:lnTo>
                  <a:lnTo>
                    <a:pt x="989" y="2011"/>
                  </a:lnTo>
                  <a:lnTo>
                    <a:pt x="989" y="2011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8" name="Google Shape;3878;p40"/>
            <p:cNvSpPr/>
            <p:nvPr/>
          </p:nvSpPr>
          <p:spPr>
            <a:xfrm>
              <a:off x="5774300" y="2930000"/>
              <a:ext cx="22275" cy="22275"/>
            </a:xfrm>
            <a:custGeom>
              <a:avLst/>
              <a:gdLst/>
              <a:ahLst/>
              <a:cxnLst/>
              <a:rect l="l" t="t" r="r" b="b"/>
              <a:pathLst>
                <a:path w="891" h="891" extrusionOk="0">
                  <a:moveTo>
                    <a:pt x="429" y="890"/>
                  </a:moveTo>
                  <a:lnTo>
                    <a:pt x="429" y="890"/>
                  </a:lnTo>
                  <a:lnTo>
                    <a:pt x="627" y="857"/>
                  </a:lnTo>
                  <a:lnTo>
                    <a:pt x="759" y="758"/>
                  </a:lnTo>
                  <a:lnTo>
                    <a:pt x="858" y="594"/>
                  </a:lnTo>
                  <a:lnTo>
                    <a:pt x="891" y="429"/>
                  </a:lnTo>
                  <a:lnTo>
                    <a:pt x="891" y="429"/>
                  </a:lnTo>
                  <a:lnTo>
                    <a:pt x="858" y="264"/>
                  </a:lnTo>
                  <a:lnTo>
                    <a:pt x="759" y="132"/>
                  </a:lnTo>
                  <a:lnTo>
                    <a:pt x="627" y="33"/>
                  </a:lnTo>
                  <a:lnTo>
                    <a:pt x="429" y="0"/>
                  </a:lnTo>
                  <a:lnTo>
                    <a:pt x="429" y="0"/>
                  </a:lnTo>
                  <a:lnTo>
                    <a:pt x="265" y="33"/>
                  </a:lnTo>
                  <a:lnTo>
                    <a:pt x="133" y="132"/>
                  </a:lnTo>
                  <a:lnTo>
                    <a:pt x="34" y="264"/>
                  </a:lnTo>
                  <a:lnTo>
                    <a:pt x="1" y="429"/>
                  </a:lnTo>
                  <a:lnTo>
                    <a:pt x="1" y="429"/>
                  </a:lnTo>
                  <a:lnTo>
                    <a:pt x="34" y="594"/>
                  </a:lnTo>
                  <a:lnTo>
                    <a:pt x="133" y="758"/>
                  </a:lnTo>
                  <a:lnTo>
                    <a:pt x="265" y="857"/>
                  </a:lnTo>
                  <a:lnTo>
                    <a:pt x="429" y="890"/>
                  </a:lnTo>
                  <a:lnTo>
                    <a:pt x="429" y="890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79" name="Google Shape;3879;p40"/>
            <p:cNvSpPr/>
            <p:nvPr/>
          </p:nvSpPr>
          <p:spPr>
            <a:xfrm>
              <a:off x="6005025" y="2877275"/>
              <a:ext cx="22275" cy="23075"/>
            </a:xfrm>
            <a:custGeom>
              <a:avLst/>
              <a:gdLst/>
              <a:ahLst/>
              <a:cxnLst/>
              <a:rect l="l" t="t" r="r" b="b"/>
              <a:pathLst>
                <a:path w="891" h="923" extrusionOk="0">
                  <a:moveTo>
                    <a:pt x="429" y="923"/>
                  </a:moveTo>
                  <a:lnTo>
                    <a:pt x="429" y="923"/>
                  </a:lnTo>
                  <a:lnTo>
                    <a:pt x="626" y="890"/>
                  </a:lnTo>
                  <a:lnTo>
                    <a:pt x="758" y="791"/>
                  </a:lnTo>
                  <a:lnTo>
                    <a:pt x="857" y="626"/>
                  </a:lnTo>
                  <a:lnTo>
                    <a:pt x="890" y="461"/>
                  </a:lnTo>
                  <a:lnTo>
                    <a:pt x="890" y="461"/>
                  </a:lnTo>
                  <a:lnTo>
                    <a:pt x="857" y="297"/>
                  </a:lnTo>
                  <a:lnTo>
                    <a:pt x="758" y="132"/>
                  </a:lnTo>
                  <a:lnTo>
                    <a:pt x="626" y="33"/>
                  </a:lnTo>
                  <a:lnTo>
                    <a:pt x="429" y="0"/>
                  </a:lnTo>
                  <a:lnTo>
                    <a:pt x="429" y="0"/>
                  </a:lnTo>
                  <a:lnTo>
                    <a:pt x="264" y="33"/>
                  </a:lnTo>
                  <a:lnTo>
                    <a:pt x="132" y="132"/>
                  </a:lnTo>
                  <a:lnTo>
                    <a:pt x="33" y="297"/>
                  </a:lnTo>
                  <a:lnTo>
                    <a:pt x="0" y="461"/>
                  </a:lnTo>
                  <a:lnTo>
                    <a:pt x="0" y="461"/>
                  </a:lnTo>
                  <a:lnTo>
                    <a:pt x="33" y="626"/>
                  </a:lnTo>
                  <a:lnTo>
                    <a:pt x="132" y="791"/>
                  </a:lnTo>
                  <a:lnTo>
                    <a:pt x="264" y="890"/>
                  </a:lnTo>
                  <a:lnTo>
                    <a:pt x="429" y="923"/>
                  </a:lnTo>
                  <a:lnTo>
                    <a:pt x="429" y="923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0" name="Google Shape;3880;p40"/>
            <p:cNvSpPr/>
            <p:nvPr/>
          </p:nvSpPr>
          <p:spPr>
            <a:xfrm>
              <a:off x="5242025" y="2651500"/>
              <a:ext cx="86550" cy="87350"/>
            </a:xfrm>
            <a:custGeom>
              <a:avLst/>
              <a:gdLst/>
              <a:ahLst/>
              <a:cxnLst/>
              <a:rect l="l" t="t" r="r" b="b"/>
              <a:pathLst>
                <a:path w="3462" h="3494" extrusionOk="0">
                  <a:moveTo>
                    <a:pt x="1748" y="3494"/>
                  </a:moveTo>
                  <a:lnTo>
                    <a:pt x="1748" y="3494"/>
                  </a:lnTo>
                  <a:lnTo>
                    <a:pt x="2077" y="3461"/>
                  </a:lnTo>
                  <a:lnTo>
                    <a:pt x="2407" y="3362"/>
                  </a:lnTo>
                  <a:lnTo>
                    <a:pt x="2703" y="3197"/>
                  </a:lnTo>
                  <a:lnTo>
                    <a:pt x="2967" y="2967"/>
                  </a:lnTo>
                  <a:lnTo>
                    <a:pt x="3165" y="2736"/>
                  </a:lnTo>
                  <a:lnTo>
                    <a:pt x="3330" y="2439"/>
                  </a:lnTo>
                  <a:lnTo>
                    <a:pt x="3428" y="2110"/>
                  </a:lnTo>
                  <a:lnTo>
                    <a:pt x="3461" y="1747"/>
                  </a:lnTo>
                  <a:lnTo>
                    <a:pt x="3461" y="1747"/>
                  </a:lnTo>
                  <a:lnTo>
                    <a:pt x="3428" y="1385"/>
                  </a:lnTo>
                  <a:lnTo>
                    <a:pt x="3330" y="1088"/>
                  </a:lnTo>
                  <a:lnTo>
                    <a:pt x="3165" y="791"/>
                  </a:lnTo>
                  <a:lnTo>
                    <a:pt x="2967" y="528"/>
                  </a:lnTo>
                  <a:lnTo>
                    <a:pt x="2703" y="297"/>
                  </a:lnTo>
                  <a:lnTo>
                    <a:pt x="2407" y="132"/>
                  </a:lnTo>
                  <a:lnTo>
                    <a:pt x="2077" y="33"/>
                  </a:lnTo>
                  <a:lnTo>
                    <a:pt x="1748" y="0"/>
                  </a:lnTo>
                  <a:lnTo>
                    <a:pt x="1748" y="0"/>
                  </a:lnTo>
                  <a:lnTo>
                    <a:pt x="1385" y="33"/>
                  </a:lnTo>
                  <a:lnTo>
                    <a:pt x="1055" y="132"/>
                  </a:lnTo>
                  <a:lnTo>
                    <a:pt x="759" y="297"/>
                  </a:lnTo>
                  <a:lnTo>
                    <a:pt x="495" y="528"/>
                  </a:lnTo>
                  <a:lnTo>
                    <a:pt x="297" y="791"/>
                  </a:lnTo>
                  <a:lnTo>
                    <a:pt x="133" y="1088"/>
                  </a:lnTo>
                  <a:lnTo>
                    <a:pt x="34" y="1385"/>
                  </a:lnTo>
                  <a:lnTo>
                    <a:pt x="1" y="1747"/>
                  </a:lnTo>
                  <a:lnTo>
                    <a:pt x="1" y="1747"/>
                  </a:lnTo>
                  <a:lnTo>
                    <a:pt x="34" y="2110"/>
                  </a:lnTo>
                  <a:lnTo>
                    <a:pt x="133" y="2439"/>
                  </a:lnTo>
                  <a:lnTo>
                    <a:pt x="297" y="2736"/>
                  </a:lnTo>
                  <a:lnTo>
                    <a:pt x="495" y="2967"/>
                  </a:lnTo>
                  <a:lnTo>
                    <a:pt x="759" y="3197"/>
                  </a:lnTo>
                  <a:lnTo>
                    <a:pt x="1055" y="3362"/>
                  </a:lnTo>
                  <a:lnTo>
                    <a:pt x="1385" y="3461"/>
                  </a:lnTo>
                  <a:lnTo>
                    <a:pt x="1748" y="3494"/>
                  </a:lnTo>
                  <a:lnTo>
                    <a:pt x="1748" y="3494"/>
                  </a:lnTo>
                  <a:close/>
                </a:path>
              </a:pathLst>
            </a:custGeom>
            <a:solidFill>
              <a:srgbClr val="FFF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1" name="Google Shape;3881;p40"/>
            <p:cNvSpPr/>
            <p:nvPr/>
          </p:nvSpPr>
          <p:spPr>
            <a:xfrm>
              <a:off x="5355725" y="2647375"/>
              <a:ext cx="43700" cy="43700"/>
            </a:xfrm>
            <a:custGeom>
              <a:avLst/>
              <a:gdLst/>
              <a:ahLst/>
              <a:cxnLst/>
              <a:rect l="l" t="t" r="r" b="b"/>
              <a:pathLst>
                <a:path w="1748" h="1748" extrusionOk="0">
                  <a:moveTo>
                    <a:pt x="891" y="1747"/>
                  </a:moveTo>
                  <a:lnTo>
                    <a:pt x="891" y="1747"/>
                  </a:lnTo>
                  <a:lnTo>
                    <a:pt x="1056" y="1714"/>
                  </a:lnTo>
                  <a:lnTo>
                    <a:pt x="1220" y="1681"/>
                  </a:lnTo>
                  <a:lnTo>
                    <a:pt x="1385" y="1583"/>
                  </a:lnTo>
                  <a:lnTo>
                    <a:pt x="1517" y="1484"/>
                  </a:lnTo>
                  <a:lnTo>
                    <a:pt x="1616" y="1352"/>
                  </a:lnTo>
                  <a:lnTo>
                    <a:pt x="1682" y="1220"/>
                  </a:lnTo>
                  <a:lnTo>
                    <a:pt x="1748" y="1055"/>
                  </a:lnTo>
                  <a:lnTo>
                    <a:pt x="1748" y="858"/>
                  </a:lnTo>
                  <a:lnTo>
                    <a:pt x="1748" y="858"/>
                  </a:lnTo>
                  <a:lnTo>
                    <a:pt x="1748" y="693"/>
                  </a:lnTo>
                  <a:lnTo>
                    <a:pt x="1682" y="528"/>
                  </a:lnTo>
                  <a:lnTo>
                    <a:pt x="1616" y="396"/>
                  </a:lnTo>
                  <a:lnTo>
                    <a:pt x="1517" y="264"/>
                  </a:lnTo>
                  <a:lnTo>
                    <a:pt x="1385" y="132"/>
                  </a:lnTo>
                  <a:lnTo>
                    <a:pt x="1220" y="67"/>
                  </a:lnTo>
                  <a:lnTo>
                    <a:pt x="1056" y="1"/>
                  </a:lnTo>
                  <a:lnTo>
                    <a:pt x="891" y="1"/>
                  </a:lnTo>
                  <a:lnTo>
                    <a:pt x="891" y="1"/>
                  </a:lnTo>
                  <a:lnTo>
                    <a:pt x="726" y="1"/>
                  </a:lnTo>
                  <a:lnTo>
                    <a:pt x="561" y="67"/>
                  </a:lnTo>
                  <a:lnTo>
                    <a:pt x="396" y="132"/>
                  </a:lnTo>
                  <a:lnTo>
                    <a:pt x="265" y="264"/>
                  </a:lnTo>
                  <a:lnTo>
                    <a:pt x="166" y="396"/>
                  </a:lnTo>
                  <a:lnTo>
                    <a:pt x="67" y="528"/>
                  </a:lnTo>
                  <a:lnTo>
                    <a:pt x="34" y="693"/>
                  </a:lnTo>
                  <a:lnTo>
                    <a:pt x="1" y="858"/>
                  </a:lnTo>
                  <a:lnTo>
                    <a:pt x="1" y="858"/>
                  </a:lnTo>
                  <a:lnTo>
                    <a:pt x="34" y="1055"/>
                  </a:lnTo>
                  <a:lnTo>
                    <a:pt x="67" y="1220"/>
                  </a:lnTo>
                  <a:lnTo>
                    <a:pt x="166" y="1352"/>
                  </a:lnTo>
                  <a:lnTo>
                    <a:pt x="265" y="1484"/>
                  </a:lnTo>
                  <a:lnTo>
                    <a:pt x="396" y="1583"/>
                  </a:lnTo>
                  <a:lnTo>
                    <a:pt x="561" y="1681"/>
                  </a:lnTo>
                  <a:lnTo>
                    <a:pt x="726" y="1714"/>
                  </a:lnTo>
                  <a:lnTo>
                    <a:pt x="891" y="1747"/>
                  </a:lnTo>
                  <a:lnTo>
                    <a:pt x="891" y="1747"/>
                  </a:lnTo>
                  <a:close/>
                </a:path>
              </a:pathLst>
            </a:custGeom>
            <a:solidFill>
              <a:srgbClr val="FFF5D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2" name="Google Shape;3882;p40"/>
            <p:cNvSpPr/>
            <p:nvPr/>
          </p:nvSpPr>
          <p:spPr>
            <a:xfrm>
              <a:off x="5283225" y="2769325"/>
              <a:ext cx="125275" cy="124450"/>
            </a:xfrm>
            <a:custGeom>
              <a:avLst/>
              <a:gdLst/>
              <a:ahLst/>
              <a:cxnLst/>
              <a:rect l="l" t="t" r="r" b="b"/>
              <a:pathLst>
                <a:path w="5011" h="4978" extrusionOk="0">
                  <a:moveTo>
                    <a:pt x="2505" y="4977"/>
                  </a:moveTo>
                  <a:lnTo>
                    <a:pt x="2505" y="4977"/>
                  </a:lnTo>
                  <a:lnTo>
                    <a:pt x="2736" y="4977"/>
                  </a:lnTo>
                  <a:lnTo>
                    <a:pt x="3000" y="4944"/>
                  </a:lnTo>
                  <a:lnTo>
                    <a:pt x="3231" y="4878"/>
                  </a:lnTo>
                  <a:lnTo>
                    <a:pt x="3461" y="4779"/>
                  </a:lnTo>
                  <a:lnTo>
                    <a:pt x="3692" y="4681"/>
                  </a:lnTo>
                  <a:lnTo>
                    <a:pt x="3890" y="4549"/>
                  </a:lnTo>
                  <a:lnTo>
                    <a:pt x="4087" y="4417"/>
                  </a:lnTo>
                  <a:lnTo>
                    <a:pt x="4252" y="4252"/>
                  </a:lnTo>
                  <a:lnTo>
                    <a:pt x="4417" y="4087"/>
                  </a:lnTo>
                  <a:lnTo>
                    <a:pt x="4582" y="3890"/>
                  </a:lnTo>
                  <a:lnTo>
                    <a:pt x="4681" y="3692"/>
                  </a:lnTo>
                  <a:lnTo>
                    <a:pt x="4813" y="3461"/>
                  </a:lnTo>
                  <a:lnTo>
                    <a:pt x="4878" y="3230"/>
                  </a:lnTo>
                  <a:lnTo>
                    <a:pt x="4944" y="3000"/>
                  </a:lnTo>
                  <a:lnTo>
                    <a:pt x="4977" y="2736"/>
                  </a:lnTo>
                  <a:lnTo>
                    <a:pt x="5010" y="2472"/>
                  </a:lnTo>
                  <a:lnTo>
                    <a:pt x="5010" y="2472"/>
                  </a:lnTo>
                  <a:lnTo>
                    <a:pt x="4977" y="2242"/>
                  </a:lnTo>
                  <a:lnTo>
                    <a:pt x="4944" y="1978"/>
                  </a:lnTo>
                  <a:lnTo>
                    <a:pt x="4878" y="1747"/>
                  </a:lnTo>
                  <a:lnTo>
                    <a:pt x="4813" y="1517"/>
                  </a:lnTo>
                  <a:lnTo>
                    <a:pt x="4681" y="1286"/>
                  </a:lnTo>
                  <a:lnTo>
                    <a:pt x="4582" y="1088"/>
                  </a:lnTo>
                  <a:lnTo>
                    <a:pt x="4417" y="890"/>
                  </a:lnTo>
                  <a:lnTo>
                    <a:pt x="4252" y="726"/>
                  </a:lnTo>
                  <a:lnTo>
                    <a:pt x="4087" y="561"/>
                  </a:lnTo>
                  <a:lnTo>
                    <a:pt x="3890" y="429"/>
                  </a:lnTo>
                  <a:lnTo>
                    <a:pt x="3692" y="297"/>
                  </a:lnTo>
                  <a:lnTo>
                    <a:pt x="3461" y="198"/>
                  </a:lnTo>
                  <a:lnTo>
                    <a:pt x="3231" y="99"/>
                  </a:lnTo>
                  <a:lnTo>
                    <a:pt x="3000" y="33"/>
                  </a:lnTo>
                  <a:lnTo>
                    <a:pt x="2736" y="0"/>
                  </a:lnTo>
                  <a:lnTo>
                    <a:pt x="2505" y="0"/>
                  </a:lnTo>
                  <a:lnTo>
                    <a:pt x="2505" y="0"/>
                  </a:lnTo>
                  <a:lnTo>
                    <a:pt x="2242" y="0"/>
                  </a:lnTo>
                  <a:lnTo>
                    <a:pt x="2011" y="33"/>
                  </a:lnTo>
                  <a:lnTo>
                    <a:pt x="1747" y="99"/>
                  </a:lnTo>
                  <a:lnTo>
                    <a:pt x="1517" y="198"/>
                  </a:lnTo>
                  <a:lnTo>
                    <a:pt x="1319" y="297"/>
                  </a:lnTo>
                  <a:lnTo>
                    <a:pt x="1088" y="429"/>
                  </a:lnTo>
                  <a:lnTo>
                    <a:pt x="923" y="561"/>
                  </a:lnTo>
                  <a:lnTo>
                    <a:pt x="726" y="726"/>
                  </a:lnTo>
                  <a:lnTo>
                    <a:pt x="561" y="890"/>
                  </a:lnTo>
                  <a:lnTo>
                    <a:pt x="429" y="1088"/>
                  </a:lnTo>
                  <a:lnTo>
                    <a:pt x="297" y="1286"/>
                  </a:lnTo>
                  <a:lnTo>
                    <a:pt x="198" y="1517"/>
                  </a:lnTo>
                  <a:lnTo>
                    <a:pt x="100" y="1747"/>
                  </a:lnTo>
                  <a:lnTo>
                    <a:pt x="67" y="1978"/>
                  </a:lnTo>
                  <a:lnTo>
                    <a:pt x="1" y="2242"/>
                  </a:lnTo>
                  <a:lnTo>
                    <a:pt x="1" y="2472"/>
                  </a:lnTo>
                  <a:lnTo>
                    <a:pt x="1" y="2472"/>
                  </a:lnTo>
                  <a:lnTo>
                    <a:pt x="1" y="2736"/>
                  </a:lnTo>
                  <a:lnTo>
                    <a:pt x="67" y="3000"/>
                  </a:lnTo>
                  <a:lnTo>
                    <a:pt x="100" y="3230"/>
                  </a:lnTo>
                  <a:lnTo>
                    <a:pt x="198" y="3461"/>
                  </a:lnTo>
                  <a:lnTo>
                    <a:pt x="297" y="3692"/>
                  </a:lnTo>
                  <a:lnTo>
                    <a:pt x="429" y="3890"/>
                  </a:lnTo>
                  <a:lnTo>
                    <a:pt x="561" y="4087"/>
                  </a:lnTo>
                  <a:lnTo>
                    <a:pt x="726" y="4252"/>
                  </a:lnTo>
                  <a:lnTo>
                    <a:pt x="923" y="4417"/>
                  </a:lnTo>
                  <a:lnTo>
                    <a:pt x="1088" y="4549"/>
                  </a:lnTo>
                  <a:lnTo>
                    <a:pt x="1319" y="4681"/>
                  </a:lnTo>
                  <a:lnTo>
                    <a:pt x="1517" y="4779"/>
                  </a:lnTo>
                  <a:lnTo>
                    <a:pt x="1747" y="4878"/>
                  </a:lnTo>
                  <a:lnTo>
                    <a:pt x="2011" y="4944"/>
                  </a:lnTo>
                  <a:lnTo>
                    <a:pt x="2242" y="4977"/>
                  </a:lnTo>
                  <a:lnTo>
                    <a:pt x="2505" y="4977"/>
                  </a:lnTo>
                  <a:lnTo>
                    <a:pt x="2505" y="4977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3" name="Google Shape;3883;p40"/>
            <p:cNvSpPr/>
            <p:nvPr/>
          </p:nvSpPr>
          <p:spPr>
            <a:xfrm>
              <a:off x="5218950" y="2802275"/>
              <a:ext cx="48650" cy="47825"/>
            </a:xfrm>
            <a:custGeom>
              <a:avLst/>
              <a:gdLst/>
              <a:ahLst/>
              <a:cxnLst/>
              <a:rect l="l" t="t" r="r" b="b"/>
              <a:pathLst>
                <a:path w="1946" h="1913" extrusionOk="0">
                  <a:moveTo>
                    <a:pt x="990" y="1912"/>
                  </a:moveTo>
                  <a:lnTo>
                    <a:pt x="990" y="1912"/>
                  </a:lnTo>
                  <a:lnTo>
                    <a:pt x="1154" y="1912"/>
                  </a:lnTo>
                  <a:lnTo>
                    <a:pt x="1352" y="1846"/>
                  </a:lnTo>
                  <a:lnTo>
                    <a:pt x="1517" y="1748"/>
                  </a:lnTo>
                  <a:lnTo>
                    <a:pt x="1649" y="1649"/>
                  </a:lnTo>
                  <a:lnTo>
                    <a:pt x="1781" y="1517"/>
                  </a:lnTo>
                  <a:lnTo>
                    <a:pt x="1847" y="1352"/>
                  </a:lnTo>
                  <a:lnTo>
                    <a:pt x="1912" y="1154"/>
                  </a:lnTo>
                  <a:lnTo>
                    <a:pt x="1945" y="957"/>
                  </a:lnTo>
                  <a:lnTo>
                    <a:pt x="1945" y="957"/>
                  </a:lnTo>
                  <a:lnTo>
                    <a:pt x="1912" y="759"/>
                  </a:lnTo>
                  <a:lnTo>
                    <a:pt x="1847" y="594"/>
                  </a:lnTo>
                  <a:lnTo>
                    <a:pt x="1781" y="429"/>
                  </a:lnTo>
                  <a:lnTo>
                    <a:pt x="1649" y="264"/>
                  </a:lnTo>
                  <a:lnTo>
                    <a:pt x="1517" y="166"/>
                  </a:lnTo>
                  <a:lnTo>
                    <a:pt x="1352" y="67"/>
                  </a:lnTo>
                  <a:lnTo>
                    <a:pt x="1154" y="1"/>
                  </a:lnTo>
                  <a:lnTo>
                    <a:pt x="990" y="1"/>
                  </a:lnTo>
                  <a:lnTo>
                    <a:pt x="990" y="1"/>
                  </a:lnTo>
                  <a:lnTo>
                    <a:pt x="792" y="1"/>
                  </a:lnTo>
                  <a:lnTo>
                    <a:pt x="594" y="67"/>
                  </a:lnTo>
                  <a:lnTo>
                    <a:pt x="429" y="166"/>
                  </a:lnTo>
                  <a:lnTo>
                    <a:pt x="298" y="264"/>
                  </a:lnTo>
                  <a:lnTo>
                    <a:pt x="166" y="429"/>
                  </a:lnTo>
                  <a:lnTo>
                    <a:pt x="100" y="594"/>
                  </a:lnTo>
                  <a:lnTo>
                    <a:pt x="34" y="759"/>
                  </a:lnTo>
                  <a:lnTo>
                    <a:pt x="1" y="957"/>
                  </a:lnTo>
                  <a:lnTo>
                    <a:pt x="1" y="957"/>
                  </a:lnTo>
                  <a:lnTo>
                    <a:pt x="34" y="1154"/>
                  </a:lnTo>
                  <a:lnTo>
                    <a:pt x="100" y="1352"/>
                  </a:lnTo>
                  <a:lnTo>
                    <a:pt x="166" y="1517"/>
                  </a:lnTo>
                  <a:lnTo>
                    <a:pt x="298" y="1649"/>
                  </a:lnTo>
                  <a:lnTo>
                    <a:pt x="429" y="1748"/>
                  </a:lnTo>
                  <a:lnTo>
                    <a:pt x="594" y="1846"/>
                  </a:lnTo>
                  <a:lnTo>
                    <a:pt x="792" y="1912"/>
                  </a:lnTo>
                  <a:lnTo>
                    <a:pt x="990" y="1912"/>
                  </a:lnTo>
                  <a:lnTo>
                    <a:pt x="990" y="1912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4" name="Google Shape;3884;p40"/>
            <p:cNvSpPr/>
            <p:nvPr/>
          </p:nvSpPr>
          <p:spPr>
            <a:xfrm>
              <a:off x="5433200" y="2784975"/>
              <a:ext cx="29675" cy="28875"/>
            </a:xfrm>
            <a:custGeom>
              <a:avLst/>
              <a:gdLst/>
              <a:ahLst/>
              <a:cxnLst/>
              <a:rect l="l" t="t" r="r" b="b"/>
              <a:pathLst>
                <a:path w="1187" h="1155" extrusionOk="0">
                  <a:moveTo>
                    <a:pt x="593" y="1154"/>
                  </a:moveTo>
                  <a:lnTo>
                    <a:pt x="593" y="1154"/>
                  </a:lnTo>
                  <a:lnTo>
                    <a:pt x="725" y="1154"/>
                  </a:lnTo>
                  <a:lnTo>
                    <a:pt x="824" y="1121"/>
                  </a:lnTo>
                  <a:lnTo>
                    <a:pt x="923" y="1055"/>
                  </a:lnTo>
                  <a:lnTo>
                    <a:pt x="1022" y="989"/>
                  </a:lnTo>
                  <a:lnTo>
                    <a:pt x="1088" y="923"/>
                  </a:lnTo>
                  <a:lnTo>
                    <a:pt x="1154" y="825"/>
                  </a:lnTo>
                  <a:lnTo>
                    <a:pt x="1187" y="693"/>
                  </a:lnTo>
                  <a:lnTo>
                    <a:pt x="1187" y="594"/>
                  </a:lnTo>
                  <a:lnTo>
                    <a:pt x="1187" y="594"/>
                  </a:lnTo>
                  <a:lnTo>
                    <a:pt x="1187" y="462"/>
                  </a:lnTo>
                  <a:lnTo>
                    <a:pt x="1154" y="363"/>
                  </a:lnTo>
                  <a:lnTo>
                    <a:pt x="1088" y="264"/>
                  </a:lnTo>
                  <a:lnTo>
                    <a:pt x="1022" y="165"/>
                  </a:lnTo>
                  <a:lnTo>
                    <a:pt x="923" y="100"/>
                  </a:lnTo>
                  <a:lnTo>
                    <a:pt x="824" y="34"/>
                  </a:lnTo>
                  <a:lnTo>
                    <a:pt x="725" y="1"/>
                  </a:lnTo>
                  <a:lnTo>
                    <a:pt x="593" y="1"/>
                  </a:lnTo>
                  <a:lnTo>
                    <a:pt x="593" y="1"/>
                  </a:lnTo>
                  <a:lnTo>
                    <a:pt x="494" y="1"/>
                  </a:lnTo>
                  <a:lnTo>
                    <a:pt x="363" y="34"/>
                  </a:lnTo>
                  <a:lnTo>
                    <a:pt x="264" y="100"/>
                  </a:lnTo>
                  <a:lnTo>
                    <a:pt x="165" y="165"/>
                  </a:lnTo>
                  <a:lnTo>
                    <a:pt x="99" y="264"/>
                  </a:lnTo>
                  <a:lnTo>
                    <a:pt x="66" y="363"/>
                  </a:lnTo>
                  <a:lnTo>
                    <a:pt x="33" y="462"/>
                  </a:lnTo>
                  <a:lnTo>
                    <a:pt x="0" y="594"/>
                  </a:lnTo>
                  <a:lnTo>
                    <a:pt x="0" y="594"/>
                  </a:lnTo>
                  <a:lnTo>
                    <a:pt x="33" y="693"/>
                  </a:lnTo>
                  <a:lnTo>
                    <a:pt x="66" y="825"/>
                  </a:lnTo>
                  <a:lnTo>
                    <a:pt x="99" y="923"/>
                  </a:lnTo>
                  <a:lnTo>
                    <a:pt x="165" y="989"/>
                  </a:lnTo>
                  <a:lnTo>
                    <a:pt x="264" y="1055"/>
                  </a:lnTo>
                  <a:lnTo>
                    <a:pt x="363" y="1121"/>
                  </a:lnTo>
                  <a:lnTo>
                    <a:pt x="494" y="1154"/>
                  </a:lnTo>
                  <a:lnTo>
                    <a:pt x="593" y="1154"/>
                  </a:lnTo>
                  <a:lnTo>
                    <a:pt x="593" y="1154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5" name="Google Shape;3885;p40"/>
            <p:cNvSpPr/>
            <p:nvPr/>
          </p:nvSpPr>
          <p:spPr>
            <a:xfrm>
              <a:off x="5307950" y="2793225"/>
              <a:ext cx="75825" cy="76650"/>
            </a:xfrm>
            <a:custGeom>
              <a:avLst/>
              <a:gdLst/>
              <a:ahLst/>
              <a:cxnLst/>
              <a:rect l="l" t="t" r="r" b="b"/>
              <a:pathLst>
                <a:path w="3033" h="3066" extrusionOk="0">
                  <a:moveTo>
                    <a:pt x="1516" y="3065"/>
                  </a:moveTo>
                  <a:lnTo>
                    <a:pt x="1516" y="3065"/>
                  </a:lnTo>
                  <a:lnTo>
                    <a:pt x="1813" y="3032"/>
                  </a:lnTo>
                  <a:lnTo>
                    <a:pt x="2110" y="2934"/>
                  </a:lnTo>
                  <a:lnTo>
                    <a:pt x="2373" y="2802"/>
                  </a:lnTo>
                  <a:lnTo>
                    <a:pt x="2571" y="2604"/>
                  </a:lnTo>
                  <a:lnTo>
                    <a:pt x="2769" y="2373"/>
                  </a:lnTo>
                  <a:lnTo>
                    <a:pt x="2901" y="2110"/>
                  </a:lnTo>
                  <a:lnTo>
                    <a:pt x="3000" y="1846"/>
                  </a:lnTo>
                  <a:lnTo>
                    <a:pt x="3033" y="1516"/>
                  </a:lnTo>
                  <a:lnTo>
                    <a:pt x="3033" y="1516"/>
                  </a:lnTo>
                  <a:lnTo>
                    <a:pt x="3000" y="1220"/>
                  </a:lnTo>
                  <a:lnTo>
                    <a:pt x="2901" y="956"/>
                  </a:lnTo>
                  <a:lnTo>
                    <a:pt x="2769" y="692"/>
                  </a:lnTo>
                  <a:lnTo>
                    <a:pt x="2571" y="462"/>
                  </a:lnTo>
                  <a:lnTo>
                    <a:pt x="2373" y="264"/>
                  </a:lnTo>
                  <a:lnTo>
                    <a:pt x="2110" y="132"/>
                  </a:lnTo>
                  <a:lnTo>
                    <a:pt x="1813" y="33"/>
                  </a:lnTo>
                  <a:lnTo>
                    <a:pt x="1516" y="0"/>
                  </a:lnTo>
                  <a:lnTo>
                    <a:pt x="1516" y="0"/>
                  </a:lnTo>
                  <a:lnTo>
                    <a:pt x="1187" y="33"/>
                  </a:lnTo>
                  <a:lnTo>
                    <a:pt x="923" y="132"/>
                  </a:lnTo>
                  <a:lnTo>
                    <a:pt x="660" y="264"/>
                  </a:lnTo>
                  <a:lnTo>
                    <a:pt x="429" y="462"/>
                  </a:lnTo>
                  <a:lnTo>
                    <a:pt x="264" y="692"/>
                  </a:lnTo>
                  <a:lnTo>
                    <a:pt x="99" y="956"/>
                  </a:lnTo>
                  <a:lnTo>
                    <a:pt x="33" y="1220"/>
                  </a:lnTo>
                  <a:lnTo>
                    <a:pt x="0" y="1516"/>
                  </a:lnTo>
                  <a:lnTo>
                    <a:pt x="0" y="1516"/>
                  </a:lnTo>
                  <a:lnTo>
                    <a:pt x="33" y="1846"/>
                  </a:lnTo>
                  <a:lnTo>
                    <a:pt x="99" y="2110"/>
                  </a:lnTo>
                  <a:lnTo>
                    <a:pt x="264" y="2373"/>
                  </a:lnTo>
                  <a:lnTo>
                    <a:pt x="429" y="2604"/>
                  </a:lnTo>
                  <a:lnTo>
                    <a:pt x="660" y="2802"/>
                  </a:lnTo>
                  <a:lnTo>
                    <a:pt x="923" y="2934"/>
                  </a:lnTo>
                  <a:lnTo>
                    <a:pt x="1187" y="3032"/>
                  </a:lnTo>
                  <a:lnTo>
                    <a:pt x="1516" y="3065"/>
                  </a:lnTo>
                  <a:lnTo>
                    <a:pt x="1516" y="3065"/>
                  </a:lnTo>
                  <a:close/>
                </a:path>
              </a:pathLst>
            </a:custGeom>
            <a:solidFill>
              <a:srgbClr val="FFEBB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6" name="Google Shape;3886;p40"/>
            <p:cNvSpPr/>
            <p:nvPr/>
          </p:nvSpPr>
          <p:spPr>
            <a:xfrm>
              <a:off x="5494975" y="3044525"/>
              <a:ext cx="124450" cy="125275"/>
            </a:xfrm>
            <a:custGeom>
              <a:avLst/>
              <a:gdLst/>
              <a:ahLst/>
              <a:cxnLst/>
              <a:rect l="l" t="t" r="r" b="b"/>
              <a:pathLst>
                <a:path w="4978" h="5011" extrusionOk="0">
                  <a:moveTo>
                    <a:pt x="2506" y="5010"/>
                  </a:moveTo>
                  <a:lnTo>
                    <a:pt x="2506" y="5010"/>
                  </a:lnTo>
                  <a:lnTo>
                    <a:pt x="2737" y="4977"/>
                  </a:lnTo>
                  <a:lnTo>
                    <a:pt x="3000" y="4944"/>
                  </a:lnTo>
                  <a:lnTo>
                    <a:pt x="3231" y="4878"/>
                  </a:lnTo>
                  <a:lnTo>
                    <a:pt x="3462" y="4813"/>
                  </a:lnTo>
                  <a:lnTo>
                    <a:pt x="3692" y="4714"/>
                  </a:lnTo>
                  <a:lnTo>
                    <a:pt x="3890" y="4582"/>
                  </a:lnTo>
                  <a:lnTo>
                    <a:pt x="4088" y="4450"/>
                  </a:lnTo>
                  <a:lnTo>
                    <a:pt x="4253" y="4285"/>
                  </a:lnTo>
                  <a:lnTo>
                    <a:pt x="4417" y="4087"/>
                  </a:lnTo>
                  <a:lnTo>
                    <a:pt x="4549" y="3890"/>
                  </a:lnTo>
                  <a:lnTo>
                    <a:pt x="4681" y="3692"/>
                  </a:lnTo>
                  <a:lnTo>
                    <a:pt x="4780" y="3494"/>
                  </a:lnTo>
                  <a:lnTo>
                    <a:pt x="4879" y="3263"/>
                  </a:lnTo>
                  <a:lnTo>
                    <a:pt x="4945" y="3000"/>
                  </a:lnTo>
                  <a:lnTo>
                    <a:pt x="4978" y="2769"/>
                  </a:lnTo>
                  <a:lnTo>
                    <a:pt x="4978" y="2505"/>
                  </a:lnTo>
                  <a:lnTo>
                    <a:pt x="4978" y="2505"/>
                  </a:lnTo>
                  <a:lnTo>
                    <a:pt x="4978" y="2242"/>
                  </a:lnTo>
                  <a:lnTo>
                    <a:pt x="4945" y="2011"/>
                  </a:lnTo>
                  <a:lnTo>
                    <a:pt x="4879" y="1780"/>
                  </a:lnTo>
                  <a:lnTo>
                    <a:pt x="4780" y="1550"/>
                  </a:lnTo>
                  <a:lnTo>
                    <a:pt x="4681" y="1319"/>
                  </a:lnTo>
                  <a:lnTo>
                    <a:pt x="4549" y="1121"/>
                  </a:lnTo>
                  <a:lnTo>
                    <a:pt x="4417" y="923"/>
                  </a:lnTo>
                  <a:lnTo>
                    <a:pt x="4253" y="759"/>
                  </a:lnTo>
                  <a:lnTo>
                    <a:pt x="4088" y="594"/>
                  </a:lnTo>
                  <a:lnTo>
                    <a:pt x="3890" y="429"/>
                  </a:lnTo>
                  <a:lnTo>
                    <a:pt x="3692" y="297"/>
                  </a:lnTo>
                  <a:lnTo>
                    <a:pt x="3462" y="198"/>
                  </a:lnTo>
                  <a:lnTo>
                    <a:pt x="3231" y="132"/>
                  </a:lnTo>
                  <a:lnTo>
                    <a:pt x="3000" y="66"/>
                  </a:lnTo>
                  <a:lnTo>
                    <a:pt x="2737" y="34"/>
                  </a:lnTo>
                  <a:lnTo>
                    <a:pt x="2506" y="1"/>
                  </a:lnTo>
                  <a:lnTo>
                    <a:pt x="2506" y="1"/>
                  </a:lnTo>
                  <a:lnTo>
                    <a:pt x="2242" y="34"/>
                  </a:lnTo>
                  <a:lnTo>
                    <a:pt x="1978" y="66"/>
                  </a:lnTo>
                  <a:lnTo>
                    <a:pt x="1748" y="132"/>
                  </a:lnTo>
                  <a:lnTo>
                    <a:pt x="1517" y="198"/>
                  </a:lnTo>
                  <a:lnTo>
                    <a:pt x="1286" y="297"/>
                  </a:lnTo>
                  <a:lnTo>
                    <a:pt x="1089" y="429"/>
                  </a:lnTo>
                  <a:lnTo>
                    <a:pt x="891" y="594"/>
                  </a:lnTo>
                  <a:lnTo>
                    <a:pt x="726" y="759"/>
                  </a:lnTo>
                  <a:lnTo>
                    <a:pt x="561" y="923"/>
                  </a:lnTo>
                  <a:lnTo>
                    <a:pt x="429" y="1121"/>
                  </a:lnTo>
                  <a:lnTo>
                    <a:pt x="298" y="1319"/>
                  </a:lnTo>
                  <a:lnTo>
                    <a:pt x="199" y="1550"/>
                  </a:lnTo>
                  <a:lnTo>
                    <a:pt x="100" y="1780"/>
                  </a:lnTo>
                  <a:lnTo>
                    <a:pt x="34" y="2011"/>
                  </a:lnTo>
                  <a:lnTo>
                    <a:pt x="1" y="2242"/>
                  </a:lnTo>
                  <a:lnTo>
                    <a:pt x="1" y="2505"/>
                  </a:lnTo>
                  <a:lnTo>
                    <a:pt x="1" y="2505"/>
                  </a:lnTo>
                  <a:lnTo>
                    <a:pt x="1" y="2769"/>
                  </a:lnTo>
                  <a:lnTo>
                    <a:pt x="34" y="3000"/>
                  </a:lnTo>
                  <a:lnTo>
                    <a:pt x="100" y="3263"/>
                  </a:lnTo>
                  <a:lnTo>
                    <a:pt x="199" y="3494"/>
                  </a:lnTo>
                  <a:lnTo>
                    <a:pt x="298" y="3692"/>
                  </a:lnTo>
                  <a:lnTo>
                    <a:pt x="429" y="3890"/>
                  </a:lnTo>
                  <a:lnTo>
                    <a:pt x="561" y="4087"/>
                  </a:lnTo>
                  <a:lnTo>
                    <a:pt x="726" y="4285"/>
                  </a:lnTo>
                  <a:lnTo>
                    <a:pt x="891" y="4450"/>
                  </a:lnTo>
                  <a:lnTo>
                    <a:pt x="1089" y="4582"/>
                  </a:lnTo>
                  <a:lnTo>
                    <a:pt x="1286" y="4714"/>
                  </a:lnTo>
                  <a:lnTo>
                    <a:pt x="1517" y="4813"/>
                  </a:lnTo>
                  <a:lnTo>
                    <a:pt x="1748" y="4878"/>
                  </a:lnTo>
                  <a:lnTo>
                    <a:pt x="1978" y="4944"/>
                  </a:lnTo>
                  <a:lnTo>
                    <a:pt x="2242" y="4977"/>
                  </a:lnTo>
                  <a:lnTo>
                    <a:pt x="2506" y="5010"/>
                  </a:lnTo>
                  <a:lnTo>
                    <a:pt x="2506" y="5010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7" name="Google Shape;3887;p40"/>
            <p:cNvSpPr/>
            <p:nvPr/>
          </p:nvSpPr>
          <p:spPr>
            <a:xfrm>
              <a:off x="5389525" y="3088200"/>
              <a:ext cx="61825" cy="61825"/>
            </a:xfrm>
            <a:custGeom>
              <a:avLst/>
              <a:gdLst/>
              <a:ahLst/>
              <a:cxnLst/>
              <a:rect l="l" t="t" r="r" b="b"/>
              <a:pathLst>
                <a:path w="2473" h="2473" extrusionOk="0">
                  <a:moveTo>
                    <a:pt x="1220" y="2472"/>
                  </a:moveTo>
                  <a:lnTo>
                    <a:pt x="1220" y="2472"/>
                  </a:lnTo>
                  <a:lnTo>
                    <a:pt x="1483" y="2439"/>
                  </a:lnTo>
                  <a:lnTo>
                    <a:pt x="1714" y="2373"/>
                  </a:lnTo>
                  <a:lnTo>
                    <a:pt x="1912" y="2275"/>
                  </a:lnTo>
                  <a:lnTo>
                    <a:pt x="2110" y="2110"/>
                  </a:lnTo>
                  <a:lnTo>
                    <a:pt x="2241" y="1945"/>
                  </a:lnTo>
                  <a:lnTo>
                    <a:pt x="2373" y="1714"/>
                  </a:lnTo>
                  <a:lnTo>
                    <a:pt x="2439" y="1484"/>
                  </a:lnTo>
                  <a:lnTo>
                    <a:pt x="2472" y="1253"/>
                  </a:lnTo>
                  <a:lnTo>
                    <a:pt x="2472" y="1253"/>
                  </a:lnTo>
                  <a:lnTo>
                    <a:pt x="2439" y="989"/>
                  </a:lnTo>
                  <a:lnTo>
                    <a:pt x="2373" y="758"/>
                  </a:lnTo>
                  <a:lnTo>
                    <a:pt x="2241" y="561"/>
                  </a:lnTo>
                  <a:lnTo>
                    <a:pt x="2110" y="363"/>
                  </a:lnTo>
                  <a:lnTo>
                    <a:pt x="1912" y="198"/>
                  </a:lnTo>
                  <a:lnTo>
                    <a:pt x="1714" y="99"/>
                  </a:lnTo>
                  <a:lnTo>
                    <a:pt x="1483" y="33"/>
                  </a:lnTo>
                  <a:lnTo>
                    <a:pt x="1220" y="0"/>
                  </a:lnTo>
                  <a:lnTo>
                    <a:pt x="1220" y="0"/>
                  </a:lnTo>
                  <a:lnTo>
                    <a:pt x="989" y="33"/>
                  </a:lnTo>
                  <a:lnTo>
                    <a:pt x="758" y="99"/>
                  </a:lnTo>
                  <a:lnTo>
                    <a:pt x="528" y="198"/>
                  </a:lnTo>
                  <a:lnTo>
                    <a:pt x="363" y="363"/>
                  </a:lnTo>
                  <a:lnTo>
                    <a:pt x="198" y="561"/>
                  </a:lnTo>
                  <a:lnTo>
                    <a:pt x="99" y="758"/>
                  </a:lnTo>
                  <a:lnTo>
                    <a:pt x="0" y="989"/>
                  </a:lnTo>
                  <a:lnTo>
                    <a:pt x="0" y="1253"/>
                  </a:lnTo>
                  <a:lnTo>
                    <a:pt x="0" y="1253"/>
                  </a:lnTo>
                  <a:lnTo>
                    <a:pt x="0" y="1484"/>
                  </a:lnTo>
                  <a:lnTo>
                    <a:pt x="99" y="1714"/>
                  </a:lnTo>
                  <a:lnTo>
                    <a:pt x="198" y="1945"/>
                  </a:lnTo>
                  <a:lnTo>
                    <a:pt x="363" y="2110"/>
                  </a:lnTo>
                  <a:lnTo>
                    <a:pt x="528" y="2275"/>
                  </a:lnTo>
                  <a:lnTo>
                    <a:pt x="758" y="2373"/>
                  </a:lnTo>
                  <a:lnTo>
                    <a:pt x="989" y="2439"/>
                  </a:lnTo>
                  <a:lnTo>
                    <a:pt x="1220" y="2472"/>
                  </a:lnTo>
                  <a:lnTo>
                    <a:pt x="1220" y="2472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88" name="Google Shape;3888;p40"/>
            <p:cNvSpPr/>
            <p:nvPr/>
          </p:nvSpPr>
          <p:spPr>
            <a:xfrm>
              <a:off x="5627650" y="3049475"/>
              <a:ext cx="29675" cy="30500"/>
            </a:xfrm>
            <a:custGeom>
              <a:avLst/>
              <a:gdLst/>
              <a:ahLst/>
              <a:cxnLst/>
              <a:rect l="l" t="t" r="r" b="b"/>
              <a:pathLst>
                <a:path w="1187" h="1220" extrusionOk="0">
                  <a:moveTo>
                    <a:pt x="594" y="1220"/>
                  </a:moveTo>
                  <a:lnTo>
                    <a:pt x="594" y="1220"/>
                  </a:lnTo>
                  <a:lnTo>
                    <a:pt x="725" y="1187"/>
                  </a:lnTo>
                  <a:lnTo>
                    <a:pt x="824" y="1154"/>
                  </a:lnTo>
                  <a:lnTo>
                    <a:pt x="923" y="1121"/>
                  </a:lnTo>
                  <a:lnTo>
                    <a:pt x="1022" y="1022"/>
                  </a:lnTo>
                  <a:lnTo>
                    <a:pt x="1088" y="956"/>
                  </a:lnTo>
                  <a:lnTo>
                    <a:pt x="1154" y="857"/>
                  </a:lnTo>
                  <a:lnTo>
                    <a:pt x="1187" y="725"/>
                  </a:lnTo>
                  <a:lnTo>
                    <a:pt x="1187" y="627"/>
                  </a:lnTo>
                  <a:lnTo>
                    <a:pt x="1187" y="627"/>
                  </a:lnTo>
                  <a:lnTo>
                    <a:pt x="1187" y="495"/>
                  </a:lnTo>
                  <a:lnTo>
                    <a:pt x="1154" y="363"/>
                  </a:lnTo>
                  <a:lnTo>
                    <a:pt x="1088" y="264"/>
                  </a:lnTo>
                  <a:lnTo>
                    <a:pt x="1022" y="198"/>
                  </a:lnTo>
                  <a:lnTo>
                    <a:pt x="923" y="99"/>
                  </a:lnTo>
                  <a:lnTo>
                    <a:pt x="824" y="66"/>
                  </a:lnTo>
                  <a:lnTo>
                    <a:pt x="725" y="33"/>
                  </a:lnTo>
                  <a:lnTo>
                    <a:pt x="594" y="0"/>
                  </a:lnTo>
                  <a:lnTo>
                    <a:pt x="594" y="0"/>
                  </a:lnTo>
                  <a:lnTo>
                    <a:pt x="462" y="33"/>
                  </a:lnTo>
                  <a:lnTo>
                    <a:pt x="363" y="66"/>
                  </a:lnTo>
                  <a:lnTo>
                    <a:pt x="264" y="99"/>
                  </a:lnTo>
                  <a:lnTo>
                    <a:pt x="165" y="198"/>
                  </a:lnTo>
                  <a:lnTo>
                    <a:pt x="99" y="264"/>
                  </a:lnTo>
                  <a:lnTo>
                    <a:pt x="33" y="363"/>
                  </a:lnTo>
                  <a:lnTo>
                    <a:pt x="0" y="495"/>
                  </a:lnTo>
                  <a:lnTo>
                    <a:pt x="0" y="627"/>
                  </a:lnTo>
                  <a:lnTo>
                    <a:pt x="0" y="627"/>
                  </a:lnTo>
                  <a:lnTo>
                    <a:pt x="0" y="725"/>
                  </a:lnTo>
                  <a:lnTo>
                    <a:pt x="33" y="857"/>
                  </a:lnTo>
                  <a:lnTo>
                    <a:pt x="99" y="956"/>
                  </a:lnTo>
                  <a:lnTo>
                    <a:pt x="165" y="1022"/>
                  </a:lnTo>
                  <a:lnTo>
                    <a:pt x="264" y="1121"/>
                  </a:lnTo>
                  <a:lnTo>
                    <a:pt x="363" y="1154"/>
                  </a:lnTo>
                  <a:lnTo>
                    <a:pt x="462" y="1187"/>
                  </a:lnTo>
                  <a:lnTo>
                    <a:pt x="594" y="1220"/>
                  </a:lnTo>
                  <a:lnTo>
                    <a:pt x="594" y="1220"/>
                  </a:lnTo>
                  <a:close/>
                </a:path>
              </a:pathLst>
            </a:custGeom>
            <a:solidFill>
              <a:srgbClr val="F6B87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889" name="Google Shape;3889;p40"/>
          <p:cNvGrpSpPr/>
          <p:nvPr/>
        </p:nvGrpSpPr>
        <p:grpSpPr>
          <a:xfrm>
            <a:off x="-539710" y="-479322"/>
            <a:ext cx="10223421" cy="5622863"/>
            <a:chOff x="238125" y="892975"/>
            <a:chExt cx="7143750" cy="3929050"/>
          </a:xfrm>
        </p:grpSpPr>
        <p:sp>
          <p:nvSpPr>
            <p:cNvPr id="3890" name="Google Shape;3890;p40"/>
            <p:cNvSpPr/>
            <p:nvPr/>
          </p:nvSpPr>
          <p:spPr>
            <a:xfrm>
              <a:off x="238125" y="1362700"/>
              <a:ext cx="7143750" cy="3458400"/>
            </a:xfrm>
            <a:custGeom>
              <a:avLst/>
              <a:gdLst/>
              <a:ahLst/>
              <a:cxnLst/>
              <a:rect l="l" t="t" r="r" b="b"/>
              <a:pathLst>
                <a:path w="285750" h="138336" extrusionOk="0">
                  <a:moveTo>
                    <a:pt x="0" y="0"/>
                  </a:moveTo>
                  <a:lnTo>
                    <a:pt x="0" y="21060"/>
                  </a:lnTo>
                  <a:lnTo>
                    <a:pt x="55066" y="21060"/>
                  </a:lnTo>
                  <a:lnTo>
                    <a:pt x="56741" y="21097"/>
                  </a:lnTo>
                  <a:lnTo>
                    <a:pt x="58415" y="21208"/>
                  </a:lnTo>
                  <a:lnTo>
                    <a:pt x="60052" y="21432"/>
                  </a:lnTo>
                  <a:lnTo>
                    <a:pt x="61652" y="21729"/>
                  </a:lnTo>
                  <a:lnTo>
                    <a:pt x="63215" y="22101"/>
                  </a:lnTo>
                  <a:lnTo>
                    <a:pt x="64777" y="22548"/>
                  </a:lnTo>
                  <a:lnTo>
                    <a:pt x="66303" y="23032"/>
                  </a:lnTo>
                  <a:lnTo>
                    <a:pt x="67791" y="23627"/>
                  </a:lnTo>
                  <a:lnTo>
                    <a:pt x="69242" y="24297"/>
                  </a:lnTo>
                  <a:lnTo>
                    <a:pt x="70656" y="25004"/>
                  </a:lnTo>
                  <a:lnTo>
                    <a:pt x="72033" y="25822"/>
                  </a:lnTo>
                  <a:lnTo>
                    <a:pt x="73372" y="26641"/>
                  </a:lnTo>
                  <a:lnTo>
                    <a:pt x="74637" y="27571"/>
                  </a:lnTo>
                  <a:lnTo>
                    <a:pt x="75865" y="28538"/>
                  </a:lnTo>
                  <a:lnTo>
                    <a:pt x="77056" y="29580"/>
                  </a:lnTo>
                  <a:lnTo>
                    <a:pt x="78209" y="30659"/>
                  </a:lnTo>
                  <a:lnTo>
                    <a:pt x="79288" y="31812"/>
                  </a:lnTo>
                  <a:lnTo>
                    <a:pt x="80330" y="33003"/>
                  </a:lnTo>
                  <a:lnTo>
                    <a:pt x="81297" y="34231"/>
                  </a:lnTo>
                  <a:lnTo>
                    <a:pt x="82228" y="35496"/>
                  </a:lnTo>
                  <a:lnTo>
                    <a:pt x="83083" y="36835"/>
                  </a:lnTo>
                  <a:lnTo>
                    <a:pt x="83865" y="38212"/>
                  </a:lnTo>
                  <a:lnTo>
                    <a:pt x="84572" y="39626"/>
                  </a:lnTo>
                  <a:lnTo>
                    <a:pt x="85241" y="41077"/>
                  </a:lnTo>
                  <a:lnTo>
                    <a:pt x="85837" y="42565"/>
                  </a:lnTo>
                  <a:lnTo>
                    <a:pt x="86358" y="44091"/>
                  </a:lnTo>
                  <a:lnTo>
                    <a:pt x="86767" y="45653"/>
                  </a:lnTo>
                  <a:lnTo>
                    <a:pt x="87139" y="47216"/>
                  </a:lnTo>
                  <a:lnTo>
                    <a:pt x="87437" y="48853"/>
                  </a:lnTo>
                  <a:lnTo>
                    <a:pt x="87660" y="50490"/>
                  </a:lnTo>
                  <a:lnTo>
                    <a:pt x="87771" y="52127"/>
                  </a:lnTo>
                  <a:lnTo>
                    <a:pt x="87809" y="53839"/>
                  </a:lnTo>
                  <a:lnTo>
                    <a:pt x="87771" y="55513"/>
                  </a:lnTo>
                  <a:lnTo>
                    <a:pt x="87660" y="57150"/>
                  </a:lnTo>
                  <a:lnTo>
                    <a:pt x="87437" y="58787"/>
                  </a:lnTo>
                  <a:lnTo>
                    <a:pt x="87139" y="60425"/>
                  </a:lnTo>
                  <a:lnTo>
                    <a:pt x="86767" y="61987"/>
                  </a:lnTo>
                  <a:lnTo>
                    <a:pt x="86358" y="63550"/>
                  </a:lnTo>
                  <a:lnTo>
                    <a:pt x="85837" y="65075"/>
                  </a:lnTo>
                  <a:lnTo>
                    <a:pt x="85241" y="66564"/>
                  </a:lnTo>
                  <a:lnTo>
                    <a:pt x="84572" y="68015"/>
                  </a:lnTo>
                  <a:lnTo>
                    <a:pt x="83865" y="69429"/>
                  </a:lnTo>
                  <a:lnTo>
                    <a:pt x="83083" y="70805"/>
                  </a:lnTo>
                  <a:lnTo>
                    <a:pt x="82228" y="72145"/>
                  </a:lnTo>
                  <a:lnTo>
                    <a:pt x="81297" y="73410"/>
                  </a:lnTo>
                  <a:lnTo>
                    <a:pt x="80330" y="74638"/>
                  </a:lnTo>
                  <a:lnTo>
                    <a:pt x="79288" y="75828"/>
                  </a:lnTo>
                  <a:lnTo>
                    <a:pt x="78209" y="76982"/>
                  </a:lnTo>
                  <a:lnTo>
                    <a:pt x="77056" y="78061"/>
                  </a:lnTo>
                  <a:lnTo>
                    <a:pt x="75865" y="79102"/>
                  </a:lnTo>
                  <a:lnTo>
                    <a:pt x="74637" y="80070"/>
                  </a:lnTo>
                  <a:lnTo>
                    <a:pt x="73372" y="81000"/>
                  </a:lnTo>
                  <a:lnTo>
                    <a:pt x="72033" y="81819"/>
                  </a:lnTo>
                  <a:lnTo>
                    <a:pt x="70656" y="82637"/>
                  </a:lnTo>
                  <a:lnTo>
                    <a:pt x="69242" y="83344"/>
                  </a:lnTo>
                  <a:lnTo>
                    <a:pt x="67791" y="84014"/>
                  </a:lnTo>
                  <a:lnTo>
                    <a:pt x="66303" y="84609"/>
                  </a:lnTo>
                  <a:lnTo>
                    <a:pt x="64777" y="85093"/>
                  </a:lnTo>
                  <a:lnTo>
                    <a:pt x="63215" y="85539"/>
                  </a:lnTo>
                  <a:lnTo>
                    <a:pt x="61652" y="85911"/>
                  </a:lnTo>
                  <a:lnTo>
                    <a:pt x="60052" y="86209"/>
                  </a:lnTo>
                  <a:lnTo>
                    <a:pt x="58415" y="86432"/>
                  </a:lnTo>
                  <a:lnTo>
                    <a:pt x="56741" y="86544"/>
                  </a:lnTo>
                  <a:lnTo>
                    <a:pt x="55066" y="86581"/>
                  </a:lnTo>
                  <a:lnTo>
                    <a:pt x="0" y="86581"/>
                  </a:lnTo>
                  <a:lnTo>
                    <a:pt x="0" y="138336"/>
                  </a:lnTo>
                  <a:lnTo>
                    <a:pt x="285750" y="138336"/>
                  </a:lnTo>
                  <a:lnTo>
                    <a:pt x="285750" y="86581"/>
                  </a:lnTo>
                  <a:lnTo>
                    <a:pt x="228265" y="86581"/>
                  </a:lnTo>
                  <a:lnTo>
                    <a:pt x="226554" y="86544"/>
                  </a:lnTo>
                  <a:lnTo>
                    <a:pt x="224917" y="86432"/>
                  </a:lnTo>
                  <a:lnTo>
                    <a:pt x="223279" y="86209"/>
                  </a:lnTo>
                  <a:lnTo>
                    <a:pt x="221642" y="85911"/>
                  </a:lnTo>
                  <a:lnTo>
                    <a:pt x="220080" y="85539"/>
                  </a:lnTo>
                  <a:lnTo>
                    <a:pt x="218517" y="85093"/>
                  </a:lnTo>
                  <a:lnTo>
                    <a:pt x="216991" y="84609"/>
                  </a:lnTo>
                  <a:lnTo>
                    <a:pt x="215503" y="84014"/>
                  </a:lnTo>
                  <a:lnTo>
                    <a:pt x="214052" y="83344"/>
                  </a:lnTo>
                  <a:lnTo>
                    <a:pt x="212638" y="82637"/>
                  </a:lnTo>
                  <a:lnTo>
                    <a:pt x="211262" y="81819"/>
                  </a:lnTo>
                  <a:lnTo>
                    <a:pt x="209959" y="81000"/>
                  </a:lnTo>
                  <a:lnTo>
                    <a:pt x="208657" y="80070"/>
                  </a:lnTo>
                  <a:lnTo>
                    <a:pt x="207429" y="79102"/>
                  </a:lnTo>
                  <a:lnTo>
                    <a:pt x="206239" y="78061"/>
                  </a:lnTo>
                  <a:lnTo>
                    <a:pt x="205085" y="76982"/>
                  </a:lnTo>
                  <a:lnTo>
                    <a:pt x="204006" y="75828"/>
                  </a:lnTo>
                  <a:lnTo>
                    <a:pt x="202964" y="74638"/>
                  </a:lnTo>
                  <a:lnTo>
                    <a:pt x="201997" y="73410"/>
                  </a:lnTo>
                  <a:lnTo>
                    <a:pt x="201104" y="72145"/>
                  </a:lnTo>
                  <a:lnTo>
                    <a:pt x="200248" y="70805"/>
                  </a:lnTo>
                  <a:lnTo>
                    <a:pt x="199467" y="69429"/>
                  </a:lnTo>
                  <a:lnTo>
                    <a:pt x="198723" y="68015"/>
                  </a:lnTo>
                  <a:lnTo>
                    <a:pt x="198053" y="66564"/>
                  </a:lnTo>
                  <a:lnTo>
                    <a:pt x="197495" y="65075"/>
                  </a:lnTo>
                  <a:lnTo>
                    <a:pt x="196974" y="63550"/>
                  </a:lnTo>
                  <a:lnTo>
                    <a:pt x="196528" y="61987"/>
                  </a:lnTo>
                  <a:lnTo>
                    <a:pt x="196155" y="60425"/>
                  </a:lnTo>
                  <a:lnTo>
                    <a:pt x="195858" y="58787"/>
                  </a:lnTo>
                  <a:lnTo>
                    <a:pt x="195672" y="57150"/>
                  </a:lnTo>
                  <a:lnTo>
                    <a:pt x="195523" y="55513"/>
                  </a:lnTo>
                  <a:lnTo>
                    <a:pt x="195486" y="53839"/>
                  </a:lnTo>
                  <a:lnTo>
                    <a:pt x="195523" y="52127"/>
                  </a:lnTo>
                  <a:lnTo>
                    <a:pt x="195672" y="50490"/>
                  </a:lnTo>
                  <a:lnTo>
                    <a:pt x="195858" y="48853"/>
                  </a:lnTo>
                  <a:lnTo>
                    <a:pt x="196155" y="47216"/>
                  </a:lnTo>
                  <a:lnTo>
                    <a:pt x="196528" y="45653"/>
                  </a:lnTo>
                  <a:lnTo>
                    <a:pt x="196974" y="44091"/>
                  </a:lnTo>
                  <a:lnTo>
                    <a:pt x="197495" y="42565"/>
                  </a:lnTo>
                  <a:lnTo>
                    <a:pt x="198053" y="41077"/>
                  </a:lnTo>
                  <a:lnTo>
                    <a:pt x="198723" y="39626"/>
                  </a:lnTo>
                  <a:lnTo>
                    <a:pt x="199467" y="38212"/>
                  </a:lnTo>
                  <a:lnTo>
                    <a:pt x="200248" y="36835"/>
                  </a:lnTo>
                  <a:lnTo>
                    <a:pt x="201104" y="35496"/>
                  </a:lnTo>
                  <a:lnTo>
                    <a:pt x="201997" y="34231"/>
                  </a:lnTo>
                  <a:lnTo>
                    <a:pt x="202964" y="33003"/>
                  </a:lnTo>
                  <a:lnTo>
                    <a:pt x="204006" y="31812"/>
                  </a:lnTo>
                  <a:lnTo>
                    <a:pt x="205085" y="30659"/>
                  </a:lnTo>
                  <a:lnTo>
                    <a:pt x="206239" y="29580"/>
                  </a:lnTo>
                  <a:lnTo>
                    <a:pt x="207429" y="28538"/>
                  </a:lnTo>
                  <a:lnTo>
                    <a:pt x="208657" y="27571"/>
                  </a:lnTo>
                  <a:lnTo>
                    <a:pt x="209959" y="26641"/>
                  </a:lnTo>
                  <a:lnTo>
                    <a:pt x="211262" y="25822"/>
                  </a:lnTo>
                  <a:lnTo>
                    <a:pt x="212638" y="25004"/>
                  </a:lnTo>
                  <a:lnTo>
                    <a:pt x="214052" y="24297"/>
                  </a:lnTo>
                  <a:lnTo>
                    <a:pt x="215503" y="23627"/>
                  </a:lnTo>
                  <a:lnTo>
                    <a:pt x="216991" y="23032"/>
                  </a:lnTo>
                  <a:lnTo>
                    <a:pt x="218517" y="22548"/>
                  </a:lnTo>
                  <a:lnTo>
                    <a:pt x="220080" y="22101"/>
                  </a:lnTo>
                  <a:lnTo>
                    <a:pt x="221642" y="21729"/>
                  </a:lnTo>
                  <a:lnTo>
                    <a:pt x="223279" y="21432"/>
                  </a:lnTo>
                  <a:lnTo>
                    <a:pt x="224917" y="21208"/>
                  </a:lnTo>
                  <a:lnTo>
                    <a:pt x="226554" y="21097"/>
                  </a:lnTo>
                  <a:lnTo>
                    <a:pt x="228265" y="21060"/>
                  </a:lnTo>
                  <a:lnTo>
                    <a:pt x="285750" y="21060"/>
                  </a:lnTo>
                  <a:lnTo>
                    <a:pt x="285750" y="1228"/>
                  </a:lnTo>
                  <a:lnTo>
                    <a:pt x="283294" y="1303"/>
                  </a:lnTo>
                  <a:lnTo>
                    <a:pt x="280801" y="1303"/>
                  </a:lnTo>
                  <a:lnTo>
                    <a:pt x="275890" y="1266"/>
                  </a:lnTo>
                  <a:lnTo>
                    <a:pt x="270942" y="1191"/>
                  </a:lnTo>
                  <a:lnTo>
                    <a:pt x="266030" y="1154"/>
                  </a:lnTo>
                  <a:lnTo>
                    <a:pt x="257733" y="1117"/>
                  </a:lnTo>
                  <a:lnTo>
                    <a:pt x="249399" y="1079"/>
                  </a:lnTo>
                  <a:lnTo>
                    <a:pt x="241102" y="1117"/>
                  </a:lnTo>
                  <a:lnTo>
                    <a:pt x="232804" y="1191"/>
                  </a:lnTo>
                  <a:lnTo>
                    <a:pt x="225475" y="1303"/>
                  </a:lnTo>
                  <a:lnTo>
                    <a:pt x="218182" y="1340"/>
                  </a:lnTo>
                  <a:lnTo>
                    <a:pt x="210852" y="1377"/>
                  </a:lnTo>
                  <a:lnTo>
                    <a:pt x="203560" y="1414"/>
                  </a:lnTo>
                  <a:lnTo>
                    <a:pt x="188937" y="1414"/>
                  </a:lnTo>
                  <a:lnTo>
                    <a:pt x="174315" y="1377"/>
                  </a:lnTo>
                  <a:lnTo>
                    <a:pt x="167022" y="1377"/>
                  </a:lnTo>
                  <a:lnTo>
                    <a:pt x="159730" y="1414"/>
                  </a:lnTo>
                  <a:lnTo>
                    <a:pt x="145145" y="1526"/>
                  </a:lnTo>
                  <a:lnTo>
                    <a:pt x="137852" y="1563"/>
                  </a:lnTo>
                  <a:lnTo>
                    <a:pt x="130559" y="1600"/>
                  </a:lnTo>
                  <a:lnTo>
                    <a:pt x="123267" y="1563"/>
                  </a:lnTo>
                  <a:lnTo>
                    <a:pt x="115937" y="1526"/>
                  </a:lnTo>
                  <a:lnTo>
                    <a:pt x="112254" y="1452"/>
                  </a:lnTo>
                  <a:lnTo>
                    <a:pt x="108570" y="1377"/>
                  </a:lnTo>
                  <a:lnTo>
                    <a:pt x="101203" y="1191"/>
                  </a:lnTo>
                  <a:lnTo>
                    <a:pt x="97520" y="1117"/>
                  </a:lnTo>
                  <a:lnTo>
                    <a:pt x="93836" y="1042"/>
                  </a:lnTo>
                  <a:lnTo>
                    <a:pt x="90153" y="1005"/>
                  </a:lnTo>
                  <a:lnTo>
                    <a:pt x="86469" y="1042"/>
                  </a:lnTo>
                  <a:lnTo>
                    <a:pt x="82860" y="1079"/>
                  </a:lnTo>
                  <a:lnTo>
                    <a:pt x="79214" y="1154"/>
                  </a:lnTo>
                  <a:lnTo>
                    <a:pt x="71958" y="1377"/>
                  </a:lnTo>
                  <a:lnTo>
                    <a:pt x="64703" y="1600"/>
                  </a:lnTo>
                  <a:lnTo>
                    <a:pt x="57448" y="1749"/>
                  </a:lnTo>
                  <a:lnTo>
                    <a:pt x="53839" y="1786"/>
                  </a:lnTo>
                  <a:lnTo>
                    <a:pt x="50229" y="1749"/>
                  </a:lnTo>
                  <a:lnTo>
                    <a:pt x="46658" y="1712"/>
                  </a:lnTo>
                  <a:lnTo>
                    <a:pt x="43049" y="1638"/>
                  </a:lnTo>
                  <a:lnTo>
                    <a:pt x="39477" y="1489"/>
                  </a:lnTo>
                  <a:lnTo>
                    <a:pt x="35905" y="1340"/>
                  </a:lnTo>
                  <a:lnTo>
                    <a:pt x="28724" y="1042"/>
                  </a:lnTo>
                  <a:lnTo>
                    <a:pt x="21543" y="670"/>
                  </a:lnTo>
                  <a:lnTo>
                    <a:pt x="14362" y="335"/>
                  </a:lnTo>
                  <a:lnTo>
                    <a:pt x="10790" y="224"/>
                  </a:lnTo>
                  <a:lnTo>
                    <a:pt x="7181" y="112"/>
                  </a:lnTo>
                  <a:lnTo>
                    <a:pt x="3609" y="3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1" name="Google Shape;3891;p40"/>
            <p:cNvSpPr/>
            <p:nvPr/>
          </p:nvSpPr>
          <p:spPr>
            <a:xfrm>
              <a:off x="238125" y="4097400"/>
              <a:ext cx="7143750" cy="21425"/>
            </a:xfrm>
            <a:custGeom>
              <a:avLst/>
              <a:gdLst/>
              <a:ahLst/>
              <a:cxnLst/>
              <a:rect l="l" t="t" r="r" b="b"/>
              <a:pathLst>
                <a:path w="285750" h="857" extrusionOk="0">
                  <a:moveTo>
                    <a:pt x="0" y="1"/>
                  </a:moveTo>
                  <a:lnTo>
                    <a:pt x="0" y="857"/>
                  </a:lnTo>
                  <a:lnTo>
                    <a:pt x="285750" y="857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2" name="Google Shape;3892;p40"/>
            <p:cNvSpPr/>
            <p:nvPr/>
          </p:nvSpPr>
          <p:spPr>
            <a:xfrm>
              <a:off x="238125" y="1331075"/>
              <a:ext cx="7143750" cy="356275"/>
            </a:xfrm>
            <a:custGeom>
              <a:avLst/>
              <a:gdLst/>
              <a:ahLst/>
              <a:cxnLst/>
              <a:rect l="l" t="t" r="r" b="b"/>
              <a:pathLst>
                <a:path w="285750" h="14251" extrusionOk="0">
                  <a:moveTo>
                    <a:pt x="0" y="0"/>
                  </a:moveTo>
                  <a:lnTo>
                    <a:pt x="0" y="14251"/>
                  </a:lnTo>
                  <a:lnTo>
                    <a:pt x="285750" y="14251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3" name="Google Shape;3893;p40"/>
            <p:cNvSpPr/>
            <p:nvPr/>
          </p:nvSpPr>
          <p:spPr>
            <a:xfrm>
              <a:off x="238125" y="1240850"/>
              <a:ext cx="7143750" cy="349775"/>
            </a:xfrm>
            <a:custGeom>
              <a:avLst/>
              <a:gdLst/>
              <a:ahLst/>
              <a:cxnLst/>
              <a:rect l="l" t="t" r="r" b="b"/>
              <a:pathLst>
                <a:path w="285750" h="13991" extrusionOk="0">
                  <a:moveTo>
                    <a:pt x="0" y="0"/>
                  </a:moveTo>
                  <a:lnTo>
                    <a:pt x="0" y="13990"/>
                  </a:lnTo>
                  <a:lnTo>
                    <a:pt x="285750" y="13990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4" name="Google Shape;3894;p40"/>
            <p:cNvSpPr/>
            <p:nvPr/>
          </p:nvSpPr>
          <p:spPr>
            <a:xfrm>
              <a:off x="406475" y="1199000"/>
              <a:ext cx="120950" cy="433475"/>
            </a:xfrm>
            <a:custGeom>
              <a:avLst/>
              <a:gdLst/>
              <a:ahLst/>
              <a:cxnLst/>
              <a:rect l="l" t="t" r="r" b="b"/>
              <a:pathLst>
                <a:path w="4838" h="17339" extrusionOk="0">
                  <a:moveTo>
                    <a:pt x="335" y="0"/>
                  </a:moveTo>
                  <a:lnTo>
                    <a:pt x="187" y="37"/>
                  </a:lnTo>
                  <a:lnTo>
                    <a:pt x="75" y="112"/>
                  </a:lnTo>
                  <a:lnTo>
                    <a:pt x="0" y="223"/>
                  </a:lnTo>
                  <a:lnTo>
                    <a:pt x="0" y="335"/>
                  </a:lnTo>
                  <a:lnTo>
                    <a:pt x="0" y="17004"/>
                  </a:lnTo>
                  <a:lnTo>
                    <a:pt x="0" y="17115"/>
                  </a:lnTo>
                  <a:lnTo>
                    <a:pt x="75" y="17227"/>
                  </a:lnTo>
                  <a:lnTo>
                    <a:pt x="187" y="17301"/>
                  </a:lnTo>
                  <a:lnTo>
                    <a:pt x="335" y="17338"/>
                  </a:lnTo>
                  <a:lnTo>
                    <a:pt x="4503" y="17338"/>
                  </a:lnTo>
                  <a:lnTo>
                    <a:pt x="4651" y="17301"/>
                  </a:lnTo>
                  <a:lnTo>
                    <a:pt x="4763" y="17227"/>
                  </a:lnTo>
                  <a:lnTo>
                    <a:pt x="4837" y="17115"/>
                  </a:lnTo>
                  <a:lnTo>
                    <a:pt x="4837" y="17004"/>
                  </a:lnTo>
                  <a:lnTo>
                    <a:pt x="4837" y="335"/>
                  </a:lnTo>
                  <a:lnTo>
                    <a:pt x="4837" y="223"/>
                  </a:lnTo>
                  <a:lnTo>
                    <a:pt x="4763" y="112"/>
                  </a:lnTo>
                  <a:lnTo>
                    <a:pt x="4651" y="37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5" name="Google Shape;3895;p40"/>
            <p:cNvSpPr/>
            <p:nvPr/>
          </p:nvSpPr>
          <p:spPr>
            <a:xfrm>
              <a:off x="1522675" y="1199000"/>
              <a:ext cx="121900" cy="433475"/>
            </a:xfrm>
            <a:custGeom>
              <a:avLst/>
              <a:gdLst/>
              <a:ahLst/>
              <a:cxnLst/>
              <a:rect l="l" t="t" r="r" b="b"/>
              <a:pathLst>
                <a:path w="4876" h="17339" extrusionOk="0">
                  <a:moveTo>
                    <a:pt x="336" y="0"/>
                  </a:moveTo>
                  <a:lnTo>
                    <a:pt x="224" y="37"/>
                  </a:lnTo>
                  <a:lnTo>
                    <a:pt x="113" y="112"/>
                  </a:lnTo>
                  <a:lnTo>
                    <a:pt x="38" y="223"/>
                  </a:lnTo>
                  <a:lnTo>
                    <a:pt x="1" y="335"/>
                  </a:lnTo>
                  <a:lnTo>
                    <a:pt x="1" y="17004"/>
                  </a:lnTo>
                  <a:lnTo>
                    <a:pt x="38" y="17115"/>
                  </a:lnTo>
                  <a:lnTo>
                    <a:pt x="113" y="17227"/>
                  </a:lnTo>
                  <a:lnTo>
                    <a:pt x="224" y="17301"/>
                  </a:lnTo>
                  <a:lnTo>
                    <a:pt x="336" y="17338"/>
                  </a:lnTo>
                  <a:lnTo>
                    <a:pt x="4540" y="17338"/>
                  </a:lnTo>
                  <a:lnTo>
                    <a:pt x="4652" y="17301"/>
                  </a:lnTo>
                  <a:lnTo>
                    <a:pt x="4763" y="17227"/>
                  </a:lnTo>
                  <a:lnTo>
                    <a:pt x="4838" y="17115"/>
                  </a:lnTo>
                  <a:lnTo>
                    <a:pt x="4875" y="17004"/>
                  </a:lnTo>
                  <a:lnTo>
                    <a:pt x="4875" y="335"/>
                  </a:lnTo>
                  <a:lnTo>
                    <a:pt x="4838" y="223"/>
                  </a:lnTo>
                  <a:lnTo>
                    <a:pt x="4763" y="112"/>
                  </a:lnTo>
                  <a:lnTo>
                    <a:pt x="4652" y="37"/>
                  </a:lnTo>
                  <a:lnTo>
                    <a:pt x="454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6" name="Google Shape;3896;p40"/>
            <p:cNvSpPr/>
            <p:nvPr/>
          </p:nvSpPr>
          <p:spPr>
            <a:xfrm>
              <a:off x="2639825" y="1199000"/>
              <a:ext cx="121875" cy="433475"/>
            </a:xfrm>
            <a:custGeom>
              <a:avLst/>
              <a:gdLst/>
              <a:ahLst/>
              <a:cxnLst/>
              <a:rect l="l" t="t" r="r" b="b"/>
              <a:pathLst>
                <a:path w="4875" h="17339" extrusionOk="0">
                  <a:moveTo>
                    <a:pt x="335" y="0"/>
                  </a:moveTo>
                  <a:lnTo>
                    <a:pt x="224" y="37"/>
                  </a:lnTo>
                  <a:lnTo>
                    <a:pt x="112" y="112"/>
                  </a:lnTo>
                  <a:lnTo>
                    <a:pt x="38" y="223"/>
                  </a:lnTo>
                  <a:lnTo>
                    <a:pt x="1" y="335"/>
                  </a:lnTo>
                  <a:lnTo>
                    <a:pt x="1" y="17004"/>
                  </a:lnTo>
                  <a:lnTo>
                    <a:pt x="38" y="17115"/>
                  </a:lnTo>
                  <a:lnTo>
                    <a:pt x="112" y="17227"/>
                  </a:lnTo>
                  <a:lnTo>
                    <a:pt x="224" y="17301"/>
                  </a:lnTo>
                  <a:lnTo>
                    <a:pt x="335" y="17338"/>
                  </a:lnTo>
                  <a:lnTo>
                    <a:pt x="4540" y="17338"/>
                  </a:lnTo>
                  <a:lnTo>
                    <a:pt x="4651" y="17301"/>
                  </a:lnTo>
                  <a:lnTo>
                    <a:pt x="4763" y="17227"/>
                  </a:lnTo>
                  <a:lnTo>
                    <a:pt x="4837" y="17115"/>
                  </a:lnTo>
                  <a:lnTo>
                    <a:pt x="4875" y="17004"/>
                  </a:lnTo>
                  <a:lnTo>
                    <a:pt x="4875" y="335"/>
                  </a:lnTo>
                  <a:lnTo>
                    <a:pt x="4837" y="223"/>
                  </a:lnTo>
                  <a:lnTo>
                    <a:pt x="4763" y="112"/>
                  </a:lnTo>
                  <a:lnTo>
                    <a:pt x="4651" y="37"/>
                  </a:lnTo>
                  <a:lnTo>
                    <a:pt x="454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7" name="Google Shape;3897;p40"/>
            <p:cNvSpPr/>
            <p:nvPr/>
          </p:nvSpPr>
          <p:spPr>
            <a:xfrm>
              <a:off x="3756975" y="1199000"/>
              <a:ext cx="120950" cy="433475"/>
            </a:xfrm>
            <a:custGeom>
              <a:avLst/>
              <a:gdLst/>
              <a:ahLst/>
              <a:cxnLst/>
              <a:rect l="l" t="t" r="r" b="b"/>
              <a:pathLst>
                <a:path w="4838" h="17339" extrusionOk="0">
                  <a:moveTo>
                    <a:pt x="335" y="0"/>
                  </a:moveTo>
                  <a:lnTo>
                    <a:pt x="186" y="37"/>
                  </a:lnTo>
                  <a:lnTo>
                    <a:pt x="75" y="112"/>
                  </a:lnTo>
                  <a:lnTo>
                    <a:pt x="0" y="223"/>
                  </a:lnTo>
                  <a:lnTo>
                    <a:pt x="0" y="335"/>
                  </a:lnTo>
                  <a:lnTo>
                    <a:pt x="0" y="17004"/>
                  </a:lnTo>
                  <a:lnTo>
                    <a:pt x="0" y="17115"/>
                  </a:lnTo>
                  <a:lnTo>
                    <a:pt x="75" y="17227"/>
                  </a:lnTo>
                  <a:lnTo>
                    <a:pt x="186" y="17301"/>
                  </a:lnTo>
                  <a:lnTo>
                    <a:pt x="335" y="17338"/>
                  </a:lnTo>
                  <a:lnTo>
                    <a:pt x="4502" y="17338"/>
                  </a:lnTo>
                  <a:lnTo>
                    <a:pt x="4651" y="17301"/>
                  </a:lnTo>
                  <a:lnTo>
                    <a:pt x="4763" y="17227"/>
                  </a:lnTo>
                  <a:lnTo>
                    <a:pt x="4837" y="17115"/>
                  </a:lnTo>
                  <a:lnTo>
                    <a:pt x="4837" y="17004"/>
                  </a:lnTo>
                  <a:lnTo>
                    <a:pt x="4837" y="335"/>
                  </a:lnTo>
                  <a:lnTo>
                    <a:pt x="4837" y="223"/>
                  </a:lnTo>
                  <a:lnTo>
                    <a:pt x="4763" y="112"/>
                  </a:lnTo>
                  <a:lnTo>
                    <a:pt x="4651" y="37"/>
                  </a:lnTo>
                  <a:lnTo>
                    <a:pt x="450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8" name="Google Shape;3898;p40"/>
            <p:cNvSpPr/>
            <p:nvPr/>
          </p:nvSpPr>
          <p:spPr>
            <a:xfrm>
              <a:off x="4873175" y="1199000"/>
              <a:ext cx="121875" cy="433475"/>
            </a:xfrm>
            <a:custGeom>
              <a:avLst/>
              <a:gdLst/>
              <a:ahLst/>
              <a:cxnLst/>
              <a:rect l="l" t="t" r="r" b="b"/>
              <a:pathLst>
                <a:path w="4875" h="17339" extrusionOk="0">
                  <a:moveTo>
                    <a:pt x="336" y="0"/>
                  </a:moveTo>
                  <a:lnTo>
                    <a:pt x="224" y="37"/>
                  </a:lnTo>
                  <a:lnTo>
                    <a:pt x="112" y="112"/>
                  </a:lnTo>
                  <a:lnTo>
                    <a:pt x="38" y="223"/>
                  </a:lnTo>
                  <a:lnTo>
                    <a:pt x="1" y="335"/>
                  </a:lnTo>
                  <a:lnTo>
                    <a:pt x="1" y="17004"/>
                  </a:lnTo>
                  <a:lnTo>
                    <a:pt x="38" y="17115"/>
                  </a:lnTo>
                  <a:lnTo>
                    <a:pt x="112" y="17227"/>
                  </a:lnTo>
                  <a:lnTo>
                    <a:pt x="224" y="17301"/>
                  </a:lnTo>
                  <a:lnTo>
                    <a:pt x="336" y="17338"/>
                  </a:lnTo>
                  <a:lnTo>
                    <a:pt x="4540" y="17338"/>
                  </a:lnTo>
                  <a:lnTo>
                    <a:pt x="4652" y="17301"/>
                  </a:lnTo>
                  <a:lnTo>
                    <a:pt x="4763" y="17227"/>
                  </a:lnTo>
                  <a:lnTo>
                    <a:pt x="4838" y="17115"/>
                  </a:lnTo>
                  <a:lnTo>
                    <a:pt x="4875" y="17004"/>
                  </a:lnTo>
                  <a:lnTo>
                    <a:pt x="4875" y="335"/>
                  </a:lnTo>
                  <a:lnTo>
                    <a:pt x="4838" y="223"/>
                  </a:lnTo>
                  <a:lnTo>
                    <a:pt x="4763" y="112"/>
                  </a:lnTo>
                  <a:lnTo>
                    <a:pt x="4652" y="37"/>
                  </a:lnTo>
                  <a:lnTo>
                    <a:pt x="454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99" name="Google Shape;3899;p40"/>
            <p:cNvSpPr/>
            <p:nvPr/>
          </p:nvSpPr>
          <p:spPr>
            <a:xfrm>
              <a:off x="5990325" y="1199000"/>
              <a:ext cx="121875" cy="433475"/>
            </a:xfrm>
            <a:custGeom>
              <a:avLst/>
              <a:gdLst/>
              <a:ahLst/>
              <a:cxnLst/>
              <a:rect l="l" t="t" r="r" b="b"/>
              <a:pathLst>
                <a:path w="4875" h="17339" extrusionOk="0">
                  <a:moveTo>
                    <a:pt x="335" y="0"/>
                  </a:moveTo>
                  <a:lnTo>
                    <a:pt x="186" y="37"/>
                  </a:lnTo>
                  <a:lnTo>
                    <a:pt x="112" y="112"/>
                  </a:lnTo>
                  <a:lnTo>
                    <a:pt x="37" y="223"/>
                  </a:lnTo>
                  <a:lnTo>
                    <a:pt x="0" y="335"/>
                  </a:lnTo>
                  <a:lnTo>
                    <a:pt x="0" y="17004"/>
                  </a:lnTo>
                  <a:lnTo>
                    <a:pt x="37" y="17115"/>
                  </a:lnTo>
                  <a:lnTo>
                    <a:pt x="112" y="17227"/>
                  </a:lnTo>
                  <a:lnTo>
                    <a:pt x="186" y="17301"/>
                  </a:lnTo>
                  <a:lnTo>
                    <a:pt x="335" y="17338"/>
                  </a:lnTo>
                  <a:lnTo>
                    <a:pt x="4540" y="17338"/>
                  </a:lnTo>
                  <a:lnTo>
                    <a:pt x="4651" y="17301"/>
                  </a:lnTo>
                  <a:lnTo>
                    <a:pt x="4763" y="17227"/>
                  </a:lnTo>
                  <a:lnTo>
                    <a:pt x="4837" y="17115"/>
                  </a:lnTo>
                  <a:lnTo>
                    <a:pt x="4874" y="17004"/>
                  </a:lnTo>
                  <a:lnTo>
                    <a:pt x="4874" y="335"/>
                  </a:lnTo>
                  <a:lnTo>
                    <a:pt x="4837" y="223"/>
                  </a:lnTo>
                  <a:lnTo>
                    <a:pt x="4763" y="112"/>
                  </a:lnTo>
                  <a:lnTo>
                    <a:pt x="4651" y="37"/>
                  </a:lnTo>
                  <a:lnTo>
                    <a:pt x="454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0" name="Google Shape;3900;p40"/>
            <p:cNvSpPr/>
            <p:nvPr/>
          </p:nvSpPr>
          <p:spPr>
            <a:xfrm>
              <a:off x="7107450" y="1199000"/>
              <a:ext cx="120950" cy="433475"/>
            </a:xfrm>
            <a:custGeom>
              <a:avLst/>
              <a:gdLst/>
              <a:ahLst/>
              <a:cxnLst/>
              <a:rect l="l" t="t" r="r" b="b"/>
              <a:pathLst>
                <a:path w="4838" h="17339" extrusionOk="0">
                  <a:moveTo>
                    <a:pt x="336" y="0"/>
                  </a:moveTo>
                  <a:lnTo>
                    <a:pt x="187" y="37"/>
                  </a:lnTo>
                  <a:lnTo>
                    <a:pt x="75" y="112"/>
                  </a:lnTo>
                  <a:lnTo>
                    <a:pt x="1" y="223"/>
                  </a:lnTo>
                  <a:lnTo>
                    <a:pt x="1" y="335"/>
                  </a:lnTo>
                  <a:lnTo>
                    <a:pt x="1" y="17004"/>
                  </a:lnTo>
                  <a:lnTo>
                    <a:pt x="1" y="17115"/>
                  </a:lnTo>
                  <a:lnTo>
                    <a:pt x="75" y="17227"/>
                  </a:lnTo>
                  <a:lnTo>
                    <a:pt x="187" y="17301"/>
                  </a:lnTo>
                  <a:lnTo>
                    <a:pt x="336" y="17338"/>
                  </a:lnTo>
                  <a:lnTo>
                    <a:pt x="4503" y="17338"/>
                  </a:lnTo>
                  <a:lnTo>
                    <a:pt x="4652" y="17301"/>
                  </a:lnTo>
                  <a:lnTo>
                    <a:pt x="4726" y="17227"/>
                  </a:lnTo>
                  <a:lnTo>
                    <a:pt x="4801" y="17115"/>
                  </a:lnTo>
                  <a:lnTo>
                    <a:pt x="4838" y="17004"/>
                  </a:lnTo>
                  <a:lnTo>
                    <a:pt x="4838" y="335"/>
                  </a:lnTo>
                  <a:lnTo>
                    <a:pt x="4801" y="223"/>
                  </a:lnTo>
                  <a:lnTo>
                    <a:pt x="4726" y="112"/>
                  </a:lnTo>
                  <a:lnTo>
                    <a:pt x="4652" y="37"/>
                  </a:lnTo>
                  <a:lnTo>
                    <a:pt x="450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1" name="Google Shape;3901;p40"/>
            <p:cNvSpPr/>
            <p:nvPr/>
          </p:nvSpPr>
          <p:spPr>
            <a:xfrm>
              <a:off x="238125" y="4632250"/>
              <a:ext cx="158150" cy="129325"/>
            </a:xfrm>
            <a:custGeom>
              <a:avLst/>
              <a:gdLst/>
              <a:ahLst/>
              <a:cxnLst/>
              <a:rect l="l" t="t" r="r" b="b"/>
              <a:pathLst>
                <a:path w="6326" h="5173" extrusionOk="0">
                  <a:moveTo>
                    <a:pt x="3535" y="1"/>
                  </a:moveTo>
                  <a:lnTo>
                    <a:pt x="0" y="2866"/>
                  </a:lnTo>
                  <a:lnTo>
                    <a:pt x="0" y="5173"/>
                  </a:lnTo>
                  <a:lnTo>
                    <a:pt x="6325" y="1"/>
                  </a:lnTo>
                  <a:close/>
                </a:path>
              </a:pathLst>
            </a:custGeom>
            <a:solidFill>
              <a:srgbClr val="ECF4F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2" name="Google Shape;3902;p40"/>
            <p:cNvSpPr/>
            <p:nvPr/>
          </p:nvSpPr>
          <p:spPr>
            <a:xfrm>
              <a:off x="238125" y="4489000"/>
              <a:ext cx="7143750" cy="333025"/>
            </a:xfrm>
            <a:custGeom>
              <a:avLst/>
              <a:gdLst/>
              <a:ahLst/>
              <a:cxnLst/>
              <a:rect l="l" t="t" r="r" b="b"/>
              <a:pathLst>
                <a:path w="285750" h="13321" extrusionOk="0">
                  <a:moveTo>
                    <a:pt x="0" y="1"/>
                  </a:moveTo>
                  <a:lnTo>
                    <a:pt x="0" y="13321"/>
                  </a:lnTo>
                  <a:lnTo>
                    <a:pt x="285750" y="13321"/>
                  </a:lnTo>
                  <a:lnTo>
                    <a:pt x="28575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3" name="Google Shape;3903;p40"/>
            <p:cNvSpPr/>
            <p:nvPr/>
          </p:nvSpPr>
          <p:spPr>
            <a:xfrm>
              <a:off x="291125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50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6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636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4" name="Google Shape;3904;p40"/>
            <p:cNvSpPr/>
            <p:nvPr/>
          </p:nvSpPr>
          <p:spPr>
            <a:xfrm>
              <a:off x="412975" y="3906725"/>
              <a:ext cx="401875" cy="402775"/>
            </a:xfrm>
            <a:custGeom>
              <a:avLst/>
              <a:gdLst/>
              <a:ahLst/>
              <a:cxnLst/>
              <a:rect l="l" t="t" r="r" b="b"/>
              <a:pathLst>
                <a:path w="16075" h="16111" extrusionOk="0">
                  <a:moveTo>
                    <a:pt x="559" y="0"/>
                  </a:moveTo>
                  <a:lnTo>
                    <a:pt x="447" y="38"/>
                  </a:lnTo>
                  <a:lnTo>
                    <a:pt x="336" y="75"/>
                  </a:lnTo>
                  <a:lnTo>
                    <a:pt x="150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50" y="15925"/>
                  </a:lnTo>
                  <a:lnTo>
                    <a:pt x="336" y="16037"/>
                  </a:lnTo>
                  <a:lnTo>
                    <a:pt x="447" y="16074"/>
                  </a:lnTo>
                  <a:lnTo>
                    <a:pt x="559" y="16111"/>
                  </a:lnTo>
                  <a:lnTo>
                    <a:pt x="15479" y="16111"/>
                  </a:lnTo>
                  <a:lnTo>
                    <a:pt x="15591" y="16074"/>
                  </a:lnTo>
                  <a:lnTo>
                    <a:pt x="15702" y="16037"/>
                  </a:lnTo>
                  <a:lnTo>
                    <a:pt x="15888" y="15925"/>
                  </a:lnTo>
                  <a:lnTo>
                    <a:pt x="16000" y="15739"/>
                  </a:lnTo>
                  <a:lnTo>
                    <a:pt x="16037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37" y="484"/>
                  </a:lnTo>
                  <a:lnTo>
                    <a:pt x="16000" y="372"/>
                  </a:lnTo>
                  <a:lnTo>
                    <a:pt x="15888" y="186"/>
                  </a:lnTo>
                  <a:lnTo>
                    <a:pt x="15702" y="75"/>
                  </a:lnTo>
                  <a:lnTo>
                    <a:pt x="15591" y="38"/>
                  </a:lnTo>
                  <a:lnTo>
                    <a:pt x="15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5" name="Google Shape;3905;p40"/>
            <p:cNvSpPr/>
            <p:nvPr/>
          </p:nvSpPr>
          <p:spPr>
            <a:xfrm>
              <a:off x="337650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44" y="38"/>
                  </a:lnTo>
                  <a:lnTo>
                    <a:pt x="558" y="75"/>
                  </a:lnTo>
                  <a:lnTo>
                    <a:pt x="409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7" y="708"/>
                  </a:lnTo>
                  <a:lnTo>
                    <a:pt x="0" y="894"/>
                  </a:lnTo>
                  <a:lnTo>
                    <a:pt x="37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09" y="1638"/>
                  </a:lnTo>
                  <a:lnTo>
                    <a:pt x="558" y="1712"/>
                  </a:lnTo>
                  <a:lnTo>
                    <a:pt x="744" y="1787"/>
                  </a:lnTo>
                  <a:lnTo>
                    <a:pt x="1079" y="1787"/>
                  </a:lnTo>
                  <a:lnTo>
                    <a:pt x="1265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65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6" name="Google Shape;3906;p40"/>
            <p:cNvSpPr/>
            <p:nvPr/>
          </p:nvSpPr>
          <p:spPr>
            <a:xfrm>
              <a:off x="84457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22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22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8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3" y="1229"/>
                  </a:lnTo>
                  <a:lnTo>
                    <a:pt x="1750" y="1080"/>
                  </a:lnTo>
                  <a:lnTo>
                    <a:pt x="1787" y="894"/>
                  </a:lnTo>
                  <a:lnTo>
                    <a:pt x="1750" y="708"/>
                  </a:lnTo>
                  <a:lnTo>
                    <a:pt x="1713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8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7" name="Google Shape;3907;p40"/>
            <p:cNvSpPr/>
            <p:nvPr/>
          </p:nvSpPr>
          <p:spPr>
            <a:xfrm>
              <a:off x="337650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44" y="0"/>
                  </a:moveTo>
                  <a:lnTo>
                    <a:pt x="558" y="37"/>
                  </a:lnTo>
                  <a:lnTo>
                    <a:pt x="409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7" y="707"/>
                  </a:lnTo>
                  <a:lnTo>
                    <a:pt x="0" y="893"/>
                  </a:lnTo>
                  <a:lnTo>
                    <a:pt x="37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09" y="1600"/>
                  </a:lnTo>
                  <a:lnTo>
                    <a:pt x="558" y="1712"/>
                  </a:lnTo>
                  <a:lnTo>
                    <a:pt x="744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65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65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8" name="Google Shape;3908;p40"/>
            <p:cNvSpPr/>
            <p:nvPr/>
          </p:nvSpPr>
          <p:spPr>
            <a:xfrm>
              <a:off x="84457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22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22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8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3" y="1228"/>
                  </a:lnTo>
                  <a:lnTo>
                    <a:pt x="1750" y="1042"/>
                  </a:lnTo>
                  <a:lnTo>
                    <a:pt x="1787" y="893"/>
                  </a:lnTo>
                  <a:lnTo>
                    <a:pt x="1750" y="707"/>
                  </a:lnTo>
                  <a:lnTo>
                    <a:pt x="1713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8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09" name="Google Shape;3909;p40"/>
            <p:cNvSpPr/>
            <p:nvPr/>
          </p:nvSpPr>
          <p:spPr>
            <a:xfrm>
              <a:off x="1001775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1" y="25041"/>
                  </a:lnTo>
                  <a:lnTo>
                    <a:pt x="75" y="25227"/>
                  </a:lnTo>
                  <a:lnTo>
                    <a:pt x="150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488" y="25524"/>
                  </a:lnTo>
                  <a:lnTo>
                    <a:pt x="25599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599" y="410"/>
                  </a:lnTo>
                  <a:lnTo>
                    <a:pt x="25488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0" name="Google Shape;3910;p40"/>
            <p:cNvSpPr/>
            <p:nvPr/>
          </p:nvSpPr>
          <p:spPr>
            <a:xfrm>
              <a:off x="1122700" y="3906725"/>
              <a:ext cx="401875" cy="402775"/>
            </a:xfrm>
            <a:custGeom>
              <a:avLst/>
              <a:gdLst/>
              <a:ahLst/>
              <a:cxnLst/>
              <a:rect l="l" t="t" r="r" b="b"/>
              <a:pathLst>
                <a:path w="16075" h="16111" extrusionOk="0">
                  <a:moveTo>
                    <a:pt x="596" y="0"/>
                  </a:moveTo>
                  <a:lnTo>
                    <a:pt x="485" y="38"/>
                  </a:lnTo>
                  <a:lnTo>
                    <a:pt x="373" y="75"/>
                  </a:lnTo>
                  <a:lnTo>
                    <a:pt x="187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87" y="15925"/>
                  </a:lnTo>
                  <a:lnTo>
                    <a:pt x="373" y="16037"/>
                  </a:lnTo>
                  <a:lnTo>
                    <a:pt x="485" y="16074"/>
                  </a:lnTo>
                  <a:lnTo>
                    <a:pt x="596" y="16111"/>
                  </a:lnTo>
                  <a:lnTo>
                    <a:pt x="15516" y="16111"/>
                  </a:lnTo>
                  <a:lnTo>
                    <a:pt x="15628" y="16074"/>
                  </a:lnTo>
                  <a:lnTo>
                    <a:pt x="15739" y="16037"/>
                  </a:lnTo>
                  <a:lnTo>
                    <a:pt x="15925" y="15925"/>
                  </a:lnTo>
                  <a:lnTo>
                    <a:pt x="16037" y="15739"/>
                  </a:lnTo>
                  <a:lnTo>
                    <a:pt x="16074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74" y="484"/>
                  </a:lnTo>
                  <a:lnTo>
                    <a:pt x="16037" y="372"/>
                  </a:lnTo>
                  <a:lnTo>
                    <a:pt x="15925" y="186"/>
                  </a:lnTo>
                  <a:lnTo>
                    <a:pt x="15739" y="75"/>
                  </a:lnTo>
                  <a:lnTo>
                    <a:pt x="15628" y="38"/>
                  </a:lnTo>
                  <a:lnTo>
                    <a:pt x="155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1" name="Google Shape;3911;p40"/>
            <p:cNvSpPr/>
            <p:nvPr/>
          </p:nvSpPr>
          <p:spPr>
            <a:xfrm>
              <a:off x="1048300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07" y="38"/>
                  </a:lnTo>
                  <a:lnTo>
                    <a:pt x="558" y="75"/>
                  </a:lnTo>
                  <a:lnTo>
                    <a:pt x="410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0" y="708"/>
                  </a:lnTo>
                  <a:lnTo>
                    <a:pt x="0" y="894"/>
                  </a:lnTo>
                  <a:lnTo>
                    <a:pt x="0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10" y="1638"/>
                  </a:lnTo>
                  <a:lnTo>
                    <a:pt x="558" y="1712"/>
                  </a:lnTo>
                  <a:lnTo>
                    <a:pt x="707" y="1787"/>
                  </a:lnTo>
                  <a:lnTo>
                    <a:pt x="1079" y="1787"/>
                  </a:lnTo>
                  <a:lnTo>
                    <a:pt x="1228" y="1712"/>
                  </a:lnTo>
                  <a:lnTo>
                    <a:pt x="1377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377" y="150"/>
                  </a:lnTo>
                  <a:lnTo>
                    <a:pt x="1228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2" name="Google Shape;3912;p40"/>
            <p:cNvSpPr/>
            <p:nvPr/>
          </p:nvSpPr>
          <p:spPr>
            <a:xfrm>
              <a:off x="1554300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50"/>
                  </a:lnTo>
                  <a:lnTo>
                    <a:pt x="261" y="261"/>
                  </a:lnTo>
                  <a:lnTo>
                    <a:pt x="187" y="410"/>
                  </a:lnTo>
                  <a:lnTo>
                    <a:pt x="75" y="559"/>
                  </a:lnTo>
                  <a:lnTo>
                    <a:pt x="38" y="708"/>
                  </a:lnTo>
                  <a:lnTo>
                    <a:pt x="1" y="894"/>
                  </a:lnTo>
                  <a:lnTo>
                    <a:pt x="38" y="1080"/>
                  </a:lnTo>
                  <a:lnTo>
                    <a:pt x="75" y="1229"/>
                  </a:lnTo>
                  <a:lnTo>
                    <a:pt x="187" y="1415"/>
                  </a:lnTo>
                  <a:lnTo>
                    <a:pt x="261" y="1526"/>
                  </a:lnTo>
                  <a:lnTo>
                    <a:pt x="410" y="1638"/>
                  </a:lnTo>
                  <a:lnTo>
                    <a:pt x="559" y="1712"/>
                  </a:lnTo>
                  <a:lnTo>
                    <a:pt x="745" y="1787"/>
                  </a:lnTo>
                  <a:lnTo>
                    <a:pt x="1080" y="1787"/>
                  </a:lnTo>
                  <a:lnTo>
                    <a:pt x="1266" y="1712"/>
                  </a:lnTo>
                  <a:lnTo>
                    <a:pt x="1415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50" y="1229"/>
                  </a:lnTo>
                  <a:lnTo>
                    <a:pt x="1787" y="1080"/>
                  </a:lnTo>
                  <a:lnTo>
                    <a:pt x="1787" y="894"/>
                  </a:lnTo>
                  <a:lnTo>
                    <a:pt x="1787" y="708"/>
                  </a:lnTo>
                  <a:lnTo>
                    <a:pt x="1750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415" y="150"/>
                  </a:lnTo>
                  <a:lnTo>
                    <a:pt x="1266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3" name="Google Shape;3913;p40"/>
            <p:cNvSpPr/>
            <p:nvPr/>
          </p:nvSpPr>
          <p:spPr>
            <a:xfrm>
              <a:off x="1048300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7" y="0"/>
                  </a:moveTo>
                  <a:lnTo>
                    <a:pt x="558" y="37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0" y="707"/>
                  </a:lnTo>
                  <a:lnTo>
                    <a:pt x="0" y="893"/>
                  </a:lnTo>
                  <a:lnTo>
                    <a:pt x="0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10" y="1600"/>
                  </a:lnTo>
                  <a:lnTo>
                    <a:pt x="558" y="1712"/>
                  </a:lnTo>
                  <a:lnTo>
                    <a:pt x="707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28" y="1712"/>
                  </a:lnTo>
                  <a:lnTo>
                    <a:pt x="1377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377" y="149"/>
                  </a:lnTo>
                  <a:lnTo>
                    <a:pt x="1228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4" name="Google Shape;3914;p40"/>
            <p:cNvSpPr/>
            <p:nvPr/>
          </p:nvSpPr>
          <p:spPr>
            <a:xfrm>
              <a:off x="1554300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45" y="0"/>
                  </a:moveTo>
                  <a:lnTo>
                    <a:pt x="559" y="37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87" y="372"/>
                  </a:lnTo>
                  <a:lnTo>
                    <a:pt x="75" y="521"/>
                  </a:lnTo>
                  <a:lnTo>
                    <a:pt x="38" y="707"/>
                  </a:lnTo>
                  <a:lnTo>
                    <a:pt x="1" y="893"/>
                  </a:lnTo>
                  <a:lnTo>
                    <a:pt x="38" y="1042"/>
                  </a:lnTo>
                  <a:lnTo>
                    <a:pt x="75" y="1228"/>
                  </a:lnTo>
                  <a:lnTo>
                    <a:pt x="187" y="1377"/>
                  </a:lnTo>
                  <a:lnTo>
                    <a:pt x="261" y="1526"/>
                  </a:lnTo>
                  <a:lnTo>
                    <a:pt x="410" y="1600"/>
                  </a:lnTo>
                  <a:lnTo>
                    <a:pt x="559" y="1712"/>
                  </a:lnTo>
                  <a:lnTo>
                    <a:pt x="745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66" y="1712"/>
                  </a:lnTo>
                  <a:lnTo>
                    <a:pt x="1415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50" y="1228"/>
                  </a:lnTo>
                  <a:lnTo>
                    <a:pt x="1787" y="1042"/>
                  </a:lnTo>
                  <a:lnTo>
                    <a:pt x="1787" y="893"/>
                  </a:lnTo>
                  <a:lnTo>
                    <a:pt x="1787" y="707"/>
                  </a:lnTo>
                  <a:lnTo>
                    <a:pt x="1750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415" y="149"/>
                  </a:lnTo>
                  <a:lnTo>
                    <a:pt x="1266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5" name="Google Shape;3915;p40"/>
            <p:cNvSpPr/>
            <p:nvPr/>
          </p:nvSpPr>
          <p:spPr>
            <a:xfrm>
              <a:off x="1711500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96" y="75"/>
                  </a:lnTo>
                  <a:lnTo>
                    <a:pt x="410" y="149"/>
                  </a:lnTo>
                  <a:lnTo>
                    <a:pt x="299" y="261"/>
                  </a:lnTo>
                  <a:lnTo>
                    <a:pt x="187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87" y="25376"/>
                  </a:lnTo>
                  <a:lnTo>
                    <a:pt x="299" y="25524"/>
                  </a:lnTo>
                  <a:lnTo>
                    <a:pt x="410" y="25636"/>
                  </a:lnTo>
                  <a:lnTo>
                    <a:pt x="596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92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7" y="25376"/>
                  </a:lnTo>
                  <a:lnTo>
                    <a:pt x="25711" y="25227"/>
                  </a:lnTo>
                  <a:lnTo>
                    <a:pt x="25785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85" y="745"/>
                  </a:lnTo>
                  <a:lnTo>
                    <a:pt x="25711" y="559"/>
                  </a:lnTo>
                  <a:lnTo>
                    <a:pt x="25637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9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6" name="Google Shape;3916;p40"/>
            <p:cNvSpPr/>
            <p:nvPr/>
          </p:nvSpPr>
          <p:spPr>
            <a:xfrm>
              <a:off x="1833375" y="3906725"/>
              <a:ext cx="401850" cy="402775"/>
            </a:xfrm>
            <a:custGeom>
              <a:avLst/>
              <a:gdLst/>
              <a:ahLst/>
              <a:cxnLst/>
              <a:rect l="l" t="t" r="r" b="b"/>
              <a:pathLst>
                <a:path w="16074" h="16111" extrusionOk="0">
                  <a:moveTo>
                    <a:pt x="558" y="0"/>
                  </a:moveTo>
                  <a:lnTo>
                    <a:pt x="447" y="38"/>
                  </a:lnTo>
                  <a:lnTo>
                    <a:pt x="335" y="75"/>
                  </a:lnTo>
                  <a:lnTo>
                    <a:pt x="149" y="186"/>
                  </a:lnTo>
                  <a:lnTo>
                    <a:pt x="37" y="372"/>
                  </a:lnTo>
                  <a:lnTo>
                    <a:pt x="0" y="484"/>
                  </a:lnTo>
                  <a:lnTo>
                    <a:pt x="0" y="596"/>
                  </a:lnTo>
                  <a:lnTo>
                    <a:pt x="0" y="15516"/>
                  </a:lnTo>
                  <a:lnTo>
                    <a:pt x="0" y="15627"/>
                  </a:lnTo>
                  <a:lnTo>
                    <a:pt x="37" y="15739"/>
                  </a:lnTo>
                  <a:lnTo>
                    <a:pt x="149" y="15925"/>
                  </a:lnTo>
                  <a:lnTo>
                    <a:pt x="335" y="16037"/>
                  </a:lnTo>
                  <a:lnTo>
                    <a:pt x="447" y="16074"/>
                  </a:lnTo>
                  <a:lnTo>
                    <a:pt x="558" y="16111"/>
                  </a:lnTo>
                  <a:lnTo>
                    <a:pt x="15478" y="16111"/>
                  </a:lnTo>
                  <a:lnTo>
                    <a:pt x="15627" y="16074"/>
                  </a:lnTo>
                  <a:lnTo>
                    <a:pt x="15739" y="16037"/>
                  </a:lnTo>
                  <a:lnTo>
                    <a:pt x="15887" y="15925"/>
                  </a:lnTo>
                  <a:lnTo>
                    <a:pt x="16036" y="15739"/>
                  </a:lnTo>
                  <a:lnTo>
                    <a:pt x="16074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74" y="484"/>
                  </a:lnTo>
                  <a:lnTo>
                    <a:pt x="16036" y="372"/>
                  </a:lnTo>
                  <a:lnTo>
                    <a:pt x="15887" y="186"/>
                  </a:lnTo>
                  <a:lnTo>
                    <a:pt x="15739" y="75"/>
                  </a:lnTo>
                  <a:lnTo>
                    <a:pt x="15627" y="38"/>
                  </a:lnTo>
                  <a:lnTo>
                    <a:pt x="15478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7" name="Google Shape;3917;p40"/>
            <p:cNvSpPr/>
            <p:nvPr/>
          </p:nvSpPr>
          <p:spPr>
            <a:xfrm>
              <a:off x="1758950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07" y="38"/>
                  </a:lnTo>
                  <a:lnTo>
                    <a:pt x="521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21" y="1712"/>
                  </a:lnTo>
                  <a:lnTo>
                    <a:pt x="707" y="1787"/>
                  </a:lnTo>
                  <a:lnTo>
                    <a:pt x="1042" y="1787"/>
                  </a:lnTo>
                  <a:lnTo>
                    <a:pt x="1228" y="1712"/>
                  </a:lnTo>
                  <a:lnTo>
                    <a:pt x="1377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2" y="1229"/>
                  </a:lnTo>
                  <a:lnTo>
                    <a:pt x="1749" y="1080"/>
                  </a:lnTo>
                  <a:lnTo>
                    <a:pt x="1786" y="894"/>
                  </a:lnTo>
                  <a:lnTo>
                    <a:pt x="1749" y="708"/>
                  </a:lnTo>
                  <a:lnTo>
                    <a:pt x="1712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7" y="150"/>
                  </a:lnTo>
                  <a:lnTo>
                    <a:pt x="1228" y="75"/>
                  </a:lnTo>
                  <a:lnTo>
                    <a:pt x="1042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8" name="Google Shape;3918;p40"/>
            <p:cNvSpPr/>
            <p:nvPr/>
          </p:nvSpPr>
          <p:spPr>
            <a:xfrm>
              <a:off x="226497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07" y="38"/>
                  </a:lnTo>
                  <a:lnTo>
                    <a:pt x="558" y="75"/>
                  </a:lnTo>
                  <a:lnTo>
                    <a:pt x="409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7" y="708"/>
                  </a:lnTo>
                  <a:lnTo>
                    <a:pt x="0" y="894"/>
                  </a:lnTo>
                  <a:lnTo>
                    <a:pt x="37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09" y="1638"/>
                  </a:lnTo>
                  <a:lnTo>
                    <a:pt x="558" y="1712"/>
                  </a:lnTo>
                  <a:lnTo>
                    <a:pt x="707" y="1787"/>
                  </a:lnTo>
                  <a:lnTo>
                    <a:pt x="1079" y="1787"/>
                  </a:lnTo>
                  <a:lnTo>
                    <a:pt x="1228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28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19" name="Google Shape;3919;p40"/>
            <p:cNvSpPr/>
            <p:nvPr/>
          </p:nvSpPr>
          <p:spPr>
            <a:xfrm>
              <a:off x="1758950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7" y="0"/>
                  </a:moveTo>
                  <a:lnTo>
                    <a:pt x="521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21" y="1712"/>
                  </a:lnTo>
                  <a:lnTo>
                    <a:pt x="707" y="1749"/>
                  </a:lnTo>
                  <a:lnTo>
                    <a:pt x="893" y="1786"/>
                  </a:lnTo>
                  <a:lnTo>
                    <a:pt x="1042" y="1749"/>
                  </a:lnTo>
                  <a:lnTo>
                    <a:pt x="1228" y="1712"/>
                  </a:lnTo>
                  <a:lnTo>
                    <a:pt x="1377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2" y="1228"/>
                  </a:lnTo>
                  <a:lnTo>
                    <a:pt x="1749" y="1042"/>
                  </a:lnTo>
                  <a:lnTo>
                    <a:pt x="1786" y="893"/>
                  </a:lnTo>
                  <a:lnTo>
                    <a:pt x="1749" y="707"/>
                  </a:lnTo>
                  <a:lnTo>
                    <a:pt x="1712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7" y="149"/>
                  </a:lnTo>
                  <a:lnTo>
                    <a:pt x="1228" y="37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0" name="Google Shape;3920;p40"/>
            <p:cNvSpPr/>
            <p:nvPr/>
          </p:nvSpPr>
          <p:spPr>
            <a:xfrm>
              <a:off x="226497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7" y="0"/>
                  </a:moveTo>
                  <a:lnTo>
                    <a:pt x="558" y="37"/>
                  </a:lnTo>
                  <a:lnTo>
                    <a:pt x="409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7" y="707"/>
                  </a:lnTo>
                  <a:lnTo>
                    <a:pt x="0" y="893"/>
                  </a:lnTo>
                  <a:lnTo>
                    <a:pt x="37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09" y="1600"/>
                  </a:lnTo>
                  <a:lnTo>
                    <a:pt x="558" y="1712"/>
                  </a:lnTo>
                  <a:lnTo>
                    <a:pt x="707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28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28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1" name="Google Shape;3921;p40"/>
            <p:cNvSpPr/>
            <p:nvPr/>
          </p:nvSpPr>
          <p:spPr>
            <a:xfrm>
              <a:off x="5263850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1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1" y="25041"/>
                  </a:lnTo>
                  <a:lnTo>
                    <a:pt x="75" y="25227"/>
                  </a:lnTo>
                  <a:lnTo>
                    <a:pt x="149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190" y="25710"/>
                  </a:lnTo>
                  <a:lnTo>
                    <a:pt x="25376" y="25636"/>
                  </a:lnTo>
                  <a:lnTo>
                    <a:pt x="25487" y="25524"/>
                  </a:lnTo>
                  <a:lnTo>
                    <a:pt x="25599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599" y="410"/>
                  </a:lnTo>
                  <a:lnTo>
                    <a:pt x="25487" y="261"/>
                  </a:lnTo>
                  <a:lnTo>
                    <a:pt x="25376" y="149"/>
                  </a:lnTo>
                  <a:lnTo>
                    <a:pt x="25190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2" name="Google Shape;3922;p40"/>
            <p:cNvSpPr/>
            <p:nvPr/>
          </p:nvSpPr>
          <p:spPr>
            <a:xfrm>
              <a:off x="5384775" y="3906725"/>
              <a:ext cx="401850" cy="402775"/>
            </a:xfrm>
            <a:custGeom>
              <a:avLst/>
              <a:gdLst/>
              <a:ahLst/>
              <a:cxnLst/>
              <a:rect l="l" t="t" r="r" b="b"/>
              <a:pathLst>
                <a:path w="16074" h="16111" extrusionOk="0">
                  <a:moveTo>
                    <a:pt x="596" y="0"/>
                  </a:moveTo>
                  <a:lnTo>
                    <a:pt x="447" y="38"/>
                  </a:lnTo>
                  <a:lnTo>
                    <a:pt x="373" y="75"/>
                  </a:lnTo>
                  <a:lnTo>
                    <a:pt x="187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87" y="15925"/>
                  </a:lnTo>
                  <a:lnTo>
                    <a:pt x="373" y="16037"/>
                  </a:lnTo>
                  <a:lnTo>
                    <a:pt x="447" y="16074"/>
                  </a:lnTo>
                  <a:lnTo>
                    <a:pt x="596" y="16111"/>
                  </a:lnTo>
                  <a:lnTo>
                    <a:pt x="15516" y="16111"/>
                  </a:lnTo>
                  <a:lnTo>
                    <a:pt x="15627" y="16074"/>
                  </a:lnTo>
                  <a:lnTo>
                    <a:pt x="15739" y="16037"/>
                  </a:lnTo>
                  <a:lnTo>
                    <a:pt x="15925" y="15925"/>
                  </a:lnTo>
                  <a:lnTo>
                    <a:pt x="16037" y="15739"/>
                  </a:lnTo>
                  <a:lnTo>
                    <a:pt x="16074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74" y="484"/>
                  </a:lnTo>
                  <a:lnTo>
                    <a:pt x="16037" y="372"/>
                  </a:lnTo>
                  <a:lnTo>
                    <a:pt x="15925" y="186"/>
                  </a:lnTo>
                  <a:lnTo>
                    <a:pt x="15739" y="75"/>
                  </a:lnTo>
                  <a:lnTo>
                    <a:pt x="15627" y="38"/>
                  </a:lnTo>
                  <a:lnTo>
                    <a:pt x="155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3" name="Google Shape;3923;p40"/>
            <p:cNvSpPr/>
            <p:nvPr/>
          </p:nvSpPr>
          <p:spPr>
            <a:xfrm>
              <a:off x="5310350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59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59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8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2" y="1229"/>
                  </a:lnTo>
                  <a:lnTo>
                    <a:pt x="1750" y="1080"/>
                  </a:lnTo>
                  <a:lnTo>
                    <a:pt x="1787" y="894"/>
                  </a:lnTo>
                  <a:lnTo>
                    <a:pt x="1750" y="708"/>
                  </a:lnTo>
                  <a:lnTo>
                    <a:pt x="1712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8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4" name="Google Shape;3924;p40"/>
            <p:cNvSpPr/>
            <p:nvPr/>
          </p:nvSpPr>
          <p:spPr>
            <a:xfrm>
              <a:off x="581637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8" y="708"/>
                  </a:lnTo>
                  <a:lnTo>
                    <a:pt x="1" y="894"/>
                  </a:lnTo>
                  <a:lnTo>
                    <a:pt x="38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10" y="1638"/>
                  </a:lnTo>
                  <a:lnTo>
                    <a:pt x="559" y="1712"/>
                  </a:lnTo>
                  <a:lnTo>
                    <a:pt x="745" y="1787"/>
                  </a:lnTo>
                  <a:lnTo>
                    <a:pt x="1080" y="1787"/>
                  </a:lnTo>
                  <a:lnTo>
                    <a:pt x="1266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2" y="1229"/>
                  </a:lnTo>
                  <a:lnTo>
                    <a:pt x="1787" y="1080"/>
                  </a:lnTo>
                  <a:lnTo>
                    <a:pt x="1787" y="894"/>
                  </a:lnTo>
                  <a:lnTo>
                    <a:pt x="1787" y="708"/>
                  </a:lnTo>
                  <a:lnTo>
                    <a:pt x="1712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66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5" name="Google Shape;3925;p40"/>
            <p:cNvSpPr/>
            <p:nvPr/>
          </p:nvSpPr>
          <p:spPr>
            <a:xfrm>
              <a:off x="5310350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59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59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8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2" y="1228"/>
                  </a:lnTo>
                  <a:lnTo>
                    <a:pt x="1750" y="1042"/>
                  </a:lnTo>
                  <a:lnTo>
                    <a:pt x="1787" y="893"/>
                  </a:lnTo>
                  <a:lnTo>
                    <a:pt x="1750" y="707"/>
                  </a:lnTo>
                  <a:lnTo>
                    <a:pt x="1712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8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6" name="Google Shape;3926;p40"/>
            <p:cNvSpPr/>
            <p:nvPr/>
          </p:nvSpPr>
          <p:spPr>
            <a:xfrm>
              <a:off x="581637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45" y="0"/>
                  </a:moveTo>
                  <a:lnTo>
                    <a:pt x="559" y="37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8" y="707"/>
                  </a:lnTo>
                  <a:lnTo>
                    <a:pt x="1" y="893"/>
                  </a:lnTo>
                  <a:lnTo>
                    <a:pt x="38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10" y="1600"/>
                  </a:lnTo>
                  <a:lnTo>
                    <a:pt x="559" y="1712"/>
                  </a:lnTo>
                  <a:lnTo>
                    <a:pt x="745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66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2" y="1228"/>
                  </a:lnTo>
                  <a:lnTo>
                    <a:pt x="1787" y="1042"/>
                  </a:lnTo>
                  <a:lnTo>
                    <a:pt x="1787" y="893"/>
                  </a:lnTo>
                  <a:lnTo>
                    <a:pt x="1787" y="707"/>
                  </a:lnTo>
                  <a:lnTo>
                    <a:pt x="1712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66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7" name="Google Shape;3927;p40"/>
            <p:cNvSpPr/>
            <p:nvPr/>
          </p:nvSpPr>
          <p:spPr>
            <a:xfrm>
              <a:off x="5973575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96" y="75"/>
                  </a:lnTo>
                  <a:lnTo>
                    <a:pt x="410" y="149"/>
                  </a:lnTo>
                  <a:lnTo>
                    <a:pt x="298" y="261"/>
                  </a:lnTo>
                  <a:lnTo>
                    <a:pt x="187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87" y="25376"/>
                  </a:lnTo>
                  <a:lnTo>
                    <a:pt x="298" y="25524"/>
                  </a:lnTo>
                  <a:lnTo>
                    <a:pt x="410" y="25636"/>
                  </a:lnTo>
                  <a:lnTo>
                    <a:pt x="596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6" y="25376"/>
                  </a:lnTo>
                  <a:lnTo>
                    <a:pt x="25711" y="25227"/>
                  </a:lnTo>
                  <a:lnTo>
                    <a:pt x="25785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85" y="745"/>
                  </a:lnTo>
                  <a:lnTo>
                    <a:pt x="25711" y="559"/>
                  </a:lnTo>
                  <a:lnTo>
                    <a:pt x="25636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8" name="Google Shape;3928;p40"/>
            <p:cNvSpPr/>
            <p:nvPr/>
          </p:nvSpPr>
          <p:spPr>
            <a:xfrm>
              <a:off x="6095425" y="3906725"/>
              <a:ext cx="401875" cy="402775"/>
            </a:xfrm>
            <a:custGeom>
              <a:avLst/>
              <a:gdLst/>
              <a:ahLst/>
              <a:cxnLst/>
              <a:rect l="l" t="t" r="r" b="b"/>
              <a:pathLst>
                <a:path w="16075" h="16111" extrusionOk="0">
                  <a:moveTo>
                    <a:pt x="559" y="0"/>
                  </a:moveTo>
                  <a:lnTo>
                    <a:pt x="447" y="38"/>
                  </a:lnTo>
                  <a:lnTo>
                    <a:pt x="336" y="75"/>
                  </a:lnTo>
                  <a:lnTo>
                    <a:pt x="150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50" y="15925"/>
                  </a:lnTo>
                  <a:lnTo>
                    <a:pt x="336" y="16037"/>
                  </a:lnTo>
                  <a:lnTo>
                    <a:pt x="447" y="16074"/>
                  </a:lnTo>
                  <a:lnTo>
                    <a:pt x="559" y="16111"/>
                  </a:lnTo>
                  <a:lnTo>
                    <a:pt x="15479" y="16111"/>
                  </a:lnTo>
                  <a:lnTo>
                    <a:pt x="15628" y="16074"/>
                  </a:lnTo>
                  <a:lnTo>
                    <a:pt x="15702" y="16037"/>
                  </a:lnTo>
                  <a:lnTo>
                    <a:pt x="15888" y="15925"/>
                  </a:lnTo>
                  <a:lnTo>
                    <a:pt x="16037" y="15739"/>
                  </a:lnTo>
                  <a:lnTo>
                    <a:pt x="16074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74" y="484"/>
                  </a:lnTo>
                  <a:lnTo>
                    <a:pt x="16037" y="372"/>
                  </a:lnTo>
                  <a:lnTo>
                    <a:pt x="15888" y="186"/>
                  </a:lnTo>
                  <a:lnTo>
                    <a:pt x="15702" y="75"/>
                  </a:lnTo>
                  <a:lnTo>
                    <a:pt x="15628" y="38"/>
                  </a:lnTo>
                  <a:lnTo>
                    <a:pt x="15479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29" name="Google Shape;3929;p40"/>
            <p:cNvSpPr/>
            <p:nvPr/>
          </p:nvSpPr>
          <p:spPr>
            <a:xfrm>
              <a:off x="602102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07" y="38"/>
                  </a:lnTo>
                  <a:lnTo>
                    <a:pt x="521" y="75"/>
                  </a:lnTo>
                  <a:lnTo>
                    <a:pt x="372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37" y="559"/>
                  </a:lnTo>
                  <a:lnTo>
                    <a:pt x="0" y="708"/>
                  </a:lnTo>
                  <a:lnTo>
                    <a:pt x="0" y="894"/>
                  </a:lnTo>
                  <a:lnTo>
                    <a:pt x="0" y="1080"/>
                  </a:lnTo>
                  <a:lnTo>
                    <a:pt x="37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372" y="1638"/>
                  </a:lnTo>
                  <a:lnTo>
                    <a:pt x="521" y="1712"/>
                  </a:lnTo>
                  <a:lnTo>
                    <a:pt x="707" y="1787"/>
                  </a:lnTo>
                  <a:lnTo>
                    <a:pt x="1042" y="1787"/>
                  </a:lnTo>
                  <a:lnTo>
                    <a:pt x="1228" y="1712"/>
                  </a:lnTo>
                  <a:lnTo>
                    <a:pt x="1377" y="1638"/>
                  </a:lnTo>
                  <a:lnTo>
                    <a:pt x="1526" y="1526"/>
                  </a:lnTo>
                  <a:lnTo>
                    <a:pt x="1600" y="1415"/>
                  </a:lnTo>
                  <a:lnTo>
                    <a:pt x="1712" y="1229"/>
                  </a:lnTo>
                  <a:lnTo>
                    <a:pt x="1749" y="1080"/>
                  </a:lnTo>
                  <a:lnTo>
                    <a:pt x="1786" y="894"/>
                  </a:lnTo>
                  <a:lnTo>
                    <a:pt x="1749" y="708"/>
                  </a:lnTo>
                  <a:lnTo>
                    <a:pt x="1712" y="559"/>
                  </a:lnTo>
                  <a:lnTo>
                    <a:pt x="1600" y="410"/>
                  </a:lnTo>
                  <a:lnTo>
                    <a:pt x="1526" y="261"/>
                  </a:lnTo>
                  <a:lnTo>
                    <a:pt x="1377" y="150"/>
                  </a:lnTo>
                  <a:lnTo>
                    <a:pt x="1228" y="75"/>
                  </a:lnTo>
                  <a:lnTo>
                    <a:pt x="1042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0" name="Google Shape;3930;p40"/>
            <p:cNvSpPr/>
            <p:nvPr/>
          </p:nvSpPr>
          <p:spPr>
            <a:xfrm>
              <a:off x="652702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59" y="75"/>
                  </a:lnTo>
                  <a:lnTo>
                    <a:pt x="410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38" y="708"/>
                  </a:lnTo>
                  <a:lnTo>
                    <a:pt x="1" y="894"/>
                  </a:lnTo>
                  <a:lnTo>
                    <a:pt x="38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410" y="1638"/>
                  </a:lnTo>
                  <a:lnTo>
                    <a:pt x="559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7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2" y="1229"/>
                  </a:lnTo>
                  <a:lnTo>
                    <a:pt x="1787" y="1080"/>
                  </a:lnTo>
                  <a:lnTo>
                    <a:pt x="1787" y="894"/>
                  </a:lnTo>
                  <a:lnTo>
                    <a:pt x="1787" y="708"/>
                  </a:lnTo>
                  <a:lnTo>
                    <a:pt x="1712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7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1" name="Google Shape;3931;p40"/>
            <p:cNvSpPr/>
            <p:nvPr/>
          </p:nvSpPr>
          <p:spPr>
            <a:xfrm>
              <a:off x="602102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7" y="0"/>
                  </a:moveTo>
                  <a:lnTo>
                    <a:pt x="521" y="37"/>
                  </a:lnTo>
                  <a:lnTo>
                    <a:pt x="372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37" y="521"/>
                  </a:lnTo>
                  <a:lnTo>
                    <a:pt x="0" y="707"/>
                  </a:lnTo>
                  <a:lnTo>
                    <a:pt x="0" y="893"/>
                  </a:lnTo>
                  <a:lnTo>
                    <a:pt x="0" y="1042"/>
                  </a:lnTo>
                  <a:lnTo>
                    <a:pt x="37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372" y="1600"/>
                  </a:lnTo>
                  <a:lnTo>
                    <a:pt x="521" y="1712"/>
                  </a:lnTo>
                  <a:lnTo>
                    <a:pt x="707" y="1749"/>
                  </a:lnTo>
                  <a:lnTo>
                    <a:pt x="893" y="1786"/>
                  </a:lnTo>
                  <a:lnTo>
                    <a:pt x="1042" y="1749"/>
                  </a:lnTo>
                  <a:lnTo>
                    <a:pt x="1228" y="1712"/>
                  </a:lnTo>
                  <a:lnTo>
                    <a:pt x="1377" y="1600"/>
                  </a:lnTo>
                  <a:lnTo>
                    <a:pt x="1526" y="1526"/>
                  </a:lnTo>
                  <a:lnTo>
                    <a:pt x="1600" y="1377"/>
                  </a:lnTo>
                  <a:lnTo>
                    <a:pt x="1712" y="1228"/>
                  </a:lnTo>
                  <a:lnTo>
                    <a:pt x="1749" y="1042"/>
                  </a:lnTo>
                  <a:lnTo>
                    <a:pt x="1786" y="893"/>
                  </a:lnTo>
                  <a:lnTo>
                    <a:pt x="1749" y="707"/>
                  </a:lnTo>
                  <a:lnTo>
                    <a:pt x="1712" y="521"/>
                  </a:lnTo>
                  <a:lnTo>
                    <a:pt x="1600" y="372"/>
                  </a:lnTo>
                  <a:lnTo>
                    <a:pt x="1526" y="261"/>
                  </a:lnTo>
                  <a:lnTo>
                    <a:pt x="1377" y="149"/>
                  </a:lnTo>
                  <a:lnTo>
                    <a:pt x="1228" y="37"/>
                  </a:lnTo>
                  <a:lnTo>
                    <a:pt x="104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2" name="Google Shape;3932;p40"/>
            <p:cNvSpPr/>
            <p:nvPr/>
          </p:nvSpPr>
          <p:spPr>
            <a:xfrm>
              <a:off x="652702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59" y="37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38" y="707"/>
                  </a:lnTo>
                  <a:lnTo>
                    <a:pt x="1" y="893"/>
                  </a:lnTo>
                  <a:lnTo>
                    <a:pt x="38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410" y="1600"/>
                  </a:lnTo>
                  <a:lnTo>
                    <a:pt x="559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7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2" y="1228"/>
                  </a:lnTo>
                  <a:lnTo>
                    <a:pt x="1787" y="1042"/>
                  </a:lnTo>
                  <a:lnTo>
                    <a:pt x="1787" y="893"/>
                  </a:lnTo>
                  <a:lnTo>
                    <a:pt x="1787" y="707"/>
                  </a:lnTo>
                  <a:lnTo>
                    <a:pt x="1712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7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3" name="Google Shape;3933;p40"/>
            <p:cNvSpPr/>
            <p:nvPr/>
          </p:nvSpPr>
          <p:spPr>
            <a:xfrm>
              <a:off x="6684225" y="3785800"/>
              <a:ext cx="644650" cy="644625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50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6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636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4" name="Google Shape;3934;p40"/>
            <p:cNvSpPr/>
            <p:nvPr/>
          </p:nvSpPr>
          <p:spPr>
            <a:xfrm>
              <a:off x="6805150" y="3906725"/>
              <a:ext cx="402800" cy="402775"/>
            </a:xfrm>
            <a:custGeom>
              <a:avLst/>
              <a:gdLst/>
              <a:ahLst/>
              <a:cxnLst/>
              <a:rect l="l" t="t" r="r" b="b"/>
              <a:pathLst>
                <a:path w="16112" h="16111" extrusionOk="0">
                  <a:moveTo>
                    <a:pt x="596" y="0"/>
                  </a:moveTo>
                  <a:lnTo>
                    <a:pt x="484" y="38"/>
                  </a:lnTo>
                  <a:lnTo>
                    <a:pt x="373" y="75"/>
                  </a:lnTo>
                  <a:lnTo>
                    <a:pt x="187" y="186"/>
                  </a:lnTo>
                  <a:lnTo>
                    <a:pt x="75" y="372"/>
                  </a:lnTo>
                  <a:lnTo>
                    <a:pt x="38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38" y="15627"/>
                  </a:lnTo>
                  <a:lnTo>
                    <a:pt x="75" y="15739"/>
                  </a:lnTo>
                  <a:lnTo>
                    <a:pt x="187" y="15925"/>
                  </a:lnTo>
                  <a:lnTo>
                    <a:pt x="373" y="16037"/>
                  </a:lnTo>
                  <a:lnTo>
                    <a:pt x="484" y="16074"/>
                  </a:lnTo>
                  <a:lnTo>
                    <a:pt x="596" y="16111"/>
                  </a:lnTo>
                  <a:lnTo>
                    <a:pt x="15516" y="16111"/>
                  </a:lnTo>
                  <a:lnTo>
                    <a:pt x="15628" y="16074"/>
                  </a:lnTo>
                  <a:lnTo>
                    <a:pt x="15739" y="16037"/>
                  </a:lnTo>
                  <a:lnTo>
                    <a:pt x="15925" y="15925"/>
                  </a:lnTo>
                  <a:lnTo>
                    <a:pt x="16037" y="15739"/>
                  </a:lnTo>
                  <a:lnTo>
                    <a:pt x="16074" y="15627"/>
                  </a:lnTo>
                  <a:lnTo>
                    <a:pt x="16111" y="15516"/>
                  </a:lnTo>
                  <a:lnTo>
                    <a:pt x="16111" y="596"/>
                  </a:lnTo>
                  <a:lnTo>
                    <a:pt x="16074" y="484"/>
                  </a:lnTo>
                  <a:lnTo>
                    <a:pt x="16037" y="372"/>
                  </a:lnTo>
                  <a:lnTo>
                    <a:pt x="15925" y="186"/>
                  </a:lnTo>
                  <a:lnTo>
                    <a:pt x="15739" y="75"/>
                  </a:lnTo>
                  <a:lnTo>
                    <a:pt x="15628" y="38"/>
                  </a:lnTo>
                  <a:lnTo>
                    <a:pt x="15516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5" name="Google Shape;3935;p40"/>
            <p:cNvSpPr/>
            <p:nvPr/>
          </p:nvSpPr>
          <p:spPr>
            <a:xfrm>
              <a:off x="6730750" y="3841600"/>
              <a:ext cx="44650" cy="4467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893" y="1"/>
                  </a:moveTo>
                  <a:lnTo>
                    <a:pt x="707" y="38"/>
                  </a:lnTo>
                  <a:lnTo>
                    <a:pt x="558" y="75"/>
                  </a:lnTo>
                  <a:lnTo>
                    <a:pt x="409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7" y="708"/>
                  </a:lnTo>
                  <a:lnTo>
                    <a:pt x="0" y="894"/>
                  </a:lnTo>
                  <a:lnTo>
                    <a:pt x="37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09" y="1638"/>
                  </a:lnTo>
                  <a:lnTo>
                    <a:pt x="558" y="1712"/>
                  </a:lnTo>
                  <a:lnTo>
                    <a:pt x="707" y="1787"/>
                  </a:lnTo>
                  <a:lnTo>
                    <a:pt x="1079" y="1787"/>
                  </a:lnTo>
                  <a:lnTo>
                    <a:pt x="1265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65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6" name="Google Shape;3936;p40"/>
            <p:cNvSpPr/>
            <p:nvPr/>
          </p:nvSpPr>
          <p:spPr>
            <a:xfrm>
              <a:off x="7237675" y="38416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22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22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8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2" y="1229"/>
                  </a:lnTo>
                  <a:lnTo>
                    <a:pt x="1750" y="1080"/>
                  </a:lnTo>
                  <a:lnTo>
                    <a:pt x="1787" y="894"/>
                  </a:lnTo>
                  <a:lnTo>
                    <a:pt x="1750" y="708"/>
                  </a:lnTo>
                  <a:lnTo>
                    <a:pt x="1712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8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7" name="Google Shape;3937;p40"/>
            <p:cNvSpPr/>
            <p:nvPr/>
          </p:nvSpPr>
          <p:spPr>
            <a:xfrm>
              <a:off x="6730750" y="4337400"/>
              <a:ext cx="44650" cy="44675"/>
            </a:xfrm>
            <a:custGeom>
              <a:avLst/>
              <a:gdLst/>
              <a:ahLst/>
              <a:cxnLst/>
              <a:rect l="l" t="t" r="r" b="b"/>
              <a:pathLst>
                <a:path w="1786" h="1787" extrusionOk="0">
                  <a:moveTo>
                    <a:pt x="707" y="0"/>
                  </a:moveTo>
                  <a:lnTo>
                    <a:pt x="558" y="37"/>
                  </a:lnTo>
                  <a:lnTo>
                    <a:pt x="409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7" y="707"/>
                  </a:lnTo>
                  <a:lnTo>
                    <a:pt x="0" y="893"/>
                  </a:lnTo>
                  <a:lnTo>
                    <a:pt x="37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09" y="1600"/>
                  </a:lnTo>
                  <a:lnTo>
                    <a:pt x="558" y="1712"/>
                  </a:lnTo>
                  <a:lnTo>
                    <a:pt x="707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65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65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8" name="Google Shape;3938;p40"/>
            <p:cNvSpPr/>
            <p:nvPr/>
          </p:nvSpPr>
          <p:spPr>
            <a:xfrm>
              <a:off x="7237675" y="4337400"/>
              <a:ext cx="44675" cy="44675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22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22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8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2" y="1228"/>
                  </a:lnTo>
                  <a:lnTo>
                    <a:pt x="1750" y="1042"/>
                  </a:lnTo>
                  <a:lnTo>
                    <a:pt x="1787" y="893"/>
                  </a:lnTo>
                  <a:lnTo>
                    <a:pt x="1750" y="707"/>
                  </a:lnTo>
                  <a:lnTo>
                    <a:pt x="1712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8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39" name="Google Shape;3939;p40"/>
            <p:cNvSpPr/>
            <p:nvPr/>
          </p:nvSpPr>
          <p:spPr>
            <a:xfrm>
              <a:off x="238125" y="4591325"/>
              <a:ext cx="477200" cy="117225"/>
            </a:xfrm>
            <a:custGeom>
              <a:avLst/>
              <a:gdLst/>
              <a:ahLst/>
              <a:cxnLst/>
              <a:rect l="l" t="t" r="r" b="b"/>
              <a:pathLst>
                <a:path w="19088" h="4689" extrusionOk="0">
                  <a:moveTo>
                    <a:pt x="0" y="1"/>
                  </a:moveTo>
                  <a:lnTo>
                    <a:pt x="0" y="4689"/>
                  </a:lnTo>
                  <a:lnTo>
                    <a:pt x="16743" y="4689"/>
                  </a:lnTo>
                  <a:lnTo>
                    <a:pt x="17004" y="4652"/>
                  </a:lnTo>
                  <a:lnTo>
                    <a:pt x="17227" y="4614"/>
                  </a:lnTo>
                  <a:lnTo>
                    <a:pt x="17450" y="4577"/>
                  </a:lnTo>
                  <a:lnTo>
                    <a:pt x="17673" y="4503"/>
                  </a:lnTo>
                  <a:lnTo>
                    <a:pt x="18045" y="4279"/>
                  </a:lnTo>
                  <a:lnTo>
                    <a:pt x="18417" y="3982"/>
                  </a:lnTo>
                  <a:lnTo>
                    <a:pt x="18678" y="3647"/>
                  </a:lnTo>
                  <a:lnTo>
                    <a:pt x="18901" y="3238"/>
                  </a:lnTo>
                  <a:lnTo>
                    <a:pt x="18976" y="3014"/>
                  </a:lnTo>
                  <a:lnTo>
                    <a:pt x="19050" y="2791"/>
                  </a:lnTo>
                  <a:lnTo>
                    <a:pt x="19087" y="2568"/>
                  </a:lnTo>
                  <a:lnTo>
                    <a:pt x="19087" y="2345"/>
                  </a:lnTo>
                  <a:lnTo>
                    <a:pt x="19087" y="2121"/>
                  </a:lnTo>
                  <a:lnTo>
                    <a:pt x="19050" y="1861"/>
                  </a:lnTo>
                  <a:lnTo>
                    <a:pt x="18976" y="1638"/>
                  </a:lnTo>
                  <a:lnTo>
                    <a:pt x="18901" y="1452"/>
                  </a:lnTo>
                  <a:lnTo>
                    <a:pt x="18678" y="1042"/>
                  </a:lnTo>
                  <a:lnTo>
                    <a:pt x="18417" y="708"/>
                  </a:lnTo>
                  <a:lnTo>
                    <a:pt x="18045" y="410"/>
                  </a:lnTo>
                  <a:lnTo>
                    <a:pt x="17673" y="187"/>
                  </a:lnTo>
                  <a:lnTo>
                    <a:pt x="17450" y="112"/>
                  </a:lnTo>
                  <a:lnTo>
                    <a:pt x="17227" y="38"/>
                  </a:lnTo>
                  <a:lnTo>
                    <a:pt x="17004" y="38"/>
                  </a:lnTo>
                  <a:lnTo>
                    <a:pt x="1674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0" name="Google Shape;3940;p40"/>
            <p:cNvSpPr/>
            <p:nvPr/>
          </p:nvSpPr>
          <p:spPr>
            <a:xfrm>
              <a:off x="1464075" y="4591325"/>
              <a:ext cx="1065075" cy="117225"/>
            </a:xfrm>
            <a:custGeom>
              <a:avLst/>
              <a:gdLst/>
              <a:ahLst/>
              <a:cxnLst/>
              <a:rect l="l" t="t" r="r" b="b"/>
              <a:pathLst>
                <a:path w="42603" h="4689" extrusionOk="0">
                  <a:moveTo>
                    <a:pt x="2345" y="1"/>
                  </a:moveTo>
                  <a:lnTo>
                    <a:pt x="2122" y="38"/>
                  </a:lnTo>
                  <a:lnTo>
                    <a:pt x="1861" y="38"/>
                  </a:lnTo>
                  <a:lnTo>
                    <a:pt x="1638" y="112"/>
                  </a:lnTo>
                  <a:lnTo>
                    <a:pt x="1452" y="187"/>
                  </a:lnTo>
                  <a:lnTo>
                    <a:pt x="1043" y="410"/>
                  </a:lnTo>
                  <a:lnTo>
                    <a:pt x="708" y="708"/>
                  </a:lnTo>
                  <a:lnTo>
                    <a:pt x="410" y="1042"/>
                  </a:lnTo>
                  <a:lnTo>
                    <a:pt x="187" y="1452"/>
                  </a:lnTo>
                  <a:lnTo>
                    <a:pt x="112" y="1638"/>
                  </a:lnTo>
                  <a:lnTo>
                    <a:pt x="75" y="1861"/>
                  </a:lnTo>
                  <a:lnTo>
                    <a:pt x="38" y="2121"/>
                  </a:lnTo>
                  <a:lnTo>
                    <a:pt x="1" y="2345"/>
                  </a:lnTo>
                  <a:lnTo>
                    <a:pt x="38" y="2568"/>
                  </a:lnTo>
                  <a:lnTo>
                    <a:pt x="75" y="2791"/>
                  </a:lnTo>
                  <a:lnTo>
                    <a:pt x="112" y="3014"/>
                  </a:lnTo>
                  <a:lnTo>
                    <a:pt x="187" y="3238"/>
                  </a:lnTo>
                  <a:lnTo>
                    <a:pt x="410" y="3647"/>
                  </a:lnTo>
                  <a:lnTo>
                    <a:pt x="708" y="3982"/>
                  </a:lnTo>
                  <a:lnTo>
                    <a:pt x="1043" y="4279"/>
                  </a:lnTo>
                  <a:lnTo>
                    <a:pt x="1452" y="4503"/>
                  </a:lnTo>
                  <a:lnTo>
                    <a:pt x="1638" y="4577"/>
                  </a:lnTo>
                  <a:lnTo>
                    <a:pt x="1861" y="4614"/>
                  </a:lnTo>
                  <a:lnTo>
                    <a:pt x="2122" y="4652"/>
                  </a:lnTo>
                  <a:lnTo>
                    <a:pt x="2345" y="4689"/>
                  </a:lnTo>
                  <a:lnTo>
                    <a:pt x="40259" y="4689"/>
                  </a:lnTo>
                  <a:lnTo>
                    <a:pt x="40482" y="4652"/>
                  </a:lnTo>
                  <a:lnTo>
                    <a:pt x="40743" y="4614"/>
                  </a:lnTo>
                  <a:lnTo>
                    <a:pt x="40966" y="4577"/>
                  </a:lnTo>
                  <a:lnTo>
                    <a:pt x="41152" y="4503"/>
                  </a:lnTo>
                  <a:lnTo>
                    <a:pt x="41561" y="4279"/>
                  </a:lnTo>
                  <a:lnTo>
                    <a:pt x="41896" y="3982"/>
                  </a:lnTo>
                  <a:lnTo>
                    <a:pt x="42194" y="3647"/>
                  </a:lnTo>
                  <a:lnTo>
                    <a:pt x="42417" y="3238"/>
                  </a:lnTo>
                  <a:lnTo>
                    <a:pt x="42491" y="3014"/>
                  </a:lnTo>
                  <a:lnTo>
                    <a:pt x="42529" y="2791"/>
                  </a:lnTo>
                  <a:lnTo>
                    <a:pt x="42566" y="2568"/>
                  </a:lnTo>
                  <a:lnTo>
                    <a:pt x="42603" y="2345"/>
                  </a:lnTo>
                  <a:lnTo>
                    <a:pt x="42566" y="2121"/>
                  </a:lnTo>
                  <a:lnTo>
                    <a:pt x="42529" y="1861"/>
                  </a:lnTo>
                  <a:lnTo>
                    <a:pt x="42491" y="1638"/>
                  </a:lnTo>
                  <a:lnTo>
                    <a:pt x="42417" y="1452"/>
                  </a:lnTo>
                  <a:lnTo>
                    <a:pt x="42194" y="1042"/>
                  </a:lnTo>
                  <a:lnTo>
                    <a:pt x="41896" y="708"/>
                  </a:lnTo>
                  <a:lnTo>
                    <a:pt x="41561" y="410"/>
                  </a:lnTo>
                  <a:lnTo>
                    <a:pt x="41152" y="187"/>
                  </a:lnTo>
                  <a:lnTo>
                    <a:pt x="40966" y="112"/>
                  </a:lnTo>
                  <a:lnTo>
                    <a:pt x="40743" y="38"/>
                  </a:lnTo>
                  <a:lnTo>
                    <a:pt x="40482" y="38"/>
                  </a:lnTo>
                  <a:lnTo>
                    <a:pt x="4025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1" name="Google Shape;3941;p40"/>
            <p:cNvSpPr/>
            <p:nvPr/>
          </p:nvSpPr>
          <p:spPr>
            <a:xfrm>
              <a:off x="3277925" y="4591325"/>
              <a:ext cx="1064150" cy="117225"/>
            </a:xfrm>
            <a:custGeom>
              <a:avLst/>
              <a:gdLst/>
              <a:ahLst/>
              <a:cxnLst/>
              <a:rect l="l" t="t" r="r" b="b"/>
              <a:pathLst>
                <a:path w="42566" h="4689" extrusionOk="0">
                  <a:moveTo>
                    <a:pt x="2345" y="1"/>
                  </a:moveTo>
                  <a:lnTo>
                    <a:pt x="2084" y="38"/>
                  </a:lnTo>
                  <a:lnTo>
                    <a:pt x="1861" y="38"/>
                  </a:lnTo>
                  <a:lnTo>
                    <a:pt x="1638" y="112"/>
                  </a:lnTo>
                  <a:lnTo>
                    <a:pt x="1414" y="187"/>
                  </a:lnTo>
                  <a:lnTo>
                    <a:pt x="1042" y="410"/>
                  </a:lnTo>
                  <a:lnTo>
                    <a:pt x="670" y="708"/>
                  </a:lnTo>
                  <a:lnTo>
                    <a:pt x="410" y="1042"/>
                  </a:lnTo>
                  <a:lnTo>
                    <a:pt x="187" y="1452"/>
                  </a:lnTo>
                  <a:lnTo>
                    <a:pt x="112" y="1638"/>
                  </a:lnTo>
                  <a:lnTo>
                    <a:pt x="38" y="1861"/>
                  </a:lnTo>
                  <a:lnTo>
                    <a:pt x="1" y="2121"/>
                  </a:lnTo>
                  <a:lnTo>
                    <a:pt x="1" y="2345"/>
                  </a:lnTo>
                  <a:lnTo>
                    <a:pt x="1" y="2568"/>
                  </a:lnTo>
                  <a:lnTo>
                    <a:pt x="38" y="2791"/>
                  </a:lnTo>
                  <a:lnTo>
                    <a:pt x="112" y="3014"/>
                  </a:lnTo>
                  <a:lnTo>
                    <a:pt x="187" y="3238"/>
                  </a:lnTo>
                  <a:lnTo>
                    <a:pt x="410" y="3647"/>
                  </a:lnTo>
                  <a:lnTo>
                    <a:pt x="670" y="3982"/>
                  </a:lnTo>
                  <a:lnTo>
                    <a:pt x="1042" y="4279"/>
                  </a:lnTo>
                  <a:lnTo>
                    <a:pt x="1414" y="4503"/>
                  </a:lnTo>
                  <a:lnTo>
                    <a:pt x="1638" y="4577"/>
                  </a:lnTo>
                  <a:lnTo>
                    <a:pt x="1861" y="4614"/>
                  </a:lnTo>
                  <a:lnTo>
                    <a:pt x="2084" y="4652"/>
                  </a:lnTo>
                  <a:lnTo>
                    <a:pt x="2345" y="4689"/>
                  </a:lnTo>
                  <a:lnTo>
                    <a:pt x="40221" y="4689"/>
                  </a:lnTo>
                  <a:lnTo>
                    <a:pt x="40482" y="4652"/>
                  </a:lnTo>
                  <a:lnTo>
                    <a:pt x="40705" y="4614"/>
                  </a:lnTo>
                  <a:lnTo>
                    <a:pt x="40928" y="4577"/>
                  </a:lnTo>
                  <a:lnTo>
                    <a:pt x="41152" y="4503"/>
                  </a:lnTo>
                  <a:lnTo>
                    <a:pt x="41524" y="4279"/>
                  </a:lnTo>
                  <a:lnTo>
                    <a:pt x="41896" y="3982"/>
                  </a:lnTo>
                  <a:lnTo>
                    <a:pt x="42156" y="3647"/>
                  </a:lnTo>
                  <a:lnTo>
                    <a:pt x="42379" y="3238"/>
                  </a:lnTo>
                  <a:lnTo>
                    <a:pt x="42454" y="3014"/>
                  </a:lnTo>
                  <a:lnTo>
                    <a:pt x="42528" y="2791"/>
                  </a:lnTo>
                  <a:lnTo>
                    <a:pt x="42565" y="2568"/>
                  </a:lnTo>
                  <a:lnTo>
                    <a:pt x="42565" y="2345"/>
                  </a:lnTo>
                  <a:lnTo>
                    <a:pt x="42565" y="2121"/>
                  </a:lnTo>
                  <a:lnTo>
                    <a:pt x="42528" y="1861"/>
                  </a:lnTo>
                  <a:lnTo>
                    <a:pt x="42454" y="1638"/>
                  </a:lnTo>
                  <a:lnTo>
                    <a:pt x="42379" y="1452"/>
                  </a:lnTo>
                  <a:lnTo>
                    <a:pt x="42156" y="1042"/>
                  </a:lnTo>
                  <a:lnTo>
                    <a:pt x="41896" y="708"/>
                  </a:lnTo>
                  <a:lnTo>
                    <a:pt x="41524" y="410"/>
                  </a:lnTo>
                  <a:lnTo>
                    <a:pt x="41152" y="187"/>
                  </a:lnTo>
                  <a:lnTo>
                    <a:pt x="40928" y="112"/>
                  </a:lnTo>
                  <a:lnTo>
                    <a:pt x="40705" y="38"/>
                  </a:lnTo>
                  <a:lnTo>
                    <a:pt x="40482" y="38"/>
                  </a:lnTo>
                  <a:lnTo>
                    <a:pt x="40221" y="1"/>
                  </a:lnTo>
                  <a:close/>
                </a:path>
              </a:pathLst>
            </a:custGeom>
            <a:solidFill>
              <a:srgbClr val="29FB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2" name="Google Shape;3942;p40"/>
            <p:cNvSpPr/>
            <p:nvPr/>
          </p:nvSpPr>
          <p:spPr>
            <a:xfrm>
              <a:off x="5090850" y="4591325"/>
              <a:ext cx="1065075" cy="117225"/>
            </a:xfrm>
            <a:custGeom>
              <a:avLst/>
              <a:gdLst/>
              <a:ahLst/>
              <a:cxnLst/>
              <a:rect l="l" t="t" r="r" b="b"/>
              <a:pathLst>
                <a:path w="42603" h="4689" extrusionOk="0">
                  <a:moveTo>
                    <a:pt x="2344" y="1"/>
                  </a:moveTo>
                  <a:lnTo>
                    <a:pt x="2121" y="38"/>
                  </a:lnTo>
                  <a:lnTo>
                    <a:pt x="1898" y="38"/>
                  </a:lnTo>
                  <a:lnTo>
                    <a:pt x="1674" y="112"/>
                  </a:lnTo>
                  <a:lnTo>
                    <a:pt x="1451" y="187"/>
                  </a:lnTo>
                  <a:lnTo>
                    <a:pt x="1042" y="410"/>
                  </a:lnTo>
                  <a:lnTo>
                    <a:pt x="707" y="708"/>
                  </a:lnTo>
                  <a:lnTo>
                    <a:pt x="409" y="1042"/>
                  </a:lnTo>
                  <a:lnTo>
                    <a:pt x="186" y="1452"/>
                  </a:lnTo>
                  <a:lnTo>
                    <a:pt x="112" y="1638"/>
                  </a:lnTo>
                  <a:lnTo>
                    <a:pt x="75" y="1861"/>
                  </a:lnTo>
                  <a:lnTo>
                    <a:pt x="37" y="2121"/>
                  </a:lnTo>
                  <a:lnTo>
                    <a:pt x="0" y="2345"/>
                  </a:lnTo>
                  <a:lnTo>
                    <a:pt x="37" y="2568"/>
                  </a:lnTo>
                  <a:lnTo>
                    <a:pt x="75" y="2791"/>
                  </a:lnTo>
                  <a:lnTo>
                    <a:pt x="112" y="3014"/>
                  </a:lnTo>
                  <a:lnTo>
                    <a:pt x="186" y="3238"/>
                  </a:lnTo>
                  <a:lnTo>
                    <a:pt x="409" y="3647"/>
                  </a:lnTo>
                  <a:lnTo>
                    <a:pt x="707" y="3982"/>
                  </a:lnTo>
                  <a:lnTo>
                    <a:pt x="1042" y="4279"/>
                  </a:lnTo>
                  <a:lnTo>
                    <a:pt x="1451" y="4503"/>
                  </a:lnTo>
                  <a:lnTo>
                    <a:pt x="1674" y="4577"/>
                  </a:lnTo>
                  <a:lnTo>
                    <a:pt x="1898" y="4614"/>
                  </a:lnTo>
                  <a:lnTo>
                    <a:pt x="2121" y="4652"/>
                  </a:lnTo>
                  <a:lnTo>
                    <a:pt x="2344" y="4689"/>
                  </a:lnTo>
                  <a:lnTo>
                    <a:pt x="40258" y="4689"/>
                  </a:lnTo>
                  <a:lnTo>
                    <a:pt x="40481" y="4652"/>
                  </a:lnTo>
                  <a:lnTo>
                    <a:pt x="40742" y="4614"/>
                  </a:lnTo>
                  <a:lnTo>
                    <a:pt x="40965" y="4577"/>
                  </a:lnTo>
                  <a:lnTo>
                    <a:pt x="41151" y="4503"/>
                  </a:lnTo>
                  <a:lnTo>
                    <a:pt x="41560" y="4279"/>
                  </a:lnTo>
                  <a:lnTo>
                    <a:pt x="41895" y="3982"/>
                  </a:lnTo>
                  <a:lnTo>
                    <a:pt x="42193" y="3647"/>
                  </a:lnTo>
                  <a:lnTo>
                    <a:pt x="42416" y="3238"/>
                  </a:lnTo>
                  <a:lnTo>
                    <a:pt x="42491" y="3014"/>
                  </a:lnTo>
                  <a:lnTo>
                    <a:pt x="42528" y="2791"/>
                  </a:lnTo>
                  <a:lnTo>
                    <a:pt x="42565" y="2568"/>
                  </a:lnTo>
                  <a:lnTo>
                    <a:pt x="42602" y="2345"/>
                  </a:lnTo>
                  <a:lnTo>
                    <a:pt x="42565" y="2121"/>
                  </a:lnTo>
                  <a:lnTo>
                    <a:pt x="42528" y="1861"/>
                  </a:lnTo>
                  <a:lnTo>
                    <a:pt x="42491" y="1638"/>
                  </a:lnTo>
                  <a:lnTo>
                    <a:pt x="42416" y="1452"/>
                  </a:lnTo>
                  <a:lnTo>
                    <a:pt x="42193" y="1042"/>
                  </a:lnTo>
                  <a:lnTo>
                    <a:pt x="41895" y="708"/>
                  </a:lnTo>
                  <a:lnTo>
                    <a:pt x="41560" y="410"/>
                  </a:lnTo>
                  <a:lnTo>
                    <a:pt x="41151" y="187"/>
                  </a:lnTo>
                  <a:lnTo>
                    <a:pt x="40965" y="112"/>
                  </a:lnTo>
                  <a:lnTo>
                    <a:pt x="40742" y="38"/>
                  </a:lnTo>
                  <a:lnTo>
                    <a:pt x="40481" y="38"/>
                  </a:lnTo>
                  <a:lnTo>
                    <a:pt x="40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3" name="Google Shape;3943;p40"/>
            <p:cNvSpPr/>
            <p:nvPr/>
          </p:nvSpPr>
          <p:spPr>
            <a:xfrm>
              <a:off x="6904675" y="4591325"/>
              <a:ext cx="477200" cy="117225"/>
            </a:xfrm>
            <a:custGeom>
              <a:avLst/>
              <a:gdLst/>
              <a:ahLst/>
              <a:cxnLst/>
              <a:rect l="l" t="t" r="r" b="b"/>
              <a:pathLst>
                <a:path w="19088" h="4689" extrusionOk="0">
                  <a:moveTo>
                    <a:pt x="2345" y="1"/>
                  </a:moveTo>
                  <a:lnTo>
                    <a:pt x="2084" y="38"/>
                  </a:lnTo>
                  <a:lnTo>
                    <a:pt x="1861" y="38"/>
                  </a:lnTo>
                  <a:lnTo>
                    <a:pt x="1638" y="112"/>
                  </a:lnTo>
                  <a:lnTo>
                    <a:pt x="1415" y="187"/>
                  </a:lnTo>
                  <a:lnTo>
                    <a:pt x="1043" y="410"/>
                  </a:lnTo>
                  <a:lnTo>
                    <a:pt x="671" y="708"/>
                  </a:lnTo>
                  <a:lnTo>
                    <a:pt x="410" y="1042"/>
                  </a:lnTo>
                  <a:lnTo>
                    <a:pt x="187" y="1452"/>
                  </a:lnTo>
                  <a:lnTo>
                    <a:pt x="112" y="1638"/>
                  </a:lnTo>
                  <a:lnTo>
                    <a:pt x="38" y="1861"/>
                  </a:lnTo>
                  <a:lnTo>
                    <a:pt x="1" y="2121"/>
                  </a:lnTo>
                  <a:lnTo>
                    <a:pt x="1" y="2345"/>
                  </a:lnTo>
                  <a:lnTo>
                    <a:pt x="1" y="2568"/>
                  </a:lnTo>
                  <a:lnTo>
                    <a:pt x="38" y="2791"/>
                  </a:lnTo>
                  <a:lnTo>
                    <a:pt x="112" y="3014"/>
                  </a:lnTo>
                  <a:lnTo>
                    <a:pt x="187" y="3238"/>
                  </a:lnTo>
                  <a:lnTo>
                    <a:pt x="410" y="3647"/>
                  </a:lnTo>
                  <a:lnTo>
                    <a:pt x="671" y="3982"/>
                  </a:lnTo>
                  <a:lnTo>
                    <a:pt x="1043" y="4279"/>
                  </a:lnTo>
                  <a:lnTo>
                    <a:pt x="1415" y="4503"/>
                  </a:lnTo>
                  <a:lnTo>
                    <a:pt x="1638" y="4577"/>
                  </a:lnTo>
                  <a:lnTo>
                    <a:pt x="1861" y="4614"/>
                  </a:lnTo>
                  <a:lnTo>
                    <a:pt x="2084" y="4652"/>
                  </a:lnTo>
                  <a:lnTo>
                    <a:pt x="2345" y="4689"/>
                  </a:lnTo>
                  <a:lnTo>
                    <a:pt x="19088" y="4689"/>
                  </a:lnTo>
                  <a:lnTo>
                    <a:pt x="1908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4" name="Google Shape;3944;p40"/>
            <p:cNvSpPr/>
            <p:nvPr/>
          </p:nvSpPr>
          <p:spPr>
            <a:xfrm>
              <a:off x="3277925" y="4655500"/>
              <a:ext cx="1064150" cy="53050"/>
            </a:xfrm>
            <a:custGeom>
              <a:avLst/>
              <a:gdLst/>
              <a:ahLst/>
              <a:cxnLst/>
              <a:rect l="l" t="t" r="r" b="b"/>
              <a:pathLst>
                <a:path w="42566" h="2122" extrusionOk="0">
                  <a:moveTo>
                    <a:pt x="1" y="1"/>
                  </a:moveTo>
                  <a:lnTo>
                    <a:pt x="75" y="447"/>
                  </a:lnTo>
                  <a:lnTo>
                    <a:pt x="261" y="820"/>
                  </a:lnTo>
                  <a:lnTo>
                    <a:pt x="484" y="1192"/>
                  </a:lnTo>
                  <a:lnTo>
                    <a:pt x="745" y="1489"/>
                  </a:lnTo>
                  <a:lnTo>
                    <a:pt x="1080" y="1750"/>
                  </a:lnTo>
                  <a:lnTo>
                    <a:pt x="1489" y="1936"/>
                  </a:lnTo>
                  <a:lnTo>
                    <a:pt x="1898" y="2047"/>
                  </a:lnTo>
                  <a:lnTo>
                    <a:pt x="2345" y="2122"/>
                  </a:lnTo>
                  <a:lnTo>
                    <a:pt x="40221" y="2122"/>
                  </a:lnTo>
                  <a:lnTo>
                    <a:pt x="40668" y="2047"/>
                  </a:lnTo>
                  <a:lnTo>
                    <a:pt x="41077" y="1936"/>
                  </a:lnTo>
                  <a:lnTo>
                    <a:pt x="41486" y="1750"/>
                  </a:lnTo>
                  <a:lnTo>
                    <a:pt x="41821" y="1489"/>
                  </a:lnTo>
                  <a:lnTo>
                    <a:pt x="42082" y="1192"/>
                  </a:lnTo>
                  <a:lnTo>
                    <a:pt x="42305" y="820"/>
                  </a:lnTo>
                  <a:lnTo>
                    <a:pt x="42491" y="447"/>
                  </a:lnTo>
                  <a:lnTo>
                    <a:pt x="42565" y="1"/>
                  </a:lnTo>
                  <a:close/>
                </a:path>
              </a:pathLst>
            </a:custGeom>
            <a:solidFill>
              <a:srgbClr val="00AAC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5" name="Google Shape;3945;p40"/>
            <p:cNvSpPr/>
            <p:nvPr/>
          </p:nvSpPr>
          <p:spPr>
            <a:xfrm>
              <a:off x="4890850" y="3317925"/>
              <a:ext cx="275350" cy="467900"/>
            </a:xfrm>
            <a:custGeom>
              <a:avLst/>
              <a:gdLst/>
              <a:ahLst/>
              <a:cxnLst/>
              <a:rect l="l" t="t" r="r" b="b"/>
              <a:pathLst>
                <a:path w="11014" h="18716" extrusionOk="0">
                  <a:moveTo>
                    <a:pt x="968" y="0"/>
                  </a:moveTo>
                  <a:lnTo>
                    <a:pt x="745" y="75"/>
                  </a:lnTo>
                  <a:lnTo>
                    <a:pt x="521" y="186"/>
                  </a:lnTo>
                  <a:lnTo>
                    <a:pt x="335" y="335"/>
                  </a:lnTo>
                  <a:lnTo>
                    <a:pt x="187" y="521"/>
                  </a:lnTo>
                  <a:lnTo>
                    <a:pt x="75" y="745"/>
                  </a:lnTo>
                  <a:lnTo>
                    <a:pt x="1" y="968"/>
                  </a:lnTo>
                  <a:lnTo>
                    <a:pt x="1" y="1191"/>
                  </a:lnTo>
                  <a:lnTo>
                    <a:pt x="1" y="17488"/>
                  </a:lnTo>
                  <a:lnTo>
                    <a:pt x="1" y="17748"/>
                  </a:lnTo>
                  <a:lnTo>
                    <a:pt x="75" y="17971"/>
                  </a:lnTo>
                  <a:lnTo>
                    <a:pt x="187" y="18195"/>
                  </a:lnTo>
                  <a:lnTo>
                    <a:pt x="335" y="18343"/>
                  </a:lnTo>
                  <a:lnTo>
                    <a:pt x="521" y="18492"/>
                  </a:lnTo>
                  <a:lnTo>
                    <a:pt x="745" y="18641"/>
                  </a:lnTo>
                  <a:lnTo>
                    <a:pt x="968" y="18678"/>
                  </a:lnTo>
                  <a:lnTo>
                    <a:pt x="1191" y="18716"/>
                  </a:lnTo>
                  <a:lnTo>
                    <a:pt x="9823" y="18716"/>
                  </a:lnTo>
                  <a:lnTo>
                    <a:pt x="10046" y="18678"/>
                  </a:lnTo>
                  <a:lnTo>
                    <a:pt x="10307" y="18641"/>
                  </a:lnTo>
                  <a:lnTo>
                    <a:pt x="10493" y="18492"/>
                  </a:lnTo>
                  <a:lnTo>
                    <a:pt x="10679" y="18343"/>
                  </a:lnTo>
                  <a:lnTo>
                    <a:pt x="10828" y="18195"/>
                  </a:lnTo>
                  <a:lnTo>
                    <a:pt x="10939" y="17971"/>
                  </a:lnTo>
                  <a:lnTo>
                    <a:pt x="11014" y="17748"/>
                  </a:lnTo>
                  <a:lnTo>
                    <a:pt x="11014" y="17488"/>
                  </a:lnTo>
                  <a:lnTo>
                    <a:pt x="11014" y="1191"/>
                  </a:lnTo>
                  <a:lnTo>
                    <a:pt x="11014" y="968"/>
                  </a:lnTo>
                  <a:lnTo>
                    <a:pt x="10939" y="745"/>
                  </a:lnTo>
                  <a:lnTo>
                    <a:pt x="10828" y="521"/>
                  </a:lnTo>
                  <a:lnTo>
                    <a:pt x="10679" y="335"/>
                  </a:lnTo>
                  <a:lnTo>
                    <a:pt x="10493" y="186"/>
                  </a:lnTo>
                  <a:lnTo>
                    <a:pt x="10307" y="75"/>
                  </a:lnTo>
                  <a:lnTo>
                    <a:pt x="1004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6" name="Google Shape;3946;p40"/>
            <p:cNvSpPr/>
            <p:nvPr/>
          </p:nvSpPr>
          <p:spPr>
            <a:xfrm>
              <a:off x="4928050" y="3386750"/>
              <a:ext cx="200950" cy="200025"/>
            </a:xfrm>
            <a:custGeom>
              <a:avLst/>
              <a:gdLst/>
              <a:ahLst/>
              <a:cxnLst/>
              <a:rect l="l" t="t" r="r" b="b"/>
              <a:pathLst>
                <a:path w="8038" h="8001" extrusionOk="0">
                  <a:moveTo>
                    <a:pt x="3610" y="1"/>
                  </a:moveTo>
                  <a:lnTo>
                    <a:pt x="3201" y="75"/>
                  </a:lnTo>
                  <a:lnTo>
                    <a:pt x="2829" y="187"/>
                  </a:lnTo>
                  <a:lnTo>
                    <a:pt x="2457" y="298"/>
                  </a:lnTo>
                  <a:lnTo>
                    <a:pt x="2122" y="484"/>
                  </a:lnTo>
                  <a:lnTo>
                    <a:pt x="1787" y="670"/>
                  </a:lnTo>
                  <a:lnTo>
                    <a:pt x="1489" y="894"/>
                  </a:lnTo>
                  <a:lnTo>
                    <a:pt x="1191" y="1154"/>
                  </a:lnTo>
                  <a:lnTo>
                    <a:pt x="931" y="1452"/>
                  </a:lnTo>
                  <a:lnTo>
                    <a:pt x="708" y="1749"/>
                  </a:lnTo>
                  <a:lnTo>
                    <a:pt x="485" y="2084"/>
                  </a:lnTo>
                  <a:lnTo>
                    <a:pt x="336" y="2419"/>
                  </a:lnTo>
                  <a:lnTo>
                    <a:pt x="187" y="2791"/>
                  </a:lnTo>
                  <a:lnTo>
                    <a:pt x="112" y="3201"/>
                  </a:lnTo>
                  <a:lnTo>
                    <a:pt x="38" y="3573"/>
                  </a:lnTo>
                  <a:lnTo>
                    <a:pt x="1" y="3982"/>
                  </a:lnTo>
                  <a:lnTo>
                    <a:pt x="38" y="4391"/>
                  </a:lnTo>
                  <a:lnTo>
                    <a:pt x="112" y="4800"/>
                  </a:lnTo>
                  <a:lnTo>
                    <a:pt x="187" y="5173"/>
                  </a:lnTo>
                  <a:lnTo>
                    <a:pt x="336" y="5545"/>
                  </a:lnTo>
                  <a:lnTo>
                    <a:pt x="485" y="5917"/>
                  </a:lnTo>
                  <a:lnTo>
                    <a:pt x="708" y="6214"/>
                  </a:lnTo>
                  <a:lnTo>
                    <a:pt x="931" y="6549"/>
                  </a:lnTo>
                  <a:lnTo>
                    <a:pt x="1191" y="6810"/>
                  </a:lnTo>
                  <a:lnTo>
                    <a:pt x="1489" y="7070"/>
                  </a:lnTo>
                  <a:lnTo>
                    <a:pt x="1787" y="7293"/>
                  </a:lnTo>
                  <a:lnTo>
                    <a:pt x="2122" y="7517"/>
                  </a:lnTo>
                  <a:lnTo>
                    <a:pt x="2457" y="7665"/>
                  </a:lnTo>
                  <a:lnTo>
                    <a:pt x="2829" y="7814"/>
                  </a:lnTo>
                  <a:lnTo>
                    <a:pt x="3201" y="7926"/>
                  </a:lnTo>
                  <a:lnTo>
                    <a:pt x="3610" y="7963"/>
                  </a:lnTo>
                  <a:lnTo>
                    <a:pt x="4019" y="8000"/>
                  </a:lnTo>
                  <a:lnTo>
                    <a:pt x="4428" y="7963"/>
                  </a:lnTo>
                  <a:lnTo>
                    <a:pt x="4838" y="7926"/>
                  </a:lnTo>
                  <a:lnTo>
                    <a:pt x="5210" y="7814"/>
                  </a:lnTo>
                  <a:lnTo>
                    <a:pt x="5582" y="7665"/>
                  </a:lnTo>
                  <a:lnTo>
                    <a:pt x="5917" y="7517"/>
                  </a:lnTo>
                  <a:lnTo>
                    <a:pt x="6252" y="7293"/>
                  </a:lnTo>
                  <a:lnTo>
                    <a:pt x="6549" y="7070"/>
                  </a:lnTo>
                  <a:lnTo>
                    <a:pt x="6847" y="6810"/>
                  </a:lnTo>
                  <a:lnTo>
                    <a:pt x="7107" y="6549"/>
                  </a:lnTo>
                  <a:lnTo>
                    <a:pt x="7331" y="6214"/>
                  </a:lnTo>
                  <a:lnTo>
                    <a:pt x="7554" y="5917"/>
                  </a:lnTo>
                  <a:lnTo>
                    <a:pt x="7703" y="5545"/>
                  </a:lnTo>
                  <a:lnTo>
                    <a:pt x="7852" y="5173"/>
                  </a:lnTo>
                  <a:lnTo>
                    <a:pt x="7926" y="4800"/>
                  </a:lnTo>
                  <a:lnTo>
                    <a:pt x="8000" y="4391"/>
                  </a:lnTo>
                  <a:lnTo>
                    <a:pt x="8038" y="3982"/>
                  </a:lnTo>
                  <a:lnTo>
                    <a:pt x="8000" y="3573"/>
                  </a:lnTo>
                  <a:lnTo>
                    <a:pt x="7926" y="3201"/>
                  </a:lnTo>
                  <a:lnTo>
                    <a:pt x="7852" y="2791"/>
                  </a:lnTo>
                  <a:lnTo>
                    <a:pt x="7703" y="2419"/>
                  </a:lnTo>
                  <a:lnTo>
                    <a:pt x="7554" y="2084"/>
                  </a:lnTo>
                  <a:lnTo>
                    <a:pt x="7331" y="1749"/>
                  </a:lnTo>
                  <a:lnTo>
                    <a:pt x="7107" y="1452"/>
                  </a:lnTo>
                  <a:lnTo>
                    <a:pt x="6847" y="1154"/>
                  </a:lnTo>
                  <a:lnTo>
                    <a:pt x="6549" y="894"/>
                  </a:lnTo>
                  <a:lnTo>
                    <a:pt x="6252" y="670"/>
                  </a:lnTo>
                  <a:lnTo>
                    <a:pt x="5917" y="484"/>
                  </a:lnTo>
                  <a:lnTo>
                    <a:pt x="5582" y="298"/>
                  </a:lnTo>
                  <a:lnTo>
                    <a:pt x="5210" y="187"/>
                  </a:lnTo>
                  <a:lnTo>
                    <a:pt x="4838" y="75"/>
                  </a:lnTo>
                  <a:lnTo>
                    <a:pt x="442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7" name="Google Shape;3947;p40"/>
            <p:cNvSpPr/>
            <p:nvPr/>
          </p:nvSpPr>
          <p:spPr>
            <a:xfrm>
              <a:off x="4952250" y="3410000"/>
              <a:ext cx="152575" cy="152575"/>
            </a:xfrm>
            <a:custGeom>
              <a:avLst/>
              <a:gdLst/>
              <a:ahLst/>
              <a:cxnLst/>
              <a:rect l="l" t="t" r="r" b="b"/>
              <a:pathLst>
                <a:path w="6103" h="6103" extrusionOk="0">
                  <a:moveTo>
                    <a:pt x="3051" y="1"/>
                  </a:moveTo>
                  <a:lnTo>
                    <a:pt x="2754" y="38"/>
                  </a:lnTo>
                  <a:lnTo>
                    <a:pt x="2456" y="75"/>
                  </a:lnTo>
                  <a:lnTo>
                    <a:pt x="2158" y="150"/>
                  </a:lnTo>
                  <a:lnTo>
                    <a:pt x="1861" y="261"/>
                  </a:lnTo>
                  <a:lnTo>
                    <a:pt x="1600" y="373"/>
                  </a:lnTo>
                  <a:lnTo>
                    <a:pt x="1340" y="522"/>
                  </a:lnTo>
                  <a:lnTo>
                    <a:pt x="1116" y="708"/>
                  </a:lnTo>
                  <a:lnTo>
                    <a:pt x="893" y="894"/>
                  </a:lnTo>
                  <a:lnTo>
                    <a:pt x="707" y="1117"/>
                  </a:lnTo>
                  <a:lnTo>
                    <a:pt x="521" y="1378"/>
                  </a:lnTo>
                  <a:lnTo>
                    <a:pt x="372" y="1601"/>
                  </a:lnTo>
                  <a:lnTo>
                    <a:pt x="261" y="1861"/>
                  </a:lnTo>
                  <a:lnTo>
                    <a:pt x="149" y="2159"/>
                  </a:lnTo>
                  <a:lnTo>
                    <a:pt x="75" y="2457"/>
                  </a:lnTo>
                  <a:lnTo>
                    <a:pt x="37" y="2754"/>
                  </a:lnTo>
                  <a:lnTo>
                    <a:pt x="0" y="3052"/>
                  </a:lnTo>
                  <a:lnTo>
                    <a:pt x="37" y="3387"/>
                  </a:lnTo>
                  <a:lnTo>
                    <a:pt x="75" y="3684"/>
                  </a:lnTo>
                  <a:lnTo>
                    <a:pt x="149" y="3982"/>
                  </a:lnTo>
                  <a:lnTo>
                    <a:pt x="261" y="4243"/>
                  </a:lnTo>
                  <a:lnTo>
                    <a:pt x="372" y="4503"/>
                  </a:lnTo>
                  <a:lnTo>
                    <a:pt x="521" y="4763"/>
                  </a:lnTo>
                  <a:lnTo>
                    <a:pt x="707" y="4987"/>
                  </a:lnTo>
                  <a:lnTo>
                    <a:pt x="893" y="5210"/>
                  </a:lnTo>
                  <a:lnTo>
                    <a:pt x="1116" y="5433"/>
                  </a:lnTo>
                  <a:lnTo>
                    <a:pt x="1340" y="5582"/>
                  </a:lnTo>
                  <a:lnTo>
                    <a:pt x="1600" y="5731"/>
                  </a:lnTo>
                  <a:lnTo>
                    <a:pt x="1861" y="5880"/>
                  </a:lnTo>
                  <a:lnTo>
                    <a:pt x="2158" y="5991"/>
                  </a:lnTo>
                  <a:lnTo>
                    <a:pt x="2456" y="6066"/>
                  </a:lnTo>
                  <a:lnTo>
                    <a:pt x="2754" y="6103"/>
                  </a:lnTo>
                  <a:lnTo>
                    <a:pt x="3349" y="6103"/>
                  </a:lnTo>
                  <a:lnTo>
                    <a:pt x="3684" y="6066"/>
                  </a:lnTo>
                  <a:lnTo>
                    <a:pt x="3944" y="5991"/>
                  </a:lnTo>
                  <a:lnTo>
                    <a:pt x="4242" y="5880"/>
                  </a:lnTo>
                  <a:lnTo>
                    <a:pt x="4502" y="5731"/>
                  </a:lnTo>
                  <a:lnTo>
                    <a:pt x="4763" y="5582"/>
                  </a:lnTo>
                  <a:lnTo>
                    <a:pt x="4986" y="5433"/>
                  </a:lnTo>
                  <a:lnTo>
                    <a:pt x="5209" y="5210"/>
                  </a:lnTo>
                  <a:lnTo>
                    <a:pt x="5395" y="4987"/>
                  </a:lnTo>
                  <a:lnTo>
                    <a:pt x="5581" y="4763"/>
                  </a:lnTo>
                  <a:lnTo>
                    <a:pt x="5730" y="4503"/>
                  </a:lnTo>
                  <a:lnTo>
                    <a:pt x="5879" y="4243"/>
                  </a:lnTo>
                  <a:lnTo>
                    <a:pt x="5953" y="3982"/>
                  </a:lnTo>
                  <a:lnTo>
                    <a:pt x="6028" y="3684"/>
                  </a:lnTo>
                  <a:lnTo>
                    <a:pt x="6102" y="3387"/>
                  </a:lnTo>
                  <a:lnTo>
                    <a:pt x="6102" y="3052"/>
                  </a:lnTo>
                  <a:lnTo>
                    <a:pt x="6102" y="2754"/>
                  </a:lnTo>
                  <a:lnTo>
                    <a:pt x="6028" y="2457"/>
                  </a:lnTo>
                  <a:lnTo>
                    <a:pt x="5953" y="2159"/>
                  </a:lnTo>
                  <a:lnTo>
                    <a:pt x="5879" y="1861"/>
                  </a:lnTo>
                  <a:lnTo>
                    <a:pt x="5730" y="1601"/>
                  </a:lnTo>
                  <a:lnTo>
                    <a:pt x="5581" y="1378"/>
                  </a:lnTo>
                  <a:lnTo>
                    <a:pt x="5395" y="1117"/>
                  </a:lnTo>
                  <a:lnTo>
                    <a:pt x="5209" y="894"/>
                  </a:lnTo>
                  <a:lnTo>
                    <a:pt x="4986" y="708"/>
                  </a:lnTo>
                  <a:lnTo>
                    <a:pt x="4763" y="522"/>
                  </a:lnTo>
                  <a:lnTo>
                    <a:pt x="4502" y="373"/>
                  </a:lnTo>
                  <a:lnTo>
                    <a:pt x="4242" y="261"/>
                  </a:lnTo>
                  <a:lnTo>
                    <a:pt x="3944" y="150"/>
                  </a:lnTo>
                  <a:lnTo>
                    <a:pt x="3684" y="75"/>
                  </a:lnTo>
                  <a:lnTo>
                    <a:pt x="3349" y="38"/>
                  </a:lnTo>
                  <a:lnTo>
                    <a:pt x="305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8" name="Google Shape;3948;p40"/>
            <p:cNvSpPr/>
            <p:nvPr/>
          </p:nvSpPr>
          <p:spPr>
            <a:xfrm>
              <a:off x="4928050" y="3613725"/>
              <a:ext cx="200950" cy="40025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0"/>
                  </a:moveTo>
                  <a:lnTo>
                    <a:pt x="224" y="37"/>
                  </a:lnTo>
                  <a:lnTo>
                    <a:pt x="112" y="112"/>
                  </a:lnTo>
                  <a:lnTo>
                    <a:pt x="38" y="186"/>
                  </a:lnTo>
                  <a:lnTo>
                    <a:pt x="1" y="335"/>
                  </a:lnTo>
                  <a:lnTo>
                    <a:pt x="1" y="1302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2"/>
                  </a:lnTo>
                  <a:lnTo>
                    <a:pt x="8038" y="335"/>
                  </a:lnTo>
                  <a:lnTo>
                    <a:pt x="8000" y="186"/>
                  </a:lnTo>
                  <a:lnTo>
                    <a:pt x="7926" y="112"/>
                  </a:lnTo>
                  <a:lnTo>
                    <a:pt x="7814" y="37"/>
                  </a:lnTo>
                  <a:lnTo>
                    <a:pt x="770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49" name="Google Shape;3949;p40"/>
            <p:cNvSpPr/>
            <p:nvPr/>
          </p:nvSpPr>
          <p:spPr>
            <a:xfrm>
              <a:off x="4928050" y="3677900"/>
              <a:ext cx="200950" cy="40025"/>
            </a:xfrm>
            <a:custGeom>
              <a:avLst/>
              <a:gdLst/>
              <a:ahLst/>
              <a:cxnLst/>
              <a:rect l="l" t="t" r="r" b="b"/>
              <a:pathLst>
                <a:path w="8038" h="1601" extrusionOk="0">
                  <a:moveTo>
                    <a:pt x="336" y="1"/>
                  </a:moveTo>
                  <a:lnTo>
                    <a:pt x="224" y="38"/>
                  </a:lnTo>
                  <a:lnTo>
                    <a:pt x="112" y="112"/>
                  </a:lnTo>
                  <a:lnTo>
                    <a:pt x="38" y="224"/>
                  </a:lnTo>
                  <a:lnTo>
                    <a:pt x="1" y="335"/>
                  </a:lnTo>
                  <a:lnTo>
                    <a:pt x="1" y="1303"/>
                  </a:lnTo>
                  <a:lnTo>
                    <a:pt x="38" y="1414"/>
                  </a:lnTo>
                  <a:lnTo>
                    <a:pt x="112" y="1526"/>
                  </a:lnTo>
                  <a:lnTo>
                    <a:pt x="224" y="1600"/>
                  </a:lnTo>
                  <a:lnTo>
                    <a:pt x="7814" y="1600"/>
                  </a:lnTo>
                  <a:lnTo>
                    <a:pt x="7926" y="1526"/>
                  </a:lnTo>
                  <a:lnTo>
                    <a:pt x="8000" y="1414"/>
                  </a:lnTo>
                  <a:lnTo>
                    <a:pt x="8038" y="1303"/>
                  </a:lnTo>
                  <a:lnTo>
                    <a:pt x="8038" y="335"/>
                  </a:lnTo>
                  <a:lnTo>
                    <a:pt x="8000" y="224"/>
                  </a:lnTo>
                  <a:lnTo>
                    <a:pt x="7926" y="112"/>
                  </a:lnTo>
                  <a:lnTo>
                    <a:pt x="7814" y="38"/>
                  </a:lnTo>
                  <a:lnTo>
                    <a:pt x="770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0" name="Google Shape;3950;p40"/>
            <p:cNvSpPr/>
            <p:nvPr/>
          </p:nvSpPr>
          <p:spPr>
            <a:xfrm>
              <a:off x="2799825" y="2085450"/>
              <a:ext cx="2020350" cy="2736575"/>
            </a:xfrm>
            <a:custGeom>
              <a:avLst/>
              <a:gdLst/>
              <a:ahLst/>
              <a:cxnLst/>
              <a:rect l="l" t="t" r="r" b="b"/>
              <a:pathLst>
                <a:path w="80814" h="109463" extrusionOk="0">
                  <a:moveTo>
                    <a:pt x="6697" y="0"/>
                  </a:moveTo>
                  <a:lnTo>
                    <a:pt x="5991" y="37"/>
                  </a:lnTo>
                  <a:lnTo>
                    <a:pt x="5358" y="149"/>
                  </a:lnTo>
                  <a:lnTo>
                    <a:pt x="4688" y="298"/>
                  </a:lnTo>
                  <a:lnTo>
                    <a:pt x="4093" y="521"/>
                  </a:lnTo>
                  <a:lnTo>
                    <a:pt x="3498" y="819"/>
                  </a:lnTo>
                  <a:lnTo>
                    <a:pt x="2940" y="1154"/>
                  </a:lnTo>
                  <a:lnTo>
                    <a:pt x="2456" y="1526"/>
                  </a:lnTo>
                  <a:lnTo>
                    <a:pt x="1972" y="1972"/>
                  </a:lnTo>
                  <a:lnTo>
                    <a:pt x="1526" y="2419"/>
                  </a:lnTo>
                  <a:lnTo>
                    <a:pt x="1154" y="2940"/>
                  </a:lnTo>
                  <a:lnTo>
                    <a:pt x="819" y="3498"/>
                  </a:lnTo>
                  <a:lnTo>
                    <a:pt x="558" y="4093"/>
                  </a:lnTo>
                  <a:lnTo>
                    <a:pt x="335" y="4688"/>
                  </a:lnTo>
                  <a:lnTo>
                    <a:pt x="149" y="5321"/>
                  </a:lnTo>
                  <a:lnTo>
                    <a:pt x="37" y="5991"/>
                  </a:lnTo>
                  <a:lnTo>
                    <a:pt x="0" y="6660"/>
                  </a:lnTo>
                  <a:lnTo>
                    <a:pt x="0" y="109463"/>
                  </a:lnTo>
                  <a:lnTo>
                    <a:pt x="80814" y="109463"/>
                  </a:lnTo>
                  <a:lnTo>
                    <a:pt x="80814" y="6660"/>
                  </a:lnTo>
                  <a:lnTo>
                    <a:pt x="80777" y="5991"/>
                  </a:lnTo>
                  <a:lnTo>
                    <a:pt x="80665" y="5321"/>
                  </a:lnTo>
                  <a:lnTo>
                    <a:pt x="80516" y="4688"/>
                  </a:lnTo>
                  <a:lnTo>
                    <a:pt x="80256" y="4093"/>
                  </a:lnTo>
                  <a:lnTo>
                    <a:pt x="79995" y="3498"/>
                  </a:lnTo>
                  <a:lnTo>
                    <a:pt x="79660" y="2940"/>
                  </a:lnTo>
                  <a:lnTo>
                    <a:pt x="79288" y="2419"/>
                  </a:lnTo>
                  <a:lnTo>
                    <a:pt x="78842" y="1972"/>
                  </a:lnTo>
                  <a:lnTo>
                    <a:pt x="78358" y="1526"/>
                  </a:lnTo>
                  <a:lnTo>
                    <a:pt x="77874" y="1154"/>
                  </a:lnTo>
                  <a:lnTo>
                    <a:pt x="77316" y="819"/>
                  </a:lnTo>
                  <a:lnTo>
                    <a:pt x="76721" y="521"/>
                  </a:lnTo>
                  <a:lnTo>
                    <a:pt x="76126" y="298"/>
                  </a:lnTo>
                  <a:lnTo>
                    <a:pt x="75493" y="149"/>
                  </a:lnTo>
                  <a:lnTo>
                    <a:pt x="74824" y="37"/>
                  </a:lnTo>
                  <a:lnTo>
                    <a:pt x="7411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1" name="Google Shape;3951;p40"/>
            <p:cNvSpPr/>
            <p:nvPr/>
          </p:nvSpPr>
          <p:spPr>
            <a:xfrm>
              <a:off x="2876100" y="2161725"/>
              <a:ext cx="1867800" cy="2660300"/>
            </a:xfrm>
            <a:custGeom>
              <a:avLst/>
              <a:gdLst/>
              <a:ahLst/>
              <a:cxnLst/>
              <a:rect l="l" t="t" r="r" b="b"/>
              <a:pathLst>
                <a:path w="74712" h="106412" extrusionOk="0">
                  <a:moveTo>
                    <a:pt x="5507" y="0"/>
                  </a:moveTo>
                  <a:lnTo>
                    <a:pt x="4911" y="37"/>
                  </a:lnTo>
                  <a:lnTo>
                    <a:pt x="4391" y="112"/>
                  </a:lnTo>
                  <a:lnTo>
                    <a:pt x="3870" y="261"/>
                  </a:lnTo>
                  <a:lnTo>
                    <a:pt x="3349" y="447"/>
                  </a:lnTo>
                  <a:lnTo>
                    <a:pt x="2865" y="670"/>
                  </a:lnTo>
                  <a:lnTo>
                    <a:pt x="2419" y="930"/>
                  </a:lnTo>
                  <a:lnTo>
                    <a:pt x="2009" y="1265"/>
                  </a:lnTo>
                  <a:lnTo>
                    <a:pt x="1600" y="1600"/>
                  </a:lnTo>
                  <a:lnTo>
                    <a:pt x="1265" y="2009"/>
                  </a:lnTo>
                  <a:lnTo>
                    <a:pt x="968" y="2419"/>
                  </a:lnTo>
                  <a:lnTo>
                    <a:pt x="670" y="2865"/>
                  </a:lnTo>
                  <a:lnTo>
                    <a:pt x="447" y="3349"/>
                  </a:lnTo>
                  <a:lnTo>
                    <a:pt x="261" y="3870"/>
                  </a:lnTo>
                  <a:lnTo>
                    <a:pt x="112" y="4391"/>
                  </a:lnTo>
                  <a:lnTo>
                    <a:pt x="37" y="4912"/>
                  </a:lnTo>
                  <a:lnTo>
                    <a:pt x="0" y="5470"/>
                  </a:lnTo>
                  <a:lnTo>
                    <a:pt x="0" y="106412"/>
                  </a:lnTo>
                  <a:lnTo>
                    <a:pt x="74712" y="106412"/>
                  </a:lnTo>
                  <a:lnTo>
                    <a:pt x="74712" y="5470"/>
                  </a:lnTo>
                  <a:lnTo>
                    <a:pt x="74675" y="4912"/>
                  </a:lnTo>
                  <a:lnTo>
                    <a:pt x="74600" y="4391"/>
                  </a:lnTo>
                  <a:lnTo>
                    <a:pt x="74451" y="3870"/>
                  </a:lnTo>
                  <a:lnTo>
                    <a:pt x="74265" y="3349"/>
                  </a:lnTo>
                  <a:lnTo>
                    <a:pt x="74042" y="2865"/>
                  </a:lnTo>
                  <a:lnTo>
                    <a:pt x="73782" y="2419"/>
                  </a:lnTo>
                  <a:lnTo>
                    <a:pt x="73447" y="2009"/>
                  </a:lnTo>
                  <a:lnTo>
                    <a:pt x="73112" y="1600"/>
                  </a:lnTo>
                  <a:lnTo>
                    <a:pt x="72703" y="1265"/>
                  </a:lnTo>
                  <a:lnTo>
                    <a:pt x="72293" y="930"/>
                  </a:lnTo>
                  <a:lnTo>
                    <a:pt x="71847" y="670"/>
                  </a:lnTo>
                  <a:lnTo>
                    <a:pt x="71363" y="447"/>
                  </a:lnTo>
                  <a:lnTo>
                    <a:pt x="70842" y="261"/>
                  </a:lnTo>
                  <a:lnTo>
                    <a:pt x="70321" y="112"/>
                  </a:lnTo>
                  <a:lnTo>
                    <a:pt x="69801" y="37"/>
                  </a:lnTo>
                  <a:lnTo>
                    <a:pt x="6920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2" name="Google Shape;3952;p40"/>
            <p:cNvSpPr/>
            <p:nvPr/>
          </p:nvSpPr>
          <p:spPr>
            <a:xfrm>
              <a:off x="2924450" y="2209150"/>
              <a:ext cx="1771100" cy="2612875"/>
            </a:xfrm>
            <a:custGeom>
              <a:avLst/>
              <a:gdLst/>
              <a:ahLst/>
              <a:cxnLst/>
              <a:rect l="l" t="t" r="r" b="b"/>
              <a:pathLst>
                <a:path w="70844" h="104515" extrusionOk="0">
                  <a:moveTo>
                    <a:pt x="4726" y="1"/>
                  </a:moveTo>
                  <a:lnTo>
                    <a:pt x="4243" y="38"/>
                  </a:lnTo>
                  <a:lnTo>
                    <a:pt x="3759" y="112"/>
                  </a:lnTo>
                  <a:lnTo>
                    <a:pt x="3312" y="224"/>
                  </a:lnTo>
                  <a:lnTo>
                    <a:pt x="2866" y="373"/>
                  </a:lnTo>
                  <a:lnTo>
                    <a:pt x="2457" y="596"/>
                  </a:lnTo>
                  <a:lnTo>
                    <a:pt x="2085" y="819"/>
                  </a:lnTo>
                  <a:lnTo>
                    <a:pt x="1712" y="1080"/>
                  </a:lnTo>
                  <a:lnTo>
                    <a:pt x="1378" y="1415"/>
                  </a:lnTo>
                  <a:lnTo>
                    <a:pt x="1080" y="1750"/>
                  </a:lnTo>
                  <a:lnTo>
                    <a:pt x="782" y="2084"/>
                  </a:lnTo>
                  <a:lnTo>
                    <a:pt x="559" y="2494"/>
                  </a:lnTo>
                  <a:lnTo>
                    <a:pt x="373" y="2903"/>
                  </a:lnTo>
                  <a:lnTo>
                    <a:pt x="187" y="3349"/>
                  </a:lnTo>
                  <a:lnTo>
                    <a:pt x="75" y="3796"/>
                  </a:lnTo>
                  <a:lnTo>
                    <a:pt x="1" y="4242"/>
                  </a:lnTo>
                  <a:lnTo>
                    <a:pt x="1" y="4726"/>
                  </a:lnTo>
                  <a:lnTo>
                    <a:pt x="1" y="104515"/>
                  </a:lnTo>
                  <a:lnTo>
                    <a:pt x="70843" y="104515"/>
                  </a:lnTo>
                  <a:lnTo>
                    <a:pt x="70843" y="4726"/>
                  </a:lnTo>
                  <a:lnTo>
                    <a:pt x="70843" y="4242"/>
                  </a:lnTo>
                  <a:lnTo>
                    <a:pt x="70769" y="3796"/>
                  </a:lnTo>
                  <a:lnTo>
                    <a:pt x="70657" y="3349"/>
                  </a:lnTo>
                  <a:lnTo>
                    <a:pt x="70471" y="2903"/>
                  </a:lnTo>
                  <a:lnTo>
                    <a:pt x="70285" y="2494"/>
                  </a:lnTo>
                  <a:lnTo>
                    <a:pt x="70062" y="2084"/>
                  </a:lnTo>
                  <a:lnTo>
                    <a:pt x="69764" y="1750"/>
                  </a:lnTo>
                  <a:lnTo>
                    <a:pt x="69466" y="1415"/>
                  </a:lnTo>
                  <a:lnTo>
                    <a:pt x="69132" y="1080"/>
                  </a:lnTo>
                  <a:lnTo>
                    <a:pt x="68760" y="819"/>
                  </a:lnTo>
                  <a:lnTo>
                    <a:pt x="68387" y="596"/>
                  </a:lnTo>
                  <a:lnTo>
                    <a:pt x="67978" y="373"/>
                  </a:lnTo>
                  <a:lnTo>
                    <a:pt x="67532" y="224"/>
                  </a:lnTo>
                  <a:lnTo>
                    <a:pt x="67085" y="112"/>
                  </a:lnTo>
                  <a:lnTo>
                    <a:pt x="66602" y="38"/>
                  </a:lnTo>
                  <a:lnTo>
                    <a:pt x="6611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3" name="Google Shape;3953;p40"/>
            <p:cNvSpPr/>
            <p:nvPr/>
          </p:nvSpPr>
          <p:spPr>
            <a:xfrm>
              <a:off x="3789525" y="2184050"/>
              <a:ext cx="41875" cy="2637975"/>
            </a:xfrm>
            <a:custGeom>
              <a:avLst/>
              <a:gdLst/>
              <a:ahLst/>
              <a:cxnLst/>
              <a:rect l="l" t="t" r="r" b="b"/>
              <a:pathLst>
                <a:path w="1675" h="105519" extrusionOk="0">
                  <a:moveTo>
                    <a:pt x="0" y="0"/>
                  </a:moveTo>
                  <a:lnTo>
                    <a:pt x="0" y="105519"/>
                  </a:lnTo>
                  <a:lnTo>
                    <a:pt x="1675" y="105519"/>
                  </a:lnTo>
                  <a:lnTo>
                    <a:pt x="1675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4" name="Google Shape;3954;p40"/>
            <p:cNvSpPr/>
            <p:nvPr/>
          </p:nvSpPr>
          <p:spPr>
            <a:xfrm>
              <a:off x="3765350" y="892975"/>
              <a:ext cx="11175" cy="11175"/>
            </a:xfrm>
            <a:custGeom>
              <a:avLst/>
              <a:gdLst/>
              <a:ahLst/>
              <a:cxnLst/>
              <a:rect l="l" t="t" r="r" b="b"/>
              <a:pathLst>
                <a:path w="447" h="447" extrusionOk="0">
                  <a:moveTo>
                    <a:pt x="149" y="0"/>
                  </a:moveTo>
                  <a:lnTo>
                    <a:pt x="74" y="37"/>
                  </a:lnTo>
                  <a:lnTo>
                    <a:pt x="37" y="112"/>
                  </a:lnTo>
                  <a:lnTo>
                    <a:pt x="0" y="223"/>
                  </a:lnTo>
                  <a:lnTo>
                    <a:pt x="37" y="298"/>
                  </a:lnTo>
                  <a:lnTo>
                    <a:pt x="74" y="372"/>
                  </a:lnTo>
                  <a:lnTo>
                    <a:pt x="149" y="409"/>
                  </a:lnTo>
                  <a:lnTo>
                    <a:pt x="223" y="446"/>
                  </a:lnTo>
                  <a:lnTo>
                    <a:pt x="335" y="409"/>
                  </a:lnTo>
                  <a:lnTo>
                    <a:pt x="372" y="372"/>
                  </a:lnTo>
                  <a:lnTo>
                    <a:pt x="409" y="298"/>
                  </a:lnTo>
                  <a:lnTo>
                    <a:pt x="447" y="223"/>
                  </a:lnTo>
                  <a:lnTo>
                    <a:pt x="409" y="112"/>
                  </a:lnTo>
                  <a:lnTo>
                    <a:pt x="372" y="37"/>
                  </a:lnTo>
                  <a:lnTo>
                    <a:pt x="335" y="0"/>
                  </a:lnTo>
                  <a:close/>
                </a:path>
              </a:pathLst>
            </a:custGeom>
            <a:solidFill>
              <a:srgbClr val="5B61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955" name="Google Shape;3955;p40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6">
  <p:cSld name="TITLE_1_1_23">
    <p:spTree>
      <p:nvGrpSpPr>
        <p:cNvPr id="1" name="Shape 39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957" name="Google Shape;3957;p41"/>
          <p:cNvGrpSpPr/>
          <p:nvPr/>
        </p:nvGrpSpPr>
        <p:grpSpPr>
          <a:xfrm>
            <a:off x="-35378" y="-102113"/>
            <a:ext cx="9214755" cy="5245733"/>
            <a:chOff x="238125" y="824100"/>
            <a:chExt cx="7143775" cy="4066775"/>
          </a:xfrm>
        </p:grpSpPr>
        <p:sp>
          <p:nvSpPr>
            <p:cNvPr id="3958" name="Google Shape;3958;p41"/>
            <p:cNvSpPr/>
            <p:nvPr/>
          </p:nvSpPr>
          <p:spPr>
            <a:xfrm>
              <a:off x="238125" y="824100"/>
              <a:ext cx="7143750" cy="525500"/>
            </a:xfrm>
            <a:custGeom>
              <a:avLst/>
              <a:gdLst/>
              <a:ahLst/>
              <a:cxnLst/>
              <a:rect l="l" t="t" r="r" b="b"/>
              <a:pathLst>
                <a:path w="285750" h="21020" extrusionOk="0">
                  <a:moveTo>
                    <a:pt x="0" y="0"/>
                  </a:moveTo>
                  <a:lnTo>
                    <a:pt x="0" y="16682"/>
                  </a:lnTo>
                  <a:lnTo>
                    <a:pt x="2373" y="16905"/>
                  </a:lnTo>
                  <a:lnTo>
                    <a:pt x="5116" y="17090"/>
                  </a:lnTo>
                  <a:lnTo>
                    <a:pt x="11566" y="17498"/>
                  </a:lnTo>
                  <a:lnTo>
                    <a:pt x="19166" y="17906"/>
                  </a:lnTo>
                  <a:lnTo>
                    <a:pt x="27730" y="18276"/>
                  </a:lnTo>
                  <a:lnTo>
                    <a:pt x="37109" y="18647"/>
                  </a:lnTo>
                  <a:lnTo>
                    <a:pt x="47118" y="19018"/>
                  </a:lnTo>
                  <a:lnTo>
                    <a:pt x="57573" y="19351"/>
                  </a:lnTo>
                  <a:lnTo>
                    <a:pt x="68286" y="19685"/>
                  </a:lnTo>
                  <a:lnTo>
                    <a:pt x="79111" y="19945"/>
                  </a:lnTo>
                  <a:lnTo>
                    <a:pt x="89862" y="20204"/>
                  </a:lnTo>
                  <a:lnTo>
                    <a:pt x="100354" y="20464"/>
                  </a:lnTo>
                  <a:lnTo>
                    <a:pt x="110437" y="20649"/>
                  </a:lnTo>
                  <a:lnTo>
                    <a:pt x="119928" y="20797"/>
                  </a:lnTo>
                  <a:lnTo>
                    <a:pt x="128639" y="20908"/>
                  </a:lnTo>
                  <a:lnTo>
                    <a:pt x="136425" y="20983"/>
                  </a:lnTo>
                  <a:lnTo>
                    <a:pt x="143097" y="21020"/>
                  </a:lnTo>
                  <a:lnTo>
                    <a:pt x="150883" y="20983"/>
                  </a:lnTo>
                  <a:lnTo>
                    <a:pt x="159187" y="20946"/>
                  </a:lnTo>
                  <a:lnTo>
                    <a:pt x="167899" y="20871"/>
                  </a:lnTo>
                  <a:lnTo>
                    <a:pt x="177018" y="20760"/>
                  </a:lnTo>
                  <a:lnTo>
                    <a:pt x="186397" y="20649"/>
                  </a:lnTo>
                  <a:lnTo>
                    <a:pt x="195999" y="20464"/>
                  </a:lnTo>
                  <a:lnTo>
                    <a:pt x="205712" y="20278"/>
                  </a:lnTo>
                  <a:lnTo>
                    <a:pt x="215462" y="20056"/>
                  </a:lnTo>
                  <a:lnTo>
                    <a:pt x="225175" y="19796"/>
                  </a:lnTo>
                  <a:lnTo>
                    <a:pt x="234813" y="19500"/>
                  </a:lnTo>
                  <a:lnTo>
                    <a:pt x="244230" y="19203"/>
                  </a:lnTo>
                  <a:lnTo>
                    <a:pt x="253386" y="18832"/>
                  </a:lnTo>
                  <a:lnTo>
                    <a:pt x="262209" y="18462"/>
                  </a:lnTo>
                  <a:lnTo>
                    <a:pt x="270588" y="18054"/>
                  </a:lnTo>
                  <a:lnTo>
                    <a:pt x="278447" y="17646"/>
                  </a:lnTo>
                  <a:lnTo>
                    <a:pt x="285750" y="17164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59" name="Google Shape;3959;p41"/>
            <p:cNvSpPr/>
            <p:nvPr/>
          </p:nvSpPr>
          <p:spPr>
            <a:xfrm>
              <a:off x="238125" y="1126225"/>
              <a:ext cx="7143750" cy="1658050"/>
            </a:xfrm>
            <a:custGeom>
              <a:avLst/>
              <a:gdLst/>
              <a:ahLst/>
              <a:cxnLst/>
              <a:rect l="l" t="t" r="r" b="b"/>
              <a:pathLst>
                <a:path w="285750" h="66322" extrusionOk="0">
                  <a:moveTo>
                    <a:pt x="0" y="0"/>
                  </a:moveTo>
                  <a:lnTo>
                    <a:pt x="0" y="6191"/>
                  </a:lnTo>
                  <a:lnTo>
                    <a:pt x="2298" y="6414"/>
                  </a:lnTo>
                  <a:lnTo>
                    <a:pt x="4931" y="6599"/>
                  </a:lnTo>
                  <a:lnTo>
                    <a:pt x="11084" y="6970"/>
                  </a:lnTo>
                  <a:lnTo>
                    <a:pt x="18351" y="7378"/>
                  </a:lnTo>
                  <a:lnTo>
                    <a:pt x="26506" y="7748"/>
                  </a:lnTo>
                  <a:lnTo>
                    <a:pt x="35441" y="8119"/>
                  </a:lnTo>
                  <a:lnTo>
                    <a:pt x="45005" y="8453"/>
                  </a:lnTo>
                  <a:lnTo>
                    <a:pt x="55015" y="8786"/>
                  </a:lnTo>
                  <a:lnTo>
                    <a:pt x="65321" y="9083"/>
                  </a:lnTo>
                  <a:lnTo>
                    <a:pt x="75775" y="9380"/>
                  </a:lnTo>
                  <a:lnTo>
                    <a:pt x="86192" y="9639"/>
                  </a:lnTo>
                  <a:lnTo>
                    <a:pt x="96424" y="9899"/>
                  </a:lnTo>
                  <a:lnTo>
                    <a:pt x="106359" y="10084"/>
                  </a:lnTo>
                  <a:lnTo>
                    <a:pt x="115775" y="10269"/>
                  </a:lnTo>
                  <a:lnTo>
                    <a:pt x="124562" y="10381"/>
                  </a:lnTo>
                  <a:lnTo>
                    <a:pt x="132569" y="10492"/>
                  </a:lnTo>
                  <a:lnTo>
                    <a:pt x="139576" y="10529"/>
                  </a:lnTo>
                  <a:lnTo>
                    <a:pt x="139576" y="66322"/>
                  </a:lnTo>
                  <a:lnTo>
                    <a:pt x="147657" y="66322"/>
                  </a:lnTo>
                  <a:lnTo>
                    <a:pt x="147657" y="10529"/>
                  </a:lnTo>
                  <a:lnTo>
                    <a:pt x="155442" y="10492"/>
                  </a:lnTo>
                  <a:lnTo>
                    <a:pt x="163672" y="10418"/>
                  </a:lnTo>
                  <a:lnTo>
                    <a:pt x="172273" y="10343"/>
                  </a:lnTo>
                  <a:lnTo>
                    <a:pt x="181170" y="10232"/>
                  </a:lnTo>
                  <a:lnTo>
                    <a:pt x="190290" y="10084"/>
                  </a:lnTo>
                  <a:lnTo>
                    <a:pt x="199595" y="9936"/>
                  </a:lnTo>
                  <a:lnTo>
                    <a:pt x="208974" y="9713"/>
                  </a:lnTo>
                  <a:lnTo>
                    <a:pt x="218353" y="9491"/>
                  </a:lnTo>
                  <a:lnTo>
                    <a:pt x="227695" y="9231"/>
                  </a:lnTo>
                  <a:lnTo>
                    <a:pt x="236926" y="8972"/>
                  </a:lnTo>
                  <a:lnTo>
                    <a:pt x="245935" y="8638"/>
                  </a:lnTo>
                  <a:lnTo>
                    <a:pt x="254721" y="8304"/>
                  </a:lnTo>
                  <a:lnTo>
                    <a:pt x="263136" y="7934"/>
                  </a:lnTo>
                  <a:lnTo>
                    <a:pt x="271181" y="7563"/>
                  </a:lnTo>
                  <a:lnTo>
                    <a:pt x="278743" y="7118"/>
                  </a:lnTo>
                  <a:lnTo>
                    <a:pt x="285750" y="6673"/>
                  </a:lnTo>
                  <a:lnTo>
                    <a:pt x="285750" y="519"/>
                  </a:lnTo>
                  <a:lnTo>
                    <a:pt x="278447" y="964"/>
                  </a:lnTo>
                  <a:lnTo>
                    <a:pt x="270588" y="1409"/>
                  </a:lnTo>
                  <a:lnTo>
                    <a:pt x="262209" y="1817"/>
                  </a:lnTo>
                  <a:lnTo>
                    <a:pt x="253386" y="2188"/>
                  </a:lnTo>
                  <a:lnTo>
                    <a:pt x="244230" y="2521"/>
                  </a:lnTo>
                  <a:lnTo>
                    <a:pt x="234813" y="2855"/>
                  </a:lnTo>
                  <a:lnTo>
                    <a:pt x="225175" y="3114"/>
                  </a:lnTo>
                  <a:lnTo>
                    <a:pt x="215462" y="3374"/>
                  </a:lnTo>
                  <a:lnTo>
                    <a:pt x="205712" y="3596"/>
                  </a:lnTo>
                  <a:lnTo>
                    <a:pt x="195999" y="3819"/>
                  </a:lnTo>
                  <a:lnTo>
                    <a:pt x="186397" y="3967"/>
                  </a:lnTo>
                  <a:lnTo>
                    <a:pt x="177018" y="4115"/>
                  </a:lnTo>
                  <a:lnTo>
                    <a:pt x="167899" y="4227"/>
                  </a:lnTo>
                  <a:lnTo>
                    <a:pt x="159187" y="4301"/>
                  </a:lnTo>
                  <a:lnTo>
                    <a:pt x="150883" y="4338"/>
                  </a:lnTo>
                  <a:lnTo>
                    <a:pt x="136425" y="4338"/>
                  </a:lnTo>
                  <a:lnTo>
                    <a:pt x="128639" y="4264"/>
                  </a:lnTo>
                  <a:lnTo>
                    <a:pt x="119928" y="4152"/>
                  </a:lnTo>
                  <a:lnTo>
                    <a:pt x="110437" y="3967"/>
                  </a:lnTo>
                  <a:lnTo>
                    <a:pt x="100354" y="3782"/>
                  </a:lnTo>
                  <a:lnTo>
                    <a:pt x="89862" y="3559"/>
                  </a:lnTo>
                  <a:lnTo>
                    <a:pt x="79111" y="3300"/>
                  </a:lnTo>
                  <a:lnTo>
                    <a:pt x="68286" y="3003"/>
                  </a:lnTo>
                  <a:lnTo>
                    <a:pt x="57573" y="2670"/>
                  </a:lnTo>
                  <a:lnTo>
                    <a:pt x="47118" y="2336"/>
                  </a:lnTo>
                  <a:lnTo>
                    <a:pt x="37109" y="2002"/>
                  </a:lnTo>
                  <a:lnTo>
                    <a:pt x="27730" y="1632"/>
                  </a:lnTo>
                  <a:lnTo>
                    <a:pt x="19166" y="1224"/>
                  </a:lnTo>
                  <a:lnTo>
                    <a:pt x="11566" y="816"/>
                  </a:lnTo>
                  <a:lnTo>
                    <a:pt x="5116" y="445"/>
                  </a:lnTo>
                  <a:lnTo>
                    <a:pt x="2373" y="22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0" name="Google Shape;3960;p41"/>
            <p:cNvSpPr/>
            <p:nvPr/>
          </p:nvSpPr>
          <p:spPr>
            <a:xfrm>
              <a:off x="264075" y="3242100"/>
              <a:ext cx="7117825" cy="1648775"/>
            </a:xfrm>
            <a:custGeom>
              <a:avLst/>
              <a:gdLst/>
              <a:ahLst/>
              <a:cxnLst/>
              <a:rect l="l" t="t" r="r" b="b"/>
              <a:pathLst>
                <a:path w="284713" h="65951" extrusionOk="0">
                  <a:moveTo>
                    <a:pt x="134386" y="0"/>
                  </a:moveTo>
                  <a:lnTo>
                    <a:pt x="126119" y="37"/>
                  </a:lnTo>
                  <a:lnTo>
                    <a:pt x="117407" y="112"/>
                  </a:lnTo>
                  <a:lnTo>
                    <a:pt x="108361" y="223"/>
                  </a:lnTo>
                  <a:lnTo>
                    <a:pt x="98982" y="371"/>
                  </a:lnTo>
                  <a:lnTo>
                    <a:pt x="89454" y="519"/>
                  </a:lnTo>
                  <a:lnTo>
                    <a:pt x="79779" y="742"/>
                  </a:lnTo>
                  <a:lnTo>
                    <a:pt x="70029" y="964"/>
                  </a:lnTo>
                  <a:lnTo>
                    <a:pt x="60353" y="1224"/>
                  </a:lnTo>
                  <a:lnTo>
                    <a:pt x="50788" y="1483"/>
                  </a:lnTo>
                  <a:lnTo>
                    <a:pt x="41372" y="1817"/>
                  </a:lnTo>
                  <a:lnTo>
                    <a:pt x="32253" y="2150"/>
                  </a:lnTo>
                  <a:lnTo>
                    <a:pt x="23467" y="2521"/>
                  </a:lnTo>
                  <a:lnTo>
                    <a:pt x="15125" y="2929"/>
                  </a:lnTo>
                  <a:lnTo>
                    <a:pt x="7266" y="3374"/>
                  </a:lnTo>
                  <a:lnTo>
                    <a:pt x="0" y="3819"/>
                  </a:lnTo>
                  <a:lnTo>
                    <a:pt x="0" y="65951"/>
                  </a:lnTo>
                  <a:lnTo>
                    <a:pt x="284712" y="65951"/>
                  </a:lnTo>
                  <a:lnTo>
                    <a:pt x="284712" y="4338"/>
                  </a:lnTo>
                  <a:lnTo>
                    <a:pt x="282339" y="4115"/>
                  </a:lnTo>
                  <a:lnTo>
                    <a:pt x="279596" y="3930"/>
                  </a:lnTo>
                  <a:lnTo>
                    <a:pt x="273183" y="3522"/>
                  </a:lnTo>
                  <a:lnTo>
                    <a:pt x="265620" y="3114"/>
                  </a:lnTo>
                  <a:lnTo>
                    <a:pt x="257093" y="2707"/>
                  </a:lnTo>
                  <a:lnTo>
                    <a:pt x="247751" y="2336"/>
                  </a:lnTo>
                  <a:lnTo>
                    <a:pt x="237779" y="2002"/>
                  </a:lnTo>
                  <a:lnTo>
                    <a:pt x="227362" y="1669"/>
                  </a:lnTo>
                  <a:lnTo>
                    <a:pt x="216685" y="1335"/>
                  </a:lnTo>
                  <a:lnTo>
                    <a:pt x="205897" y="1038"/>
                  </a:lnTo>
                  <a:lnTo>
                    <a:pt x="195183" y="779"/>
                  </a:lnTo>
                  <a:lnTo>
                    <a:pt x="184729" y="556"/>
                  </a:lnTo>
                  <a:lnTo>
                    <a:pt x="174683" y="371"/>
                  </a:lnTo>
                  <a:lnTo>
                    <a:pt x="165229" y="186"/>
                  </a:lnTo>
                  <a:lnTo>
                    <a:pt x="156517" y="74"/>
                  </a:lnTo>
                  <a:lnTo>
                    <a:pt x="14876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1" name="Google Shape;3961;p41"/>
            <p:cNvSpPr/>
            <p:nvPr/>
          </p:nvSpPr>
          <p:spPr>
            <a:xfrm>
              <a:off x="264075" y="3200400"/>
              <a:ext cx="7117825" cy="1033400"/>
            </a:xfrm>
            <a:custGeom>
              <a:avLst/>
              <a:gdLst/>
              <a:ahLst/>
              <a:cxnLst/>
              <a:rect l="l" t="t" r="r" b="b"/>
              <a:pathLst>
                <a:path w="284713" h="41336" extrusionOk="0">
                  <a:moveTo>
                    <a:pt x="134386" y="0"/>
                  </a:moveTo>
                  <a:lnTo>
                    <a:pt x="126119" y="74"/>
                  </a:lnTo>
                  <a:lnTo>
                    <a:pt x="117407" y="148"/>
                  </a:lnTo>
                  <a:lnTo>
                    <a:pt x="108361" y="260"/>
                  </a:lnTo>
                  <a:lnTo>
                    <a:pt x="98982" y="371"/>
                  </a:lnTo>
                  <a:lnTo>
                    <a:pt x="89454" y="556"/>
                  </a:lnTo>
                  <a:lnTo>
                    <a:pt x="79779" y="742"/>
                  </a:lnTo>
                  <a:lnTo>
                    <a:pt x="70029" y="964"/>
                  </a:lnTo>
                  <a:lnTo>
                    <a:pt x="60353" y="1223"/>
                  </a:lnTo>
                  <a:lnTo>
                    <a:pt x="50788" y="1520"/>
                  </a:lnTo>
                  <a:lnTo>
                    <a:pt x="41372" y="1817"/>
                  </a:lnTo>
                  <a:lnTo>
                    <a:pt x="32253" y="2187"/>
                  </a:lnTo>
                  <a:lnTo>
                    <a:pt x="23467" y="2558"/>
                  </a:lnTo>
                  <a:lnTo>
                    <a:pt x="15125" y="2966"/>
                  </a:lnTo>
                  <a:lnTo>
                    <a:pt x="7266" y="3374"/>
                  </a:lnTo>
                  <a:lnTo>
                    <a:pt x="0" y="3856"/>
                  </a:lnTo>
                  <a:lnTo>
                    <a:pt x="0" y="40853"/>
                  </a:lnTo>
                  <a:lnTo>
                    <a:pt x="7303" y="40408"/>
                  </a:lnTo>
                  <a:lnTo>
                    <a:pt x="15199" y="39963"/>
                  </a:lnTo>
                  <a:lnTo>
                    <a:pt x="23615" y="39556"/>
                  </a:lnTo>
                  <a:lnTo>
                    <a:pt x="32512" y="39222"/>
                  </a:lnTo>
                  <a:lnTo>
                    <a:pt x="41743" y="38888"/>
                  </a:lnTo>
                  <a:lnTo>
                    <a:pt x="51270" y="38555"/>
                  </a:lnTo>
                  <a:lnTo>
                    <a:pt x="60983" y="38295"/>
                  </a:lnTo>
                  <a:lnTo>
                    <a:pt x="70807" y="38036"/>
                  </a:lnTo>
                  <a:lnTo>
                    <a:pt x="80705" y="37850"/>
                  </a:lnTo>
                  <a:lnTo>
                    <a:pt x="90492" y="37665"/>
                  </a:lnTo>
                  <a:lnTo>
                    <a:pt x="100205" y="37480"/>
                  </a:lnTo>
                  <a:lnTo>
                    <a:pt x="109659" y="37368"/>
                  </a:lnTo>
                  <a:lnTo>
                    <a:pt x="118815" y="37257"/>
                  </a:lnTo>
                  <a:lnTo>
                    <a:pt x="127601" y="37220"/>
                  </a:lnTo>
                  <a:lnTo>
                    <a:pt x="135943" y="37146"/>
                  </a:lnTo>
                  <a:lnTo>
                    <a:pt x="143728" y="37146"/>
                  </a:lnTo>
                  <a:lnTo>
                    <a:pt x="150178" y="37183"/>
                  </a:lnTo>
                  <a:lnTo>
                    <a:pt x="157741" y="37257"/>
                  </a:lnTo>
                  <a:lnTo>
                    <a:pt x="166193" y="37368"/>
                  </a:lnTo>
                  <a:lnTo>
                    <a:pt x="175424" y="37517"/>
                  </a:lnTo>
                  <a:lnTo>
                    <a:pt x="185211" y="37702"/>
                  </a:lnTo>
                  <a:lnTo>
                    <a:pt x="195406" y="37925"/>
                  </a:lnTo>
                  <a:lnTo>
                    <a:pt x="205897" y="38147"/>
                  </a:lnTo>
                  <a:lnTo>
                    <a:pt x="216426" y="38444"/>
                  </a:lnTo>
                  <a:lnTo>
                    <a:pt x="226917" y="38740"/>
                  </a:lnTo>
                  <a:lnTo>
                    <a:pt x="237186" y="39074"/>
                  </a:lnTo>
                  <a:lnTo>
                    <a:pt x="247047" y="39407"/>
                  </a:lnTo>
                  <a:lnTo>
                    <a:pt x="256352" y="39778"/>
                  </a:lnTo>
                  <a:lnTo>
                    <a:pt x="264953" y="40149"/>
                  </a:lnTo>
                  <a:lnTo>
                    <a:pt x="272627" y="40557"/>
                  </a:lnTo>
                  <a:lnTo>
                    <a:pt x="279300" y="40927"/>
                  </a:lnTo>
                  <a:lnTo>
                    <a:pt x="282154" y="41150"/>
                  </a:lnTo>
                  <a:lnTo>
                    <a:pt x="284712" y="41335"/>
                  </a:lnTo>
                  <a:lnTo>
                    <a:pt x="284712" y="4337"/>
                  </a:lnTo>
                  <a:lnTo>
                    <a:pt x="282339" y="4115"/>
                  </a:lnTo>
                  <a:lnTo>
                    <a:pt x="279596" y="3930"/>
                  </a:lnTo>
                  <a:lnTo>
                    <a:pt x="273183" y="3522"/>
                  </a:lnTo>
                  <a:lnTo>
                    <a:pt x="265620" y="3114"/>
                  </a:lnTo>
                  <a:lnTo>
                    <a:pt x="257093" y="2743"/>
                  </a:lnTo>
                  <a:lnTo>
                    <a:pt x="247751" y="2373"/>
                  </a:lnTo>
                  <a:lnTo>
                    <a:pt x="237779" y="2002"/>
                  </a:lnTo>
                  <a:lnTo>
                    <a:pt x="227362" y="1668"/>
                  </a:lnTo>
                  <a:lnTo>
                    <a:pt x="216685" y="1335"/>
                  </a:lnTo>
                  <a:lnTo>
                    <a:pt x="205897" y="1075"/>
                  </a:lnTo>
                  <a:lnTo>
                    <a:pt x="195183" y="779"/>
                  </a:lnTo>
                  <a:lnTo>
                    <a:pt x="184729" y="556"/>
                  </a:lnTo>
                  <a:lnTo>
                    <a:pt x="174683" y="371"/>
                  </a:lnTo>
                  <a:lnTo>
                    <a:pt x="165229" y="222"/>
                  </a:lnTo>
                  <a:lnTo>
                    <a:pt x="156517" y="111"/>
                  </a:lnTo>
                  <a:lnTo>
                    <a:pt x="148769" y="37"/>
                  </a:lnTo>
                  <a:lnTo>
                    <a:pt x="14217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2" name="Google Shape;3962;p41"/>
            <p:cNvSpPr/>
            <p:nvPr/>
          </p:nvSpPr>
          <p:spPr>
            <a:xfrm>
              <a:off x="264075" y="3159600"/>
              <a:ext cx="7117825" cy="262325"/>
            </a:xfrm>
            <a:custGeom>
              <a:avLst/>
              <a:gdLst/>
              <a:ahLst/>
              <a:cxnLst/>
              <a:rect l="l" t="t" r="r" b="b"/>
              <a:pathLst>
                <a:path w="284713" h="10493" extrusionOk="0">
                  <a:moveTo>
                    <a:pt x="134386" y="1"/>
                  </a:moveTo>
                  <a:lnTo>
                    <a:pt x="126119" y="38"/>
                  </a:lnTo>
                  <a:lnTo>
                    <a:pt x="117407" y="112"/>
                  </a:lnTo>
                  <a:lnTo>
                    <a:pt x="108361" y="223"/>
                  </a:lnTo>
                  <a:lnTo>
                    <a:pt x="98982" y="372"/>
                  </a:lnTo>
                  <a:lnTo>
                    <a:pt x="89454" y="520"/>
                  </a:lnTo>
                  <a:lnTo>
                    <a:pt x="79779" y="742"/>
                  </a:lnTo>
                  <a:lnTo>
                    <a:pt x="70029" y="965"/>
                  </a:lnTo>
                  <a:lnTo>
                    <a:pt x="60353" y="1224"/>
                  </a:lnTo>
                  <a:lnTo>
                    <a:pt x="50788" y="1484"/>
                  </a:lnTo>
                  <a:lnTo>
                    <a:pt x="41372" y="1817"/>
                  </a:lnTo>
                  <a:lnTo>
                    <a:pt x="32253" y="2151"/>
                  </a:lnTo>
                  <a:lnTo>
                    <a:pt x="23467" y="2522"/>
                  </a:lnTo>
                  <a:lnTo>
                    <a:pt x="15125" y="2930"/>
                  </a:lnTo>
                  <a:lnTo>
                    <a:pt x="7266" y="3374"/>
                  </a:lnTo>
                  <a:lnTo>
                    <a:pt x="0" y="3819"/>
                  </a:lnTo>
                  <a:lnTo>
                    <a:pt x="0" y="10010"/>
                  </a:lnTo>
                  <a:lnTo>
                    <a:pt x="7266" y="9565"/>
                  </a:lnTo>
                  <a:lnTo>
                    <a:pt x="15125" y="9121"/>
                  </a:lnTo>
                  <a:lnTo>
                    <a:pt x="23467" y="8713"/>
                  </a:lnTo>
                  <a:lnTo>
                    <a:pt x="32253" y="8342"/>
                  </a:lnTo>
                  <a:lnTo>
                    <a:pt x="41372" y="8008"/>
                  </a:lnTo>
                  <a:lnTo>
                    <a:pt x="50788" y="7675"/>
                  </a:lnTo>
                  <a:lnTo>
                    <a:pt x="60353" y="7378"/>
                  </a:lnTo>
                  <a:lnTo>
                    <a:pt x="70029" y="7119"/>
                  </a:lnTo>
                  <a:lnTo>
                    <a:pt x="79779" y="6896"/>
                  </a:lnTo>
                  <a:lnTo>
                    <a:pt x="89454" y="6711"/>
                  </a:lnTo>
                  <a:lnTo>
                    <a:pt x="98982" y="6563"/>
                  </a:lnTo>
                  <a:lnTo>
                    <a:pt x="108361" y="6414"/>
                  </a:lnTo>
                  <a:lnTo>
                    <a:pt x="117407" y="6303"/>
                  </a:lnTo>
                  <a:lnTo>
                    <a:pt x="126119" y="6229"/>
                  </a:lnTo>
                  <a:lnTo>
                    <a:pt x="134386" y="6192"/>
                  </a:lnTo>
                  <a:lnTo>
                    <a:pt x="142171" y="6155"/>
                  </a:lnTo>
                  <a:lnTo>
                    <a:pt x="148769" y="6192"/>
                  </a:lnTo>
                  <a:lnTo>
                    <a:pt x="156517" y="6266"/>
                  </a:lnTo>
                  <a:lnTo>
                    <a:pt x="165229" y="6377"/>
                  </a:lnTo>
                  <a:lnTo>
                    <a:pt x="174683" y="6526"/>
                  </a:lnTo>
                  <a:lnTo>
                    <a:pt x="184729" y="6748"/>
                  </a:lnTo>
                  <a:lnTo>
                    <a:pt x="195183" y="6970"/>
                  </a:lnTo>
                  <a:lnTo>
                    <a:pt x="205897" y="7230"/>
                  </a:lnTo>
                  <a:lnTo>
                    <a:pt x="216685" y="7526"/>
                  </a:lnTo>
                  <a:lnTo>
                    <a:pt x="227362" y="7823"/>
                  </a:lnTo>
                  <a:lnTo>
                    <a:pt x="237779" y="8157"/>
                  </a:lnTo>
                  <a:lnTo>
                    <a:pt x="247751" y="8527"/>
                  </a:lnTo>
                  <a:lnTo>
                    <a:pt x="257093" y="8898"/>
                  </a:lnTo>
                  <a:lnTo>
                    <a:pt x="265620" y="9306"/>
                  </a:lnTo>
                  <a:lnTo>
                    <a:pt x="273183" y="9677"/>
                  </a:lnTo>
                  <a:lnTo>
                    <a:pt x="279596" y="10084"/>
                  </a:lnTo>
                  <a:lnTo>
                    <a:pt x="282339" y="10307"/>
                  </a:lnTo>
                  <a:lnTo>
                    <a:pt x="284712" y="10492"/>
                  </a:lnTo>
                  <a:lnTo>
                    <a:pt x="284712" y="4301"/>
                  </a:lnTo>
                  <a:lnTo>
                    <a:pt x="282339" y="4116"/>
                  </a:lnTo>
                  <a:lnTo>
                    <a:pt x="279596" y="3893"/>
                  </a:lnTo>
                  <a:lnTo>
                    <a:pt x="273183" y="3486"/>
                  </a:lnTo>
                  <a:lnTo>
                    <a:pt x="265620" y="3115"/>
                  </a:lnTo>
                  <a:lnTo>
                    <a:pt x="257093" y="2707"/>
                  </a:lnTo>
                  <a:lnTo>
                    <a:pt x="247751" y="2336"/>
                  </a:lnTo>
                  <a:lnTo>
                    <a:pt x="237779" y="2003"/>
                  </a:lnTo>
                  <a:lnTo>
                    <a:pt x="227362" y="1632"/>
                  </a:lnTo>
                  <a:lnTo>
                    <a:pt x="216685" y="1335"/>
                  </a:lnTo>
                  <a:lnTo>
                    <a:pt x="205897" y="1039"/>
                  </a:lnTo>
                  <a:lnTo>
                    <a:pt x="195183" y="779"/>
                  </a:lnTo>
                  <a:lnTo>
                    <a:pt x="184729" y="557"/>
                  </a:lnTo>
                  <a:lnTo>
                    <a:pt x="174683" y="372"/>
                  </a:lnTo>
                  <a:lnTo>
                    <a:pt x="165229" y="186"/>
                  </a:lnTo>
                  <a:lnTo>
                    <a:pt x="156517" y="75"/>
                  </a:lnTo>
                  <a:lnTo>
                    <a:pt x="14876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3" name="Google Shape;3963;p41"/>
            <p:cNvSpPr/>
            <p:nvPr/>
          </p:nvSpPr>
          <p:spPr>
            <a:xfrm>
              <a:off x="3234450" y="2685100"/>
              <a:ext cx="1153875" cy="933300"/>
            </a:xfrm>
            <a:custGeom>
              <a:avLst/>
              <a:gdLst/>
              <a:ahLst/>
              <a:cxnLst/>
              <a:rect l="l" t="t" r="r" b="b"/>
              <a:pathLst>
                <a:path w="46155" h="37332" extrusionOk="0">
                  <a:moveTo>
                    <a:pt x="4041" y="0"/>
                  </a:moveTo>
                  <a:lnTo>
                    <a:pt x="3596" y="74"/>
                  </a:lnTo>
                  <a:lnTo>
                    <a:pt x="3189" y="186"/>
                  </a:lnTo>
                  <a:lnTo>
                    <a:pt x="2744" y="334"/>
                  </a:lnTo>
                  <a:lnTo>
                    <a:pt x="2373" y="519"/>
                  </a:lnTo>
                  <a:lnTo>
                    <a:pt x="2002" y="779"/>
                  </a:lnTo>
                  <a:lnTo>
                    <a:pt x="1632" y="1038"/>
                  </a:lnTo>
                  <a:lnTo>
                    <a:pt x="1298" y="1335"/>
                  </a:lnTo>
                  <a:lnTo>
                    <a:pt x="1038" y="1631"/>
                  </a:lnTo>
                  <a:lnTo>
                    <a:pt x="779" y="2002"/>
                  </a:lnTo>
                  <a:lnTo>
                    <a:pt x="519" y="2373"/>
                  </a:lnTo>
                  <a:lnTo>
                    <a:pt x="334" y="2743"/>
                  </a:lnTo>
                  <a:lnTo>
                    <a:pt x="186" y="3188"/>
                  </a:lnTo>
                  <a:lnTo>
                    <a:pt x="75" y="3596"/>
                  </a:lnTo>
                  <a:lnTo>
                    <a:pt x="0" y="4041"/>
                  </a:lnTo>
                  <a:lnTo>
                    <a:pt x="0" y="4523"/>
                  </a:lnTo>
                  <a:lnTo>
                    <a:pt x="0" y="32809"/>
                  </a:lnTo>
                  <a:lnTo>
                    <a:pt x="0" y="33254"/>
                  </a:lnTo>
                  <a:lnTo>
                    <a:pt x="75" y="33698"/>
                  </a:lnTo>
                  <a:lnTo>
                    <a:pt x="186" y="34143"/>
                  </a:lnTo>
                  <a:lnTo>
                    <a:pt x="334" y="34551"/>
                  </a:lnTo>
                  <a:lnTo>
                    <a:pt x="519" y="34959"/>
                  </a:lnTo>
                  <a:lnTo>
                    <a:pt x="779" y="35330"/>
                  </a:lnTo>
                  <a:lnTo>
                    <a:pt x="1038" y="35663"/>
                  </a:lnTo>
                  <a:lnTo>
                    <a:pt x="1298" y="35997"/>
                  </a:lnTo>
                  <a:lnTo>
                    <a:pt x="1632" y="36293"/>
                  </a:lnTo>
                  <a:lnTo>
                    <a:pt x="2002" y="36553"/>
                  </a:lnTo>
                  <a:lnTo>
                    <a:pt x="2373" y="36775"/>
                  </a:lnTo>
                  <a:lnTo>
                    <a:pt x="2744" y="36961"/>
                  </a:lnTo>
                  <a:lnTo>
                    <a:pt x="3189" y="37109"/>
                  </a:lnTo>
                  <a:lnTo>
                    <a:pt x="3596" y="37220"/>
                  </a:lnTo>
                  <a:lnTo>
                    <a:pt x="4041" y="37294"/>
                  </a:lnTo>
                  <a:lnTo>
                    <a:pt x="4523" y="37331"/>
                  </a:lnTo>
                  <a:lnTo>
                    <a:pt x="41632" y="37331"/>
                  </a:lnTo>
                  <a:lnTo>
                    <a:pt x="42077" y="37294"/>
                  </a:lnTo>
                  <a:lnTo>
                    <a:pt x="42559" y="37220"/>
                  </a:lnTo>
                  <a:lnTo>
                    <a:pt x="42967" y="37109"/>
                  </a:lnTo>
                  <a:lnTo>
                    <a:pt x="43374" y="36961"/>
                  </a:lnTo>
                  <a:lnTo>
                    <a:pt x="43782" y="36775"/>
                  </a:lnTo>
                  <a:lnTo>
                    <a:pt x="44153" y="36553"/>
                  </a:lnTo>
                  <a:lnTo>
                    <a:pt x="44524" y="36293"/>
                  </a:lnTo>
                  <a:lnTo>
                    <a:pt x="44820" y="35997"/>
                  </a:lnTo>
                  <a:lnTo>
                    <a:pt x="45117" y="35663"/>
                  </a:lnTo>
                  <a:lnTo>
                    <a:pt x="45376" y="35330"/>
                  </a:lnTo>
                  <a:lnTo>
                    <a:pt x="45599" y="34959"/>
                  </a:lnTo>
                  <a:lnTo>
                    <a:pt x="45784" y="34551"/>
                  </a:lnTo>
                  <a:lnTo>
                    <a:pt x="45969" y="34143"/>
                  </a:lnTo>
                  <a:lnTo>
                    <a:pt x="46081" y="33698"/>
                  </a:lnTo>
                  <a:lnTo>
                    <a:pt x="46118" y="33254"/>
                  </a:lnTo>
                  <a:lnTo>
                    <a:pt x="46155" y="32809"/>
                  </a:lnTo>
                  <a:lnTo>
                    <a:pt x="46155" y="4523"/>
                  </a:lnTo>
                  <a:lnTo>
                    <a:pt x="46118" y="4041"/>
                  </a:lnTo>
                  <a:lnTo>
                    <a:pt x="46081" y="3596"/>
                  </a:lnTo>
                  <a:lnTo>
                    <a:pt x="45969" y="3188"/>
                  </a:lnTo>
                  <a:lnTo>
                    <a:pt x="45784" y="2743"/>
                  </a:lnTo>
                  <a:lnTo>
                    <a:pt x="45599" y="2373"/>
                  </a:lnTo>
                  <a:lnTo>
                    <a:pt x="45376" y="2002"/>
                  </a:lnTo>
                  <a:lnTo>
                    <a:pt x="45117" y="1631"/>
                  </a:lnTo>
                  <a:lnTo>
                    <a:pt x="44820" y="1335"/>
                  </a:lnTo>
                  <a:lnTo>
                    <a:pt x="44524" y="1038"/>
                  </a:lnTo>
                  <a:lnTo>
                    <a:pt x="44153" y="779"/>
                  </a:lnTo>
                  <a:lnTo>
                    <a:pt x="43782" y="519"/>
                  </a:lnTo>
                  <a:lnTo>
                    <a:pt x="43374" y="334"/>
                  </a:lnTo>
                  <a:lnTo>
                    <a:pt x="42967" y="186"/>
                  </a:lnTo>
                  <a:lnTo>
                    <a:pt x="42559" y="74"/>
                  </a:lnTo>
                  <a:lnTo>
                    <a:pt x="42077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4" name="Google Shape;3964;p41"/>
            <p:cNvSpPr/>
            <p:nvPr/>
          </p:nvSpPr>
          <p:spPr>
            <a:xfrm>
              <a:off x="3300250" y="2750900"/>
              <a:ext cx="1022275" cy="800775"/>
            </a:xfrm>
            <a:custGeom>
              <a:avLst/>
              <a:gdLst/>
              <a:ahLst/>
              <a:cxnLst/>
              <a:rect l="l" t="t" r="r" b="b"/>
              <a:pathLst>
                <a:path w="40891" h="32031" extrusionOk="0">
                  <a:moveTo>
                    <a:pt x="3337" y="0"/>
                  </a:moveTo>
                  <a:lnTo>
                    <a:pt x="3003" y="37"/>
                  </a:lnTo>
                  <a:lnTo>
                    <a:pt x="2670" y="74"/>
                  </a:lnTo>
                  <a:lnTo>
                    <a:pt x="2336" y="149"/>
                  </a:lnTo>
                  <a:lnTo>
                    <a:pt x="2039" y="260"/>
                  </a:lnTo>
                  <a:lnTo>
                    <a:pt x="1743" y="408"/>
                  </a:lnTo>
                  <a:lnTo>
                    <a:pt x="1483" y="556"/>
                  </a:lnTo>
                  <a:lnTo>
                    <a:pt x="1224" y="779"/>
                  </a:lnTo>
                  <a:lnTo>
                    <a:pt x="964" y="964"/>
                  </a:lnTo>
                  <a:lnTo>
                    <a:pt x="779" y="1224"/>
                  </a:lnTo>
                  <a:lnTo>
                    <a:pt x="557" y="1483"/>
                  </a:lnTo>
                  <a:lnTo>
                    <a:pt x="408" y="1743"/>
                  </a:lnTo>
                  <a:lnTo>
                    <a:pt x="260" y="2039"/>
                  </a:lnTo>
                  <a:lnTo>
                    <a:pt x="149" y="2336"/>
                  </a:lnTo>
                  <a:lnTo>
                    <a:pt x="75" y="2669"/>
                  </a:lnTo>
                  <a:lnTo>
                    <a:pt x="38" y="3003"/>
                  </a:lnTo>
                  <a:lnTo>
                    <a:pt x="0" y="3337"/>
                  </a:lnTo>
                  <a:lnTo>
                    <a:pt x="0" y="28731"/>
                  </a:lnTo>
                  <a:lnTo>
                    <a:pt x="38" y="29065"/>
                  </a:lnTo>
                  <a:lnTo>
                    <a:pt x="75" y="29398"/>
                  </a:lnTo>
                  <a:lnTo>
                    <a:pt x="149" y="29695"/>
                  </a:lnTo>
                  <a:lnTo>
                    <a:pt x="260" y="30028"/>
                  </a:lnTo>
                  <a:lnTo>
                    <a:pt x="408" y="30288"/>
                  </a:lnTo>
                  <a:lnTo>
                    <a:pt x="557" y="30584"/>
                  </a:lnTo>
                  <a:lnTo>
                    <a:pt x="779" y="30844"/>
                  </a:lnTo>
                  <a:lnTo>
                    <a:pt x="964" y="31066"/>
                  </a:lnTo>
                  <a:lnTo>
                    <a:pt x="1224" y="31289"/>
                  </a:lnTo>
                  <a:lnTo>
                    <a:pt x="1483" y="31474"/>
                  </a:lnTo>
                  <a:lnTo>
                    <a:pt x="1743" y="31660"/>
                  </a:lnTo>
                  <a:lnTo>
                    <a:pt x="2039" y="31771"/>
                  </a:lnTo>
                  <a:lnTo>
                    <a:pt x="2336" y="31882"/>
                  </a:lnTo>
                  <a:lnTo>
                    <a:pt x="2670" y="31993"/>
                  </a:lnTo>
                  <a:lnTo>
                    <a:pt x="3003" y="32030"/>
                  </a:lnTo>
                  <a:lnTo>
                    <a:pt x="37888" y="32030"/>
                  </a:lnTo>
                  <a:lnTo>
                    <a:pt x="38222" y="31993"/>
                  </a:lnTo>
                  <a:lnTo>
                    <a:pt x="38555" y="31882"/>
                  </a:lnTo>
                  <a:lnTo>
                    <a:pt x="38852" y="31771"/>
                  </a:lnTo>
                  <a:lnTo>
                    <a:pt x="39148" y="31660"/>
                  </a:lnTo>
                  <a:lnTo>
                    <a:pt x="39408" y="31474"/>
                  </a:lnTo>
                  <a:lnTo>
                    <a:pt x="39667" y="31289"/>
                  </a:lnTo>
                  <a:lnTo>
                    <a:pt x="39890" y="31066"/>
                  </a:lnTo>
                  <a:lnTo>
                    <a:pt x="40112" y="30844"/>
                  </a:lnTo>
                  <a:lnTo>
                    <a:pt x="40298" y="30584"/>
                  </a:lnTo>
                  <a:lnTo>
                    <a:pt x="40483" y="30288"/>
                  </a:lnTo>
                  <a:lnTo>
                    <a:pt x="40631" y="30028"/>
                  </a:lnTo>
                  <a:lnTo>
                    <a:pt x="40742" y="29695"/>
                  </a:lnTo>
                  <a:lnTo>
                    <a:pt x="40817" y="29398"/>
                  </a:lnTo>
                  <a:lnTo>
                    <a:pt x="40854" y="29065"/>
                  </a:lnTo>
                  <a:lnTo>
                    <a:pt x="40891" y="28731"/>
                  </a:lnTo>
                  <a:lnTo>
                    <a:pt x="40891" y="3337"/>
                  </a:lnTo>
                  <a:lnTo>
                    <a:pt x="40854" y="3003"/>
                  </a:lnTo>
                  <a:lnTo>
                    <a:pt x="40817" y="2669"/>
                  </a:lnTo>
                  <a:lnTo>
                    <a:pt x="40742" y="2336"/>
                  </a:lnTo>
                  <a:lnTo>
                    <a:pt x="40631" y="2039"/>
                  </a:lnTo>
                  <a:lnTo>
                    <a:pt x="40483" y="1743"/>
                  </a:lnTo>
                  <a:lnTo>
                    <a:pt x="40298" y="1483"/>
                  </a:lnTo>
                  <a:lnTo>
                    <a:pt x="40112" y="1224"/>
                  </a:lnTo>
                  <a:lnTo>
                    <a:pt x="39890" y="964"/>
                  </a:lnTo>
                  <a:lnTo>
                    <a:pt x="39667" y="779"/>
                  </a:lnTo>
                  <a:lnTo>
                    <a:pt x="39408" y="556"/>
                  </a:lnTo>
                  <a:lnTo>
                    <a:pt x="39148" y="408"/>
                  </a:lnTo>
                  <a:lnTo>
                    <a:pt x="38852" y="260"/>
                  </a:lnTo>
                  <a:lnTo>
                    <a:pt x="38555" y="149"/>
                  </a:lnTo>
                  <a:lnTo>
                    <a:pt x="38222" y="74"/>
                  </a:lnTo>
                  <a:lnTo>
                    <a:pt x="37888" y="37"/>
                  </a:lnTo>
                  <a:lnTo>
                    <a:pt x="37554" y="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5" name="Google Shape;3965;p41"/>
            <p:cNvSpPr/>
            <p:nvPr/>
          </p:nvSpPr>
          <p:spPr>
            <a:xfrm>
              <a:off x="3478200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0" y="0"/>
                  </a:moveTo>
                  <a:lnTo>
                    <a:pt x="0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6" name="Google Shape;3966;p41"/>
            <p:cNvSpPr/>
            <p:nvPr/>
          </p:nvSpPr>
          <p:spPr>
            <a:xfrm>
              <a:off x="3577350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1" y="0"/>
                  </a:moveTo>
                  <a:lnTo>
                    <a:pt x="1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7" name="Google Shape;3967;p41"/>
            <p:cNvSpPr/>
            <p:nvPr/>
          </p:nvSpPr>
          <p:spPr>
            <a:xfrm>
              <a:off x="3676525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1" y="0"/>
                  </a:moveTo>
                  <a:lnTo>
                    <a:pt x="1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8" name="Google Shape;3968;p41"/>
            <p:cNvSpPr/>
            <p:nvPr/>
          </p:nvSpPr>
          <p:spPr>
            <a:xfrm>
              <a:off x="3774775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0" y="0"/>
                  </a:moveTo>
                  <a:lnTo>
                    <a:pt x="0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69" name="Google Shape;3969;p41"/>
            <p:cNvSpPr/>
            <p:nvPr/>
          </p:nvSpPr>
          <p:spPr>
            <a:xfrm>
              <a:off x="3873925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1" y="0"/>
                  </a:moveTo>
                  <a:lnTo>
                    <a:pt x="1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0" name="Google Shape;3970;p41"/>
            <p:cNvSpPr/>
            <p:nvPr/>
          </p:nvSpPr>
          <p:spPr>
            <a:xfrm>
              <a:off x="3973100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1" y="0"/>
                  </a:moveTo>
                  <a:lnTo>
                    <a:pt x="1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1" name="Google Shape;3971;p41"/>
            <p:cNvSpPr/>
            <p:nvPr/>
          </p:nvSpPr>
          <p:spPr>
            <a:xfrm>
              <a:off x="4072275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0" y="0"/>
                  </a:moveTo>
                  <a:lnTo>
                    <a:pt x="0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2" name="Google Shape;3972;p41"/>
            <p:cNvSpPr/>
            <p:nvPr/>
          </p:nvSpPr>
          <p:spPr>
            <a:xfrm>
              <a:off x="4170500" y="2869525"/>
              <a:ext cx="25" cy="550550"/>
            </a:xfrm>
            <a:custGeom>
              <a:avLst/>
              <a:gdLst/>
              <a:ahLst/>
              <a:cxnLst/>
              <a:rect l="l" t="t" r="r" b="b"/>
              <a:pathLst>
                <a:path w="1" h="22022" fill="none" extrusionOk="0">
                  <a:moveTo>
                    <a:pt x="1" y="0"/>
                  </a:moveTo>
                  <a:lnTo>
                    <a:pt x="1" y="2202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3" name="Google Shape;3973;p41"/>
            <p:cNvSpPr/>
            <p:nvPr/>
          </p:nvSpPr>
          <p:spPr>
            <a:xfrm>
              <a:off x="3424450" y="2897325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1"/>
                  </a:moveTo>
                  <a:lnTo>
                    <a:pt x="0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4" name="Google Shape;3974;p41"/>
            <p:cNvSpPr/>
            <p:nvPr/>
          </p:nvSpPr>
          <p:spPr>
            <a:xfrm>
              <a:off x="3424450" y="2996500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0"/>
                  </a:moveTo>
                  <a:lnTo>
                    <a:pt x="0" y="0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5" name="Google Shape;3975;p41"/>
            <p:cNvSpPr/>
            <p:nvPr/>
          </p:nvSpPr>
          <p:spPr>
            <a:xfrm>
              <a:off x="3424450" y="3095650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1"/>
                  </a:moveTo>
                  <a:lnTo>
                    <a:pt x="0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6" name="Google Shape;3976;p41"/>
            <p:cNvSpPr/>
            <p:nvPr/>
          </p:nvSpPr>
          <p:spPr>
            <a:xfrm>
              <a:off x="3424450" y="3194825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1"/>
                  </a:moveTo>
                  <a:lnTo>
                    <a:pt x="0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7" name="Google Shape;3977;p41"/>
            <p:cNvSpPr/>
            <p:nvPr/>
          </p:nvSpPr>
          <p:spPr>
            <a:xfrm>
              <a:off x="3424450" y="3293075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0"/>
                  </a:moveTo>
                  <a:lnTo>
                    <a:pt x="0" y="0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8" name="Google Shape;3978;p41"/>
            <p:cNvSpPr/>
            <p:nvPr/>
          </p:nvSpPr>
          <p:spPr>
            <a:xfrm>
              <a:off x="3424450" y="3392225"/>
              <a:ext cx="799850" cy="25"/>
            </a:xfrm>
            <a:custGeom>
              <a:avLst/>
              <a:gdLst/>
              <a:ahLst/>
              <a:cxnLst/>
              <a:rect l="l" t="t" r="r" b="b"/>
              <a:pathLst>
                <a:path w="31994" h="1" fill="none" extrusionOk="0">
                  <a:moveTo>
                    <a:pt x="31993" y="1"/>
                  </a:moveTo>
                  <a:lnTo>
                    <a:pt x="0" y="1"/>
                  </a:lnTo>
                </a:path>
              </a:pathLst>
            </a:custGeom>
            <a:noFill/>
            <a:ln w="7425" cap="rnd" cmpd="sng">
              <a:solidFill>
                <a:srgbClr val="FFFFFF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79" name="Google Shape;3979;p41"/>
            <p:cNvSpPr/>
            <p:nvPr/>
          </p:nvSpPr>
          <p:spPr>
            <a:xfrm>
              <a:off x="3547700" y="3066925"/>
              <a:ext cx="58425" cy="57500"/>
            </a:xfrm>
            <a:custGeom>
              <a:avLst/>
              <a:gdLst/>
              <a:ahLst/>
              <a:cxnLst/>
              <a:rect l="l" t="t" r="r" b="b"/>
              <a:pathLst>
                <a:path w="2337" h="2300" extrusionOk="0">
                  <a:moveTo>
                    <a:pt x="927" y="1"/>
                  </a:moveTo>
                  <a:lnTo>
                    <a:pt x="742" y="75"/>
                  </a:lnTo>
                  <a:lnTo>
                    <a:pt x="520" y="186"/>
                  </a:lnTo>
                  <a:lnTo>
                    <a:pt x="371" y="334"/>
                  </a:lnTo>
                  <a:lnTo>
                    <a:pt x="223" y="483"/>
                  </a:lnTo>
                  <a:lnTo>
                    <a:pt x="112" y="705"/>
                  </a:lnTo>
                  <a:lnTo>
                    <a:pt x="38" y="928"/>
                  </a:lnTo>
                  <a:lnTo>
                    <a:pt x="1" y="1150"/>
                  </a:lnTo>
                  <a:lnTo>
                    <a:pt x="38" y="1372"/>
                  </a:lnTo>
                  <a:lnTo>
                    <a:pt x="112" y="1595"/>
                  </a:lnTo>
                  <a:lnTo>
                    <a:pt x="223" y="1780"/>
                  </a:lnTo>
                  <a:lnTo>
                    <a:pt x="371" y="1966"/>
                  </a:lnTo>
                  <a:lnTo>
                    <a:pt x="520" y="2114"/>
                  </a:lnTo>
                  <a:lnTo>
                    <a:pt x="742" y="2225"/>
                  </a:lnTo>
                  <a:lnTo>
                    <a:pt x="927" y="2299"/>
                  </a:lnTo>
                  <a:lnTo>
                    <a:pt x="1409" y="2299"/>
                  </a:lnTo>
                  <a:lnTo>
                    <a:pt x="1632" y="2225"/>
                  </a:lnTo>
                  <a:lnTo>
                    <a:pt x="1817" y="2114"/>
                  </a:lnTo>
                  <a:lnTo>
                    <a:pt x="2003" y="1966"/>
                  </a:lnTo>
                  <a:lnTo>
                    <a:pt x="2151" y="1780"/>
                  </a:lnTo>
                  <a:lnTo>
                    <a:pt x="2262" y="1595"/>
                  </a:lnTo>
                  <a:lnTo>
                    <a:pt x="2299" y="1372"/>
                  </a:lnTo>
                  <a:lnTo>
                    <a:pt x="2336" y="1150"/>
                  </a:lnTo>
                  <a:lnTo>
                    <a:pt x="2299" y="928"/>
                  </a:lnTo>
                  <a:lnTo>
                    <a:pt x="2262" y="705"/>
                  </a:lnTo>
                  <a:lnTo>
                    <a:pt x="2151" y="483"/>
                  </a:lnTo>
                  <a:lnTo>
                    <a:pt x="2003" y="334"/>
                  </a:lnTo>
                  <a:lnTo>
                    <a:pt x="1817" y="186"/>
                  </a:lnTo>
                  <a:lnTo>
                    <a:pt x="1632" y="75"/>
                  </a:lnTo>
                  <a:lnTo>
                    <a:pt x="140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0" name="Google Shape;3980;p41"/>
            <p:cNvSpPr/>
            <p:nvPr/>
          </p:nvSpPr>
          <p:spPr>
            <a:xfrm>
              <a:off x="4026850" y="3144775"/>
              <a:ext cx="90850" cy="90850"/>
            </a:xfrm>
            <a:custGeom>
              <a:avLst/>
              <a:gdLst/>
              <a:ahLst/>
              <a:cxnLst/>
              <a:rect l="l" t="t" r="r" b="b"/>
              <a:pathLst>
                <a:path w="3634" h="3634" extrusionOk="0">
                  <a:moveTo>
                    <a:pt x="1817" y="1"/>
                  </a:moveTo>
                  <a:lnTo>
                    <a:pt x="1447" y="38"/>
                  </a:lnTo>
                  <a:lnTo>
                    <a:pt x="1113" y="149"/>
                  </a:lnTo>
                  <a:lnTo>
                    <a:pt x="779" y="334"/>
                  </a:lnTo>
                  <a:lnTo>
                    <a:pt x="520" y="557"/>
                  </a:lnTo>
                  <a:lnTo>
                    <a:pt x="297" y="816"/>
                  </a:lnTo>
                  <a:lnTo>
                    <a:pt x="149" y="1113"/>
                  </a:lnTo>
                  <a:lnTo>
                    <a:pt x="38" y="1447"/>
                  </a:lnTo>
                  <a:lnTo>
                    <a:pt x="1" y="1817"/>
                  </a:lnTo>
                  <a:lnTo>
                    <a:pt x="38" y="2188"/>
                  </a:lnTo>
                  <a:lnTo>
                    <a:pt x="149" y="2522"/>
                  </a:lnTo>
                  <a:lnTo>
                    <a:pt x="297" y="2855"/>
                  </a:lnTo>
                  <a:lnTo>
                    <a:pt x="520" y="3115"/>
                  </a:lnTo>
                  <a:lnTo>
                    <a:pt x="779" y="3337"/>
                  </a:lnTo>
                  <a:lnTo>
                    <a:pt x="1113" y="3486"/>
                  </a:lnTo>
                  <a:lnTo>
                    <a:pt x="1447" y="3597"/>
                  </a:lnTo>
                  <a:lnTo>
                    <a:pt x="1817" y="3634"/>
                  </a:lnTo>
                  <a:lnTo>
                    <a:pt x="2188" y="3597"/>
                  </a:lnTo>
                  <a:lnTo>
                    <a:pt x="2522" y="3486"/>
                  </a:lnTo>
                  <a:lnTo>
                    <a:pt x="2818" y="3337"/>
                  </a:lnTo>
                  <a:lnTo>
                    <a:pt x="3078" y="3115"/>
                  </a:lnTo>
                  <a:lnTo>
                    <a:pt x="3300" y="2855"/>
                  </a:lnTo>
                  <a:lnTo>
                    <a:pt x="3486" y="2522"/>
                  </a:lnTo>
                  <a:lnTo>
                    <a:pt x="3597" y="2188"/>
                  </a:lnTo>
                  <a:lnTo>
                    <a:pt x="3634" y="1817"/>
                  </a:lnTo>
                  <a:lnTo>
                    <a:pt x="3597" y="1447"/>
                  </a:lnTo>
                  <a:lnTo>
                    <a:pt x="3486" y="1113"/>
                  </a:lnTo>
                  <a:lnTo>
                    <a:pt x="3300" y="816"/>
                  </a:lnTo>
                  <a:lnTo>
                    <a:pt x="3078" y="557"/>
                  </a:lnTo>
                  <a:lnTo>
                    <a:pt x="2818" y="334"/>
                  </a:lnTo>
                  <a:lnTo>
                    <a:pt x="2522" y="149"/>
                  </a:lnTo>
                  <a:lnTo>
                    <a:pt x="2188" y="38"/>
                  </a:lnTo>
                  <a:lnTo>
                    <a:pt x="1817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1" name="Google Shape;3981;p41"/>
            <p:cNvSpPr/>
            <p:nvPr/>
          </p:nvSpPr>
          <p:spPr>
            <a:xfrm>
              <a:off x="3463375" y="4155000"/>
              <a:ext cx="696050" cy="735875"/>
            </a:xfrm>
            <a:custGeom>
              <a:avLst/>
              <a:gdLst/>
              <a:ahLst/>
              <a:cxnLst/>
              <a:rect l="l" t="t" r="r" b="b"/>
              <a:pathLst>
                <a:path w="27842" h="29435" extrusionOk="0">
                  <a:moveTo>
                    <a:pt x="6673" y="0"/>
                  </a:moveTo>
                  <a:lnTo>
                    <a:pt x="6006" y="37"/>
                  </a:lnTo>
                  <a:lnTo>
                    <a:pt x="5338" y="111"/>
                  </a:lnTo>
                  <a:lnTo>
                    <a:pt x="4708" y="222"/>
                  </a:lnTo>
                  <a:lnTo>
                    <a:pt x="4078" y="371"/>
                  </a:lnTo>
                  <a:lnTo>
                    <a:pt x="3485" y="593"/>
                  </a:lnTo>
                  <a:lnTo>
                    <a:pt x="2929" y="853"/>
                  </a:lnTo>
                  <a:lnTo>
                    <a:pt x="2447" y="1149"/>
                  </a:lnTo>
                  <a:lnTo>
                    <a:pt x="1965" y="1446"/>
                  </a:lnTo>
                  <a:lnTo>
                    <a:pt x="1520" y="1817"/>
                  </a:lnTo>
                  <a:lnTo>
                    <a:pt x="1149" y="2187"/>
                  </a:lnTo>
                  <a:lnTo>
                    <a:pt x="816" y="2595"/>
                  </a:lnTo>
                  <a:lnTo>
                    <a:pt x="519" y="3040"/>
                  </a:lnTo>
                  <a:lnTo>
                    <a:pt x="297" y="3485"/>
                  </a:lnTo>
                  <a:lnTo>
                    <a:pt x="111" y="3967"/>
                  </a:lnTo>
                  <a:lnTo>
                    <a:pt x="37" y="4449"/>
                  </a:lnTo>
                  <a:lnTo>
                    <a:pt x="0" y="4968"/>
                  </a:lnTo>
                  <a:lnTo>
                    <a:pt x="0" y="29435"/>
                  </a:lnTo>
                  <a:lnTo>
                    <a:pt x="27841" y="29435"/>
                  </a:lnTo>
                  <a:lnTo>
                    <a:pt x="27841" y="4968"/>
                  </a:lnTo>
                  <a:lnTo>
                    <a:pt x="27804" y="4449"/>
                  </a:lnTo>
                  <a:lnTo>
                    <a:pt x="27693" y="3967"/>
                  </a:lnTo>
                  <a:lnTo>
                    <a:pt x="27545" y="3485"/>
                  </a:lnTo>
                  <a:lnTo>
                    <a:pt x="27322" y="3040"/>
                  </a:lnTo>
                  <a:lnTo>
                    <a:pt x="27026" y="2595"/>
                  </a:lnTo>
                  <a:lnTo>
                    <a:pt x="26692" y="2187"/>
                  </a:lnTo>
                  <a:lnTo>
                    <a:pt x="26321" y="1817"/>
                  </a:lnTo>
                  <a:lnTo>
                    <a:pt x="25876" y="1446"/>
                  </a:lnTo>
                  <a:lnTo>
                    <a:pt x="25394" y="1149"/>
                  </a:lnTo>
                  <a:lnTo>
                    <a:pt x="24875" y="853"/>
                  </a:lnTo>
                  <a:lnTo>
                    <a:pt x="24319" y="593"/>
                  </a:lnTo>
                  <a:lnTo>
                    <a:pt x="23763" y="371"/>
                  </a:lnTo>
                  <a:lnTo>
                    <a:pt x="23133" y="222"/>
                  </a:lnTo>
                  <a:lnTo>
                    <a:pt x="22503" y="111"/>
                  </a:lnTo>
                  <a:lnTo>
                    <a:pt x="21835" y="37"/>
                  </a:lnTo>
                  <a:lnTo>
                    <a:pt x="21168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2" name="Google Shape;3982;p41"/>
            <p:cNvSpPr/>
            <p:nvPr/>
          </p:nvSpPr>
          <p:spPr>
            <a:xfrm>
              <a:off x="3750675" y="3936275"/>
              <a:ext cx="124225" cy="414300"/>
            </a:xfrm>
            <a:custGeom>
              <a:avLst/>
              <a:gdLst/>
              <a:ahLst/>
              <a:cxnLst/>
              <a:rect l="l" t="t" r="r" b="b"/>
              <a:pathLst>
                <a:path w="4969" h="16572" extrusionOk="0">
                  <a:moveTo>
                    <a:pt x="2484" y="0"/>
                  </a:moveTo>
                  <a:lnTo>
                    <a:pt x="2225" y="37"/>
                  </a:lnTo>
                  <a:lnTo>
                    <a:pt x="2002" y="74"/>
                  </a:lnTo>
                  <a:lnTo>
                    <a:pt x="1743" y="111"/>
                  </a:lnTo>
                  <a:lnTo>
                    <a:pt x="1520" y="222"/>
                  </a:lnTo>
                  <a:lnTo>
                    <a:pt x="1298" y="297"/>
                  </a:lnTo>
                  <a:lnTo>
                    <a:pt x="1113" y="445"/>
                  </a:lnTo>
                  <a:lnTo>
                    <a:pt x="927" y="593"/>
                  </a:lnTo>
                  <a:lnTo>
                    <a:pt x="742" y="742"/>
                  </a:lnTo>
                  <a:lnTo>
                    <a:pt x="556" y="927"/>
                  </a:lnTo>
                  <a:lnTo>
                    <a:pt x="445" y="1112"/>
                  </a:lnTo>
                  <a:lnTo>
                    <a:pt x="297" y="1298"/>
                  </a:lnTo>
                  <a:lnTo>
                    <a:pt x="186" y="1520"/>
                  </a:lnTo>
                  <a:lnTo>
                    <a:pt x="112" y="1742"/>
                  </a:lnTo>
                  <a:lnTo>
                    <a:pt x="37" y="2002"/>
                  </a:lnTo>
                  <a:lnTo>
                    <a:pt x="0" y="2224"/>
                  </a:lnTo>
                  <a:lnTo>
                    <a:pt x="0" y="2484"/>
                  </a:lnTo>
                  <a:lnTo>
                    <a:pt x="0" y="14087"/>
                  </a:lnTo>
                  <a:lnTo>
                    <a:pt x="0" y="14347"/>
                  </a:lnTo>
                  <a:lnTo>
                    <a:pt x="37" y="14569"/>
                  </a:lnTo>
                  <a:lnTo>
                    <a:pt x="112" y="14829"/>
                  </a:lnTo>
                  <a:lnTo>
                    <a:pt x="186" y="15051"/>
                  </a:lnTo>
                  <a:lnTo>
                    <a:pt x="297" y="15274"/>
                  </a:lnTo>
                  <a:lnTo>
                    <a:pt x="445" y="15459"/>
                  </a:lnTo>
                  <a:lnTo>
                    <a:pt x="556" y="15681"/>
                  </a:lnTo>
                  <a:lnTo>
                    <a:pt x="742" y="15830"/>
                  </a:lnTo>
                  <a:lnTo>
                    <a:pt x="927" y="16015"/>
                  </a:lnTo>
                  <a:lnTo>
                    <a:pt x="1113" y="16163"/>
                  </a:lnTo>
                  <a:lnTo>
                    <a:pt x="1298" y="16275"/>
                  </a:lnTo>
                  <a:lnTo>
                    <a:pt x="1520" y="16386"/>
                  </a:lnTo>
                  <a:lnTo>
                    <a:pt x="1743" y="16460"/>
                  </a:lnTo>
                  <a:lnTo>
                    <a:pt x="2002" y="16534"/>
                  </a:lnTo>
                  <a:lnTo>
                    <a:pt x="2225" y="16571"/>
                  </a:lnTo>
                  <a:lnTo>
                    <a:pt x="2744" y="16571"/>
                  </a:lnTo>
                  <a:lnTo>
                    <a:pt x="3003" y="16534"/>
                  </a:lnTo>
                  <a:lnTo>
                    <a:pt x="3226" y="16460"/>
                  </a:lnTo>
                  <a:lnTo>
                    <a:pt x="3448" y="16386"/>
                  </a:lnTo>
                  <a:lnTo>
                    <a:pt x="3671" y="16275"/>
                  </a:lnTo>
                  <a:lnTo>
                    <a:pt x="3856" y="16163"/>
                  </a:lnTo>
                  <a:lnTo>
                    <a:pt x="4078" y="16015"/>
                  </a:lnTo>
                  <a:lnTo>
                    <a:pt x="4227" y="15830"/>
                  </a:lnTo>
                  <a:lnTo>
                    <a:pt x="4412" y="15681"/>
                  </a:lnTo>
                  <a:lnTo>
                    <a:pt x="4560" y="15459"/>
                  </a:lnTo>
                  <a:lnTo>
                    <a:pt x="4671" y="15274"/>
                  </a:lnTo>
                  <a:lnTo>
                    <a:pt x="4783" y="15051"/>
                  </a:lnTo>
                  <a:lnTo>
                    <a:pt x="4857" y="14829"/>
                  </a:lnTo>
                  <a:lnTo>
                    <a:pt x="4931" y="14569"/>
                  </a:lnTo>
                  <a:lnTo>
                    <a:pt x="4968" y="14347"/>
                  </a:lnTo>
                  <a:lnTo>
                    <a:pt x="4968" y="14087"/>
                  </a:lnTo>
                  <a:lnTo>
                    <a:pt x="4968" y="2484"/>
                  </a:lnTo>
                  <a:lnTo>
                    <a:pt x="4968" y="2224"/>
                  </a:lnTo>
                  <a:lnTo>
                    <a:pt x="4931" y="2002"/>
                  </a:lnTo>
                  <a:lnTo>
                    <a:pt x="4857" y="1742"/>
                  </a:lnTo>
                  <a:lnTo>
                    <a:pt x="4783" y="1520"/>
                  </a:lnTo>
                  <a:lnTo>
                    <a:pt x="4671" y="1298"/>
                  </a:lnTo>
                  <a:lnTo>
                    <a:pt x="4560" y="1112"/>
                  </a:lnTo>
                  <a:lnTo>
                    <a:pt x="4412" y="927"/>
                  </a:lnTo>
                  <a:lnTo>
                    <a:pt x="4227" y="742"/>
                  </a:lnTo>
                  <a:lnTo>
                    <a:pt x="4078" y="593"/>
                  </a:lnTo>
                  <a:lnTo>
                    <a:pt x="3856" y="445"/>
                  </a:lnTo>
                  <a:lnTo>
                    <a:pt x="3671" y="297"/>
                  </a:lnTo>
                  <a:lnTo>
                    <a:pt x="3448" y="222"/>
                  </a:lnTo>
                  <a:lnTo>
                    <a:pt x="3226" y="111"/>
                  </a:lnTo>
                  <a:lnTo>
                    <a:pt x="3003" y="74"/>
                  </a:lnTo>
                  <a:lnTo>
                    <a:pt x="2744" y="37"/>
                  </a:lnTo>
                  <a:lnTo>
                    <a:pt x="248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3" name="Google Shape;3983;p41"/>
            <p:cNvSpPr/>
            <p:nvPr/>
          </p:nvSpPr>
          <p:spPr>
            <a:xfrm>
              <a:off x="3790525" y="4132750"/>
              <a:ext cx="48225" cy="758125"/>
            </a:xfrm>
            <a:custGeom>
              <a:avLst/>
              <a:gdLst/>
              <a:ahLst/>
              <a:cxnLst/>
              <a:rect l="l" t="t" r="r" b="b"/>
              <a:pathLst>
                <a:path w="1929" h="30325" extrusionOk="0">
                  <a:moveTo>
                    <a:pt x="964" y="0"/>
                  </a:moveTo>
                  <a:lnTo>
                    <a:pt x="742" y="37"/>
                  </a:lnTo>
                  <a:lnTo>
                    <a:pt x="557" y="112"/>
                  </a:lnTo>
                  <a:lnTo>
                    <a:pt x="408" y="186"/>
                  </a:lnTo>
                  <a:lnTo>
                    <a:pt x="260" y="297"/>
                  </a:lnTo>
                  <a:lnTo>
                    <a:pt x="149" y="445"/>
                  </a:lnTo>
                  <a:lnTo>
                    <a:pt x="75" y="593"/>
                  </a:lnTo>
                  <a:lnTo>
                    <a:pt x="0" y="779"/>
                  </a:lnTo>
                  <a:lnTo>
                    <a:pt x="0" y="1001"/>
                  </a:lnTo>
                  <a:lnTo>
                    <a:pt x="0" y="30325"/>
                  </a:lnTo>
                  <a:lnTo>
                    <a:pt x="1928" y="30325"/>
                  </a:lnTo>
                  <a:lnTo>
                    <a:pt x="1928" y="1001"/>
                  </a:lnTo>
                  <a:lnTo>
                    <a:pt x="1891" y="779"/>
                  </a:lnTo>
                  <a:lnTo>
                    <a:pt x="1854" y="593"/>
                  </a:lnTo>
                  <a:lnTo>
                    <a:pt x="1743" y="445"/>
                  </a:lnTo>
                  <a:lnTo>
                    <a:pt x="1632" y="297"/>
                  </a:lnTo>
                  <a:lnTo>
                    <a:pt x="1483" y="186"/>
                  </a:lnTo>
                  <a:lnTo>
                    <a:pt x="1335" y="112"/>
                  </a:lnTo>
                  <a:lnTo>
                    <a:pt x="1150" y="37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4" name="Google Shape;3984;p41"/>
            <p:cNvSpPr/>
            <p:nvPr/>
          </p:nvSpPr>
          <p:spPr>
            <a:xfrm>
              <a:off x="3710825" y="4374650"/>
              <a:ext cx="214100" cy="516225"/>
            </a:xfrm>
            <a:custGeom>
              <a:avLst/>
              <a:gdLst/>
              <a:ahLst/>
              <a:cxnLst/>
              <a:rect l="l" t="t" r="r" b="b"/>
              <a:pathLst>
                <a:path w="8564" h="20649" extrusionOk="0">
                  <a:moveTo>
                    <a:pt x="4264" y="0"/>
                  </a:moveTo>
                  <a:lnTo>
                    <a:pt x="3856" y="37"/>
                  </a:lnTo>
                  <a:lnTo>
                    <a:pt x="3411" y="74"/>
                  </a:lnTo>
                  <a:lnTo>
                    <a:pt x="3003" y="185"/>
                  </a:lnTo>
                  <a:lnTo>
                    <a:pt x="2595" y="334"/>
                  </a:lnTo>
                  <a:lnTo>
                    <a:pt x="2225" y="519"/>
                  </a:lnTo>
                  <a:lnTo>
                    <a:pt x="1891" y="741"/>
                  </a:lnTo>
                  <a:lnTo>
                    <a:pt x="1557" y="964"/>
                  </a:lnTo>
                  <a:lnTo>
                    <a:pt x="1261" y="1260"/>
                  </a:lnTo>
                  <a:lnTo>
                    <a:pt x="964" y="1557"/>
                  </a:lnTo>
                  <a:lnTo>
                    <a:pt x="742" y="1891"/>
                  </a:lnTo>
                  <a:lnTo>
                    <a:pt x="519" y="2261"/>
                  </a:lnTo>
                  <a:lnTo>
                    <a:pt x="334" y="2632"/>
                  </a:lnTo>
                  <a:lnTo>
                    <a:pt x="186" y="3003"/>
                  </a:lnTo>
                  <a:lnTo>
                    <a:pt x="74" y="3411"/>
                  </a:lnTo>
                  <a:lnTo>
                    <a:pt x="0" y="3855"/>
                  </a:lnTo>
                  <a:lnTo>
                    <a:pt x="0" y="4263"/>
                  </a:lnTo>
                  <a:lnTo>
                    <a:pt x="0" y="20649"/>
                  </a:lnTo>
                  <a:lnTo>
                    <a:pt x="8564" y="20649"/>
                  </a:lnTo>
                  <a:lnTo>
                    <a:pt x="8564" y="4263"/>
                  </a:lnTo>
                  <a:lnTo>
                    <a:pt x="8527" y="3855"/>
                  </a:lnTo>
                  <a:lnTo>
                    <a:pt x="8453" y="3411"/>
                  </a:lnTo>
                  <a:lnTo>
                    <a:pt x="8341" y="3003"/>
                  </a:lnTo>
                  <a:lnTo>
                    <a:pt x="8230" y="2632"/>
                  </a:lnTo>
                  <a:lnTo>
                    <a:pt x="8045" y="2261"/>
                  </a:lnTo>
                  <a:lnTo>
                    <a:pt x="7822" y="1891"/>
                  </a:lnTo>
                  <a:lnTo>
                    <a:pt x="7563" y="1557"/>
                  </a:lnTo>
                  <a:lnTo>
                    <a:pt x="7303" y="1260"/>
                  </a:lnTo>
                  <a:lnTo>
                    <a:pt x="7007" y="964"/>
                  </a:lnTo>
                  <a:lnTo>
                    <a:pt x="6673" y="741"/>
                  </a:lnTo>
                  <a:lnTo>
                    <a:pt x="6303" y="519"/>
                  </a:lnTo>
                  <a:lnTo>
                    <a:pt x="5932" y="334"/>
                  </a:lnTo>
                  <a:lnTo>
                    <a:pt x="5561" y="185"/>
                  </a:lnTo>
                  <a:lnTo>
                    <a:pt x="5116" y="74"/>
                  </a:lnTo>
                  <a:lnTo>
                    <a:pt x="4708" y="37"/>
                  </a:lnTo>
                  <a:lnTo>
                    <a:pt x="4264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5" name="Google Shape;3985;p41"/>
            <p:cNvSpPr/>
            <p:nvPr/>
          </p:nvSpPr>
          <p:spPr>
            <a:xfrm>
              <a:off x="3584775" y="3862125"/>
              <a:ext cx="456925" cy="150150"/>
            </a:xfrm>
            <a:custGeom>
              <a:avLst/>
              <a:gdLst/>
              <a:ahLst/>
              <a:cxnLst/>
              <a:rect l="l" t="t" r="r" b="b"/>
              <a:pathLst>
                <a:path w="18277" h="6006" extrusionOk="0">
                  <a:moveTo>
                    <a:pt x="445" y="0"/>
                  </a:moveTo>
                  <a:lnTo>
                    <a:pt x="260" y="37"/>
                  </a:lnTo>
                  <a:lnTo>
                    <a:pt x="112" y="149"/>
                  </a:lnTo>
                  <a:lnTo>
                    <a:pt x="38" y="297"/>
                  </a:lnTo>
                  <a:lnTo>
                    <a:pt x="1" y="445"/>
                  </a:lnTo>
                  <a:lnTo>
                    <a:pt x="1" y="5524"/>
                  </a:lnTo>
                  <a:lnTo>
                    <a:pt x="38" y="5709"/>
                  </a:lnTo>
                  <a:lnTo>
                    <a:pt x="112" y="5858"/>
                  </a:lnTo>
                  <a:lnTo>
                    <a:pt x="260" y="5969"/>
                  </a:lnTo>
                  <a:lnTo>
                    <a:pt x="445" y="6006"/>
                  </a:lnTo>
                  <a:lnTo>
                    <a:pt x="17832" y="6006"/>
                  </a:lnTo>
                  <a:lnTo>
                    <a:pt x="18017" y="5969"/>
                  </a:lnTo>
                  <a:lnTo>
                    <a:pt x="18129" y="5858"/>
                  </a:lnTo>
                  <a:lnTo>
                    <a:pt x="18240" y="5709"/>
                  </a:lnTo>
                  <a:lnTo>
                    <a:pt x="18277" y="5524"/>
                  </a:lnTo>
                  <a:lnTo>
                    <a:pt x="18277" y="445"/>
                  </a:lnTo>
                  <a:lnTo>
                    <a:pt x="18240" y="297"/>
                  </a:lnTo>
                  <a:lnTo>
                    <a:pt x="18129" y="149"/>
                  </a:lnTo>
                  <a:lnTo>
                    <a:pt x="18017" y="37"/>
                  </a:lnTo>
                  <a:lnTo>
                    <a:pt x="1783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6" name="Google Shape;3986;p41"/>
            <p:cNvSpPr/>
            <p:nvPr/>
          </p:nvSpPr>
          <p:spPr>
            <a:xfrm>
              <a:off x="3234450" y="3686025"/>
              <a:ext cx="1153875" cy="114950"/>
            </a:xfrm>
            <a:custGeom>
              <a:avLst/>
              <a:gdLst/>
              <a:ahLst/>
              <a:cxnLst/>
              <a:rect l="l" t="t" r="r" b="b"/>
              <a:pathLst>
                <a:path w="46155" h="4598" extrusionOk="0">
                  <a:moveTo>
                    <a:pt x="445" y="1"/>
                  </a:moveTo>
                  <a:lnTo>
                    <a:pt x="260" y="38"/>
                  </a:lnTo>
                  <a:lnTo>
                    <a:pt x="112" y="149"/>
                  </a:lnTo>
                  <a:lnTo>
                    <a:pt x="37" y="297"/>
                  </a:lnTo>
                  <a:lnTo>
                    <a:pt x="0" y="446"/>
                  </a:lnTo>
                  <a:lnTo>
                    <a:pt x="0" y="4116"/>
                  </a:lnTo>
                  <a:lnTo>
                    <a:pt x="37" y="4301"/>
                  </a:lnTo>
                  <a:lnTo>
                    <a:pt x="112" y="4449"/>
                  </a:lnTo>
                  <a:lnTo>
                    <a:pt x="260" y="4561"/>
                  </a:lnTo>
                  <a:lnTo>
                    <a:pt x="445" y="4598"/>
                  </a:lnTo>
                  <a:lnTo>
                    <a:pt x="45710" y="4598"/>
                  </a:lnTo>
                  <a:lnTo>
                    <a:pt x="45895" y="4561"/>
                  </a:lnTo>
                  <a:lnTo>
                    <a:pt x="46044" y="4449"/>
                  </a:lnTo>
                  <a:lnTo>
                    <a:pt x="46118" y="4301"/>
                  </a:lnTo>
                  <a:lnTo>
                    <a:pt x="46155" y="4116"/>
                  </a:lnTo>
                  <a:lnTo>
                    <a:pt x="46155" y="446"/>
                  </a:lnTo>
                  <a:lnTo>
                    <a:pt x="46118" y="297"/>
                  </a:lnTo>
                  <a:lnTo>
                    <a:pt x="46044" y="149"/>
                  </a:lnTo>
                  <a:lnTo>
                    <a:pt x="45895" y="38"/>
                  </a:lnTo>
                  <a:lnTo>
                    <a:pt x="45710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7" name="Google Shape;3987;p41"/>
            <p:cNvSpPr/>
            <p:nvPr/>
          </p:nvSpPr>
          <p:spPr>
            <a:xfrm>
              <a:off x="3283575" y="3716625"/>
              <a:ext cx="54700" cy="53775"/>
            </a:xfrm>
            <a:custGeom>
              <a:avLst/>
              <a:gdLst/>
              <a:ahLst/>
              <a:cxnLst/>
              <a:rect l="l" t="t" r="r" b="b"/>
              <a:pathLst>
                <a:path w="2188" h="2151" extrusionOk="0">
                  <a:moveTo>
                    <a:pt x="853" y="0"/>
                  </a:moveTo>
                  <a:lnTo>
                    <a:pt x="667" y="74"/>
                  </a:lnTo>
                  <a:lnTo>
                    <a:pt x="482" y="185"/>
                  </a:lnTo>
                  <a:lnTo>
                    <a:pt x="334" y="297"/>
                  </a:lnTo>
                  <a:lnTo>
                    <a:pt x="186" y="445"/>
                  </a:lnTo>
                  <a:lnTo>
                    <a:pt x="74" y="630"/>
                  </a:lnTo>
                  <a:lnTo>
                    <a:pt x="37" y="853"/>
                  </a:lnTo>
                  <a:lnTo>
                    <a:pt x="0" y="1075"/>
                  </a:lnTo>
                  <a:lnTo>
                    <a:pt x="37" y="1298"/>
                  </a:lnTo>
                  <a:lnTo>
                    <a:pt x="74" y="1483"/>
                  </a:lnTo>
                  <a:lnTo>
                    <a:pt x="186" y="1668"/>
                  </a:lnTo>
                  <a:lnTo>
                    <a:pt x="334" y="1854"/>
                  </a:lnTo>
                  <a:lnTo>
                    <a:pt x="482" y="1965"/>
                  </a:lnTo>
                  <a:lnTo>
                    <a:pt x="667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0" y="2076"/>
                  </a:lnTo>
                  <a:lnTo>
                    <a:pt x="1705" y="1965"/>
                  </a:lnTo>
                  <a:lnTo>
                    <a:pt x="1854" y="1854"/>
                  </a:lnTo>
                  <a:lnTo>
                    <a:pt x="2002" y="1668"/>
                  </a:lnTo>
                  <a:lnTo>
                    <a:pt x="2076" y="1483"/>
                  </a:lnTo>
                  <a:lnTo>
                    <a:pt x="2150" y="1298"/>
                  </a:lnTo>
                  <a:lnTo>
                    <a:pt x="2187" y="1075"/>
                  </a:lnTo>
                  <a:lnTo>
                    <a:pt x="2150" y="853"/>
                  </a:lnTo>
                  <a:lnTo>
                    <a:pt x="2076" y="630"/>
                  </a:lnTo>
                  <a:lnTo>
                    <a:pt x="2002" y="445"/>
                  </a:lnTo>
                  <a:lnTo>
                    <a:pt x="1854" y="297"/>
                  </a:lnTo>
                  <a:lnTo>
                    <a:pt x="1705" y="185"/>
                  </a:lnTo>
                  <a:lnTo>
                    <a:pt x="1520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8" name="Google Shape;3988;p41"/>
            <p:cNvSpPr/>
            <p:nvPr/>
          </p:nvSpPr>
          <p:spPr>
            <a:xfrm>
              <a:off x="3383650" y="3716625"/>
              <a:ext cx="54725" cy="53775"/>
            </a:xfrm>
            <a:custGeom>
              <a:avLst/>
              <a:gdLst/>
              <a:ahLst/>
              <a:cxnLst/>
              <a:rect l="l" t="t" r="r" b="b"/>
              <a:pathLst>
                <a:path w="2189" h="2151" extrusionOk="0">
                  <a:moveTo>
                    <a:pt x="854" y="0"/>
                  </a:moveTo>
                  <a:lnTo>
                    <a:pt x="668" y="74"/>
                  </a:lnTo>
                  <a:lnTo>
                    <a:pt x="483" y="185"/>
                  </a:lnTo>
                  <a:lnTo>
                    <a:pt x="298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38" y="853"/>
                  </a:lnTo>
                  <a:lnTo>
                    <a:pt x="1" y="1075"/>
                  </a:lnTo>
                  <a:lnTo>
                    <a:pt x="38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8" y="1854"/>
                  </a:lnTo>
                  <a:lnTo>
                    <a:pt x="483" y="1965"/>
                  </a:lnTo>
                  <a:lnTo>
                    <a:pt x="668" y="2076"/>
                  </a:lnTo>
                  <a:lnTo>
                    <a:pt x="854" y="2150"/>
                  </a:lnTo>
                  <a:lnTo>
                    <a:pt x="1298" y="2150"/>
                  </a:lnTo>
                  <a:lnTo>
                    <a:pt x="1521" y="2076"/>
                  </a:lnTo>
                  <a:lnTo>
                    <a:pt x="1706" y="1965"/>
                  </a:lnTo>
                  <a:lnTo>
                    <a:pt x="1855" y="1854"/>
                  </a:lnTo>
                  <a:lnTo>
                    <a:pt x="2003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88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2003" y="445"/>
                  </a:lnTo>
                  <a:lnTo>
                    <a:pt x="1855" y="297"/>
                  </a:lnTo>
                  <a:lnTo>
                    <a:pt x="1706" y="185"/>
                  </a:lnTo>
                  <a:lnTo>
                    <a:pt x="1521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89" name="Google Shape;3989;p41"/>
            <p:cNvSpPr/>
            <p:nvPr/>
          </p:nvSpPr>
          <p:spPr>
            <a:xfrm>
              <a:off x="3483750" y="3716625"/>
              <a:ext cx="54700" cy="53775"/>
            </a:xfrm>
            <a:custGeom>
              <a:avLst/>
              <a:gdLst/>
              <a:ahLst/>
              <a:cxnLst/>
              <a:rect l="l" t="t" r="r" b="b"/>
              <a:pathLst>
                <a:path w="2188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3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1" y="853"/>
                  </a:lnTo>
                  <a:lnTo>
                    <a:pt x="1" y="1075"/>
                  </a:lnTo>
                  <a:lnTo>
                    <a:pt x="1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3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1" y="2076"/>
                  </a:lnTo>
                  <a:lnTo>
                    <a:pt x="1706" y="1965"/>
                  </a:lnTo>
                  <a:lnTo>
                    <a:pt x="1854" y="1854"/>
                  </a:lnTo>
                  <a:lnTo>
                    <a:pt x="2003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88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2003" y="445"/>
                  </a:lnTo>
                  <a:lnTo>
                    <a:pt x="1854" y="297"/>
                  </a:lnTo>
                  <a:lnTo>
                    <a:pt x="1706" y="185"/>
                  </a:lnTo>
                  <a:lnTo>
                    <a:pt x="1521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0" name="Google Shape;3990;p41"/>
            <p:cNvSpPr/>
            <p:nvPr/>
          </p:nvSpPr>
          <p:spPr>
            <a:xfrm>
              <a:off x="3583850" y="3716625"/>
              <a:ext cx="54700" cy="53775"/>
            </a:xfrm>
            <a:custGeom>
              <a:avLst/>
              <a:gdLst/>
              <a:ahLst/>
              <a:cxnLst/>
              <a:rect l="l" t="t" r="r" b="b"/>
              <a:pathLst>
                <a:path w="2188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2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0" y="853"/>
                  </a:lnTo>
                  <a:lnTo>
                    <a:pt x="0" y="1075"/>
                  </a:lnTo>
                  <a:lnTo>
                    <a:pt x="0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2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0" y="2076"/>
                  </a:lnTo>
                  <a:lnTo>
                    <a:pt x="1706" y="1965"/>
                  </a:lnTo>
                  <a:lnTo>
                    <a:pt x="1854" y="1854"/>
                  </a:lnTo>
                  <a:lnTo>
                    <a:pt x="2002" y="1668"/>
                  </a:lnTo>
                  <a:lnTo>
                    <a:pt x="2076" y="1483"/>
                  </a:lnTo>
                  <a:lnTo>
                    <a:pt x="2151" y="1298"/>
                  </a:lnTo>
                  <a:lnTo>
                    <a:pt x="2188" y="1075"/>
                  </a:lnTo>
                  <a:lnTo>
                    <a:pt x="2151" y="853"/>
                  </a:lnTo>
                  <a:lnTo>
                    <a:pt x="2076" y="630"/>
                  </a:lnTo>
                  <a:lnTo>
                    <a:pt x="2002" y="445"/>
                  </a:lnTo>
                  <a:lnTo>
                    <a:pt x="1854" y="297"/>
                  </a:lnTo>
                  <a:lnTo>
                    <a:pt x="1706" y="185"/>
                  </a:lnTo>
                  <a:lnTo>
                    <a:pt x="1520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1" name="Google Shape;3991;p41"/>
            <p:cNvSpPr/>
            <p:nvPr/>
          </p:nvSpPr>
          <p:spPr>
            <a:xfrm>
              <a:off x="3683950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2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4" y="630"/>
                  </a:lnTo>
                  <a:lnTo>
                    <a:pt x="0" y="853"/>
                  </a:lnTo>
                  <a:lnTo>
                    <a:pt x="0" y="1075"/>
                  </a:lnTo>
                  <a:lnTo>
                    <a:pt x="0" y="1298"/>
                  </a:lnTo>
                  <a:lnTo>
                    <a:pt x="74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2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0" y="2076"/>
                  </a:lnTo>
                  <a:lnTo>
                    <a:pt x="1706" y="1965"/>
                  </a:lnTo>
                  <a:lnTo>
                    <a:pt x="1854" y="1854"/>
                  </a:lnTo>
                  <a:lnTo>
                    <a:pt x="1965" y="1668"/>
                  </a:lnTo>
                  <a:lnTo>
                    <a:pt x="2076" y="1483"/>
                  </a:lnTo>
                  <a:lnTo>
                    <a:pt x="2150" y="1298"/>
                  </a:lnTo>
                  <a:lnTo>
                    <a:pt x="2150" y="1075"/>
                  </a:lnTo>
                  <a:lnTo>
                    <a:pt x="2150" y="853"/>
                  </a:lnTo>
                  <a:lnTo>
                    <a:pt x="2076" y="630"/>
                  </a:lnTo>
                  <a:lnTo>
                    <a:pt x="1965" y="445"/>
                  </a:lnTo>
                  <a:lnTo>
                    <a:pt x="1854" y="297"/>
                  </a:lnTo>
                  <a:lnTo>
                    <a:pt x="1706" y="185"/>
                  </a:lnTo>
                  <a:lnTo>
                    <a:pt x="1520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2" name="Google Shape;3992;p41"/>
            <p:cNvSpPr/>
            <p:nvPr/>
          </p:nvSpPr>
          <p:spPr>
            <a:xfrm>
              <a:off x="3784025" y="3716625"/>
              <a:ext cx="53800" cy="53775"/>
            </a:xfrm>
            <a:custGeom>
              <a:avLst/>
              <a:gdLst/>
              <a:ahLst/>
              <a:cxnLst/>
              <a:rect l="l" t="t" r="r" b="b"/>
              <a:pathLst>
                <a:path w="2152" h="2151" extrusionOk="0">
                  <a:moveTo>
                    <a:pt x="854" y="0"/>
                  </a:moveTo>
                  <a:lnTo>
                    <a:pt x="668" y="74"/>
                  </a:lnTo>
                  <a:lnTo>
                    <a:pt x="483" y="185"/>
                  </a:lnTo>
                  <a:lnTo>
                    <a:pt x="298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1" y="853"/>
                  </a:lnTo>
                  <a:lnTo>
                    <a:pt x="1" y="1075"/>
                  </a:lnTo>
                  <a:lnTo>
                    <a:pt x="1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8" y="1854"/>
                  </a:lnTo>
                  <a:lnTo>
                    <a:pt x="483" y="1965"/>
                  </a:lnTo>
                  <a:lnTo>
                    <a:pt x="668" y="2076"/>
                  </a:lnTo>
                  <a:lnTo>
                    <a:pt x="854" y="2150"/>
                  </a:lnTo>
                  <a:lnTo>
                    <a:pt x="1299" y="2150"/>
                  </a:lnTo>
                  <a:lnTo>
                    <a:pt x="1521" y="2076"/>
                  </a:lnTo>
                  <a:lnTo>
                    <a:pt x="1706" y="1965"/>
                  </a:lnTo>
                  <a:lnTo>
                    <a:pt x="1855" y="1854"/>
                  </a:lnTo>
                  <a:lnTo>
                    <a:pt x="1966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51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1966" y="445"/>
                  </a:lnTo>
                  <a:lnTo>
                    <a:pt x="1855" y="297"/>
                  </a:lnTo>
                  <a:lnTo>
                    <a:pt x="1706" y="185"/>
                  </a:lnTo>
                  <a:lnTo>
                    <a:pt x="1521" y="74"/>
                  </a:lnTo>
                  <a:lnTo>
                    <a:pt x="1299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3" name="Google Shape;3993;p41"/>
            <p:cNvSpPr/>
            <p:nvPr/>
          </p:nvSpPr>
          <p:spPr>
            <a:xfrm>
              <a:off x="3884125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3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1" y="853"/>
                  </a:lnTo>
                  <a:lnTo>
                    <a:pt x="1" y="1075"/>
                  </a:lnTo>
                  <a:lnTo>
                    <a:pt x="1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3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1" y="2076"/>
                  </a:lnTo>
                  <a:lnTo>
                    <a:pt x="1706" y="1965"/>
                  </a:lnTo>
                  <a:lnTo>
                    <a:pt x="1854" y="1854"/>
                  </a:lnTo>
                  <a:lnTo>
                    <a:pt x="1966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51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1966" y="445"/>
                  </a:lnTo>
                  <a:lnTo>
                    <a:pt x="1854" y="297"/>
                  </a:lnTo>
                  <a:lnTo>
                    <a:pt x="1706" y="185"/>
                  </a:lnTo>
                  <a:lnTo>
                    <a:pt x="1521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4" name="Google Shape;3994;p41"/>
            <p:cNvSpPr/>
            <p:nvPr/>
          </p:nvSpPr>
          <p:spPr>
            <a:xfrm>
              <a:off x="3984225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2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1" y="853"/>
                  </a:lnTo>
                  <a:lnTo>
                    <a:pt x="1" y="1075"/>
                  </a:lnTo>
                  <a:lnTo>
                    <a:pt x="1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2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520" y="2076"/>
                  </a:lnTo>
                  <a:lnTo>
                    <a:pt x="1669" y="1965"/>
                  </a:lnTo>
                  <a:lnTo>
                    <a:pt x="1854" y="1854"/>
                  </a:lnTo>
                  <a:lnTo>
                    <a:pt x="1965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51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1965" y="445"/>
                  </a:lnTo>
                  <a:lnTo>
                    <a:pt x="1854" y="297"/>
                  </a:lnTo>
                  <a:lnTo>
                    <a:pt x="1669" y="185"/>
                  </a:lnTo>
                  <a:lnTo>
                    <a:pt x="1520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5" name="Google Shape;3995;p41"/>
            <p:cNvSpPr/>
            <p:nvPr/>
          </p:nvSpPr>
          <p:spPr>
            <a:xfrm>
              <a:off x="4084325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2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4" y="630"/>
                  </a:lnTo>
                  <a:lnTo>
                    <a:pt x="0" y="853"/>
                  </a:lnTo>
                  <a:lnTo>
                    <a:pt x="0" y="1075"/>
                  </a:lnTo>
                  <a:lnTo>
                    <a:pt x="0" y="1298"/>
                  </a:lnTo>
                  <a:lnTo>
                    <a:pt x="74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2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483" y="2076"/>
                  </a:lnTo>
                  <a:lnTo>
                    <a:pt x="1669" y="1965"/>
                  </a:lnTo>
                  <a:lnTo>
                    <a:pt x="1854" y="1854"/>
                  </a:lnTo>
                  <a:lnTo>
                    <a:pt x="1965" y="1668"/>
                  </a:lnTo>
                  <a:lnTo>
                    <a:pt x="2076" y="1483"/>
                  </a:lnTo>
                  <a:lnTo>
                    <a:pt x="2150" y="1298"/>
                  </a:lnTo>
                  <a:lnTo>
                    <a:pt x="2150" y="1075"/>
                  </a:lnTo>
                  <a:lnTo>
                    <a:pt x="2150" y="853"/>
                  </a:lnTo>
                  <a:lnTo>
                    <a:pt x="2076" y="630"/>
                  </a:lnTo>
                  <a:lnTo>
                    <a:pt x="1965" y="445"/>
                  </a:lnTo>
                  <a:lnTo>
                    <a:pt x="1854" y="297"/>
                  </a:lnTo>
                  <a:lnTo>
                    <a:pt x="1669" y="185"/>
                  </a:lnTo>
                  <a:lnTo>
                    <a:pt x="1483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6" name="Google Shape;3996;p41"/>
            <p:cNvSpPr/>
            <p:nvPr/>
          </p:nvSpPr>
          <p:spPr>
            <a:xfrm>
              <a:off x="4184425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7" y="74"/>
                  </a:lnTo>
                  <a:lnTo>
                    <a:pt x="482" y="185"/>
                  </a:lnTo>
                  <a:lnTo>
                    <a:pt x="297" y="297"/>
                  </a:lnTo>
                  <a:lnTo>
                    <a:pt x="185" y="445"/>
                  </a:lnTo>
                  <a:lnTo>
                    <a:pt x="74" y="630"/>
                  </a:lnTo>
                  <a:lnTo>
                    <a:pt x="0" y="853"/>
                  </a:lnTo>
                  <a:lnTo>
                    <a:pt x="0" y="1075"/>
                  </a:lnTo>
                  <a:lnTo>
                    <a:pt x="0" y="1298"/>
                  </a:lnTo>
                  <a:lnTo>
                    <a:pt x="74" y="1483"/>
                  </a:lnTo>
                  <a:lnTo>
                    <a:pt x="185" y="1668"/>
                  </a:lnTo>
                  <a:lnTo>
                    <a:pt x="297" y="1854"/>
                  </a:lnTo>
                  <a:lnTo>
                    <a:pt x="482" y="1965"/>
                  </a:lnTo>
                  <a:lnTo>
                    <a:pt x="667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483" y="2076"/>
                  </a:lnTo>
                  <a:lnTo>
                    <a:pt x="1668" y="1965"/>
                  </a:lnTo>
                  <a:lnTo>
                    <a:pt x="1854" y="1854"/>
                  </a:lnTo>
                  <a:lnTo>
                    <a:pt x="1965" y="1668"/>
                  </a:lnTo>
                  <a:lnTo>
                    <a:pt x="2076" y="1483"/>
                  </a:lnTo>
                  <a:lnTo>
                    <a:pt x="2150" y="1298"/>
                  </a:lnTo>
                  <a:lnTo>
                    <a:pt x="2150" y="1075"/>
                  </a:lnTo>
                  <a:lnTo>
                    <a:pt x="2150" y="853"/>
                  </a:lnTo>
                  <a:lnTo>
                    <a:pt x="2076" y="630"/>
                  </a:lnTo>
                  <a:lnTo>
                    <a:pt x="1965" y="445"/>
                  </a:lnTo>
                  <a:lnTo>
                    <a:pt x="1854" y="297"/>
                  </a:lnTo>
                  <a:lnTo>
                    <a:pt x="1668" y="185"/>
                  </a:lnTo>
                  <a:lnTo>
                    <a:pt x="1483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7" name="Google Shape;3997;p41"/>
            <p:cNvSpPr/>
            <p:nvPr/>
          </p:nvSpPr>
          <p:spPr>
            <a:xfrm>
              <a:off x="4284500" y="3716625"/>
              <a:ext cx="53775" cy="53775"/>
            </a:xfrm>
            <a:custGeom>
              <a:avLst/>
              <a:gdLst/>
              <a:ahLst/>
              <a:cxnLst/>
              <a:rect l="l" t="t" r="r" b="b"/>
              <a:pathLst>
                <a:path w="2151" h="2151" extrusionOk="0">
                  <a:moveTo>
                    <a:pt x="853" y="0"/>
                  </a:moveTo>
                  <a:lnTo>
                    <a:pt x="668" y="74"/>
                  </a:lnTo>
                  <a:lnTo>
                    <a:pt x="483" y="185"/>
                  </a:lnTo>
                  <a:lnTo>
                    <a:pt x="297" y="297"/>
                  </a:lnTo>
                  <a:lnTo>
                    <a:pt x="186" y="445"/>
                  </a:lnTo>
                  <a:lnTo>
                    <a:pt x="75" y="630"/>
                  </a:lnTo>
                  <a:lnTo>
                    <a:pt x="1" y="853"/>
                  </a:lnTo>
                  <a:lnTo>
                    <a:pt x="1" y="1075"/>
                  </a:lnTo>
                  <a:lnTo>
                    <a:pt x="1" y="1298"/>
                  </a:lnTo>
                  <a:lnTo>
                    <a:pt x="75" y="1483"/>
                  </a:lnTo>
                  <a:lnTo>
                    <a:pt x="186" y="1668"/>
                  </a:lnTo>
                  <a:lnTo>
                    <a:pt x="297" y="1854"/>
                  </a:lnTo>
                  <a:lnTo>
                    <a:pt x="483" y="1965"/>
                  </a:lnTo>
                  <a:lnTo>
                    <a:pt x="668" y="2076"/>
                  </a:lnTo>
                  <a:lnTo>
                    <a:pt x="853" y="2150"/>
                  </a:lnTo>
                  <a:lnTo>
                    <a:pt x="1298" y="2150"/>
                  </a:lnTo>
                  <a:lnTo>
                    <a:pt x="1484" y="2076"/>
                  </a:lnTo>
                  <a:lnTo>
                    <a:pt x="1669" y="1965"/>
                  </a:lnTo>
                  <a:lnTo>
                    <a:pt x="1854" y="1854"/>
                  </a:lnTo>
                  <a:lnTo>
                    <a:pt x="1966" y="1668"/>
                  </a:lnTo>
                  <a:lnTo>
                    <a:pt x="2077" y="1483"/>
                  </a:lnTo>
                  <a:lnTo>
                    <a:pt x="2151" y="1298"/>
                  </a:lnTo>
                  <a:lnTo>
                    <a:pt x="2151" y="1075"/>
                  </a:lnTo>
                  <a:lnTo>
                    <a:pt x="2151" y="853"/>
                  </a:lnTo>
                  <a:lnTo>
                    <a:pt x="2077" y="630"/>
                  </a:lnTo>
                  <a:lnTo>
                    <a:pt x="1966" y="445"/>
                  </a:lnTo>
                  <a:lnTo>
                    <a:pt x="1854" y="297"/>
                  </a:lnTo>
                  <a:lnTo>
                    <a:pt x="1669" y="185"/>
                  </a:lnTo>
                  <a:lnTo>
                    <a:pt x="1484" y="74"/>
                  </a:lnTo>
                  <a:lnTo>
                    <a:pt x="129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8" name="Google Shape;3998;p41"/>
            <p:cNvSpPr/>
            <p:nvPr/>
          </p:nvSpPr>
          <p:spPr>
            <a:xfrm>
              <a:off x="1860000" y="3759250"/>
              <a:ext cx="1461600" cy="1131625"/>
            </a:xfrm>
            <a:custGeom>
              <a:avLst/>
              <a:gdLst/>
              <a:ahLst/>
              <a:cxnLst/>
              <a:rect l="l" t="t" r="r" b="b"/>
              <a:pathLst>
                <a:path w="58464" h="45265" extrusionOk="0">
                  <a:moveTo>
                    <a:pt x="24246" y="0"/>
                  </a:moveTo>
                  <a:lnTo>
                    <a:pt x="23022" y="37"/>
                  </a:lnTo>
                  <a:lnTo>
                    <a:pt x="21762" y="149"/>
                  </a:lnTo>
                  <a:lnTo>
                    <a:pt x="20576" y="297"/>
                  </a:lnTo>
                  <a:lnTo>
                    <a:pt x="19389" y="482"/>
                  </a:lnTo>
                  <a:lnTo>
                    <a:pt x="18203" y="779"/>
                  </a:lnTo>
                  <a:lnTo>
                    <a:pt x="17054" y="1113"/>
                  </a:lnTo>
                  <a:lnTo>
                    <a:pt x="15942" y="1483"/>
                  </a:lnTo>
                  <a:lnTo>
                    <a:pt x="14830" y="1928"/>
                  </a:lnTo>
                  <a:lnTo>
                    <a:pt x="13754" y="2410"/>
                  </a:lnTo>
                  <a:lnTo>
                    <a:pt x="12716" y="2929"/>
                  </a:lnTo>
                  <a:lnTo>
                    <a:pt x="11715" y="3522"/>
                  </a:lnTo>
                  <a:lnTo>
                    <a:pt x="10715" y="4152"/>
                  </a:lnTo>
                  <a:lnTo>
                    <a:pt x="9751" y="4857"/>
                  </a:lnTo>
                  <a:lnTo>
                    <a:pt x="8861" y="5561"/>
                  </a:lnTo>
                  <a:lnTo>
                    <a:pt x="7971" y="6340"/>
                  </a:lnTo>
                  <a:lnTo>
                    <a:pt x="7119" y="7118"/>
                  </a:lnTo>
                  <a:lnTo>
                    <a:pt x="6303" y="7971"/>
                  </a:lnTo>
                  <a:lnTo>
                    <a:pt x="5562" y="8861"/>
                  </a:lnTo>
                  <a:lnTo>
                    <a:pt x="4820" y="9787"/>
                  </a:lnTo>
                  <a:lnTo>
                    <a:pt x="4153" y="10714"/>
                  </a:lnTo>
                  <a:lnTo>
                    <a:pt x="3523" y="11715"/>
                  </a:lnTo>
                  <a:lnTo>
                    <a:pt x="2929" y="12716"/>
                  </a:lnTo>
                  <a:lnTo>
                    <a:pt x="2410" y="13754"/>
                  </a:lnTo>
                  <a:lnTo>
                    <a:pt x="1891" y="14829"/>
                  </a:lnTo>
                  <a:lnTo>
                    <a:pt x="1484" y="15941"/>
                  </a:lnTo>
                  <a:lnTo>
                    <a:pt x="1076" y="17053"/>
                  </a:lnTo>
                  <a:lnTo>
                    <a:pt x="779" y="18203"/>
                  </a:lnTo>
                  <a:lnTo>
                    <a:pt x="483" y="19389"/>
                  </a:lnTo>
                  <a:lnTo>
                    <a:pt x="260" y="20575"/>
                  </a:lnTo>
                  <a:lnTo>
                    <a:pt x="112" y="21799"/>
                  </a:lnTo>
                  <a:lnTo>
                    <a:pt x="38" y="23022"/>
                  </a:lnTo>
                  <a:lnTo>
                    <a:pt x="1" y="24245"/>
                  </a:lnTo>
                  <a:lnTo>
                    <a:pt x="1" y="45265"/>
                  </a:lnTo>
                  <a:lnTo>
                    <a:pt x="58463" y="45265"/>
                  </a:lnTo>
                  <a:lnTo>
                    <a:pt x="58463" y="23541"/>
                  </a:lnTo>
                  <a:lnTo>
                    <a:pt x="58426" y="22318"/>
                  </a:lnTo>
                  <a:lnTo>
                    <a:pt x="58352" y="21131"/>
                  </a:lnTo>
                  <a:lnTo>
                    <a:pt x="58204" y="19945"/>
                  </a:lnTo>
                  <a:lnTo>
                    <a:pt x="57981" y="18796"/>
                  </a:lnTo>
                  <a:lnTo>
                    <a:pt x="57722" y="17684"/>
                  </a:lnTo>
                  <a:lnTo>
                    <a:pt x="57425" y="16534"/>
                  </a:lnTo>
                  <a:lnTo>
                    <a:pt x="57054" y="15459"/>
                  </a:lnTo>
                  <a:lnTo>
                    <a:pt x="56610" y="14384"/>
                  </a:lnTo>
                  <a:lnTo>
                    <a:pt x="56128" y="13346"/>
                  </a:lnTo>
                  <a:lnTo>
                    <a:pt x="55609" y="12345"/>
                  </a:lnTo>
                  <a:lnTo>
                    <a:pt x="55053" y="11344"/>
                  </a:lnTo>
                  <a:lnTo>
                    <a:pt x="54459" y="10418"/>
                  </a:lnTo>
                  <a:lnTo>
                    <a:pt x="53792" y="9491"/>
                  </a:lnTo>
                  <a:lnTo>
                    <a:pt x="53088" y="8601"/>
                  </a:lnTo>
                  <a:lnTo>
                    <a:pt x="52346" y="7748"/>
                  </a:lnTo>
                  <a:lnTo>
                    <a:pt x="51568" y="6933"/>
                  </a:lnTo>
                  <a:lnTo>
                    <a:pt x="50752" y="6117"/>
                  </a:lnTo>
                  <a:lnTo>
                    <a:pt x="49900" y="5376"/>
                  </a:lnTo>
                  <a:lnTo>
                    <a:pt x="49010" y="4708"/>
                  </a:lnTo>
                  <a:lnTo>
                    <a:pt x="48083" y="4041"/>
                  </a:lnTo>
                  <a:lnTo>
                    <a:pt x="47119" y="3411"/>
                  </a:lnTo>
                  <a:lnTo>
                    <a:pt x="46155" y="2855"/>
                  </a:lnTo>
                  <a:lnTo>
                    <a:pt x="45117" y="2336"/>
                  </a:lnTo>
                  <a:lnTo>
                    <a:pt x="44079" y="1854"/>
                  </a:lnTo>
                  <a:lnTo>
                    <a:pt x="43004" y="1446"/>
                  </a:lnTo>
                  <a:lnTo>
                    <a:pt x="41929" y="1075"/>
                  </a:lnTo>
                  <a:lnTo>
                    <a:pt x="40817" y="742"/>
                  </a:lnTo>
                  <a:lnTo>
                    <a:pt x="39668" y="482"/>
                  </a:lnTo>
                  <a:lnTo>
                    <a:pt x="38518" y="260"/>
                  </a:lnTo>
                  <a:lnTo>
                    <a:pt x="37332" y="112"/>
                  </a:lnTo>
                  <a:lnTo>
                    <a:pt x="36146" y="37"/>
                  </a:lnTo>
                  <a:lnTo>
                    <a:pt x="349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99" name="Google Shape;3999;p41"/>
            <p:cNvSpPr/>
            <p:nvPr/>
          </p:nvSpPr>
          <p:spPr>
            <a:xfrm>
              <a:off x="4299325" y="3759250"/>
              <a:ext cx="1461600" cy="1131625"/>
            </a:xfrm>
            <a:custGeom>
              <a:avLst/>
              <a:gdLst/>
              <a:ahLst/>
              <a:cxnLst/>
              <a:rect l="l" t="t" r="r" b="b"/>
              <a:pathLst>
                <a:path w="58464" h="45265" extrusionOk="0">
                  <a:moveTo>
                    <a:pt x="24246" y="0"/>
                  </a:moveTo>
                  <a:lnTo>
                    <a:pt x="22986" y="37"/>
                  </a:lnTo>
                  <a:lnTo>
                    <a:pt x="21762" y="149"/>
                  </a:lnTo>
                  <a:lnTo>
                    <a:pt x="20539" y="297"/>
                  </a:lnTo>
                  <a:lnTo>
                    <a:pt x="19352" y="482"/>
                  </a:lnTo>
                  <a:lnTo>
                    <a:pt x="18203" y="779"/>
                  </a:lnTo>
                  <a:lnTo>
                    <a:pt x="17054" y="1113"/>
                  </a:lnTo>
                  <a:lnTo>
                    <a:pt x="15905" y="1483"/>
                  </a:lnTo>
                  <a:lnTo>
                    <a:pt x="14830" y="1928"/>
                  </a:lnTo>
                  <a:lnTo>
                    <a:pt x="13755" y="2410"/>
                  </a:lnTo>
                  <a:lnTo>
                    <a:pt x="12717" y="2929"/>
                  </a:lnTo>
                  <a:lnTo>
                    <a:pt x="11679" y="3522"/>
                  </a:lnTo>
                  <a:lnTo>
                    <a:pt x="10715" y="4152"/>
                  </a:lnTo>
                  <a:lnTo>
                    <a:pt x="9751" y="4857"/>
                  </a:lnTo>
                  <a:lnTo>
                    <a:pt x="8824" y="5561"/>
                  </a:lnTo>
                  <a:lnTo>
                    <a:pt x="7934" y="6340"/>
                  </a:lnTo>
                  <a:lnTo>
                    <a:pt x="7119" y="7118"/>
                  </a:lnTo>
                  <a:lnTo>
                    <a:pt x="6303" y="7971"/>
                  </a:lnTo>
                  <a:lnTo>
                    <a:pt x="5525" y="8861"/>
                  </a:lnTo>
                  <a:lnTo>
                    <a:pt x="4820" y="9787"/>
                  </a:lnTo>
                  <a:lnTo>
                    <a:pt x="4153" y="10714"/>
                  </a:lnTo>
                  <a:lnTo>
                    <a:pt x="3523" y="11715"/>
                  </a:lnTo>
                  <a:lnTo>
                    <a:pt x="2930" y="12716"/>
                  </a:lnTo>
                  <a:lnTo>
                    <a:pt x="2374" y="13754"/>
                  </a:lnTo>
                  <a:lnTo>
                    <a:pt x="1892" y="14829"/>
                  </a:lnTo>
                  <a:lnTo>
                    <a:pt x="1447" y="15941"/>
                  </a:lnTo>
                  <a:lnTo>
                    <a:pt x="1076" y="17053"/>
                  </a:lnTo>
                  <a:lnTo>
                    <a:pt x="742" y="18203"/>
                  </a:lnTo>
                  <a:lnTo>
                    <a:pt x="483" y="19389"/>
                  </a:lnTo>
                  <a:lnTo>
                    <a:pt x="260" y="20575"/>
                  </a:lnTo>
                  <a:lnTo>
                    <a:pt x="112" y="21799"/>
                  </a:lnTo>
                  <a:lnTo>
                    <a:pt x="1" y="23022"/>
                  </a:lnTo>
                  <a:lnTo>
                    <a:pt x="1" y="24245"/>
                  </a:lnTo>
                  <a:lnTo>
                    <a:pt x="1" y="45265"/>
                  </a:lnTo>
                  <a:lnTo>
                    <a:pt x="58463" y="45265"/>
                  </a:lnTo>
                  <a:lnTo>
                    <a:pt x="58463" y="23541"/>
                  </a:lnTo>
                  <a:lnTo>
                    <a:pt x="58426" y="22318"/>
                  </a:lnTo>
                  <a:lnTo>
                    <a:pt x="58352" y="21131"/>
                  </a:lnTo>
                  <a:lnTo>
                    <a:pt x="58204" y="19945"/>
                  </a:lnTo>
                  <a:lnTo>
                    <a:pt x="57981" y="18796"/>
                  </a:lnTo>
                  <a:lnTo>
                    <a:pt x="57722" y="17684"/>
                  </a:lnTo>
                  <a:lnTo>
                    <a:pt x="57388" y="16534"/>
                  </a:lnTo>
                  <a:lnTo>
                    <a:pt x="57017" y="15459"/>
                  </a:lnTo>
                  <a:lnTo>
                    <a:pt x="56610" y="14384"/>
                  </a:lnTo>
                  <a:lnTo>
                    <a:pt x="56128" y="13346"/>
                  </a:lnTo>
                  <a:lnTo>
                    <a:pt x="55609" y="12345"/>
                  </a:lnTo>
                  <a:lnTo>
                    <a:pt x="55053" y="11344"/>
                  </a:lnTo>
                  <a:lnTo>
                    <a:pt x="54422" y="10418"/>
                  </a:lnTo>
                  <a:lnTo>
                    <a:pt x="53755" y="9491"/>
                  </a:lnTo>
                  <a:lnTo>
                    <a:pt x="53088" y="8601"/>
                  </a:lnTo>
                  <a:lnTo>
                    <a:pt x="52346" y="7748"/>
                  </a:lnTo>
                  <a:lnTo>
                    <a:pt x="51568" y="6933"/>
                  </a:lnTo>
                  <a:lnTo>
                    <a:pt x="50715" y="6117"/>
                  </a:lnTo>
                  <a:lnTo>
                    <a:pt x="49863" y="5376"/>
                  </a:lnTo>
                  <a:lnTo>
                    <a:pt x="48973" y="4708"/>
                  </a:lnTo>
                  <a:lnTo>
                    <a:pt x="48083" y="4041"/>
                  </a:lnTo>
                  <a:lnTo>
                    <a:pt x="47119" y="3411"/>
                  </a:lnTo>
                  <a:lnTo>
                    <a:pt x="46118" y="2855"/>
                  </a:lnTo>
                  <a:lnTo>
                    <a:pt x="45117" y="2336"/>
                  </a:lnTo>
                  <a:lnTo>
                    <a:pt x="44079" y="1854"/>
                  </a:lnTo>
                  <a:lnTo>
                    <a:pt x="43004" y="1446"/>
                  </a:lnTo>
                  <a:lnTo>
                    <a:pt x="41929" y="1075"/>
                  </a:lnTo>
                  <a:lnTo>
                    <a:pt x="40817" y="742"/>
                  </a:lnTo>
                  <a:lnTo>
                    <a:pt x="39668" y="482"/>
                  </a:lnTo>
                  <a:lnTo>
                    <a:pt x="38519" y="260"/>
                  </a:lnTo>
                  <a:lnTo>
                    <a:pt x="37332" y="112"/>
                  </a:lnTo>
                  <a:lnTo>
                    <a:pt x="36146" y="37"/>
                  </a:lnTo>
                  <a:lnTo>
                    <a:pt x="349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0" name="Google Shape;4000;p41"/>
            <p:cNvSpPr/>
            <p:nvPr/>
          </p:nvSpPr>
          <p:spPr>
            <a:xfrm>
              <a:off x="2928600" y="3433025"/>
              <a:ext cx="304950" cy="304925"/>
            </a:xfrm>
            <a:custGeom>
              <a:avLst/>
              <a:gdLst/>
              <a:ahLst/>
              <a:cxnLst/>
              <a:rect l="l" t="t" r="r" b="b"/>
              <a:pathLst>
                <a:path w="12198" h="12197" extrusionOk="0">
                  <a:moveTo>
                    <a:pt x="6118" y="0"/>
                  </a:moveTo>
                  <a:lnTo>
                    <a:pt x="5487" y="37"/>
                  </a:lnTo>
                  <a:lnTo>
                    <a:pt x="4894" y="111"/>
                  </a:lnTo>
                  <a:lnTo>
                    <a:pt x="4301" y="260"/>
                  </a:lnTo>
                  <a:lnTo>
                    <a:pt x="3745" y="482"/>
                  </a:lnTo>
                  <a:lnTo>
                    <a:pt x="3189" y="742"/>
                  </a:lnTo>
                  <a:lnTo>
                    <a:pt x="2707" y="1038"/>
                  </a:lnTo>
                  <a:lnTo>
                    <a:pt x="2225" y="1409"/>
                  </a:lnTo>
                  <a:lnTo>
                    <a:pt x="1817" y="1780"/>
                  </a:lnTo>
                  <a:lnTo>
                    <a:pt x="1409" y="2224"/>
                  </a:lnTo>
                  <a:lnTo>
                    <a:pt x="1039" y="2706"/>
                  </a:lnTo>
                  <a:lnTo>
                    <a:pt x="742" y="3188"/>
                  </a:lnTo>
                  <a:lnTo>
                    <a:pt x="483" y="3744"/>
                  </a:lnTo>
                  <a:lnTo>
                    <a:pt x="297" y="4300"/>
                  </a:lnTo>
                  <a:lnTo>
                    <a:pt x="149" y="4856"/>
                  </a:lnTo>
                  <a:lnTo>
                    <a:pt x="38" y="5487"/>
                  </a:lnTo>
                  <a:lnTo>
                    <a:pt x="1" y="6117"/>
                  </a:lnTo>
                  <a:lnTo>
                    <a:pt x="38" y="6710"/>
                  </a:lnTo>
                  <a:lnTo>
                    <a:pt x="149" y="7340"/>
                  </a:lnTo>
                  <a:lnTo>
                    <a:pt x="297" y="7896"/>
                  </a:lnTo>
                  <a:lnTo>
                    <a:pt x="483" y="8490"/>
                  </a:lnTo>
                  <a:lnTo>
                    <a:pt x="742" y="9009"/>
                  </a:lnTo>
                  <a:lnTo>
                    <a:pt x="1039" y="9490"/>
                  </a:lnTo>
                  <a:lnTo>
                    <a:pt x="1409" y="9972"/>
                  </a:lnTo>
                  <a:lnTo>
                    <a:pt x="1817" y="10417"/>
                  </a:lnTo>
                  <a:lnTo>
                    <a:pt x="2225" y="10788"/>
                  </a:lnTo>
                  <a:lnTo>
                    <a:pt x="2707" y="11159"/>
                  </a:lnTo>
                  <a:lnTo>
                    <a:pt x="3189" y="11455"/>
                  </a:lnTo>
                  <a:lnTo>
                    <a:pt x="3745" y="11715"/>
                  </a:lnTo>
                  <a:lnTo>
                    <a:pt x="4301" y="11937"/>
                  </a:lnTo>
                  <a:lnTo>
                    <a:pt x="4894" y="12085"/>
                  </a:lnTo>
                  <a:lnTo>
                    <a:pt x="5487" y="12160"/>
                  </a:lnTo>
                  <a:lnTo>
                    <a:pt x="6118" y="12197"/>
                  </a:lnTo>
                  <a:lnTo>
                    <a:pt x="6748" y="12160"/>
                  </a:lnTo>
                  <a:lnTo>
                    <a:pt x="7341" y="12085"/>
                  </a:lnTo>
                  <a:lnTo>
                    <a:pt x="7934" y="11937"/>
                  </a:lnTo>
                  <a:lnTo>
                    <a:pt x="8490" y="11715"/>
                  </a:lnTo>
                  <a:lnTo>
                    <a:pt x="9009" y="11455"/>
                  </a:lnTo>
                  <a:lnTo>
                    <a:pt x="9528" y="11159"/>
                  </a:lnTo>
                  <a:lnTo>
                    <a:pt x="9973" y="10788"/>
                  </a:lnTo>
                  <a:lnTo>
                    <a:pt x="10418" y="10417"/>
                  </a:lnTo>
                  <a:lnTo>
                    <a:pt x="10826" y="9972"/>
                  </a:lnTo>
                  <a:lnTo>
                    <a:pt x="11159" y="9490"/>
                  </a:lnTo>
                  <a:lnTo>
                    <a:pt x="11456" y="9009"/>
                  </a:lnTo>
                  <a:lnTo>
                    <a:pt x="11715" y="8490"/>
                  </a:lnTo>
                  <a:lnTo>
                    <a:pt x="11938" y="7896"/>
                  </a:lnTo>
                  <a:lnTo>
                    <a:pt x="12086" y="7340"/>
                  </a:lnTo>
                  <a:lnTo>
                    <a:pt x="12160" y="6710"/>
                  </a:lnTo>
                  <a:lnTo>
                    <a:pt x="12197" y="6117"/>
                  </a:lnTo>
                  <a:lnTo>
                    <a:pt x="12160" y="5487"/>
                  </a:lnTo>
                  <a:lnTo>
                    <a:pt x="12086" y="4856"/>
                  </a:lnTo>
                  <a:lnTo>
                    <a:pt x="11938" y="4300"/>
                  </a:lnTo>
                  <a:lnTo>
                    <a:pt x="11715" y="3744"/>
                  </a:lnTo>
                  <a:lnTo>
                    <a:pt x="11456" y="3188"/>
                  </a:lnTo>
                  <a:lnTo>
                    <a:pt x="11159" y="2706"/>
                  </a:lnTo>
                  <a:lnTo>
                    <a:pt x="10826" y="2224"/>
                  </a:lnTo>
                  <a:lnTo>
                    <a:pt x="10418" y="1780"/>
                  </a:lnTo>
                  <a:lnTo>
                    <a:pt x="9973" y="1409"/>
                  </a:lnTo>
                  <a:lnTo>
                    <a:pt x="9528" y="1038"/>
                  </a:lnTo>
                  <a:lnTo>
                    <a:pt x="9009" y="742"/>
                  </a:lnTo>
                  <a:lnTo>
                    <a:pt x="8490" y="482"/>
                  </a:lnTo>
                  <a:lnTo>
                    <a:pt x="7934" y="260"/>
                  </a:lnTo>
                  <a:lnTo>
                    <a:pt x="7341" y="111"/>
                  </a:lnTo>
                  <a:lnTo>
                    <a:pt x="6748" y="37"/>
                  </a:lnTo>
                  <a:lnTo>
                    <a:pt x="611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1" name="Google Shape;4001;p41"/>
            <p:cNvSpPr/>
            <p:nvPr/>
          </p:nvSpPr>
          <p:spPr>
            <a:xfrm>
              <a:off x="3012025" y="3508075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148" y="1"/>
                  </a:moveTo>
                  <a:lnTo>
                    <a:pt x="74" y="75"/>
                  </a:lnTo>
                  <a:lnTo>
                    <a:pt x="37" y="112"/>
                  </a:lnTo>
                  <a:lnTo>
                    <a:pt x="0" y="223"/>
                  </a:lnTo>
                  <a:lnTo>
                    <a:pt x="37" y="297"/>
                  </a:lnTo>
                  <a:lnTo>
                    <a:pt x="74" y="372"/>
                  </a:lnTo>
                  <a:lnTo>
                    <a:pt x="148" y="409"/>
                  </a:lnTo>
                  <a:lnTo>
                    <a:pt x="223" y="446"/>
                  </a:lnTo>
                  <a:lnTo>
                    <a:pt x="5301" y="446"/>
                  </a:lnTo>
                  <a:lnTo>
                    <a:pt x="5413" y="409"/>
                  </a:lnTo>
                  <a:lnTo>
                    <a:pt x="5450" y="372"/>
                  </a:lnTo>
                  <a:lnTo>
                    <a:pt x="5524" y="297"/>
                  </a:lnTo>
                  <a:lnTo>
                    <a:pt x="5524" y="223"/>
                  </a:lnTo>
                  <a:lnTo>
                    <a:pt x="5524" y="112"/>
                  </a:lnTo>
                  <a:lnTo>
                    <a:pt x="5450" y="75"/>
                  </a:lnTo>
                  <a:lnTo>
                    <a:pt x="541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2" name="Google Shape;4002;p41"/>
            <p:cNvSpPr/>
            <p:nvPr/>
          </p:nvSpPr>
          <p:spPr>
            <a:xfrm>
              <a:off x="3012025" y="3556275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148" y="1"/>
                  </a:moveTo>
                  <a:lnTo>
                    <a:pt x="74" y="38"/>
                  </a:lnTo>
                  <a:lnTo>
                    <a:pt x="37" y="112"/>
                  </a:lnTo>
                  <a:lnTo>
                    <a:pt x="0" y="223"/>
                  </a:lnTo>
                  <a:lnTo>
                    <a:pt x="37" y="297"/>
                  </a:lnTo>
                  <a:lnTo>
                    <a:pt x="74" y="371"/>
                  </a:lnTo>
                  <a:lnTo>
                    <a:pt x="148" y="408"/>
                  </a:lnTo>
                  <a:lnTo>
                    <a:pt x="223" y="445"/>
                  </a:lnTo>
                  <a:lnTo>
                    <a:pt x="5301" y="445"/>
                  </a:lnTo>
                  <a:lnTo>
                    <a:pt x="5413" y="408"/>
                  </a:lnTo>
                  <a:lnTo>
                    <a:pt x="5450" y="371"/>
                  </a:lnTo>
                  <a:lnTo>
                    <a:pt x="5524" y="297"/>
                  </a:lnTo>
                  <a:lnTo>
                    <a:pt x="5524" y="223"/>
                  </a:lnTo>
                  <a:lnTo>
                    <a:pt x="5524" y="112"/>
                  </a:lnTo>
                  <a:lnTo>
                    <a:pt x="5450" y="38"/>
                  </a:lnTo>
                  <a:lnTo>
                    <a:pt x="541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3" name="Google Shape;4003;p41"/>
            <p:cNvSpPr/>
            <p:nvPr/>
          </p:nvSpPr>
          <p:spPr>
            <a:xfrm>
              <a:off x="3012025" y="3603550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223" y="0"/>
                  </a:moveTo>
                  <a:lnTo>
                    <a:pt x="148" y="37"/>
                  </a:lnTo>
                  <a:lnTo>
                    <a:pt x="74" y="74"/>
                  </a:lnTo>
                  <a:lnTo>
                    <a:pt x="37" y="149"/>
                  </a:lnTo>
                  <a:lnTo>
                    <a:pt x="0" y="223"/>
                  </a:lnTo>
                  <a:lnTo>
                    <a:pt x="37" y="334"/>
                  </a:lnTo>
                  <a:lnTo>
                    <a:pt x="74" y="408"/>
                  </a:lnTo>
                  <a:lnTo>
                    <a:pt x="148" y="445"/>
                  </a:lnTo>
                  <a:lnTo>
                    <a:pt x="5413" y="445"/>
                  </a:lnTo>
                  <a:lnTo>
                    <a:pt x="5450" y="408"/>
                  </a:lnTo>
                  <a:lnTo>
                    <a:pt x="5524" y="334"/>
                  </a:lnTo>
                  <a:lnTo>
                    <a:pt x="5524" y="223"/>
                  </a:lnTo>
                  <a:lnTo>
                    <a:pt x="5524" y="149"/>
                  </a:lnTo>
                  <a:lnTo>
                    <a:pt x="5450" y="74"/>
                  </a:lnTo>
                  <a:lnTo>
                    <a:pt x="5413" y="37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4" name="Google Shape;4004;p41"/>
            <p:cNvSpPr/>
            <p:nvPr/>
          </p:nvSpPr>
          <p:spPr>
            <a:xfrm>
              <a:off x="3012025" y="3651750"/>
              <a:ext cx="138100" cy="11125"/>
            </a:xfrm>
            <a:custGeom>
              <a:avLst/>
              <a:gdLst/>
              <a:ahLst/>
              <a:cxnLst/>
              <a:rect l="l" t="t" r="r" b="b"/>
              <a:pathLst>
                <a:path w="5524" h="445" extrusionOk="0">
                  <a:moveTo>
                    <a:pt x="223" y="0"/>
                  </a:moveTo>
                  <a:lnTo>
                    <a:pt x="148" y="37"/>
                  </a:lnTo>
                  <a:lnTo>
                    <a:pt x="74" y="74"/>
                  </a:lnTo>
                  <a:lnTo>
                    <a:pt x="37" y="148"/>
                  </a:lnTo>
                  <a:lnTo>
                    <a:pt x="0" y="222"/>
                  </a:lnTo>
                  <a:lnTo>
                    <a:pt x="37" y="334"/>
                  </a:lnTo>
                  <a:lnTo>
                    <a:pt x="74" y="408"/>
                  </a:lnTo>
                  <a:lnTo>
                    <a:pt x="148" y="445"/>
                  </a:lnTo>
                  <a:lnTo>
                    <a:pt x="5413" y="445"/>
                  </a:lnTo>
                  <a:lnTo>
                    <a:pt x="5450" y="408"/>
                  </a:lnTo>
                  <a:lnTo>
                    <a:pt x="5524" y="334"/>
                  </a:lnTo>
                  <a:lnTo>
                    <a:pt x="5524" y="222"/>
                  </a:lnTo>
                  <a:lnTo>
                    <a:pt x="5524" y="148"/>
                  </a:lnTo>
                  <a:lnTo>
                    <a:pt x="5450" y="74"/>
                  </a:lnTo>
                  <a:lnTo>
                    <a:pt x="5413" y="37"/>
                  </a:lnTo>
                  <a:lnTo>
                    <a:pt x="530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5" name="Google Shape;4005;p41"/>
            <p:cNvSpPr/>
            <p:nvPr/>
          </p:nvSpPr>
          <p:spPr>
            <a:xfrm>
              <a:off x="4400350" y="3433025"/>
              <a:ext cx="304950" cy="304925"/>
            </a:xfrm>
            <a:custGeom>
              <a:avLst/>
              <a:gdLst/>
              <a:ahLst/>
              <a:cxnLst/>
              <a:rect l="l" t="t" r="r" b="b"/>
              <a:pathLst>
                <a:path w="12198" h="12197" extrusionOk="0">
                  <a:moveTo>
                    <a:pt x="6118" y="0"/>
                  </a:moveTo>
                  <a:lnTo>
                    <a:pt x="5487" y="37"/>
                  </a:lnTo>
                  <a:lnTo>
                    <a:pt x="4857" y="111"/>
                  </a:lnTo>
                  <a:lnTo>
                    <a:pt x="4301" y="260"/>
                  </a:lnTo>
                  <a:lnTo>
                    <a:pt x="3745" y="482"/>
                  </a:lnTo>
                  <a:lnTo>
                    <a:pt x="3189" y="742"/>
                  </a:lnTo>
                  <a:lnTo>
                    <a:pt x="2707" y="1038"/>
                  </a:lnTo>
                  <a:lnTo>
                    <a:pt x="2225" y="1409"/>
                  </a:lnTo>
                  <a:lnTo>
                    <a:pt x="1780" y="1780"/>
                  </a:lnTo>
                  <a:lnTo>
                    <a:pt x="1410" y="2224"/>
                  </a:lnTo>
                  <a:lnTo>
                    <a:pt x="1039" y="2706"/>
                  </a:lnTo>
                  <a:lnTo>
                    <a:pt x="742" y="3188"/>
                  </a:lnTo>
                  <a:lnTo>
                    <a:pt x="483" y="3744"/>
                  </a:lnTo>
                  <a:lnTo>
                    <a:pt x="260" y="4300"/>
                  </a:lnTo>
                  <a:lnTo>
                    <a:pt x="112" y="4856"/>
                  </a:lnTo>
                  <a:lnTo>
                    <a:pt x="38" y="5487"/>
                  </a:lnTo>
                  <a:lnTo>
                    <a:pt x="1" y="6117"/>
                  </a:lnTo>
                  <a:lnTo>
                    <a:pt x="38" y="6710"/>
                  </a:lnTo>
                  <a:lnTo>
                    <a:pt x="112" y="7340"/>
                  </a:lnTo>
                  <a:lnTo>
                    <a:pt x="260" y="7896"/>
                  </a:lnTo>
                  <a:lnTo>
                    <a:pt x="483" y="8490"/>
                  </a:lnTo>
                  <a:lnTo>
                    <a:pt x="742" y="9009"/>
                  </a:lnTo>
                  <a:lnTo>
                    <a:pt x="1039" y="9490"/>
                  </a:lnTo>
                  <a:lnTo>
                    <a:pt x="1410" y="9972"/>
                  </a:lnTo>
                  <a:lnTo>
                    <a:pt x="1780" y="10417"/>
                  </a:lnTo>
                  <a:lnTo>
                    <a:pt x="2225" y="10788"/>
                  </a:lnTo>
                  <a:lnTo>
                    <a:pt x="2707" y="11159"/>
                  </a:lnTo>
                  <a:lnTo>
                    <a:pt x="3189" y="11455"/>
                  </a:lnTo>
                  <a:lnTo>
                    <a:pt x="3745" y="11715"/>
                  </a:lnTo>
                  <a:lnTo>
                    <a:pt x="4301" y="11937"/>
                  </a:lnTo>
                  <a:lnTo>
                    <a:pt x="4857" y="12085"/>
                  </a:lnTo>
                  <a:lnTo>
                    <a:pt x="5487" y="12160"/>
                  </a:lnTo>
                  <a:lnTo>
                    <a:pt x="6118" y="12197"/>
                  </a:lnTo>
                  <a:lnTo>
                    <a:pt x="6711" y="12160"/>
                  </a:lnTo>
                  <a:lnTo>
                    <a:pt x="7341" y="12085"/>
                  </a:lnTo>
                  <a:lnTo>
                    <a:pt x="7897" y="11937"/>
                  </a:lnTo>
                  <a:lnTo>
                    <a:pt x="8490" y="11715"/>
                  </a:lnTo>
                  <a:lnTo>
                    <a:pt x="9009" y="11455"/>
                  </a:lnTo>
                  <a:lnTo>
                    <a:pt x="9491" y="11159"/>
                  </a:lnTo>
                  <a:lnTo>
                    <a:pt x="9973" y="10788"/>
                  </a:lnTo>
                  <a:lnTo>
                    <a:pt x="10418" y="10417"/>
                  </a:lnTo>
                  <a:lnTo>
                    <a:pt x="10789" y="9972"/>
                  </a:lnTo>
                  <a:lnTo>
                    <a:pt x="11159" y="9490"/>
                  </a:lnTo>
                  <a:lnTo>
                    <a:pt x="11456" y="9009"/>
                  </a:lnTo>
                  <a:lnTo>
                    <a:pt x="11716" y="8490"/>
                  </a:lnTo>
                  <a:lnTo>
                    <a:pt x="11938" y="7896"/>
                  </a:lnTo>
                  <a:lnTo>
                    <a:pt x="12086" y="7340"/>
                  </a:lnTo>
                  <a:lnTo>
                    <a:pt x="12160" y="6710"/>
                  </a:lnTo>
                  <a:lnTo>
                    <a:pt x="12197" y="6117"/>
                  </a:lnTo>
                  <a:lnTo>
                    <a:pt x="12160" y="5487"/>
                  </a:lnTo>
                  <a:lnTo>
                    <a:pt x="12086" y="4856"/>
                  </a:lnTo>
                  <a:lnTo>
                    <a:pt x="11938" y="4300"/>
                  </a:lnTo>
                  <a:lnTo>
                    <a:pt x="11716" y="3744"/>
                  </a:lnTo>
                  <a:lnTo>
                    <a:pt x="11456" y="3188"/>
                  </a:lnTo>
                  <a:lnTo>
                    <a:pt x="11159" y="2706"/>
                  </a:lnTo>
                  <a:lnTo>
                    <a:pt x="10789" y="2224"/>
                  </a:lnTo>
                  <a:lnTo>
                    <a:pt x="10418" y="1780"/>
                  </a:lnTo>
                  <a:lnTo>
                    <a:pt x="9973" y="1409"/>
                  </a:lnTo>
                  <a:lnTo>
                    <a:pt x="9491" y="1038"/>
                  </a:lnTo>
                  <a:lnTo>
                    <a:pt x="9009" y="742"/>
                  </a:lnTo>
                  <a:lnTo>
                    <a:pt x="8490" y="482"/>
                  </a:lnTo>
                  <a:lnTo>
                    <a:pt x="7897" y="260"/>
                  </a:lnTo>
                  <a:lnTo>
                    <a:pt x="7341" y="111"/>
                  </a:lnTo>
                  <a:lnTo>
                    <a:pt x="6711" y="37"/>
                  </a:lnTo>
                  <a:lnTo>
                    <a:pt x="611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6" name="Google Shape;4006;p41"/>
            <p:cNvSpPr/>
            <p:nvPr/>
          </p:nvSpPr>
          <p:spPr>
            <a:xfrm>
              <a:off x="4483775" y="3508075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149" y="1"/>
                  </a:moveTo>
                  <a:lnTo>
                    <a:pt x="74" y="75"/>
                  </a:lnTo>
                  <a:lnTo>
                    <a:pt x="37" y="112"/>
                  </a:lnTo>
                  <a:lnTo>
                    <a:pt x="0" y="223"/>
                  </a:lnTo>
                  <a:lnTo>
                    <a:pt x="37" y="297"/>
                  </a:lnTo>
                  <a:lnTo>
                    <a:pt x="74" y="372"/>
                  </a:lnTo>
                  <a:lnTo>
                    <a:pt x="149" y="409"/>
                  </a:lnTo>
                  <a:lnTo>
                    <a:pt x="223" y="446"/>
                  </a:lnTo>
                  <a:lnTo>
                    <a:pt x="5302" y="446"/>
                  </a:lnTo>
                  <a:lnTo>
                    <a:pt x="5376" y="409"/>
                  </a:lnTo>
                  <a:lnTo>
                    <a:pt x="5450" y="372"/>
                  </a:lnTo>
                  <a:lnTo>
                    <a:pt x="5524" y="297"/>
                  </a:lnTo>
                  <a:lnTo>
                    <a:pt x="5524" y="223"/>
                  </a:lnTo>
                  <a:lnTo>
                    <a:pt x="5524" y="112"/>
                  </a:lnTo>
                  <a:lnTo>
                    <a:pt x="5450" y="75"/>
                  </a:lnTo>
                  <a:lnTo>
                    <a:pt x="537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7" name="Google Shape;4007;p41"/>
            <p:cNvSpPr/>
            <p:nvPr/>
          </p:nvSpPr>
          <p:spPr>
            <a:xfrm>
              <a:off x="4483775" y="3556275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149" y="1"/>
                  </a:moveTo>
                  <a:lnTo>
                    <a:pt x="74" y="38"/>
                  </a:lnTo>
                  <a:lnTo>
                    <a:pt x="37" y="112"/>
                  </a:lnTo>
                  <a:lnTo>
                    <a:pt x="0" y="223"/>
                  </a:lnTo>
                  <a:lnTo>
                    <a:pt x="37" y="297"/>
                  </a:lnTo>
                  <a:lnTo>
                    <a:pt x="74" y="371"/>
                  </a:lnTo>
                  <a:lnTo>
                    <a:pt x="149" y="408"/>
                  </a:lnTo>
                  <a:lnTo>
                    <a:pt x="223" y="445"/>
                  </a:lnTo>
                  <a:lnTo>
                    <a:pt x="5302" y="445"/>
                  </a:lnTo>
                  <a:lnTo>
                    <a:pt x="5376" y="408"/>
                  </a:lnTo>
                  <a:lnTo>
                    <a:pt x="5450" y="371"/>
                  </a:lnTo>
                  <a:lnTo>
                    <a:pt x="5524" y="297"/>
                  </a:lnTo>
                  <a:lnTo>
                    <a:pt x="5524" y="223"/>
                  </a:lnTo>
                  <a:lnTo>
                    <a:pt x="5524" y="112"/>
                  </a:lnTo>
                  <a:lnTo>
                    <a:pt x="5450" y="38"/>
                  </a:lnTo>
                  <a:lnTo>
                    <a:pt x="537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8" name="Google Shape;4008;p41"/>
            <p:cNvSpPr/>
            <p:nvPr/>
          </p:nvSpPr>
          <p:spPr>
            <a:xfrm>
              <a:off x="4483775" y="3603550"/>
              <a:ext cx="138100" cy="11150"/>
            </a:xfrm>
            <a:custGeom>
              <a:avLst/>
              <a:gdLst/>
              <a:ahLst/>
              <a:cxnLst/>
              <a:rect l="l" t="t" r="r" b="b"/>
              <a:pathLst>
                <a:path w="5524" h="446" extrusionOk="0">
                  <a:moveTo>
                    <a:pt x="223" y="0"/>
                  </a:moveTo>
                  <a:lnTo>
                    <a:pt x="149" y="37"/>
                  </a:lnTo>
                  <a:lnTo>
                    <a:pt x="74" y="74"/>
                  </a:lnTo>
                  <a:lnTo>
                    <a:pt x="37" y="149"/>
                  </a:lnTo>
                  <a:lnTo>
                    <a:pt x="0" y="223"/>
                  </a:lnTo>
                  <a:lnTo>
                    <a:pt x="37" y="334"/>
                  </a:lnTo>
                  <a:lnTo>
                    <a:pt x="74" y="408"/>
                  </a:lnTo>
                  <a:lnTo>
                    <a:pt x="149" y="445"/>
                  </a:lnTo>
                  <a:lnTo>
                    <a:pt x="5376" y="445"/>
                  </a:lnTo>
                  <a:lnTo>
                    <a:pt x="5450" y="408"/>
                  </a:lnTo>
                  <a:lnTo>
                    <a:pt x="5524" y="334"/>
                  </a:lnTo>
                  <a:lnTo>
                    <a:pt x="5524" y="223"/>
                  </a:lnTo>
                  <a:lnTo>
                    <a:pt x="5524" y="149"/>
                  </a:lnTo>
                  <a:lnTo>
                    <a:pt x="5450" y="74"/>
                  </a:lnTo>
                  <a:lnTo>
                    <a:pt x="5376" y="37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09" name="Google Shape;4009;p41"/>
            <p:cNvSpPr/>
            <p:nvPr/>
          </p:nvSpPr>
          <p:spPr>
            <a:xfrm>
              <a:off x="4483775" y="3651750"/>
              <a:ext cx="138100" cy="11125"/>
            </a:xfrm>
            <a:custGeom>
              <a:avLst/>
              <a:gdLst/>
              <a:ahLst/>
              <a:cxnLst/>
              <a:rect l="l" t="t" r="r" b="b"/>
              <a:pathLst>
                <a:path w="5524" h="445" extrusionOk="0">
                  <a:moveTo>
                    <a:pt x="223" y="0"/>
                  </a:moveTo>
                  <a:lnTo>
                    <a:pt x="149" y="37"/>
                  </a:lnTo>
                  <a:lnTo>
                    <a:pt x="74" y="74"/>
                  </a:lnTo>
                  <a:lnTo>
                    <a:pt x="37" y="148"/>
                  </a:lnTo>
                  <a:lnTo>
                    <a:pt x="0" y="222"/>
                  </a:lnTo>
                  <a:lnTo>
                    <a:pt x="37" y="334"/>
                  </a:lnTo>
                  <a:lnTo>
                    <a:pt x="74" y="408"/>
                  </a:lnTo>
                  <a:lnTo>
                    <a:pt x="149" y="445"/>
                  </a:lnTo>
                  <a:lnTo>
                    <a:pt x="5376" y="445"/>
                  </a:lnTo>
                  <a:lnTo>
                    <a:pt x="5450" y="408"/>
                  </a:lnTo>
                  <a:lnTo>
                    <a:pt x="5524" y="334"/>
                  </a:lnTo>
                  <a:lnTo>
                    <a:pt x="5524" y="222"/>
                  </a:lnTo>
                  <a:lnTo>
                    <a:pt x="5524" y="148"/>
                  </a:lnTo>
                  <a:lnTo>
                    <a:pt x="5450" y="74"/>
                  </a:lnTo>
                  <a:lnTo>
                    <a:pt x="5376" y="37"/>
                  </a:lnTo>
                  <a:lnTo>
                    <a:pt x="530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0" name="Google Shape;4010;p41"/>
            <p:cNvSpPr/>
            <p:nvPr/>
          </p:nvSpPr>
          <p:spPr>
            <a:xfrm>
              <a:off x="2842400" y="3343125"/>
              <a:ext cx="322550" cy="149225"/>
            </a:xfrm>
            <a:custGeom>
              <a:avLst/>
              <a:gdLst/>
              <a:ahLst/>
              <a:cxnLst/>
              <a:rect l="l" t="t" r="r" b="b"/>
              <a:pathLst>
                <a:path w="12902" h="5969" extrusionOk="0">
                  <a:moveTo>
                    <a:pt x="11642" y="0"/>
                  </a:moveTo>
                  <a:lnTo>
                    <a:pt x="1187" y="334"/>
                  </a:lnTo>
                  <a:lnTo>
                    <a:pt x="928" y="371"/>
                  </a:lnTo>
                  <a:lnTo>
                    <a:pt x="705" y="445"/>
                  </a:lnTo>
                  <a:lnTo>
                    <a:pt x="520" y="556"/>
                  </a:lnTo>
                  <a:lnTo>
                    <a:pt x="335" y="704"/>
                  </a:lnTo>
                  <a:lnTo>
                    <a:pt x="186" y="890"/>
                  </a:lnTo>
                  <a:lnTo>
                    <a:pt x="75" y="1112"/>
                  </a:lnTo>
                  <a:lnTo>
                    <a:pt x="1" y="1335"/>
                  </a:lnTo>
                  <a:lnTo>
                    <a:pt x="1" y="1557"/>
                  </a:lnTo>
                  <a:lnTo>
                    <a:pt x="1" y="4745"/>
                  </a:lnTo>
                  <a:lnTo>
                    <a:pt x="1" y="4931"/>
                  </a:lnTo>
                  <a:lnTo>
                    <a:pt x="38" y="5116"/>
                  </a:lnTo>
                  <a:lnTo>
                    <a:pt x="112" y="5301"/>
                  </a:lnTo>
                  <a:lnTo>
                    <a:pt x="223" y="5450"/>
                  </a:lnTo>
                  <a:lnTo>
                    <a:pt x="335" y="5598"/>
                  </a:lnTo>
                  <a:lnTo>
                    <a:pt x="446" y="5709"/>
                  </a:lnTo>
                  <a:lnTo>
                    <a:pt x="594" y="5783"/>
                  </a:lnTo>
                  <a:lnTo>
                    <a:pt x="779" y="5857"/>
                  </a:lnTo>
                  <a:lnTo>
                    <a:pt x="928" y="5932"/>
                  </a:lnTo>
                  <a:lnTo>
                    <a:pt x="1113" y="5969"/>
                  </a:lnTo>
                  <a:lnTo>
                    <a:pt x="1261" y="5969"/>
                  </a:lnTo>
                  <a:lnTo>
                    <a:pt x="1447" y="5932"/>
                  </a:lnTo>
                  <a:lnTo>
                    <a:pt x="1632" y="5895"/>
                  </a:lnTo>
                  <a:lnTo>
                    <a:pt x="1780" y="5820"/>
                  </a:lnTo>
                  <a:lnTo>
                    <a:pt x="1966" y="5709"/>
                  </a:lnTo>
                  <a:lnTo>
                    <a:pt x="2077" y="5561"/>
                  </a:lnTo>
                  <a:lnTo>
                    <a:pt x="2707" y="4968"/>
                  </a:lnTo>
                  <a:lnTo>
                    <a:pt x="3337" y="4449"/>
                  </a:lnTo>
                  <a:lnTo>
                    <a:pt x="3968" y="3967"/>
                  </a:lnTo>
                  <a:lnTo>
                    <a:pt x="4598" y="3596"/>
                  </a:lnTo>
                  <a:lnTo>
                    <a:pt x="5265" y="3262"/>
                  </a:lnTo>
                  <a:lnTo>
                    <a:pt x="5932" y="2966"/>
                  </a:lnTo>
                  <a:lnTo>
                    <a:pt x="6563" y="2781"/>
                  </a:lnTo>
                  <a:lnTo>
                    <a:pt x="7193" y="2595"/>
                  </a:lnTo>
                  <a:lnTo>
                    <a:pt x="7823" y="2484"/>
                  </a:lnTo>
                  <a:lnTo>
                    <a:pt x="8453" y="2373"/>
                  </a:lnTo>
                  <a:lnTo>
                    <a:pt x="9047" y="2336"/>
                  </a:lnTo>
                  <a:lnTo>
                    <a:pt x="9603" y="2299"/>
                  </a:lnTo>
                  <a:lnTo>
                    <a:pt x="10159" y="2299"/>
                  </a:lnTo>
                  <a:lnTo>
                    <a:pt x="10641" y="2336"/>
                  </a:lnTo>
                  <a:lnTo>
                    <a:pt x="11530" y="2410"/>
                  </a:lnTo>
                  <a:lnTo>
                    <a:pt x="11790" y="2410"/>
                  </a:lnTo>
                  <a:lnTo>
                    <a:pt x="12049" y="2373"/>
                  </a:lnTo>
                  <a:lnTo>
                    <a:pt x="12309" y="2262"/>
                  </a:lnTo>
                  <a:lnTo>
                    <a:pt x="12494" y="2113"/>
                  </a:lnTo>
                  <a:lnTo>
                    <a:pt x="12680" y="1928"/>
                  </a:lnTo>
                  <a:lnTo>
                    <a:pt x="12791" y="1705"/>
                  </a:lnTo>
                  <a:lnTo>
                    <a:pt x="12902" y="1483"/>
                  </a:lnTo>
                  <a:lnTo>
                    <a:pt x="12902" y="1223"/>
                  </a:lnTo>
                  <a:lnTo>
                    <a:pt x="12902" y="964"/>
                  </a:lnTo>
                  <a:lnTo>
                    <a:pt x="12828" y="704"/>
                  </a:lnTo>
                  <a:lnTo>
                    <a:pt x="12717" y="519"/>
                  </a:lnTo>
                  <a:lnTo>
                    <a:pt x="12531" y="334"/>
                  </a:lnTo>
                  <a:lnTo>
                    <a:pt x="12346" y="185"/>
                  </a:lnTo>
                  <a:lnTo>
                    <a:pt x="12161" y="74"/>
                  </a:lnTo>
                  <a:lnTo>
                    <a:pt x="1190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1" name="Google Shape;4011;p41"/>
            <p:cNvSpPr/>
            <p:nvPr/>
          </p:nvSpPr>
          <p:spPr>
            <a:xfrm>
              <a:off x="4501375" y="3343125"/>
              <a:ext cx="322550" cy="149225"/>
            </a:xfrm>
            <a:custGeom>
              <a:avLst/>
              <a:gdLst/>
              <a:ahLst/>
              <a:cxnLst/>
              <a:rect l="l" t="t" r="r" b="b"/>
              <a:pathLst>
                <a:path w="12902" h="5969" extrusionOk="0">
                  <a:moveTo>
                    <a:pt x="1002" y="0"/>
                  </a:moveTo>
                  <a:lnTo>
                    <a:pt x="779" y="74"/>
                  </a:lnTo>
                  <a:lnTo>
                    <a:pt x="557" y="185"/>
                  </a:lnTo>
                  <a:lnTo>
                    <a:pt x="371" y="334"/>
                  </a:lnTo>
                  <a:lnTo>
                    <a:pt x="223" y="519"/>
                  </a:lnTo>
                  <a:lnTo>
                    <a:pt x="112" y="704"/>
                  </a:lnTo>
                  <a:lnTo>
                    <a:pt x="38" y="964"/>
                  </a:lnTo>
                  <a:lnTo>
                    <a:pt x="1" y="1223"/>
                  </a:lnTo>
                  <a:lnTo>
                    <a:pt x="38" y="1483"/>
                  </a:lnTo>
                  <a:lnTo>
                    <a:pt x="112" y="1705"/>
                  </a:lnTo>
                  <a:lnTo>
                    <a:pt x="223" y="1928"/>
                  </a:lnTo>
                  <a:lnTo>
                    <a:pt x="408" y="2113"/>
                  </a:lnTo>
                  <a:lnTo>
                    <a:pt x="631" y="2262"/>
                  </a:lnTo>
                  <a:lnTo>
                    <a:pt x="853" y="2373"/>
                  </a:lnTo>
                  <a:lnTo>
                    <a:pt x="1113" y="2410"/>
                  </a:lnTo>
                  <a:lnTo>
                    <a:pt x="1372" y="2410"/>
                  </a:lnTo>
                  <a:lnTo>
                    <a:pt x="2262" y="2336"/>
                  </a:lnTo>
                  <a:lnTo>
                    <a:pt x="2781" y="2299"/>
                  </a:lnTo>
                  <a:lnTo>
                    <a:pt x="3300" y="2299"/>
                  </a:lnTo>
                  <a:lnTo>
                    <a:pt x="3856" y="2336"/>
                  </a:lnTo>
                  <a:lnTo>
                    <a:pt x="4449" y="2373"/>
                  </a:lnTo>
                  <a:lnTo>
                    <a:pt x="5079" y="2484"/>
                  </a:lnTo>
                  <a:lnTo>
                    <a:pt x="5710" y="2595"/>
                  </a:lnTo>
                  <a:lnTo>
                    <a:pt x="6340" y="2781"/>
                  </a:lnTo>
                  <a:lnTo>
                    <a:pt x="7007" y="2966"/>
                  </a:lnTo>
                  <a:lnTo>
                    <a:pt x="7637" y="3262"/>
                  </a:lnTo>
                  <a:lnTo>
                    <a:pt x="8305" y="3596"/>
                  </a:lnTo>
                  <a:lnTo>
                    <a:pt x="8935" y="3967"/>
                  </a:lnTo>
                  <a:lnTo>
                    <a:pt x="9602" y="4449"/>
                  </a:lnTo>
                  <a:lnTo>
                    <a:pt x="10195" y="4968"/>
                  </a:lnTo>
                  <a:lnTo>
                    <a:pt x="10826" y="5561"/>
                  </a:lnTo>
                  <a:lnTo>
                    <a:pt x="10974" y="5709"/>
                  </a:lnTo>
                  <a:lnTo>
                    <a:pt x="11122" y="5820"/>
                  </a:lnTo>
                  <a:lnTo>
                    <a:pt x="11270" y="5895"/>
                  </a:lnTo>
                  <a:lnTo>
                    <a:pt x="11456" y="5932"/>
                  </a:lnTo>
                  <a:lnTo>
                    <a:pt x="11641" y="5969"/>
                  </a:lnTo>
                  <a:lnTo>
                    <a:pt x="11827" y="5969"/>
                  </a:lnTo>
                  <a:lnTo>
                    <a:pt x="11975" y="5932"/>
                  </a:lnTo>
                  <a:lnTo>
                    <a:pt x="12160" y="5857"/>
                  </a:lnTo>
                  <a:lnTo>
                    <a:pt x="12308" y="5783"/>
                  </a:lnTo>
                  <a:lnTo>
                    <a:pt x="12457" y="5709"/>
                  </a:lnTo>
                  <a:lnTo>
                    <a:pt x="12568" y="5598"/>
                  </a:lnTo>
                  <a:lnTo>
                    <a:pt x="12679" y="5450"/>
                  </a:lnTo>
                  <a:lnTo>
                    <a:pt x="12790" y="5301"/>
                  </a:lnTo>
                  <a:lnTo>
                    <a:pt x="12865" y="5116"/>
                  </a:lnTo>
                  <a:lnTo>
                    <a:pt x="12902" y="4931"/>
                  </a:lnTo>
                  <a:lnTo>
                    <a:pt x="12902" y="4745"/>
                  </a:lnTo>
                  <a:lnTo>
                    <a:pt x="12902" y="1557"/>
                  </a:lnTo>
                  <a:lnTo>
                    <a:pt x="12902" y="1335"/>
                  </a:lnTo>
                  <a:lnTo>
                    <a:pt x="12827" y="1112"/>
                  </a:lnTo>
                  <a:lnTo>
                    <a:pt x="12716" y="890"/>
                  </a:lnTo>
                  <a:lnTo>
                    <a:pt x="12568" y="704"/>
                  </a:lnTo>
                  <a:lnTo>
                    <a:pt x="12383" y="556"/>
                  </a:lnTo>
                  <a:lnTo>
                    <a:pt x="12197" y="445"/>
                  </a:lnTo>
                  <a:lnTo>
                    <a:pt x="11975" y="371"/>
                  </a:lnTo>
                  <a:lnTo>
                    <a:pt x="11752" y="334"/>
                  </a:lnTo>
                  <a:lnTo>
                    <a:pt x="126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2" name="Google Shape;4012;p41"/>
            <p:cNvSpPr/>
            <p:nvPr/>
          </p:nvSpPr>
          <p:spPr>
            <a:xfrm>
              <a:off x="1828500" y="3420050"/>
              <a:ext cx="210400" cy="210400"/>
            </a:xfrm>
            <a:custGeom>
              <a:avLst/>
              <a:gdLst/>
              <a:ahLst/>
              <a:cxnLst/>
              <a:rect l="l" t="t" r="r" b="b"/>
              <a:pathLst>
                <a:path w="8416" h="8416" extrusionOk="0">
                  <a:moveTo>
                    <a:pt x="4189" y="0"/>
                  </a:moveTo>
                  <a:lnTo>
                    <a:pt x="3782" y="37"/>
                  </a:lnTo>
                  <a:lnTo>
                    <a:pt x="3337" y="74"/>
                  </a:lnTo>
                  <a:lnTo>
                    <a:pt x="2929" y="185"/>
                  </a:lnTo>
                  <a:lnTo>
                    <a:pt x="2558" y="334"/>
                  </a:lnTo>
                  <a:lnTo>
                    <a:pt x="2188" y="519"/>
                  </a:lnTo>
                  <a:lnTo>
                    <a:pt x="1854" y="704"/>
                  </a:lnTo>
                  <a:lnTo>
                    <a:pt x="1520" y="964"/>
                  </a:lnTo>
                  <a:lnTo>
                    <a:pt x="1224" y="1223"/>
                  </a:lnTo>
                  <a:lnTo>
                    <a:pt x="964" y="1520"/>
                  </a:lnTo>
                  <a:lnTo>
                    <a:pt x="705" y="1854"/>
                  </a:lnTo>
                  <a:lnTo>
                    <a:pt x="482" y="2187"/>
                  </a:lnTo>
                  <a:lnTo>
                    <a:pt x="334" y="2558"/>
                  </a:lnTo>
                  <a:lnTo>
                    <a:pt x="186" y="2966"/>
                  </a:lnTo>
                  <a:lnTo>
                    <a:pt x="74" y="3374"/>
                  </a:lnTo>
                  <a:lnTo>
                    <a:pt x="0" y="3781"/>
                  </a:lnTo>
                  <a:lnTo>
                    <a:pt x="0" y="4189"/>
                  </a:lnTo>
                  <a:lnTo>
                    <a:pt x="0" y="4634"/>
                  </a:lnTo>
                  <a:lnTo>
                    <a:pt x="74" y="5042"/>
                  </a:lnTo>
                  <a:lnTo>
                    <a:pt x="186" y="5450"/>
                  </a:lnTo>
                  <a:lnTo>
                    <a:pt x="334" y="5857"/>
                  </a:lnTo>
                  <a:lnTo>
                    <a:pt x="482" y="6191"/>
                  </a:lnTo>
                  <a:lnTo>
                    <a:pt x="705" y="6562"/>
                  </a:lnTo>
                  <a:lnTo>
                    <a:pt x="964" y="6895"/>
                  </a:lnTo>
                  <a:lnTo>
                    <a:pt x="1224" y="7192"/>
                  </a:lnTo>
                  <a:lnTo>
                    <a:pt x="1520" y="7452"/>
                  </a:lnTo>
                  <a:lnTo>
                    <a:pt x="1854" y="7674"/>
                  </a:lnTo>
                  <a:lnTo>
                    <a:pt x="2188" y="7896"/>
                  </a:lnTo>
                  <a:lnTo>
                    <a:pt x="2558" y="8082"/>
                  </a:lnTo>
                  <a:lnTo>
                    <a:pt x="2929" y="8230"/>
                  </a:lnTo>
                  <a:lnTo>
                    <a:pt x="3337" y="8341"/>
                  </a:lnTo>
                  <a:lnTo>
                    <a:pt x="3782" y="8378"/>
                  </a:lnTo>
                  <a:lnTo>
                    <a:pt x="4189" y="8415"/>
                  </a:lnTo>
                  <a:lnTo>
                    <a:pt x="4634" y="8378"/>
                  </a:lnTo>
                  <a:lnTo>
                    <a:pt x="5042" y="8341"/>
                  </a:lnTo>
                  <a:lnTo>
                    <a:pt x="5450" y="8230"/>
                  </a:lnTo>
                  <a:lnTo>
                    <a:pt x="5821" y="8082"/>
                  </a:lnTo>
                  <a:lnTo>
                    <a:pt x="6191" y="7896"/>
                  </a:lnTo>
                  <a:lnTo>
                    <a:pt x="6562" y="7674"/>
                  </a:lnTo>
                  <a:lnTo>
                    <a:pt x="6859" y="7452"/>
                  </a:lnTo>
                  <a:lnTo>
                    <a:pt x="7155" y="7192"/>
                  </a:lnTo>
                  <a:lnTo>
                    <a:pt x="7452" y="6895"/>
                  </a:lnTo>
                  <a:lnTo>
                    <a:pt x="7674" y="6562"/>
                  </a:lnTo>
                  <a:lnTo>
                    <a:pt x="7897" y="6191"/>
                  </a:lnTo>
                  <a:lnTo>
                    <a:pt x="8082" y="5857"/>
                  </a:lnTo>
                  <a:lnTo>
                    <a:pt x="8193" y="5450"/>
                  </a:lnTo>
                  <a:lnTo>
                    <a:pt x="8304" y="5042"/>
                  </a:lnTo>
                  <a:lnTo>
                    <a:pt x="8379" y="4634"/>
                  </a:lnTo>
                  <a:lnTo>
                    <a:pt x="8416" y="4189"/>
                  </a:lnTo>
                  <a:lnTo>
                    <a:pt x="8379" y="3781"/>
                  </a:lnTo>
                  <a:lnTo>
                    <a:pt x="8304" y="3374"/>
                  </a:lnTo>
                  <a:lnTo>
                    <a:pt x="8193" y="2966"/>
                  </a:lnTo>
                  <a:lnTo>
                    <a:pt x="8082" y="2558"/>
                  </a:lnTo>
                  <a:lnTo>
                    <a:pt x="7897" y="2187"/>
                  </a:lnTo>
                  <a:lnTo>
                    <a:pt x="7674" y="1854"/>
                  </a:lnTo>
                  <a:lnTo>
                    <a:pt x="7452" y="1520"/>
                  </a:lnTo>
                  <a:lnTo>
                    <a:pt x="7155" y="1223"/>
                  </a:lnTo>
                  <a:lnTo>
                    <a:pt x="6859" y="964"/>
                  </a:lnTo>
                  <a:lnTo>
                    <a:pt x="6562" y="704"/>
                  </a:lnTo>
                  <a:lnTo>
                    <a:pt x="6191" y="519"/>
                  </a:lnTo>
                  <a:lnTo>
                    <a:pt x="5821" y="334"/>
                  </a:lnTo>
                  <a:lnTo>
                    <a:pt x="5450" y="185"/>
                  </a:lnTo>
                  <a:lnTo>
                    <a:pt x="5042" y="74"/>
                  </a:lnTo>
                  <a:lnTo>
                    <a:pt x="4634" y="37"/>
                  </a:lnTo>
                  <a:lnTo>
                    <a:pt x="418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3" name="Google Shape;4013;p41"/>
            <p:cNvSpPr/>
            <p:nvPr/>
          </p:nvSpPr>
          <p:spPr>
            <a:xfrm>
              <a:off x="1864650" y="3456175"/>
              <a:ext cx="138100" cy="138125"/>
            </a:xfrm>
            <a:custGeom>
              <a:avLst/>
              <a:gdLst/>
              <a:ahLst/>
              <a:cxnLst/>
              <a:rect l="l" t="t" r="r" b="b"/>
              <a:pathLst>
                <a:path w="5524" h="5525" extrusionOk="0">
                  <a:moveTo>
                    <a:pt x="2484" y="1"/>
                  </a:moveTo>
                  <a:lnTo>
                    <a:pt x="2187" y="38"/>
                  </a:lnTo>
                  <a:lnTo>
                    <a:pt x="1928" y="112"/>
                  </a:lnTo>
                  <a:lnTo>
                    <a:pt x="1668" y="223"/>
                  </a:lnTo>
                  <a:lnTo>
                    <a:pt x="1446" y="335"/>
                  </a:lnTo>
                  <a:lnTo>
                    <a:pt x="1186" y="483"/>
                  </a:lnTo>
                  <a:lnTo>
                    <a:pt x="1001" y="631"/>
                  </a:lnTo>
                  <a:lnTo>
                    <a:pt x="779" y="816"/>
                  </a:lnTo>
                  <a:lnTo>
                    <a:pt x="630" y="1002"/>
                  </a:lnTo>
                  <a:lnTo>
                    <a:pt x="445" y="1224"/>
                  </a:lnTo>
                  <a:lnTo>
                    <a:pt x="334" y="1447"/>
                  </a:lnTo>
                  <a:lnTo>
                    <a:pt x="223" y="1669"/>
                  </a:lnTo>
                  <a:lnTo>
                    <a:pt x="111" y="1929"/>
                  </a:lnTo>
                  <a:lnTo>
                    <a:pt x="37" y="2188"/>
                  </a:lnTo>
                  <a:lnTo>
                    <a:pt x="0" y="2485"/>
                  </a:lnTo>
                  <a:lnTo>
                    <a:pt x="0" y="2744"/>
                  </a:lnTo>
                  <a:lnTo>
                    <a:pt x="0" y="3041"/>
                  </a:lnTo>
                  <a:lnTo>
                    <a:pt x="37" y="3300"/>
                  </a:lnTo>
                  <a:lnTo>
                    <a:pt x="111" y="3597"/>
                  </a:lnTo>
                  <a:lnTo>
                    <a:pt x="223" y="3819"/>
                  </a:lnTo>
                  <a:lnTo>
                    <a:pt x="334" y="4079"/>
                  </a:lnTo>
                  <a:lnTo>
                    <a:pt x="445" y="4301"/>
                  </a:lnTo>
                  <a:lnTo>
                    <a:pt x="630" y="4524"/>
                  </a:lnTo>
                  <a:lnTo>
                    <a:pt x="779" y="4709"/>
                  </a:lnTo>
                  <a:lnTo>
                    <a:pt x="1001" y="4894"/>
                  </a:lnTo>
                  <a:lnTo>
                    <a:pt x="1186" y="5043"/>
                  </a:lnTo>
                  <a:lnTo>
                    <a:pt x="1446" y="5191"/>
                  </a:lnTo>
                  <a:lnTo>
                    <a:pt x="1668" y="5302"/>
                  </a:lnTo>
                  <a:lnTo>
                    <a:pt x="1928" y="5413"/>
                  </a:lnTo>
                  <a:lnTo>
                    <a:pt x="2187" y="5450"/>
                  </a:lnTo>
                  <a:lnTo>
                    <a:pt x="2484" y="5525"/>
                  </a:lnTo>
                  <a:lnTo>
                    <a:pt x="3040" y="5525"/>
                  </a:lnTo>
                  <a:lnTo>
                    <a:pt x="3300" y="5450"/>
                  </a:lnTo>
                  <a:lnTo>
                    <a:pt x="3559" y="5413"/>
                  </a:lnTo>
                  <a:lnTo>
                    <a:pt x="3819" y="5302"/>
                  </a:lnTo>
                  <a:lnTo>
                    <a:pt x="4078" y="5191"/>
                  </a:lnTo>
                  <a:lnTo>
                    <a:pt x="4300" y="5043"/>
                  </a:lnTo>
                  <a:lnTo>
                    <a:pt x="4523" y="4894"/>
                  </a:lnTo>
                  <a:lnTo>
                    <a:pt x="4708" y="4709"/>
                  </a:lnTo>
                  <a:lnTo>
                    <a:pt x="4894" y="4524"/>
                  </a:lnTo>
                  <a:lnTo>
                    <a:pt x="5042" y="4301"/>
                  </a:lnTo>
                  <a:lnTo>
                    <a:pt x="5190" y="4079"/>
                  </a:lnTo>
                  <a:lnTo>
                    <a:pt x="5301" y="3819"/>
                  </a:lnTo>
                  <a:lnTo>
                    <a:pt x="5376" y="3597"/>
                  </a:lnTo>
                  <a:lnTo>
                    <a:pt x="5450" y="3300"/>
                  </a:lnTo>
                  <a:lnTo>
                    <a:pt x="5487" y="3041"/>
                  </a:lnTo>
                  <a:lnTo>
                    <a:pt x="5524" y="2744"/>
                  </a:lnTo>
                  <a:lnTo>
                    <a:pt x="5487" y="2485"/>
                  </a:lnTo>
                  <a:lnTo>
                    <a:pt x="5450" y="2188"/>
                  </a:lnTo>
                  <a:lnTo>
                    <a:pt x="5376" y="1929"/>
                  </a:lnTo>
                  <a:lnTo>
                    <a:pt x="5301" y="1669"/>
                  </a:lnTo>
                  <a:lnTo>
                    <a:pt x="5190" y="1447"/>
                  </a:lnTo>
                  <a:lnTo>
                    <a:pt x="5042" y="1224"/>
                  </a:lnTo>
                  <a:lnTo>
                    <a:pt x="4894" y="1002"/>
                  </a:lnTo>
                  <a:lnTo>
                    <a:pt x="4708" y="816"/>
                  </a:lnTo>
                  <a:lnTo>
                    <a:pt x="4523" y="631"/>
                  </a:lnTo>
                  <a:lnTo>
                    <a:pt x="4300" y="483"/>
                  </a:lnTo>
                  <a:lnTo>
                    <a:pt x="4078" y="335"/>
                  </a:lnTo>
                  <a:lnTo>
                    <a:pt x="3819" y="223"/>
                  </a:lnTo>
                  <a:lnTo>
                    <a:pt x="3559" y="112"/>
                  </a:lnTo>
                  <a:lnTo>
                    <a:pt x="3300" y="38"/>
                  </a:lnTo>
                  <a:lnTo>
                    <a:pt x="3040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4" name="Google Shape;4014;p41"/>
            <p:cNvSpPr/>
            <p:nvPr/>
          </p:nvSpPr>
          <p:spPr>
            <a:xfrm>
              <a:off x="2028675" y="3494175"/>
              <a:ext cx="253050" cy="32475"/>
            </a:xfrm>
            <a:custGeom>
              <a:avLst/>
              <a:gdLst/>
              <a:ahLst/>
              <a:cxnLst/>
              <a:rect l="l" t="t" r="r" b="b"/>
              <a:pathLst>
                <a:path w="10122" h="1299" extrusionOk="0">
                  <a:moveTo>
                    <a:pt x="1" y="1"/>
                  </a:moveTo>
                  <a:lnTo>
                    <a:pt x="1" y="1298"/>
                  </a:lnTo>
                  <a:lnTo>
                    <a:pt x="10121" y="1298"/>
                  </a:lnTo>
                  <a:lnTo>
                    <a:pt x="1012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5" name="Google Shape;4015;p41"/>
            <p:cNvSpPr/>
            <p:nvPr/>
          </p:nvSpPr>
          <p:spPr>
            <a:xfrm>
              <a:off x="2227950" y="3463600"/>
              <a:ext cx="107525" cy="106600"/>
            </a:xfrm>
            <a:custGeom>
              <a:avLst/>
              <a:gdLst/>
              <a:ahLst/>
              <a:cxnLst/>
              <a:rect l="l" t="t" r="r" b="b"/>
              <a:pathLst>
                <a:path w="4301" h="4264" extrusionOk="0">
                  <a:moveTo>
                    <a:pt x="1928" y="0"/>
                  </a:moveTo>
                  <a:lnTo>
                    <a:pt x="1743" y="38"/>
                  </a:lnTo>
                  <a:lnTo>
                    <a:pt x="1335" y="149"/>
                  </a:lnTo>
                  <a:lnTo>
                    <a:pt x="964" y="371"/>
                  </a:lnTo>
                  <a:lnTo>
                    <a:pt x="631" y="631"/>
                  </a:lnTo>
                  <a:lnTo>
                    <a:pt x="371" y="927"/>
                  </a:lnTo>
                  <a:lnTo>
                    <a:pt x="186" y="1298"/>
                  </a:lnTo>
                  <a:lnTo>
                    <a:pt x="74" y="1706"/>
                  </a:lnTo>
                  <a:lnTo>
                    <a:pt x="37" y="1928"/>
                  </a:lnTo>
                  <a:lnTo>
                    <a:pt x="0" y="2151"/>
                  </a:lnTo>
                  <a:lnTo>
                    <a:pt x="37" y="2336"/>
                  </a:lnTo>
                  <a:lnTo>
                    <a:pt x="74" y="2558"/>
                  </a:lnTo>
                  <a:lnTo>
                    <a:pt x="186" y="2966"/>
                  </a:lnTo>
                  <a:lnTo>
                    <a:pt x="371" y="3337"/>
                  </a:lnTo>
                  <a:lnTo>
                    <a:pt x="631" y="3633"/>
                  </a:lnTo>
                  <a:lnTo>
                    <a:pt x="964" y="3930"/>
                  </a:lnTo>
                  <a:lnTo>
                    <a:pt x="1335" y="4115"/>
                  </a:lnTo>
                  <a:lnTo>
                    <a:pt x="1743" y="4227"/>
                  </a:lnTo>
                  <a:lnTo>
                    <a:pt x="1928" y="4264"/>
                  </a:lnTo>
                  <a:lnTo>
                    <a:pt x="2373" y="4264"/>
                  </a:lnTo>
                  <a:lnTo>
                    <a:pt x="2595" y="4227"/>
                  </a:lnTo>
                  <a:lnTo>
                    <a:pt x="3003" y="4115"/>
                  </a:lnTo>
                  <a:lnTo>
                    <a:pt x="3374" y="3930"/>
                  </a:lnTo>
                  <a:lnTo>
                    <a:pt x="3670" y="3633"/>
                  </a:lnTo>
                  <a:lnTo>
                    <a:pt x="3930" y="3337"/>
                  </a:lnTo>
                  <a:lnTo>
                    <a:pt x="4152" y="2966"/>
                  </a:lnTo>
                  <a:lnTo>
                    <a:pt x="4264" y="2558"/>
                  </a:lnTo>
                  <a:lnTo>
                    <a:pt x="4301" y="2336"/>
                  </a:lnTo>
                  <a:lnTo>
                    <a:pt x="4301" y="2151"/>
                  </a:lnTo>
                  <a:lnTo>
                    <a:pt x="4301" y="1928"/>
                  </a:lnTo>
                  <a:lnTo>
                    <a:pt x="4264" y="1706"/>
                  </a:lnTo>
                  <a:lnTo>
                    <a:pt x="4152" y="1298"/>
                  </a:lnTo>
                  <a:lnTo>
                    <a:pt x="3930" y="927"/>
                  </a:lnTo>
                  <a:lnTo>
                    <a:pt x="3670" y="631"/>
                  </a:lnTo>
                  <a:lnTo>
                    <a:pt x="3374" y="371"/>
                  </a:lnTo>
                  <a:lnTo>
                    <a:pt x="3003" y="149"/>
                  </a:lnTo>
                  <a:lnTo>
                    <a:pt x="2595" y="38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6" name="Google Shape;4016;p41"/>
            <p:cNvSpPr/>
            <p:nvPr/>
          </p:nvSpPr>
          <p:spPr>
            <a:xfrm>
              <a:off x="2246475" y="3482125"/>
              <a:ext cx="70475" cy="70475"/>
            </a:xfrm>
            <a:custGeom>
              <a:avLst/>
              <a:gdLst/>
              <a:ahLst/>
              <a:cxnLst/>
              <a:rect l="l" t="t" r="r" b="b"/>
              <a:pathLst>
                <a:path w="2819" h="2819" extrusionOk="0">
                  <a:moveTo>
                    <a:pt x="1150" y="1"/>
                  </a:moveTo>
                  <a:lnTo>
                    <a:pt x="853" y="112"/>
                  </a:lnTo>
                  <a:lnTo>
                    <a:pt x="631" y="223"/>
                  </a:lnTo>
                  <a:lnTo>
                    <a:pt x="409" y="409"/>
                  </a:lnTo>
                  <a:lnTo>
                    <a:pt x="260" y="594"/>
                  </a:lnTo>
                  <a:lnTo>
                    <a:pt x="112" y="854"/>
                  </a:lnTo>
                  <a:lnTo>
                    <a:pt x="38" y="1113"/>
                  </a:lnTo>
                  <a:lnTo>
                    <a:pt x="1" y="1410"/>
                  </a:lnTo>
                  <a:lnTo>
                    <a:pt x="38" y="1669"/>
                  </a:lnTo>
                  <a:lnTo>
                    <a:pt x="112" y="1929"/>
                  </a:lnTo>
                  <a:lnTo>
                    <a:pt x="260" y="2188"/>
                  </a:lnTo>
                  <a:lnTo>
                    <a:pt x="409" y="2373"/>
                  </a:lnTo>
                  <a:lnTo>
                    <a:pt x="631" y="2559"/>
                  </a:lnTo>
                  <a:lnTo>
                    <a:pt x="853" y="2707"/>
                  </a:lnTo>
                  <a:lnTo>
                    <a:pt x="1150" y="2781"/>
                  </a:lnTo>
                  <a:lnTo>
                    <a:pt x="1409" y="2818"/>
                  </a:lnTo>
                  <a:lnTo>
                    <a:pt x="1706" y="2781"/>
                  </a:lnTo>
                  <a:lnTo>
                    <a:pt x="1966" y="2707"/>
                  </a:lnTo>
                  <a:lnTo>
                    <a:pt x="2225" y="2559"/>
                  </a:lnTo>
                  <a:lnTo>
                    <a:pt x="2410" y="2373"/>
                  </a:lnTo>
                  <a:lnTo>
                    <a:pt x="2596" y="2188"/>
                  </a:lnTo>
                  <a:lnTo>
                    <a:pt x="2707" y="1929"/>
                  </a:lnTo>
                  <a:lnTo>
                    <a:pt x="2818" y="1669"/>
                  </a:lnTo>
                  <a:lnTo>
                    <a:pt x="2818" y="1410"/>
                  </a:lnTo>
                  <a:lnTo>
                    <a:pt x="2818" y="1113"/>
                  </a:lnTo>
                  <a:lnTo>
                    <a:pt x="2707" y="854"/>
                  </a:lnTo>
                  <a:lnTo>
                    <a:pt x="2596" y="594"/>
                  </a:lnTo>
                  <a:lnTo>
                    <a:pt x="2410" y="409"/>
                  </a:lnTo>
                  <a:lnTo>
                    <a:pt x="2225" y="223"/>
                  </a:lnTo>
                  <a:lnTo>
                    <a:pt x="1966" y="112"/>
                  </a:lnTo>
                  <a:lnTo>
                    <a:pt x="170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7" name="Google Shape;4017;p41"/>
            <p:cNvSpPr/>
            <p:nvPr/>
          </p:nvSpPr>
          <p:spPr>
            <a:xfrm>
              <a:off x="2079650" y="3595200"/>
              <a:ext cx="107550" cy="107525"/>
            </a:xfrm>
            <a:custGeom>
              <a:avLst/>
              <a:gdLst/>
              <a:ahLst/>
              <a:cxnLst/>
              <a:rect l="l" t="t" r="r" b="b"/>
              <a:pathLst>
                <a:path w="4302" h="4301" extrusionOk="0">
                  <a:moveTo>
                    <a:pt x="2151" y="1"/>
                  </a:moveTo>
                  <a:lnTo>
                    <a:pt x="1929" y="38"/>
                  </a:lnTo>
                  <a:lnTo>
                    <a:pt x="1706" y="75"/>
                  </a:lnTo>
                  <a:lnTo>
                    <a:pt x="1298" y="186"/>
                  </a:lnTo>
                  <a:lnTo>
                    <a:pt x="965" y="371"/>
                  </a:lnTo>
                  <a:lnTo>
                    <a:pt x="631" y="631"/>
                  </a:lnTo>
                  <a:lnTo>
                    <a:pt x="372" y="965"/>
                  </a:lnTo>
                  <a:lnTo>
                    <a:pt x="186" y="1335"/>
                  </a:lnTo>
                  <a:lnTo>
                    <a:pt x="38" y="1743"/>
                  </a:lnTo>
                  <a:lnTo>
                    <a:pt x="1" y="1928"/>
                  </a:lnTo>
                  <a:lnTo>
                    <a:pt x="1" y="2151"/>
                  </a:lnTo>
                  <a:lnTo>
                    <a:pt x="1" y="2373"/>
                  </a:lnTo>
                  <a:lnTo>
                    <a:pt x="38" y="2596"/>
                  </a:lnTo>
                  <a:lnTo>
                    <a:pt x="186" y="3003"/>
                  </a:lnTo>
                  <a:lnTo>
                    <a:pt x="372" y="3374"/>
                  </a:lnTo>
                  <a:lnTo>
                    <a:pt x="631" y="3671"/>
                  </a:lnTo>
                  <a:lnTo>
                    <a:pt x="965" y="3930"/>
                  </a:lnTo>
                  <a:lnTo>
                    <a:pt x="1298" y="4153"/>
                  </a:lnTo>
                  <a:lnTo>
                    <a:pt x="1706" y="4264"/>
                  </a:lnTo>
                  <a:lnTo>
                    <a:pt x="1929" y="4301"/>
                  </a:lnTo>
                  <a:lnTo>
                    <a:pt x="2373" y="4301"/>
                  </a:lnTo>
                  <a:lnTo>
                    <a:pt x="2596" y="4264"/>
                  </a:lnTo>
                  <a:lnTo>
                    <a:pt x="2967" y="4153"/>
                  </a:lnTo>
                  <a:lnTo>
                    <a:pt x="3337" y="3930"/>
                  </a:lnTo>
                  <a:lnTo>
                    <a:pt x="3671" y="3671"/>
                  </a:lnTo>
                  <a:lnTo>
                    <a:pt x="3930" y="3374"/>
                  </a:lnTo>
                  <a:lnTo>
                    <a:pt x="4116" y="3003"/>
                  </a:lnTo>
                  <a:lnTo>
                    <a:pt x="4264" y="2596"/>
                  </a:lnTo>
                  <a:lnTo>
                    <a:pt x="4301" y="2373"/>
                  </a:lnTo>
                  <a:lnTo>
                    <a:pt x="4301" y="2151"/>
                  </a:lnTo>
                  <a:lnTo>
                    <a:pt x="4301" y="1928"/>
                  </a:lnTo>
                  <a:lnTo>
                    <a:pt x="4264" y="1743"/>
                  </a:lnTo>
                  <a:lnTo>
                    <a:pt x="4116" y="1335"/>
                  </a:lnTo>
                  <a:lnTo>
                    <a:pt x="3930" y="965"/>
                  </a:lnTo>
                  <a:lnTo>
                    <a:pt x="3671" y="631"/>
                  </a:lnTo>
                  <a:lnTo>
                    <a:pt x="3337" y="371"/>
                  </a:lnTo>
                  <a:lnTo>
                    <a:pt x="2967" y="186"/>
                  </a:lnTo>
                  <a:lnTo>
                    <a:pt x="2596" y="75"/>
                  </a:lnTo>
                  <a:lnTo>
                    <a:pt x="2373" y="38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8" name="Google Shape;4018;p41"/>
            <p:cNvSpPr/>
            <p:nvPr/>
          </p:nvSpPr>
          <p:spPr>
            <a:xfrm>
              <a:off x="2098200" y="3613750"/>
              <a:ext cx="70450" cy="70450"/>
            </a:xfrm>
            <a:custGeom>
              <a:avLst/>
              <a:gdLst/>
              <a:ahLst/>
              <a:cxnLst/>
              <a:rect l="l" t="t" r="r" b="b"/>
              <a:pathLst>
                <a:path w="2818" h="2818" extrusionOk="0">
                  <a:moveTo>
                    <a:pt x="1409" y="0"/>
                  </a:moveTo>
                  <a:lnTo>
                    <a:pt x="1112" y="37"/>
                  </a:lnTo>
                  <a:lnTo>
                    <a:pt x="853" y="111"/>
                  </a:lnTo>
                  <a:lnTo>
                    <a:pt x="630" y="260"/>
                  </a:lnTo>
                  <a:lnTo>
                    <a:pt x="408" y="408"/>
                  </a:lnTo>
                  <a:lnTo>
                    <a:pt x="223" y="630"/>
                  </a:lnTo>
                  <a:lnTo>
                    <a:pt x="111" y="890"/>
                  </a:lnTo>
                  <a:lnTo>
                    <a:pt x="37" y="1149"/>
                  </a:lnTo>
                  <a:lnTo>
                    <a:pt x="0" y="1409"/>
                  </a:lnTo>
                  <a:lnTo>
                    <a:pt x="37" y="1705"/>
                  </a:lnTo>
                  <a:lnTo>
                    <a:pt x="111" y="1965"/>
                  </a:lnTo>
                  <a:lnTo>
                    <a:pt x="223" y="2224"/>
                  </a:lnTo>
                  <a:lnTo>
                    <a:pt x="408" y="2410"/>
                  </a:lnTo>
                  <a:lnTo>
                    <a:pt x="630" y="2595"/>
                  </a:lnTo>
                  <a:lnTo>
                    <a:pt x="853" y="2706"/>
                  </a:lnTo>
                  <a:lnTo>
                    <a:pt x="1112" y="2818"/>
                  </a:lnTo>
                  <a:lnTo>
                    <a:pt x="1706" y="2818"/>
                  </a:lnTo>
                  <a:lnTo>
                    <a:pt x="1965" y="2706"/>
                  </a:lnTo>
                  <a:lnTo>
                    <a:pt x="2187" y="2595"/>
                  </a:lnTo>
                  <a:lnTo>
                    <a:pt x="2410" y="2410"/>
                  </a:lnTo>
                  <a:lnTo>
                    <a:pt x="2558" y="2224"/>
                  </a:lnTo>
                  <a:lnTo>
                    <a:pt x="2707" y="1965"/>
                  </a:lnTo>
                  <a:lnTo>
                    <a:pt x="2781" y="1705"/>
                  </a:lnTo>
                  <a:lnTo>
                    <a:pt x="2818" y="1409"/>
                  </a:lnTo>
                  <a:lnTo>
                    <a:pt x="2781" y="1149"/>
                  </a:lnTo>
                  <a:lnTo>
                    <a:pt x="2707" y="890"/>
                  </a:lnTo>
                  <a:lnTo>
                    <a:pt x="2558" y="630"/>
                  </a:lnTo>
                  <a:lnTo>
                    <a:pt x="2410" y="408"/>
                  </a:lnTo>
                  <a:lnTo>
                    <a:pt x="2187" y="260"/>
                  </a:lnTo>
                  <a:lnTo>
                    <a:pt x="1965" y="111"/>
                  </a:lnTo>
                  <a:lnTo>
                    <a:pt x="1706" y="37"/>
                  </a:lnTo>
                  <a:lnTo>
                    <a:pt x="1409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19" name="Google Shape;4019;p41"/>
            <p:cNvSpPr/>
            <p:nvPr/>
          </p:nvSpPr>
          <p:spPr>
            <a:xfrm>
              <a:off x="2372525" y="3595200"/>
              <a:ext cx="107525" cy="107525"/>
            </a:xfrm>
            <a:custGeom>
              <a:avLst/>
              <a:gdLst/>
              <a:ahLst/>
              <a:cxnLst/>
              <a:rect l="l" t="t" r="r" b="b"/>
              <a:pathLst>
                <a:path w="4301" h="4301" extrusionOk="0">
                  <a:moveTo>
                    <a:pt x="2151" y="1"/>
                  </a:moveTo>
                  <a:lnTo>
                    <a:pt x="1928" y="38"/>
                  </a:lnTo>
                  <a:lnTo>
                    <a:pt x="1706" y="75"/>
                  </a:lnTo>
                  <a:lnTo>
                    <a:pt x="1335" y="186"/>
                  </a:lnTo>
                  <a:lnTo>
                    <a:pt x="964" y="371"/>
                  </a:lnTo>
                  <a:lnTo>
                    <a:pt x="631" y="631"/>
                  </a:lnTo>
                  <a:lnTo>
                    <a:pt x="371" y="965"/>
                  </a:lnTo>
                  <a:lnTo>
                    <a:pt x="186" y="1335"/>
                  </a:lnTo>
                  <a:lnTo>
                    <a:pt x="38" y="1743"/>
                  </a:lnTo>
                  <a:lnTo>
                    <a:pt x="38" y="1928"/>
                  </a:lnTo>
                  <a:lnTo>
                    <a:pt x="1" y="2151"/>
                  </a:lnTo>
                  <a:lnTo>
                    <a:pt x="38" y="2373"/>
                  </a:lnTo>
                  <a:lnTo>
                    <a:pt x="38" y="2596"/>
                  </a:lnTo>
                  <a:lnTo>
                    <a:pt x="186" y="3003"/>
                  </a:lnTo>
                  <a:lnTo>
                    <a:pt x="371" y="3374"/>
                  </a:lnTo>
                  <a:lnTo>
                    <a:pt x="631" y="3671"/>
                  </a:lnTo>
                  <a:lnTo>
                    <a:pt x="964" y="3930"/>
                  </a:lnTo>
                  <a:lnTo>
                    <a:pt x="1335" y="4153"/>
                  </a:lnTo>
                  <a:lnTo>
                    <a:pt x="1706" y="4264"/>
                  </a:lnTo>
                  <a:lnTo>
                    <a:pt x="1928" y="4301"/>
                  </a:lnTo>
                  <a:lnTo>
                    <a:pt x="2373" y="4301"/>
                  </a:lnTo>
                  <a:lnTo>
                    <a:pt x="2596" y="4264"/>
                  </a:lnTo>
                  <a:lnTo>
                    <a:pt x="3003" y="4153"/>
                  </a:lnTo>
                  <a:lnTo>
                    <a:pt x="3337" y="3930"/>
                  </a:lnTo>
                  <a:lnTo>
                    <a:pt x="3671" y="3671"/>
                  </a:lnTo>
                  <a:lnTo>
                    <a:pt x="3930" y="3374"/>
                  </a:lnTo>
                  <a:lnTo>
                    <a:pt x="4116" y="3003"/>
                  </a:lnTo>
                  <a:lnTo>
                    <a:pt x="4264" y="2596"/>
                  </a:lnTo>
                  <a:lnTo>
                    <a:pt x="4301" y="2373"/>
                  </a:lnTo>
                  <a:lnTo>
                    <a:pt x="4301" y="2151"/>
                  </a:lnTo>
                  <a:lnTo>
                    <a:pt x="4301" y="1928"/>
                  </a:lnTo>
                  <a:lnTo>
                    <a:pt x="4264" y="1743"/>
                  </a:lnTo>
                  <a:lnTo>
                    <a:pt x="4116" y="1335"/>
                  </a:lnTo>
                  <a:lnTo>
                    <a:pt x="3930" y="965"/>
                  </a:lnTo>
                  <a:lnTo>
                    <a:pt x="3671" y="631"/>
                  </a:lnTo>
                  <a:lnTo>
                    <a:pt x="3337" y="371"/>
                  </a:lnTo>
                  <a:lnTo>
                    <a:pt x="3003" y="186"/>
                  </a:lnTo>
                  <a:lnTo>
                    <a:pt x="2596" y="75"/>
                  </a:lnTo>
                  <a:lnTo>
                    <a:pt x="2373" y="38"/>
                  </a:lnTo>
                  <a:lnTo>
                    <a:pt x="215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0" name="Google Shape;4020;p41"/>
            <p:cNvSpPr/>
            <p:nvPr/>
          </p:nvSpPr>
          <p:spPr>
            <a:xfrm>
              <a:off x="2391050" y="3613750"/>
              <a:ext cx="70475" cy="70450"/>
            </a:xfrm>
            <a:custGeom>
              <a:avLst/>
              <a:gdLst/>
              <a:ahLst/>
              <a:cxnLst/>
              <a:rect l="l" t="t" r="r" b="b"/>
              <a:pathLst>
                <a:path w="2819" h="2818" extrusionOk="0">
                  <a:moveTo>
                    <a:pt x="1410" y="0"/>
                  </a:moveTo>
                  <a:lnTo>
                    <a:pt x="1113" y="37"/>
                  </a:lnTo>
                  <a:lnTo>
                    <a:pt x="854" y="111"/>
                  </a:lnTo>
                  <a:lnTo>
                    <a:pt x="631" y="260"/>
                  </a:lnTo>
                  <a:lnTo>
                    <a:pt x="409" y="408"/>
                  </a:lnTo>
                  <a:lnTo>
                    <a:pt x="260" y="630"/>
                  </a:lnTo>
                  <a:lnTo>
                    <a:pt x="112" y="890"/>
                  </a:lnTo>
                  <a:lnTo>
                    <a:pt x="38" y="1149"/>
                  </a:lnTo>
                  <a:lnTo>
                    <a:pt x="1" y="1409"/>
                  </a:lnTo>
                  <a:lnTo>
                    <a:pt x="38" y="1705"/>
                  </a:lnTo>
                  <a:lnTo>
                    <a:pt x="112" y="1965"/>
                  </a:lnTo>
                  <a:lnTo>
                    <a:pt x="260" y="2224"/>
                  </a:lnTo>
                  <a:lnTo>
                    <a:pt x="409" y="2410"/>
                  </a:lnTo>
                  <a:lnTo>
                    <a:pt x="631" y="2595"/>
                  </a:lnTo>
                  <a:lnTo>
                    <a:pt x="854" y="2706"/>
                  </a:lnTo>
                  <a:lnTo>
                    <a:pt x="1113" y="2818"/>
                  </a:lnTo>
                  <a:lnTo>
                    <a:pt x="1706" y="2818"/>
                  </a:lnTo>
                  <a:lnTo>
                    <a:pt x="1966" y="2706"/>
                  </a:lnTo>
                  <a:lnTo>
                    <a:pt x="2188" y="2595"/>
                  </a:lnTo>
                  <a:lnTo>
                    <a:pt x="2411" y="2410"/>
                  </a:lnTo>
                  <a:lnTo>
                    <a:pt x="2596" y="2224"/>
                  </a:lnTo>
                  <a:lnTo>
                    <a:pt x="2707" y="1965"/>
                  </a:lnTo>
                  <a:lnTo>
                    <a:pt x="2781" y="1705"/>
                  </a:lnTo>
                  <a:lnTo>
                    <a:pt x="2818" y="1409"/>
                  </a:lnTo>
                  <a:lnTo>
                    <a:pt x="2781" y="1149"/>
                  </a:lnTo>
                  <a:lnTo>
                    <a:pt x="2707" y="890"/>
                  </a:lnTo>
                  <a:lnTo>
                    <a:pt x="2596" y="630"/>
                  </a:lnTo>
                  <a:lnTo>
                    <a:pt x="2411" y="408"/>
                  </a:lnTo>
                  <a:lnTo>
                    <a:pt x="2188" y="260"/>
                  </a:lnTo>
                  <a:lnTo>
                    <a:pt x="1966" y="111"/>
                  </a:lnTo>
                  <a:lnTo>
                    <a:pt x="1706" y="37"/>
                  </a:lnTo>
                  <a:lnTo>
                    <a:pt x="141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1" name="Google Shape;4021;p41"/>
            <p:cNvSpPr/>
            <p:nvPr/>
          </p:nvSpPr>
          <p:spPr>
            <a:xfrm>
              <a:off x="2316925" y="3494175"/>
              <a:ext cx="253950" cy="32475"/>
            </a:xfrm>
            <a:custGeom>
              <a:avLst/>
              <a:gdLst/>
              <a:ahLst/>
              <a:cxnLst/>
              <a:rect l="l" t="t" r="r" b="b"/>
              <a:pathLst>
                <a:path w="10158" h="1299" extrusionOk="0">
                  <a:moveTo>
                    <a:pt x="0" y="1"/>
                  </a:moveTo>
                  <a:lnTo>
                    <a:pt x="0" y="1298"/>
                  </a:lnTo>
                  <a:lnTo>
                    <a:pt x="10158" y="1298"/>
                  </a:lnTo>
                  <a:lnTo>
                    <a:pt x="1015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2" name="Google Shape;4022;p41"/>
            <p:cNvSpPr/>
            <p:nvPr/>
          </p:nvSpPr>
          <p:spPr>
            <a:xfrm>
              <a:off x="2116725" y="3511800"/>
              <a:ext cx="33400" cy="91775"/>
            </a:xfrm>
            <a:custGeom>
              <a:avLst/>
              <a:gdLst/>
              <a:ahLst/>
              <a:cxnLst/>
              <a:rect l="l" t="t" r="r" b="b"/>
              <a:pathLst>
                <a:path w="1336" h="3671" extrusionOk="0">
                  <a:moveTo>
                    <a:pt x="1" y="0"/>
                  </a:moveTo>
                  <a:lnTo>
                    <a:pt x="1" y="3670"/>
                  </a:lnTo>
                  <a:lnTo>
                    <a:pt x="1335" y="3670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3" name="Google Shape;4023;p41"/>
            <p:cNvSpPr/>
            <p:nvPr/>
          </p:nvSpPr>
          <p:spPr>
            <a:xfrm>
              <a:off x="2409600" y="3511800"/>
              <a:ext cx="33375" cy="91775"/>
            </a:xfrm>
            <a:custGeom>
              <a:avLst/>
              <a:gdLst/>
              <a:ahLst/>
              <a:cxnLst/>
              <a:rect l="l" t="t" r="r" b="b"/>
              <a:pathLst>
                <a:path w="1335" h="3671" extrusionOk="0">
                  <a:moveTo>
                    <a:pt x="0" y="0"/>
                  </a:moveTo>
                  <a:lnTo>
                    <a:pt x="0" y="3670"/>
                  </a:lnTo>
                  <a:lnTo>
                    <a:pt x="1335" y="3670"/>
                  </a:lnTo>
                  <a:lnTo>
                    <a:pt x="133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4" name="Google Shape;4024;p41"/>
            <p:cNvSpPr/>
            <p:nvPr/>
          </p:nvSpPr>
          <p:spPr>
            <a:xfrm>
              <a:off x="2517100" y="3463600"/>
              <a:ext cx="107550" cy="106600"/>
            </a:xfrm>
            <a:custGeom>
              <a:avLst/>
              <a:gdLst/>
              <a:ahLst/>
              <a:cxnLst/>
              <a:rect l="l" t="t" r="r" b="b"/>
              <a:pathLst>
                <a:path w="4302" h="4264" extrusionOk="0">
                  <a:moveTo>
                    <a:pt x="1928" y="0"/>
                  </a:moveTo>
                  <a:lnTo>
                    <a:pt x="1706" y="38"/>
                  </a:lnTo>
                  <a:lnTo>
                    <a:pt x="1335" y="149"/>
                  </a:lnTo>
                  <a:lnTo>
                    <a:pt x="965" y="371"/>
                  </a:lnTo>
                  <a:lnTo>
                    <a:pt x="631" y="631"/>
                  </a:lnTo>
                  <a:lnTo>
                    <a:pt x="371" y="927"/>
                  </a:lnTo>
                  <a:lnTo>
                    <a:pt x="186" y="1298"/>
                  </a:lnTo>
                  <a:lnTo>
                    <a:pt x="38" y="1706"/>
                  </a:lnTo>
                  <a:lnTo>
                    <a:pt x="1" y="1928"/>
                  </a:lnTo>
                  <a:lnTo>
                    <a:pt x="1" y="2151"/>
                  </a:lnTo>
                  <a:lnTo>
                    <a:pt x="1" y="2336"/>
                  </a:lnTo>
                  <a:lnTo>
                    <a:pt x="38" y="2558"/>
                  </a:lnTo>
                  <a:lnTo>
                    <a:pt x="186" y="2966"/>
                  </a:lnTo>
                  <a:lnTo>
                    <a:pt x="371" y="3337"/>
                  </a:lnTo>
                  <a:lnTo>
                    <a:pt x="631" y="3633"/>
                  </a:lnTo>
                  <a:lnTo>
                    <a:pt x="965" y="3930"/>
                  </a:lnTo>
                  <a:lnTo>
                    <a:pt x="1335" y="4115"/>
                  </a:lnTo>
                  <a:lnTo>
                    <a:pt x="1706" y="4227"/>
                  </a:lnTo>
                  <a:lnTo>
                    <a:pt x="1928" y="4264"/>
                  </a:lnTo>
                  <a:lnTo>
                    <a:pt x="2373" y="4264"/>
                  </a:lnTo>
                  <a:lnTo>
                    <a:pt x="2596" y="4227"/>
                  </a:lnTo>
                  <a:lnTo>
                    <a:pt x="3004" y="4115"/>
                  </a:lnTo>
                  <a:lnTo>
                    <a:pt x="3337" y="3930"/>
                  </a:lnTo>
                  <a:lnTo>
                    <a:pt x="3671" y="3633"/>
                  </a:lnTo>
                  <a:lnTo>
                    <a:pt x="3930" y="3337"/>
                  </a:lnTo>
                  <a:lnTo>
                    <a:pt x="4116" y="2966"/>
                  </a:lnTo>
                  <a:lnTo>
                    <a:pt x="4264" y="2558"/>
                  </a:lnTo>
                  <a:lnTo>
                    <a:pt x="4301" y="2336"/>
                  </a:lnTo>
                  <a:lnTo>
                    <a:pt x="4301" y="2151"/>
                  </a:lnTo>
                  <a:lnTo>
                    <a:pt x="4301" y="1928"/>
                  </a:lnTo>
                  <a:lnTo>
                    <a:pt x="4264" y="1706"/>
                  </a:lnTo>
                  <a:lnTo>
                    <a:pt x="4116" y="1298"/>
                  </a:lnTo>
                  <a:lnTo>
                    <a:pt x="3930" y="927"/>
                  </a:lnTo>
                  <a:lnTo>
                    <a:pt x="3671" y="631"/>
                  </a:lnTo>
                  <a:lnTo>
                    <a:pt x="3337" y="371"/>
                  </a:lnTo>
                  <a:lnTo>
                    <a:pt x="3004" y="149"/>
                  </a:lnTo>
                  <a:lnTo>
                    <a:pt x="2596" y="38"/>
                  </a:lnTo>
                  <a:lnTo>
                    <a:pt x="237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5" name="Google Shape;4025;p41"/>
            <p:cNvSpPr/>
            <p:nvPr/>
          </p:nvSpPr>
          <p:spPr>
            <a:xfrm>
              <a:off x="2535650" y="3482125"/>
              <a:ext cx="70450" cy="70475"/>
            </a:xfrm>
            <a:custGeom>
              <a:avLst/>
              <a:gdLst/>
              <a:ahLst/>
              <a:cxnLst/>
              <a:rect l="l" t="t" r="r" b="b"/>
              <a:pathLst>
                <a:path w="2818" h="2819" extrusionOk="0">
                  <a:moveTo>
                    <a:pt x="1112" y="1"/>
                  </a:moveTo>
                  <a:lnTo>
                    <a:pt x="853" y="112"/>
                  </a:lnTo>
                  <a:lnTo>
                    <a:pt x="630" y="223"/>
                  </a:lnTo>
                  <a:lnTo>
                    <a:pt x="408" y="409"/>
                  </a:lnTo>
                  <a:lnTo>
                    <a:pt x="260" y="594"/>
                  </a:lnTo>
                  <a:lnTo>
                    <a:pt x="111" y="854"/>
                  </a:lnTo>
                  <a:lnTo>
                    <a:pt x="37" y="1113"/>
                  </a:lnTo>
                  <a:lnTo>
                    <a:pt x="0" y="1410"/>
                  </a:lnTo>
                  <a:lnTo>
                    <a:pt x="37" y="1669"/>
                  </a:lnTo>
                  <a:lnTo>
                    <a:pt x="111" y="1929"/>
                  </a:lnTo>
                  <a:lnTo>
                    <a:pt x="260" y="2188"/>
                  </a:lnTo>
                  <a:lnTo>
                    <a:pt x="408" y="2373"/>
                  </a:lnTo>
                  <a:lnTo>
                    <a:pt x="630" y="2559"/>
                  </a:lnTo>
                  <a:lnTo>
                    <a:pt x="853" y="2707"/>
                  </a:lnTo>
                  <a:lnTo>
                    <a:pt x="1112" y="2781"/>
                  </a:lnTo>
                  <a:lnTo>
                    <a:pt x="1409" y="2818"/>
                  </a:lnTo>
                  <a:lnTo>
                    <a:pt x="1705" y="2781"/>
                  </a:lnTo>
                  <a:lnTo>
                    <a:pt x="1965" y="2707"/>
                  </a:lnTo>
                  <a:lnTo>
                    <a:pt x="2187" y="2559"/>
                  </a:lnTo>
                  <a:lnTo>
                    <a:pt x="2410" y="2373"/>
                  </a:lnTo>
                  <a:lnTo>
                    <a:pt x="2595" y="2188"/>
                  </a:lnTo>
                  <a:lnTo>
                    <a:pt x="2706" y="1929"/>
                  </a:lnTo>
                  <a:lnTo>
                    <a:pt x="2781" y="1669"/>
                  </a:lnTo>
                  <a:lnTo>
                    <a:pt x="2818" y="1410"/>
                  </a:lnTo>
                  <a:lnTo>
                    <a:pt x="2781" y="1113"/>
                  </a:lnTo>
                  <a:lnTo>
                    <a:pt x="2706" y="854"/>
                  </a:lnTo>
                  <a:lnTo>
                    <a:pt x="2595" y="594"/>
                  </a:lnTo>
                  <a:lnTo>
                    <a:pt x="2410" y="409"/>
                  </a:lnTo>
                  <a:lnTo>
                    <a:pt x="2187" y="223"/>
                  </a:lnTo>
                  <a:lnTo>
                    <a:pt x="1965" y="112"/>
                  </a:lnTo>
                  <a:lnTo>
                    <a:pt x="17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6" name="Google Shape;4026;p41"/>
            <p:cNvSpPr/>
            <p:nvPr/>
          </p:nvSpPr>
          <p:spPr>
            <a:xfrm>
              <a:off x="4762725" y="3492325"/>
              <a:ext cx="206700" cy="206700"/>
            </a:xfrm>
            <a:custGeom>
              <a:avLst/>
              <a:gdLst/>
              <a:ahLst/>
              <a:cxnLst/>
              <a:rect l="l" t="t" r="r" b="b"/>
              <a:pathLst>
                <a:path w="8268" h="8268" extrusionOk="0">
                  <a:moveTo>
                    <a:pt x="4153" y="1"/>
                  </a:moveTo>
                  <a:lnTo>
                    <a:pt x="3708" y="38"/>
                  </a:lnTo>
                  <a:lnTo>
                    <a:pt x="3300" y="75"/>
                  </a:lnTo>
                  <a:lnTo>
                    <a:pt x="2930" y="186"/>
                  </a:lnTo>
                  <a:lnTo>
                    <a:pt x="2522" y="334"/>
                  </a:lnTo>
                  <a:lnTo>
                    <a:pt x="2188" y="483"/>
                  </a:lnTo>
                  <a:lnTo>
                    <a:pt x="1817" y="705"/>
                  </a:lnTo>
                  <a:lnTo>
                    <a:pt x="1521" y="927"/>
                  </a:lnTo>
                  <a:lnTo>
                    <a:pt x="1224" y="1224"/>
                  </a:lnTo>
                  <a:lnTo>
                    <a:pt x="965" y="1521"/>
                  </a:lnTo>
                  <a:lnTo>
                    <a:pt x="705" y="1817"/>
                  </a:lnTo>
                  <a:lnTo>
                    <a:pt x="520" y="2151"/>
                  </a:lnTo>
                  <a:lnTo>
                    <a:pt x="335" y="2522"/>
                  </a:lnTo>
                  <a:lnTo>
                    <a:pt x="186" y="2892"/>
                  </a:lnTo>
                  <a:lnTo>
                    <a:pt x="112" y="3300"/>
                  </a:lnTo>
                  <a:lnTo>
                    <a:pt x="38" y="3708"/>
                  </a:lnTo>
                  <a:lnTo>
                    <a:pt x="1" y="4116"/>
                  </a:lnTo>
                  <a:lnTo>
                    <a:pt x="38" y="4561"/>
                  </a:lnTo>
                  <a:lnTo>
                    <a:pt x="112" y="4968"/>
                  </a:lnTo>
                  <a:lnTo>
                    <a:pt x="186" y="5339"/>
                  </a:lnTo>
                  <a:lnTo>
                    <a:pt x="335" y="5747"/>
                  </a:lnTo>
                  <a:lnTo>
                    <a:pt x="520" y="6080"/>
                  </a:lnTo>
                  <a:lnTo>
                    <a:pt x="705" y="6451"/>
                  </a:lnTo>
                  <a:lnTo>
                    <a:pt x="965" y="6748"/>
                  </a:lnTo>
                  <a:lnTo>
                    <a:pt x="1224" y="7044"/>
                  </a:lnTo>
                  <a:lnTo>
                    <a:pt x="1521" y="7304"/>
                  </a:lnTo>
                  <a:lnTo>
                    <a:pt x="1817" y="7563"/>
                  </a:lnTo>
                  <a:lnTo>
                    <a:pt x="2188" y="7749"/>
                  </a:lnTo>
                  <a:lnTo>
                    <a:pt x="2522" y="7934"/>
                  </a:lnTo>
                  <a:lnTo>
                    <a:pt x="2930" y="8082"/>
                  </a:lnTo>
                  <a:lnTo>
                    <a:pt x="3300" y="8156"/>
                  </a:lnTo>
                  <a:lnTo>
                    <a:pt x="3708" y="8231"/>
                  </a:lnTo>
                  <a:lnTo>
                    <a:pt x="4153" y="8268"/>
                  </a:lnTo>
                  <a:lnTo>
                    <a:pt x="4561" y="8231"/>
                  </a:lnTo>
                  <a:lnTo>
                    <a:pt x="4969" y="8156"/>
                  </a:lnTo>
                  <a:lnTo>
                    <a:pt x="5376" y="8082"/>
                  </a:lnTo>
                  <a:lnTo>
                    <a:pt x="5747" y="7934"/>
                  </a:lnTo>
                  <a:lnTo>
                    <a:pt x="6118" y="7749"/>
                  </a:lnTo>
                  <a:lnTo>
                    <a:pt x="6451" y="7563"/>
                  </a:lnTo>
                  <a:lnTo>
                    <a:pt x="6748" y="7304"/>
                  </a:lnTo>
                  <a:lnTo>
                    <a:pt x="7045" y="7044"/>
                  </a:lnTo>
                  <a:lnTo>
                    <a:pt x="7341" y="6748"/>
                  </a:lnTo>
                  <a:lnTo>
                    <a:pt x="7564" y="6451"/>
                  </a:lnTo>
                  <a:lnTo>
                    <a:pt x="7786" y="6080"/>
                  </a:lnTo>
                  <a:lnTo>
                    <a:pt x="7934" y="5747"/>
                  </a:lnTo>
                  <a:lnTo>
                    <a:pt x="8083" y="5339"/>
                  </a:lnTo>
                  <a:lnTo>
                    <a:pt x="8194" y="4968"/>
                  </a:lnTo>
                  <a:lnTo>
                    <a:pt x="8231" y="4561"/>
                  </a:lnTo>
                  <a:lnTo>
                    <a:pt x="8268" y="4116"/>
                  </a:lnTo>
                  <a:lnTo>
                    <a:pt x="8231" y="3708"/>
                  </a:lnTo>
                  <a:lnTo>
                    <a:pt x="8194" y="3300"/>
                  </a:lnTo>
                  <a:lnTo>
                    <a:pt x="8083" y="2892"/>
                  </a:lnTo>
                  <a:lnTo>
                    <a:pt x="7934" y="2522"/>
                  </a:lnTo>
                  <a:lnTo>
                    <a:pt x="7786" y="2151"/>
                  </a:lnTo>
                  <a:lnTo>
                    <a:pt x="7564" y="1817"/>
                  </a:lnTo>
                  <a:lnTo>
                    <a:pt x="7341" y="1521"/>
                  </a:lnTo>
                  <a:lnTo>
                    <a:pt x="7045" y="1224"/>
                  </a:lnTo>
                  <a:lnTo>
                    <a:pt x="6748" y="927"/>
                  </a:lnTo>
                  <a:lnTo>
                    <a:pt x="6451" y="705"/>
                  </a:lnTo>
                  <a:lnTo>
                    <a:pt x="6118" y="483"/>
                  </a:lnTo>
                  <a:lnTo>
                    <a:pt x="5747" y="334"/>
                  </a:lnTo>
                  <a:lnTo>
                    <a:pt x="5376" y="186"/>
                  </a:lnTo>
                  <a:lnTo>
                    <a:pt x="4969" y="75"/>
                  </a:lnTo>
                  <a:lnTo>
                    <a:pt x="4561" y="38"/>
                  </a:lnTo>
                  <a:lnTo>
                    <a:pt x="415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7" name="Google Shape;4027;p41"/>
            <p:cNvSpPr/>
            <p:nvPr/>
          </p:nvSpPr>
          <p:spPr>
            <a:xfrm>
              <a:off x="4803525" y="3532175"/>
              <a:ext cx="126050" cy="126075"/>
            </a:xfrm>
            <a:custGeom>
              <a:avLst/>
              <a:gdLst/>
              <a:ahLst/>
              <a:cxnLst/>
              <a:rect l="l" t="t" r="r" b="b"/>
              <a:pathLst>
                <a:path w="5042" h="5043" extrusionOk="0">
                  <a:moveTo>
                    <a:pt x="2521" y="1"/>
                  </a:moveTo>
                  <a:lnTo>
                    <a:pt x="2261" y="38"/>
                  </a:lnTo>
                  <a:lnTo>
                    <a:pt x="2002" y="75"/>
                  </a:lnTo>
                  <a:lnTo>
                    <a:pt x="1742" y="112"/>
                  </a:lnTo>
                  <a:lnTo>
                    <a:pt x="1520" y="223"/>
                  </a:lnTo>
                  <a:lnTo>
                    <a:pt x="1298" y="334"/>
                  </a:lnTo>
                  <a:lnTo>
                    <a:pt x="1112" y="446"/>
                  </a:lnTo>
                  <a:lnTo>
                    <a:pt x="890" y="594"/>
                  </a:lnTo>
                  <a:lnTo>
                    <a:pt x="741" y="742"/>
                  </a:lnTo>
                  <a:lnTo>
                    <a:pt x="556" y="928"/>
                  </a:lnTo>
                  <a:lnTo>
                    <a:pt x="408" y="1113"/>
                  </a:lnTo>
                  <a:lnTo>
                    <a:pt x="297" y="1335"/>
                  </a:lnTo>
                  <a:lnTo>
                    <a:pt x="185" y="1558"/>
                  </a:lnTo>
                  <a:lnTo>
                    <a:pt x="111" y="1780"/>
                  </a:lnTo>
                  <a:lnTo>
                    <a:pt x="37" y="2040"/>
                  </a:lnTo>
                  <a:lnTo>
                    <a:pt x="0" y="2262"/>
                  </a:lnTo>
                  <a:lnTo>
                    <a:pt x="0" y="2522"/>
                  </a:lnTo>
                  <a:lnTo>
                    <a:pt x="0" y="2781"/>
                  </a:lnTo>
                  <a:lnTo>
                    <a:pt x="37" y="3041"/>
                  </a:lnTo>
                  <a:lnTo>
                    <a:pt x="111" y="3263"/>
                  </a:lnTo>
                  <a:lnTo>
                    <a:pt x="185" y="3523"/>
                  </a:lnTo>
                  <a:lnTo>
                    <a:pt x="297" y="3745"/>
                  </a:lnTo>
                  <a:lnTo>
                    <a:pt x="408" y="3930"/>
                  </a:lnTo>
                  <a:lnTo>
                    <a:pt x="556" y="4116"/>
                  </a:lnTo>
                  <a:lnTo>
                    <a:pt x="741" y="4301"/>
                  </a:lnTo>
                  <a:lnTo>
                    <a:pt x="890" y="4486"/>
                  </a:lnTo>
                  <a:lnTo>
                    <a:pt x="1112" y="4635"/>
                  </a:lnTo>
                  <a:lnTo>
                    <a:pt x="1298" y="4746"/>
                  </a:lnTo>
                  <a:lnTo>
                    <a:pt x="1520" y="4857"/>
                  </a:lnTo>
                  <a:lnTo>
                    <a:pt x="1742" y="4931"/>
                  </a:lnTo>
                  <a:lnTo>
                    <a:pt x="2002" y="5005"/>
                  </a:lnTo>
                  <a:lnTo>
                    <a:pt x="2261" y="5043"/>
                  </a:lnTo>
                  <a:lnTo>
                    <a:pt x="2780" y="5043"/>
                  </a:lnTo>
                  <a:lnTo>
                    <a:pt x="3003" y="5005"/>
                  </a:lnTo>
                  <a:lnTo>
                    <a:pt x="3262" y="4931"/>
                  </a:lnTo>
                  <a:lnTo>
                    <a:pt x="3485" y="4857"/>
                  </a:lnTo>
                  <a:lnTo>
                    <a:pt x="3707" y="4746"/>
                  </a:lnTo>
                  <a:lnTo>
                    <a:pt x="3930" y="4635"/>
                  </a:lnTo>
                  <a:lnTo>
                    <a:pt x="4115" y="4486"/>
                  </a:lnTo>
                  <a:lnTo>
                    <a:pt x="4300" y="4301"/>
                  </a:lnTo>
                  <a:lnTo>
                    <a:pt x="4449" y="4116"/>
                  </a:lnTo>
                  <a:lnTo>
                    <a:pt x="4597" y="3930"/>
                  </a:lnTo>
                  <a:lnTo>
                    <a:pt x="4708" y="3745"/>
                  </a:lnTo>
                  <a:lnTo>
                    <a:pt x="4819" y="3523"/>
                  </a:lnTo>
                  <a:lnTo>
                    <a:pt x="4894" y="3263"/>
                  </a:lnTo>
                  <a:lnTo>
                    <a:pt x="4968" y="3041"/>
                  </a:lnTo>
                  <a:lnTo>
                    <a:pt x="5005" y="2781"/>
                  </a:lnTo>
                  <a:lnTo>
                    <a:pt x="5042" y="2522"/>
                  </a:lnTo>
                  <a:lnTo>
                    <a:pt x="5005" y="2262"/>
                  </a:lnTo>
                  <a:lnTo>
                    <a:pt x="4968" y="2040"/>
                  </a:lnTo>
                  <a:lnTo>
                    <a:pt x="4894" y="1780"/>
                  </a:lnTo>
                  <a:lnTo>
                    <a:pt x="4819" y="1558"/>
                  </a:lnTo>
                  <a:lnTo>
                    <a:pt x="4708" y="1335"/>
                  </a:lnTo>
                  <a:lnTo>
                    <a:pt x="4597" y="1113"/>
                  </a:lnTo>
                  <a:lnTo>
                    <a:pt x="4449" y="928"/>
                  </a:lnTo>
                  <a:lnTo>
                    <a:pt x="4300" y="742"/>
                  </a:lnTo>
                  <a:lnTo>
                    <a:pt x="4115" y="594"/>
                  </a:lnTo>
                  <a:lnTo>
                    <a:pt x="3930" y="446"/>
                  </a:lnTo>
                  <a:lnTo>
                    <a:pt x="3707" y="334"/>
                  </a:lnTo>
                  <a:lnTo>
                    <a:pt x="3485" y="223"/>
                  </a:lnTo>
                  <a:lnTo>
                    <a:pt x="3262" y="112"/>
                  </a:lnTo>
                  <a:lnTo>
                    <a:pt x="3003" y="75"/>
                  </a:lnTo>
                  <a:lnTo>
                    <a:pt x="2780" y="38"/>
                  </a:lnTo>
                  <a:lnTo>
                    <a:pt x="2521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8" name="Google Shape;4028;p41"/>
            <p:cNvSpPr/>
            <p:nvPr/>
          </p:nvSpPr>
          <p:spPr>
            <a:xfrm>
              <a:off x="5044475" y="3395950"/>
              <a:ext cx="25050" cy="296600"/>
            </a:xfrm>
            <a:custGeom>
              <a:avLst/>
              <a:gdLst/>
              <a:ahLst/>
              <a:cxnLst/>
              <a:rect l="l" t="t" r="r" b="b"/>
              <a:pathLst>
                <a:path w="1002" h="11864" extrusionOk="0">
                  <a:moveTo>
                    <a:pt x="1" y="0"/>
                  </a:moveTo>
                  <a:lnTo>
                    <a:pt x="1" y="11863"/>
                  </a:lnTo>
                  <a:lnTo>
                    <a:pt x="1002" y="11863"/>
                  </a:lnTo>
                  <a:lnTo>
                    <a:pt x="100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29" name="Google Shape;4029;p41"/>
            <p:cNvSpPr/>
            <p:nvPr/>
          </p:nvSpPr>
          <p:spPr>
            <a:xfrm>
              <a:off x="5104725" y="3421900"/>
              <a:ext cx="24125" cy="270650"/>
            </a:xfrm>
            <a:custGeom>
              <a:avLst/>
              <a:gdLst/>
              <a:ahLst/>
              <a:cxnLst/>
              <a:rect l="l" t="t" r="r" b="b"/>
              <a:pathLst>
                <a:path w="965" h="10826" extrusionOk="0">
                  <a:moveTo>
                    <a:pt x="0" y="0"/>
                  </a:moveTo>
                  <a:lnTo>
                    <a:pt x="0" y="10825"/>
                  </a:lnTo>
                  <a:lnTo>
                    <a:pt x="964" y="10825"/>
                  </a:lnTo>
                  <a:lnTo>
                    <a:pt x="96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0" name="Google Shape;4030;p41"/>
            <p:cNvSpPr/>
            <p:nvPr/>
          </p:nvSpPr>
          <p:spPr>
            <a:xfrm>
              <a:off x="5164050" y="3421900"/>
              <a:ext cx="25025" cy="270650"/>
            </a:xfrm>
            <a:custGeom>
              <a:avLst/>
              <a:gdLst/>
              <a:ahLst/>
              <a:cxnLst/>
              <a:rect l="l" t="t" r="r" b="b"/>
              <a:pathLst>
                <a:path w="1001" h="10826" extrusionOk="0">
                  <a:moveTo>
                    <a:pt x="0" y="0"/>
                  </a:moveTo>
                  <a:lnTo>
                    <a:pt x="0" y="10825"/>
                  </a:lnTo>
                  <a:lnTo>
                    <a:pt x="1001" y="10825"/>
                  </a:lnTo>
                  <a:lnTo>
                    <a:pt x="100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1" name="Google Shape;4031;p41"/>
            <p:cNvSpPr/>
            <p:nvPr/>
          </p:nvSpPr>
          <p:spPr>
            <a:xfrm>
              <a:off x="5029650" y="3605400"/>
              <a:ext cx="54700" cy="20425"/>
            </a:xfrm>
            <a:custGeom>
              <a:avLst/>
              <a:gdLst/>
              <a:ahLst/>
              <a:cxnLst/>
              <a:rect l="l" t="t" r="r" b="b"/>
              <a:pathLst>
                <a:path w="2188" h="817" extrusionOk="0">
                  <a:moveTo>
                    <a:pt x="1" y="0"/>
                  </a:moveTo>
                  <a:lnTo>
                    <a:pt x="1" y="816"/>
                  </a:lnTo>
                  <a:lnTo>
                    <a:pt x="2188" y="816"/>
                  </a:lnTo>
                  <a:lnTo>
                    <a:pt x="2188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2" name="Google Shape;4032;p41"/>
            <p:cNvSpPr/>
            <p:nvPr/>
          </p:nvSpPr>
          <p:spPr>
            <a:xfrm>
              <a:off x="5149200" y="3478425"/>
              <a:ext cx="54725" cy="21350"/>
            </a:xfrm>
            <a:custGeom>
              <a:avLst/>
              <a:gdLst/>
              <a:ahLst/>
              <a:cxnLst/>
              <a:rect l="l" t="t" r="r" b="b"/>
              <a:pathLst>
                <a:path w="2189" h="854" extrusionOk="0">
                  <a:moveTo>
                    <a:pt x="1" y="1"/>
                  </a:moveTo>
                  <a:lnTo>
                    <a:pt x="1" y="853"/>
                  </a:lnTo>
                  <a:lnTo>
                    <a:pt x="2188" y="853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3" name="Google Shape;4033;p41"/>
            <p:cNvSpPr/>
            <p:nvPr/>
          </p:nvSpPr>
          <p:spPr>
            <a:xfrm>
              <a:off x="5029650" y="3482125"/>
              <a:ext cx="54700" cy="21350"/>
            </a:xfrm>
            <a:custGeom>
              <a:avLst/>
              <a:gdLst/>
              <a:ahLst/>
              <a:cxnLst/>
              <a:rect l="l" t="t" r="r" b="b"/>
              <a:pathLst>
                <a:path w="2188" h="854" extrusionOk="0">
                  <a:moveTo>
                    <a:pt x="1" y="1"/>
                  </a:moveTo>
                  <a:lnTo>
                    <a:pt x="1" y="854"/>
                  </a:lnTo>
                  <a:lnTo>
                    <a:pt x="2188" y="854"/>
                  </a:lnTo>
                  <a:lnTo>
                    <a:pt x="2188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4" name="Google Shape;4034;p41"/>
            <p:cNvSpPr/>
            <p:nvPr/>
          </p:nvSpPr>
          <p:spPr>
            <a:xfrm>
              <a:off x="5089900" y="3547000"/>
              <a:ext cx="53775" cy="20425"/>
            </a:xfrm>
            <a:custGeom>
              <a:avLst/>
              <a:gdLst/>
              <a:ahLst/>
              <a:cxnLst/>
              <a:rect l="l" t="t" r="r" b="b"/>
              <a:pathLst>
                <a:path w="2151" h="817" extrusionOk="0">
                  <a:moveTo>
                    <a:pt x="0" y="1"/>
                  </a:moveTo>
                  <a:lnTo>
                    <a:pt x="0" y="816"/>
                  </a:lnTo>
                  <a:lnTo>
                    <a:pt x="2150" y="816"/>
                  </a:lnTo>
                  <a:lnTo>
                    <a:pt x="2150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5" name="Google Shape;4035;p41"/>
            <p:cNvSpPr/>
            <p:nvPr/>
          </p:nvSpPr>
          <p:spPr>
            <a:xfrm>
              <a:off x="5376275" y="3507150"/>
              <a:ext cx="371675" cy="197450"/>
            </a:xfrm>
            <a:custGeom>
              <a:avLst/>
              <a:gdLst/>
              <a:ahLst/>
              <a:cxnLst/>
              <a:rect l="l" t="t" r="r" b="b"/>
              <a:pathLst>
                <a:path w="14867" h="7898" extrusionOk="0">
                  <a:moveTo>
                    <a:pt x="0" y="1"/>
                  </a:moveTo>
                  <a:lnTo>
                    <a:pt x="0" y="7897"/>
                  </a:lnTo>
                  <a:lnTo>
                    <a:pt x="14866" y="7897"/>
                  </a:lnTo>
                  <a:lnTo>
                    <a:pt x="14866" y="2892"/>
                  </a:lnTo>
                  <a:lnTo>
                    <a:pt x="14644" y="2855"/>
                  </a:lnTo>
                  <a:lnTo>
                    <a:pt x="14459" y="2781"/>
                  </a:lnTo>
                  <a:lnTo>
                    <a:pt x="14273" y="2670"/>
                  </a:lnTo>
                  <a:lnTo>
                    <a:pt x="14051" y="2522"/>
                  </a:lnTo>
                  <a:lnTo>
                    <a:pt x="13606" y="2114"/>
                  </a:lnTo>
                  <a:lnTo>
                    <a:pt x="13087" y="1632"/>
                  </a:lnTo>
                  <a:lnTo>
                    <a:pt x="12790" y="1410"/>
                  </a:lnTo>
                  <a:lnTo>
                    <a:pt x="12457" y="1187"/>
                  </a:lnTo>
                  <a:lnTo>
                    <a:pt x="12123" y="965"/>
                  </a:lnTo>
                  <a:lnTo>
                    <a:pt x="11715" y="779"/>
                  </a:lnTo>
                  <a:lnTo>
                    <a:pt x="11270" y="631"/>
                  </a:lnTo>
                  <a:lnTo>
                    <a:pt x="10788" y="520"/>
                  </a:lnTo>
                  <a:lnTo>
                    <a:pt x="10269" y="409"/>
                  </a:lnTo>
                  <a:lnTo>
                    <a:pt x="9083" y="409"/>
                  </a:lnTo>
                  <a:lnTo>
                    <a:pt x="8527" y="483"/>
                  </a:lnTo>
                  <a:lnTo>
                    <a:pt x="8008" y="594"/>
                  </a:lnTo>
                  <a:lnTo>
                    <a:pt x="7563" y="705"/>
                  </a:lnTo>
                  <a:lnTo>
                    <a:pt x="7118" y="891"/>
                  </a:lnTo>
                  <a:lnTo>
                    <a:pt x="6710" y="1039"/>
                  </a:lnTo>
                  <a:lnTo>
                    <a:pt x="5932" y="1447"/>
                  </a:lnTo>
                  <a:lnTo>
                    <a:pt x="5228" y="1817"/>
                  </a:lnTo>
                  <a:lnTo>
                    <a:pt x="4560" y="2151"/>
                  </a:lnTo>
                  <a:lnTo>
                    <a:pt x="4190" y="2262"/>
                  </a:lnTo>
                  <a:lnTo>
                    <a:pt x="3856" y="2373"/>
                  </a:lnTo>
                  <a:lnTo>
                    <a:pt x="3485" y="2448"/>
                  </a:lnTo>
                  <a:lnTo>
                    <a:pt x="3115" y="2485"/>
                  </a:lnTo>
                  <a:lnTo>
                    <a:pt x="2744" y="2448"/>
                  </a:lnTo>
                  <a:lnTo>
                    <a:pt x="2373" y="2373"/>
                  </a:lnTo>
                  <a:lnTo>
                    <a:pt x="2076" y="2225"/>
                  </a:lnTo>
                  <a:lnTo>
                    <a:pt x="1743" y="2077"/>
                  </a:lnTo>
                  <a:lnTo>
                    <a:pt x="1483" y="1891"/>
                  </a:lnTo>
                  <a:lnTo>
                    <a:pt x="1224" y="1669"/>
                  </a:lnTo>
                  <a:lnTo>
                    <a:pt x="1001" y="1447"/>
                  </a:lnTo>
                  <a:lnTo>
                    <a:pt x="779" y="1224"/>
                  </a:lnTo>
                  <a:lnTo>
                    <a:pt x="445" y="779"/>
                  </a:lnTo>
                  <a:lnTo>
                    <a:pt x="186" y="372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6" name="Google Shape;4036;p41"/>
            <p:cNvSpPr/>
            <p:nvPr/>
          </p:nvSpPr>
          <p:spPr>
            <a:xfrm>
              <a:off x="5337350" y="3692525"/>
              <a:ext cx="448600" cy="24125"/>
            </a:xfrm>
            <a:custGeom>
              <a:avLst/>
              <a:gdLst/>
              <a:ahLst/>
              <a:cxnLst/>
              <a:rect l="l" t="t" r="r" b="b"/>
              <a:pathLst>
                <a:path w="17944" h="965" extrusionOk="0">
                  <a:moveTo>
                    <a:pt x="0" y="0"/>
                  </a:moveTo>
                  <a:lnTo>
                    <a:pt x="0" y="964"/>
                  </a:lnTo>
                  <a:lnTo>
                    <a:pt x="17943" y="964"/>
                  </a:lnTo>
                  <a:lnTo>
                    <a:pt x="1794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7" name="Google Shape;4037;p41"/>
            <p:cNvSpPr/>
            <p:nvPr/>
          </p:nvSpPr>
          <p:spPr>
            <a:xfrm>
              <a:off x="5358675" y="3472875"/>
              <a:ext cx="17625" cy="231725"/>
            </a:xfrm>
            <a:custGeom>
              <a:avLst/>
              <a:gdLst/>
              <a:ahLst/>
              <a:cxnLst/>
              <a:rect l="l" t="t" r="r" b="b"/>
              <a:pathLst>
                <a:path w="705" h="9269" extrusionOk="0">
                  <a:moveTo>
                    <a:pt x="0" y="0"/>
                  </a:moveTo>
                  <a:lnTo>
                    <a:pt x="0" y="9268"/>
                  </a:lnTo>
                  <a:lnTo>
                    <a:pt x="704" y="9268"/>
                  </a:lnTo>
                  <a:lnTo>
                    <a:pt x="70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8" name="Google Shape;4038;p41"/>
            <p:cNvSpPr/>
            <p:nvPr/>
          </p:nvSpPr>
          <p:spPr>
            <a:xfrm>
              <a:off x="5747925" y="3472875"/>
              <a:ext cx="16700" cy="231725"/>
            </a:xfrm>
            <a:custGeom>
              <a:avLst/>
              <a:gdLst/>
              <a:ahLst/>
              <a:cxnLst/>
              <a:rect l="l" t="t" r="r" b="b"/>
              <a:pathLst>
                <a:path w="668" h="9269" extrusionOk="0">
                  <a:moveTo>
                    <a:pt x="0" y="0"/>
                  </a:moveTo>
                  <a:lnTo>
                    <a:pt x="0" y="9268"/>
                  </a:lnTo>
                  <a:lnTo>
                    <a:pt x="668" y="9268"/>
                  </a:lnTo>
                  <a:lnTo>
                    <a:pt x="66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39" name="Google Shape;4039;p41"/>
            <p:cNvSpPr/>
            <p:nvPr/>
          </p:nvSpPr>
          <p:spPr>
            <a:xfrm>
              <a:off x="3378100" y="3835250"/>
              <a:ext cx="127000" cy="240050"/>
            </a:xfrm>
            <a:custGeom>
              <a:avLst/>
              <a:gdLst/>
              <a:ahLst/>
              <a:cxnLst/>
              <a:rect l="l" t="t" r="r" b="b"/>
              <a:pathLst>
                <a:path w="5080" h="9602" extrusionOk="0">
                  <a:moveTo>
                    <a:pt x="371" y="0"/>
                  </a:moveTo>
                  <a:lnTo>
                    <a:pt x="223" y="37"/>
                  </a:lnTo>
                  <a:lnTo>
                    <a:pt x="112" y="111"/>
                  </a:lnTo>
                  <a:lnTo>
                    <a:pt x="1" y="223"/>
                  </a:lnTo>
                  <a:lnTo>
                    <a:pt x="1" y="371"/>
                  </a:lnTo>
                  <a:lnTo>
                    <a:pt x="1" y="9231"/>
                  </a:lnTo>
                  <a:lnTo>
                    <a:pt x="1" y="9379"/>
                  </a:lnTo>
                  <a:lnTo>
                    <a:pt x="112" y="9491"/>
                  </a:lnTo>
                  <a:lnTo>
                    <a:pt x="223" y="9565"/>
                  </a:lnTo>
                  <a:lnTo>
                    <a:pt x="371" y="9602"/>
                  </a:lnTo>
                  <a:lnTo>
                    <a:pt x="4672" y="9602"/>
                  </a:lnTo>
                  <a:lnTo>
                    <a:pt x="4820" y="9565"/>
                  </a:lnTo>
                  <a:lnTo>
                    <a:pt x="4968" y="9491"/>
                  </a:lnTo>
                  <a:lnTo>
                    <a:pt x="5042" y="9379"/>
                  </a:lnTo>
                  <a:lnTo>
                    <a:pt x="5079" y="9231"/>
                  </a:lnTo>
                  <a:lnTo>
                    <a:pt x="5079" y="371"/>
                  </a:lnTo>
                  <a:lnTo>
                    <a:pt x="5042" y="223"/>
                  </a:lnTo>
                  <a:lnTo>
                    <a:pt x="4968" y="111"/>
                  </a:lnTo>
                  <a:lnTo>
                    <a:pt x="4820" y="37"/>
                  </a:lnTo>
                  <a:lnTo>
                    <a:pt x="467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0" name="Google Shape;4040;p41"/>
            <p:cNvSpPr/>
            <p:nvPr/>
          </p:nvSpPr>
          <p:spPr>
            <a:xfrm>
              <a:off x="3404050" y="3869525"/>
              <a:ext cx="74175" cy="47300"/>
            </a:xfrm>
            <a:custGeom>
              <a:avLst/>
              <a:gdLst/>
              <a:ahLst/>
              <a:cxnLst/>
              <a:rect l="l" t="t" r="r" b="b"/>
              <a:pathLst>
                <a:path w="2967" h="1892" extrusionOk="0">
                  <a:moveTo>
                    <a:pt x="1483" y="1"/>
                  </a:moveTo>
                  <a:lnTo>
                    <a:pt x="1" y="1892"/>
                  </a:lnTo>
                  <a:lnTo>
                    <a:pt x="2966" y="1892"/>
                  </a:lnTo>
                  <a:lnTo>
                    <a:pt x="148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1" name="Google Shape;4041;p41"/>
            <p:cNvSpPr/>
            <p:nvPr/>
          </p:nvSpPr>
          <p:spPr>
            <a:xfrm>
              <a:off x="3404050" y="3991875"/>
              <a:ext cx="74175" cy="48225"/>
            </a:xfrm>
            <a:custGeom>
              <a:avLst/>
              <a:gdLst/>
              <a:ahLst/>
              <a:cxnLst/>
              <a:rect l="l" t="t" r="r" b="b"/>
              <a:pathLst>
                <a:path w="2967" h="1929" extrusionOk="0">
                  <a:moveTo>
                    <a:pt x="1" y="0"/>
                  </a:moveTo>
                  <a:lnTo>
                    <a:pt x="1483" y="1928"/>
                  </a:lnTo>
                  <a:lnTo>
                    <a:pt x="296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2" name="Google Shape;4042;p41"/>
            <p:cNvSpPr/>
            <p:nvPr/>
          </p:nvSpPr>
          <p:spPr>
            <a:xfrm>
              <a:off x="4116750" y="3835250"/>
              <a:ext cx="127000" cy="240050"/>
            </a:xfrm>
            <a:custGeom>
              <a:avLst/>
              <a:gdLst/>
              <a:ahLst/>
              <a:cxnLst/>
              <a:rect l="l" t="t" r="r" b="b"/>
              <a:pathLst>
                <a:path w="5080" h="9602" extrusionOk="0">
                  <a:moveTo>
                    <a:pt x="372" y="0"/>
                  </a:moveTo>
                  <a:lnTo>
                    <a:pt x="223" y="37"/>
                  </a:lnTo>
                  <a:lnTo>
                    <a:pt x="112" y="111"/>
                  </a:lnTo>
                  <a:lnTo>
                    <a:pt x="38" y="223"/>
                  </a:lnTo>
                  <a:lnTo>
                    <a:pt x="1" y="371"/>
                  </a:lnTo>
                  <a:lnTo>
                    <a:pt x="1" y="9231"/>
                  </a:lnTo>
                  <a:lnTo>
                    <a:pt x="38" y="9379"/>
                  </a:lnTo>
                  <a:lnTo>
                    <a:pt x="112" y="9491"/>
                  </a:lnTo>
                  <a:lnTo>
                    <a:pt x="223" y="9565"/>
                  </a:lnTo>
                  <a:lnTo>
                    <a:pt x="372" y="9602"/>
                  </a:lnTo>
                  <a:lnTo>
                    <a:pt x="4672" y="9602"/>
                  </a:lnTo>
                  <a:lnTo>
                    <a:pt x="4820" y="9565"/>
                  </a:lnTo>
                  <a:lnTo>
                    <a:pt x="4968" y="9491"/>
                  </a:lnTo>
                  <a:lnTo>
                    <a:pt x="5043" y="9379"/>
                  </a:lnTo>
                  <a:lnTo>
                    <a:pt x="5080" y="9231"/>
                  </a:lnTo>
                  <a:lnTo>
                    <a:pt x="5080" y="371"/>
                  </a:lnTo>
                  <a:lnTo>
                    <a:pt x="5043" y="223"/>
                  </a:lnTo>
                  <a:lnTo>
                    <a:pt x="4968" y="111"/>
                  </a:lnTo>
                  <a:lnTo>
                    <a:pt x="4820" y="37"/>
                  </a:lnTo>
                  <a:lnTo>
                    <a:pt x="4672" y="0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3" name="Google Shape;4043;p41"/>
            <p:cNvSpPr/>
            <p:nvPr/>
          </p:nvSpPr>
          <p:spPr>
            <a:xfrm>
              <a:off x="4142700" y="3869525"/>
              <a:ext cx="74175" cy="47300"/>
            </a:xfrm>
            <a:custGeom>
              <a:avLst/>
              <a:gdLst/>
              <a:ahLst/>
              <a:cxnLst/>
              <a:rect l="l" t="t" r="r" b="b"/>
              <a:pathLst>
                <a:path w="2967" h="1892" extrusionOk="0">
                  <a:moveTo>
                    <a:pt x="1484" y="1"/>
                  </a:moveTo>
                  <a:lnTo>
                    <a:pt x="1" y="1892"/>
                  </a:lnTo>
                  <a:lnTo>
                    <a:pt x="2967" y="1892"/>
                  </a:lnTo>
                  <a:lnTo>
                    <a:pt x="1484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4" name="Google Shape;4044;p41"/>
            <p:cNvSpPr/>
            <p:nvPr/>
          </p:nvSpPr>
          <p:spPr>
            <a:xfrm>
              <a:off x="4142700" y="3991875"/>
              <a:ext cx="74175" cy="48225"/>
            </a:xfrm>
            <a:custGeom>
              <a:avLst/>
              <a:gdLst/>
              <a:ahLst/>
              <a:cxnLst/>
              <a:rect l="l" t="t" r="r" b="b"/>
              <a:pathLst>
                <a:path w="2967" h="1929" extrusionOk="0">
                  <a:moveTo>
                    <a:pt x="1" y="0"/>
                  </a:moveTo>
                  <a:lnTo>
                    <a:pt x="1484" y="1928"/>
                  </a:lnTo>
                  <a:lnTo>
                    <a:pt x="296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5" name="Google Shape;4045;p41"/>
            <p:cNvSpPr/>
            <p:nvPr/>
          </p:nvSpPr>
          <p:spPr>
            <a:xfrm>
              <a:off x="2555100" y="3632275"/>
              <a:ext cx="311425" cy="69525"/>
            </a:xfrm>
            <a:custGeom>
              <a:avLst/>
              <a:gdLst/>
              <a:ahLst/>
              <a:cxnLst/>
              <a:rect l="l" t="t" r="r" b="b"/>
              <a:pathLst>
                <a:path w="12457" h="2781" extrusionOk="0">
                  <a:moveTo>
                    <a:pt x="520" y="1"/>
                  </a:moveTo>
                  <a:lnTo>
                    <a:pt x="297" y="38"/>
                  </a:lnTo>
                  <a:lnTo>
                    <a:pt x="149" y="149"/>
                  </a:lnTo>
                  <a:lnTo>
                    <a:pt x="38" y="297"/>
                  </a:lnTo>
                  <a:lnTo>
                    <a:pt x="1" y="482"/>
                  </a:lnTo>
                  <a:lnTo>
                    <a:pt x="1" y="2299"/>
                  </a:lnTo>
                  <a:lnTo>
                    <a:pt x="38" y="2484"/>
                  </a:lnTo>
                  <a:lnTo>
                    <a:pt x="149" y="2633"/>
                  </a:lnTo>
                  <a:lnTo>
                    <a:pt x="297" y="2744"/>
                  </a:lnTo>
                  <a:lnTo>
                    <a:pt x="520" y="2781"/>
                  </a:lnTo>
                  <a:lnTo>
                    <a:pt x="11975" y="2781"/>
                  </a:lnTo>
                  <a:lnTo>
                    <a:pt x="12160" y="2744"/>
                  </a:lnTo>
                  <a:lnTo>
                    <a:pt x="12309" y="2633"/>
                  </a:lnTo>
                  <a:lnTo>
                    <a:pt x="12420" y="2484"/>
                  </a:lnTo>
                  <a:lnTo>
                    <a:pt x="12457" y="2299"/>
                  </a:lnTo>
                  <a:lnTo>
                    <a:pt x="12457" y="482"/>
                  </a:lnTo>
                  <a:lnTo>
                    <a:pt x="12420" y="297"/>
                  </a:lnTo>
                  <a:lnTo>
                    <a:pt x="12309" y="149"/>
                  </a:lnTo>
                  <a:lnTo>
                    <a:pt x="12160" y="38"/>
                  </a:lnTo>
                  <a:lnTo>
                    <a:pt x="1197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6" name="Google Shape;4046;p41"/>
            <p:cNvSpPr/>
            <p:nvPr/>
          </p:nvSpPr>
          <p:spPr>
            <a:xfrm>
              <a:off x="2663550" y="3375550"/>
              <a:ext cx="122350" cy="211325"/>
            </a:xfrm>
            <a:custGeom>
              <a:avLst/>
              <a:gdLst/>
              <a:ahLst/>
              <a:cxnLst/>
              <a:rect l="l" t="t" r="r" b="b"/>
              <a:pathLst>
                <a:path w="4894" h="8453" extrusionOk="0">
                  <a:moveTo>
                    <a:pt x="445" y="1"/>
                  </a:moveTo>
                  <a:lnTo>
                    <a:pt x="297" y="38"/>
                  </a:lnTo>
                  <a:lnTo>
                    <a:pt x="148" y="149"/>
                  </a:lnTo>
                  <a:lnTo>
                    <a:pt x="37" y="297"/>
                  </a:lnTo>
                  <a:lnTo>
                    <a:pt x="0" y="483"/>
                  </a:lnTo>
                  <a:lnTo>
                    <a:pt x="0" y="8008"/>
                  </a:lnTo>
                  <a:lnTo>
                    <a:pt x="37" y="8156"/>
                  </a:lnTo>
                  <a:lnTo>
                    <a:pt x="148" y="8305"/>
                  </a:lnTo>
                  <a:lnTo>
                    <a:pt x="297" y="8416"/>
                  </a:lnTo>
                  <a:lnTo>
                    <a:pt x="445" y="8453"/>
                  </a:lnTo>
                  <a:lnTo>
                    <a:pt x="4449" y="8453"/>
                  </a:lnTo>
                  <a:lnTo>
                    <a:pt x="4634" y="8416"/>
                  </a:lnTo>
                  <a:lnTo>
                    <a:pt x="4782" y="8305"/>
                  </a:lnTo>
                  <a:lnTo>
                    <a:pt x="4857" y="8156"/>
                  </a:lnTo>
                  <a:lnTo>
                    <a:pt x="4894" y="8008"/>
                  </a:lnTo>
                  <a:lnTo>
                    <a:pt x="4894" y="483"/>
                  </a:lnTo>
                  <a:lnTo>
                    <a:pt x="4857" y="297"/>
                  </a:lnTo>
                  <a:lnTo>
                    <a:pt x="4782" y="149"/>
                  </a:lnTo>
                  <a:lnTo>
                    <a:pt x="4634" y="38"/>
                  </a:lnTo>
                  <a:lnTo>
                    <a:pt x="444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7" name="Google Shape;4047;p41"/>
            <p:cNvSpPr/>
            <p:nvPr/>
          </p:nvSpPr>
          <p:spPr>
            <a:xfrm>
              <a:off x="2680225" y="3410775"/>
              <a:ext cx="87150" cy="22275"/>
            </a:xfrm>
            <a:custGeom>
              <a:avLst/>
              <a:gdLst/>
              <a:ahLst/>
              <a:cxnLst/>
              <a:rect l="l" t="t" r="r" b="b"/>
              <a:pathLst>
                <a:path w="3486" h="891" extrusionOk="0">
                  <a:moveTo>
                    <a:pt x="445" y="0"/>
                  </a:moveTo>
                  <a:lnTo>
                    <a:pt x="297" y="37"/>
                  </a:lnTo>
                  <a:lnTo>
                    <a:pt x="149" y="112"/>
                  </a:lnTo>
                  <a:lnTo>
                    <a:pt x="37" y="260"/>
                  </a:lnTo>
                  <a:lnTo>
                    <a:pt x="0" y="445"/>
                  </a:lnTo>
                  <a:lnTo>
                    <a:pt x="37" y="631"/>
                  </a:lnTo>
                  <a:lnTo>
                    <a:pt x="149" y="779"/>
                  </a:lnTo>
                  <a:lnTo>
                    <a:pt x="297" y="853"/>
                  </a:lnTo>
                  <a:lnTo>
                    <a:pt x="445" y="890"/>
                  </a:lnTo>
                  <a:lnTo>
                    <a:pt x="3040" y="890"/>
                  </a:lnTo>
                  <a:lnTo>
                    <a:pt x="3226" y="853"/>
                  </a:lnTo>
                  <a:lnTo>
                    <a:pt x="3374" y="779"/>
                  </a:lnTo>
                  <a:lnTo>
                    <a:pt x="3448" y="631"/>
                  </a:lnTo>
                  <a:lnTo>
                    <a:pt x="3485" y="445"/>
                  </a:lnTo>
                  <a:lnTo>
                    <a:pt x="3448" y="260"/>
                  </a:lnTo>
                  <a:lnTo>
                    <a:pt x="3374" y="112"/>
                  </a:lnTo>
                  <a:lnTo>
                    <a:pt x="3226" y="37"/>
                  </a:lnTo>
                  <a:lnTo>
                    <a:pt x="3040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8" name="Google Shape;4048;p41"/>
            <p:cNvSpPr/>
            <p:nvPr/>
          </p:nvSpPr>
          <p:spPr>
            <a:xfrm>
              <a:off x="2680225" y="3451550"/>
              <a:ext cx="87150" cy="23200"/>
            </a:xfrm>
            <a:custGeom>
              <a:avLst/>
              <a:gdLst/>
              <a:ahLst/>
              <a:cxnLst/>
              <a:rect l="l" t="t" r="r" b="b"/>
              <a:pathLst>
                <a:path w="3486" h="928" extrusionOk="0">
                  <a:moveTo>
                    <a:pt x="223" y="1"/>
                  </a:moveTo>
                  <a:lnTo>
                    <a:pt x="149" y="38"/>
                  </a:lnTo>
                  <a:lnTo>
                    <a:pt x="75" y="75"/>
                  </a:lnTo>
                  <a:lnTo>
                    <a:pt x="37" y="149"/>
                  </a:lnTo>
                  <a:lnTo>
                    <a:pt x="0" y="223"/>
                  </a:lnTo>
                  <a:lnTo>
                    <a:pt x="0" y="705"/>
                  </a:lnTo>
                  <a:lnTo>
                    <a:pt x="37" y="779"/>
                  </a:lnTo>
                  <a:lnTo>
                    <a:pt x="75" y="853"/>
                  </a:lnTo>
                  <a:lnTo>
                    <a:pt x="149" y="890"/>
                  </a:lnTo>
                  <a:lnTo>
                    <a:pt x="223" y="927"/>
                  </a:lnTo>
                  <a:lnTo>
                    <a:pt x="3300" y="927"/>
                  </a:lnTo>
                  <a:lnTo>
                    <a:pt x="3374" y="890"/>
                  </a:lnTo>
                  <a:lnTo>
                    <a:pt x="3448" y="853"/>
                  </a:lnTo>
                  <a:lnTo>
                    <a:pt x="3485" y="779"/>
                  </a:lnTo>
                  <a:lnTo>
                    <a:pt x="3485" y="705"/>
                  </a:lnTo>
                  <a:lnTo>
                    <a:pt x="3485" y="223"/>
                  </a:lnTo>
                  <a:lnTo>
                    <a:pt x="3485" y="149"/>
                  </a:lnTo>
                  <a:lnTo>
                    <a:pt x="3448" y="75"/>
                  </a:lnTo>
                  <a:lnTo>
                    <a:pt x="3374" y="38"/>
                  </a:lnTo>
                  <a:lnTo>
                    <a:pt x="330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49" name="Google Shape;4049;p41"/>
            <p:cNvSpPr/>
            <p:nvPr/>
          </p:nvSpPr>
          <p:spPr>
            <a:xfrm>
              <a:off x="2680225" y="3493250"/>
              <a:ext cx="87150" cy="23200"/>
            </a:xfrm>
            <a:custGeom>
              <a:avLst/>
              <a:gdLst/>
              <a:ahLst/>
              <a:cxnLst/>
              <a:rect l="l" t="t" r="r" b="b"/>
              <a:pathLst>
                <a:path w="3486" h="928" extrusionOk="0">
                  <a:moveTo>
                    <a:pt x="445" y="1"/>
                  </a:moveTo>
                  <a:lnTo>
                    <a:pt x="297" y="38"/>
                  </a:lnTo>
                  <a:lnTo>
                    <a:pt x="149" y="149"/>
                  </a:lnTo>
                  <a:lnTo>
                    <a:pt x="37" y="297"/>
                  </a:lnTo>
                  <a:lnTo>
                    <a:pt x="0" y="446"/>
                  </a:lnTo>
                  <a:lnTo>
                    <a:pt x="37" y="631"/>
                  </a:lnTo>
                  <a:lnTo>
                    <a:pt x="149" y="779"/>
                  </a:lnTo>
                  <a:lnTo>
                    <a:pt x="297" y="890"/>
                  </a:lnTo>
                  <a:lnTo>
                    <a:pt x="445" y="928"/>
                  </a:lnTo>
                  <a:lnTo>
                    <a:pt x="3040" y="928"/>
                  </a:lnTo>
                  <a:lnTo>
                    <a:pt x="3226" y="890"/>
                  </a:lnTo>
                  <a:lnTo>
                    <a:pt x="3374" y="779"/>
                  </a:lnTo>
                  <a:lnTo>
                    <a:pt x="3448" y="631"/>
                  </a:lnTo>
                  <a:lnTo>
                    <a:pt x="3485" y="446"/>
                  </a:lnTo>
                  <a:lnTo>
                    <a:pt x="3448" y="297"/>
                  </a:lnTo>
                  <a:lnTo>
                    <a:pt x="3374" y="149"/>
                  </a:lnTo>
                  <a:lnTo>
                    <a:pt x="3226" y="38"/>
                  </a:lnTo>
                  <a:lnTo>
                    <a:pt x="304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0" name="Google Shape;4050;p41"/>
            <p:cNvSpPr/>
            <p:nvPr/>
          </p:nvSpPr>
          <p:spPr>
            <a:xfrm>
              <a:off x="2680225" y="3534950"/>
              <a:ext cx="87150" cy="22275"/>
            </a:xfrm>
            <a:custGeom>
              <a:avLst/>
              <a:gdLst/>
              <a:ahLst/>
              <a:cxnLst/>
              <a:rect l="l" t="t" r="r" b="b"/>
              <a:pathLst>
                <a:path w="3486" h="891" extrusionOk="0">
                  <a:moveTo>
                    <a:pt x="445" y="1"/>
                  </a:moveTo>
                  <a:lnTo>
                    <a:pt x="297" y="38"/>
                  </a:lnTo>
                  <a:lnTo>
                    <a:pt x="149" y="149"/>
                  </a:lnTo>
                  <a:lnTo>
                    <a:pt x="37" y="260"/>
                  </a:lnTo>
                  <a:lnTo>
                    <a:pt x="0" y="446"/>
                  </a:lnTo>
                  <a:lnTo>
                    <a:pt x="37" y="631"/>
                  </a:lnTo>
                  <a:lnTo>
                    <a:pt x="149" y="779"/>
                  </a:lnTo>
                  <a:lnTo>
                    <a:pt x="297" y="854"/>
                  </a:lnTo>
                  <a:lnTo>
                    <a:pt x="445" y="891"/>
                  </a:lnTo>
                  <a:lnTo>
                    <a:pt x="3040" y="891"/>
                  </a:lnTo>
                  <a:lnTo>
                    <a:pt x="3226" y="854"/>
                  </a:lnTo>
                  <a:lnTo>
                    <a:pt x="3374" y="779"/>
                  </a:lnTo>
                  <a:lnTo>
                    <a:pt x="3448" y="631"/>
                  </a:lnTo>
                  <a:lnTo>
                    <a:pt x="3485" y="446"/>
                  </a:lnTo>
                  <a:lnTo>
                    <a:pt x="3448" y="260"/>
                  </a:lnTo>
                  <a:lnTo>
                    <a:pt x="3374" y="149"/>
                  </a:lnTo>
                  <a:lnTo>
                    <a:pt x="3226" y="38"/>
                  </a:lnTo>
                  <a:lnTo>
                    <a:pt x="304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51" name="Google Shape;4051;p41"/>
          <p:cNvGrpSpPr/>
          <p:nvPr/>
        </p:nvGrpSpPr>
        <p:grpSpPr>
          <a:xfrm>
            <a:off x="391575" y="742650"/>
            <a:ext cx="537950" cy="537975"/>
            <a:chOff x="5709600" y="3301225"/>
            <a:chExt cx="537950" cy="537975"/>
          </a:xfrm>
        </p:grpSpPr>
        <p:sp>
          <p:nvSpPr>
            <p:cNvPr id="4052" name="Google Shape;4052;p41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extrusionOk="0">
                  <a:moveTo>
                    <a:pt x="10759" y="1"/>
                  </a:moveTo>
                  <a:lnTo>
                    <a:pt x="10235" y="20"/>
                  </a:lnTo>
                  <a:lnTo>
                    <a:pt x="9710" y="57"/>
                  </a:lnTo>
                  <a:lnTo>
                    <a:pt x="9185" y="113"/>
                  </a:lnTo>
                  <a:lnTo>
                    <a:pt x="8660" y="207"/>
                  </a:lnTo>
                  <a:lnTo>
                    <a:pt x="8154" y="320"/>
                  </a:lnTo>
                  <a:lnTo>
                    <a:pt x="7629" y="469"/>
                  </a:lnTo>
                  <a:lnTo>
                    <a:pt x="7123" y="638"/>
                  </a:lnTo>
                  <a:lnTo>
                    <a:pt x="6617" y="826"/>
                  </a:lnTo>
                  <a:lnTo>
                    <a:pt x="6130" y="1051"/>
                  </a:lnTo>
                  <a:lnTo>
                    <a:pt x="5624" y="1313"/>
                  </a:lnTo>
                  <a:lnTo>
                    <a:pt x="5155" y="1575"/>
                  </a:lnTo>
                  <a:lnTo>
                    <a:pt x="4687" y="1875"/>
                  </a:lnTo>
                  <a:lnTo>
                    <a:pt x="4255" y="2194"/>
                  </a:lnTo>
                  <a:lnTo>
                    <a:pt x="3824" y="2531"/>
                  </a:lnTo>
                  <a:lnTo>
                    <a:pt x="3431" y="2887"/>
                  </a:lnTo>
                  <a:lnTo>
                    <a:pt x="3056" y="3262"/>
                  </a:lnTo>
                  <a:lnTo>
                    <a:pt x="2700" y="3656"/>
                  </a:lnTo>
                  <a:lnTo>
                    <a:pt x="2362" y="4049"/>
                  </a:lnTo>
                  <a:lnTo>
                    <a:pt x="2044" y="4462"/>
                  </a:lnTo>
                  <a:lnTo>
                    <a:pt x="1744" y="4893"/>
                  </a:lnTo>
                  <a:lnTo>
                    <a:pt x="1481" y="5343"/>
                  </a:lnTo>
                  <a:lnTo>
                    <a:pt x="1219" y="5793"/>
                  </a:lnTo>
                  <a:lnTo>
                    <a:pt x="994" y="6261"/>
                  </a:lnTo>
                  <a:lnTo>
                    <a:pt x="788" y="6730"/>
                  </a:lnTo>
                  <a:lnTo>
                    <a:pt x="619" y="7217"/>
                  </a:lnTo>
                  <a:lnTo>
                    <a:pt x="451" y="7704"/>
                  </a:lnTo>
                  <a:lnTo>
                    <a:pt x="319" y="8210"/>
                  </a:lnTo>
                  <a:lnTo>
                    <a:pt x="207" y="8717"/>
                  </a:lnTo>
                  <a:lnTo>
                    <a:pt x="113" y="9223"/>
                  </a:lnTo>
                  <a:lnTo>
                    <a:pt x="57" y="9729"/>
                  </a:lnTo>
                  <a:lnTo>
                    <a:pt x="19" y="10253"/>
                  </a:lnTo>
                  <a:lnTo>
                    <a:pt x="1" y="10778"/>
                  </a:lnTo>
                  <a:lnTo>
                    <a:pt x="19" y="11284"/>
                  </a:lnTo>
                  <a:lnTo>
                    <a:pt x="57" y="11809"/>
                  </a:lnTo>
                  <a:lnTo>
                    <a:pt x="132" y="12334"/>
                  </a:lnTo>
                  <a:lnTo>
                    <a:pt x="207" y="12859"/>
                  </a:lnTo>
                  <a:lnTo>
                    <a:pt x="338" y="13365"/>
                  </a:lnTo>
                  <a:lnTo>
                    <a:pt x="469" y="13890"/>
                  </a:lnTo>
                  <a:lnTo>
                    <a:pt x="638" y="14396"/>
                  </a:lnTo>
                  <a:lnTo>
                    <a:pt x="844" y="14902"/>
                  </a:lnTo>
                  <a:lnTo>
                    <a:pt x="1069" y="15408"/>
                  </a:lnTo>
                  <a:lnTo>
                    <a:pt x="1313" y="15895"/>
                  </a:lnTo>
                  <a:lnTo>
                    <a:pt x="1594" y="16364"/>
                  </a:lnTo>
                  <a:lnTo>
                    <a:pt x="1894" y="16832"/>
                  </a:lnTo>
                  <a:lnTo>
                    <a:pt x="2212" y="17263"/>
                  </a:lnTo>
                  <a:lnTo>
                    <a:pt x="2550" y="17695"/>
                  </a:lnTo>
                  <a:lnTo>
                    <a:pt x="2906" y="18088"/>
                  </a:lnTo>
                  <a:lnTo>
                    <a:pt x="3262" y="18463"/>
                  </a:lnTo>
                  <a:lnTo>
                    <a:pt x="3656" y="18838"/>
                  </a:lnTo>
                  <a:lnTo>
                    <a:pt x="4068" y="19175"/>
                  </a:lnTo>
                  <a:lnTo>
                    <a:pt x="4480" y="19475"/>
                  </a:lnTo>
                  <a:lnTo>
                    <a:pt x="4911" y="19775"/>
                  </a:lnTo>
                  <a:lnTo>
                    <a:pt x="5343" y="20056"/>
                  </a:lnTo>
                  <a:lnTo>
                    <a:pt x="5811" y="20300"/>
                  </a:lnTo>
                  <a:lnTo>
                    <a:pt x="6261" y="20525"/>
                  </a:lnTo>
                  <a:lnTo>
                    <a:pt x="6748" y="20731"/>
                  </a:lnTo>
                  <a:lnTo>
                    <a:pt x="7217" y="20918"/>
                  </a:lnTo>
                  <a:lnTo>
                    <a:pt x="7723" y="21068"/>
                  </a:lnTo>
                  <a:lnTo>
                    <a:pt x="8210" y="21200"/>
                  </a:lnTo>
                  <a:lnTo>
                    <a:pt x="8716" y="21312"/>
                  </a:lnTo>
                  <a:lnTo>
                    <a:pt x="9222" y="21406"/>
                  </a:lnTo>
                  <a:lnTo>
                    <a:pt x="9747" y="21462"/>
                  </a:lnTo>
                  <a:lnTo>
                    <a:pt x="10253" y="21499"/>
                  </a:lnTo>
                  <a:lnTo>
                    <a:pt x="10778" y="21518"/>
                  </a:lnTo>
                  <a:lnTo>
                    <a:pt x="11303" y="21499"/>
                  </a:lnTo>
                  <a:lnTo>
                    <a:pt x="11828" y="21462"/>
                  </a:lnTo>
                  <a:lnTo>
                    <a:pt x="12334" y="21387"/>
                  </a:lnTo>
                  <a:lnTo>
                    <a:pt x="12859" y="21312"/>
                  </a:lnTo>
                  <a:lnTo>
                    <a:pt x="13383" y="21181"/>
                  </a:lnTo>
                  <a:lnTo>
                    <a:pt x="13889" y="21050"/>
                  </a:lnTo>
                  <a:lnTo>
                    <a:pt x="14396" y="20881"/>
                  </a:lnTo>
                  <a:lnTo>
                    <a:pt x="14902" y="20675"/>
                  </a:lnTo>
                  <a:lnTo>
                    <a:pt x="15408" y="20450"/>
                  </a:lnTo>
                  <a:lnTo>
                    <a:pt x="15895" y="20206"/>
                  </a:lnTo>
                  <a:lnTo>
                    <a:pt x="16382" y="19925"/>
                  </a:lnTo>
                  <a:lnTo>
                    <a:pt x="16832" y="19625"/>
                  </a:lnTo>
                  <a:lnTo>
                    <a:pt x="17282" y="19306"/>
                  </a:lnTo>
                  <a:lnTo>
                    <a:pt x="17694" y="18969"/>
                  </a:lnTo>
                  <a:lnTo>
                    <a:pt x="18107" y="18613"/>
                  </a:lnTo>
                  <a:lnTo>
                    <a:pt x="18482" y="18257"/>
                  </a:lnTo>
                  <a:lnTo>
                    <a:pt x="18838" y="17863"/>
                  </a:lnTo>
                  <a:lnTo>
                    <a:pt x="19175" y="17470"/>
                  </a:lnTo>
                  <a:lnTo>
                    <a:pt x="19494" y="17039"/>
                  </a:lnTo>
                  <a:lnTo>
                    <a:pt x="19794" y="16607"/>
                  </a:lnTo>
                  <a:lnTo>
                    <a:pt x="20056" y="16176"/>
                  </a:lnTo>
                  <a:lnTo>
                    <a:pt x="20300" y="15727"/>
                  </a:lnTo>
                  <a:lnTo>
                    <a:pt x="20525" y="15258"/>
                  </a:lnTo>
                  <a:lnTo>
                    <a:pt x="20731" y="14771"/>
                  </a:lnTo>
                  <a:lnTo>
                    <a:pt x="20918" y="14302"/>
                  </a:lnTo>
                  <a:lnTo>
                    <a:pt x="21087" y="13796"/>
                  </a:lnTo>
                  <a:lnTo>
                    <a:pt x="21218" y="13309"/>
                  </a:lnTo>
                  <a:lnTo>
                    <a:pt x="21331" y="12803"/>
                  </a:lnTo>
                  <a:lnTo>
                    <a:pt x="21406" y="12297"/>
                  </a:lnTo>
                  <a:lnTo>
                    <a:pt x="21462" y="11772"/>
                  </a:lnTo>
                  <a:lnTo>
                    <a:pt x="21499" y="11266"/>
                  </a:lnTo>
                  <a:lnTo>
                    <a:pt x="21518" y="10741"/>
                  </a:lnTo>
                  <a:lnTo>
                    <a:pt x="21499" y="10216"/>
                  </a:lnTo>
                  <a:lnTo>
                    <a:pt x="21462" y="9691"/>
                  </a:lnTo>
                  <a:lnTo>
                    <a:pt x="21406" y="9185"/>
                  </a:lnTo>
                  <a:lnTo>
                    <a:pt x="21312" y="8660"/>
                  </a:lnTo>
                  <a:lnTo>
                    <a:pt x="21199" y="8135"/>
                  </a:lnTo>
                  <a:lnTo>
                    <a:pt x="21049" y="7629"/>
                  </a:lnTo>
                  <a:lnTo>
                    <a:pt x="20881" y="7123"/>
                  </a:lnTo>
                  <a:lnTo>
                    <a:pt x="20693" y="6617"/>
                  </a:lnTo>
                  <a:lnTo>
                    <a:pt x="20468" y="6111"/>
                  </a:lnTo>
                  <a:lnTo>
                    <a:pt x="20206" y="5624"/>
                  </a:lnTo>
                  <a:lnTo>
                    <a:pt x="19944" y="5137"/>
                  </a:lnTo>
                  <a:lnTo>
                    <a:pt x="19644" y="4687"/>
                  </a:lnTo>
                  <a:lnTo>
                    <a:pt x="19325" y="4237"/>
                  </a:lnTo>
                  <a:lnTo>
                    <a:pt x="18988" y="3825"/>
                  </a:lnTo>
                  <a:lnTo>
                    <a:pt x="18632" y="3412"/>
                  </a:lnTo>
                  <a:lnTo>
                    <a:pt x="18257" y="3037"/>
                  </a:lnTo>
                  <a:lnTo>
                    <a:pt x="17882" y="2681"/>
                  </a:lnTo>
                  <a:lnTo>
                    <a:pt x="17469" y="2344"/>
                  </a:lnTo>
                  <a:lnTo>
                    <a:pt x="17057" y="2025"/>
                  </a:lnTo>
                  <a:lnTo>
                    <a:pt x="16626" y="1744"/>
                  </a:lnTo>
                  <a:lnTo>
                    <a:pt x="16176" y="1463"/>
                  </a:lnTo>
                  <a:lnTo>
                    <a:pt x="15726" y="1219"/>
                  </a:lnTo>
                  <a:lnTo>
                    <a:pt x="15258" y="994"/>
                  </a:lnTo>
                  <a:lnTo>
                    <a:pt x="14789" y="788"/>
                  </a:lnTo>
                  <a:lnTo>
                    <a:pt x="14302" y="601"/>
                  </a:lnTo>
                  <a:lnTo>
                    <a:pt x="13815" y="451"/>
                  </a:lnTo>
                  <a:lnTo>
                    <a:pt x="13308" y="301"/>
                  </a:lnTo>
                  <a:lnTo>
                    <a:pt x="12802" y="207"/>
                  </a:lnTo>
                  <a:lnTo>
                    <a:pt x="12296" y="113"/>
                  </a:lnTo>
                  <a:lnTo>
                    <a:pt x="11790" y="57"/>
                  </a:lnTo>
                  <a:lnTo>
                    <a:pt x="11265" y="20"/>
                  </a:lnTo>
                  <a:lnTo>
                    <a:pt x="10759" y="1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3" name="Google Shape;4053;p41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fill="none" extrusionOk="0">
                  <a:moveTo>
                    <a:pt x="1313" y="15895"/>
                  </a:moveTo>
                  <a:lnTo>
                    <a:pt x="1313" y="15895"/>
                  </a:lnTo>
                  <a:lnTo>
                    <a:pt x="1069" y="15408"/>
                  </a:lnTo>
                  <a:lnTo>
                    <a:pt x="844" y="14902"/>
                  </a:lnTo>
                  <a:lnTo>
                    <a:pt x="638" y="14396"/>
                  </a:lnTo>
                  <a:lnTo>
                    <a:pt x="469" y="13890"/>
                  </a:lnTo>
                  <a:lnTo>
                    <a:pt x="338" y="13365"/>
                  </a:lnTo>
                  <a:lnTo>
                    <a:pt x="207" y="12859"/>
                  </a:lnTo>
                  <a:lnTo>
                    <a:pt x="132" y="12334"/>
                  </a:lnTo>
                  <a:lnTo>
                    <a:pt x="57" y="11809"/>
                  </a:lnTo>
                  <a:lnTo>
                    <a:pt x="19" y="11284"/>
                  </a:lnTo>
                  <a:lnTo>
                    <a:pt x="1" y="10778"/>
                  </a:lnTo>
                  <a:lnTo>
                    <a:pt x="19" y="10253"/>
                  </a:lnTo>
                  <a:lnTo>
                    <a:pt x="57" y="9729"/>
                  </a:lnTo>
                  <a:lnTo>
                    <a:pt x="113" y="9223"/>
                  </a:lnTo>
                  <a:lnTo>
                    <a:pt x="207" y="8717"/>
                  </a:lnTo>
                  <a:lnTo>
                    <a:pt x="319" y="8210"/>
                  </a:lnTo>
                  <a:lnTo>
                    <a:pt x="451" y="7704"/>
                  </a:lnTo>
                  <a:lnTo>
                    <a:pt x="619" y="7217"/>
                  </a:lnTo>
                  <a:lnTo>
                    <a:pt x="788" y="6730"/>
                  </a:lnTo>
                  <a:lnTo>
                    <a:pt x="994" y="6261"/>
                  </a:lnTo>
                  <a:lnTo>
                    <a:pt x="1219" y="5793"/>
                  </a:lnTo>
                  <a:lnTo>
                    <a:pt x="1481" y="5343"/>
                  </a:lnTo>
                  <a:lnTo>
                    <a:pt x="1744" y="4893"/>
                  </a:lnTo>
                  <a:lnTo>
                    <a:pt x="2044" y="4462"/>
                  </a:lnTo>
                  <a:lnTo>
                    <a:pt x="2362" y="4049"/>
                  </a:lnTo>
                  <a:lnTo>
                    <a:pt x="2700" y="3656"/>
                  </a:lnTo>
                  <a:lnTo>
                    <a:pt x="3056" y="3262"/>
                  </a:lnTo>
                  <a:lnTo>
                    <a:pt x="3431" y="2887"/>
                  </a:lnTo>
                  <a:lnTo>
                    <a:pt x="3824" y="2531"/>
                  </a:lnTo>
                  <a:lnTo>
                    <a:pt x="4255" y="2194"/>
                  </a:lnTo>
                  <a:lnTo>
                    <a:pt x="4687" y="1875"/>
                  </a:lnTo>
                  <a:lnTo>
                    <a:pt x="5155" y="1575"/>
                  </a:lnTo>
                  <a:lnTo>
                    <a:pt x="5624" y="1313"/>
                  </a:lnTo>
                  <a:lnTo>
                    <a:pt x="5624" y="1313"/>
                  </a:lnTo>
                  <a:lnTo>
                    <a:pt x="6130" y="1051"/>
                  </a:lnTo>
                  <a:lnTo>
                    <a:pt x="6617" y="826"/>
                  </a:lnTo>
                  <a:lnTo>
                    <a:pt x="7123" y="638"/>
                  </a:lnTo>
                  <a:lnTo>
                    <a:pt x="7629" y="469"/>
                  </a:lnTo>
                  <a:lnTo>
                    <a:pt x="8154" y="320"/>
                  </a:lnTo>
                  <a:lnTo>
                    <a:pt x="8660" y="207"/>
                  </a:lnTo>
                  <a:lnTo>
                    <a:pt x="9185" y="113"/>
                  </a:lnTo>
                  <a:lnTo>
                    <a:pt x="9710" y="57"/>
                  </a:lnTo>
                  <a:lnTo>
                    <a:pt x="10235" y="20"/>
                  </a:lnTo>
                  <a:lnTo>
                    <a:pt x="10759" y="1"/>
                  </a:lnTo>
                  <a:lnTo>
                    <a:pt x="11265" y="20"/>
                  </a:lnTo>
                  <a:lnTo>
                    <a:pt x="11790" y="57"/>
                  </a:lnTo>
                  <a:lnTo>
                    <a:pt x="12296" y="113"/>
                  </a:lnTo>
                  <a:lnTo>
                    <a:pt x="12802" y="207"/>
                  </a:lnTo>
                  <a:lnTo>
                    <a:pt x="13308" y="301"/>
                  </a:lnTo>
                  <a:lnTo>
                    <a:pt x="13815" y="451"/>
                  </a:lnTo>
                  <a:lnTo>
                    <a:pt x="14302" y="601"/>
                  </a:lnTo>
                  <a:lnTo>
                    <a:pt x="14789" y="788"/>
                  </a:lnTo>
                  <a:lnTo>
                    <a:pt x="15258" y="994"/>
                  </a:lnTo>
                  <a:lnTo>
                    <a:pt x="15726" y="1219"/>
                  </a:lnTo>
                  <a:lnTo>
                    <a:pt x="16176" y="1463"/>
                  </a:lnTo>
                  <a:lnTo>
                    <a:pt x="16626" y="1744"/>
                  </a:lnTo>
                  <a:lnTo>
                    <a:pt x="17057" y="2025"/>
                  </a:lnTo>
                  <a:lnTo>
                    <a:pt x="17469" y="2344"/>
                  </a:lnTo>
                  <a:lnTo>
                    <a:pt x="17882" y="2681"/>
                  </a:lnTo>
                  <a:lnTo>
                    <a:pt x="18257" y="3037"/>
                  </a:lnTo>
                  <a:lnTo>
                    <a:pt x="18632" y="3412"/>
                  </a:lnTo>
                  <a:lnTo>
                    <a:pt x="18988" y="3825"/>
                  </a:lnTo>
                  <a:lnTo>
                    <a:pt x="19325" y="4237"/>
                  </a:lnTo>
                  <a:lnTo>
                    <a:pt x="19644" y="4687"/>
                  </a:lnTo>
                  <a:lnTo>
                    <a:pt x="19944" y="5137"/>
                  </a:lnTo>
                  <a:lnTo>
                    <a:pt x="20206" y="5624"/>
                  </a:lnTo>
                  <a:lnTo>
                    <a:pt x="20206" y="5624"/>
                  </a:lnTo>
                  <a:lnTo>
                    <a:pt x="20468" y="6111"/>
                  </a:lnTo>
                  <a:lnTo>
                    <a:pt x="20693" y="6617"/>
                  </a:lnTo>
                  <a:lnTo>
                    <a:pt x="20881" y="7123"/>
                  </a:lnTo>
                  <a:lnTo>
                    <a:pt x="21049" y="7629"/>
                  </a:lnTo>
                  <a:lnTo>
                    <a:pt x="21199" y="8135"/>
                  </a:lnTo>
                  <a:lnTo>
                    <a:pt x="21312" y="8660"/>
                  </a:lnTo>
                  <a:lnTo>
                    <a:pt x="21406" y="9185"/>
                  </a:lnTo>
                  <a:lnTo>
                    <a:pt x="21462" y="9691"/>
                  </a:lnTo>
                  <a:lnTo>
                    <a:pt x="21499" y="10216"/>
                  </a:lnTo>
                  <a:lnTo>
                    <a:pt x="21518" y="10741"/>
                  </a:lnTo>
                  <a:lnTo>
                    <a:pt x="21499" y="11266"/>
                  </a:lnTo>
                  <a:lnTo>
                    <a:pt x="21462" y="11772"/>
                  </a:lnTo>
                  <a:lnTo>
                    <a:pt x="21406" y="12297"/>
                  </a:lnTo>
                  <a:lnTo>
                    <a:pt x="21331" y="12803"/>
                  </a:lnTo>
                  <a:lnTo>
                    <a:pt x="21218" y="13309"/>
                  </a:lnTo>
                  <a:lnTo>
                    <a:pt x="21087" y="13796"/>
                  </a:lnTo>
                  <a:lnTo>
                    <a:pt x="20918" y="14302"/>
                  </a:lnTo>
                  <a:lnTo>
                    <a:pt x="20731" y="14771"/>
                  </a:lnTo>
                  <a:lnTo>
                    <a:pt x="20525" y="15258"/>
                  </a:lnTo>
                  <a:lnTo>
                    <a:pt x="20300" y="15727"/>
                  </a:lnTo>
                  <a:lnTo>
                    <a:pt x="20056" y="16176"/>
                  </a:lnTo>
                  <a:lnTo>
                    <a:pt x="19794" y="16607"/>
                  </a:lnTo>
                  <a:lnTo>
                    <a:pt x="19494" y="17039"/>
                  </a:lnTo>
                  <a:lnTo>
                    <a:pt x="19175" y="17470"/>
                  </a:lnTo>
                  <a:lnTo>
                    <a:pt x="18838" y="17863"/>
                  </a:lnTo>
                  <a:lnTo>
                    <a:pt x="18482" y="18257"/>
                  </a:lnTo>
                  <a:lnTo>
                    <a:pt x="18107" y="18613"/>
                  </a:lnTo>
                  <a:lnTo>
                    <a:pt x="17694" y="18969"/>
                  </a:lnTo>
                  <a:lnTo>
                    <a:pt x="17282" y="19306"/>
                  </a:lnTo>
                  <a:lnTo>
                    <a:pt x="16832" y="19625"/>
                  </a:lnTo>
                  <a:lnTo>
                    <a:pt x="16382" y="19925"/>
                  </a:lnTo>
                  <a:lnTo>
                    <a:pt x="15895" y="20206"/>
                  </a:lnTo>
                  <a:lnTo>
                    <a:pt x="15895" y="20206"/>
                  </a:lnTo>
                  <a:lnTo>
                    <a:pt x="15408" y="20450"/>
                  </a:lnTo>
                  <a:lnTo>
                    <a:pt x="14902" y="20675"/>
                  </a:lnTo>
                  <a:lnTo>
                    <a:pt x="14396" y="20881"/>
                  </a:lnTo>
                  <a:lnTo>
                    <a:pt x="13889" y="21050"/>
                  </a:lnTo>
                  <a:lnTo>
                    <a:pt x="13383" y="21181"/>
                  </a:lnTo>
                  <a:lnTo>
                    <a:pt x="12859" y="21312"/>
                  </a:lnTo>
                  <a:lnTo>
                    <a:pt x="12334" y="21387"/>
                  </a:lnTo>
                  <a:lnTo>
                    <a:pt x="11828" y="21462"/>
                  </a:lnTo>
                  <a:lnTo>
                    <a:pt x="11303" y="21499"/>
                  </a:lnTo>
                  <a:lnTo>
                    <a:pt x="10778" y="21518"/>
                  </a:lnTo>
                  <a:lnTo>
                    <a:pt x="10253" y="21499"/>
                  </a:lnTo>
                  <a:lnTo>
                    <a:pt x="9747" y="21462"/>
                  </a:lnTo>
                  <a:lnTo>
                    <a:pt x="9222" y="21406"/>
                  </a:lnTo>
                  <a:lnTo>
                    <a:pt x="8716" y="21312"/>
                  </a:lnTo>
                  <a:lnTo>
                    <a:pt x="8210" y="21200"/>
                  </a:lnTo>
                  <a:lnTo>
                    <a:pt x="7723" y="21068"/>
                  </a:lnTo>
                  <a:lnTo>
                    <a:pt x="7217" y="20918"/>
                  </a:lnTo>
                  <a:lnTo>
                    <a:pt x="6748" y="20731"/>
                  </a:lnTo>
                  <a:lnTo>
                    <a:pt x="6261" y="20525"/>
                  </a:lnTo>
                  <a:lnTo>
                    <a:pt x="5811" y="20300"/>
                  </a:lnTo>
                  <a:lnTo>
                    <a:pt x="5343" y="20056"/>
                  </a:lnTo>
                  <a:lnTo>
                    <a:pt x="4911" y="19775"/>
                  </a:lnTo>
                  <a:lnTo>
                    <a:pt x="4480" y="19475"/>
                  </a:lnTo>
                  <a:lnTo>
                    <a:pt x="4068" y="19175"/>
                  </a:lnTo>
                  <a:lnTo>
                    <a:pt x="3656" y="18838"/>
                  </a:lnTo>
                  <a:lnTo>
                    <a:pt x="3262" y="18463"/>
                  </a:lnTo>
                  <a:lnTo>
                    <a:pt x="2906" y="18088"/>
                  </a:lnTo>
                  <a:lnTo>
                    <a:pt x="2550" y="17695"/>
                  </a:lnTo>
                  <a:lnTo>
                    <a:pt x="2212" y="17263"/>
                  </a:lnTo>
                  <a:lnTo>
                    <a:pt x="1894" y="16832"/>
                  </a:lnTo>
                  <a:lnTo>
                    <a:pt x="1594" y="16364"/>
                  </a:lnTo>
                  <a:lnTo>
                    <a:pt x="1313" y="15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4" name="Google Shape;4054;p41"/>
            <p:cNvSpPr/>
            <p:nvPr/>
          </p:nvSpPr>
          <p:spPr>
            <a:xfrm>
              <a:off x="5711475" y="3301225"/>
              <a:ext cx="536075" cy="368800"/>
            </a:xfrm>
            <a:custGeom>
              <a:avLst/>
              <a:gdLst/>
              <a:ahLst/>
              <a:cxnLst/>
              <a:rect l="l" t="t" r="r" b="b"/>
              <a:pathLst>
                <a:path w="21443" h="14752" extrusionOk="0">
                  <a:moveTo>
                    <a:pt x="10684" y="1"/>
                  </a:moveTo>
                  <a:lnTo>
                    <a:pt x="10178" y="20"/>
                  </a:lnTo>
                  <a:lnTo>
                    <a:pt x="9691" y="38"/>
                  </a:lnTo>
                  <a:lnTo>
                    <a:pt x="9354" y="76"/>
                  </a:lnTo>
                  <a:lnTo>
                    <a:pt x="8997" y="132"/>
                  </a:lnTo>
                  <a:lnTo>
                    <a:pt x="8641" y="188"/>
                  </a:lnTo>
                  <a:lnTo>
                    <a:pt x="8304" y="263"/>
                  </a:lnTo>
                  <a:lnTo>
                    <a:pt x="7967" y="357"/>
                  </a:lnTo>
                  <a:lnTo>
                    <a:pt x="7610" y="451"/>
                  </a:lnTo>
                  <a:lnTo>
                    <a:pt x="7273" y="563"/>
                  </a:lnTo>
                  <a:lnTo>
                    <a:pt x="6936" y="676"/>
                  </a:lnTo>
                  <a:lnTo>
                    <a:pt x="6580" y="807"/>
                  </a:lnTo>
                  <a:lnTo>
                    <a:pt x="6242" y="976"/>
                  </a:lnTo>
                  <a:lnTo>
                    <a:pt x="5886" y="1126"/>
                  </a:lnTo>
                  <a:lnTo>
                    <a:pt x="5549" y="1313"/>
                  </a:lnTo>
                  <a:lnTo>
                    <a:pt x="4968" y="1650"/>
                  </a:lnTo>
                  <a:lnTo>
                    <a:pt x="4405" y="2025"/>
                  </a:lnTo>
                  <a:lnTo>
                    <a:pt x="3881" y="2438"/>
                  </a:lnTo>
                  <a:lnTo>
                    <a:pt x="3374" y="2869"/>
                  </a:lnTo>
                  <a:lnTo>
                    <a:pt x="2906" y="3318"/>
                  </a:lnTo>
                  <a:lnTo>
                    <a:pt x="2475" y="3806"/>
                  </a:lnTo>
                  <a:lnTo>
                    <a:pt x="2081" y="4312"/>
                  </a:lnTo>
                  <a:lnTo>
                    <a:pt x="1706" y="4837"/>
                  </a:lnTo>
                  <a:lnTo>
                    <a:pt x="1369" y="5380"/>
                  </a:lnTo>
                  <a:lnTo>
                    <a:pt x="1069" y="5961"/>
                  </a:lnTo>
                  <a:lnTo>
                    <a:pt x="807" y="6524"/>
                  </a:lnTo>
                  <a:lnTo>
                    <a:pt x="563" y="7123"/>
                  </a:lnTo>
                  <a:lnTo>
                    <a:pt x="376" y="7723"/>
                  </a:lnTo>
                  <a:lnTo>
                    <a:pt x="207" y="8342"/>
                  </a:lnTo>
                  <a:lnTo>
                    <a:pt x="94" y="8979"/>
                  </a:lnTo>
                  <a:lnTo>
                    <a:pt x="1" y="9597"/>
                  </a:lnTo>
                  <a:lnTo>
                    <a:pt x="169" y="9185"/>
                  </a:lnTo>
                  <a:lnTo>
                    <a:pt x="376" y="8773"/>
                  </a:lnTo>
                  <a:lnTo>
                    <a:pt x="582" y="8379"/>
                  </a:lnTo>
                  <a:lnTo>
                    <a:pt x="807" y="7986"/>
                  </a:lnTo>
                  <a:lnTo>
                    <a:pt x="1050" y="7592"/>
                  </a:lnTo>
                  <a:lnTo>
                    <a:pt x="1313" y="7217"/>
                  </a:lnTo>
                  <a:lnTo>
                    <a:pt x="1594" y="6861"/>
                  </a:lnTo>
                  <a:lnTo>
                    <a:pt x="1894" y="6505"/>
                  </a:lnTo>
                  <a:lnTo>
                    <a:pt x="2212" y="6167"/>
                  </a:lnTo>
                  <a:lnTo>
                    <a:pt x="2550" y="5830"/>
                  </a:lnTo>
                  <a:lnTo>
                    <a:pt x="2887" y="5511"/>
                  </a:lnTo>
                  <a:lnTo>
                    <a:pt x="3243" y="5212"/>
                  </a:lnTo>
                  <a:lnTo>
                    <a:pt x="3618" y="4930"/>
                  </a:lnTo>
                  <a:lnTo>
                    <a:pt x="4012" y="4649"/>
                  </a:lnTo>
                  <a:lnTo>
                    <a:pt x="4424" y="4387"/>
                  </a:lnTo>
                  <a:lnTo>
                    <a:pt x="4836" y="4143"/>
                  </a:lnTo>
                  <a:lnTo>
                    <a:pt x="5418" y="3862"/>
                  </a:lnTo>
                  <a:lnTo>
                    <a:pt x="5999" y="3600"/>
                  </a:lnTo>
                  <a:lnTo>
                    <a:pt x="6598" y="3393"/>
                  </a:lnTo>
                  <a:lnTo>
                    <a:pt x="7198" y="3206"/>
                  </a:lnTo>
                  <a:lnTo>
                    <a:pt x="7798" y="3075"/>
                  </a:lnTo>
                  <a:lnTo>
                    <a:pt x="8398" y="2962"/>
                  </a:lnTo>
                  <a:lnTo>
                    <a:pt x="9016" y="2887"/>
                  </a:lnTo>
                  <a:lnTo>
                    <a:pt x="9616" y="2850"/>
                  </a:lnTo>
                  <a:lnTo>
                    <a:pt x="9766" y="2587"/>
                  </a:lnTo>
                  <a:lnTo>
                    <a:pt x="9860" y="2475"/>
                  </a:lnTo>
                  <a:lnTo>
                    <a:pt x="9972" y="2363"/>
                  </a:lnTo>
                  <a:lnTo>
                    <a:pt x="10085" y="2250"/>
                  </a:lnTo>
                  <a:lnTo>
                    <a:pt x="10197" y="2138"/>
                  </a:lnTo>
                  <a:lnTo>
                    <a:pt x="10328" y="2063"/>
                  </a:lnTo>
                  <a:lnTo>
                    <a:pt x="10478" y="1969"/>
                  </a:lnTo>
                  <a:lnTo>
                    <a:pt x="10722" y="1856"/>
                  </a:lnTo>
                  <a:lnTo>
                    <a:pt x="10966" y="1782"/>
                  </a:lnTo>
                  <a:lnTo>
                    <a:pt x="11228" y="1725"/>
                  </a:lnTo>
                  <a:lnTo>
                    <a:pt x="11472" y="1725"/>
                  </a:lnTo>
                  <a:lnTo>
                    <a:pt x="11753" y="1744"/>
                  </a:lnTo>
                  <a:lnTo>
                    <a:pt x="12034" y="1782"/>
                  </a:lnTo>
                  <a:lnTo>
                    <a:pt x="12278" y="1875"/>
                  </a:lnTo>
                  <a:lnTo>
                    <a:pt x="12540" y="2006"/>
                  </a:lnTo>
                  <a:lnTo>
                    <a:pt x="12765" y="2156"/>
                  </a:lnTo>
                  <a:lnTo>
                    <a:pt x="12971" y="2344"/>
                  </a:lnTo>
                  <a:lnTo>
                    <a:pt x="13158" y="2569"/>
                  </a:lnTo>
                  <a:lnTo>
                    <a:pt x="13327" y="2812"/>
                  </a:lnTo>
                  <a:lnTo>
                    <a:pt x="13402" y="2962"/>
                  </a:lnTo>
                  <a:lnTo>
                    <a:pt x="13458" y="3131"/>
                  </a:lnTo>
                  <a:lnTo>
                    <a:pt x="13515" y="3281"/>
                  </a:lnTo>
                  <a:lnTo>
                    <a:pt x="13552" y="3450"/>
                  </a:lnTo>
                  <a:lnTo>
                    <a:pt x="14002" y="3618"/>
                  </a:lnTo>
                  <a:lnTo>
                    <a:pt x="14433" y="3806"/>
                  </a:lnTo>
                  <a:lnTo>
                    <a:pt x="14883" y="4012"/>
                  </a:lnTo>
                  <a:lnTo>
                    <a:pt x="15295" y="4256"/>
                  </a:lnTo>
                  <a:lnTo>
                    <a:pt x="15726" y="4499"/>
                  </a:lnTo>
                  <a:lnTo>
                    <a:pt x="16120" y="4762"/>
                  </a:lnTo>
                  <a:lnTo>
                    <a:pt x="16514" y="5062"/>
                  </a:lnTo>
                  <a:lnTo>
                    <a:pt x="16907" y="5361"/>
                  </a:lnTo>
                  <a:lnTo>
                    <a:pt x="17263" y="5680"/>
                  </a:lnTo>
                  <a:lnTo>
                    <a:pt x="17619" y="6036"/>
                  </a:lnTo>
                  <a:lnTo>
                    <a:pt x="17976" y="6392"/>
                  </a:lnTo>
                  <a:lnTo>
                    <a:pt x="18294" y="6767"/>
                  </a:lnTo>
                  <a:lnTo>
                    <a:pt x="18594" y="7161"/>
                  </a:lnTo>
                  <a:lnTo>
                    <a:pt x="18894" y="7573"/>
                  </a:lnTo>
                  <a:lnTo>
                    <a:pt x="19175" y="8004"/>
                  </a:lnTo>
                  <a:lnTo>
                    <a:pt x="19437" y="8454"/>
                  </a:lnTo>
                  <a:lnTo>
                    <a:pt x="19625" y="8829"/>
                  </a:lnTo>
                  <a:lnTo>
                    <a:pt x="19812" y="9223"/>
                  </a:lnTo>
                  <a:lnTo>
                    <a:pt x="19962" y="9597"/>
                  </a:lnTo>
                  <a:lnTo>
                    <a:pt x="20112" y="9991"/>
                  </a:lnTo>
                  <a:lnTo>
                    <a:pt x="20243" y="10385"/>
                  </a:lnTo>
                  <a:lnTo>
                    <a:pt x="20356" y="10778"/>
                  </a:lnTo>
                  <a:lnTo>
                    <a:pt x="20468" y="11172"/>
                  </a:lnTo>
                  <a:lnTo>
                    <a:pt x="20543" y="11566"/>
                  </a:lnTo>
                  <a:lnTo>
                    <a:pt x="20618" y="11959"/>
                  </a:lnTo>
                  <a:lnTo>
                    <a:pt x="20675" y="12371"/>
                  </a:lnTo>
                  <a:lnTo>
                    <a:pt x="20712" y="12765"/>
                  </a:lnTo>
                  <a:lnTo>
                    <a:pt x="20731" y="13159"/>
                  </a:lnTo>
                  <a:lnTo>
                    <a:pt x="20731" y="13552"/>
                  </a:lnTo>
                  <a:lnTo>
                    <a:pt x="20731" y="13965"/>
                  </a:lnTo>
                  <a:lnTo>
                    <a:pt x="20712" y="14358"/>
                  </a:lnTo>
                  <a:lnTo>
                    <a:pt x="20675" y="14752"/>
                  </a:lnTo>
                  <a:lnTo>
                    <a:pt x="20843" y="14302"/>
                  </a:lnTo>
                  <a:lnTo>
                    <a:pt x="20993" y="13852"/>
                  </a:lnTo>
                  <a:lnTo>
                    <a:pt x="21106" y="13402"/>
                  </a:lnTo>
                  <a:lnTo>
                    <a:pt x="21218" y="12953"/>
                  </a:lnTo>
                  <a:lnTo>
                    <a:pt x="21312" y="12484"/>
                  </a:lnTo>
                  <a:lnTo>
                    <a:pt x="21368" y="12015"/>
                  </a:lnTo>
                  <a:lnTo>
                    <a:pt x="21424" y="11547"/>
                  </a:lnTo>
                  <a:lnTo>
                    <a:pt x="21443" y="11078"/>
                  </a:lnTo>
                  <a:lnTo>
                    <a:pt x="21443" y="10610"/>
                  </a:lnTo>
                  <a:lnTo>
                    <a:pt x="21424" y="10141"/>
                  </a:lnTo>
                  <a:lnTo>
                    <a:pt x="21387" y="9654"/>
                  </a:lnTo>
                  <a:lnTo>
                    <a:pt x="21331" y="9185"/>
                  </a:lnTo>
                  <a:lnTo>
                    <a:pt x="21256" y="8717"/>
                  </a:lnTo>
                  <a:lnTo>
                    <a:pt x="21143" y="8229"/>
                  </a:lnTo>
                  <a:lnTo>
                    <a:pt x="21031" y="7761"/>
                  </a:lnTo>
                  <a:lnTo>
                    <a:pt x="20881" y="7311"/>
                  </a:lnTo>
                  <a:lnTo>
                    <a:pt x="20881" y="7292"/>
                  </a:lnTo>
                  <a:lnTo>
                    <a:pt x="20862" y="7292"/>
                  </a:lnTo>
                  <a:lnTo>
                    <a:pt x="20862" y="7273"/>
                  </a:lnTo>
                  <a:lnTo>
                    <a:pt x="20862" y="7255"/>
                  </a:lnTo>
                  <a:lnTo>
                    <a:pt x="20843" y="7236"/>
                  </a:lnTo>
                  <a:lnTo>
                    <a:pt x="20843" y="7198"/>
                  </a:lnTo>
                  <a:lnTo>
                    <a:pt x="20824" y="7180"/>
                  </a:lnTo>
                  <a:lnTo>
                    <a:pt x="20824" y="7161"/>
                  </a:lnTo>
                  <a:lnTo>
                    <a:pt x="20824" y="7142"/>
                  </a:lnTo>
                  <a:lnTo>
                    <a:pt x="20806" y="7123"/>
                  </a:lnTo>
                  <a:lnTo>
                    <a:pt x="20806" y="7105"/>
                  </a:lnTo>
                  <a:lnTo>
                    <a:pt x="20806" y="7086"/>
                  </a:lnTo>
                  <a:lnTo>
                    <a:pt x="20787" y="7030"/>
                  </a:lnTo>
                  <a:lnTo>
                    <a:pt x="20768" y="7030"/>
                  </a:lnTo>
                  <a:lnTo>
                    <a:pt x="20768" y="7011"/>
                  </a:lnTo>
                  <a:lnTo>
                    <a:pt x="20768" y="6992"/>
                  </a:lnTo>
                  <a:lnTo>
                    <a:pt x="20750" y="6973"/>
                  </a:lnTo>
                  <a:lnTo>
                    <a:pt x="20750" y="6955"/>
                  </a:lnTo>
                  <a:lnTo>
                    <a:pt x="20712" y="6842"/>
                  </a:lnTo>
                  <a:lnTo>
                    <a:pt x="20506" y="6336"/>
                  </a:lnTo>
                  <a:lnTo>
                    <a:pt x="20262" y="5849"/>
                  </a:lnTo>
                  <a:lnTo>
                    <a:pt x="20243" y="5830"/>
                  </a:lnTo>
                  <a:lnTo>
                    <a:pt x="20243" y="5811"/>
                  </a:lnTo>
                  <a:lnTo>
                    <a:pt x="20243" y="5793"/>
                  </a:lnTo>
                  <a:lnTo>
                    <a:pt x="20225" y="5793"/>
                  </a:lnTo>
                  <a:lnTo>
                    <a:pt x="20206" y="5736"/>
                  </a:lnTo>
                  <a:lnTo>
                    <a:pt x="20187" y="5718"/>
                  </a:lnTo>
                  <a:lnTo>
                    <a:pt x="20187" y="5699"/>
                  </a:lnTo>
                  <a:lnTo>
                    <a:pt x="20168" y="5699"/>
                  </a:lnTo>
                  <a:lnTo>
                    <a:pt x="20168" y="5680"/>
                  </a:lnTo>
                  <a:lnTo>
                    <a:pt x="20168" y="5661"/>
                  </a:lnTo>
                  <a:lnTo>
                    <a:pt x="20150" y="5643"/>
                  </a:lnTo>
                  <a:lnTo>
                    <a:pt x="20131" y="5624"/>
                  </a:lnTo>
                  <a:lnTo>
                    <a:pt x="19944" y="5287"/>
                  </a:lnTo>
                  <a:lnTo>
                    <a:pt x="19756" y="4968"/>
                  </a:lnTo>
                  <a:lnTo>
                    <a:pt x="19550" y="4649"/>
                  </a:lnTo>
                  <a:lnTo>
                    <a:pt x="19325" y="4349"/>
                  </a:lnTo>
                  <a:lnTo>
                    <a:pt x="19100" y="4049"/>
                  </a:lnTo>
                  <a:lnTo>
                    <a:pt x="18875" y="3768"/>
                  </a:lnTo>
                  <a:lnTo>
                    <a:pt x="18632" y="3487"/>
                  </a:lnTo>
                  <a:lnTo>
                    <a:pt x="18369" y="3225"/>
                  </a:lnTo>
                  <a:lnTo>
                    <a:pt x="18107" y="2981"/>
                  </a:lnTo>
                  <a:lnTo>
                    <a:pt x="17844" y="2719"/>
                  </a:lnTo>
                  <a:lnTo>
                    <a:pt x="17582" y="2494"/>
                  </a:lnTo>
                  <a:lnTo>
                    <a:pt x="17301" y="2269"/>
                  </a:lnTo>
                  <a:lnTo>
                    <a:pt x="17001" y="2044"/>
                  </a:lnTo>
                  <a:lnTo>
                    <a:pt x="16720" y="1838"/>
                  </a:lnTo>
                  <a:lnTo>
                    <a:pt x="16420" y="1650"/>
                  </a:lnTo>
                  <a:lnTo>
                    <a:pt x="16101" y="1463"/>
                  </a:lnTo>
                  <a:lnTo>
                    <a:pt x="15801" y="1294"/>
                  </a:lnTo>
                  <a:lnTo>
                    <a:pt x="15483" y="1126"/>
                  </a:lnTo>
                  <a:lnTo>
                    <a:pt x="15164" y="976"/>
                  </a:lnTo>
                  <a:lnTo>
                    <a:pt x="14827" y="826"/>
                  </a:lnTo>
                  <a:lnTo>
                    <a:pt x="14508" y="694"/>
                  </a:lnTo>
                  <a:lnTo>
                    <a:pt x="14171" y="582"/>
                  </a:lnTo>
                  <a:lnTo>
                    <a:pt x="13833" y="469"/>
                  </a:lnTo>
                  <a:lnTo>
                    <a:pt x="13496" y="376"/>
                  </a:lnTo>
                  <a:lnTo>
                    <a:pt x="13140" y="282"/>
                  </a:lnTo>
                  <a:lnTo>
                    <a:pt x="12802" y="207"/>
                  </a:lnTo>
                  <a:lnTo>
                    <a:pt x="12446" y="151"/>
                  </a:lnTo>
                  <a:lnTo>
                    <a:pt x="12109" y="95"/>
                  </a:lnTo>
                  <a:lnTo>
                    <a:pt x="11753" y="57"/>
                  </a:lnTo>
                  <a:lnTo>
                    <a:pt x="11397" y="20"/>
                  </a:lnTo>
                  <a:lnTo>
                    <a:pt x="11040" y="1"/>
                  </a:lnTo>
                  <a:close/>
                </a:path>
              </a:pathLst>
            </a:custGeom>
            <a:solidFill>
              <a:srgbClr val="E0A2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5" name="Google Shape;4055;p41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extrusionOk="0">
                  <a:moveTo>
                    <a:pt x="244" y="1"/>
                  </a:move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6" name="Google Shape;4056;p41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fill="none" extrusionOk="0">
                  <a:moveTo>
                    <a:pt x="600" y="1"/>
                  </a:moveTo>
                  <a:lnTo>
                    <a:pt x="600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lnTo>
                    <a:pt x="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7" name="Google Shape;4057;p41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extrusionOk="0">
                  <a:moveTo>
                    <a:pt x="1612" y="0"/>
                  </a:move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BC7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8" name="Google Shape;4058;p41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fill="none" extrusionOk="0">
                  <a:moveTo>
                    <a:pt x="1856" y="0"/>
                  </a:moveTo>
                  <a:lnTo>
                    <a:pt x="1856" y="0"/>
                  </a:lnTo>
                  <a:lnTo>
                    <a:pt x="1612" y="0"/>
                  </a:ln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0" y="1125"/>
                  </a:lnTo>
                  <a:lnTo>
                    <a:pt x="356" y="1125"/>
                  </a:lnTo>
                  <a:lnTo>
                    <a:pt x="356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59" name="Google Shape;4059;p41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extrusionOk="0">
                  <a:moveTo>
                    <a:pt x="1481" y="0"/>
                  </a:move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0" name="Google Shape;4060;p41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fill="none" extrusionOk="0">
                  <a:moveTo>
                    <a:pt x="1481" y="0"/>
                  </a:moveTo>
                  <a:lnTo>
                    <a:pt x="1481" y="0"/>
                  </a:ln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1" name="Google Shape;4061;p41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extrusionOk="0">
                  <a:moveTo>
                    <a:pt x="1294" y="1"/>
                  </a:move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2" name="Google Shape;4062;p41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fill="none" extrusionOk="0">
                  <a:moveTo>
                    <a:pt x="1481" y="1"/>
                  </a:moveTo>
                  <a:lnTo>
                    <a:pt x="1481" y="1"/>
                  </a:lnTo>
                  <a:lnTo>
                    <a:pt x="1294" y="1"/>
                  </a:ln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481" y="2962"/>
                  </a:lnTo>
                  <a:lnTo>
                    <a:pt x="1481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3" name="Google Shape;4063;p41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extrusionOk="0">
                  <a:moveTo>
                    <a:pt x="732" y="1"/>
                  </a:move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4" name="Google Shape;4064;p41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fill="none" extrusionOk="0">
                  <a:moveTo>
                    <a:pt x="825" y="1"/>
                  </a:moveTo>
                  <a:lnTo>
                    <a:pt x="825" y="1"/>
                  </a:lnTo>
                  <a:lnTo>
                    <a:pt x="732" y="1"/>
                  </a:ln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lnTo>
                    <a:pt x="8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5" name="Google Shape;4065;p41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extrusionOk="0">
                  <a:moveTo>
                    <a:pt x="731" y="0"/>
                  </a:move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6" name="Google Shape;4066;p41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7" name="Google Shape;4067;p41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731" y="0"/>
                  </a:move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8" name="Google Shape;4068;p41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69" name="Google Shape;4069;p41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extrusionOk="0">
                  <a:moveTo>
                    <a:pt x="826" y="1"/>
                  </a:move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0" name="Google Shape;4070;p41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fill="none" extrusionOk="0">
                  <a:moveTo>
                    <a:pt x="826" y="1"/>
                  </a:moveTo>
                  <a:lnTo>
                    <a:pt x="826" y="1"/>
                  </a:ln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826" y="1669"/>
                  </a:lnTo>
                  <a:lnTo>
                    <a:pt x="826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071" name="Google Shape;4071;p41"/>
          <p:cNvGrpSpPr/>
          <p:nvPr/>
        </p:nvGrpSpPr>
        <p:grpSpPr>
          <a:xfrm>
            <a:off x="8536013" y="1813100"/>
            <a:ext cx="502825" cy="358475"/>
            <a:chOff x="5667425" y="5007350"/>
            <a:chExt cx="502825" cy="358475"/>
          </a:xfrm>
        </p:grpSpPr>
        <p:sp>
          <p:nvSpPr>
            <p:cNvPr id="4072" name="Google Shape;4072;p41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extrusionOk="0">
                  <a:moveTo>
                    <a:pt x="6973" y="0"/>
                  </a:move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3" name="Google Shape;4073;p41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fill="none" extrusionOk="0">
                  <a:moveTo>
                    <a:pt x="14133" y="8772"/>
                  </a:move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lnTo>
                    <a:pt x="6973" y="0"/>
                  </a:ln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4" name="Google Shape;4074;p41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extrusionOk="0">
                  <a:moveTo>
                    <a:pt x="0" y="0"/>
                  </a:moveTo>
                  <a:lnTo>
                    <a:pt x="169" y="319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12" y="1256"/>
                  </a:lnTo>
                  <a:lnTo>
                    <a:pt x="9971" y="3393"/>
                  </a:lnTo>
                  <a:lnTo>
                    <a:pt x="10290" y="3205"/>
                  </a:lnTo>
                  <a:lnTo>
                    <a:pt x="10590" y="3018"/>
                  </a:lnTo>
                  <a:lnTo>
                    <a:pt x="10871" y="2793"/>
                  </a:lnTo>
                  <a:lnTo>
                    <a:pt x="11152" y="2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5" name="Google Shape;4075;p41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fill="none" extrusionOk="0">
                  <a:moveTo>
                    <a:pt x="0" y="0"/>
                  </a:moveTo>
                  <a:lnTo>
                    <a:pt x="11152" y="2568"/>
                  </a:lnTo>
                  <a:lnTo>
                    <a:pt x="11152" y="2568"/>
                  </a:lnTo>
                  <a:lnTo>
                    <a:pt x="10871" y="2793"/>
                  </a:lnTo>
                  <a:lnTo>
                    <a:pt x="10590" y="3018"/>
                  </a:lnTo>
                  <a:lnTo>
                    <a:pt x="10290" y="3205"/>
                  </a:lnTo>
                  <a:lnTo>
                    <a:pt x="9971" y="3393"/>
                  </a:lnTo>
                  <a:lnTo>
                    <a:pt x="712" y="1256"/>
                  </a:lnTo>
                  <a:lnTo>
                    <a:pt x="712" y="1256"/>
                  </a:lnTo>
                  <a:lnTo>
                    <a:pt x="525" y="956"/>
                  </a:lnTo>
                  <a:lnTo>
                    <a:pt x="337" y="637"/>
                  </a:lnTo>
                  <a:lnTo>
                    <a:pt x="169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6" name="Google Shape;4076;p41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extrusionOk="0">
                  <a:moveTo>
                    <a:pt x="0" y="1"/>
                  </a:moveTo>
                  <a:lnTo>
                    <a:pt x="38" y="57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8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7" name="Google Shape;4077;p41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fill="none" extrusionOk="0">
                  <a:moveTo>
                    <a:pt x="38" y="57"/>
                  </a:move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  <a:lnTo>
                    <a:pt x="38" y="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8" name="Google Shape;4078;p41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extrusionOk="0">
                  <a:moveTo>
                    <a:pt x="0" y="1"/>
                  </a:moveTo>
                  <a:lnTo>
                    <a:pt x="38" y="57"/>
                  </a:lnTo>
                  <a:lnTo>
                    <a:pt x="244" y="301"/>
                  </a:lnTo>
                  <a:lnTo>
                    <a:pt x="431" y="544"/>
                  </a:lnTo>
                  <a:lnTo>
                    <a:pt x="638" y="769"/>
                  </a:lnTo>
                  <a:lnTo>
                    <a:pt x="862" y="994"/>
                  </a:lnTo>
                  <a:lnTo>
                    <a:pt x="1106" y="1200"/>
                  </a:lnTo>
                  <a:lnTo>
                    <a:pt x="1331" y="1407"/>
                  </a:lnTo>
                  <a:lnTo>
                    <a:pt x="1593" y="1613"/>
                  </a:lnTo>
                  <a:lnTo>
                    <a:pt x="1856" y="1782"/>
                  </a:lnTo>
                  <a:lnTo>
                    <a:pt x="2118" y="1969"/>
                  </a:lnTo>
                  <a:lnTo>
                    <a:pt x="2399" y="2119"/>
                  </a:lnTo>
                  <a:lnTo>
                    <a:pt x="2681" y="2269"/>
                  </a:lnTo>
                  <a:lnTo>
                    <a:pt x="2980" y="2400"/>
                  </a:lnTo>
                  <a:lnTo>
                    <a:pt x="3280" y="2531"/>
                  </a:lnTo>
                  <a:lnTo>
                    <a:pt x="3580" y="2644"/>
                  </a:lnTo>
                  <a:lnTo>
                    <a:pt x="3899" y="2737"/>
                  </a:lnTo>
                  <a:lnTo>
                    <a:pt x="4236" y="2812"/>
                  </a:lnTo>
                  <a:lnTo>
                    <a:pt x="4555" y="2887"/>
                  </a:lnTo>
                  <a:lnTo>
                    <a:pt x="4874" y="2944"/>
                  </a:lnTo>
                  <a:lnTo>
                    <a:pt x="5211" y="2981"/>
                  </a:lnTo>
                  <a:lnTo>
                    <a:pt x="5530" y="3000"/>
                  </a:lnTo>
                  <a:lnTo>
                    <a:pt x="6186" y="3000"/>
                  </a:lnTo>
                  <a:lnTo>
                    <a:pt x="6504" y="2962"/>
                  </a:lnTo>
                  <a:lnTo>
                    <a:pt x="6823" y="2925"/>
                  </a:lnTo>
                  <a:lnTo>
                    <a:pt x="7123" y="2887"/>
                  </a:lnTo>
                  <a:lnTo>
                    <a:pt x="7441" y="2812"/>
                  </a:lnTo>
                  <a:lnTo>
                    <a:pt x="7741" y="2737"/>
                  </a:lnTo>
                  <a:lnTo>
                    <a:pt x="8041" y="2644"/>
                  </a:lnTo>
                  <a:lnTo>
                    <a:pt x="8341" y="2550"/>
                  </a:lnTo>
                  <a:lnTo>
                    <a:pt x="8622" y="2438"/>
                  </a:lnTo>
                  <a:lnTo>
                    <a:pt x="8922" y="2306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79" name="Google Shape;4079;p41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fill="none" extrusionOk="0">
                  <a:moveTo>
                    <a:pt x="9203" y="2156"/>
                  </a:moveTo>
                  <a:lnTo>
                    <a:pt x="9203" y="2156"/>
                  </a:lnTo>
                  <a:lnTo>
                    <a:pt x="8922" y="2306"/>
                  </a:lnTo>
                  <a:lnTo>
                    <a:pt x="8622" y="2438"/>
                  </a:lnTo>
                  <a:lnTo>
                    <a:pt x="8341" y="2550"/>
                  </a:lnTo>
                  <a:lnTo>
                    <a:pt x="8041" y="2644"/>
                  </a:lnTo>
                  <a:lnTo>
                    <a:pt x="7741" y="2737"/>
                  </a:lnTo>
                  <a:lnTo>
                    <a:pt x="7441" y="2812"/>
                  </a:lnTo>
                  <a:lnTo>
                    <a:pt x="7123" y="2887"/>
                  </a:lnTo>
                  <a:lnTo>
                    <a:pt x="6823" y="2925"/>
                  </a:lnTo>
                  <a:lnTo>
                    <a:pt x="6504" y="2962"/>
                  </a:lnTo>
                  <a:lnTo>
                    <a:pt x="6186" y="3000"/>
                  </a:lnTo>
                  <a:lnTo>
                    <a:pt x="5867" y="3000"/>
                  </a:lnTo>
                  <a:lnTo>
                    <a:pt x="5530" y="3000"/>
                  </a:lnTo>
                  <a:lnTo>
                    <a:pt x="5211" y="2981"/>
                  </a:lnTo>
                  <a:lnTo>
                    <a:pt x="4874" y="2944"/>
                  </a:lnTo>
                  <a:lnTo>
                    <a:pt x="4555" y="2887"/>
                  </a:lnTo>
                  <a:lnTo>
                    <a:pt x="4236" y="2812"/>
                  </a:lnTo>
                  <a:lnTo>
                    <a:pt x="4236" y="2812"/>
                  </a:lnTo>
                  <a:lnTo>
                    <a:pt x="3899" y="2737"/>
                  </a:lnTo>
                  <a:lnTo>
                    <a:pt x="3580" y="2644"/>
                  </a:lnTo>
                  <a:lnTo>
                    <a:pt x="3280" y="2531"/>
                  </a:lnTo>
                  <a:lnTo>
                    <a:pt x="2980" y="2400"/>
                  </a:lnTo>
                  <a:lnTo>
                    <a:pt x="2681" y="2269"/>
                  </a:lnTo>
                  <a:lnTo>
                    <a:pt x="2399" y="2119"/>
                  </a:lnTo>
                  <a:lnTo>
                    <a:pt x="2118" y="1969"/>
                  </a:lnTo>
                  <a:lnTo>
                    <a:pt x="1856" y="1782"/>
                  </a:lnTo>
                  <a:lnTo>
                    <a:pt x="1593" y="1613"/>
                  </a:lnTo>
                  <a:lnTo>
                    <a:pt x="1331" y="1407"/>
                  </a:lnTo>
                  <a:lnTo>
                    <a:pt x="1106" y="1200"/>
                  </a:lnTo>
                  <a:lnTo>
                    <a:pt x="862" y="994"/>
                  </a:lnTo>
                  <a:lnTo>
                    <a:pt x="638" y="769"/>
                  </a:lnTo>
                  <a:lnTo>
                    <a:pt x="431" y="544"/>
                  </a:lnTo>
                  <a:lnTo>
                    <a:pt x="244" y="301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0" name="Google Shape;4080;p41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extrusionOk="0">
                  <a:moveTo>
                    <a:pt x="0" y="0"/>
                  </a:moveTo>
                  <a:lnTo>
                    <a:pt x="38" y="319"/>
                  </a:lnTo>
                  <a:lnTo>
                    <a:pt x="75" y="619"/>
                  </a:lnTo>
                  <a:lnTo>
                    <a:pt x="131" y="919"/>
                  </a:lnTo>
                  <a:lnTo>
                    <a:pt x="206" y="1200"/>
                  </a:lnTo>
                  <a:lnTo>
                    <a:pt x="281" y="1500"/>
                  </a:lnTo>
                  <a:lnTo>
                    <a:pt x="375" y="1781"/>
                  </a:lnTo>
                  <a:lnTo>
                    <a:pt x="488" y="2062"/>
                  </a:lnTo>
                  <a:lnTo>
                    <a:pt x="600" y="2343"/>
                  </a:lnTo>
                  <a:lnTo>
                    <a:pt x="11752" y="4911"/>
                  </a:lnTo>
                  <a:lnTo>
                    <a:pt x="11977" y="4724"/>
                  </a:lnTo>
                  <a:lnTo>
                    <a:pt x="12202" y="4517"/>
                  </a:lnTo>
                  <a:lnTo>
                    <a:pt x="12408" y="4292"/>
                  </a:lnTo>
                  <a:lnTo>
                    <a:pt x="12614" y="4068"/>
                  </a:lnTo>
                  <a:lnTo>
                    <a:pt x="12802" y="3824"/>
                  </a:lnTo>
                  <a:lnTo>
                    <a:pt x="12989" y="3580"/>
                  </a:lnTo>
                  <a:lnTo>
                    <a:pt x="13158" y="3337"/>
                  </a:lnTo>
                  <a:lnTo>
                    <a:pt x="13327" y="30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1" name="Google Shape;4081;p41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fill="none" extrusionOk="0">
                  <a:moveTo>
                    <a:pt x="0" y="0"/>
                  </a:moveTo>
                  <a:lnTo>
                    <a:pt x="13327" y="3074"/>
                  </a:lnTo>
                  <a:lnTo>
                    <a:pt x="13327" y="3074"/>
                  </a:lnTo>
                  <a:lnTo>
                    <a:pt x="13158" y="3337"/>
                  </a:lnTo>
                  <a:lnTo>
                    <a:pt x="12989" y="3580"/>
                  </a:lnTo>
                  <a:lnTo>
                    <a:pt x="12802" y="3824"/>
                  </a:lnTo>
                  <a:lnTo>
                    <a:pt x="12614" y="4068"/>
                  </a:lnTo>
                  <a:lnTo>
                    <a:pt x="12408" y="4292"/>
                  </a:lnTo>
                  <a:lnTo>
                    <a:pt x="12202" y="4517"/>
                  </a:lnTo>
                  <a:lnTo>
                    <a:pt x="11977" y="4724"/>
                  </a:lnTo>
                  <a:lnTo>
                    <a:pt x="11752" y="4911"/>
                  </a:lnTo>
                  <a:lnTo>
                    <a:pt x="600" y="2343"/>
                  </a:lnTo>
                  <a:lnTo>
                    <a:pt x="600" y="2343"/>
                  </a:lnTo>
                  <a:lnTo>
                    <a:pt x="488" y="2062"/>
                  </a:lnTo>
                  <a:lnTo>
                    <a:pt x="375" y="1781"/>
                  </a:lnTo>
                  <a:lnTo>
                    <a:pt x="281" y="1500"/>
                  </a:lnTo>
                  <a:lnTo>
                    <a:pt x="206" y="1200"/>
                  </a:lnTo>
                  <a:lnTo>
                    <a:pt x="131" y="919"/>
                  </a:lnTo>
                  <a:lnTo>
                    <a:pt x="75" y="619"/>
                  </a:lnTo>
                  <a:lnTo>
                    <a:pt x="38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2" name="Google Shape;4082;p41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13346" y="4199"/>
                  </a:lnTo>
                  <a:lnTo>
                    <a:pt x="13608" y="3712"/>
                  </a:lnTo>
                  <a:lnTo>
                    <a:pt x="13721" y="3449"/>
                  </a:lnTo>
                  <a:lnTo>
                    <a:pt x="13833" y="3187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3" name="Google Shape;4083;p41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fill="none" extrusionOk="0">
                  <a:moveTo>
                    <a:pt x="19" y="1"/>
                  </a:moveTo>
                  <a:lnTo>
                    <a:pt x="13833" y="3187"/>
                  </a:lnTo>
                  <a:lnTo>
                    <a:pt x="13833" y="3187"/>
                  </a:lnTo>
                  <a:lnTo>
                    <a:pt x="13721" y="3449"/>
                  </a:lnTo>
                  <a:lnTo>
                    <a:pt x="13608" y="3712"/>
                  </a:lnTo>
                  <a:lnTo>
                    <a:pt x="13346" y="4199"/>
                  </a:lnTo>
                  <a:lnTo>
                    <a:pt x="19" y="1125"/>
                  </a:lnTo>
                  <a:lnTo>
                    <a:pt x="19" y="1125"/>
                  </a:lnTo>
                  <a:lnTo>
                    <a:pt x="1" y="563"/>
                  </a:lnTo>
                  <a:lnTo>
                    <a:pt x="19" y="282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4" name="Google Shape;4084;p41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75" y="1575"/>
                  </a:lnTo>
                  <a:lnTo>
                    <a:pt x="0" y="2100"/>
                  </a:lnTo>
                  <a:lnTo>
                    <a:pt x="13814" y="5286"/>
                  </a:lnTo>
                  <a:lnTo>
                    <a:pt x="13983" y="4780"/>
                  </a:lnTo>
                  <a:lnTo>
                    <a:pt x="14133" y="4274"/>
                  </a:lnTo>
                  <a:lnTo>
                    <a:pt x="14226" y="3730"/>
                  </a:lnTo>
                  <a:lnTo>
                    <a:pt x="14283" y="3187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5" name="Google Shape;4085;p41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fill="none" extrusionOk="0">
                  <a:moveTo>
                    <a:pt x="169" y="1050"/>
                  </a:moveTo>
                  <a:lnTo>
                    <a:pt x="169" y="1050"/>
                  </a:lnTo>
                  <a:lnTo>
                    <a:pt x="319" y="525"/>
                  </a:lnTo>
                  <a:lnTo>
                    <a:pt x="488" y="0"/>
                  </a:lnTo>
                  <a:lnTo>
                    <a:pt x="14283" y="3187"/>
                  </a:lnTo>
                  <a:lnTo>
                    <a:pt x="14283" y="3187"/>
                  </a:lnTo>
                  <a:lnTo>
                    <a:pt x="14226" y="3730"/>
                  </a:lnTo>
                  <a:lnTo>
                    <a:pt x="14133" y="4274"/>
                  </a:lnTo>
                  <a:lnTo>
                    <a:pt x="14133" y="4274"/>
                  </a:lnTo>
                  <a:lnTo>
                    <a:pt x="13983" y="4780"/>
                  </a:lnTo>
                  <a:lnTo>
                    <a:pt x="13814" y="5286"/>
                  </a:lnTo>
                  <a:lnTo>
                    <a:pt x="0" y="2100"/>
                  </a:lnTo>
                  <a:lnTo>
                    <a:pt x="0" y="2100"/>
                  </a:lnTo>
                  <a:lnTo>
                    <a:pt x="75" y="1575"/>
                  </a:lnTo>
                  <a:lnTo>
                    <a:pt x="169" y="10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6" name="Google Shape;4086;p41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3796" y="4218"/>
                  </a:lnTo>
                  <a:lnTo>
                    <a:pt x="13814" y="3937"/>
                  </a:lnTo>
                  <a:lnTo>
                    <a:pt x="13814" y="3637"/>
                  </a:lnTo>
                  <a:lnTo>
                    <a:pt x="13814" y="3356"/>
                  </a:lnTo>
                  <a:lnTo>
                    <a:pt x="13796" y="307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7" name="Google Shape;4087;p41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fill="none" extrusionOk="0">
                  <a:moveTo>
                    <a:pt x="525" y="0"/>
                  </a:moveTo>
                  <a:lnTo>
                    <a:pt x="13796" y="3074"/>
                  </a:lnTo>
                  <a:lnTo>
                    <a:pt x="13796" y="3074"/>
                  </a:lnTo>
                  <a:lnTo>
                    <a:pt x="13814" y="3356"/>
                  </a:lnTo>
                  <a:lnTo>
                    <a:pt x="13814" y="3637"/>
                  </a:lnTo>
                  <a:lnTo>
                    <a:pt x="13814" y="3937"/>
                  </a:lnTo>
                  <a:lnTo>
                    <a:pt x="13796" y="4218"/>
                  </a:lnTo>
                  <a:lnTo>
                    <a:pt x="1" y="1031"/>
                  </a:lnTo>
                  <a:lnTo>
                    <a:pt x="1" y="1031"/>
                  </a:lnTo>
                  <a:lnTo>
                    <a:pt x="113" y="769"/>
                  </a:lnTo>
                  <a:lnTo>
                    <a:pt x="244" y="507"/>
                  </a:lnTo>
                  <a:lnTo>
                    <a:pt x="375" y="263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8" name="Google Shape;4088;p41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11284" y="3355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89" name="Google Shape;4089;p41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fill="none" extrusionOk="0">
                  <a:moveTo>
                    <a:pt x="1" y="750"/>
                  </a:moveTo>
                  <a:lnTo>
                    <a:pt x="1" y="750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600" y="282"/>
                  </a:lnTo>
                  <a:lnTo>
                    <a:pt x="1069" y="0"/>
                  </a:lnTo>
                  <a:lnTo>
                    <a:pt x="10666" y="2212"/>
                  </a:lnTo>
                  <a:lnTo>
                    <a:pt x="10666" y="2212"/>
                  </a:lnTo>
                  <a:lnTo>
                    <a:pt x="10947" y="2662"/>
                  </a:lnTo>
                  <a:lnTo>
                    <a:pt x="11190" y="3149"/>
                  </a:lnTo>
                  <a:lnTo>
                    <a:pt x="11190" y="3149"/>
                  </a:lnTo>
                  <a:lnTo>
                    <a:pt x="11284" y="3355"/>
                  </a:lnTo>
                  <a:lnTo>
                    <a:pt x="1" y="7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0" name="Google Shape;4090;p41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505" y="1"/>
                  </a:moveTo>
                  <a:lnTo>
                    <a:pt x="3168" y="20"/>
                  </a:lnTo>
                  <a:lnTo>
                    <a:pt x="2830" y="38"/>
                  </a:lnTo>
                  <a:lnTo>
                    <a:pt x="2493" y="95"/>
                  </a:lnTo>
                  <a:lnTo>
                    <a:pt x="2155" y="151"/>
                  </a:lnTo>
                  <a:lnTo>
                    <a:pt x="1837" y="226"/>
                  </a:lnTo>
                  <a:lnTo>
                    <a:pt x="1499" y="320"/>
                  </a:lnTo>
                  <a:lnTo>
                    <a:pt x="1200" y="432"/>
                  </a:lnTo>
                  <a:lnTo>
                    <a:pt x="881" y="545"/>
                  </a:lnTo>
                  <a:lnTo>
                    <a:pt x="581" y="676"/>
                  </a:lnTo>
                  <a:lnTo>
                    <a:pt x="281" y="826"/>
                  </a:lnTo>
                  <a:lnTo>
                    <a:pt x="0" y="994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92" y="113"/>
                  </a:lnTo>
                  <a:lnTo>
                    <a:pt x="4536" y="57"/>
                  </a:lnTo>
                  <a:lnTo>
                    <a:pt x="4199" y="20"/>
                  </a:lnTo>
                  <a:lnTo>
                    <a:pt x="3842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1" name="Google Shape;4091;p41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5229" y="188"/>
                  </a:moveTo>
                  <a:lnTo>
                    <a:pt x="5229" y="188"/>
                  </a:lnTo>
                  <a:lnTo>
                    <a:pt x="5586" y="263"/>
                  </a:lnTo>
                  <a:lnTo>
                    <a:pt x="5923" y="376"/>
                  </a:lnTo>
                  <a:lnTo>
                    <a:pt x="6242" y="488"/>
                  </a:lnTo>
                  <a:lnTo>
                    <a:pt x="6560" y="620"/>
                  </a:lnTo>
                  <a:lnTo>
                    <a:pt x="6879" y="769"/>
                  </a:lnTo>
                  <a:lnTo>
                    <a:pt x="7179" y="938"/>
                  </a:lnTo>
                  <a:lnTo>
                    <a:pt x="7460" y="1107"/>
                  </a:lnTo>
                  <a:lnTo>
                    <a:pt x="7741" y="1294"/>
                  </a:lnTo>
                  <a:lnTo>
                    <a:pt x="8022" y="1500"/>
                  </a:lnTo>
                  <a:lnTo>
                    <a:pt x="8266" y="1707"/>
                  </a:lnTo>
                  <a:lnTo>
                    <a:pt x="8528" y="1932"/>
                  </a:lnTo>
                  <a:lnTo>
                    <a:pt x="8753" y="2175"/>
                  </a:lnTo>
                  <a:lnTo>
                    <a:pt x="8978" y="2419"/>
                  </a:lnTo>
                  <a:lnTo>
                    <a:pt x="9203" y="2663"/>
                  </a:lnTo>
                  <a:lnTo>
                    <a:pt x="9409" y="2925"/>
                  </a:lnTo>
                  <a:lnTo>
                    <a:pt x="9597" y="3206"/>
                  </a:lnTo>
                  <a:lnTo>
                    <a:pt x="0" y="994"/>
                  </a:lnTo>
                  <a:lnTo>
                    <a:pt x="0" y="994"/>
                  </a:lnTo>
                  <a:lnTo>
                    <a:pt x="281" y="826"/>
                  </a:lnTo>
                  <a:lnTo>
                    <a:pt x="581" y="676"/>
                  </a:lnTo>
                  <a:lnTo>
                    <a:pt x="881" y="545"/>
                  </a:lnTo>
                  <a:lnTo>
                    <a:pt x="1200" y="432"/>
                  </a:lnTo>
                  <a:lnTo>
                    <a:pt x="1499" y="320"/>
                  </a:lnTo>
                  <a:lnTo>
                    <a:pt x="1837" y="226"/>
                  </a:lnTo>
                  <a:lnTo>
                    <a:pt x="2155" y="151"/>
                  </a:lnTo>
                  <a:lnTo>
                    <a:pt x="2493" y="95"/>
                  </a:lnTo>
                  <a:lnTo>
                    <a:pt x="2830" y="38"/>
                  </a:lnTo>
                  <a:lnTo>
                    <a:pt x="3168" y="20"/>
                  </a:lnTo>
                  <a:lnTo>
                    <a:pt x="3505" y="1"/>
                  </a:lnTo>
                  <a:lnTo>
                    <a:pt x="3842" y="1"/>
                  </a:lnTo>
                  <a:lnTo>
                    <a:pt x="4199" y="20"/>
                  </a:lnTo>
                  <a:lnTo>
                    <a:pt x="4536" y="57"/>
                  </a:lnTo>
                  <a:lnTo>
                    <a:pt x="4892" y="113"/>
                  </a:lnTo>
                  <a:lnTo>
                    <a:pt x="5229" y="1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2" name="Google Shape;4092;p41"/>
            <p:cNvSpPr/>
            <p:nvPr/>
          </p:nvSpPr>
          <p:spPr>
            <a:xfrm>
              <a:off x="5745675" y="5007350"/>
              <a:ext cx="340700" cy="139175"/>
            </a:xfrm>
            <a:custGeom>
              <a:avLst/>
              <a:gdLst/>
              <a:ahLst/>
              <a:cxnLst/>
              <a:rect l="l" t="t" r="r" b="b"/>
              <a:pathLst>
                <a:path w="13628" h="5567" extrusionOk="0">
                  <a:moveTo>
                    <a:pt x="11199" y="1387"/>
                  </a:moveTo>
                  <a:lnTo>
                    <a:pt x="11247" y="1425"/>
                  </a:lnTo>
                  <a:lnTo>
                    <a:pt x="11378" y="1518"/>
                  </a:lnTo>
                  <a:lnTo>
                    <a:pt x="11378" y="1518"/>
                  </a:lnTo>
                  <a:lnTo>
                    <a:pt x="11199" y="1387"/>
                  </a:lnTo>
                  <a:close/>
                  <a:moveTo>
                    <a:pt x="11378" y="1518"/>
                  </a:move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496" y="2612"/>
                  </a:lnTo>
                  <a:lnTo>
                    <a:pt x="12496" y="26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378" y="1518"/>
                  </a:lnTo>
                  <a:close/>
                  <a:moveTo>
                    <a:pt x="12496" y="2612"/>
                  </a:moveTo>
                  <a:lnTo>
                    <a:pt x="12653" y="2812"/>
                  </a:lnTo>
                  <a:lnTo>
                    <a:pt x="12818" y="3022"/>
                  </a:lnTo>
                  <a:lnTo>
                    <a:pt x="12765" y="2943"/>
                  </a:lnTo>
                  <a:lnTo>
                    <a:pt x="12559" y="2681"/>
                  </a:lnTo>
                  <a:lnTo>
                    <a:pt x="12496" y="2612"/>
                  </a:lnTo>
                  <a:close/>
                  <a:moveTo>
                    <a:pt x="12818" y="3022"/>
                  </a:moveTo>
                  <a:lnTo>
                    <a:pt x="12953" y="3224"/>
                  </a:lnTo>
                  <a:lnTo>
                    <a:pt x="13140" y="3524"/>
                  </a:lnTo>
                  <a:lnTo>
                    <a:pt x="13140" y="3524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818" y="3022"/>
                  </a:lnTo>
                  <a:close/>
                  <a:moveTo>
                    <a:pt x="6674" y="0"/>
                  </a:move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610" y="3906"/>
                  </a:lnTo>
                  <a:lnTo>
                    <a:pt x="610" y="3906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199" y="1387"/>
                  </a:lnTo>
                  <a:lnTo>
                    <a:pt x="11199" y="1387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  <a:close/>
                  <a:moveTo>
                    <a:pt x="13140" y="3524"/>
                  </a:moveTo>
                  <a:lnTo>
                    <a:pt x="13196" y="3618"/>
                  </a:lnTo>
                  <a:lnTo>
                    <a:pt x="13346" y="3918"/>
                  </a:lnTo>
                  <a:lnTo>
                    <a:pt x="13485" y="4177"/>
                  </a:lnTo>
                  <a:lnTo>
                    <a:pt x="13485" y="4177"/>
                  </a:lnTo>
                  <a:lnTo>
                    <a:pt x="13477" y="4161"/>
                  </a:lnTo>
                  <a:lnTo>
                    <a:pt x="13234" y="3674"/>
                  </a:lnTo>
                  <a:lnTo>
                    <a:pt x="13140" y="3524"/>
                  </a:lnTo>
                  <a:close/>
                  <a:moveTo>
                    <a:pt x="13485" y="4177"/>
                  </a:moveTo>
                  <a:lnTo>
                    <a:pt x="13513" y="4239"/>
                  </a:lnTo>
                  <a:lnTo>
                    <a:pt x="13513" y="4239"/>
                  </a:lnTo>
                  <a:lnTo>
                    <a:pt x="13496" y="4199"/>
                  </a:lnTo>
                  <a:lnTo>
                    <a:pt x="13485" y="4177"/>
                  </a:lnTo>
                  <a:close/>
                  <a:moveTo>
                    <a:pt x="13513" y="4239"/>
                  </a:moveTo>
                  <a:lnTo>
                    <a:pt x="13565" y="4366"/>
                  </a:lnTo>
                  <a:lnTo>
                    <a:pt x="13565" y="4366"/>
                  </a:lnTo>
                  <a:lnTo>
                    <a:pt x="13571" y="4367"/>
                  </a:lnTo>
                  <a:lnTo>
                    <a:pt x="13571" y="4367"/>
                  </a:lnTo>
                  <a:lnTo>
                    <a:pt x="13513" y="4239"/>
                  </a:lnTo>
                  <a:close/>
                  <a:moveTo>
                    <a:pt x="13496" y="4349"/>
                  </a:moveTo>
                  <a:lnTo>
                    <a:pt x="13627" y="4517"/>
                  </a:lnTo>
                  <a:lnTo>
                    <a:pt x="13565" y="4366"/>
                  </a:lnTo>
                  <a:lnTo>
                    <a:pt x="13565" y="4366"/>
                  </a:lnTo>
                  <a:lnTo>
                    <a:pt x="13496" y="4349"/>
                  </a:lnTo>
                  <a:close/>
                  <a:moveTo>
                    <a:pt x="610" y="3906"/>
                  </a:moveTo>
                  <a:lnTo>
                    <a:pt x="563" y="3993"/>
                  </a:lnTo>
                  <a:lnTo>
                    <a:pt x="432" y="4255"/>
                  </a:lnTo>
                  <a:lnTo>
                    <a:pt x="320" y="4517"/>
                  </a:lnTo>
                  <a:lnTo>
                    <a:pt x="249" y="4736"/>
                  </a:lnTo>
                  <a:lnTo>
                    <a:pt x="282" y="4649"/>
                  </a:lnTo>
                  <a:lnTo>
                    <a:pt x="395" y="4367"/>
                  </a:lnTo>
                  <a:lnTo>
                    <a:pt x="526" y="4086"/>
                  </a:lnTo>
                  <a:lnTo>
                    <a:pt x="610" y="3906"/>
                  </a:lnTo>
                  <a:close/>
                  <a:moveTo>
                    <a:pt x="249" y="4736"/>
                  </a:move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249" y="4736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3" name="Google Shape;4093;p41"/>
            <p:cNvSpPr/>
            <p:nvPr/>
          </p:nvSpPr>
          <p:spPr>
            <a:xfrm>
              <a:off x="5745675" y="5007350"/>
              <a:ext cx="340700" cy="139650"/>
            </a:xfrm>
            <a:custGeom>
              <a:avLst/>
              <a:gdLst/>
              <a:ahLst/>
              <a:cxnLst/>
              <a:rect l="l" t="t" r="r" b="b"/>
              <a:pathLst>
                <a:path w="13628" h="5586" fill="none" extrusionOk="0">
                  <a:moveTo>
                    <a:pt x="6973" y="0"/>
                  </a:moveTo>
                  <a:lnTo>
                    <a:pt x="6973" y="0"/>
                  </a:lnTo>
                  <a:lnTo>
                    <a:pt x="6674" y="0"/>
                  </a:ln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526" y="4086"/>
                  </a:lnTo>
                  <a:lnTo>
                    <a:pt x="395" y="4367"/>
                  </a:lnTo>
                  <a:lnTo>
                    <a:pt x="282" y="4649"/>
                  </a:ln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48"/>
                  </a:lnTo>
                  <a:lnTo>
                    <a:pt x="1" y="5586"/>
                  </a:lnTo>
                  <a:lnTo>
                    <a:pt x="1" y="5586"/>
                  </a:lnTo>
                  <a:lnTo>
                    <a:pt x="1" y="5567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320" y="4517"/>
                  </a:lnTo>
                  <a:lnTo>
                    <a:pt x="1950" y="4911"/>
                  </a:lnTo>
                  <a:lnTo>
                    <a:pt x="1950" y="4911"/>
                  </a:lnTo>
                  <a:lnTo>
                    <a:pt x="320" y="4517"/>
                  </a:lnTo>
                  <a:lnTo>
                    <a:pt x="320" y="4517"/>
                  </a:lnTo>
                  <a:lnTo>
                    <a:pt x="432" y="4255"/>
                  </a:lnTo>
                  <a:lnTo>
                    <a:pt x="563" y="3993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6749" y="1800"/>
                  </a:lnTo>
                  <a:lnTo>
                    <a:pt x="6749" y="1800"/>
                  </a:lnTo>
                  <a:lnTo>
                    <a:pt x="3356" y="1012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559" y="2681"/>
                  </a:lnTo>
                  <a:lnTo>
                    <a:pt x="12765" y="2943"/>
                  </a:lnTo>
                  <a:lnTo>
                    <a:pt x="12953" y="3224"/>
                  </a:lnTo>
                  <a:lnTo>
                    <a:pt x="12090" y="3018"/>
                  </a:lnTo>
                  <a:lnTo>
                    <a:pt x="12090" y="3018"/>
                  </a:lnTo>
                  <a:lnTo>
                    <a:pt x="12953" y="3224"/>
                  </a:lnTo>
                  <a:lnTo>
                    <a:pt x="12953" y="3224"/>
                  </a:lnTo>
                  <a:lnTo>
                    <a:pt x="13234" y="3674"/>
                  </a:lnTo>
                  <a:lnTo>
                    <a:pt x="13477" y="4161"/>
                  </a:lnTo>
                  <a:lnTo>
                    <a:pt x="13477" y="4161"/>
                  </a:lnTo>
                  <a:lnTo>
                    <a:pt x="13571" y="4367"/>
                  </a:lnTo>
                  <a:lnTo>
                    <a:pt x="13496" y="4349"/>
                  </a:lnTo>
                  <a:lnTo>
                    <a:pt x="13496" y="4349"/>
                  </a:lnTo>
                  <a:lnTo>
                    <a:pt x="13627" y="4517"/>
                  </a:lnTo>
                  <a:lnTo>
                    <a:pt x="13627" y="4517"/>
                  </a:lnTo>
                  <a:lnTo>
                    <a:pt x="13496" y="4199"/>
                  </a:lnTo>
                  <a:lnTo>
                    <a:pt x="13346" y="3918"/>
                  </a:lnTo>
                  <a:lnTo>
                    <a:pt x="13196" y="3618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653" y="28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247" y="1425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4" name="Google Shape;4094;p41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extrusionOk="0">
                  <a:moveTo>
                    <a:pt x="0" y="0"/>
                  </a:move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5" name="Google Shape;4095;p41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6" name="Google Shape;4096;p41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extrusionOk="0">
                  <a:moveTo>
                    <a:pt x="0" y="1"/>
                  </a:move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7" name="Google Shape;4097;p41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13" y="170"/>
                  </a:ln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8" name="Google Shape;4098;p41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extrusionOk="0">
                  <a:moveTo>
                    <a:pt x="0" y="0"/>
                  </a:move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99" name="Google Shape;4099;p41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0" name="Google Shape;4100;p41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1" name="Google Shape;4101;p41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2" name="Google Shape;4102;p41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3" name="Google Shape;4103;p41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fill="none" extrusionOk="0">
                  <a:moveTo>
                    <a:pt x="488" y="0"/>
                  </a:moveTo>
                  <a:lnTo>
                    <a:pt x="488" y="0"/>
                  </a:lnTo>
                  <a:lnTo>
                    <a:pt x="319" y="525"/>
                  </a:lnTo>
                  <a:lnTo>
                    <a:pt x="169" y="1050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4" name="Google Shape;4104;p41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5" name="Google Shape;4105;p41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fill="none" extrusionOk="0">
                  <a:moveTo>
                    <a:pt x="525" y="0"/>
                  </a:moveTo>
                  <a:lnTo>
                    <a:pt x="525" y="0"/>
                  </a:ln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6" name="Google Shape;4106;p41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  <a:close/>
                  <a:moveTo>
                    <a:pt x="9803" y="2006"/>
                  </a:moveTo>
                  <a:lnTo>
                    <a:pt x="10197" y="2306"/>
                  </a:lnTo>
                  <a:lnTo>
                    <a:pt x="10553" y="2624"/>
                  </a:lnTo>
                  <a:lnTo>
                    <a:pt x="10909" y="2981"/>
                  </a:lnTo>
                  <a:lnTo>
                    <a:pt x="11209" y="3337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9803" y="2006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7" name="Google Shape;4107;p41"/>
            <p:cNvSpPr/>
            <p:nvPr/>
          </p:nvSpPr>
          <p:spPr>
            <a:xfrm>
              <a:off x="6047925" y="5082775"/>
              <a:ext cx="37050" cy="33775"/>
            </a:xfrm>
            <a:custGeom>
              <a:avLst/>
              <a:gdLst/>
              <a:ahLst/>
              <a:cxnLst/>
              <a:rect l="l" t="t" r="r" b="b"/>
              <a:pathLst>
                <a:path w="1482" h="135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94" y="301"/>
                  </a:lnTo>
                  <a:lnTo>
                    <a:pt x="750" y="619"/>
                  </a:lnTo>
                  <a:lnTo>
                    <a:pt x="1106" y="976"/>
                  </a:lnTo>
                  <a:lnTo>
                    <a:pt x="1406" y="1332"/>
                  </a:lnTo>
                  <a:lnTo>
                    <a:pt x="1481" y="1350"/>
                  </a:lnTo>
                  <a:lnTo>
                    <a:pt x="1481" y="1350"/>
                  </a:lnTo>
                  <a:lnTo>
                    <a:pt x="1387" y="1144"/>
                  </a:lnTo>
                  <a:lnTo>
                    <a:pt x="1387" y="1144"/>
                  </a:lnTo>
                  <a:lnTo>
                    <a:pt x="1144" y="657"/>
                  </a:lnTo>
                  <a:lnTo>
                    <a:pt x="863" y="20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8" name="Google Shape;4108;p41"/>
            <p:cNvSpPr/>
            <p:nvPr/>
          </p:nvSpPr>
          <p:spPr>
            <a:xfrm>
              <a:off x="5802850" y="5032650"/>
              <a:ext cx="111550" cy="33750"/>
            </a:xfrm>
            <a:custGeom>
              <a:avLst/>
              <a:gdLst/>
              <a:ahLst/>
              <a:cxnLst/>
              <a:rect l="l" t="t" r="r" b="b"/>
              <a:pathLst>
                <a:path w="4462" h="1350" fill="none" extrusionOk="0">
                  <a:moveTo>
                    <a:pt x="1069" y="0"/>
                  </a:moveTo>
                  <a:lnTo>
                    <a:pt x="1069" y="0"/>
                  </a:lnTo>
                  <a:lnTo>
                    <a:pt x="600" y="282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09" name="Google Shape;4109;p41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617" y="1"/>
                  </a:move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0" name="Google Shape;4110;p41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3617" y="1"/>
                  </a:moveTo>
                  <a:lnTo>
                    <a:pt x="3617" y="1"/>
                  </a:ln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lnTo>
                    <a:pt x="36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1" name="Google Shape;4111;p41"/>
            <p:cNvSpPr/>
            <p:nvPr/>
          </p:nvSpPr>
          <p:spPr>
            <a:xfrm>
              <a:off x="5667425" y="5041550"/>
              <a:ext cx="502825" cy="293350"/>
            </a:xfrm>
            <a:custGeom>
              <a:avLst/>
              <a:gdLst/>
              <a:ahLst/>
              <a:cxnLst/>
              <a:rect l="l" t="t" r="r" b="b"/>
              <a:pathLst>
                <a:path w="20113" h="11734" extrusionOk="0">
                  <a:moveTo>
                    <a:pt x="1482" y="0"/>
                  </a:moveTo>
                  <a:lnTo>
                    <a:pt x="1182" y="19"/>
                  </a:lnTo>
                  <a:lnTo>
                    <a:pt x="919" y="75"/>
                  </a:lnTo>
                  <a:lnTo>
                    <a:pt x="694" y="132"/>
                  </a:lnTo>
                  <a:lnTo>
                    <a:pt x="488" y="225"/>
                  </a:lnTo>
                  <a:lnTo>
                    <a:pt x="319" y="338"/>
                  </a:lnTo>
                  <a:lnTo>
                    <a:pt x="188" y="450"/>
                  </a:lnTo>
                  <a:lnTo>
                    <a:pt x="95" y="600"/>
                  </a:lnTo>
                  <a:lnTo>
                    <a:pt x="20" y="769"/>
                  </a:lnTo>
                  <a:lnTo>
                    <a:pt x="1" y="956"/>
                  </a:lnTo>
                  <a:lnTo>
                    <a:pt x="1" y="1163"/>
                  </a:lnTo>
                  <a:lnTo>
                    <a:pt x="38" y="1369"/>
                  </a:lnTo>
                  <a:lnTo>
                    <a:pt x="113" y="1594"/>
                  </a:lnTo>
                  <a:lnTo>
                    <a:pt x="226" y="1837"/>
                  </a:lnTo>
                  <a:lnTo>
                    <a:pt x="376" y="2081"/>
                  </a:lnTo>
                  <a:lnTo>
                    <a:pt x="544" y="2362"/>
                  </a:lnTo>
                  <a:lnTo>
                    <a:pt x="751" y="2625"/>
                  </a:lnTo>
                  <a:lnTo>
                    <a:pt x="975" y="2906"/>
                  </a:lnTo>
                  <a:lnTo>
                    <a:pt x="1238" y="3206"/>
                  </a:lnTo>
                  <a:lnTo>
                    <a:pt x="1538" y="3505"/>
                  </a:lnTo>
                  <a:lnTo>
                    <a:pt x="1856" y="3805"/>
                  </a:lnTo>
                  <a:lnTo>
                    <a:pt x="2194" y="4124"/>
                  </a:lnTo>
                  <a:lnTo>
                    <a:pt x="2550" y="4443"/>
                  </a:lnTo>
                  <a:lnTo>
                    <a:pt x="2944" y="4780"/>
                  </a:lnTo>
                  <a:lnTo>
                    <a:pt x="3543" y="5230"/>
                  </a:lnTo>
                  <a:lnTo>
                    <a:pt x="4162" y="5698"/>
                  </a:lnTo>
                  <a:lnTo>
                    <a:pt x="4818" y="6167"/>
                  </a:lnTo>
                  <a:lnTo>
                    <a:pt x="5530" y="6636"/>
                  </a:lnTo>
                  <a:lnTo>
                    <a:pt x="6280" y="7085"/>
                  </a:lnTo>
                  <a:lnTo>
                    <a:pt x="7048" y="7554"/>
                  </a:lnTo>
                  <a:lnTo>
                    <a:pt x="7854" y="8023"/>
                  </a:lnTo>
                  <a:lnTo>
                    <a:pt x="8679" y="8472"/>
                  </a:lnTo>
                  <a:lnTo>
                    <a:pt x="9522" y="8904"/>
                  </a:lnTo>
                  <a:lnTo>
                    <a:pt x="10366" y="9297"/>
                  </a:lnTo>
                  <a:lnTo>
                    <a:pt x="11172" y="9672"/>
                  </a:lnTo>
                  <a:lnTo>
                    <a:pt x="11978" y="10028"/>
                  </a:lnTo>
                  <a:lnTo>
                    <a:pt x="12765" y="10347"/>
                  </a:lnTo>
                  <a:lnTo>
                    <a:pt x="13533" y="10628"/>
                  </a:lnTo>
                  <a:lnTo>
                    <a:pt x="14264" y="10890"/>
                  </a:lnTo>
                  <a:lnTo>
                    <a:pt x="14977" y="11115"/>
                  </a:lnTo>
                  <a:lnTo>
                    <a:pt x="15464" y="11246"/>
                  </a:lnTo>
                  <a:lnTo>
                    <a:pt x="15933" y="11378"/>
                  </a:lnTo>
                  <a:lnTo>
                    <a:pt x="16382" y="11471"/>
                  </a:lnTo>
                  <a:lnTo>
                    <a:pt x="16814" y="11565"/>
                  </a:lnTo>
                  <a:lnTo>
                    <a:pt x="17226" y="11640"/>
                  </a:lnTo>
                  <a:lnTo>
                    <a:pt x="17620" y="11678"/>
                  </a:lnTo>
                  <a:lnTo>
                    <a:pt x="17976" y="11715"/>
                  </a:lnTo>
                  <a:lnTo>
                    <a:pt x="18332" y="11734"/>
                  </a:lnTo>
                  <a:lnTo>
                    <a:pt x="18632" y="11715"/>
                  </a:lnTo>
                  <a:lnTo>
                    <a:pt x="18932" y="11696"/>
                  </a:lnTo>
                  <a:lnTo>
                    <a:pt x="19194" y="11659"/>
                  </a:lnTo>
                  <a:lnTo>
                    <a:pt x="19419" y="11584"/>
                  </a:lnTo>
                  <a:lnTo>
                    <a:pt x="19625" y="11490"/>
                  </a:lnTo>
                  <a:lnTo>
                    <a:pt x="19794" y="11396"/>
                  </a:lnTo>
                  <a:lnTo>
                    <a:pt x="19925" y="11265"/>
                  </a:lnTo>
                  <a:lnTo>
                    <a:pt x="20019" y="11115"/>
                  </a:lnTo>
                  <a:lnTo>
                    <a:pt x="20094" y="10947"/>
                  </a:lnTo>
                  <a:lnTo>
                    <a:pt x="20112" y="10759"/>
                  </a:lnTo>
                  <a:lnTo>
                    <a:pt x="20112" y="10572"/>
                  </a:lnTo>
                  <a:lnTo>
                    <a:pt x="20075" y="10347"/>
                  </a:lnTo>
                  <a:lnTo>
                    <a:pt x="20000" y="10122"/>
                  </a:lnTo>
                  <a:lnTo>
                    <a:pt x="19887" y="9897"/>
                  </a:lnTo>
                  <a:lnTo>
                    <a:pt x="19738" y="9635"/>
                  </a:lnTo>
                  <a:lnTo>
                    <a:pt x="19569" y="9372"/>
                  </a:lnTo>
                  <a:lnTo>
                    <a:pt x="19363" y="9110"/>
                  </a:lnTo>
                  <a:lnTo>
                    <a:pt x="19138" y="8829"/>
                  </a:lnTo>
                  <a:lnTo>
                    <a:pt x="18875" y="8529"/>
                  </a:lnTo>
                  <a:lnTo>
                    <a:pt x="18594" y="8229"/>
                  </a:lnTo>
                  <a:lnTo>
                    <a:pt x="18276" y="7929"/>
                  </a:lnTo>
                  <a:lnTo>
                    <a:pt x="17938" y="7610"/>
                  </a:lnTo>
                  <a:lnTo>
                    <a:pt x="17563" y="7292"/>
                  </a:lnTo>
                  <a:lnTo>
                    <a:pt x="17170" y="6973"/>
                  </a:lnTo>
                  <a:lnTo>
                    <a:pt x="17095" y="7423"/>
                  </a:lnTo>
                  <a:lnTo>
                    <a:pt x="16963" y="7854"/>
                  </a:lnTo>
                  <a:lnTo>
                    <a:pt x="17263" y="8116"/>
                  </a:lnTo>
                  <a:lnTo>
                    <a:pt x="17507" y="8360"/>
                  </a:lnTo>
                  <a:lnTo>
                    <a:pt x="17713" y="8585"/>
                  </a:lnTo>
                  <a:lnTo>
                    <a:pt x="17863" y="8791"/>
                  </a:lnTo>
                  <a:lnTo>
                    <a:pt x="17976" y="8979"/>
                  </a:lnTo>
                  <a:lnTo>
                    <a:pt x="18051" y="9147"/>
                  </a:lnTo>
                  <a:lnTo>
                    <a:pt x="18069" y="9222"/>
                  </a:lnTo>
                  <a:lnTo>
                    <a:pt x="18069" y="9278"/>
                  </a:lnTo>
                  <a:lnTo>
                    <a:pt x="18069" y="9353"/>
                  </a:lnTo>
                  <a:lnTo>
                    <a:pt x="18032" y="9410"/>
                  </a:lnTo>
                  <a:lnTo>
                    <a:pt x="18013" y="9447"/>
                  </a:lnTo>
                  <a:lnTo>
                    <a:pt x="17957" y="9485"/>
                  </a:lnTo>
                  <a:lnTo>
                    <a:pt x="17844" y="9560"/>
                  </a:lnTo>
                  <a:lnTo>
                    <a:pt x="17676" y="9597"/>
                  </a:lnTo>
                  <a:lnTo>
                    <a:pt x="17470" y="9616"/>
                  </a:lnTo>
                  <a:lnTo>
                    <a:pt x="17226" y="9597"/>
                  </a:lnTo>
                  <a:lnTo>
                    <a:pt x="16945" y="9560"/>
                  </a:lnTo>
                  <a:lnTo>
                    <a:pt x="16626" y="9503"/>
                  </a:lnTo>
                  <a:lnTo>
                    <a:pt x="16270" y="9428"/>
                  </a:lnTo>
                  <a:lnTo>
                    <a:pt x="15651" y="9241"/>
                  </a:lnTo>
                  <a:lnTo>
                    <a:pt x="14939" y="9016"/>
                  </a:lnTo>
                  <a:lnTo>
                    <a:pt x="14171" y="8735"/>
                  </a:lnTo>
                  <a:lnTo>
                    <a:pt x="13346" y="8397"/>
                  </a:lnTo>
                  <a:lnTo>
                    <a:pt x="12484" y="8023"/>
                  </a:lnTo>
                  <a:lnTo>
                    <a:pt x="11565" y="7610"/>
                  </a:lnTo>
                  <a:lnTo>
                    <a:pt x="10610" y="7142"/>
                  </a:lnTo>
                  <a:lnTo>
                    <a:pt x="9635" y="6636"/>
                  </a:lnTo>
                  <a:lnTo>
                    <a:pt x="8679" y="6130"/>
                  </a:lnTo>
                  <a:lnTo>
                    <a:pt x="7761" y="5605"/>
                  </a:lnTo>
                  <a:lnTo>
                    <a:pt x="6898" y="5080"/>
                  </a:lnTo>
                  <a:lnTo>
                    <a:pt x="6092" y="4574"/>
                  </a:lnTo>
                  <a:lnTo>
                    <a:pt x="5361" y="4087"/>
                  </a:lnTo>
                  <a:lnTo>
                    <a:pt x="4687" y="3618"/>
                  </a:lnTo>
                  <a:lnTo>
                    <a:pt x="4106" y="3168"/>
                  </a:lnTo>
                  <a:lnTo>
                    <a:pt x="3600" y="2737"/>
                  </a:lnTo>
                  <a:lnTo>
                    <a:pt x="3337" y="2493"/>
                  </a:lnTo>
                  <a:lnTo>
                    <a:pt x="3112" y="2268"/>
                  </a:lnTo>
                  <a:lnTo>
                    <a:pt x="2925" y="2062"/>
                  </a:lnTo>
                  <a:lnTo>
                    <a:pt x="2775" y="1856"/>
                  </a:lnTo>
                  <a:lnTo>
                    <a:pt x="2662" y="1687"/>
                  </a:lnTo>
                  <a:lnTo>
                    <a:pt x="2606" y="1519"/>
                  </a:lnTo>
                  <a:lnTo>
                    <a:pt x="2587" y="1387"/>
                  </a:lnTo>
                  <a:lnTo>
                    <a:pt x="2606" y="1331"/>
                  </a:lnTo>
                  <a:lnTo>
                    <a:pt x="2625" y="1275"/>
                  </a:lnTo>
                  <a:lnTo>
                    <a:pt x="2662" y="1219"/>
                  </a:lnTo>
                  <a:lnTo>
                    <a:pt x="2700" y="1181"/>
                  </a:lnTo>
                  <a:lnTo>
                    <a:pt x="2756" y="1144"/>
                  </a:lnTo>
                  <a:lnTo>
                    <a:pt x="2831" y="1106"/>
                  </a:lnTo>
                  <a:lnTo>
                    <a:pt x="3019" y="1088"/>
                  </a:lnTo>
                  <a:lnTo>
                    <a:pt x="3243" y="1069"/>
                  </a:lnTo>
                  <a:lnTo>
                    <a:pt x="3506" y="1088"/>
                  </a:lnTo>
                  <a:lnTo>
                    <a:pt x="3824" y="1125"/>
                  </a:lnTo>
                  <a:lnTo>
                    <a:pt x="4162" y="1200"/>
                  </a:lnTo>
                  <a:lnTo>
                    <a:pt x="4555" y="1294"/>
                  </a:lnTo>
                  <a:lnTo>
                    <a:pt x="4593" y="1238"/>
                  </a:lnTo>
                  <a:lnTo>
                    <a:pt x="4874" y="919"/>
                  </a:lnTo>
                  <a:lnTo>
                    <a:pt x="5174" y="619"/>
                  </a:lnTo>
                  <a:lnTo>
                    <a:pt x="4687" y="488"/>
                  </a:lnTo>
                  <a:lnTo>
                    <a:pt x="4199" y="357"/>
                  </a:lnTo>
                  <a:lnTo>
                    <a:pt x="3749" y="244"/>
                  </a:lnTo>
                  <a:lnTo>
                    <a:pt x="3318" y="169"/>
                  </a:lnTo>
                  <a:lnTo>
                    <a:pt x="2906" y="94"/>
                  </a:lnTo>
                  <a:lnTo>
                    <a:pt x="2512" y="38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112" name="Google Shape;4112;p41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p5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13" name="Google Shape;313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4" name="Google Shape;314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7">
  <p:cSld name="TITLE_1_1_24">
    <p:spTree>
      <p:nvGrpSpPr>
        <p:cNvPr id="1" name="Shape 4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114" name="Google Shape;4114;p42"/>
          <p:cNvGrpSpPr/>
          <p:nvPr/>
        </p:nvGrpSpPr>
        <p:grpSpPr>
          <a:xfrm>
            <a:off x="5727251" y="819206"/>
            <a:ext cx="510476" cy="510476"/>
            <a:chOff x="5027800" y="238125"/>
            <a:chExt cx="1326600" cy="1326600"/>
          </a:xfrm>
        </p:grpSpPr>
        <p:sp>
          <p:nvSpPr>
            <p:cNvPr id="4115" name="Google Shape;4115;p42"/>
            <p:cNvSpPr/>
            <p:nvPr/>
          </p:nvSpPr>
          <p:spPr>
            <a:xfrm>
              <a:off x="5027800" y="23812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5" y="1121"/>
                  </a:moveTo>
                  <a:lnTo>
                    <a:pt x="18985" y="1121"/>
                  </a:lnTo>
                  <a:lnTo>
                    <a:pt x="17666" y="1549"/>
                  </a:lnTo>
                  <a:lnTo>
                    <a:pt x="16414" y="2010"/>
                  </a:lnTo>
                  <a:lnTo>
                    <a:pt x="15194" y="2571"/>
                  </a:lnTo>
                  <a:lnTo>
                    <a:pt x="14008" y="3164"/>
                  </a:lnTo>
                  <a:lnTo>
                    <a:pt x="12854" y="3790"/>
                  </a:lnTo>
                  <a:lnTo>
                    <a:pt x="11734" y="4515"/>
                  </a:lnTo>
                  <a:lnTo>
                    <a:pt x="10679" y="5240"/>
                  </a:lnTo>
                  <a:lnTo>
                    <a:pt x="9657" y="6064"/>
                  </a:lnTo>
                  <a:lnTo>
                    <a:pt x="8702" y="6888"/>
                  </a:lnTo>
                  <a:lnTo>
                    <a:pt x="7746" y="7778"/>
                  </a:lnTo>
                  <a:lnTo>
                    <a:pt x="6889" y="8701"/>
                  </a:lnTo>
                  <a:lnTo>
                    <a:pt x="6032" y="9690"/>
                  </a:lnTo>
                  <a:lnTo>
                    <a:pt x="5241" y="10679"/>
                  </a:lnTo>
                  <a:lnTo>
                    <a:pt x="4516" y="11733"/>
                  </a:lnTo>
                  <a:lnTo>
                    <a:pt x="3824" y="12788"/>
                  </a:lnTo>
                  <a:lnTo>
                    <a:pt x="3198" y="13908"/>
                  </a:lnTo>
                  <a:lnTo>
                    <a:pt x="2637" y="15029"/>
                  </a:lnTo>
                  <a:lnTo>
                    <a:pt x="2110" y="16183"/>
                  </a:lnTo>
                  <a:lnTo>
                    <a:pt x="1615" y="17369"/>
                  </a:lnTo>
                  <a:lnTo>
                    <a:pt x="1220" y="18589"/>
                  </a:lnTo>
                  <a:lnTo>
                    <a:pt x="857" y="19808"/>
                  </a:lnTo>
                  <a:lnTo>
                    <a:pt x="561" y="21060"/>
                  </a:lnTo>
                  <a:lnTo>
                    <a:pt x="330" y="22313"/>
                  </a:lnTo>
                  <a:lnTo>
                    <a:pt x="165" y="23598"/>
                  </a:lnTo>
                  <a:lnTo>
                    <a:pt x="33" y="24884"/>
                  </a:lnTo>
                  <a:lnTo>
                    <a:pt x="1" y="26202"/>
                  </a:lnTo>
                  <a:lnTo>
                    <a:pt x="1" y="27520"/>
                  </a:lnTo>
                  <a:lnTo>
                    <a:pt x="99" y="28806"/>
                  </a:lnTo>
                  <a:lnTo>
                    <a:pt x="231" y="30124"/>
                  </a:lnTo>
                  <a:lnTo>
                    <a:pt x="462" y="31475"/>
                  </a:lnTo>
                  <a:lnTo>
                    <a:pt x="726" y="32794"/>
                  </a:lnTo>
                  <a:lnTo>
                    <a:pt x="1088" y="34112"/>
                  </a:lnTo>
                  <a:lnTo>
                    <a:pt x="1088" y="34112"/>
                  </a:lnTo>
                  <a:lnTo>
                    <a:pt x="1517" y="35397"/>
                  </a:lnTo>
                  <a:lnTo>
                    <a:pt x="2011" y="36650"/>
                  </a:lnTo>
                  <a:lnTo>
                    <a:pt x="2538" y="37869"/>
                  </a:lnTo>
                  <a:lnTo>
                    <a:pt x="3132" y="39056"/>
                  </a:lnTo>
                  <a:lnTo>
                    <a:pt x="3791" y="40209"/>
                  </a:lnTo>
                  <a:lnTo>
                    <a:pt x="4483" y="41330"/>
                  </a:lnTo>
                  <a:lnTo>
                    <a:pt x="5241" y="42385"/>
                  </a:lnTo>
                  <a:lnTo>
                    <a:pt x="6032" y="43406"/>
                  </a:lnTo>
                  <a:lnTo>
                    <a:pt x="6889" y="44395"/>
                  </a:lnTo>
                  <a:lnTo>
                    <a:pt x="7779" y="45318"/>
                  </a:lnTo>
                  <a:lnTo>
                    <a:pt x="8702" y="46208"/>
                  </a:lnTo>
                  <a:lnTo>
                    <a:pt x="9657" y="47032"/>
                  </a:lnTo>
                  <a:lnTo>
                    <a:pt x="10679" y="47823"/>
                  </a:lnTo>
                  <a:lnTo>
                    <a:pt x="11701" y="48548"/>
                  </a:lnTo>
                  <a:lnTo>
                    <a:pt x="12788" y="49240"/>
                  </a:lnTo>
                  <a:lnTo>
                    <a:pt x="13876" y="49866"/>
                  </a:lnTo>
                  <a:lnTo>
                    <a:pt x="15030" y="50459"/>
                  </a:lnTo>
                  <a:lnTo>
                    <a:pt x="16183" y="50987"/>
                  </a:lnTo>
                  <a:lnTo>
                    <a:pt x="17370" y="51448"/>
                  </a:lnTo>
                  <a:lnTo>
                    <a:pt x="18589" y="51844"/>
                  </a:lnTo>
                  <a:lnTo>
                    <a:pt x="19809" y="52206"/>
                  </a:lnTo>
                  <a:lnTo>
                    <a:pt x="21061" y="52503"/>
                  </a:lnTo>
                  <a:lnTo>
                    <a:pt x="22313" y="52734"/>
                  </a:lnTo>
                  <a:lnTo>
                    <a:pt x="23599" y="52931"/>
                  </a:lnTo>
                  <a:lnTo>
                    <a:pt x="24884" y="53030"/>
                  </a:lnTo>
                  <a:lnTo>
                    <a:pt x="26170" y="53063"/>
                  </a:lnTo>
                  <a:lnTo>
                    <a:pt x="27488" y="53063"/>
                  </a:lnTo>
                  <a:lnTo>
                    <a:pt x="28806" y="52964"/>
                  </a:lnTo>
                  <a:lnTo>
                    <a:pt x="30125" y="52832"/>
                  </a:lnTo>
                  <a:lnTo>
                    <a:pt x="31443" y="52602"/>
                  </a:lnTo>
                  <a:lnTo>
                    <a:pt x="32761" y="52338"/>
                  </a:lnTo>
                  <a:lnTo>
                    <a:pt x="34080" y="51976"/>
                  </a:lnTo>
                  <a:lnTo>
                    <a:pt x="34080" y="51976"/>
                  </a:lnTo>
                  <a:lnTo>
                    <a:pt x="35398" y="51547"/>
                  </a:lnTo>
                  <a:lnTo>
                    <a:pt x="36650" y="51086"/>
                  </a:lnTo>
                  <a:lnTo>
                    <a:pt x="37870" y="50525"/>
                  </a:lnTo>
                  <a:lnTo>
                    <a:pt x="39056" y="49932"/>
                  </a:lnTo>
                  <a:lnTo>
                    <a:pt x="40210" y="49273"/>
                  </a:lnTo>
                  <a:lnTo>
                    <a:pt x="41297" y="48581"/>
                  </a:lnTo>
                  <a:lnTo>
                    <a:pt x="42385" y="47823"/>
                  </a:lnTo>
                  <a:lnTo>
                    <a:pt x="43374" y="47032"/>
                  </a:lnTo>
                  <a:lnTo>
                    <a:pt x="44363" y="46175"/>
                  </a:lnTo>
                  <a:lnTo>
                    <a:pt x="45285" y="45318"/>
                  </a:lnTo>
                  <a:lnTo>
                    <a:pt x="46175" y="44362"/>
                  </a:lnTo>
                  <a:lnTo>
                    <a:pt x="46999" y="43406"/>
                  </a:lnTo>
                  <a:lnTo>
                    <a:pt x="47790" y="42385"/>
                  </a:lnTo>
                  <a:lnTo>
                    <a:pt x="48548" y="41363"/>
                  </a:lnTo>
                  <a:lnTo>
                    <a:pt x="49207" y="40275"/>
                  </a:lnTo>
                  <a:lnTo>
                    <a:pt x="49867" y="39188"/>
                  </a:lnTo>
                  <a:lnTo>
                    <a:pt x="50427" y="38034"/>
                  </a:lnTo>
                  <a:lnTo>
                    <a:pt x="50954" y="36881"/>
                  </a:lnTo>
                  <a:lnTo>
                    <a:pt x="51416" y="35694"/>
                  </a:lnTo>
                  <a:lnTo>
                    <a:pt x="51844" y="34508"/>
                  </a:lnTo>
                  <a:lnTo>
                    <a:pt x="52207" y="33255"/>
                  </a:lnTo>
                  <a:lnTo>
                    <a:pt x="52503" y="32036"/>
                  </a:lnTo>
                  <a:lnTo>
                    <a:pt x="52734" y="30750"/>
                  </a:lnTo>
                  <a:lnTo>
                    <a:pt x="52899" y="29465"/>
                  </a:lnTo>
                  <a:lnTo>
                    <a:pt x="53031" y="28180"/>
                  </a:lnTo>
                  <a:lnTo>
                    <a:pt x="53064" y="26894"/>
                  </a:lnTo>
                  <a:lnTo>
                    <a:pt x="53064" y="25576"/>
                  </a:lnTo>
                  <a:lnTo>
                    <a:pt x="52965" y="24257"/>
                  </a:lnTo>
                  <a:lnTo>
                    <a:pt x="52833" y="22939"/>
                  </a:lnTo>
                  <a:lnTo>
                    <a:pt x="52602" y="21621"/>
                  </a:lnTo>
                  <a:lnTo>
                    <a:pt x="52306" y="20302"/>
                  </a:lnTo>
                  <a:lnTo>
                    <a:pt x="51976" y="18984"/>
                  </a:lnTo>
                  <a:lnTo>
                    <a:pt x="51976" y="18984"/>
                  </a:lnTo>
                  <a:lnTo>
                    <a:pt x="51547" y="17699"/>
                  </a:lnTo>
                  <a:lnTo>
                    <a:pt x="51053" y="16413"/>
                  </a:lnTo>
                  <a:lnTo>
                    <a:pt x="50526" y="15194"/>
                  </a:lnTo>
                  <a:lnTo>
                    <a:pt x="49933" y="14007"/>
                  </a:lnTo>
                  <a:lnTo>
                    <a:pt x="49273" y="12854"/>
                  </a:lnTo>
                  <a:lnTo>
                    <a:pt x="48581" y="11766"/>
                  </a:lnTo>
                  <a:lnTo>
                    <a:pt x="47823" y="10712"/>
                  </a:lnTo>
                  <a:lnTo>
                    <a:pt x="47032" y="9690"/>
                  </a:lnTo>
                  <a:lnTo>
                    <a:pt x="46175" y="8701"/>
                  </a:lnTo>
                  <a:lnTo>
                    <a:pt x="45285" y="7778"/>
                  </a:lnTo>
                  <a:lnTo>
                    <a:pt x="44363" y="6888"/>
                  </a:lnTo>
                  <a:lnTo>
                    <a:pt x="43407" y="6064"/>
                  </a:lnTo>
                  <a:lnTo>
                    <a:pt x="42385" y="5273"/>
                  </a:lnTo>
                  <a:lnTo>
                    <a:pt x="41330" y="4548"/>
                  </a:lnTo>
                  <a:lnTo>
                    <a:pt x="40276" y="3856"/>
                  </a:lnTo>
                  <a:lnTo>
                    <a:pt x="39155" y="3230"/>
                  </a:lnTo>
                  <a:lnTo>
                    <a:pt x="38035" y="2637"/>
                  </a:lnTo>
                  <a:lnTo>
                    <a:pt x="36881" y="2109"/>
                  </a:lnTo>
                  <a:lnTo>
                    <a:pt x="35694" y="1648"/>
                  </a:lnTo>
                  <a:lnTo>
                    <a:pt x="34475" y="1219"/>
                  </a:lnTo>
                  <a:lnTo>
                    <a:pt x="33256" y="890"/>
                  </a:lnTo>
                  <a:lnTo>
                    <a:pt x="32003" y="593"/>
                  </a:lnTo>
                  <a:lnTo>
                    <a:pt x="30751" y="330"/>
                  </a:lnTo>
                  <a:lnTo>
                    <a:pt x="29465" y="165"/>
                  </a:lnTo>
                  <a:lnTo>
                    <a:pt x="28180" y="66"/>
                  </a:lnTo>
                  <a:lnTo>
                    <a:pt x="26862" y="0"/>
                  </a:lnTo>
                  <a:lnTo>
                    <a:pt x="25576" y="33"/>
                  </a:lnTo>
                  <a:lnTo>
                    <a:pt x="24258" y="99"/>
                  </a:lnTo>
                  <a:lnTo>
                    <a:pt x="22940" y="264"/>
                  </a:lnTo>
                  <a:lnTo>
                    <a:pt x="21621" y="461"/>
                  </a:lnTo>
                  <a:lnTo>
                    <a:pt x="20303" y="758"/>
                  </a:lnTo>
                  <a:lnTo>
                    <a:pt x="18985" y="1121"/>
                  </a:lnTo>
                  <a:lnTo>
                    <a:pt x="18985" y="1121"/>
                  </a:lnTo>
                  <a:close/>
                </a:path>
              </a:pathLst>
            </a:custGeom>
            <a:solidFill>
              <a:srgbClr val="75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6" name="Google Shape;4116;p42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A5D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7" name="Google Shape;4117;p42"/>
            <p:cNvSpPr/>
            <p:nvPr/>
          </p:nvSpPr>
          <p:spPr>
            <a:xfrm>
              <a:off x="5156350" y="238125"/>
              <a:ext cx="1062100" cy="1306825"/>
            </a:xfrm>
            <a:custGeom>
              <a:avLst/>
              <a:gdLst/>
              <a:ahLst/>
              <a:cxnLst/>
              <a:rect l="l" t="t" r="r" b="b"/>
              <a:pathLst>
                <a:path w="42484" h="52273" extrusionOk="0">
                  <a:moveTo>
                    <a:pt x="33947" y="49932"/>
                  </a:moveTo>
                  <a:lnTo>
                    <a:pt x="33947" y="49932"/>
                  </a:lnTo>
                  <a:lnTo>
                    <a:pt x="34409" y="49570"/>
                  </a:lnTo>
                  <a:lnTo>
                    <a:pt x="34903" y="49174"/>
                  </a:lnTo>
                  <a:lnTo>
                    <a:pt x="35892" y="48416"/>
                  </a:lnTo>
                  <a:lnTo>
                    <a:pt x="36353" y="48021"/>
                  </a:lnTo>
                  <a:lnTo>
                    <a:pt x="36683" y="47658"/>
                  </a:lnTo>
                  <a:lnTo>
                    <a:pt x="36815" y="47493"/>
                  </a:lnTo>
                  <a:lnTo>
                    <a:pt x="36913" y="47328"/>
                  </a:lnTo>
                  <a:lnTo>
                    <a:pt x="36979" y="47131"/>
                  </a:lnTo>
                  <a:lnTo>
                    <a:pt x="37012" y="46999"/>
                  </a:lnTo>
                  <a:lnTo>
                    <a:pt x="37012" y="46999"/>
                  </a:lnTo>
                  <a:lnTo>
                    <a:pt x="37012" y="46076"/>
                  </a:lnTo>
                  <a:lnTo>
                    <a:pt x="37045" y="45582"/>
                  </a:lnTo>
                  <a:lnTo>
                    <a:pt x="37144" y="45087"/>
                  </a:lnTo>
                  <a:lnTo>
                    <a:pt x="37276" y="44593"/>
                  </a:lnTo>
                  <a:lnTo>
                    <a:pt x="37375" y="44362"/>
                  </a:lnTo>
                  <a:lnTo>
                    <a:pt x="37474" y="44131"/>
                  </a:lnTo>
                  <a:lnTo>
                    <a:pt x="37639" y="43934"/>
                  </a:lnTo>
                  <a:lnTo>
                    <a:pt x="37803" y="43736"/>
                  </a:lnTo>
                  <a:lnTo>
                    <a:pt x="38001" y="43538"/>
                  </a:lnTo>
                  <a:lnTo>
                    <a:pt x="38199" y="43340"/>
                  </a:lnTo>
                  <a:lnTo>
                    <a:pt x="38199" y="43340"/>
                  </a:lnTo>
                  <a:lnTo>
                    <a:pt x="38693" y="43044"/>
                  </a:lnTo>
                  <a:lnTo>
                    <a:pt x="39188" y="42747"/>
                  </a:lnTo>
                  <a:lnTo>
                    <a:pt x="39649" y="42483"/>
                  </a:lnTo>
                  <a:lnTo>
                    <a:pt x="40077" y="42220"/>
                  </a:lnTo>
                  <a:lnTo>
                    <a:pt x="40440" y="41923"/>
                  </a:lnTo>
                  <a:lnTo>
                    <a:pt x="40572" y="41758"/>
                  </a:lnTo>
                  <a:lnTo>
                    <a:pt x="40704" y="41594"/>
                  </a:lnTo>
                  <a:lnTo>
                    <a:pt x="40836" y="41429"/>
                  </a:lnTo>
                  <a:lnTo>
                    <a:pt x="40901" y="41231"/>
                  </a:lnTo>
                  <a:lnTo>
                    <a:pt x="40934" y="41033"/>
                  </a:lnTo>
                  <a:lnTo>
                    <a:pt x="40967" y="40836"/>
                  </a:lnTo>
                  <a:lnTo>
                    <a:pt x="40967" y="40836"/>
                  </a:lnTo>
                  <a:lnTo>
                    <a:pt x="40967" y="39946"/>
                  </a:lnTo>
                  <a:lnTo>
                    <a:pt x="40967" y="39517"/>
                  </a:lnTo>
                  <a:lnTo>
                    <a:pt x="41000" y="39089"/>
                  </a:lnTo>
                  <a:lnTo>
                    <a:pt x="41033" y="38627"/>
                  </a:lnTo>
                  <a:lnTo>
                    <a:pt x="41132" y="38199"/>
                  </a:lnTo>
                  <a:lnTo>
                    <a:pt x="41297" y="37737"/>
                  </a:lnTo>
                  <a:lnTo>
                    <a:pt x="41495" y="37309"/>
                  </a:lnTo>
                  <a:lnTo>
                    <a:pt x="41495" y="37309"/>
                  </a:lnTo>
                  <a:lnTo>
                    <a:pt x="41725" y="36913"/>
                  </a:lnTo>
                  <a:lnTo>
                    <a:pt x="41923" y="36650"/>
                  </a:lnTo>
                  <a:lnTo>
                    <a:pt x="42220" y="36287"/>
                  </a:lnTo>
                  <a:lnTo>
                    <a:pt x="42352" y="36122"/>
                  </a:lnTo>
                  <a:lnTo>
                    <a:pt x="42418" y="35958"/>
                  </a:lnTo>
                  <a:lnTo>
                    <a:pt x="42483" y="35727"/>
                  </a:lnTo>
                  <a:lnTo>
                    <a:pt x="42483" y="35397"/>
                  </a:lnTo>
                  <a:lnTo>
                    <a:pt x="42483" y="35397"/>
                  </a:lnTo>
                  <a:lnTo>
                    <a:pt x="42483" y="35068"/>
                  </a:lnTo>
                  <a:lnTo>
                    <a:pt x="42418" y="34804"/>
                  </a:lnTo>
                  <a:lnTo>
                    <a:pt x="42352" y="34573"/>
                  </a:lnTo>
                  <a:lnTo>
                    <a:pt x="42253" y="34376"/>
                  </a:lnTo>
                  <a:lnTo>
                    <a:pt x="42121" y="34244"/>
                  </a:lnTo>
                  <a:lnTo>
                    <a:pt x="41989" y="34178"/>
                  </a:lnTo>
                  <a:lnTo>
                    <a:pt x="41791" y="34112"/>
                  </a:lnTo>
                  <a:lnTo>
                    <a:pt x="41561" y="34079"/>
                  </a:lnTo>
                  <a:lnTo>
                    <a:pt x="41561" y="34079"/>
                  </a:lnTo>
                  <a:lnTo>
                    <a:pt x="41330" y="34046"/>
                  </a:lnTo>
                  <a:lnTo>
                    <a:pt x="41132" y="33980"/>
                  </a:lnTo>
                  <a:lnTo>
                    <a:pt x="40967" y="33881"/>
                  </a:lnTo>
                  <a:lnTo>
                    <a:pt x="40836" y="33749"/>
                  </a:lnTo>
                  <a:lnTo>
                    <a:pt x="40671" y="33519"/>
                  </a:lnTo>
                  <a:lnTo>
                    <a:pt x="40638" y="33420"/>
                  </a:lnTo>
                  <a:lnTo>
                    <a:pt x="40638" y="33420"/>
                  </a:lnTo>
                  <a:lnTo>
                    <a:pt x="40473" y="33123"/>
                  </a:lnTo>
                  <a:lnTo>
                    <a:pt x="40341" y="32893"/>
                  </a:lnTo>
                  <a:lnTo>
                    <a:pt x="40176" y="32728"/>
                  </a:lnTo>
                  <a:lnTo>
                    <a:pt x="39979" y="32596"/>
                  </a:lnTo>
                  <a:lnTo>
                    <a:pt x="39814" y="32497"/>
                  </a:lnTo>
                  <a:lnTo>
                    <a:pt x="39649" y="32398"/>
                  </a:lnTo>
                  <a:lnTo>
                    <a:pt x="39254" y="32332"/>
                  </a:lnTo>
                  <a:lnTo>
                    <a:pt x="38825" y="32266"/>
                  </a:lnTo>
                  <a:lnTo>
                    <a:pt x="38397" y="32200"/>
                  </a:lnTo>
                  <a:lnTo>
                    <a:pt x="38166" y="32102"/>
                  </a:lnTo>
                  <a:lnTo>
                    <a:pt x="37935" y="32003"/>
                  </a:lnTo>
                  <a:lnTo>
                    <a:pt x="37704" y="31871"/>
                  </a:lnTo>
                  <a:lnTo>
                    <a:pt x="37474" y="31706"/>
                  </a:lnTo>
                  <a:lnTo>
                    <a:pt x="37474" y="31706"/>
                  </a:lnTo>
                  <a:lnTo>
                    <a:pt x="37243" y="31475"/>
                  </a:lnTo>
                  <a:lnTo>
                    <a:pt x="37012" y="31245"/>
                  </a:lnTo>
                  <a:lnTo>
                    <a:pt x="36551" y="30717"/>
                  </a:lnTo>
                  <a:lnTo>
                    <a:pt x="36090" y="30157"/>
                  </a:lnTo>
                  <a:lnTo>
                    <a:pt x="35661" y="29630"/>
                  </a:lnTo>
                  <a:lnTo>
                    <a:pt x="35167" y="29135"/>
                  </a:lnTo>
                  <a:lnTo>
                    <a:pt x="34936" y="28905"/>
                  </a:lnTo>
                  <a:lnTo>
                    <a:pt x="34672" y="28740"/>
                  </a:lnTo>
                  <a:lnTo>
                    <a:pt x="34376" y="28575"/>
                  </a:lnTo>
                  <a:lnTo>
                    <a:pt x="34112" y="28443"/>
                  </a:lnTo>
                  <a:lnTo>
                    <a:pt x="33815" y="28377"/>
                  </a:lnTo>
                  <a:lnTo>
                    <a:pt x="33486" y="28344"/>
                  </a:lnTo>
                  <a:lnTo>
                    <a:pt x="33486" y="28344"/>
                  </a:lnTo>
                  <a:lnTo>
                    <a:pt x="32464" y="28377"/>
                  </a:lnTo>
                  <a:lnTo>
                    <a:pt x="31871" y="28344"/>
                  </a:lnTo>
                  <a:lnTo>
                    <a:pt x="31673" y="28311"/>
                  </a:lnTo>
                  <a:lnTo>
                    <a:pt x="31508" y="28245"/>
                  </a:lnTo>
                  <a:lnTo>
                    <a:pt x="31311" y="28147"/>
                  </a:lnTo>
                  <a:lnTo>
                    <a:pt x="31113" y="28015"/>
                  </a:lnTo>
                  <a:lnTo>
                    <a:pt x="31113" y="28015"/>
                  </a:lnTo>
                  <a:lnTo>
                    <a:pt x="30915" y="27850"/>
                  </a:lnTo>
                  <a:lnTo>
                    <a:pt x="30750" y="27685"/>
                  </a:lnTo>
                  <a:lnTo>
                    <a:pt x="30487" y="27356"/>
                  </a:lnTo>
                  <a:lnTo>
                    <a:pt x="30223" y="27026"/>
                  </a:lnTo>
                  <a:lnTo>
                    <a:pt x="29959" y="26630"/>
                  </a:lnTo>
                  <a:lnTo>
                    <a:pt x="29959" y="26630"/>
                  </a:lnTo>
                  <a:lnTo>
                    <a:pt x="29794" y="26466"/>
                  </a:lnTo>
                  <a:lnTo>
                    <a:pt x="29663" y="26334"/>
                  </a:lnTo>
                  <a:lnTo>
                    <a:pt x="29498" y="26235"/>
                  </a:lnTo>
                  <a:lnTo>
                    <a:pt x="29333" y="26169"/>
                  </a:lnTo>
                  <a:lnTo>
                    <a:pt x="29102" y="26136"/>
                  </a:lnTo>
                  <a:lnTo>
                    <a:pt x="28872" y="26103"/>
                  </a:lnTo>
                  <a:lnTo>
                    <a:pt x="28179" y="26103"/>
                  </a:lnTo>
                  <a:lnTo>
                    <a:pt x="28179" y="26103"/>
                  </a:lnTo>
                  <a:lnTo>
                    <a:pt x="28015" y="26103"/>
                  </a:lnTo>
                  <a:lnTo>
                    <a:pt x="27817" y="26070"/>
                  </a:lnTo>
                  <a:lnTo>
                    <a:pt x="27685" y="26004"/>
                  </a:lnTo>
                  <a:lnTo>
                    <a:pt x="27553" y="25971"/>
                  </a:lnTo>
                  <a:lnTo>
                    <a:pt x="27323" y="25806"/>
                  </a:lnTo>
                  <a:lnTo>
                    <a:pt x="27125" y="25642"/>
                  </a:lnTo>
                  <a:lnTo>
                    <a:pt x="26960" y="25444"/>
                  </a:lnTo>
                  <a:lnTo>
                    <a:pt x="26795" y="25312"/>
                  </a:lnTo>
                  <a:lnTo>
                    <a:pt x="26597" y="25180"/>
                  </a:lnTo>
                  <a:lnTo>
                    <a:pt x="26499" y="25147"/>
                  </a:lnTo>
                  <a:lnTo>
                    <a:pt x="26367" y="25147"/>
                  </a:lnTo>
                  <a:lnTo>
                    <a:pt x="26367" y="25147"/>
                  </a:lnTo>
                  <a:lnTo>
                    <a:pt x="24686" y="25147"/>
                  </a:lnTo>
                  <a:lnTo>
                    <a:pt x="24686" y="25147"/>
                  </a:lnTo>
                  <a:lnTo>
                    <a:pt x="24389" y="25147"/>
                  </a:lnTo>
                  <a:lnTo>
                    <a:pt x="24126" y="25180"/>
                  </a:lnTo>
                  <a:lnTo>
                    <a:pt x="23928" y="25279"/>
                  </a:lnTo>
                  <a:lnTo>
                    <a:pt x="23730" y="25378"/>
                  </a:lnTo>
                  <a:lnTo>
                    <a:pt x="23532" y="25510"/>
                  </a:lnTo>
                  <a:lnTo>
                    <a:pt x="23335" y="25675"/>
                  </a:lnTo>
                  <a:lnTo>
                    <a:pt x="22873" y="26202"/>
                  </a:lnTo>
                  <a:lnTo>
                    <a:pt x="22873" y="26202"/>
                  </a:lnTo>
                  <a:lnTo>
                    <a:pt x="22577" y="26466"/>
                  </a:lnTo>
                  <a:lnTo>
                    <a:pt x="22313" y="26729"/>
                  </a:lnTo>
                  <a:lnTo>
                    <a:pt x="22049" y="26894"/>
                  </a:lnTo>
                  <a:lnTo>
                    <a:pt x="21786" y="27059"/>
                  </a:lnTo>
                  <a:lnTo>
                    <a:pt x="21522" y="27158"/>
                  </a:lnTo>
                  <a:lnTo>
                    <a:pt x="21291" y="27224"/>
                  </a:lnTo>
                  <a:lnTo>
                    <a:pt x="21028" y="27224"/>
                  </a:lnTo>
                  <a:lnTo>
                    <a:pt x="20797" y="27191"/>
                  </a:lnTo>
                  <a:lnTo>
                    <a:pt x="20797" y="27191"/>
                  </a:lnTo>
                  <a:lnTo>
                    <a:pt x="20566" y="27125"/>
                  </a:lnTo>
                  <a:lnTo>
                    <a:pt x="20335" y="27026"/>
                  </a:lnTo>
                  <a:lnTo>
                    <a:pt x="20138" y="26894"/>
                  </a:lnTo>
                  <a:lnTo>
                    <a:pt x="20006" y="26762"/>
                  </a:lnTo>
                  <a:lnTo>
                    <a:pt x="19874" y="26597"/>
                  </a:lnTo>
                  <a:lnTo>
                    <a:pt x="19775" y="26433"/>
                  </a:lnTo>
                  <a:lnTo>
                    <a:pt x="19709" y="26235"/>
                  </a:lnTo>
                  <a:lnTo>
                    <a:pt x="19676" y="26037"/>
                  </a:lnTo>
                  <a:lnTo>
                    <a:pt x="19676" y="26037"/>
                  </a:lnTo>
                  <a:lnTo>
                    <a:pt x="19676" y="24554"/>
                  </a:lnTo>
                  <a:lnTo>
                    <a:pt x="19676" y="24554"/>
                  </a:lnTo>
                  <a:lnTo>
                    <a:pt x="19676" y="24224"/>
                  </a:lnTo>
                  <a:lnTo>
                    <a:pt x="19643" y="23961"/>
                  </a:lnTo>
                  <a:lnTo>
                    <a:pt x="19577" y="23763"/>
                  </a:lnTo>
                  <a:lnTo>
                    <a:pt x="19511" y="23598"/>
                  </a:lnTo>
                  <a:lnTo>
                    <a:pt x="19413" y="23466"/>
                  </a:lnTo>
                  <a:lnTo>
                    <a:pt x="19281" y="23335"/>
                  </a:lnTo>
                  <a:lnTo>
                    <a:pt x="18918" y="23137"/>
                  </a:lnTo>
                  <a:lnTo>
                    <a:pt x="18918" y="23137"/>
                  </a:lnTo>
                  <a:lnTo>
                    <a:pt x="18720" y="23005"/>
                  </a:lnTo>
                  <a:lnTo>
                    <a:pt x="18556" y="22906"/>
                  </a:lnTo>
                  <a:lnTo>
                    <a:pt x="18391" y="22741"/>
                  </a:lnTo>
                  <a:lnTo>
                    <a:pt x="18292" y="22577"/>
                  </a:lnTo>
                  <a:lnTo>
                    <a:pt x="18259" y="22412"/>
                  </a:lnTo>
                  <a:lnTo>
                    <a:pt x="18259" y="22214"/>
                  </a:lnTo>
                  <a:lnTo>
                    <a:pt x="18358" y="22016"/>
                  </a:lnTo>
                  <a:lnTo>
                    <a:pt x="18556" y="21786"/>
                  </a:lnTo>
                  <a:lnTo>
                    <a:pt x="18556" y="21786"/>
                  </a:lnTo>
                  <a:lnTo>
                    <a:pt x="18984" y="21291"/>
                  </a:lnTo>
                  <a:lnTo>
                    <a:pt x="19149" y="21060"/>
                  </a:lnTo>
                  <a:lnTo>
                    <a:pt x="19248" y="20863"/>
                  </a:lnTo>
                  <a:lnTo>
                    <a:pt x="19347" y="20665"/>
                  </a:lnTo>
                  <a:lnTo>
                    <a:pt x="19380" y="20533"/>
                  </a:lnTo>
                  <a:lnTo>
                    <a:pt x="19347" y="20500"/>
                  </a:lnTo>
                  <a:lnTo>
                    <a:pt x="19314" y="20434"/>
                  </a:lnTo>
                  <a:lnTo>
                    <a:pt x="19281" y="20434"/>
                  </a:lnTo>
                  <a:lnTo>
                    <a:pt x="19215" y="20434"/>
                  </a:lnTo>
                  <a:lnTo>
                    <a:pt x="19215" y="20434"/>
                  </a:lnTo>
                  <a:lnTo>
                    <a:pt x="17336" y="20434"/>
                  </a:lnTo>
                  <a:lnTo>
                    <a:pt x="17336" y="20434"/>
                  </a:lnTo>
                  <a:lnTo>
                    <a:pt x="16776" y="20434"/>
                  </a:lnTo>
                  <a:lnTo>
                    <a:pt x="16545" y="20467"/>
                  </a:lnTo>
                  <a:lnTo>
                    <a:pt x="16347" y="20500"/>
                  </a:lnTo>
                  <a:lnTo>
                    <a:pt x="16183" y="20566"/>
                  </a:lnTo>
                  <a:lnTo>
                    <a:pt x="16018" y="20632"/>
                  </a:lnTo>
                  <a:lnTo>
                    <a:pt x="15853" y="20731"/>
                  </a:lnTo>
                  <a:lnTo>
                    <a:pt x="15721" y="20863"/>
                  </a:lnTo>
                  <a:lnTo>
                    <a:pt x="15721" y="20863"/>
                  </a:lnTo>
                  <a:lnTo>
                    <a:pt x="15425" y="21192"/>
                  </a:lnTo>
                  <a:lnTo>
                    <a:pt x="15161" y="21522"/>
                  </a:lnTo>
                  <a:lnTo>
                    <a:pt x="15029" y="21654"/>
                  </a:lnTo>
                  <a:lnTo>
                    <a:pt x="14897" y="21753"/>
                  </a:lnTo>
                  <a:lnTo>
                    <a:pt x="14798" y="21819"/>
                  </a:lnTo>
                  <a:lnTo>
                    <a:pt x="14700" y="21819"/>
                  </a:lnTo>
                  <a:lnTo>
                    <a:pt x="14700" y="21819"/>
                  </a:lnTo>
                  <a:lnTo>
                    <a:pt x="14601" y="21753"/>
                  </a:lnTo>
                  <a:lnTo>
                    <a:pt x="14502" y="21687"/>
                  </a:lnTo>
                  <a:lnTo>
                    <a:pt x="14436" y="21588"/>
                  </a:lnTo>
                  <a:lnTo>
                    <a:pt x="14337" y="21456"/>
                  </a:lnTo>
                  <a:lnTo>
                    <a:pt x="14271" y="21192"/>
                  </a:lnTo>
                  <a:lnTo>
                    <a:pt x="14271" y="21093"/>
                  </a:lnTo>
                  <a:lnTo>
                    <a:pt x="14271" y="20962"/>
                  </a:lnTo>
                  <a:lnTo>
                    <a:pt x="14271" y="20962"/>
                  </a:lnTo>
                  <a:lnTo>
                    <a:pt x="14469" y="20434"/>
                  </a:lnTo>
                  <a:lnTo>
                    <a:pt x="14634" y="19940"/>
                  </a:lnTo>
                  <a:lnTo>
                    <a:pt x="14831" y="19413"/>
                  </a:lnTo>
                  <a:lnTo>
                    <a:pt x="15095" y="18852"/>
                  </a:lnTo>
                  <a:lnTo>
                    <a:pt x="15392" y="18292"/>
                  </a:lnTo>
                  <a:lnTo>
                    <a:pt x="15523" y="18028"/>
                  </a:lnTo>
                  <a:lnTo>
                    <a:pt x="15688" y="17831"/>
                  </a:lnTo>
                  <a:lnTo>
                    <a:pt x="15853" y="17633"/>
                  </a:lnTo>
                  <a:lnTo>
                    <a:pt x="16051" y="17468"/>
                  </a:lnTo>
                  <a:lnTo>
                    <a:pt x="16051" y="17468"/>
                  </a:lnTo>
                  <a:lnTo>
                    <a:pt x="16216" y="17336"/>
                  </a:lnTo>
                  <a:lnTo>
                    <a:pt x="16380" y="17237"/>
                  </a:lnTo>
                  <a:lnTo>
                    <a:pt x="16743" y="17105"/>
                  </a:lnTo>
                  <a:lnTo>
                    <a:pt x="17073" y="17040"/>
                  </a:lnTo>
                  <a:lnTo>
                    <a:pt x="17402" y="17040"/>
                  </a:lnTo>
                  <a:lnTo>
                    <a:pt x="17666" y="17105"/>
                  </a:lnTo>
                  <a:lnTo>
                    <a:pt x="17929" y="17204"/>
                  </a:lnTo>
                  <a:lnTo>
                    <a:pt x="18160" y="17336"/>
                  </a:lnTo>
                  <a:lnTo>
                    <a:pt x="18325" y="17468"/>
                  </a:lnTo>
                  <a:lnTo>
                    <a:pt x="18325" y="17468"/>
                  </a:lnTo>
                  <a:lnTo>
                    <a:pt x="18457" y="17666"/>
                  </a:lnTo>
                  <a:lnTo>
                    <a:pt x="18589" y="17896"/>
                  </a:lnTo>
                  <a:lnTo>
                    <a:pt x="18720" y="18193"/>
                  </a:lnTo>
                  <a:lnTo>
                    <a:pt x="18885" y="18457"/>
                  </a:lnTo>
                  <a:lnTo>
                    <a:pt x="18951" y="18589"/>
                  </a:lnTo>
                  <a:lnTo>
                    <a:pt x="19083" y="18720"/>
                  </a:lnTo>
                  <a:lnTo>
                    <a:pt x="19182" y="18819"/>
                  </a:lnTo>
                  <a:lnTo>
                    <a:pt x="19314" y="18885"/>
                  </a:lnTo>
                  <a:lnTo>
                    <a:pt x="19478" y="18951"/>
                  </a:lnTo>
                  <a:lnTo>
                    <a:pt x="19676" y="18951"/>
                  </a:lnTo>
                  <a:lnTo>
                    <a:pt x="19874" y="18951"/>
                  </a:lnTo>
                  <a:lnTo>
                    <a:pt x="20105" y="18885"/>
                  </a:lnTo>
                  <a:lnTo>
                    <a:pt x="20105" y="18885"/>
                  </a:lnTo>
                  <a:lnTo>
                    <a:pt x="20335" y="18786"/>
                  </a:lnTo>
                  <a:lnTo>
                    <a:pt x="20566" y="18622"/>
                  </a:lnTo>
                  <a:lnTo>
                    <a:pt x="20764" y="18424"/>
                  </a:lnTo>
                  <a:lnTo>
                    <a:pt x="20962" y="18193"/>
                  </a:lnTo>
                  <a:lnTo>
                    <a:pt x="21126" y="17896"/>
                  </a:lnTo>
                  <a:lnTo>
                    <a:pt x="21291" y="17600"/>
                  </a:lnTo>
                  <a:lnTo>
                    <a:pt x="21588" y="16941"/>
                  </a:lnTo>
                  <a:lnTo>
                    <a:pt x="21851" y="16281"/>
                  </a:lnTo>
                  <a:lnTo>
                    <a:pt x="22148" y="15655"/>
                  </a:lnTo>
                  <a:lnTo>
                    <a:pt x="22412" y="15128"/>
                  </a:lnTo>
                  <a:lnTo>
                    <a:pt x="22577" y="14897"/>
                  </a:lnTo>
                  <a:lnTo>
                    <a:pt x="22741" y="14732"/>
                  </a:lnTo>
                  <a:lnTo>
                    <a:pt x="22741" y="14732"/>
                  </a:lnTo>
                  <a:lnTo>
                    <a:pt x="22906" y="14568"/>
                  </a:lnTo>
                  <a:lnTo>
                    <a:pt x="23137" y="14469"/>
                  </a:lnTo>
                  <a:lnTo>
                    <a:pt x="23401" y="14370"/>
                  </a:lnTo>
                  <a:lnTo>
                    <a:pt x="23664" y="14304"/>
                  </a:lnTo>
                  <a:lnTo>
                    <a:pt x="24257" y="14139"/>
                  </a:lnTo>
                  <a:lnTo>
                    <a:pt x="24950" y="13974"/>
                  </a:lnTo>
                  <a:lnTo>
                    <a:pt x="25312" y="13876"/>
                  </a:lnTo>
                  <a:lnTo>
                    <a:pt x="25642" y="13744"/>
                  </a:lnTo>
                  <a:lnTo>
                    <a:pt x="26004" y="13579"/>
                  </a:lnTo>
                  <a:lnTo>
                    <a:pt x="26367" y="13381"/>
                  </a:lnTo>
                  <a:lnTo>
                    <a:pt x="26729" y="13150"/>
                  </a:lnTo>
                  <a:lnTo>
                    <a:pt x="27059" y="12887"/>
                  </a:lnTo>
                  <a:lnTo>
                    <a:pt x="27388" y="12557"/>
                  </a:lnTo>
                  <a:lnTo>
                    <a:pt x="27685" y="12162"/>
                  </a:lnTo>
                  <a:lnTo>
                    <a:pt x="27685" y="12162"/>
                  </a:lnTo>
                  <a:lnTo>
                    <a:pt x="28245" y="11338"/>
                  </a:lnTo>
                  <a:lnTo>
                    <a:pt x="28740" y="10580"/>
                  </a:lnTo>
                  <a:lnTo>
                    <a:pt x="29168" y="9888"/>
                  </a:lnTo>
                  <a:lnTo>
                    <a:pt x="29597" y="9294"/>
                  </a:lnTo>
                  <a:lnTo>
                    <a:pt x="29992" y="8800"/>
                  </a:lnTo>
                  <a:lnTo>
                    <a:pt x="30157" y="8602"/>
                  </a:lnTo>
                  <a:lnTo>
                    <a:pt x="30355" y="8437"/>
                  </a:lnTo>
                  <a:lnTo>
                    <a:pt x="30520" y="8306"/>
                  </a:lnTo>
                  <a:lnTo>
                    <a:pt x="30717" y="8207"/>
                  </a:lnTo>
                  <a:lnTo>
                    <a:pt x="30882" y="8141"/>
                  </a:lnTo>
                  <a:lnTo>
                    <a:pt x="31080" y="8108"/>
                  </a:lnTo>
                  <a:lnTo>
                    <a:pt x="31080" y="8108"/>
                  </a:lnTo>
                  <a:lnTo>
                    <a:pt x="33815" y="8108"/>
                  </a:lnTo>
                  <a:lnTo>
                    <a:pt x="33815" y="8108"/>
                  </a:lnTo>
                  <a:lnTo>
                    <a:pt x="34376" y="8108"/>
                  </a:lnTo>
                  <a:lnTo>
                    <a:pt x="34837" y="8009"/>
                  </a:lnTo>
                  <a:lnTo>
                    <a:pt x="35035" y="7976"/>
                  </a:lnTo>
                  <a:lnTo>
                    <a:pt x="35200" y="7910"/>
                  </a:lnTo>
                  <a:lnTo>
                    <a:pt x="35364" y="7811"/>
                  </a:lnTo>
                  <a:lnTo>
                    <a:pt x="35496" y="7712"/>
                  </a:lnTo>
                  <a:lnTo>
                    <a:pt x="35595" y="7580"/>
                  </a:lnTo>
                  <a:lnTo>
                    <a:pt x="35694" y="7449"/>
                  </a:lnTo>
                  <a:lnTo>
                    <a:pt x="35793" y="7317"/>
                  </a:lnTo>
                  <a:lnTo>
                    <a:pt x="35859" y="7119"/>
                  </a:lnTo>
                  <a:lnTo>
                    <a:pt x="35925" y="6691"/>
                  </a:lnTo>
                  <a:lnTo>
                    <a:pt x="35958" y="6196"/>
                  </a:lnTo>
                  <a:lnTo>
                    <a:pt x="35958" y="6196"/>
                  </a:lnTo>
                  <a:lnTo>
                    <a:pt x="35991" y="5933"/>
                  </a:lnTo>
                  <a:lnTo>
                    <a:pt x="36057" y="5702"/>
                  </a:lnTo>
                  <a:lnTo>
                    <a:pt x="36155" y="5537"/>
                  </a:lnTo>
                  <a:lnTo>
                    <a:pt x="36254" y="5372"/>
                  </a:lnTo>
                  <a:lnTo>
                    <a:pt x="36419" y="5273"/>
                  </a:lnTo>
                  <a:lnTo>
                    <a:pt x="36584" y="5174"/>
                  </a:lnTo>
                  <a:lnTo>
                    <a:pt x="36913" y="5043"/>
                  </a:lnTo>
                  <a:lnTo>
                    <a:pt x="36913" y="5043"/>
                  </a:lnTo>
                  <a:lnTo>
                    <a:pt x="36188" y="4515"/>
                  </a:lnTo>
                  <a:lnTo>
                    <a:pt x="35430" y="4021"/>
                  </a:lnTo>
                  <a:lnTo>
                    <a:pt x="34639" y="3560"/>
                  </a:lnTo>
                  <a:lnTo>
                    <a:pt x="33848" y="3131"/>
                  </a:lnTo>
                  <a:lnTo>
                    <a:pt x="33848" y="3131"/>
                  </a:lnTo>
                  <a:lnTo>
                    <a:pt x="33651" y="3197"/>
                  </a:lnTo>
                  <a:lnTo>
                    <a:pt x="33420" y="3329"/>
                  </a:lnTo>
                  <a:lnTo>
                    <a:pt x="33222" y="3494"/>
                  </a:lnTo>
                  <a:lnTo>
                    <a:pt x="32991" y="3724"/>
                  </a:lnTo>
                  <a:lnTo>
                    <a:pt x="32991" y="3724"/>
                  </a:lnTo>
                  <a:lnTo>
                    <a:pt x="32728" y="4021"/>
                  </a:lnTo>
                  <a:lnTo>
                    <a:pt x="32464" y="4285"/>
                  </a:lnTo>
                  <a:lnTo>
                    <a:pt x="32200" y="4482"/>
                  </a:lnTo>
                  <a:lnTo>
                    <a:pt x="31937" y="4680"/>
                  </a:lnTo>
                  <a:lnTo>
                    <a:pt x="31706" y="4779"/>
                  </a:lnTo>
                  <a:lnTo>
                    <a:pt x="31442" y="4845"/>
                  </a:lnTo>
                  <a:lnTo>
                    <a:pt x="31212" y="4845"/>
                  </a:lnTo>
                  <a:lnTo>
                    <a:pt x="30981" y="4779"/>
                  </a:lnTo>
                  <a:lnTo>
                    <a:pt x="30981" y="4779"/>
                  </a:lnTo>
                  <a:lnTo>
                    <a:pt x="30651" y="4614"/>
                  </a:lnTo>
                  <a:lnTo>
                    <a:pt x="30355" y="4449"/>
                  </a:lnTo>
                  <a:lnTo>
                    <a:pt x="30223" y="4383"/>
                  </a:lnTo>
                  <a:lnTo>
                    <a:pt x="30091" y="4318"/>
                  </a:lnTo>
                  <a:lnTo>
                    <a:pt x="29893" y="4285"/>
                  </a:lnTo>
                  <a:lnTo>
                    <a:pt x="29663" y="4285"/>
                  </a:lnTo>
                  <a:lnTo>
                    <a:pt x="29663" y="4285"/>
                  </a:lnTo>
                  <a:lnTo>
                    <a:pt x="29432" y="4285"/>
                  </a:lnTo>
                  <a:lnTo>
                    <a:pt x="29201" y="4351"/>
                  </a:lnTo>
                  <a:lnTo>
                    <a:pt x="29003" y="4416"/>
                  </a:lnTo>
                  <a:lnTo>
                    <a:pt x="28806" y="4515"/>
                  </a:lnTo>
                  <a:lnTo>
                    <a:pt x="28641" y="4647"/>
                  </a:lnTo>
                  <a:lnTo>
                    <a:pt x="28509" y="4812"/>
                  </a:lnTo>
                  <a:lnTo>
                    <a:pt x="28377" y="4977"/>
                  </a:lnTo>
                  <a:lnTo>
                    <a:pt x="28278" y="5142"/>
                  </a:lnTo>
                  <a:lnTo>
                    <a:pt x="28278" y="5142"/>
                  </a:lnTo>
                  <a:lnTo>
                    <a:pt x="28048" y="5537"/>
                  </a:lnTo>
                  <a:lnTo>
                    <a:pt x="27883" y="5768"/>
                  </a:lnTo>
                  <a:lnTo>
                    <a:pt x="27718" y="5965"/>
                  </a:lnTo>
                  <a:lnTo>
                    <a:pt x="27553" y="6130"/>
                  </a:lnTo>
                  <a:lnTo>
                    <a:pt x="27356" y="6295"/>
                  </a:lnTo>
                  <a:lnTo>
                    <a:pt x="27158" y="6394"/>
                  </a:lnTo>
                  <a:lnTo>
                    <a:pt x="26960" y="6427"/>
                  </a:lnTo>
                  <a:lnTo>
                    <a:pt x="26960" y="6427"/>
                  </a:lnTo>
                  <a:lnTo>
                    <a:pt x="26795" y="6427"/>
                  </a:lnTo>
                  <a:lnTo>
                    <a:pt x="26630" y="6394"/>
                  </a:lnTo>
                  <a:lnTo>
                    <a:pt x="26532" y="6328"/>
                  </a:lnTo>
                  <a:lnTo>
                    <a:pt x="26433" y="6295"/>
                  </a:lnTo>
                  <a:lnTo>
                    <a:pt x="26367" y="6196"/>
                  </a:lnTo>
                  <a:lnTo>
                    <a:pt x="26334" y="6130"/>
                  </a:lnTo>
                  <a:lnTo>
                    <a:pt x="26301" y="5965"/>
                  </a:lnTo>
                  <a:lnTo>
                    <a:pt x="26301" y="5965"/>
                  </a:lnTo>
                  <a:lnTo>
                    <a:pt x="26301" y="4812"/>
                  </a:lnTo>
                  <a:lnTo>
                    <a:pt x="26301" y="4812"/>
                  </a:lnTo>
                  <a:lnTo>
                    <a:pt x="26268" y="4614"/>
                  </a:lnTo>
                  <a:lnTo>
                    <a:pt x="26235" y="4416"/>
                  </a:lnTo>
                  <a:lnTo>
                    <a:pt x="26169" y="4252"/>
                  </a:lnTo>
                  <a:lnTo>
                    <a:pt x="26070" y="4087"/>
                  </a:lnTo>
                  <a:lnTo>
                    <a:pt x="25938" y="3922"/>
                  </a:lnTo>
                  <a:lnTo>
                    <a:pt x="25741" y="3823"/>
                  </a:lnTo>
                  <a:lnTo>
                    <a:pt x="25477" y="3757"/>
                  </a:lnTo>
                  <a:lnTo>
                    <a:pt x="25147" y="3724"/>
                  </a:lnTo>
                  <a:lnTo>
                    <a:pt x="25147" y="3724"/>
                  </a:lnTo>
                  <a:lnTo>
                    <a:pt x="24785" y="3724"/>
                  </a:lnTo>
                  <a:lnTo>
                    <a:pt x="24455" y="3691"/>
                  </a:lnTo>
                  <a:lnTo>
                    <a:pt x="24192" y="3625"/>
                  </a:lnTo>
                  <a:lnTo>
                    <a:pt x="23961" y="3527"/>
                  </a:lnTo>
                  <a:lnTo>
                    <a:pt x="23829" y="3428"/>
                  </a:lnTo>
                  <a:lnTo>
                    <a:pt x="23796" y="3329"/>
                  </a:lnTo>
                  <a:lnTo>
                    <a:pt x="23763" y="3263"/>
                  </a:lnTo>
                  <a:lnTo>
                    <a:pt x="23763" y="3164"/>
                  </a:lnTo>
                  <a:lnTo>
                    <a:pt x="23796" y="3065"/>
                  </a:lnTo>
                  <a:lnTo>
                    <a:pt x="23895" y="2834"/>
                  </a:lnTo>
                  <a:lnTo>
                    <a:pt x="23895" y="2834"/>
                  </a:lnTo>
                  <a:lnTo>
                    <a:pt x="24060" y="2604"/>
                  </a:lnTo>
                  <a:lnTo>
                    <a:pt x="24257" y="2274"/>
                  </a:lnTo>
                  <a:lnTo>
                    <a:pt x="24455" y="1945"/>
                  </a:lnTo>
                  <a:lnTo>
                    <a:pt x="24686" y="1582"/>
                  </a:lnTo>
                  <a:lnTo>
                    <a:pt x="24950" y="1219"/>
                  </a:lnTo>
                  <a:lnTo>
                    <a:pt x="25279" y="890"/>
                  </a:lnTo>
                  <a:lnTo>
                    <a:pt x="25444" y="758"/>
                  </a:lnTo>
                  <a:lnTo>
                    <a:pt x="25642" y="626"/>
                  </a:lnTo>
                  <a:lnTo>
                    <a:pt x="25839" y="527"/>
                  </a:lnTo>
                  <a:lnTo>
                    <a:pt x="26037" y="428"/>
                  </a:lnTo>
                  <a:lnTo>
                    <a:pt x="26037" y="428"/>
                  </a:lnTo>
                  <a:lnTo>
                    <a:pt x="25312" y="297"/>
                  </a:lnTo>
                  <a:lnTo>
                    <a:pt x="24554" y="198"/>
                  </a:lnTo>
                  <a:lnTo>
                    <a:pt x="23796" y="132"/>
                  </a:lnTo>
                  <a:lnTo>
                    <a:pt x="23038" y="66"/>
                  </a:lnTo>
                  <a:lnTo>
                    <a:pt x="22280" y="33"/>
                  </a:lnTo>
                  <a:lnTo>
                    <a:pt x="21522" y="0"/>
                  </a:lnTo>
                  <a:lnTo>
                    <a:pt x="20764" y="0"/>
                  </a:lnTo>
                  <a:lnTo>
                    <a:pt x="20006" y="33"/>
                  </a:lnTo>
                  <a:lnTo>
                    <a:pt x="19215" y="99"/>
                  </a:lnTo>
                  <a:lnTo>
                    <a:pt x="18457" y="165"/>
                  </a:lnTo>
                  <a:lnTo>
                    <a:pt x="17699" y="264"/>
                  </a:lnTo>
                  <a:lnTo>
                    <a:pt x="16908" y="396"/>
                  </a:lnTo>
                  <a:lnTo>
                    <a:pt x="16150" y="527"/>
                  </a:lnTo>
                  <a:lnTo>
                    <a:pt x="15359" y="692"/>
                  </a:lnTo>
                  <a:lnTo>
                    <a:pt x="14601" y="890"/>
                  </a:lnTo>
                  <a:lnTo>
                    <a:pt x="13843" y="1121"/>
                  </a:lnTo>
                  <a:lnTo>
                    <a:pt x="13843" y="1121"/>
                  </a:lnTo>
                  <a:lnTo>
                    <a:pt x="12755" y="1450"/>
                  </a:lnTo>
                  <a:lnTo>
                    <a:pt x="11700" y="1846"/>
                  </a:lnTo>
                  <a:lnTo>
                    <a:pt x="10712" y="2274"/>
                  </a:lnTo>
                  <a:lnTo>
                    <a:pt x="9690" y="2736"/>
                  </a:lnTo>
                  <a:lnTo>
                    <a:pt x="8734" y="3230"/>
                  </a:lnTo>
                  <a:lnTo>
                    <a:pt x="7778" y="3757"/>
                  </a:lnTo>
                  <a:lnTo>
                    <a:pt x="6888" y="4318"/>
                  </a:lnTo>
                  <a:lnTo>
                    <a:pt x="5998" y="4911"/>
                  </a:lnTo>
                  <a:lnTo>
                    <a:pt x="5142" y="5570"/>
                  </a:lnTo>
                  <a:lnTo>
                    <a:pt x="4318" y="6229"/>
                  </a:lnTo>
                  <a:lnTo>
                    <a:pt x="3527" y="6921"/>
                  </a:lnTo>
                  <a:lnTo>
                    <a:pt x="2769" y="7646"/>
                  </a:lnTo>
                  <a:lnTo>
                    <a:pt x="2011" y="8404"/>
                  </a:lnTo>
                  <a:lnTo>
                    <a:pt x="1318" y="9195"/>
                  </a:lnTo>
                  <a:lnTo>
                    <a:pt x="659" y="9986"/>
                  </a:lnTo>
                  <a:lnTo>
                    <a:pt x="0" y="10843"/>
                  </a:lnTo>
                  <a:lnTo>
                    <a:pt x="0" y="10843"/>
                  </a:lnTo>
                  <a:lnTo>
                    <a:pt x="692" y="11997"/>
                  </a:lnTo>
                  <a:lnTo>
                    <a:pt x="1285" y="12986"/>
                  </a:lnTo>
                  <a:lnTo>
                    <a:pt x="1780" y="13678"/>
                  </a:lnTo>
                  <a:lnTo>
                    <a:pt x="1978" y="13908"/>
                  </a:lnTo>
                  <a:lnTo>
                    <a:pt x="2142" y="14073"/>
                  </a:lnTo>
                  <a:lnTo>
                    <a:pt x="2142" y="14073"/>
                  </a:lnTo>
                  <a:lnTo>
                    <a:pt x="2637" y="14436"/>
                  </a:lnTo>
                  <a:lnTo>
                    <a:pt x="3098" y="14831"/>
                  </a:lnTo>
                  <a:lnTo>
                    <a:pt x="3527" y="15227"/>
                  </a:lnTo>
                  <a:lnTo>
                    <a:pt x="3988" y="15589"/>
                  </a:lnTo>
                  <a:lnTo>
                    <a:pt x="4482" y="15919"/>
                  </a:lnTo>
                  <a:lnTo>
                    <a:pt x="4713" y="16051"/>
                  </a:lnTo>
                  <a:lnTo>
                    <a:pt x="4977" y="16150"/>
                  </a:lnTo>
                  <a:lnTo>
                    <a:pt x="5240" y="16249"/>
                  </a:lnTo>
                  <a:lnTo>
                    <a:pt x="5537" y="16314"/>
                  </a:lnTo>
                  <a:lnTo>
                    <a:pt x="5834" y="16380"/>
                  </a:lnTo>
                  <a:lnTo>
                    <a:pt x="6130" y="16380"/>
                  </a:lnTo>
                  <a:lnTo>
                    <a:pt x="6130" y="16380"/>
                  </a:lnTo>
                  <a:lnTo>
                    <a:pt x="6789" y="16413"/>
                  </a:lnTo>
                  <a:lnTo>
                    <a:pt x="7350" y="16446"/>
                  </a:lnTo>
                  <a:lnTo>
                    <a:pt x="7877" y="16545"/>
                  </a:lnTo>
                  <a:lnTo>
                    <a:pt x="8141" y="16611"/>
                  </a:lnTo>
                  <a:lnTo>
                    <a:pt x="8339" y="16710"/>
                  </a:lnTo>
                  <a:lnTo>
                    <a:pt x="8536" y="16809"/>
                  </a:lnTo>
                  <a:lnTo>
                    <a:pt x="8734" y="16941"/>
                  </a:lnTo>
                  <a:lnTo>
                    <a:pt x="8866" y="17072"/>
                  </a:lnTo>
                  <a:lnTo>
                    <a:pt x="8998" y="17270"/>
                  </a:lnTo>
                  <a:lnTo>
                    <a:pt x="9097" y="17468"/>
                  </a:lnTo>
                  <a:lnTo>
                    <a:pt x="9195" y="17699"/>
                  </a:lnTo>
                  <a:lnTo>
                    <a:pt x="9228" y="17962"/>
                  </a:lnTo>
                  <a:lnTo>
                    <a:pt x="9261" y="18259"/>
                  </a:lnTo>
                  <a:lnTo>
                    <a:pt x="9261" y="18259"/>
                  </a:lnTo>
                  <a:lnTo>
                    <a:pt x="9228" y="18819"/>
                  </a:lnTo>
                  <a:lnTo>
                    <a:pt x="9130" y="19248"/>
                  </a:lnTo>
                  <a:lnTo>
                    <a:pt x="9031" y="19610"/>
                  </a:lnTo>
                  <a:lnTo>
                    <a:pt x="8899" y="19907"/>
                  </a:lnTo>
                  <a:lnTo>
                    <a:pt x="8767" y="20171"/>
                  </a:lnTo>
                  <a:lnTo>
                    <a:pt x="8668" y="20467"/>
                  </a:lnTo>
                  <a:lnTo>
                    <a:pt x="8602" y="20797"/>
                  </a:lnTo>
                  <a:lnTo>
                    <a:pt x="8569" y="21258"/>
                  </a:lnTo>
                  <a:lnTo>
                    <a:pt x="8569" y="21258"/>
                  </a:lnTo>
                  <a:lnTo>
                    <a:pt x="8602" y="21687"/>
                  </a:lnTo>
                  <a:lnTo>
                    <a:pt x="8668" y="22049"/>
                  </a:lnTo>
                  <a:lnTo>
                    <a:pt x="8800" y="22313"/>
                  </a:lnTo>
                  <a:lnTo>
                    <a:pt x="8998" y="22544"/>
                  </a:lnTo>
                  <a:lnTo>
                    <a:pt x="9195" y="22708"/>
                  </a:lnTo>
                  <a:lnTo>
                    <a:pt x="9459" y="22807"/>
                  </a:lnTo>
                  <a:lnTo>
                    <a:pt x="9723" y="22840"/>
                  </a:lnTo>
                  <a:lnTo>
                    <a:pt x="10019" y="22873"/>
                  </a:lnTo>
                  <a:lnTo>
                    <a:pt x="10019" y="22873"/>
                  </a:lnTo>
                  <a:lnTo>
                    <a:pt x="13249" y="22873"/>
                  </a:lnTo>
                  <a:lnTo>
                    <a:pt x="13249" y="22873"/>
                  </a:lnTo>
                  <a:lnTo>
                    <a:pt x="13579" y="22873"/>
                  </a:lnTo>
                  <a:lnTo>
                    <a:pt x="13876" y="22906"/>
                  </a:lnTo>
                  <a:lnTo>
                    <a:pt x="14106" y="22972"/>
                  </a:lnTo>
                  <a:lnTo>
                    <a:pt x="14337" y="23038"/>
                  </a:lnTo>
                  <a:lnTo>
                    <a:pt x="14502" y="23104"/>
                  </a:lnTo>
                  <a:lnTo>
                    <a:pt x="14667" y="23203"/>
                  </a:lnTo>
                  <a:lnTo>
                    <a:pt x="14963" y="23401"/>
                  </a:lnTo>
                  <a:lnTo>
                    <a:pt x="15194" y="23598"/>
                  </a:lnTo>
                  <a:lnTo>
                    <a:pt x="15458" y="23763"/>
                  </a:lnTo>
                  <a:lnTo>
                    <a:pt x="15622" y="23829"/>
                  </a:lnTo>
                  <a:lnTo>
                    <a:pt x="15820" y="23895"/>
                  </a:lnTo>
                  <a:lnTo>
                    <a:pt x="16018" y="23928"/>
                  </a:lnTo>
                  <a:lnTo>
                    <a:pt x="16282" y="23928"/>
                  </a:lnTo>
                  <a:lnTo>
                    <a:pt x="16282" y="23928"/>
                  </a:lnTo>
                  <a:lnTo>
                    <a:pt x="16512" y="23928"/>
                  </a:lnTo>
                  <a:lnTo>
                    <a:pt x="16743" y="23994"/>
                  </a:lnTo>
                  <a:lnTo>
                    <a:pt x="16941" y="24027"/>
                  </a:lnTo>
                  <a:lnTo>
                    <a:pt x="17073" y="24126"/>
                  </a:lnTo>
                  <a:lnTo>
                    <a:pt x="17237" y="24224"/>
                  </a:lnTo>
                  <a:lnTo>
                    <a:pt x="17336" y="24323"/>
                  </a:lnTo>
                  <a:lnTo>
                    <a:pt x="17435" y="24455"/>
                  </a:lnTo>
                  <a:lnTo>
                    <a:pt x="17534" y="24620"/>
                  </a:lnTo>
                  <a:lnTo>
                    <a:pt x="17666" y="24917"/>
                  </a:lnTo>
                  <a:lnTo>
                    <a:pt x="17798" y="25279"/>
                  </a:lnTo>
                  <a:lnTo>
                    <a:pt x="17929" y="25609"/>
                  </a:lnTo>
                  <a:lnTo>
                    <a:pt x="18061" y="25938"/>
                  </a:lnTo>
                  <a:lnTo>
                    <a:pt x="18061" y="25938"/>
                  </a:lnTo>
                  <a:lnTo>
                    <a:pt x="18457" y="26630"/>
                  </a:lnTo>
                  <a:lnTo>
                    <a:pt x="18687" y="26993"/>
                  </a:lnTo>
                  <a:lnTo>
                    <a:pt x="18951" y="27323"/>
                  </a:lnTo>
                  <a:lnTo>
                    <a:pt x="19248" y="27586"/>
                  </a:lnTo>
                  <a:lnTo>
                    <a:pt x="19446" y="27718"/>
                  </a:lnTo>
                  <a:lnTo>
                    <a:pt x="19643" y="27817"/>
                  </a:lnTo>
                  <a:lnTo>
                    <a:pt x="19841" y="27883"/>
                  </a:lnTo>
                  <a:lnTo>
                    <a:pt x="20072" y="27949"/>
                  </a:lnTo>
                  <a:lnTo>
                    <a:pt x="20335" y="28015"/>
                  </a:lnTo>
                  <a:lnTo>
                    <a:pt x="20599" y="28015"/>
                  </a:lnTo>
                  <a:lnTo>
                    <a:pt x="20599" y="28015"/>
                  </a:lnTo>
                  <a:lnTo>
                    <a:pt x="20863" y="28015"/>
                  </a:lnTo>
                  <a:lnTo>
                    <a:pt x="21060" y="28081"/>
                  </a:lnTo>
                  <a:lnTo>
                    <a:pt x="21258" y="28147"/>
                  </a:lnTo>
                  <a:lnTo>
                    <a:pt x="21390" y="28245"/>
                  </a:lnTo>
                  <a:lnTo>
                    <a:pt x="21522" y="28344"/>
                  </a:lnTo>
                  <a:lnTo>
                    <a:pt x="21588" y="28476"/>
                  </a:lnTo>
                  <a:lnTo>
                    <a:pt x="21654" y="28641"/>
                  </a:lnTo>
                  <a:lnTo>
                    <a:pt x="21654" y="28806"/>
                  </a:lnTo>
                  <a:lnTo>
                    <a:pt x="21654" y="29003"/>
                  </a:lnTo>
                  <a:lnTo>
                    <a:pt x="21621" y="29201"/>
                  </a:lnTo>
                  <a:lnTo>
                    <a:pt x="21489" y="29630"/>
                  </a:lnTo>
                  <a:lnTo>
                    <a:pt x="21291" y="30091"/>
                  </a:lnTo>
                  <a:lnTo>
                    <a:pt x="20995" y="30553"/>
                  </a:lnTo>
                  <a:lnTo>
                    <a:pt x="20995" y="30553"/>
                  </a:lnTo>
                  <a:lnTo>
                    <a:pt x="20335" y="31541"/>
                  </a:lnTo>
                  <a:lnTo>
                    <a:pt x="20006" y="32036"/>
                  </a:lnTo>
                  <a:lnTo>
                    <a:pt x="19676" y="32530"/>
                  </a:lnTo>
                  <a:lnTo>
                    <a:pt x="19413" y="33024"/>
                  </a:lnTo>
                  <a:lnTo>
                    <a:pt x="19182" y="33519"/>
                  </a:lnTo>
                  <a:lnTo>
                    <a:pt x="19083" y="33782"/>
                  </a:lnTo>
                  <a:lnTo>
                    <a:pt x="19017" y="34046"/>
                  </a:lnTo>
                  <a:lnTo>
                    <a:pt x="18984" y="34277"/>
                  </a:lnTo>
                  <a:lnTo>
                    <a:pt x="18984" y="34540"/>
                  </a:lnTo>
                  <a:lnTo>
                    <a:pt x="18984" y="34540"/>
                  </a:lnTo>
                  <a:lnTo>
                    <a:pt x="18984" y="35035"/>
                  </a:lnTo>
                  <a:lnTo>
                    <a:pt x="18984" y="35463"/>
                  </a:lnTo>
                  <a:lnTo>
                    <a:pt x="19050" y="35859"/>
                  </a:lnTo>
                  <a:lnTo>
                    <a:pt x="19116" y="36024"/>
                  </a:lnTo>
                  <a:lnTo>
                    <a:pt x="19182" y="36188"/>
                  </a:lnTo>
                  <a:lnTo>
                    <a:pt x="19248" y="36320"/>
                  </a:lnTo>
                  <a:lnTo>
                    <a:pt x="19380" y="36452"/>
                  </a:lnTo>
                  <a:lnTo>
                    <a:pt x="19511" y="36551"/>
                  </a:lnTo>
                  <a:lnTo>
                    <a:pt x="19676" y="36650"/>
                  </a:lnTo>
                  <a:lnTo>
                    <a:pt x="19874" y="36716"/>
                  </a:lnTo>
                  <a:lnTo>
                    <a:pt x="20105" y="36749"/>
                  </a:lnTo>
                  <a:lnTo>
                    <a:pt x="20368" y="36782"/>
                  </a:lnTo>
                  <a:lnTo>
                    <a:pt x="20665" y="36782"/>
                  </a:lnTo>
                  <a:lnTo>
                    <a:pt x="20665" y="36782"/>
                  </a:lnTo>
                  <a:lnTo>
                    <a:pt x="20962" y="36815"/>
                  </a:lnTo>
                  <a:lnTo>
                    <a:pt x="21192" y="36881"/>
                  </a:lnTo>
                  <a:lnTo>
                    <a:pt x="21390" y="37012"/>
                  </a:lnTo>
                  <a:lnTo>
                    <a:pt x="21522" y="37144"/>
                  </a:lnTo>
                  <a:lnTo>
                    <a:pt x="21621" y="37342"/>
                  </a:lnTo>
                  <a:lnTo>
                    <a:pt x="21720" y="37507"/>
                  </a:lnTo>
                  <a:lnTo>
                    <a:pt x="21851" y="37935"/>
                  </a:lnTo>
                  <a:lnTo>
                    <a:pt x="21983" y="38364"/>
                  </a:lnTo>
                  <a:lnTo>
                    <a:pt x="22082" y="38561"/>
                  </a:lnTo>
                  <a:lnTo>
                    <a:pt x="22214" y="38726"/>
                  </a:lnTo>
                  <a:lnTo>
                    <a:pt x="22412" y="38858"/>
                  </a:lnTo>
                  <a:lnTo>
                    <a:pt x="22642" y="38990"/>
                  </a:lnTo>
                  <a:lnTo>
                    <a:pt x="22906" y="39056"/>
                  </a:lnTo>
                  <a:lnTo>
                    <a:pt x="23269" y="39089"/>
                  </a:lnTo>
                  <a:lnTo>
                    <a:pt x="23269" y="39089"/>
                  </a:lnTo>
                  <a:lnTo>
                    <a:pt x="23664" y="39089"/>
                  </a:lnTo>
                  <a:lnTo>
                    <a:pt x="23994" y="39155"/>
                  </a:lnTo>
                  <a:lnTo>
                    <a:pt x="24257" y="39221"/>
                  </a:lnTo>
                  <a:lnTo>
                    <a:pt x="24488" y="39319"/>
                  </a:lnTo>
                  <a:lnTo>
                    <a:pt x="24686" y="39451"/>
                  </a:lnTo>
                  <a:lnTo>
                    <a:pt x="24851" y="39616"/>
                  </a:lnTo>
                  <a:lnTo>
                    <a:pt x="24983" y="39814"/>
                  </a:lnTo>
                  <a:lnTo>
                    <a:pt x="25081" y="40012"/>
                  </a:lnTo>
                  <a:lnTo>
                    <a:pt x="25147" y="40242"/>
                  </a:lnTo>
                  <a:lnTo>
                    <a:pt x="25180" y="40473"/>
                  </a:lnTo>
                  <a:lnTo>
                    <a:pt x="25246" y="41000"/>
                  </a:lnTo>
                  <a:lnTo>
                    <a:pt x="25246" y="41561"/>
                  </a:lnTo>
                  <a:lnTo>
                    <a:pt x="25246" y="42187"/>
                  </a:lnTo>
                  <a:lnTo>
                    <a:pt x="25246" y="42187"/>
                  </a:lnTo>
                  <a:lnTo>
                    <a:pt x="25246" y="42483"/>
                  </a:lnTo>
                  <a:lnTo>
                    <a:pt x="25279" y="42714"/>
                  </a:lnTo>
                  <a:lnTo>
                    <a:pt x="25312" y="42945"/>
                  </a:lnTo>
                  <a:lnTo>
                    <a:pt x="25378" y="43143"/>
                  </a:lnTo>
                  <a:lnTo>
                    <a:pt x="25543" y="43439"/>
                  </a:lnTo>
                  <a:lnTo>
                    <a:pt x="25708" y="43670"/>
                  </a:lnTo>
                  <a:lnTo>
                    <a:pt x="25872" y="43901"/>
                  </a:lnTo>
                  <a:lnTo>
                    <a:pt x="26004" y="44131"/>
                  </a:lnTo>
                  <a:lnTo>
                    <a:pt x="26103" y="44395"/>
                  </a:lnTo>
                  <a:lnTo>
                    <a:pt x="26136" y="44560"/>
                  </a:lnTo>
                  <a:lnTo>
                    <a:pt x="26136" y="44758"/>
                  </a:lnTo>
                  <a:lnTo>
                    <a:pt x="26136" y="44758"/>
                  </a:lnTo>
                  <a:lnTo>
                    <a:pt x="26136" y="47691"/>
                  </a:lnTo>
                  <a:lnTo>
                    <a:pt x="26136" y="47691"/>
                  </a:lnTo>
                  <a:lnTo>
                    <a:pt x="26169" y="48680"/>
                  </a:lnTo>
                  <a:lnTo>
                    <a:pt x="26202" y="49108"/>
                  </a:lnTo>
                  <a:lnTo>
                    <a:pt x="26268" y="49471"/>
                  </a:lnTo>
                  <a:lnTo>
                    <a:pt x="26400" y="49833"/>
                  </a:lnTo>
                  <a:lnTo>
                    <a:pt x="26565" y="50163"/>
                  </a:lnTo>
                  <a:lnTo>
                    <a:pt x="26795" y="50492"/>
                  </a:lnTo>
                  <a:lnTo>
                    <a:pt x="27092" y="50822"/>
                  </a:lnTo>
                  <a:lnTo>
                    <a:pt x="27092" y="50822"/>
                  </a:lnTo>
                  <a:lnTo>
                    <a:pt x="27224" y="50954"/>
                  </a:lnTo>
                  <a:lnTo>
                    <a:pt x="27323" y="51086"/>
                  </a:lnTo>
                  <a:lnTo>
                    <a:pt x="27520" y="51448"/>
                  </a:lnTo>
                  <a:lnTo>
                    <a:pt x="27685" y="51844"/>
                  </a:lnTo>
                  <a:lnTo>
                    <a:pt x="27817" y="52272"/>
                  </a:lnTo>
                  <a:lnTo>
                    <a:pt x="27817" y="52272"/>
                  </a:lnTo>
                  <a:lnTo>
                    <a:pt x="28938" y="51976"/>
                  </a:lnTo>
                  <a:lnTo>
                    <a:pt x="28938" y="51976"/>
                  </a:lnTo>
                  <a:lnTo>
                    <a:pt x="30256" y="51547"/>
                  </a:lnTo>
                  <a:lnTo>
                    <a:pt x="31508" y="51053"/>
                  </a:lnTo>
                  <a:lnTo>
                    <a:pt x="32761" y="50525"/>
                  </a:lnTo>
                  <a:lnTo>
                    <a:pt x="33947" y="49932"/>
                  </a:lnTo>
                  <a:lnTo>
                    <a:pt x="33947" y="49932"/>
                  </a:lnTo>
                  <a:close/>
                </a:path>
              </a:pathLst>
            </a:custGeom>
            <a:solidFill>
              <a:srgbClr val="33A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8" name="Google Shape;4118;p42"/>
            <p:cNvSpPr/>
            <p:nvPr/>
          </p:nvSpPr>
          <p:spPr>
            <a:xfrm>
              <a:off x="5809750" y="1069500"/>
              <a:ext cx="408700" cy="475450"/>
            </a:xfrm>
            <a:custGeom>
              <a:avLst/>
              <a:gdLst/>
              <a:ahLst/>
              <a:cxnLst/>
              <a:rect l="l" t="t" r="r" b="b"/>
              <a:pathLst>
                <a:path w="16348" h="19018" extrusionOk="0">
                  <a:moveTo>
                    <a:pt x="7811" y="16677"/>
                  </a:moveTo>
                  <a:lnTo>
                    <a:pt x="7811" y="16677"/>
                  </a:lnTo>
                  <a:lnTo>
                    <a:pt x="8273" y="16282"/>
                  </a:lnTo>
                  <a:lnTo>
                    <a:pt x="8767" y="15919"/>
                  </a:lnTo>
                  <a:lnTo>
                    <a:pt x="9756" y="15161"/>
                  </a:lnTo>
                  <a:lnTo>
                    <a:pt x="10217" y="14766"/>
                  </a:lnTo>
                  <a:lnTo>
                    <a:pt x="10547" y="14403"/>
                  </a:lnTo>
                  <a:lnTo>
                    <a:pt x="10679" y="14238"/>
                  </a:lnTo>
                  <a:lnTo>
                    <a:pt x="10777" y="14073"/>
                  </a:lnTo>
                  <a:lnTo>
                    <a:pt x="10843" y="13876"/>
                  </a:lnTo>
                  <a:lnTo>
                    <a:pt x="10876" y="13744"/>
                  </a:lnTo>
                  <a:lnTo>
                    <a:pt x="10876" y="13744"/>
                  </a:lnTo>
                  <a:lnTo>
                    <a:pt x="10876" y="12821"/>
                  </a:lnTo>
                  <a:lnTo>
                    <a:pt x="10909" y="12327"/>
                  </a:lnTo>
                  <a:lnTo>
                    <a:pt x="11008" y="11832"/>
                  </a:lnTo>
                  <a:lnTo>
                    <a:pt x="11140" y="11338"/>
                  </a:lnTo>
                  <a:lnTo>
                    <a:pt x="11239" y="11107"/>
                  </a:lnTo>
                  <a:lnTo>
                    <a:pt x="11338" y="10876"/>
                  </a:lnTo>
                  <a:lnTo>
                    <a:pt x="11503" y="10679"/>
                  </a:lnTo>
                  <a:lnTo>
                    <a:pt x="11667" y="10481"/>
                  </a:lnTo>
                  <a:lnTo>
                    <a:pt x="11865" y="10283"/>
                  </a:lnTo>
                  <a:lnTo>
                    <a:pt x="12063" y="10085"/>
                  </a:lnTo>
                  <a:lnTo>
                    <a:pt x="12063" y="10085"/>
                  </a:lnTo>
                  <a:lnTo>
                    <a:pt x="12557" y="9789"/>
                  </a:lnTo>
                  <a:lnTo>
                    <a:pt x="13052" y="9492"/>
                  </a:lnTo>
                  <a:lnTo>
                    <a:pt x="13513" y="9228"/>
                  </a:lnTo>
                  <a:lnTo>
                    <a:pt x="13941" y="8965"/>
                  </a:lnTo>
                  <a:lnTo>
                    <a:pt x="14304" y="8668"/>
                  </a:lnTo>
                  <a:lnTo>
                    <a:pt x="14436" y="8503"/>
                  </a:lnTo>
                  <a:lnTo>
                    <a:pt x="14568" y="8339"/>
                  </a:lnTo>
                  <a:lnTo>
                    <a:pt x="14700" y="8174"/>
                  </a:lnTo>
                  <a:lnTo>
                    <a:pt x="14765" y="7976"/>
                  </a:lnTo>
                  <a:lnTo>
                    <a:pt x="14798" y="7778"/>
                  </a:lnTo>
                  <a:lnTo>
                    <a:pt x="14831" y="7581"/>
                  </a:lnTo>
                  <a:lnTo>
                    <a:pt x="14831" y="7581"/>
                  </a:lnTo>
                  <a:lnTo>
                    <a:pt x="14831" y="6691"/>
                  </a:lnTo>
                  <a:lnTo>
                    <a:pt x="14831" y="6262"/>
                  </a:lnTo>
                  <a:lnTo>
                    <a:pt x="14864" y="5834"/>
                  </a:lnTo>
                  <a:lnTo>
                    <a:pt x="14897" y="5372"/>
                  </a:lnTo>
                  <a:lnTo>
                    <a:pt x="14996" y="4944"/>
                  </a:lnTo>
                  <a:lnTo>
                    <a:pt x="15161" y="4482"/>
                  </a:lnTo>
                  <a:lnTo>
                    <a:pt x="15359" y="4054"/>
                  </a:lnTo>
                  <a:lnTo>
                    <a:pt x="15359" y="4054"/>
                  </a:lnTo>
                  <a:lnTo>
                    <a:pt x="15589" y="3658"/>
                  </a:lnTo>
                  <a:lnTo>
                    <a:pt x="15787" y="3395"/>
                  </a:lnTo>
                  <a:lnTo>
                    <a:pt x="16084" y="3032"/>
                  </a:lnTo>
                  <a:lnTo>
                    <a:pt x="16216" y="2867"/>
                  </a:lnTo>
                  <a:lnTo>
                    <a:pt x="16282" y="2703"/>
                  </a:lnTo>
                  <a:lnTo>
                    <a:pt x="16347" y="2472"/>
                  </a:lnTo>
                  <a:lnTo>
                    <a:pt x="16347" y="2142"/>
                  </a:lnTo>
                  <a:lnTo>
                    <a:pt x="16347" y="2142"/>
                  </a:lnTo>
                  <a:lnTo>
                    <a:pt x="16347" y="1813"/>
                  </a:lnTo>
                  <a:lnTo>
                    <a:pt x="16282" y="1549"/>
                  </a:lnTo>
                  <a:lnTo>
                    <a:pt x="16216" y="1318"/>
                  </a:lnTo>
                  <a:lnTo>
                    <a:pt x="16117" y="1121"/>
                  </a:lnTo>
                  <a:lnTo>
                    <a:pt x="15985" y="989"/>
                  </a:lnTo>
                  <a:lnTo>
                    <a:pt x="15853" y="923"/>
                  </a:lnTo>
                  <a:lnTo>
                    <a:pt x="15655" y="857"/>
                  </a:lnTo>
                  <a:lnTo>
                    <a:pt x="15425" y="824"/>
                  </a:lnTo>
                  <a:lnTo>
                    <a:pt x="15425" y="824"/>
                  </a:lnTo>
                  <a:lnTo>
                    <a:pt x="15194" y="791"/>
                  </a:lnTo>
                  <a:lnTo>
                    <a:pt x="14996" y="725"/>
                  </a:lnTo>
                  <a:lnTo>
                    <a:pt x="14831" y="626"/>
                  </a:lnTo>
                  <a:lnTo>
                    <a:pt x="14700" y="494"/>
                  </a:lnTo>
                  <a:lnTo>
                    <a:pt x="14535" y="264"/>
                  </a:lnTo>
                  <a:lnTo>
                    <a:pt x="14502" y="165"/>
                  </a:lnTo>
                  <a:lnTo>
                    <a:pt x="14502" y="165"/>
                  </a:lnTo>
                  <a:lnTo>
                    <a:pt x="14403" y="0"/>
                  </a:lnTo>
                  <a:lnTo>
                    <a:pt x="14403" y="0"/>
                  </a:lnTo>
                  <a:lnTo>
                    <a:pt x="13810" y="1055"/>
                  </a:lnTo>
                  <a:lnTo>
                    <a:pt x="13183" y="2109"/>
                  </a:lnTo>
                  <a:lnTo>
                    <a:pt x="12491" y="3098"/>
                  </a:lnTo>
                  <a:lnTo>
                    <a:pt x="11766" y="4087"/>
                  </a:lnTo>
                  <a:lnTo>
                    <a:pt x="11008" y="5010"/>
                  </a:lnTo>
                  <a:lnTo>
                    <a:pt x="10184" y="5900"/>
                  </a:lnTo>
                  <a:lnTo>
                    <a:pt x="9327" y="6757"/>
                  </a:lnTo>
                  <a:lnTo>
                    <a:pt x="8437" y="7548"/>
                  </a:lnTo>
                  <a:lnTo>
                    <a:pt x="7515" y="8339"/>
                  </a:lnTo>
                  <a:lnTo>
                    <a:pt x="6526" y="9064"/>
                  </a:lnTo>
                  <a:lnTo>
                    <a:pt x="5537" y="9723"/>
                  </a:lnTo>
                  <a:lnTo>
                    <a:pt x="4482" y="10349"/>
                  </a:lnTo>
                  <a:lnTo>
                    <a:pt x="3395" y="10942"/>
                  </a:lnTo>
                  <a:lnTo>
                    <a:pt x="2307" y="11470"/>
                  </a:lnTo>
                  <a:lnTo>
                    <a:pt x="1187" y="11931"/>
                  </a:lnTo>
                  <a:lnTo>
                    <a:pt x="0" y="12360"/>
                  </a:lnTo>
                  <a:lnTo>
                    <a:pt x="0" y="14436"/>
                  </a:lnTo>
                  <a:lnTo>
                    <a:pt x="0" y="14436"/>
                  </a:lnTo>
                  <a:lnTo>
                    <a:pt x="33" y="15425"/>
                  </a:lnTo>
                  <a:lnTo>
                    <a:pt x="66" y="15853"/>
                  </a:lnTo>
                  <a:lnTo>
                    <a:pt x="132" y="16216"/>
                  </a:lnTo>
                  <a:lnTo>
                    <a:pt x="264" y="16578"/>
                  </a:lnTo>
                  <a:lnTo>
                    <a:pt x="429" y="16908"/>
                  </a:lnTo>
                  <a:lnTo>
                    <a:pt x="659" y="17237"/>
                  </a:lnTo>
                  <a:lnTo>
                    <a:pt x="956" y="17567"/>
                  </a:lnTo>
                  <a:lnTo>
                    <a:pt x="956" y="17567"/>
                  </a:lnTo>
                  <a:lnTo>
                    <a:pt x="1088" y="17699"/>
                  </a:lnTo>
                  <a:lnTo>
                    <a:pt x="1187" y="17831"/>
                  </a:lnTo>
                  <a:lnTo>
                    <a:pt x="1384" y="18193"/>
                  </a:lnTo>
                  <a:lnTo>
                    <a:pt x="1549" y="18589"/>
                  </a:lnTo>
                  <a:lnTo>
                    <a:pt x="1681" y="19017"/>
                  </a:lnTo>
                  <a:lnTo>
                    <a:pt x="1681" y="19017"/>
                  </a:lnTo>
                  <a:lnTo>
                    <a:pt x="2802" y="18721"/>
                  </a:lnTo>
                  <a:lnTo>
                    <a:pt x="2802" y="18721"/>
                  </a:lnTo>
                  <a:lnTo>
                    <a:pt x="3922" y="18358"/>
                  </a:lnTo>
                  <a:lnTo>
                    <a:pt x="4977" y="17962"/>
                  </a:lnTo>
                  <a:lnTo>
                    <a:pt x="6031" y="17534"/>
                  </a:lnTo>
                  <a:lnTo>
                    <a:pt x="7053" y="17040"/>
                  </a:lnTo>
                  <a:lnTo>
                    <a:pt x="7152" y="17007"/>
                  </a:lnTo>
                  <a:lnTo>
                    <a:pt x="7152" y="17007"/>
                  </a:lnTo>
                  <a:lnTo>
                    <a:pt x="7449" y="16842"/>
                  </a:lnTo>
                  <a:lnTo>
                    <a:pt x="7449" y="16842"/>
                  </a:lnTo>
                  <a:lnTo>
                    <a:pt x="7811" y="16677"/>
                  </a:lnTo>
                  <a:lnTo>
                    <a:pt x="7811" y="16677"/>
                  </a:lnTo>
                  <a:close/>
                </a:path>
              </a:pathLst>
            </a:custGeom>
            <a:solidFill>
              <a:srgbClr val="2E9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19" name="Google Shape;4119;p42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53B2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0" name="Google Shape;4120;p42"/>
            <p:cNvSpPr/>
            <p:nvPr/>
          </p:nvSpPr>
          <p:spPr>
            <a:xfrm>
              <a:off x="6146750" y="966500"/>
              <a:ext cx="40400" cy="40400"/>
            </a:xfrm>
            <a:custGeom>
              <a:avLst/>
              <a:gdLst/>
              <a:ahLst/>
              <a:cxnLst/>
              <a:rect l="l" t="t" r="r" b="b"/>
              <a:pathLst>
                <a:path w="1616" h="1616" extrusionOk="0">
                  <a:moveTo>
                    <a:pt x="791" y="1615"/>
                  </a:moveTo>
                  <a:lnTo>
                    <a:pt x="791" y="1615"/>
                  </a:lnTo>
                  <a:lnTo>
                    <a:pt x="956" y="1582"/>
                  </a:lnTo>
                  <a:lnTo>
                    <a:pt x="1121" y="1549"/>
                  </a:lnTo>
                  <a:lnTo>
                    <a:pt x="1252" y="1450"/>
                  </a:lnTo>
                  <a:lnTo>
                    <a:pt x="1384" y="1352"/>
                  </a:lnTo>
                  <a:lnTo>
                    <a:pt x="1483" y="1253"/>
                  </a:lnTo>
                  <a:lnTo>
                    <a:pt x="1549" y="1121"/>
                  </a:lnTo>
                  <a:lnTo>
                    <a:pt x="1582" y="956"/>
                  </a:lnTo>
                  <a:lnTo>
                    <a:pt x="1615" y="791"/>
                  </a:lnTo>
                  <a:lnTo>
                    <a:pt x="1615" y="791"/>
                  </a:lnTo>
                  <a:lnTo>
                    <a:pt x="1582" y="627"/>
                  </a:lnTo>
                  <a:lnTo>
                    <a:pt x="1549" y="495"/>
                  </a:lnTo>
                  <a:lnTo>
                    <a:pt x="1483" y="363"/>
                  </a:lnTo>
                  <a:lnTo>
                    <a:pt x="1384" y="231"/>
                  </a:lnTo>
                  <a:lnTo>
                    <a:pt x="1252" y="132"/>
                  </a:lnTo>
                  <a:lnTo>
                    <a:pt x="1121" y="66"/>
                  </a:lnTo>
                  <a:lnTo>
                    <a:pt x="956" y="0"/>
                  </a:lnTo>
                  <a:lnTo>
                    <a:pt x="791" y="0"/>
                  </a:lnTo>
                  <a:lnTo>
                    <a:pt x="791" y="0"/>
                  </a:lnTo>
                  <a:lnTo>
                    <a:pt x="659" y="0"/>
                  </a:lnTo>
                  <a:lnTo>
                    <a:pt x="494" y="66"/>
                  </a:lnTo>
                  <a:lnTo>
                    <a:pt x="363" y="132"/>
                  </a:lnTo>
                  <a:lnTo>
                    <a:pt x="231" y="231"/>
                  </a:lnTo>
                  <a:lnTo>
                    <a:pt x="132" y="363"/>
                  </a:lnTo>
                  <a:lnTo>
                    <a:pt x="66" y="495"/>
                  </a:lnTo>
                  <a:lnTo>
                    <a:pt x="33" y="627"/>
                  </a:lnTo>
                  <a:lnTo>
                    <a:pt x="0" y="791"/>
                  </a:lnTo>
                  <a:lnTo>
                    <a:pt x="0" y="791"/>
                  </a:lnTo>
                  <a:lnTo>
                    <a:pt x="33" y="956"/>
                  </a:lnTo>
                  <a:lnTo>
                    <a:pt x="66" y="1121"/>
                  </a:lnTo>
                  <a:lnTo>
                    <a:pt x="132" y="1253"/>
                  </a:lnTo>
                  <a:lnTo>
                    <a:pt x="231" y="1352"/>
                  </a:lnTo>
                  <a:lnTo>
                    <a:pt x="363" y="1450"/>
                  </a:lnTo>
                  <a:lnTo>
                    <a:pt x="494" y="1549"/>
                  </a:lnTo>
                  <a:lnTo>
                    <a:pt x="659" y="1582"/>
                  </a:lnTo>
                  <a:lnTo>
                    <a:pt x="791" y="1615"/>
                  </a:lnTo>
                  <a:lnTo>
                    <a:pt x="791" y="1615"/>
                  </a:lnTo>
                  <a:close/>
                </a:path>
              </a:pathLst>
            </a:custGeom>
            <a:solidFill>
              <a:srgbClr val="54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121" name="Google Shape;4121;p42"/>
          <p:cNvGrpSpPr/>
          <p:nvPr/>
        </p:nvGrpSpPr>
        <p:grpSpPr>
          <a:xfrm>
            <a:off x="-7" y="-144427"/>
            <a:ext cx="9216152" cy="5287765"/>
            <a:chOff x="238125" y="808125"/>
            <a:chExt cx="7143750" cy="4098725"/>
          </a:xfrm>
        </p:grpSpPr>
        <p:sp>
          <p:nvSpPr>
            <p:cNvPr id="4122" name="Google Shape;4122;p42"/>
            <p:cNvSpPr/>
            <p:nvPr/>
          </p:nvSpPr>
          <p:spPr>
            <a:xfrm>
              <a:off x="238125" y="892925"/>
              <a:ext cx="7080150" cy="2566575"/>
            </a:xfrm>
            <a:custGeom>
              <a:avLst/>
              <a:gdLst/>
              <a:ahLst/>
              <a:cxnLst/>
              <a:rect l="l" t="t" r="r" b="b"/>
              <a:pathLst>
                <a:path w="283206" h="102663" extrusionOk="0">
                  <a:moveTo>
                    <a:pt x="0" y="1"/>
                  </a:moveTo>
                  <a:lnTo>
                    <a:pt x="0" y="102662"/>
                  </a:lnTo>
                  <a:lnTo>
                    <a:pt x="26698" y="102662"/>
                  </a:lnTo>
                  <a:lnTo>
                    <a:pt x="26698" y="101925"/>
                  </a:lnTo>
                  <a:lnTo>
                    <a:pt x="67741" y="94328"/>
                  </a:lnTo>
                  <a:lnTo>
                    <a:pt x="60476" y="70691"/>
                  </a:lnTo>
                  <a:lnTo>
                    <a:pt x="40969" y="63316"/>
                  </a:lnTo>
                  <a:lnTo>
                    <a:pt x="35179" y="39162"/>
                  </a:lnTo>
                  <a:lnTo>
                    <a:pt x="48197" y="28505"/>
                  </a:lnTo>
                  <a:lnTo>
                    <a:pt x="48197" y="16816"/>
                  </a:lnTo>
                  <a:lnTo>
                    <a:pt x="55719" y="15820"/>
                  </a:lnTo>
                  <a:lnTo>
                    <a:pt x="59849" y="15304"/>
                  </a:lnTo>
                  <a:lnTo>
                    <a:pt x="64201" y="14788"/>
                  </a:lnTo>
                  <a:lnTo>
                    <a:pt x="68736" y="14271"/>
                  </a:lnTo>
                  <a:lnTo>
                    <a:pt x="73530" y="13755"/>
                  </a:lnTo>
                  <a:lnTo>
                    <a:pt x="78508" y="13276"/>
                  </a:lnTo>
                  <a:lnTo>
                    <a:pt x="83671" y="12796"/>
                  </a:lnTo>
                  <a:lnTo>
                    <a:pt x="89018" y="12317"/>
                  </a:lnTo>
                  <a:lnTo>
                    <a:pt x="94549" y="11875"/>
                  </a:lnTo>
                  <a:lnTo>
                    <a:pt x="100265" y="11432"/>
                  </a:lnTo>
                  <a:lnTo>
                    <a:pt x="106128" y="11063"/>
                  </a:lnTo>
                  <a:lnTo>
                    <a:pt x="112139" y="10694"/>
                  </a:lnTo>
                  <a:lnTo>
                    <a:pt x="118297" y="10399"/>
                  </a:lnTo>
                  <a:lnTo>
                    <a:pt x="124603" y="10141"/>
                  </a:lnTo>
                  <a:lnTo>
                    <a:pt x="131056" y="9883"/>
                  </a:lnTo>
                  <a:lnTo>
                    <a:pt x="137583" y="9736"/>
                  </a:lnTo>
                  <a:lnTo>
                    <a:pt x="144258" y="9625"/>
                  </a:lnTo>
                  <a:lnTo>
                    <a:pt x="151043" y="9551"/>
                  </a:lnTo>
                  <a:lnTo>
                    <a:pt x="157939" y="9551"/>
                  </a:lnTo>
                  <a:lnTo>
                    <a:pt x="164908" y="9662"/>
                  </a:lnTo>
                  <a:lnTo>
                    <a:pt x="171952" y="9809"/>
                  </a:lnTo>
                  <a:lnTo>
                    <a:pt x="179069" y="10031"/>
                  </a:lnTo>
                  <a:lnTo>
                    <a:pt x="186259" y="10326"/>
                  </a:lnTo>
                  <a:lnTo>
                    <a:pt x="193524" y="10731"/>
                  </a:lnTo>
                  <a:lnTo>
                    <a:pt x="197138" y="10953"/>
                  </a:lnTo>
                  <a:lnTo>
                    <a:pt x="200788" y="11211"/>
                  </a:lnTo>
                  <a:lnTo>
                    <a:pt x="204476" y="11506"/>
                  </a:lnTo>
                  <a:lnTo>
                    <a:pt x="208163" y="11801"/>
                  </a:lnTo>
                  <a:lnTo>
                    <a:pt x="211851" y="12133"/>
                  </a:lnTo>
                  <a:lnTo>
                    <a:pt x="215539" y="12465"/>
                  </a:lnTo>
                  <a:lnTo>
                    <a:pt x="219226" y="12870"/>
                  </a:lnTo>
                  <a:lnTo>
                    <a:pt x="222914" y="13239"/>
                  </a:lnTo>
                  <a:lnTo>
                    <a:pt x="226638" y="13681"/>
                  </a:lnTo>
                  <a:lnTo>
                    <a:pt x="230363" y="14161"/>
                  </a:lnTo>
                  <a:lnTo>
                    <a:pt x="234050" y="14640"/>
                  </a:lnTo>
                  <a:lnTo>
                    <a:pt x="237775" y="15156"/>
                  </a:lnTo>
                  <a:lnTo>
                    <a:pt x="241499" y="15673"/>
                  </a:lnTo>
                  <a:lnTo>
                    <a:pt x="245224" y="16263"/>
                  </a:lnTo>
                  <a:lnTo>
                    <a:pt x="245224" y="28505"/>
                  </a:lnTo>
                  <a:lnTo>
                    <a:pt x="258241" y="39162"/>
                  </a:lnTo>
                  <a:lnTo>
                    <a:pt x="252451" y="63316"/>
                  </a:lnTo>
                  <a:lnTo>
                    <a:pt x="232944" y="70691"/>
                  </a:lnTo>
                  <a:lnTo>
                    <a:pt x="225679" y="94328"/>
                  </a:lnTo>
                  <a:lnTo>
                    <a:pt x="267128" y="101999"/>
                  </a:lnTo>
                  <a:lnTo>
                    <a:pt x="267128" y="102072"/>
                  </a:lnTo>
                  <a:lnTo>
                    <a:pt x="283206" y="102072"/>
                  </a:lnTo>
                  <a:lnTo>
                    <a:pt x="28320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3" name="Google Shape;4123;p42"/>
            <p:cNvSpPr/>
            <p:nvPr/>
          </p:nvSpPr>
          <p:spPr>
            <a:xfrm>
              <a:off x="554325" y="808125"/>
              <a:ext cx="1017800" cy="2516775"/>
            </a:xfrm>
            <a:custGeom>
              <a:avLst/>
              <a:gdLst/>
              <a:ahLst/>
              <a:cxnLst/>
              <a:rect l="l" t="t" r="r" b="b"/>
              <a:pathLst>
                <a:path w="40712" h="100671" extrusionOk="0">
                  <a:moveTo>
                    <a:pt x="17406" y="0"/>
                  </a:moveTo>
                  <a:lnTo>
                    <a:pt x="17221" y="74"/>
                  </a:lnTo>
                  <a:lnTo>
                    <a:pt x="17148" y="148"/>
                  </a:lnTo>
                  <a:lnTo>
                    <a:pt x="17074" y="184"/>
                  </a:lnTo>
                  <a:lnTo>
                    <a:pt x="17074" y="295"/>
                  </a:lnTo>
                  <a:lnTo>
                    <a:pt x="17074" y="369"/>
                  </a:lnTo>
                  <a:lnTo>
                    <a:pt x="19913" y="23932"/>
                  </a:lnTo>
                  <a:lnTo>
                    <a:pt x="20098" y="25592"/>
                  </a:lnTo>
                  <a:lnTo>
                    <a:pt x="20135" y="25776"/>
                  </a:lnTo>
                  <a:lnTo>
                    <a:pt x="20153" y="25813"/>
                  </a:lnTo>
                  <a:lnTo>
                    <a:pt x="20135" y="25813"/>
                  </a:lnTo>
                  <a:lnTo>
                    <a:pt x="14898" y="29205"/>
                  </a:lnTo>
                  <a:lnTo>
                    <a:pt x="590" y="38351"/>
                  </a:lnTo>
                  <a:lnTo>
                    <a:pt x="332" y="38498"/>
                  </a:lnTo>
                  <a:lnTo>
                    <a:pt x="185" y="38646"/>
                  </a:lnTo>
                  <a:lnTo>
                    <a:pt x="74" y="38793"/>
                  </a:lnTo>
                  <a:lnTo>
                    <a:pt x="37" y="38941"/>
                  </a:lnTo>
                  <a:lnTo>
                    <a:pt x="0" y="39088"/>
                  </a:lnTo>
                  <a:lnTo>
                    <a:pt x="37" y="39236"/>
                  </a:lnTo>
                  <a:lnTo>
                    <a:pt x="148" y="39641"/>
                  </a:lnTo>
                  <a:lnTo>
                    <a:pt x="1402" y="43587"/>
                  </a:lnTo>
                  <a:lnTo>
                    <a:pt x="5937" y="57747"/>
                  </a:lnTo>
                  <a:lnTo>
                    <a:pt x="10215" y="71133"/>
                  </a:lnTo>
                  <a:lnTo>
                    <a:pt x="11174" y="74120"/>
                  </a:lnTo>
                  <a:lnTo>
                    <a:pt x="11247" y="74231"/>
                  </a:lnTo>
                  <a:lnTo>
                    <a:pt x="11321" y="74341"/>
                  </a:lnTo>
                  <a:lnTo>
                    <a:pt x="11579" y="74526"/>
                  </a:lnTo>
                  <a:lnTo>
                    <a:pt x="11874" y="74673"/>
                  </a:lnTo>
                  <a:lnTo>
                    <a:pt x="12243" y="74821"/>
                  </a:lnTo>
                  <a:lnTo>
                    <a:pt x="13054" y="75079"/>
                  </a:lnTo>
                  <a:lnTo>
                    <a:pt x="13681" y="75300"/>
                  </a:lnTo>
                  <a:lnTo>
                    <a:pt x="27657" y="80499"/>
                  </a:lnTo>
                  <a:lnTo>
                    <a:pt x="33852" y="82823"/>
                  </a:lnTo>
                  <a:lnTo>
                    <a:pt x="35327" y="83376"/>
                  </a:lnTo>
                  <a:lnTo>
                    <a:pt x="35337" y="83378"/>
                  </a:lnTo>
                  <a:lnTo>
                    <a:pt x="35337" y="83378"/>
                  </a:lnTo>
                  <a:lnTo>
                    <a:pt x="35364" y="83486"/>
                  </a:lnTo>
                  <a:lnTo>
                    <a:pt x="39531" y="100375"/>
                  </a:lnTo>
                  <a:lnTo>
                    <a:pt x="39568" y="100449"/>
                  </a:lnTo>
                  <a:lnTo>
                    <a:pt x="39642" y="100523"/>
                  </a:lnTo>
                  <a:lnTo>
                    <a:pt x="39789" y="100634"/>
                  </a:lnTo>
                  <a:lnTo>
                    <a:pt x="40011" y="100670"/>
                  </a:lnTo>
                  <a:lnTo>
                    <a:pt x="40232" y="100634"/>
                  </a:lnTo>
                  <a:lnTo>
                    <a:pt x="40416" y="100560"/>
                  </a:lnTo>
                  <a:lnTo>
                    <a:pt x="40601" y="100486"/>
                  </a:lnTo>
                  <a:lnTo>
                    <a:pt x="40674" y="100339"/>
                  </a:lnTo>
                  <a:lnTo>
                    <a:pt x="40711" y="100228"/>
                  </a:lnTo>
                  <a:lnTo>
                    <a:pt x="40711" y="100154"/>
                  </a:lnTo>
                  <a:lnTo>
                    <a:pt x="37909" y="88796"/>
                  </a:lnTo>
                  <a:lnTo>
                    <a:pt x="36544" y="83376"/>
                  </a:lnTo>
                  <a:lnTo>
                    <a:pt x="36507" y="83228"/>
                  </a:lnTo>
                  <a:lnTo>
                    <a:pt x="36434" y="83081"/>
                  </a:lnTo>
                  <a:lnTo>
                    <a:pt x="36249" y="82896"/>
                  </a:lnTo>
                  <a:lnTo>
                    <a:pt x="35991" y="82712"/>
                  </a:lnTo>
                  <a:lnTo>
                    <a:pt x="35696" y="82565"/>
                  </a:lnTo>
                  <a:lnTo>
                    <a:pt x="34995" y="82306"/>
                  </a:lnTo>
                  <a:lnTo>
                    <a:pt x="34258" y="82048"/>
                  </a:lnTo>
                  <a:lnTo>
                    <a:pt x="15709" y="75153"/>
                  </a:lnTo>
                  <a:lnTo>
                    <a:pt x="12833" y="74083"/>
                  </a:lnTo>
                  <a:lnTo>
                    <a:pt x="12336" y="73878"/>
                  </a:lnTo>
                  <a:lnTo>
                    <a:pt x="11469" y="71096"/>
                  </a:lnTo>
                  <a:lnTo>
                    <a:pt x="2619" y="43587"/>
                  </a:lnTo>
                  <a:lnTo>
                    <a:pt x="1328" y="39531"/>
                  </a:lnTo>
                  <a:lnTo>
                    <a:pt x="1174" y="39069"/>
                  </a:lnTo>
                  <a:lnTo>
                    <a:pt x="1174" y="39069"/>
                  </a:lnTo>
                  <a:lnTo>
                    <a:pt x="1992" y="38572"/>
                  </a:lnTo>
                  <a:lnTo>
                    <a:pt x="16926" y="28984"/>
                  </a:lnTo>
                  <a:lnTo>
                    <a:pt x="20725" y="26587"/>
                  </a:lnTo>
                  <a:lnTo>
                    <a:pt x="21020" y="26366"/>
                  </a:lnTo>
                  <a:lnTo>
                    <a:pt x="21204" y="26182"/>
                  </a:lnTo>
                  <a:lnTo>
                    <a:pt x="21278" y="26071"/>
                  </a:lnTo>
                  <a:lnTo>
                    <a:pt x="21315" y="25960"/>
                  </a:lnTo>
                  <a:lnTo>
                    <a:pt x="21315" y="25813"/>
                  </a:lnTo>
                  <a:lnTo>
                    <a:pt x="21315" y="25665"/>
                  </a:lnTo>
                  <a:lnTo>
                    <a:pt x="20356" y="17700"/>
                  </a:lnTo>
                  <a:lnTo>
                    <a:pt x="18254" y="369"/>
                  </a:lnTo>
                  <a:lnTo>
                    <a:pt x="18254" y="295"/>
                  </a:lnTo>
                  <a:lnTo>
                    <a:pt x="18180" y="221"/>
                  </a:lnTo>
                  <a:lnTo>
                    <a:pt x="18033" y="74"/>
                  </a:lnTo>
                  <a:lnTo>
                    <a:pt x="1784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4" name="Google Shape;4124;p42"/>
            <p:cNvSpPr/>
            <p:nvPr/>
          </p:nvSpPr>
          <p:spPr>
            <a:xfrm>
              <a:off x="6238725" y="808125"/>
              <a:ext cx="1017775" cy="2516775"/>
            </a:xfrm>
            <a:custGeom>
              <a:avLst/>
              <a:gdLst/>
              <a:ahLst/>
              <a:cxnLst/>
              <a:rect l="l" t="t" r="r" b="b"/>
              <a:pathLst>
                <a:path w="40711" h="100671" extrusionOk="0">
                  <a:moveTo>
                    <a:pt x="22900" y="0"/>
                  </a:moveTo>
                  <a:lnTo>
                    <a:pt x="22679" y="74"/>
                  </a:lnTo>
                  <a:lnTo>
                    <a:pt x="22531" y="221"/>
                  </a:lnTo>
                  <a:lnTo>
                    <a:pt x="22494" y="295"/>
                  </a:lnTo>
                  <a:lnTo>
                    <a:pt x="22457" y="369"/>
                  </a:lnTo>
                  <a:lnTo>
                    <a:pt x="20356" y="17700"/>
                  </a:lnTo>
                  <a:lnTo>
                    <a:pt x="19397" y="25665"/>
                  </a:lnTo>
                  <a:lnTo>
                    <a:pt x="19397" y="25813"/>
                  </a:lnTo>
                  <a:lnTo>
                    <a:pt x="19397" y="25960"/>
                  </a:lnTo>
                  <a:lnTo>
                    <a:pt x="19434" y="26071"/>
                  </a:lnTo>
                  <a:lnTo>
                    <a:pt x="19507" y="26182"/>
                  </a:lnTo>
                  <a:lnTo>
                    <a:pt x="19692" y="26366"/>
                  </a:lnTo>
                  <a:lnTo>
                    <a:pt x="20024" y="26587"/>
                  </a:lnTo>
                  <a:lnTo>
                    <a:pt x="23785" y="28984"/>
                  </a:lnTo>
                  <a:lnTo>
                    <a:pt x="38757" y="38572"/>
                  </a:lnTo>
                  <a:lnTo>
                    <a:pt x="39537" y="39069"/>
                  </a:lnTo>
                  <a:lnTo>
                    <a:pt x="39383" y="39531"/>
                  </a:lnTo>
                  <a:lnTo>
                    <a:pt x="38093" y="43587"/>
                  </a:lnTo>
                  <a:lnTo>
                    <a:pt x="29279" y="71096"/>
                  </a:lnTo>
                  <a:lnTo>
                    <a:pt x="28376" y="73878"/>
                  </a:lnTo>
                  <a:lnTo>
                    <a:pt x="28376" y="73878"/>
                  </a:lnTo>
                  <a:lnTo>
                    <a:pt x="27878" y="74083"/>
                  </a:lnTo>
                  <a:lnTo>
                    <a:pt x="25002" y="75153"/>
                  </a:lnTo>
                  <a:lnTo>
                    <a:pt x="6490" y="82048"/>
                  </a:lnTo>
                  <a:lnTo>
                    <a:pt x="5753" y="82306"/>
                  </a:lnTo>
                  <a:lnTo>
                    <a:pt x="5052" y="82565"/>
                  </a:lnTo>
                  <a:lnTo>
                    <a:pt x="4720" y="82712"/>
                  </a:lnTo>
                  <a:lnTo>
                    <a:pt x="4462" y="82896"/>
                  </a:lnTo>
                  <a:lnTo>
                    <a:pt x="4278" y="83081"/>
                  </a:lnTo>
                  <a:lnTo>
                    <a:pt x="4204" y="83228"/>
                  </a:lnTo>
                  <a:lnTo>
                    <a:pt x="4167" y="83376"/>
                  </a:lnTo>
                  <a:lnTo>
                    <a:pt x="2840" y="88796"/>
                  </a:lnTo>
                  <a:lnTo>
                    <a:pt x="37" y="100154"/>
                  </a:lnTo>
                  <a:lnTo>
                    <a:pt x="0" y="100228"/>
                  </a:lnTo>
                  <a:lnTo>
                    <a:pt x="37" y="100339"/>
                  </a:lnTo>
                  <a:lnTo>
                    <a:pt x="148" y="100486"/>
                  </a:lnTo>
                  <a:lnTo>
                    <a:pt x="295" y="100560"/>
                  </a:lnTo>
                  <a:lnTo>
                    <a:pt x="516" y="100634"/>
                  </a:lnTo>
                  <a:lnTo>
                    <a:pt x="738" y="100670"/>
                  </a:lnTo>
                  <a:lnTo>
                    <a:pt x="922" y="100634"/>
                  </a:lnTo>
                  <a:lnTo>
                    <a:pt x="1106" y="100523"/>
                  </a:lnTo>
                  <a:lnTo>
                    <a:pt x="1143" y="100449"/>
                  </a:lnTo>
                  <a:lnTo>
                    <a:pt x="1180" y="100375"/>
                  </a:lnTo>
                  <a:lnTo>
                    <a:pt x="5347" y="83486"/>
                  </a:lnTo>
                  <a:lnTo>
                    <a:pt x="5374" y="83378"/>
                  </a:lnTo>
                  <a:lnTo>
                    <a:pt x="5384" y="83376"/>
                  </a:lnTo>
                  <a:lnTo>
                    <a:pt x="6859" y="82823"/>
                  </a:lnTo>
                  <a:lnTo>
                    <a:pt x="13054" y="80499"/>
                  </a:lnTo>
                  <a:lnTo>
                    <a:pt x="27030" y="75300"/>
                  </a:lnTo>
                  <a:lnTo>
                    <a:pt x="27694" y="75079"/>
                  </a:lnTo>
                  <a:lnTo>
                    <a:pt x="28468" y="74821"/>
                  </a:lnTo>
                  <a:lnTo>
                    <a:pt x="28837" y="74673"/>
                  </a:lnTo>
                  <a:lnTo>
                    <a:pt x="29169" y="74526"/>
                  </a:lnTo>
                  <a:lnTo>
                    <a:pt x="29390" y="74341"/>
                  </a:lnTo>
                  <a:lnTo>
                    <a:pt x="29464" y="74231"/>
                  </a:lnTo>
                  <a:lnTo>
                    <a:pt x="29538" y="74120"/>
                  </a:lnTo>
                  <a:lnTo>
                    <a:pt x="30496" y="71133"/>
                  </a:lnTo>
                  <a:lnTo>
                    <a:pt x="34774" y="57747"/>
                  </a:lnTo>
                  <a:lnTo>
                    <a:pt x="39310" y="43587"/>
                  </a:lnTo>
                  <a:lnTo>
                    <a:pt x="40600" y="39641"/>
                  </a:lnTo>
                  <a:lnTo>
                    <a:pt x="40711" y="39236"/>
                  </a:lnTo>
                  <a:lnTo>
                    <a:pt x="40711" y="39088"/>
                  </a:lnTo>
                  <a:lnTo>
                    <a:pt x="40711" y="38941"/>
                  </a:lnTo>
                  <a:lnTo>
                    <a:pt x="40637" y="38793"/>
                  </a:lnTo>
                  <a:lnTo>
                    <a:pt x="40527" y="38646"/>
                  </a:lnTo>
                  <a:lnTo>
                    <a:pt x="40379" y="38498"/>
                  </a:lnTo>
                  <a:lnTo>
                    <a:pt x="40158" y="38351"/>
                  </a:lnTo>
                  <a:lnTo>
                    <a:pt x="25850" y="29205"/>
                  </a:lnTo>
                  <a:lnTo>
                    <a:pt x="20577" y="25813"/>
                  </a:lnTo>
                  <a:lnTo>
                    <a:pt x="20558" y="25813"/>
                  </a:lnTo>
                  <a:lnTo>
                    <a:pt x="20577" y="25776"/>
                  </a:lnTo>
                  <a:lnTo>
                    <a:pt x="20614" y="25592"/>
                  </a:lnTo>
                  <a:lnTo>
                    <a:pt x="20798" y="23932"/>
                  </a:lnTo>
                  <a:lnTo>
                    <a:pt x="23674" y="369"/>
                  </a:lnTo>
                  <a:lnTo>
                    <a:pt x="23674" y="295"/>
                  </a:lnTo>
                  <a:lnTo>
                    <a:pt x="23637" y="184"/>
                  </a:lnTo>
                  <a:lnTo>
                    <a:pt x="23564" y="148"/>
                  </a:lnTo>
                  <a:lnTo>
                    <a:pt x="23527" y="74"/>
                  </a:lnTo>
                  <a:lnTo>
                    <a:pt x="2334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5" name="Google Shape;4125;p42"/>
            <p:cNvSpPr/>
            <p:nvPr/>
          </p:nvSpPr>
          <p:spPr>
            <a:xfrm>
              <a:off x="1029100" y="1053325"/>
              <a:ext cx="5752625" cy="2184925"/>
            </a:xfrm>
            <a:custGeom>
              <a:avLst/>
              <a:gdLst/>
              <a:ahLst/>
              <a:cxnLst/>
              <a:rect l="l" t="t" r="r" b="b"/>
              <a:pathLst>
                <a:path w="230105" h="87397" extrusionOk="0">
                  <a:moveTo>
                    <a:pt x="125304" y="4868"/>
                  </a:moveTo>
                  <a:lnTo>
                    <a:pt x="132458" y="4942"/>
                  </a:lnTo>
                  <a:lnTo>
                    <a:pt x="139575" y="5090"/>
                  </a:lnTo>
                  <a:lnTo>
                    <a:pt x="146692" y="5348"/>
                  </a:lnTo>
                  <a:lnTo>
                    <a:pt x="150269" y="5495"/>
                  </a:lnTo>
                  <a:lnTo>
                    <a:pt x="153809" y="5680"/>
                  </a:lnTo>
                  <a:lnTo>
                    <a:pt x="157349" y="5864"/>
                  </a:lnTo>
                  <a:lnTo>
                    <a:pt x="160926" y="6085"/>
                  </a:lnTo>
                  <a:lnTo>
                    <a:pt x="164466" y="6307"/>
                  </a:lnTo>
                  <a:lnTo>
                    <a:pt x="168006" y="6602"/>
                  </a:lnTo>
                  <a:lnTo>
                    <a:pt x="171546" y="6860"/>
                  </a:lnTo>
                  <a:lnTo>
                    <a:pt x="175049" y="7192"/>
                  </a:lnTo>
                  <a:lnTo>
                    <a:pt x="178590" y="7524"/>
                  </a:lnTo>
                  <a:lnTo>
                    <a:pt x="182093" y="7892"/>
                  </a:lnTo>
                  <a:lnTo>
                    <a:pt x="185596" y="8298"/>
                  </a:lnTo>
                  <a:lnTo>
                    <a:pt x="189099" y="8704"/>
                  </a:lnTo>
                  <a:lnTo>
                    <a:pt x="192602" y="9146"/>
                  </a:lnTo>
                  <a:lnTo>
                    <a:pt x="196105" y="9625"/>
                  </a:lnTo>
                  <a:lnTo>
                    <a:pt x="199572" y="10142"/>
                  </a:lnTo>
                  <a:lnTo>
                    <a:pt x="203038" y="10658"/>
                  </a:lnTo>
                  <a:lnTo>
                    <a:pt x="206504" y="11211"/>
                  </a:lnTo>
                  <a:lnTo>
                    <a:pt x="209971" y="11801"/>
                  </a:lnTo>
                  <a:lnTo>
                    <a:pt x="209971" y="15636"/>
                  </a:lnTo>
                  <a:lnTo>
                    <a:pt x="209971" y="20283"/>
                  </a:lnTo>
                  <a:lnTo>
                    <a:pt x="209934" y="20873"/>
                  </a:lnTo>
                  <a:lnTo>
                    <a:pt x="209897" y="21463"/>
                  </a:lnTo>
                  <a:lnTo>
                    <a:pt x="209897" y="21758"/>
                  </a:lnTo>
                  <a:lnTo>
                    <a:pt x="209897" y="22089"/>
                  </a:lnTo>
                  <a:lnTo>
                    <a:pt x="209971" y="22384"/>
                  </a:lnTo>
                  <a:lnTo>
                    <a:pt x="210081" y="22643"/>
                  </a:lnTo>
                  <a:lnTo>
                    <a:pt x="210266" y="22938"/>
                  </a:lnTo>
                  <a:lnTo>
                    <a:pt x="210524" y="23233"/>
                  </a:lnTo>
                  <a:lnTo>
                    <a:pt x="210782" y="23491"/>
                  </a:lnTo>
                  <a:lnTo>
                    <a:pt x="211114" y="23786"/>
                  </a:lnTo>
                  <a:lnTo>
                    <a:pt x="211815" y="24302"/>
                  </a:lnTo>
                  <a:lnTo>
                    <a:pt x="212478" y="24818"/>
                  </a:lnTo>
                  <a:lnTo>
                    <a:pt x="216940" y="28469"/>
                  </a:lnTo>
                  <a:lnTo>
                    <a:pt x="222840" y="33263"/>
                  </a:lnTo>
                  <a:lnTo>
                    <a:pt x="217457" y="55720"/>
                  </a:lnTo>
                  <a:lnTo>
                    <a:pt x="202079" y="61509"/>
                  </a:lnTo>
                  <a:lnTo>
                    <a:pt x="200826" y="61952"/>
                  </a:lnTo>
                  <a:lnTo>
                    <a:pt x="200162" y="62210"/>
                  </a:lnTo>
                  <a:lnTo>
                    <a:pt x="199498" y="62468"/>
                  </a:lnTo>
                  <a:lnTo>
                    <a:pt x="198871" y="62763"/>
                  </a:lnTo>
                  <a:lnTo>
                    <a:pt x="198355" y="63095"/>
                  </a:lnTo>
                  <a:lnTo>
                    <a:pt x="198171" y="63279"/>
                  </a:lnTo>
                  <a:lnTo>
                    <a:pt x="197986" y="63464"/>
                  </a:lnTo>
                  <a:lnTo>
                    <a:pt x="197839" y="63648"/>
                  </a:lnTo>
                  <a:lnTo>
                    <a:pt x="197765" y="63833"/>
                  </a:lnTo>
                  <a:lnTo>
                    <a:pt x="196843" y="66893"/>
                  </a:lnTo>
                  <a:lnTo>
                    <a:pt x="194704" y="73900"/>
                  </a:lnTo>
                  <a:lnTo>
                    <a:pt x="192455" y="81017"/>
                  </a:lnTo>
                  <a:lnTo>
                    <a:pt x="188251" y="80205"/>
                  </a:lnTo>
                  <a:lnTo>
                    <a:pt x="184010" y="79431"/>
                  </a:lnTo>
                  <a:lnTo>
                    <a:pt x="179770" y="78730"/>
                  </a:lnTo>
                  <a:lnTo>
                    <a:pt x="175492" y="78067"/>
                  </a:lnTo>
                  <a:lnTo>
                    <a:pt x="171178" y="77477"/>
                  </a:lnTo>
                  <a:lnTo>
                    <a:pt x="166863" y="76960"/>
                  </a:lnTo>
                  <a:lnTo>
                    <a:pt x="162512" y="76481"/>
                  </a:lnTo>
                  <a:lnTo>
                    <a:pt x="158160" y="76075"/>
                  </a:lnTo>
                  <a:lnTo>
                    <a:pt x="153772" y="75707"/>
                  </a:lnTo>
                  <a:lnTo>
                    <a:pt x="149421" y="75375"/>
                  </a:lnTo>
                  <a:lnTo>
                    <a:pt x="145033" y="75117"/>
                  </a:lnTo>
                  <a:lnTo>
                    <a:pt x="140608" y="74895"/>
                  </a:lnTo>
                  <a:lnTo>
                    <a:pt x="136219" y="74748"/>
                  </a:lnTo>
                  <a:lnTo>
                    <a:pt x="131794" y="74600"/>
                  </a:lnTo>
                  <a:lnTo>
                    <a:pt x="127369" y="74527"/>
                  </a:lnTo>
                  <a:lnTo>
                    <a:pt x="122944" y="74490"/>
                  </a:lnTo>
                  <a:lnTo>
                    <a:pt x="118519" y="74527"/>
                  </a:lnTo>
                  <a:lnTo>
                    <a:pt x="114094" y="74563"/>
                  </a:lnTo>
                  <a:lnTo>
                    <a:pt x="109669" y="74674"/>
                  </a:lnTo>
                  <a:lnTo>
                    <a:pt x="105244" y="74822"/>
                  </a:lnTo>
                  <a:lnTo>
                    <a:pt x="100819" y="75006"/>
                  </a:lnTo>
                  <a:lnTo>
                    <a:pt x="96394" y="75227"/>
                  </a:lnTo>
                  <a:lnTo>
                    <a:pt x="92005" y="75448"/>
                  </a:lnTo>
                  <a:lnTo>
                    <a:pt x="87580" y="75743"/>
                  </a:lnTo>
                  <a:lnTo>
                    <a:pt x="83192" y="76075"/>
                  </a:lnTo>
                  <a:lnTo>
                    <a:pt x="78841" y="76444"/>
                  </a:lnTo>
                  <a:lnTo>
                    <a:pt x="74452" y="76813"/>
                  </a:lnTo>
                  <a:lnTo>
                    <a:pt x="70101" y="77218"/>
                  </a:lnTo>
                  <a:lnTo>
                    <a:pt x="65787" y="77698"/>
                  </a:lnTo>
                  <a:lnTo>
                    <a:pt x="61472" y="78140"/>
                  </a:lnTo>
                  <a:lnTo>
                    <a:pt x="57158" y="78657"/>
                  </a:lnTo>
                  <a:lnTo>
                    <a:pt x="52880" y="79210"/>
                  </a:lnTo>
                  <a:lnTo>
                    <a:pt x="49082" y="79689"/>
                  </a:lnTo>
                  <a:lnTo>
                    <a:pt x="45284" y="80205"/>
                  </a:lnTo>
                  <a:lnTo>
                    <a:pt x="41522" y="80759"/>
                  </a:lnTo>
                  <a:lnTo>
                    <a:pt x="37761" y="81349"/>
                  </a:lnTo>
                  <a:lnTo>
                    <a:pt x="35475" y="74047"/>
                  </a:lnTo>
                  <a:lnTo>
                    <a:pt x="33262" y="66893"/>
                  </a:lnTo>
                  <a:lnTo>
                    <a:pt x="32340" y="63833"/>
                  </a:lnTo>
                  <a:lnTo>
                    <a:pt x="32267" y="63648"/>
                  </a:lnTo>
                  <a:lnTo>
                    <a:pt x="32119" y="63464"/>
                  </a:lnTo>
                  <a:lnTo>
                    <a:pt x="31935" y="63279"/>
                  </a:lnTo>
                  <a:lnTo>
                    <a:pt x="31750" y="63095"/>
                  </a:lnTo>
                  <a:lnTo>
                    <a:pt x="31234" y="62763"/>
                  </a:lnTo>
                  <a:lnTo>
                    <a:pt x="30607" y="62468"/>
                  </a:lnTo>
                  <a:lnTo>
                    <a:pt x="29980" y="62210"/>
                  </a:lnTo>
                  <a:lnTo>
                    <a:pt x="29280" y="61952"/>
                  </a:lnTo>
                  <a:lnTo>
                    <a:pt x="28026" y="61509"/>
                  </a:lnTo>
                  <a:lnTo>
                    <a:pt x="12649" y="55720"/>
                  </a:lnTo>
                  <a:lnTo>
                    <a:pt x="7265" y="33263"/>
                  </a:lnTo>
                  <a:lnTo>
                    <a:pt x="13165" y="28469"/>
                  </a:lnTo>
                  <a:lnTo>
                    <a:pt x="17627" y="24818"/>
                  </a:lnTo>
                  <a:lnTo>
                    <a:pt x="18291" y="24302"/>
                  </a:lnTo>
                  <a:lnTo>
                    <a:pt x="18991" y="23786"/>
                  </a:lnTo>
                  <a:lnTo>
                    <a:pt x="19323" y="23491"/>
                  </a:lnTo>
                  <a:lnTo>
                    <a:pt x="19618" y="23233"/>
                  </a:lnTo>
                  <a:lnTo>
                    <a:pt x="19840" y="22938"/>
                  </a:lnTo>
                  <a:lnTo>
                    <a:pt x="20024" y="22643"/>
                  </a:lnTo>
                  <a:lnTo>
                    <a:pt x="20135" y="22384"/>
                  </a:lnTo>
                  <a:lnTo>
                    <a:pt x="20208" y="22089"/>
                  </a:lnTo>
                  <a:lnTo>
                    <a:pt x="20208" y="21758"/>
                  </a:lnTo>
                  <a:lnTo>
                    <a:pt x="20245" y="21463"/>
                  </a:lnTo>
                  <a:lnTo>
                    <a:pt x="20171" y="20873"/>
                  </a:lnTo>
                  <a:lnTo>
                    <a:pt x="20171" y="20283"/>
                  </a:lnTo>
                  <a:lnTo>
                    <a:pt x="20171" y="15636"/>
                  </a:lnTo>
                  <a:lnTo>
                    <a:pt x="20171" y="11985"/>
                  </a:lnTo>
                  <a:lnTo>
                    <a:pt x="24486" y="11395"/>
                  </a:lnTo>
                  <a:lnTo>
                    <a:pt x="28837" y="10805"/>
                  </a:lnTo>
                  <a:lnTo>
                    <a:pt x="33189" y="10289"/>
                  </a:lnTo>
                  <a:lnTo>
                    <a:pt x="37540" y="9773"/>
                  </a:lnTo>
                  <a:lnTo>
                    <a:pt x="44915" y="8962"/>
                  </a:lnTo>
                  <a:lnTo>
                    <a:pt x="52290" y="8224"/>
                  </a:lnTo>
                  <a:lnTo>
                    <a:pt x="59702" y="7597"/>
                  </a:lnTo>
                  <a:lnTo>
                    <a:pt x="67114" y="7007"/>
                  </a:lnTo>
                  <a:lnTo>
                    <a:pt x="74526" y="6491"/>
                  </a:lnTo>
                  <a:lnTo>
                    <a:pt x="81975" y="6049"/>
                  </a:lnTo>
                  <a:lnTo>
                    <a:pt x="89387" y="5643"/>
                  </a:lnTo>
                  <a:lnTo>
                    <a:pt x="96836" y="5348"/>
                  </a:lnTo>
                  <a:lnTo>
                    <a:pt x="103953" y="5127"/>
                  </a:lnTo>
                  <a:lnTo>
                    <a:pt x="111070" y="4979"/>
                  </a:lnTo>
                  <a:lnTo>
                    <a:pt x="118187" y="4905"/>
                  </a:lnTo>
                  <a:lnTo>
                    <a:pt x="125304" y="4868"/>
                  </a:lnTo>
                  <a:close/>
                  <a:moveTo>
                    <a:pt x="122575" y="1"/>
                  </a:moveTo>
                  <a:lnTo>
                    <a:pt x="117745" y="38"/>
                  </a:lnTo>
                  <a:lnTo>
                    <a:pt x="112914" y="75"/>
                  </a:lnTo>
                  <a:lnTo>
                    <a:pt x="108046" y="185"/>
                  </a:lnTo>
                  <a:lnTo>
                    <a:pt x="103216" y="296"/>
                  </a:lnTo>
                  <a:lnTo>
                    <a:pt x="98385" y="443"/>
                  </a:lnTo>
                  <a:lnTo>
                    <a:pt x="93554" y="628"/>
                  </a:lnTo>
                  <a:lnTo>
                    <a:pt x="88723" y="849"/>
                  </a:lnTo>
                  <a:lnTo>
                    <a:pt x="83930" y="1107"/>
                  </a:lnTo>
                  <a:lnTo>
                    <a:pt x="79099" y="1365"/>
                  </a:lnTo>
                  <a:lnTo>
                    <a:pt x="74305" y="1660"/>
                  </a:lnTo>
                  <a:lnTo>
                    <a:pt x="69511" y="1992"/>
                  </a:lnTo>
                  <a:lnTo>
                    <a:pt x="64754" y="2361"/>
                  </a:lnTo>
                  <a:lnTo>
                    <a:pt x="58117" y="2877"/>
                  </a:lnTo>
                  <a:lnTo>
                    <a:pt x="51479" y="3467"/>
                  </a:lnTo>
                  <a:lnTo>
                    <a:pt x="44841" y="4094"/>
                  </a:lnTo>
                  <a:lnTo>
                    <a:pt x="38204" y="4758"/>
                  </a:lnTo>
                  <a:lnTo>
                    <a:pt x="31603" y="5532"/>
                  </a:lnTo>
                  <a:lnTo>
                    <a:pt x="28321" y="5938"/>
                  </a:lnTo>
                  <a:lnTo>
                    <a:pt x="25039" y="6344"/>
                  </a:lnTo>
                  <a:lnTo>
                    <a:pt x="21757" y="6823"/>
                  </a:lnTo>
                  <a:lnTo>
                    <a:pt x="18475" y="7302"/>
                  </a:lnTo>
                  <a:lnTo>
                    <a:pt x="15230" y="7782"/>
                  </a:lnTo>
                  <a:lnTo>
                    <a:pt x="11985" y="8298"/>
                  </a:lnTo>
                  <a:lnTo>
                    <a:pt x="12833" y="13055"/>
                  </a:lnTo>
                  <a:lnTo>
                    <a:pt x="12944" y="13018"/>
                  </a:lnTo>
                  <a:lnTo>
                    <a:pt x="12944" y="21463"/>
                  </a:lnTo>
                  <a:lnTo>
                    <a:pt x="3319" y="29354"/>
                  </a:lnTo>
                  <a:lnTo>
                    <a:pt x="2729" y="29796"/>
                  </a:lnTo>
                  <a:lnTo>
                    <a:pt x="2139" y="30239"/>
                  </a:lnTo>
                  <a:lnTo>
                    <a:pt x="1549" y="30718"/>
                  </a:lnTo>
                  <a:lnTo>
                    <a:pt x="996" y="31198"/>
                  </a:lnTo>
                  <a:lnTo>
                    <a:pt x="775" y="31419"/>
                  </a:lnTo>
                  <a:lnTo>
                    <a:pt x="554" y="31677"/>
                  </a:lnTo>
                  <a:lnTo>
                    <a:pt x="369" y="31935"/>
                  </a:lnTo>
                  <a:lnTo>
                    <a:pt x="222" y="32193"/>
                  </a:lnTo>
                  <a:lnTo>
                    <a:pt x="111" y="32451"/>
                  </a:lnTo>
                  <a:lnTo>
                    <a:pt x="37" y="32710"/>
                  </a:lnTo>
                  <a:lnTo>
                    <a:pt x="0" y="33005"/>
                  </a:lnTo>
                  <a:lnTo>
                    <a:pt x="74" y="33300"/>
                  </a:lnTo>
                  <a:lnTo>
                    <a:pt x="590" y="35512"/>
                  </a:lnTo>
                  <a:lnTo>
                    <a:pt x="5753" y="57158"/>
                  </a:lnTo>
                  <a:lnTo>
                    <a:pt x="5900" y="57453"/>
                  </a:lnTo>
                  <a:lnTo>
                    <a:pt x="6085" y="57748"/>
                  </a:lnTo>
                  <a:lnTo>
                    <a:pt x="6343" y="57969"/>
                  </a:lnTo>
                  <a:lnTo>
                    <a:pt x="6638" y="58228"/>
                  </a:lnTo>
                  <a:lnTo>
                    <a:pt x="7007" y="58412"/>
                  </a:lnTo>
                  <a:lnTo>
                    <a:pt x="7412" y="58633"/>
                  </a:lnTo>
                  <a:lnTo>
                    <a:pt x="8297" y="58965"/>
                  </a:lnTo>
                  <a:lnTo>
                    <a:pt x="14898" y="61473"/>
                  </a:lnTo>
                  <a:lnTo>
                    <a:pt x="25555" y="65492"/>
                  </a:lnTo>
                  <a:lnTo>
                    <a:pt x="27215" y="70913"/>
                  </a:lnTo>
                  <a:lnTo>
                    <a:pt x="28948" y="76407"/>
                  </a:lnTo>
                  <a:lnTo>
                    <a:pt x="30681" y="81939"/>
                  </a:lnTo>
                  <a:lnTo>
                    <a:pt x="32377" y="87396"/>
                  </a:lnTo>
                  <a:lnTo>
                    <a:pt x="33041" y="87286"/>
                  </a:lnTo>
                  <a:lnTo>
                    <a:pt x="33041" y="87359"/>
                  </a:lnTo>
                  <a:lnTo>
                    <a:pt x="33520" y="87286"/>
                  </a:lnTo>
                  <a:lnTo>
                    <a:pt x="37171" y="86622"/>
                  </a:lnTo>
                  <a:lnTo>
                    <a:pt x="40822" y="85995"/>
                  </a:lnTo>
                  <a:lnTo>
                    <a:pt x="44509" y="85442"/>
                  </a:lnTo>
                  <a:lnTo>
                    <a:pt x="48197" y="84889"/>
                  </a:lnTo>
                  <a:lnTo>
                    <a:pt x="51885" y="84409"/>
                  </a:lnTo>
                  <a:lnTo>
                    <a:pt x="55609" y="83930"/>
                  </a:lnTo>
                  <a:lnTo>
                    <a:pt x="63021" y="83082"/>
                  </a:lnTo>
                  <a:lnTo>
                    <a:pt x="67335" y="82602"/>
                  </a:lnTo>
                  <a:lnTo>
                    <a:pt x="71613" y="82160"/>
                  </a:lnTo>
                  <a:lnTo>
                    <a:pt x="75927" y="81754"/>
                  </a:lnTo>
                  <a:lnTo>
                    <a:pt x="80205" y="81385"/>
                  </a:lnTo>
                  <a:lnTo>
                    <a:pt x="84520" y="81054"/>
                  </a:lnTo>
                  <a:lnTo>
                    <a:pt x="88871" y="80759"/>
                  </a:lnTo>
                  <a:lnTo>
                    <a:pt x="93185" y="80500"/>
                  </a:lnTo>
                  <a:lnTo>
                    <a:pt x="97500" y="80279"/>
                  </a:lnTo>
                  <a:lnTo>
                    <a:pt x="101851" y="80095"/>
                  </a:lnTo>
                  <a:lnTo>
                    <a:pt x="106202" y="79947"/>
                  </a:lnTo>
                  <a:lnTo>
                    <a:pt x="110517" y="79800"/>
                  </a:lnTo>
                  <a:lnTo>
                    <a:pt x="114868" y="79726"/>
                  </a:lnTo>
                  <a:lnTo>
                    <a:pt x="119220" y="79689"/>
                  </a:lnTo>
                  <a:lnTo>
                    <a:pt x="123571" y="79689"/>
                  </a:lnTo>
                  <a:lnTo>
                    <a:pt x="127885" y="79726"/>
                  </a:lnTo>
                  <a:lnTo>
                    <a:pt x="132237" y="79800"/>
                  </a:lnTo>
                  <a:lnTo>
                    <a:pt x="136367" y="79910"/>
                  </a:lnTo>
                  <a:lnTo>
                    <a:pt x="140460" y="80058"/>
                  </a:lnTo>
                  <a:lnTo>
                    <a:pt x="144590" y="80242"/>
                  </a:lnTo>
                  <a:lnTo>
                    <a:pt x="148683" y="80500"/>
                  </a:lnTo>
                  <a:lnTo>
                    <a:pt x="152813" y="80795"/>
                  </a:lnTo>
                  <a:lnTo>
                    <a:pt x="156907" y="81127"/>
                  </a:lnTo>
                  <a:lnTo>
                    <a:pt x="160963" y="81496"/>
                  </a:lnTo>
                  <a:lnTo>
                    <a:pt x="165056" y="81939"/>
                  </a:lnTo>
                  <a:lnTo>
                    <a:pt x="169112" y="82418"/>
                  </a:lnTo>
                  <a:lnTo>
                    <a:pt x="173169" y="82934"/>
                  </a:lnTo>
                  <a:lnTo>
                    <a:pt x="177188" y="83524"/>
                  </a:lnTo>
                  <a:lnTo>
                    <a:pt x="181171" y="84151"/>
                  </a:lnTo>
                  <a:lnTo>
                    <a:pt x="185190" y="84852"/>
                  </a:lnTo>
                  <a:lnTo>
                    <a:pt x="189136" y="85589"/>
                  </a:lnTo>
                  <a:lnTo>
                    <a:pt x="193082" y="86400"/>
                  </a:lnTo>
                  <a:lnTo>
                    <a:pt x="196991" y="87286"/>
                  </a:lnTo>
                  <a:lnTo>
                    <a:pt x="197396" y="87359"/>
                  </a:lnTo>
                  <a:lnTo>
                    <a:pt x="197839" y="86069"/>
                  </a:lnTo>
                  <a:lnTo>
                    <a:pt x="198134" y="86032"/>
                  </a:lnTo>
                  <a:lnTo>
                    <a:pt x="199240" y="82492"/>
                  </a:lnTo>
                  <a:lnTo>
                    <a:pt x="201932" y="73937"/>
                  </a:lnTo>
                  <a:lnTo>
                    <a:pt x="203259" y="69696"/>
                  </a:lnTo>
                  <a:lnTo>
                    <a:pt x="204550" y="65492"/>
                  </a:lnTo>
                  <a:lnTo>
                    <a:pt x="215207" y="61473"/>
                  </a:lnTo>
                  <a:lnTo>
                    <a:pt x="221808" y="58965"/>
                  </a:lnTo>
                  <a:lnTo>
                    <a:pt x="222693" y="58633"/>
                  </a:lnTo>
                  <a:lnTo>
                    <a:pt x="223099" y="58412"/>
                  </a:lnTo>
                  <a:lnTo>
                    <a:pt x="223467" y="58228"/>
                  </a:lnTo>
                  <a:lnTo>
                    <a:pt x="223762" y="57969"/>
                  </a:lnTo>
                  <a:lnTo>
                    <a:pt x="224020" y="57748"/>
                  </a:lnTo>
                  <a:lnTo>
                    <a:pt x="224242" y="57453"/>
                  </a:lnTo>
                  <a:lnTo>
                    <a:pt x="224352" y="57158"/>
                  </a:lnTo>
                  <a:lnTo>
                    <a:pt x="229515" y="35512"/>
                  </a:lnTo>
                  <a:lnTo>
                    <a:pt x="230068" y="33300"/>
                  </a:lnTo>
                  <a:lnTo>
                    <a:pt x="230105" y="33005"/>
                  </a:lnTo>
                  <a:lnTo>
                    <a:pt x="230068" y="32710"/>
                  </a:lnTo>
                  <a:lnTo>
                    <a:pt x="230031" y="32451"/>
                  </a:lnTo>
                  <a:lnTo>
                    <a:pt x="229921" y="32193"/>
                  </a:lnTo>
                  <a:lnTo>
                    <a:pt x="229773" y="31935"/>
                  </a:lnTo>
                  <a:lnTo>
                    <a:pt x="229589" y="31677"/>
                  </a:lnTo>
                  <a:lnTo>
                    <a:pt x="229367" y="31419"/>
                  </a:lnTo>
                  <a:lnTo>
                    <a:pt x="229109" y="31198"/>
                  </a:lnTo>
                  <a:lnTo>
                    <a:pt x="228556" y="30718"/>
                  </a:lnTo>
                  <a:lnTo>
                    <a:pt x="227966" y="30239"/>
                  </a:lnTo>
                  <a:lnTo>
                    <a:pt x="227376" y="29796"/>
                  </a:lnTo>
                  <a:lnTo>
                    <a:pt x="226786" y="29354"/>
                  </a:lnTo>
                  <a:lnTo>
                    <a:pt x="217162" y="21463"/>
                  </a:lnTo>
                  <a:lnTo>
                    <a:pt x="217162" y="13055"/>
                  </a:lnTo>
                  <a:lnTo>
                    <a:pt x="217198" y="13055"/>
                  </a:lnTo>
                  <a:lnTo>
                    <a:pt x="218157" y="8298"/>
                  </a:lnTo>
                  <a:lnTo>
                    <a:pt x="213474" y="7450"/>
                  </a:lnTo>
                  <a:lnTo>
                    <a:pt x="208828" y="6639"/>
                  </a:lnTo>
                  <a:lnTo>
                    <a:pt x="204108" y="5864"/>
                  </a:lnTo>
                  <a:lnTo>
                    <a:pt x="199424" y="5164"/>
                  </a:lnTo>
                  <a:lnTo>
                    <a:pt x="194704" y="4500"/>
                  </a:lnTo>
                  <a:lnTo>
                    <a:pt x="189947" y="3910"/>
                  </a:lnTo>
                  <a:lnTo>
                    <a:pt x="185190" y="3320"/>
                  </a:lnTo>
                  <a:lnTo>
                    <a:pt x="180433" y="2840"/>
                  </a:lnTo>
                  <a:lnTo>
                    <a:pt x="175676" y="2361"/>
                  </a:lnTo>
                  <a:lnTo>
                    <a:pt x="170882" y="1918"/>
                  </a:lnTo>
                  <a:lnTo>
                    <a:pt x="166052" y="1550"/>
                  </a:lnTo>
                  <a:lnTo>
                    <a:pt x="161258" y="1218"/>
                  </a:lnTo>
                  <a:lnTo>
                    <a:pt x="156427" y="923"/>
                  </a:lnTo>
                  <a:lnTo>
                    <a:pt x="151633" y="665"/>
                  </a:lnTo>
                  <a:lnTo>
                    <a:pt x="146803" y="480"/>
                  </a:lnTo>
                  <a:lnTo>
                    <a:pt x="141972" y="296"/>
                  </a:lnTo>
                  <a:lnTo>
                    <a:pt x="137104" y="185"/>
                  </a:lnTo>
                  <a:lnTo>
                    <a:pt x="132274" y="75"/>
                  </a:lnTo>
                  <a:lnTo>
                    <a:pt x="127443" y="38"/>
                  </a:lnTo>
                  <a:lnTo>
                    <a:pt x="12257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6" name="Google Shape;4126;p42"/>
            <p:cNvSpPr/>
            <p:nvPr/>
          </p:nvSpPr>
          <p:spPr>
            <a:xfrm>
              <a:off x="238125" y="3033550"/>
              <a:ext cx="7080150" cy="1867775"/>
            </a:xfrm>
            <a:custGeom>
              <a:avLst/>
              <a:gdLst/>
              <a:ahLst/>
              <a:cxnLst/>
              <a:rect l="l" t="t" r="r" b="b"/>
              <a:pathLst>
                <a:path w="283206" h="74711" extrusionOk="0">
                  <a:moveTo>
                    <a:pt x="145069" y="1"/>
                  </a:moveTo>
                  <a:lnTo>
                    <a:pt x="139243" y="74"/>
                  </a:lnTo>
                  <a:lnTo>
                    <a:pt x="133490" y="185"/>
                  </a:lnTo>
                  <a:lnTo>
                    <a:pt x="127811" y="333"/>
                  </a:lnTo>
                  <a:lnTo>
                    <a:pt x="122206" y="517"/>
                  </a:lnTo>
                  <a:lnTo>
                    <a:pt x="116675" y="775"/>
                  </a:lnTo>
                  <a:lnTo>
                    <a:pt x="111217" y="1070"/>
                  </a:lnTo>
                  <a:lnTo>
                    <a:pt x="105870" y="1402"/>
                  </a:lnTo>
                  <a:lnTo>
                    <a:pt x="100597" y="1734"/>
                  </a:lnTo>
                  <a:lnTo>
                    <a:pt x="95398" y="2140"/>
                  </a:lnTo>
                  <a:lnTo>
                    <a:pt x="90309" y="2545"/>
                  </a:lnTo>
                  <a:lnTo>
                    <a:pt x="85330" y="2988"/>
                  </a:lnTo>
                  <a:lnTo>
                    <a:pt x="80463" y="3467"/>
                  </a:lnTo>
                  <a:lnTo>
                    <a:pt x="75669" y="3946"/>
                  </a:lnTo>
                  <a:lnTo>
                    <a:pt x="71023" y="4463"/>
                  </a:lnTo>
                  <a:lnTo>
                    <a:pt x="66487" y="4979"/>
                  </a:lnTo>
                  <a:lnTo>
                    <a:pt x="62025" y="5532"/>
                  </a:lnTo>
                  <a:lnTo>
                    <a:pt x="57747" y="6085"/>
                  </a:lnTo>
                  <a:lnTo>
                    <a:pt x="53544" y="6638"/>
                  </a:lnTo>
                  <a:lnTo>
                    <a:pt x="49487" y="7228"/>
                  </a:lnTo>
                  <a:lnTo>
                    <a:pt x="45578" y="7782"/>
                  </a:lnTo>
                  <a:lnTo>
                    <a:pt x="38130" y="8962"/>
                  </a:lnTo>
                  <a:lnTo>
                    <a:pt x="31271" y="10068"/>
                  </a:lnTo>
                  <a:lnTo>
                    <a:pt x="25039" y="11174"/>
                  </a:lnTo>
                  <a:lnTo>
                    <a:pt x="19397" y="12243"/>
                  </a:lnTo>
                  <a:lnTo>
                    <a:pt x="14418" y="13202"/>
                  </a:lnTo>
                  <a:lnTo>
                    <a:pt x="10141" y="14087"/>
                  </a:lnTo>
                  <a:lnTo>
                    <a:pt x="6564" y="14862"/>
                  </a:lnTo>
                  <a:lnTo>
                    <a:pt x="3724" y="15489"/>
                  </a:lnTo>
                  <a:lnTo>
                    <a:pt x="1696" y="15968"/>
                  </a:lnTo>
                  <a:lnTo>
                    <a:pt x="0" y="16374"/>
                  </a:lnTo>
                  <a:lnTo>
                    <a:pt x="0" y="74711"/>
                  </a:lnTo>
                  <a:lnTo>
                    <a:pt x="283206" y="74711"/>
                  </a:lnTo>
                  <a:lnTo>
                    <a:pt x="283206" y="16374"/>
                  </a:lnTo>
                  <a:lnTo>
                    <a:pt x="279997" y="15525"/>
                  </a:lnTo>
                  <a:lnTo>
                    <a:pt x="276789" y="14714"/>
                  </a:lnTo>
                  <a:lnTo>
                    <a:pt x="273581" y="13903"/>
                  </a:lnTo>
                  <a:lnTo>
                    <a:pt x="270373" y="13128"/>
                  </a:lnTo>
                  <a:lnTo>
                    <a:pt x="267128" y="12391"/>
                  </a:lnTo>
                  <a:lnTo>
                    <a:pt x="263920" y="11653"/>
                  </a:lnTo>
                  <a:lnTo>
                    <a:pt x="260711" y="10953"/>
                  </a:lnTo>
                  <a:lnTo>
                    <a:pt x="257503" y="10289"/>
                  </a:lnTo>
                  <a:lnTo>
                    <a:pt x="254258" y="9662"/>
                  </a:lnTo>
                  <a:lnTo>
                    <a:pt x="251050" y="9035"/>
                  </a:lnTo>
                  <a:lnTo>
                    <a:pt x="247842" y="8445"/>
                  </a:lnTo>
                  <a:lnTo>
                    <a:pt x="244634" y="7855"/>
                  </a:lnTo>
                  <a:lnTo>
                    <a:pt x="241389" y="7302"/>
                  </a:lnTo>
                  <a:lnTo>
                    <a:pt x="238180" y="6786"/>
                  </a:lnTo>
                  <a:lnTo>
                    <a:pt x="231764" y="5790"/>
                  </a:lnTo>
                  <a:lnTo>
                    <a:pt x="225384" y="4905"/>
                  </a:lnTo>
                  <a:lnTo>
                    <a:pt x="219005" y="4057"/>
                  </a:lnTo>
                  <a:lnTo>
                    <a:pt x="212625" y="3320"/>
                  </a:lnTo>
                  <a:lnTo>
                    <a:pt x="206283" y="2693"/>
                  </a:lnTo>
                  <a:lnTo>
                    <a:pt x="199977" y="2103"/>
                  </a:lnTo>
                  <a:lnTo>
                    <a:pt x="193708" y="1623"/>
                  </a:lnTo>
                  <a:lnTo>
                    <a:pt x="187476" y="1181"/>
                  </a:lnTo>
                  <a:lnTo>
                    <a:pt x="181244" y="812"/>
                  </a:lnTo>
                  <a:lnTo>
                    <a:pt x="175086" y="517"/>
                  </a:lnTo>
                  <a:lnTo>
                    <a:pt x="169001" y="296"/>
                  </a:lnTo>
                  <a:lnTo>
                    <a:pt x="162917" y="148"/>
                  </a:lnTo>
                  <a:lnTo>
                    <a:pt x="156906" y="38"/>
                  </a:lnTo>
                  <a:lnTo>
                    <a:pt x="150969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7" name="Google Shape;4127;p42"/>
            <p:cNvSpPr/>
            <p:nvPr/>
          </p:nvSpPr>
          <p:spPr>
            <a:xfrm>
              <a:off x="238125" y="4201600"/>
              <a:ext cx="7080150" cy="705250"/>
            </a:xfrm>
            <a:custGeom>
              <a:avLst/>
              <a:gdLst/>
              <a:ahLst/>
              <a:cxnLst/>
              <a:rect l="l" t="t" r="r" b="b"/>
              <a:pathLst>
                <a:path w="283206" h="28210" extrusionOk="0">
                  <a:moveTo>
                    <a:pt x="144700" y="0"/>
                  </a:moveTo>
                  <a:lnTo>
                    <a:pt x="138874" y="74"/>
                  </a:lnTo>
                  <a:lnTo>
                    <a:pt x="133121" y="221"/>
                  </a:lnTo>
                  <a:lnTo>
                    <a:pt x="127443" y="369"/>
                  </a:lnTo>
                  <a:lnTo>
                    <a:pt x="121837" y="590"/>
                  </a:lnTo>
                  <a:lnTo>
                    <a:pt x="116306" y="885"/>
                  </a:lnTo>
                  <a:lnTo>
                    <a:pt x="110885" y="1180"/>
                  </a:lnTo>
                  <a:lnTo>
                    <a:pt x="105501" y="1549"/>
                  </a:lnTo>
                  <a:lnTo>
                    <a:pt x="100265" y="1918"/>
                  </a:lnTo>
                  <a:lnTo>
                    <a:pt x="95066" y="2360"/>
                  </a:lnTo>
                  <a:lnTo>
                    <a:pt x="90014" y="2803"/>
                  </a:lnTo>
                  <a:lnTo>
                    <a:pt x="85035" y="3282"/>
                  </a:lnTo>
                  <a:lnTo>
                    <a:pt x="80168" y="3798"/>
                  </a:lnTo>
                  <a:lnTo>
                    <a:pt x="75411" y="4351"/>
                  </a:lnTo>
                  <a:lnTo>
                    <a:pt x="70728" y="4905"/>
                  </a:lnTo>
                  <a:lnTo>
                    <a:pt x="66192" y="5495"/>
                  </a:lnTo>
                  <a:lnTo>
                    <a:pt x="61804" y="6085"/>
                  </a:lnTo>
                  <a:lnTo>
                    <a:pt x="57489" y="6675"/>
                  </a:lnTo>
                  <a:lnTo>
                    <a:pt x="53322" y="7302"/>
                  </a:lnTo>
                  <a:lnTo>
                    <a:pt x="49303" y="7928"/>
                  </a:lnTo>
                  <a:lnTo>
                    <a:pt x="45394" y="8555"/>
                  </a:lnTo>
                  <a:lnTo>
                    <a:pt x="41596" y="9182"/>
                  </a:lnTo>
                  <a:lnTo>
                    <a:pt x="37982" y="9809"/>
                  </a:lnTo>
                  <a:lnTo>
                    <a:pt x="31123" y="11063"/>
                  </a:lnTo>
                  <a:lnTo>
                    <a:pt x="24891" y="12280"/>
                  </a:lnTo>
                  <a:lnTo>
                    <a:pt x="19286" y="13423"/>
                  </a:lnTo>
                  <a:lnTo>
                    <a:pt x="14345" y="14492"/>
                  </a:lnTo>
                  <a:lnTo>
                    <a:pt x="10067" y="15451"/>
                  </a:lnTo>
                  <a:lnTo>
                    <a:pt x="6527" y="16299"/>
                  </a:lnTo>
                  <a:lnTo>
                    <a:pt x="3724" y="16963"/>
                  </a:lnTo>
                  <a:lnTo>
                    <a:pt x="1659" y="17479"/>
                  </a:lnTo>
                  <a:lnTo>
                    <a:pt x="0" y="17922"/>
                  </a:lnTo>
                  <a:lnTo>
                    <a:pt x="0" y="28210"/>
                  </a:lnTo>
                  <a:lnTo>
                    <a:pt x="283206" y="28210"/>
                  </a:lnTo>
                  <a:lnTo>
                    <a:pt x="283206" y="17922"/>
                  </a:lnTo>
                  <a:lnTo>
                    <a:pt x="279997" y="17000"/>
                  </a:lnTo>
                  <a:lnTo>
                    <a:pt x="276752" y="16115"/>
                  </a:lnTo>
                  <a:lnTo>
                    <a:pt x="273507" y="15230"/>
                  </a:lnTo>
                  <a:lnTo>
                    <a:pt x="270299" y="14382"/>
                  </a:lnTo>
                  <a:lnTo>
                    <a:pt x="267054" y="13570"/>
                  </a:lnTo>
                  <a:lnTo>
                    <a:pt x="263809" y="12796"/>
                  </a:lnTo>
                  <a:lnTo>
                    <a:pt x="260601" y="12022"/>
                  </a:lnTo>
                  <a:lnTo>
                    <a:pt x="257356" y="11284"/>
                  </a:lnTo>
                  <a:lnTo>
                    <a:pt x="254111" y="10583"/>
                  </a:lnTo>
                  <a:lnTo>
                    <a:pt x="250866" y="9920"/>
                  </a:lnTo>
                  <a:lnTo>
                    <a:pt x="247657" y="9256"/>
                  </a:lnTo>
                  <a:lnTo>
                    <a:pt x="244412" y="8629"/>
                  </a:lnTo>
                  <a:lnTo>
                    <a:pt x="241204" y="8002"/>
                  </a:lnTo>
                  <a:lnTo>
                    <a:pt x="237959" y="7449"/>
                  </a:lnTo>
                  <a:lnTo>
                    <a:pt x="234751" y="6896"/>
                  </a:lnTo>
                  <a:lnTo>
                    <a:pt x="231543" y="6343"/>
                  </a:lnTo>
                  <a:lnTo>
                    <a:pt x="228298" y="5863"/>
                  </a:lnTo>
                  <a:lnTo>
                    <a:pt x="225089" y="5384"/>
                  </a:lnTo>
                  <a:lnTo>
                    <a:pt x="221918" y="4905"/>
                  </a:lnTo>
                  <a:lnTo>
                    <a:pt x="218710" y="4462"/>
                  </a:lnTo>
                  <a:lnTo>
                    <a:pt x="212330" y="3688"/>
                  </a:lnTo>
                  <a:lnTo>
                    <a:pt x="205988" y="2950"/>
                  </a:lnTo>
                  <a:lnTo>
                    <a:pt x="199645" y="2323"/>
                  </a:lnTo>
                  <a:lnTo>
                    <a:pt x="193376" y="1770"/>
                  </a:lnTo>
                  <a:lnTo>
                    <a:pt x="187107" y="1291"/>
                  </a:lnTo>
                  <a:lnTo>
                    <a:pt x="180912" y="922"/>
                  </a:lnTo>
                  <a:lnTo>
                    <a:pt x="174754" y="590"/>
                  </a:lnTo>
                  <a:lnTo>
                    <a:pt x="168633" y="369"/>
                  </a:lnTo>
                  <a:lnTo>
                    <a:pt x="162548" y="185"/>
                  </a:lnTo>
                  <a:lnTo>
                    <a:pt x="156537" y="74"/>
                  </a:lnTo>
                  <a:lnTo>
                    <a:pt x="15060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8" name="Google Shape;4128;p42"/>
            <p:cNvSpPr/>
            <p:nvPr/>
          </p:nvSpPr>
          <p:spPr>
            <a:xfrm>
              <a:off x="238125" y="4192375"/>
              <a:ext cx="7072775" cy="571600"/>
            </a:xfrm>
            <a:custGeom>
              <a:avLst/>
              <a:gdLst/>
              <a:ahLst/>
              <a:cxnLst/>
              <a:rect l="l" t="t" r="r" b="b"/>
              <a:pathLst>
                <a:path w="282911" h="22864" extrusionOk="0">
                  <a:moveTo>
                    <a:pt x="142672" y="0"/>
                  </a:moveTo>
                  <a:lnTo>
                    <a:pt x="137104" y="37"/>
                  </a:lnTo>
                  <a:lnTo>
                    <a:pt x="131609" y="111"/>
                  </a:lnTo>
                  <a:lnTo>
                    <a:pt x="126189" y="259"/>
                  </a:lnTo>
                  <a:lnTo>
                    <a:pt x="120879" y="443"/>
                  </a:lnTo>
                  <a:lnTo>
                    <a:pt x="115679" y="664"/>
                  </a:lnTo>
                  <a:lnTo>
                    <a:pt x="110517" y="922"/>
                  </a:lnTo>
                  <a:lnTo>
                    <a:pt x="105501" y="1254"/>
                  </a:lnTo>
                  <a:lnTo>
                    <a:pt x="100523" y="1586"/>
                  </a:lnTo>
                  <a:lnTo>
                    <a:pt x="95693" y="1955"/>
                  </a:lnTo>
                  <a:lnTo>
                    <a:pt x="90936" y="2360"/>
                  </a:lnTo>
                  <a:lnTo>
                    <a:pt x="86252" y="2803"/>
                  </a:lnTo>
                  <a:lnTo>
                    <a:pt x="81717" y="3245"/>
                  </a:lnTo>
                  <a:lnTo>
                    <a:pt x="77255" y="3762"/>
                  </a:lnTo>
                  <a:lnTo>
                    <a:pt x="72903" y="4241"/>
                  </a:lnTo>
                  <a:lnTo>
                    <a:pt x="68663" y="4794"/>
                  </a:lnTo>
                  <a:lnTo>
                    <a:pt x="64496" y="5310"/>
                  </a:lnTo>
                  <a:lnTo>
                    <a:pt x="60476" y="5864"/>
                  </a:lnTo>
                  <a:lnTo>
                    <a:pt x="56567" y="6454"/>
                  </a:lnTo>
                  <a:lnTo>
                    <a:pt x="52732" y="7007"/>
                  </a:lnTo>
                  <a:lnTo>
                    <a:pt x="49045" y="7597"/>
                  </a:lnTo>
                  <a:lnTo>
                    <a:pt x="42001" y="8777"/>
                  </a:lnTo>
                  <a:lnTo>
                    <a:pt x="35438" y="9957"/>
                  </a:lnTo>
                  <a:lnTo>
                    <a:pt x="29353" y="11100"/>
                  </a:lnTo>
                  <a:lnTo>
                    <a:pt x="23785" y="12206"/>
                  </a:lnTo>
                  <a:lnTo>
                    <a:pt x="18733" y="13239"/>
                  </a:lnTo>
                  <a:lnTo>
                    <a:pt x="10215" y="15083"/>
                  </a:lnTo>
                  <a:lnTo>
                    <a:pt x="6822" y="15820"/>
                  </a:lnTo>
                  <a:lnTo>
                    <a:pt x="3946" y="16410"/>
                  </a:lnTo>
                  <a:lnTo>
                    <a:pt x="1659" y="16853"/>
                  </a:lnTo>
                  <a:lnTo>
                    <a:pt x="774" y="17000"/>
                  </a:lnTo>
                  <a:lnTo>
                    <a:pt x="0" y="17074"/>
                  </a:lnTo>
                  <a:lnTo>
                    <a:pt x="0" y="22863"/>
                  </a:lnTo>
                  <a:lnTo>
                    <a:pt x="774" y="22753"/>
                  </a:lnTo>
                  <a:lnTo>
                    <a:pt x="1659" y="22605"/>
                  </a:lnTo>
                  <a:lnTo>
                    <a:pt x="3946" y="22163"/>
                  </a:lnTo>
                  <a:lnTo>
                    <a:pt x="6822" y="21573"/>
                  </a:lnTo>
                  <a:lnTo>
                    <a:pt x="10215" y="20835"/>
                  </a:lnTo>
                  <a:lnTo>
                    <a:pt x="18733" y="19028"/>
                  </a:lnTo>
                  <a:lnTo>
                    <a:pt x="23785" y="17959"/>
                  </a:lnTo>
                  <a:lnTo>
                    <a:pt x="29353" y="16853"/>
                  </a:lnTo>
                  <a:lnTo>
                    <a:pt x="35438" y="15709"/>
                  </a:lnTo>
                  <a:lnTo>
                    <a:pt x="42001" y="14529"/>
                  </a:lnTo>
                  <a:lnTo>
                    <a:pt x="49045" y="13386"/>
                  </a:lnTo>
                  <a:lnTo>
                    <a:pt x="52732" y="12796"/>
                  </a:lnTo>
                  <a:lnTo>
                    <a:pt x="56567" y="12206"/>
                  </a:lnTo>
                  <a:lnTo>
                    <a:pt x="60476" y="11653"/>
                  </a:lnTo>
                  <a:lnTo>
                    <a:pt x="64496" y="11100"/>
                  </a:lnTo>
                  <a:lnTo>
                    <a:pt x="68663" y="10547"/>
                  </a:lnTo>
                  <a:lnTo>
                    <a:pt x="72903" y="10031"/>
                  </a:lnTo>
                  <a:lnTo>
                    <a:pt x="77255" y="9514"/>
                  </a:lnTo>
                  <a:lnTo>
                    <a:pt x="81717" y="9035"/>
                  </a:lnTo>
                  <a:lnTo>
                    <a:pt x="86252" y="8556"/>
                  </a:lnTo>
                  <a:lnTo>
                    <a:pt x="90936" y="8150"/>
                  </a:lnTo>
                  <a:lnTo>
                    <a:pt x="95693" y="7744"/>
                  </a:lnTo>
                  <a:lnTo>
                    <a:pt x="100523" y="7339"/>
                  </a:lnTo>
                  <a:lnTo>
                    <a:pt x="105501" y="7007"/>
                  </a:lnTo>
                  <a:lnTo>
                    <a:pt x="110517" y="6712"/>
                  </a:lnTo>
                  <a:lnTo>
                    <a:pt x="115679" y="6454"/>
                  </a:lnTo>
                  <a:lnTo>
                    <a:pt x="120879" y="6196"/>
                  </a:lnTo>
                  <a:lnTo>
                    <a:pt x="126189" y="6011"/>
                  </a:lnTo>
                  <a:lnTo>
                    <a:pt x="131609" y="5901"/>
                  </a:lnTo>
                  <a:lnTo>
                    <a:pt x="137104" y="5790"/>
                  </a:lnTo>
                  <a:lnTo>
                    <a:pt x="142672" y="5753"/>
                  </a:lnTo>
                  <a:lnTo>
                    <a:pt x="148314" y="5790"/>
                  </a:lnTo>
                  <a:lnTo>
                    <a:pt x="154030" y="5864"/>
                  </a:lnTo>
                  <a:lnTo>
                    <a:pt x="159856" y="5974"/>
                  </a:lnTo>
                  <a:lnTo>
                    <a:pt x="165756" y="6196"/>
                  </a:lnTo>
                  <a:lnTo>
                    <a:pt x="171693" y="6454"/>
                  </a:lnTo>
                  <a:lnTo>
                    <a:pt x="177741" y="6749"/>
                  </a:lnTo>
                  <a:lnTo>
                    <a:pt x="183862" y="7154"/>
                  </a:lnTo>
                  <a:lnTo>
                    <a:pt x="190021" y="7597"/>
                  </a:lnTo>
                  <a:lnTo>
                    <a:pt x="196289" y="8150"/>
                  </a:lnTo>
                  <a:lnTo>
                    <a:pt x="202595" y="8740"/>
                  </a:lnTo>
                  <a:lnTo>
                    <a:pt x="208975" y="9441"/>
                  </a:lnTo>
                  <a:lnTo>
                    <a:pt x="215391" y="10215"/>
                  </a:lnTo>
                  <a:lnTo>
                    <a:pt x="221918" y="11063"/>
                  </a:lnTo>
                  <a:lnTo>
                    <a:pt x="228482" y="11985"/>
                  </a:lnTo>
                  <a:lnTo>
                    <a:pt x="235083" y="13017"/>
                  </a:lnTo>
                  <a:lnTo>
                    <a:pt x="241757" y="14124"/>
                  </a:lnTo>
                  <a:lnTo>
                    <a:pt x="248506" y="15341"/>
                  </a:lnTo>
                  <a:lnTo>
                    <a:pt x="255291" y="16631"/>
                  </a:lnTo>
                  <a:lnTo>
                    <a:pt x="262113" y="18033"/>
                  </a:lnTo>
                  <a:lnTo>
                    <a:pt x="265542" y="18770"/>
                  </a:lnTo>
                  <a:lnTo>
                    <a:pt x="269008" y="19544"/>
                  </a:lnTo>
                  <a:lnTo>
                    <a:pt x="272475" y="20319"/>
                  </a:lnTo>
                  <a:lnTo>
                    <a:pt x="275941" y="21130"/>
                  </a:lnTo>
                  <a:lnTo>
                    <a:pt x="279407" y="21978"/>
                  </a:lnTo>
                  <a:lnTo>
                    <a:pt x="282911" y="22863"/>
                  </a:lnTo>
                  <a:lnTo>
                    <a:pt x="282911" y="17074"/>
                  </a:lnTo>
                  <a:lnTo>
                    <a:pt x="279407" y="16226"/>
                  </a:lnTo>
                  <a:lnTo>
                    <a:pt x="275941" y="15378"/>
                  </a:lnTo>
                  <a:lnTo>
                    <a:pt x="272475" y="14566"/>
                  </a:lnTo>
                  <a:lnTo>
                    <a:pt x="269008" y="13792"/>
                  </a:lnTo>
                  <a:lnTo>
                    <a:pt x="265542" y="13017"/>
                  </a:lnTo>
                  <a:lnTo>
                    <a:pt x="262113" y="12280"/>
                  </a:lnTo>
                  <a:lnTo>
                    <a:pt x="255291" y="10879"/>
                  </a:lnTo>
                  <a:lnTo>
                    <a:pt x="248506" y="9551"/>
                  </a:lnTo>
                  <a:lnTo>
                    <a:pt x="241757" y="8371"/>
                  </a:lnTo>
                  <a:lnTo>
                    <a:pt x="235083" y="7228"/>
                  </a:lnTo>
                  <a:lnTo>
                    <a:pt x="228482" y="6232"/>
                  </a:lnTo>
                  <a:lnTo>
                    <a:pt x="221918" y="5274"/>
                  </a:lnTo>
                  <a:lnTo>
                    <a:pt x="215391" y="4425"/>
                  </a:lnTo>
                  <a:lnTo>
                    <a:pt x="208975" y="3651"/>
                  </a:lnTo>
                  <a:lnTo>
                    <a:pt x="202595" y="2987"/>
                  </a:lnTo>
                  <a:lnTo>
                    <a:pt x="196289" y="2360"/>
                  </a:lnTo>
                  <a:lnTo>
                    <a:pt x="190021" y="1844"/>
                  </a:lnTo>
                  <a:lnTo>
                    <a:pt x="183862" y="1365"/>
                  </a:lnTo>
                  <a:lnTo>
                    <a:pt x="177741" y="996"/>
                  </a:lnTo>
                  <a:lnTo>
                    <a:pt x="171693" y="664"/>
                  </a:lnTo>
                  <a:lnTo>
                    <a:pt x="165756" y="406"/>
                  </a:lnTo>
                  <a:lnTo>
                    <a:pt x="159856" y="222"/>
                  </a:lnTo>
                  <a:lnTo>
                    <a:pt x="154030" y="74"/>
                  </a:lnTo>
                  <a:lnTo>
                    <a:pt x="148314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29" name="Google Shape;4129;p42"/>
            <p:cNvSpPr/>
            <p:nvPr/>
          </p:nvSpPr>
          <p:spPr>
            <a:xfrm>
              <a:off x="2304075" y="4527950"/>
              <a:ext cx="3203600" cy="378900"/>
            </a:xfrm>
            <a:custGeom>
              <a:avLst/>
              <a:gdLst/>
              <a:ahLst/>
              <a:cxnLst/>
              <a:rect l="l" t="t" r="r" b="b"/>
              <a:pathLst>
                <a:path w="128144" h="15156" extrusionOk="0">
                  <a:moveTo>
                    <a:pt x="32525" y="0"/>
                  </a:moveTo>
                  <a:lnTo>
                    <a:pt x="24781" y="8961"/>
                  </a:lnTo>
                  <a:lnTo>
                    <a:pt x="1" y="15156"/>
                  </a:lnTo>
                  <a:lnTo>
                    <a:pt x="128144" y="15156"/>
                  </a:lnTo>
                  <a:lnTo>
                    <a:pt x="103363" y="8961"/>
                  </a:lnTo>
                  <a:lnTo>
                    <a:pt x="95619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0" name="Google Shape;4130;p42"/>
            <p:cNvSpPr/>
            <p:nvPr/>
          </p:nvSpPr>
          <p:spPr>
            <a:xfrm>
              <a:off x="2966000" y="3152475"/>
              <a:ext cx="1879750" cy="800225"/>
            </a:xfrm>
            <a:custGeom>
              <a:avLst/>
              <a:gdLst/>
              <a:ahLst/>
              <a:cxnLst/>
              <a:rect l="l" t="t" r="r" b="b"/>
              <a:pathLst>
                <a:path w="75190" h="32009" extrusionOk="0">
                  <a:moveTo>
                    <a:pt x="21167" y="1"/>
                  </a:moveTo>
                  <a:lnTo>
                    <a:pt x="20503" y="38"/>
                  </a:lnTo>
                  <a:lnTo>
                    <a:pt x="19839" y="74"/>
                  </a:lnTo>
                  <a:lnTo>
                    <a:pt x="19139" y="185"/>
                  </a:lnTo>
                  <a:lnTo>
                    <a:pt x="18438" y="296"/>
                  </a:lnTo>
                  <a:lnTo>
                    <a:pt x="17738" y="480"/>
                  </a:lnTo>
                  <a:lnTo>
                    <a:pt x="17037" y="664"/>
                  </a:lnTo>
                  <a:lnTo>
                    <a:pt x="16373" y="886"/>
                  </a:lnTo>
                  <a:lnTo>
                    <a:pt x="15672" y="1144"/>
                  </a:lnTo>
                  <a:lnTo>
                    <a:pt x="14972" y="1439"/>
                  </a:lnTo>
                  <a:lnTo>
                    <a:pt x="14271" y="1771"/>
                  </a:lnTo>
                  <a:lnTo>
                    <a:pt x="13607" y="2103"/>
                  </a:lnTo>
                  <a:lnTo>
                    <a:pt x="12907" y="2471"/>
                  </a:lnTo>
                  <a:lnTo>
                    <a:pt x="12243" y="2877"/>
                  </a:lnTo>
                  <a:lnTo>
                    <a:pt x="11579" y="3320"/>
                  </a:lnTo>
                  <a:lnTo>
                    <a:pt x="10952" y="3762"/>
                  </a:lnTo>
                  <a:lnTo>
                    <a:pt x="10289" y="4241"/>
                  </a:lnTo>
                  <a:lnTo>
                    <a:pt x="9662" y="4758"/>
                  </a:lnTo>
                  <a:lnTo>
                    <a:pt x="9035" y="5274"/>
                  </a:lnTo>
                  <a:lnTo>
                    <a:pt x="8445" y="5827"/>
                  </a:lnTo>
                  <a:lnTo>
                    <a:pt x="7855" y="6380"/>
                  </a:lnTo>
                  <a:lnTo>
                    <a:pt x="7302" y="6970"/>
                  </a:lnTo>
                  <a:lnTo>
                    <a:pt x="6749" y="7560"/>
                  </a:lnTo>
                  <a:lnTo>
                    <a:pt x="6195" y="8187"/>
                  </a:lnTo>
                  <a:lnTo>
                    <a:pt x="5679" y="8814"/>
                  </a:lnTo>
                  <a:lnTo>
                    <a:pt x="5200" y="9478"/>
                  </a:lnTo>
                  <a:lnTo>
                    <a:pt x="4720" y="10142"/>
                  </a:lnTo>
                  <a:lnTo>
                    <a:pt x="4278" y="10805"/>
                  </a:lnTo>
                  <a:lnTo>
                    <a:pt x="3872" y="11506"/>
                  </a:lnTo>
                  <a:lnTo>
                    <a:pt x="3467" y="12207"/>
                  </a:lnTo>
                  <a:lnTo>
                    <a:pt x="3098" y="12944"/>
                  </a:lnTo>
                  <a:lnTo>
                    <a:pt x="2766" y="13682"/>
                  </a:lnTo>
                  <a:lnTo>
                    <a:pt x="2434" y="14419"/>
                  </a:lnTo>
                  <a:lnTo>
                    <a:pt x="1180" y="17590"/>
                  </a:lnTo>
                  <a:lnTo>
                    <a:pt x="922" y="18328"/>
                  </a:lnTo>
                  <a:lnTo>
                    <a:pt x="664" y="19065"/>
                  </a:lnTo>
                  <a:lnTo>
                    <a:pt x="480" y="19803"/>
                  </a:lnTo>
                  <a:lnTo>
                    <a:pt x="295" y="20504"/>
                  </a:lnTo>
                  <a:lnTo>
                    <a:pt x="185" y="21204"/>
                  </a:lnTo>
                  <a:lnTo>
                    <a:pt x="74" y="21868"/>
                  </a:lnTo>
                  <a:lnTo>
                    <a:pt x="37" y="22532"/>
                  </a:lnTo>
                  <a:lnTo>
                    <a:pt x="0" y="23195"/>
                  </a:lnTo>
                  <a:lnTo>
                    <a:pt x="0" y="23822"/>
                  </a:lnTo>
                  <a:lnTo>
                    <a:pt x="74" y="24449"/>
                  </a:lnTo>
                  <a:lnTo>
                    <a:pt x="148" y="25039"/>
                  </a:lnTo>
                  <a:lnTo>
                    <a:pt x="258" y="25629"/>
                  </a:lnTo>
                  <a:lnTo>
                    <a:pt x="406" y="26182"/>
                  </a:lnTo>
                  <a:lnTo>
                    <a:pt x="553" y="26736"/>
                  </a:lnTo>
                  <a:lnTo>
                    <a:pt x="775" y="27252"/>
                  </a:lnTo>
                  <a:lnTo>
                    <a:pt x="996" y="27768"/>
                  </a:lnTo>
                  <a:lnTo>
                    <a:pt x="1254" y="28247"/>
                  </a:lnTo>
                  <a:lnTo>
                    <a:pt x="1549" y="28690"/>
                  </a:lnTo>
                  <a:lnTo>
                    <a:pt x="1881" y="29132"/>
                  </a:lnTo>
                  <a:lnTo>
                    <a:pt x="2250" y="29538"/>
                  </a:lnTo>
                  <a:lnTo>
                    <a:pt x="2618" y="29907"/>
                  </a:lnTo>
                  <a:lnTo>
                    <a:pt x="3024" y="30239"/>
                  </a:lnTo>
                  <a:lnTo>
                    <a:pt x="3467" y="30571"/>
                  </a:lnTo>
                  <a:lnTo>
                    <a:pt x="3946" y="30866"/>
                  </a:lnTo>
                  <a:lnTo>
                    <a:pt x="4425" y="31124"/>
                  </a:lnTo>
                  <a:lnTo>
                    <a:pt x="4942" y="31345"/>
                  </a:lnTo>
                  <a:lnTo>
                    <a:pt x="5495" y="31529"/>
                  </a:lnTo>
                  <a:lnTo>
                    <a:pt x="6048" y="31714"/>
                  </a:lnTo>
                  <a:lnTo>
                    <a:pt x="6638" y="31824"/>
                  </a:lnTo>
                  <a:lnTo>
                    <a:pt x="7265" y="31935"/>
                  </a:lnTo>
                  <a:lnTo>
                    <a:pt x="7892" y="31972"/>
                  </a:lnTo>
                  <a:lnTo>
                    <a:pt x="8555" y="32009"/>
                  </a:lnTo>
                  <a:lnTo>
                    <a:pt x="66635" y="32009"/>
                  </a:lnTo>
                  <a:lnTo>
                    <a:pt x="67298" y="31972"/>
                  </a:lnTo>
                  <a:lnTo>
                    <a:pt x="67962" y="31935"/>
                  </a:lnTo>
                  <a:lnTo>
                    <a:pt x="68552" y="31824"/>
                  </a:lnTo>
                  <a:lnTo>
                    <a:pt x="69142" y="31714"/>
                  </a:lnTo>
                  <a:lnTo>
                    <a:pt x="69732" y="31529"/>
                  </a:lnTo>
                  <a:lnTo>
                    <a:pt x="70249" y="31345"/>
                  </a:lnTo>
                  <a:lnTo>
                    <a:pt x="70765" y="31124"/>
                  </a:lnTo>
                  <a:lnTo>
                    <a:pt x="71281" y="30866"/>
                  </a:lnTo>
                  <a:lnTo>
                    <a:pt x="71724" y="30571"/>
                  </a:lnTo>
                  <a:lnTo>
                    <a:pt x="72166" y="30239"/>
                  </a:lnTo>
                  <a:lnTo>
                    <a:pt x="72572" y="29907"/>
                  </a:lnTo>
                  <a:lnTo>
                    <a:pt x="72940" y="29538"/>
                  </a:lnTo>
                  <a:lnTo>
                    <a:pt x="73309" y="29132"/>
                  </a:lnTo>
                  <a:lnTo>
                    <a:pt x="73641" y="28690"/>
                  </a:lnTo>
                  <a:lnTo>
                    <a:pt x="73936" y="28247"/>
                  </a:lnTo>
                  <a:lnTo>
                    <a:pt x="74194" y="27768"/>
                  </a:lnTo>
                  <a:lnTo>
                    <a:pt x="74415" y="27252"/>
                  </a:lnTo>
                  <a:lnTo>
                    <a:pt x="74637" y="26736"/>
                  </a:lnTo>
                  <a:lnTo>
                    <a:pt x="74821" y="26182"/>
                  </a:lnTo>
                  <a:lnTo>
                    <a:pt x="74969" y="25629"/>
                  </a:lnTo>
                  <a:lnTo>
                    <a:pt x="75042" y="25039"/>
                  </a:lnTo>
                  <a:lnTo>
                    <a:pt x="75153" y="24449"/>
                  </a:lnTo>
                  <a:lnTo>
                    <a:pt x="75190" y="23822"/>
                  </a:lnTo>
                  <a:lnTo>
                    <a:pt x="75190" y="23195"/>
                  </a:lnTo>
                  <a:lnTo>
                    <a:pt x="75153" y="22532"/>
                  </a:lnTo>
                  <a:lnTo>
                    <a:pt x="75116" y="21868"/>
                  </a:lnTo>
                  <a:lnTo>
                    <a:pt x="75006" y="21204"/>
                  </a:lnTo>
                  <a:lnTo>
                    <a:pt x="74895" y="20504"/>
                  </a:lnTo>
                  <a:lnTo>
                    <a:pt x="74711" y="19803"/>
                  </a:lnTo>
                  <a:lnTo>
                    <a:pt x="74526" y="19065"/>
                  </a:lnTo>
                  <a:lnTo>
                    <a:pt x="74305" y="18328"/>
                  </a:lnTo>
                  <a:lnTo>
                    <a:pt x="74010" y="17590"/>
                  </a:lnTo>
                  <a:lnTo>
                    <a:pt x="72756" y="14419"/>
                  </a:lnTo>
                  <a:lnTo>
                    <a:pt x="72461" y="13682"/>
                  </a:lnTo>
                  <a:lnTo>
                    <a:pt x="72092" y="12944"/>
                  </a:lnTo>
                  <a:lnTo>
                    <a:pt x="71724" y="12207"/>
                  </a:lnTo>
                  <a:lnTo>
                    <a:pt x="71355" y="11506"/>
                  </a:lnTo>
                  <a:lnTo>
                    <a:pt x="70912" y="10805"/>
                  </a:lnTo>
                  <a:lnTo>
                    <a:pt x="70470" y="10142"/>
                  </a:lnTo>
                  <a:lnTo>
                    <a:pt x="70027" y="9478"/>
                  </a:lnTo>
                  <a:lnTo>
                    <a:pt x="69511" y="8814"/>
                  </a:lnTo>
                  <a:lnTo>
                    <a:pt x="68995" y="8187"/>
                  </a:lnTo>
                  <a:lnTo>
                    <a:pt x="68479" y="7560"/>
                  </a:lnTo>
                  <a:lnTo>
                    <a:pt x="67925" y="6970"/>
                  </a:lnTo>
                  <a:lnTo>
                    <a:pt x="67335" y="6380"/>
                  </a:lnTo>
                  <a:lnTo>
                    <a:pt x="66745" y="5827"/>
                  </a:lnTo>
                  <a:lnTo>
                    <a:pt x="66155" y="5274"/>
                  </a:lnTo>
                  <a:lnTo>
                    <a:pt x="65528" y="4758"/>
                  </a:lnTo>
                  <a:lnTo>
                    <a:pt x="64902" y="4241"/>
                  </a:lnTo>
                  <a:lnTo>
                    <a:pt x="64275" y="3762"/>
                  </a:lnTo>
                  <a:lnTo>
                    <a:pt x="63611" y="3320"/>
                  </a:lnTo>
                  <a:lnTo>
                    <a:pt x="62947" y="2877"/>
                  </a:lnTo>
                  <a:lnTo>
                    <a:pt x="62283" y="2471"/>
                  </a:lnTo>
                  <a:lnTo>
                    <a:pt x="61583" y="2103"/>
                  </a:lnTo>
                  <a:lnTo>
                    <a:pt x="60919" y="1771"/>
                  </a:lnTo>
                  <a:lnTo>
                    <a:pt x="60218" y="1439"/>
                  </a:lnTo>
                  <a:lnTo>
                    <a:pt x="59518" y="1144"/>
                  </a:lnTo>
                  <a:lnTo>
                    <a:pt x="58854" y="886"/>
                  </a:lnTo>
                  <a:lnTo>
                    <a:pt x="58153" y="664"/>
                  </a:lnTo>
                  <a:lnTo>
                    <a:pt x="57453" y="480"/>
                  </a:lnTo>
                  <a:lnTo>
                    <a:pt x="56752" y="296"/>
                  </a:lnTo>
                  <a:lnTo>
                    <a:pt x="56051" y="185"/>
                  </a:lnTo>
                  <a:lnTo>
                    <a:pt x="55388" y="74"/>
                  </a:lnTo>
                  <a:lnTo>
                    <a:pt x="54687" y="38"/>
                  </a:lnTo>
                  <a:lnTo>
                    <a:pt x="54023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1" name="Google Shape;4131;p42"/>
            <p:cNvSpPr/>
            <p:nvPr/>
          </p:nvSpPr>
          <p:spPr>
            <a:xfrm>
              <a:off x="2941100" y="3115600"/>
              <a:ext cx="1928625" cy="869375"/>
            </a:xfrm>
            <a:custGeom>
              <a:avLst/>
              <a:gdLst/>
              <a:ahLst/>
              <a:cxnLst/>
              <a:rect l="l" t="t" r="r" b="b"/>
              <a:pathLst>
                <a:path w="77145" h="34775" extrusionOk="0">
                  <a:moveTo>
                    <a:pt x="25482" y="2545"/>
                  </a:moveTo>
                  <a:lnTo>
                    <a:pt x="27289" y="2582"/>
                  </a:lnTo>
                  <a:lnTo>
                    <a:pt x="29132" y="2656"/>
                  </a:lnTo>
                  <a:lnTo>
                    <a:pt x="30902" y="2729"/>
                  </a:lnTo>
                  <a:lnTo>
                    <a:pt x="32599" y="2766"/>
                  </a:lnTo>
                  <a:lnTo>
                    <a:pt x="51700" y="2766"/>
                  </a:lnTo>
                  <a:lnTo>
                    <a:pt x="52991" y="2803"/>
                  </a:lnTo>
                  <a:lnTo>
                    <a:pt x="54282" y="2840"/>
                  </a:lnTo>
                  <a:lnTo>
                    <a:pt x="55535" y="2914"/>
                  </a:lnTo>
                  <a:lnTo>
                    <a:pt x="56752" y="3061"/>
                  </a:lnTo>
                  <a:lnTo>
                    <a:pt x="58006" y="3283"/>
                  </a:lnTo>
                  <a:lnTo>
                    <a:pt x="58596" y="3430"/>
                  </a:lnTo>
                  <a:lnTo>
                    <a:pt x="59223" y="3578"/>
                  </a:lnTo>
                  <a:lnTo>
                    <a:pt x="59850" y="3762"/>
                  </a:lnTo>
                  <a:lnTo>
                    <a:pt x="60440" y="3983"/>
                  </a:lnTo>
                  <a:lnTo>
                    <a:pt x="61067" y="4241"/>
                  </a:lnTo>
                  <a:lnTo>
                    <a:pt x="61694" y="4500"/>
                  </a:lnTo>
                  <a:lnTo>
                    <a:pt x="62357" y="4831"/>
                  </a:lnTo>
                  <a:lnTo>
                    <a:pt x="63021" y="5200"/>
                  </a:lnTo>
                  <a:lnTo>
                    <a:pt x="63648" y="5569"/>
                  </a:lnTo>
                  <a:lnTo>
                    <a:pt x="64275" y="5975"/>
                  </a:lnTo>
                  <a:lnTo>
                    <a:pt x="64865" y="6417"/>
                  </a:lnTo>
                  <a:lnTo>
                    <a:pt x="65492" y="6896"/>
                  </a:lnTo>
                  <a:lnTo>
                    <a:pt x="66082" y="7376"/>
                  </a:lnTo>
                  <a:lnTo>
                    <a:pt x="66635" y="7855"/>
                  </a:lnTo>
                  <a:lnTo>
                    <a:pt x="67225" y="8408"/>
                  </a:lnTo>
                  <a:lnTo>
                    <a:pt x="67778" y="8925"/>
                  </a:lnTo>
                  <a:lnTo>
                    <a:pt x="68294" y="9515"/>
                  </a:lnTo>
                  <a:lnTo>
                    <a:pt x="68848" y="10105"/>
                  </a:lnTo>
                  <a:lnTo>
                    <a:pt x="69327" y="10695"/>
                  </a:lnTo>
                  <a:lnTo>
                    <a:pt x="69843" y="11321"/>
                  </a:lnTo>
                  <a:lnTo>
                    <a:pt x="70765" y="12612"/>
                  </a:lnTo>
                  <a:lnTo>
                    <a:pt x="71318" y="13423"/>
                  </a:lnTo>
                  <a:lnTo>
                    <a:pt x="71761" y="14272"/>
                  </a:lnTo>
                  <a:lnTo>
                    <a:pt x="72203" y="15120"/>
                  </a:lnTo>
                  <a:lnTo>
                    <a:pt x="72609" y="16042"/>
                  </a:lnTo>
                  <a:lnTo>
                    <a:pt x="73383" y="17885"/>
                  </a:lnTo>
                  <a:lnTo>
                    <a:pt x="74084" y="19729"/>
                  </a:lnTo>
                  <a:lnTo>
                    <a:pt x="74305" y="20282"/>
                  </a:lnTo>
                  <a:lnTo>
                    <a:pt x="74490" y="20835"/>
                  </a:lnTo>
                  <a:lnTo>
                    <a:pt x="74637" y="21389"/>
                  </a:lnTo>
                  <a:lnTo>
                    <a:pt x="74748" y="21942"/>
                  </a:lnTo>
                  <a:lnTo>
                    <a:pt x="74858" y="22495"/>
                  </a:lnTo>
                  <a:lnTo>
                    <a:pt x="74932" y="23011"/>
                  </a:lnTo>
                  <a:lnTo>
                    <a:pt x="74969" y="23564"/>
                  </a:lnTo>
                  <a:lnTo>
                    <a:pt x="75006" y="24080"/>
                  </a:lnTo>
                  <a:lnTo>
                    <a:pt x="75006" y="24597"/>
                  </a:lnTo>
                  <a:lnTo>
                    <a:pt x="75006" y="25076"/>
                  </a:lnTo>
                  <a:lnTo>
                    <a:pt x="74969" y="25592"/>
                  </a:lnTo>
                  <a:lnTo>
                    <a:pt x="74895" y="26072"/>
                  </a:lnTo>
                  <a:lnTo>
                    <a:pt x="74785" y="26551"/>
                  </a:lnTo>
                  <a:lnTo>
                    <a:pt x="74674" y="26994"/>
                  </a:lnTo>
                  <a:lnTo>
                    <a:pt x="74563" y="27436"/>
                  </a:lnTo>
                  <a:lnTo>
                    <a:pt x="74416" y="27879"/>
                  </a:lnTo>
                  <a:lnTo>
                    <a:pt x="74231" y="28284"/>
                  </a:lnTo>
                  <a:lnTo>
                    <a:pt x="74010" y="28690"/>
                  </a:lnTo>
                  <a:lnTo>
                    <a:pt x="73789" y="29059"/>
                  </a:lnTo>
                  <a:lnTo>
                    <a:pt x="73531" y="29427"/>
                  </a:lnTo>
                  <a:lnTo>
                    <a:pt x="73273" y="29796"/>
                  </a:lnTo>
                  <a:lnTo>
                    <a:pt x="72978" y="30128"/>
                  </a:lnTo>
                  <a:lnTo>
                    <a:pt x="72646" y="30423"/>
                  </a:lnTo>
                  <a:lnTo>
                    <a:pt x="72314" y="30718"/>
                  </a:lnTo>
                  <a:lnTo>
                    <a:pt x="71982" y="30976"/>
                  </a:lnTo>
                  <a:lnTo>
                    <a:pt x="71576" y="31197"/>
                  </a:lnTo>
                  <a:lnTo>
                    <a:pt x="71171" y="31419"/>
                  </a:lnTo>
                  <a:lnTo>
                    <a:pt x="70765" y="31603"/>
                  </a:lnTo>
                  <a:lnTo>
                    <a:pt x="70323" y="31787"/>
                  </a:lnTo>
                  <a:lnTo>
                    <a:pt x="69843" y="31935"/>
                  </a:lnTo>
                  <a:lnTo>
                    <a:pt x="69364" y="32046"/>
                  </a:lnTo>
                  <a:lnTo>
                    <a:pt x="68848" y="32119"/>
                  </a:lnTo>
                  <a:lnTo>
                    <a:pt x="68036" y="32193"/>
                  </a:lnTo>
                  <a:lnTo>
                    <a:pt x="9662" y="32193"/>
                  </a:lnTo>
                  <a:lnTo>
                    <a:pt x="8814" y="32119"/>
                  </a:lnTo>
                  <a:lnTo>
                    <a:pt x="8003" y="32009"/>
                  </a:lnTo>
                  <a:lnTo>
                    <a:pt x="7191" y="31824"/>
                  </a:lnTo>
                  <a:lnTo>
                    <a:pt x="6417" y="31603"/>
                  </a:lnTo>
                  <a:lnTo>
                    <a:pt x="6011" y="31456"/>
                  </a:lnTo>
                  <a:lnTo>
                    <a:pt x="5643" y="31308"/>
                  </a:lnTo>
                  <a:lnTo>
                    <a:pt x="5311" y="31124"/>
                  </a:lnTo>
                  <a:lnTo>
                    <a:pt x="4942" y="30902"/>
                  </a:lnTo>
                  <a:lnTo>
                    <a:pt x="4610" y="30644"/>
                  </a:lnTo>
                  <a:lnTo>
                    <a:pt x="4315" y="30386"/>
                  </a:lnTo>
                  <a:lnTo>
                    <a:pt x="3983" y="30128"/>
                  </a:lnTo>
                  <a:lnTo>
                    <a:pt x="3725" y="29796"/>
                  </a:lnTo>
                  <a:lnTo>
                    <a:pt x="3430" y="29464"/>
                  </a:lnTo>
                  <a:lnTo>
                    <a:pt x="3172" y="29059"/>
                  </a:lnTo>
                  <a:lnTo>
                    <a:pt x="2951" y="28653"/>
                  </a:lnTo>
                  <a:lnTo>
                    <a:pt x="2729" y="28211"/>
                  </a:lnTo>
                  <a:lnTo>
                    <a:pt x="2545" y="27731"/>
                  </a:lnTo>
                  <a:lnTo>
                    <a:pt x="2361" y="27215"/>
                  </a:lnTo>
                  <a:lnTo>
                    <a:pt x="2176" y="26440"/>
                  </a:lnTo>
                  <a:lnTo>
                    <a:pt x="2066" y="25666"/>
                  </a:lnTo>
                  <a:lnTo>
                    <a:pt x="2029" y="24855"/>
                  </a:lnTo>
                  <a:lnTo>
                    <a:pt x="2066" y="24007"/>
                  </a:lnTo>
                  <a:lnTo>
                    <a:pt x="2139" y="23195"/>
                  </a:lnTo>
                  <a:lnTo>
                    <a:pt x="2287" y="22384"/>
                  </a:lnTo>
                  <a:lnTo>
                    <a:pt x="2471" y="21536"/>
                  </a:lnTo>
                  <a:lnTo>
                    <a:pt x="2693" y="20725"/>
                  </a:lnTo>
                  <a:lnTo>
                    <a:pt x="2951" y="19914"/>
                  </a:lnTo>
                  <a:lnTo>
                    <a:pt x="3209" y="19102"/>
                  </a:lnTo>
                  <a:lnTo>
                    <a:pt x="3541" y="18291"/>
                  </a:lnTo>
                  <a:lnTo>
                    <a:pt x="3873" y="17517"/>
                  </a:lnTo>
                  <a:lnTo>
                    <a:pt x="4536" y="16042"/>
                  </a:lnTo>
                  <a:lnTo>
                    <a:pt x="5200" y="14677"/>
                  </a:lnTo>
                  <a:lnTo>
                    <a:pt x="5753" y="13645"/>
                  </a:lnTo>
                  <a:lnTo>
                    <a:pt x="6343" y="12649"/>
                  </a:lnTo>
                  <a:lnTo>
                    <a:pt x="7007" y="11653"/>
                  </a:lnTo>
                  <a:lnTo>
                    <a:pt x="7708" y="10731"/>
                  </a:lnTo>
                  <a:lnTo>
                    <a:pt x="8445" y="9846"/>
                  </a:lnTo>
                  <a:lnTo>
                    <a:pt x="9256" y="9035"/>
                  </a:lnTo>
                  <a:lnTo>
                    <a:pt x="10068" y="8261"/>
                  </a:lnTo>
                  <a:lnTo>
                    <a:pt x="10916" y="7486"/>
                  </a:lnTo>
                  <a:lnTo>
                    <a:pt x="11801" y="6823"/>
                  </a:lnTo>
                  <a:lnTo>
                    <a:pt x="12686" y="6159"/>
                  </a:lnTo>
                  <a:lnTo>
                    <a:pt x="13608" y="5569"/>
                  </a:lnTo>
                  <a:lnTo>
                    <a:pt x="14567" y="5016"/>
                  </a:lnTo>
                  <a:lnTo>
                    <a:pt x="15488" y="4536"/>
                  </a:lnTo>
                  <a:lnTo>
                    <a:pt x="16484" y="4094"/>
                  </a:lnTo>
                  <a:lnTo>
                    <a:pt x="17443" y="3688"/>
                  </a:lnTo>
                  <a:lnTo>
                    <a:pt x="18402" y="3356"/>
                  </a:lnTo>
                  <a:lnTo>
                    <a:pt x="19250" y="3135"/>
                  </a:lnTo>
                  <a:lnTo>
                    <a:pt x="20098" y="2951"/>
                  </a:lnTo>
                  <a:lnTo>
                    <a:pt x="20983" y="2803"/>
                  </a:lnTo>
                  <a:lnTo>
                    <a:pt x="21868" y="2693"/>
                  </a:lnTo>
                  <a:lnTo>
                    <a:pt x="22753" y="2619"/>
                  </a:lnTo>
                  <a:lnTo>
                    <a:pt x="23638" y="2545"/>
                  </a:lnTo>
                  <a:close/>
                  <a:moveTo>
                    <a:pt x="50078" y="1"/>
                  </a:moveTo>
                  <a:lnTo>
                    <a:pt x="46685" y="111"/>
                  </a:lnTo>
                  <a:lnTo>
                    <a:pt x="45026" y="185"/>
                  </a:lnTo>
                  <a:lnTo>
                    <a:pt x="22163" y="185"/>
                  </a:lnTo>
                  <a:lnTo>
                    <a:pt x="21499" y="222"/>
                  </a:lnTo>
                  <a:lnTo>
                    <a:pt x="20872" y="259"/>
                  </a:lnTo>
                  <a:lnTo>
                    <a:pt x="20245" y="333"/>
                  </a:lnTo>
                  <a:lnTo>
                    <a:pt x="19582" y="443"/>
                  </a:lnTo>
                  <a:lnTo>
                    <a:pt x="18697" y="664"/>
                  </a:lnTo>
                  <a:lnTo>
                    <a:pt x="17775" y="923"/>
                  </a:lnTo>
                  <a:lnTo>
                    <a:pt x="16890" y="1218"/>
                  </a:lnTo>
                  <a:lnTo>
                    <a:pt x="16005" y="1549"/>
                  </a:lnTo>
                  <a:lnTo>
                    <a:pt x="15120" y="1955"/>
                  </a:lnTo>
                  <a:lnTo>
                    <a:pt x="14272" y="2361"/>
                  </a:lnTo>
                  <a:lnTo>
                    <a:pt x="13423" y="2840"/>
                  </a:lnTo>
                  <a:lnTo>
                    <a:pt x="12612" y="3319"/>
                  </a:lnTo>
                  <a:lnTo>
                    <a:pt x="11801" y="3873"/>
                  </a:lnTo>
                  <a:lnTo>
                    <a:pt x="10990" y="4463"/>
                  </a:lnTo>
                  <a:lnTo>
                    <a:pt x="10215" y="5053"/>
                  </a:lnTo>
                  <a:lnTo>
                    <a:pt x="9441" y="5716"/>
                  </a:lnTo>
                  <a:lnTo>
                    <a:pt x="8703" y="6380"/>
                  </a:lnTo>
                  <a:lnTo>
                    <a:pt x="7966" y="7081"/>
                  </a:lnTo>
                  <a:lnTo>
                    <a:pt x="7265" y="7818"/>
                  </a:lnTo>
                  <a:lnTo>
                    <a:pt x="6601" y="8593"/>
                  </a:lnTo>
                  <a:lnTo>
                    <a:pt x="5716" y="9625"/>
                  </a:lnTo>
                  <a:lnTo>
                    <a:pt x="4868" y="10805"/>
                  </a:lnTo>
                  <a:lnTo>
                    <a:pt x="4020" y="12133"/>
                  </a:lnTo>
                  <a:lnTo>
                    <a:pt x="3246" y="13534"/>
                  </a:lnTo>
                  <a:lnTo>
                    <a:pt x="2840" y="14272"/>
                  </a:lnTo>
                  <a:lnTo>
                    <a:pt x="2471" y="15009"/>
                  </a:lnTo>
                  <a:lnTo>
                    <a:pt x="2139" y="15783"/>
                  </a:lnTo>
                  <a:lnTo>
                    <a:pt x="1808" y="16558"/>
                  </a:lnTo>
                  <a:lnTo>
                    <a:pt x="1476" y="17369"/>
                  </a:lnTo>
                  <a:lnTo>
                    <a:pt x="1181" y="18180"/>
                  </a:lnTo>
                  <a:lnTo>
                    <a:pt x="923" y="18992"/>
                  </a:lnTo>
                  <a:lnTo>
                    <a:pt x="701" y="19803"/>
                  </a:lnTo>
                  <a:lnTo>
                    <a:pt x="517" y="20651"/>
                  </a:lnTo>
                  <a:lnTo>
                    <a:pt x="333" y="21462"/>
                  </a:lnTo>
                  <a:lnTo>
                    <a:pt x="185" y="22310"/>
                  </a:lnTo>
                  <a:lnTo>
                    <a:pt x="74" y="23122"/>
                  </a:lnTo>
                  <a:lnTo>
                    <a:pt x="38" y="23933"/>
                  </a:lnTo>
                  <a:lnTo>
                    <a:pt x="1" y="24744"/>
                  </a:lnTo>
                  <a:lnTo>
                    <a:pt x="38" y="25555"/>
                  </a:lnTo>
                  <a:lnTo>
                    <a:pt x="111" y="26330"/>
                  </a:lnTo>
                  <a:lnTo>
                    <a:pt x="222" y="27104"/>
                  </a:lnTo>
                  <a:lnTo>
                    <a:pt x="369" y="27879"/>
                  </a:lnTo>
                  <a:lnTo>
                    <a:pt x="591" y="28616"/>
                  </a:lnTo>
                  <a:lnTo>
                    <a:pt x="886" y="29317"/>
                  </a:lnTo>
                  <a:lnTo>
                    <a:pt x="1181" y="30017"/>
                  </a:lnTo>
                  <a:lnTo>
                    <a:pt x="1586" y="30681"/>
                  </a:lnTo>
                  <a:lnTo>
                    <a:pt x="2029" y="31345"/>
                  </a:lnTo>
                  <a:lnTo>
                    <a:pt x="2545" y="31972"/>
                  </a:lnTo>
                  <a:lnTo>
                    <a:pt x="3098" y="32525"/>
                  </a:lnTo>
                  <a:lnTo>
                    <a:pt x="3725" y="33041"/>
                  </a:lnTo>
                  <a:lnTo>
                    <a:pt x="4352" y="33447"/>
                  </a:lnTo>
                  <a:lnTo>
                    <a:pt x="5016" y="33816"/>
                  </a:lnTo>
                  <a:lnTo>
                    <a:pt x="5716" y="34074"/>
                  </a:lnTo>
                  <a:lnTo>
                    <a:pt x="6417" y="34332"/>
                  </a:lnTo>
                  <a:lnTo>
                    <a:pt x="7118" y="34479"/>
                  </a:lnTo>
                  <a:lnTo>
                    <a:pt x="7855" y="34627"/>
                  </a:lnTo>
                  <a:lnTo>
                    <a:pt x="8593" y="34701"/>
                  </a:lnTo>
                  <a:lnTo>
                    <a:pt x="9330" y="34738"/>
                  </a:lnTo>
                  <a:lnTo>
                    <a:pt x="10805" y="34774"/>
                  </a:lnTo>
                  <a:lnTo>
                    <a:pt x="66783" y="34774"/>
                  </a:lnTo>
                  <a:lnTo>
                    <a:pt x="67741" y="34738"/>
                  </a:lnTo>
                  <a:lnTo>
                    <a:pt x="68700" y="34664"/>
                  </a:lnTo>
                  <a:lnTo>
                    <a:pt x="69659" y="34553"/>
                  </a:lnTo>
                  <a:lnTo>
                    <a:pt x="70581" y="34332"/>
                  </a:lnTo>
                  <a:lnTo>
                    <a:pt x="71060" y="34184"/>
                  </a:lnTo>
                  <a:lnTo>
                    <a:pt x="71503" y="34037"/>
                  </a:lnTo>
                  <a:lnTo>
                    <a:pt x="71945" y="33852"/>
                  </a:lnTo>
                  <a:lnTo>
                    <a:pt x="72388" y="33631"/>
                  </a:lnTo>
                  <a:lnTo>
                    <a:pt x="72830" y="33410"/>
                  </a:lnTo>
                  <a:lnTo>
                    <a:pt x="73273" y="33115"/>
                  </a:lnTo>
                  <a:lnTo>
                    <a:pt x="73678" y="32820"/>
                  </a:lnTo>
                  <a:lnTo>
                    <a:pt x="74084" y="32488"/>
                  </a:lnTo>
                  <a:lnTo>
                    <a:pt x="74453" y="32193"/>
                  </a:lnTo>
                  <a:lnTo>
                    <a:pt x="74785" y="31861"/>
                  </a:lnTo>
                  <a:lnTo>
                    <a:pt x="75080" y="31492"/>
                  </a:lnTo>
                  <a:lnTo>
                    <a:pt x="75375" y="31124"/>
                  </a:lnTo>
                  <a:lnTo>
                    <a:pt x="75633" y="30755"/>
                  </a:lnTo>
                  <a:lnTo>
                    <a:pt x="75854" y="30386"/>
                  </a:lnTo>
                  <a:lnTo>
                    <a:pt x="76075" y="29981"/>
                  </a:lnTo>
                  <a:lnTo>
                    <a:pt x="76260" y="29575"/>
                  </a:lnTo>
                  <a:lnTo>
                    <a:pt x="76444" y="29132"/>
                  </a:lnTo>
                  <a:lnTo>
                    <a:pt x="76592" y="28727"/>
                  </a:lnTo>
                  <a:lnTo>
                    <a:pt x="76850" y="27842"/>
                  </a:lnTo>
                  <a:lnTo>
                    <a:pt x="77034" y="26920"/>
                  </a:lnTo>
                  <a:lnTo>
                    <a:pt x="77108" y="25998"/>
                  </a:lnTo>
                  <a:lnTo>
                    <a:pt x="77145" y="25039"/>
                  </a:lnTo>
                  <a:lnTo>
                    <a:pt x="77145" y="24080"/>
                  </a:lnTo>
                  <a:lnTo>
                    <a:pt x="77071" y="23122"/>
                  </a:lnTo>
                  <a:lnTo>
                    <a:pt x="76923" y="22163"/>
                  </a:lnTo>
                  <a:lnTo>
                    <a:pt x="76739" y="21204"/>
                  </a:lnTo>
                  <a:lnTo>
                    <a:pt x="76518" y="20245"/>
                  </a:lnTo>
                  <a:lnTo>
                    <a:pt x="76223" y="19324"/>
                  </a:lnTo>
                  <a:lnTo>
                    <a:pt x="75928" y="18438"/>
                  </a:lnTo>
                  <a:lnTo>
                    <a:pt x="75301" y="16890"/>
                  </a:lnTo>
                  <a:lnTo>
                    <a:pt x="74674" y="15415"/>
                  </a:lnTo>
                  <a:lnTo>
                    <a:pt x="73973" y="13977"/>
                  </a:lnTo>
                  <a:lnTo>
                    <a:pt x="73273" y="12612"/>
                  </a:lnTo>
                  <a:lnTo>
                    <a:pt x="72498" y="11285"/>
                  </a:lnTo>
                  <a:lnTo>
                    <a:pt x="72056" y="10621"/>
                  </a:lnTo>
                  <a:lnTo>
                    <a:pt x="71650" y="9994"/>
                  </a:lnTo>
                  <a:lnTo>
                    <a:pt x="71171" y="9367"/>
                  </a:lnTo>
                  <a:lnTo>
                    <a:pt x="70691" y="8740"/>
                  </a:lnTo>
                  <a:lnTo>
                    <a:pt x="70212" y="8150"/>
                  </a:lnTo>
                  <a:lnTo>
                    <a:pt x="69696" y="7560"/>
                  </a:lnTo>
                  <a:lnTo>
                    <a:pt x="68995" y="6823"/>
                  </a:lnTo>
                  <a:lnTo>
                    <a:pt x="68294" y="6159"/>
                  </a:lnTo>
                  <a:lnTo>
                    <a:pt x="67557" y="5495"/>
                  </a:lnTo>
                  <a:lnTo>
                    <a:pt x="66819" y="4868"/>
                  </a:lnTo>
                  <a:lnTo>
                    <a:pt x="66045" y="4278"/>
                  </a:lnTo>
                  <a:lnTo>
                    <a:pt x="65271" y="3725"/>
                  </a:lnTo>
                  <a:lnTo>
                    <a:pt x="64459" y="3209"/>
                  </a:lnTo>
                  <a:lnTo>
                    <a:pt x="63648" y="2729"/>
                  </a:lnTo>
                  <a:lnTo>
                    <a:pt x="62837" y="2324"/>
                  </a:lnTo>
                  <a:lnTo>
                    <a:pt x="61989" y="1918"/>
                  </a:lnTo>
                  <a:lnTo>
                    <a:pt x="61141" y="1549"/>
                  </a:lnTo>
                  <a:lnTo>
                    <a:pt x="60256" y="1218"/>
                  </a:lnTo>
                  <a:lnTo>
                    <a:pt x="59407" y="923"/>
                  </a:lnTo>
                  <a:lnTo>
                    <a:pt x="58522" y="701"/>
                  </a:lnTo>
                  <a:lnTo>
                    <a:pt x="57637" y="480"/>
                  </a:lnTo>
                  <a:lnTo>
                    <a:pt x="56752" y="333"/>
                  </a:lnTo>
                  <a:lnTo>
                    <a:pt x="55904" y="222"/>
                  </a:lnTo>
                  <a:lnTo>
                    <a:pt x="55093" y="111"/>
                  </a:lnTo>
                  <a:lnTo>
                    <a:pt x="54245" y="74"/>
                  </a:lnTo>
                  <a:lnTo>
                    <a:pt x="5343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2" name="Google Shape;4132;p42"/>
            <p:cNvSpPr/>
            <p:nvPr/>
          </p:nvSpPr>
          <p:spPr>
            <a:xfrm>
              <a:off x="3767125" y="3254800"/>
              <a:ext cx="85750" cy="603875"/>
            </a:xfrm>
            <a:custGeom>
              <a:avLst/>
              <a:gdLst/>
              <a:ahLst/>
              <a:cxnLst/>
              <a:rect l="l" t="t" r="r" b="b"/>
              <a:pathLst>
                <a:path w="3430" h="24155" extrusionOk="0">
                  <a:moveTo>
                    <a:pt x="590" y="1"/>
                  </a:moveTo>
                  <a:lnTo>
                    <a:pt x="0" y="24154"/>
                  </a:lnTo>
                  <a:lnTo>
                    <a:pt x="3430" y="24154"/>
                  </a:lnTo>
                  <a:lnTo>
                    <a:pt x="284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3" name="Google Shape;4133;p42"/>
            <p:cNvSpPr/>
            <p:nvPr/>
          </p:nvSpPr>
          <p:spPr>
            <a:xfrm>
              <a:off x="3967175" y="3254800"/>
              <a:ext cx="85750" cy="603875"/>
            </a:xfrm>
            <a:custGeom>
              <a:avLst/>
              <a:gdLst/>
              <a:ahLst/>
              <a:cxnLst/>
              <a:rect l="l" t="t" r="r" b="b"/>
              <a:pathLst>
                <a:path w="3430" h="24155" extrusionOk="0">
                  <a:moveTo>
                    <a:pt x="590" y="1"/>
                  </a:moveTo>
                  <a:lnTo>
                    <a:pt x="0" y="24154"/>
                  </a:lnTo>
                  <a:lnTo>
                    <a:pt x="3430" y="24154"/>
                  </a:lnTo>
                  <a:lnTo>
                    <a:pt x="284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4" name="Google Shape;4134;p42"/>
            <p:cNvSpPr/>
            <p:nvPr/>
          </p:nvSpPr>
          <p:spPr>
            <a:xfrm>
              <a:off x="3721025" y="3490825"/>
              <a:ext cx="370625" cy="56250"/>
            </a:xfrm>
            <a:custGeom>
              <a:avLst/>
              <a:gdLst/>
              <a:ahLst/>
              <a:cxnLst/>
              <a:rect l="l" t="t" r="r" b="b"/>
              <a:pathLst>
                <a:path w="14825" h="2250" extrusionOk="0">
                  <a:moveTo>
                    <a:pt x="1" y="0"/>
                  </a:moveTo>
                  <a:lnTo>
                    <a:pt x="1" y="2249"/>
                  </a:lnTo>
                  <a:lnTo>
                    <a:pt x="14825" y="2249"/>
                  </a:lnTo>
                  <a:lnTo>
                    <a:pt x="14825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5" name="Google Shape;4135;p42"/>
            <p:cNvSpPr/>
            <p:nvPr/>
          </p:nvSpPr>
          <p:spPr>
            <a:xfrm>
              <a:off x="3721025" y="3547050"/>
              <a:ext cx="370625" cy="39675"/>
            </a:xfrm>
            <a:custGeom>
              <a:avLst/>
              <a:gdLst/>
              <a:ahLst/>
              <a:cxnLst/>
              <a:rect l="l" t="t" r="r" b="b"/>
              <a:pathLst>
                <a:path w="14825" h="1587" extrusionOk="0">
                  <a:moveTo>
                    <a:pt x="1" y="0"/>
                  </a:moveTo>
                  <a:lnTo>
                    <a:pt x="1" y="1586"/>
                  </a:lnTo>
                  <a:lnTo>
                    <a:pt x="14825" y="1586"/>
                  </a:lnTo>
                  <a:lnTo>
                    <a:pt x="14825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6" name="Google Shape;4136;p42"/>
            <p:cNvSpPr/>
            <p:nvPr/>
          </p:nvSpPr>
          <p:spPr>
            <a:xfrm>
              <a:off x="3249950" y="3288000"/>
              <a:ext cx="425000" cy="399200"/>
            </a:xfrm>
            <a:custGeom>
              <a:avLst/>
              <a:gdLst/>
              <a:ahLst/>
              <a:cxnLst/>
              <a:rect l="l" t="t" r="r" b="b"/>
              <a:pathLst>
                <a:path w="17000" h="15968" extrusionOk="0">
                  <a:moveTo>
                    <a:pt x="8481" y="0"/>
                  </a:moveTo>
                  <a:lnTo>
                    <a:pt x="7633" y="37"/>
                  </a:lnTo>
                  <a:lnTo>
                    <a:pt x="6785" y="185"/>
                  </a:lnTo>
                  <a:lnTo>
                    <a:pt x="5974" y="369"/>
                  </a:lnTo>
                  <a:lnTo>
                    <a:pt x="5199" y="627"/>
                  </a:lnTo>
                  <a:lnTo>
                    <a:pt x="4462" y="959"/>
                  </a:lnTo>
                  <a:lnTo>
                    <a:pt x="3761" y="1365"/>
                  </a:lnTo>
                  <a:lnTo>
                    <a:pt x="3098" y="1844"/>
                  </a:lnTo>
                  <a:lnTo>
                    <a:pt x="2471" y="2360"/>
                  </a:lnTo>
                  <a:lnTo>
                    <a:pt x="1954" y="2914"/>
                  </a:lnTo>
                  <a:lnTo>
                    <a:pt x="1438" y="3540"/>
                  </a:lnTo>
                  <a:lnTo>
                    <a:pt x="1033" y="4167"/>
                  </a:lnTo>
                  <a:lnTo>
                    <a:pt x="664" y="4868"/>
                  </a:lnTo>
                  <a:lnTo>
                    <a:pt x="369" y="5606"/>
                  </a:lnTo>
                  <a:lnTo>
                    <a:pt x="184" y="6380"/>
                  </a:lnTo>
                  <a:lnTo>
                    <a:pt x="37" y="7191"/>
                  </a:lnTo>
                  <a:lnTo>
                    <a:pt x="0" y="7560"/>
                  </a:lnTo>
                  <a:lnTo>
                    <a:pt x="0" y="8002"/>
                  </a:lnTo>
                  <a:lnTo>
                    <a:pt x="0" y="8408"/>
                  </a:lnTo>
                  <a:lnTo>
                    <a:pt x="37" y="8814"/>
                  </a:lnTo>
                  <a:lnTo>
                    <a:pt x="184" y="9588"/>
                  </a:lnTo>
                  <a:lnTo>
                    <a:pt x="369" y="10362"/>
                  </a:lnTo>
                  <a:lnTo>
                    <a:pt x="664" y="11100"/>
                  </a:lnTo>
                  <a:lnTo>
                    <a:pt x="1033" y="11801"/>
                  </a:lnTo>
                  <a:lnTo>
                    <a:pt x="1438" y="12464"/>
                  </a:lnTo>
                  <a:lnTo>
                    <a:pt x="1954" y="13054"/>
                  </a:lnTo>
                  <a:lnTo>
                    <a:pt x="2471" y="13644"/>
                  </a:lnTo>
                  <a:lnTo>
                    <a:pt x="3098" y="14161"/>
                  </a:lnTo>
                  <a:lnTo>
                    <a:pt x="3761" y="14603"/>
                  </a:lnTo>
                  <a:lnTo>
                    <a:pt x="4462" y="15009"/>
                  </a:lnTo>
                  <a:lnTo>
                    <a:pt x="5199" y="15341"/>
                  </a:lnTo>
                  <a:lnTo>
                    <a:pt x="5974" y="15599"/>
                  </a:lnTo>
                  <a:lnTo>
                    <a:pt x="6785" y="15820"/>
                  </a:lnTo>
                  <a:lnTo>
                    <a:pt x="7633" y="15931"/>
                  </a:lnTo>
                  <a:lnTo>
                    <a:pt x="8481" y="15968"/>
                  </a:lnTo>
                  <a:lnTo>
                    <a:pt x="9366" y="15931"/>
                  </a:lnTo>
                  <a:lnTo>
                    <a:pt x="10215" y="15820"/>
                  </a:lnTo>
                  <a:lnTo>
                    <a:pt x="11026" y="15599"/>
                  </a:lnTo>
                  <a:lnTo>
                    <a:pt x="11800" y="15341"/>
                  </a:lnTo>
                  <a:lnTo>
                    <a:pt x="12538" y="15009"/>
                  </a:lnTo>
                  <a:lnTo>
                    <a:pt x="13238" y="14603"/>
                  </a:lnTo>
                  <a:lnTo>
                    <a:pt x="13902" y="14161"/>
                  </a:lnTo>
                  <a:lnTo>
                    <a:pt x="14492" y="13644"/>
                  </a:lnTo>
                  <a:lnTo>
                    <a:pt x="15045" y="13054"/>
                  </a:lnTo>
                  <a:lnTo>
                    <a:pt x="15525" y="12464"/>
                  </a:lnTo>
                  <a:lnTo>
                    <a:pt x="15967" y="11801"/>
                  </a:lnTo>
                  <a:lnTo>
                    <a:pt x="16336" y="11100"/>
                  </a:lnTo>
                  <a:lnTo>
                    <a:pt x="16594" y="10362"/>
                  </a:lnTo>
                  <a:lnTo>
                    <a:pt x="16815" y="9588"/>
                  </a:lnTo>
                  <a:lnTo>
                    <a:pt x="16963" y="8814"/>
                  </a:lnTo>
                  <a:lnTo>
                    <a:pt x="17000" y="8408"/>
                  </a:lnTo>
                  <a:lnTo>
                    <a:pt x="17000" y="8002"/>
                  </a:lnTo>
                  <a:lnTo>
                    <a:pt x="17000" y="7560"/>
                  </a:lnTo>
                  <a:lnTo>
                    <a:pt x="16963" y="7191"/>
                  </a:lnTo>
                  <a:lnTo>
                    <a:pt x="16815" y="6380"/>
                  </a:lnTo>
                  <a:lnTo>
                    <a:pt x="16594" y="5606"/>
                  </a:lnTo>
                  <a:lnTo>
                    <a:pt x="16336" y="4868"/>
                  </a:lnTo>
                  <a:lnTo>
                    <a:pt x="15967" y="4167"/>
                  </a:lnTo>
                  <a:lnTo>
                    <a:pt x="15525" y="3540"/>
                  </a:lnTo>
                  <a:lnTo>
                    <a:pt x="15045" y="2914"/>
                  </a:lnTo>
                  <a:lnTo>
                    <a:pt x="14492" y="2360"/>
                  </a:lnTo>
                  <a:lnTo>
                    <a:pt x="13902" y="1844"/>
                  </a:lnTo>
                  <a:lnTo>
                    <a:pt x="13238" y="1365"/>
                  </a:lnTo>
                  <a:lnTo>
                    <a:pt x="12538" y="959"/>
                  </a:lnTo>
                  <a:lnTo>
                    <a:pt x="11800" y="627"/>
                  </a:lnTo>
                  <a:lnTo>
                    <a:pt x="11026" y="369"/>
                  </a:lnTo>
                  <a:lnTo>
                    <a:pt x="10215" y="185"/>
                  </a:lnTo>
                  <a:lnTo>
                    <a:pt x="9366" y="37"/>
                  </a:lnTo>
                  <a:lnTo>
                    <a:pt x="848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7" name="Google Shape;4137;p42"/>
            <p:cNvSpPr/>
            <p:nvPr/>
          </p:nvSpPr>
          <p:spPr>
            <a:xfrm>
              <a:off x="3308950" y="3344225"/>
              <a:ext cx="306075" cy="286750"/>
            </a:xfrm>
            <a:custGeom>
              <a:avLst/>
              <a:gdLst/>
              <a:ahLst/>
              <a:cxnLst/>
              <a:rect l="l" t="t" r="r" b="b"/>
              <a:pathLst>
                <a:path w="12243" h="11470" extrusionOk="0">
                  <a:moveTo>
                    <a:pt x="6121" y="406"/>
                  </a:moveTo>
                  <a:lnTo>
                    <a:pt x="6711" y="443"/>
                  </a:lnTo>
                  <a:lnTo>
                    <a:pt x="7265" y="517"/>
                  </a:lnTo>
                  <a:lnTo>
                    <a:pt x="7818" y="628"/>
                  </a:lnTo>
                  <a:lnTo>
                    <a:pt x="8334" y="812"/>
                  </a:lnTo>
                  <a:lnTo>
                    <a:pt x="8850" y="1033"/>
                  </a:lnTo>
                  <a:lnTo>
                    <a:pt x="9330" y="1328"/>
                  </a:lnTo>
                  <a:lnTo>
                    <a:pt x="9735" y="1623"/>
                  </a:lnTo>
                  <a:lnTo>
                    <a:pt x="10141" y="1955"/>
                  </a:lnTo>
                  <a:lnTo>
                    <a:pt x="10510" y="2361"/>
                  </a:lnTo>
                  <a:lnTo>
                    <a:pt x="10842" y="2767"/>
                  </a:lnTo>
                  <a:lnTo>
                    <a:pt x="11137" y="3209"/>
                  </a:lnTo>
                  <a:lnTo>
                    <a:pt x="11358" y="3652"/>
                  </a:lnTo>
                  <a:lnTo>
                    <a:pt x="11579" y="4168"/>
                  </a:lnTo>
                  <a:lnTo>
                    <a:pt x="11690" y="4647"/>
                  </a:lnTo>
                  <a:lnTo>
                    <a:pt x="11800" y="5200"/>
                  </a:lnTo>
                  <a:lnTo>
                    <a:pt x="11837" y="5753"/>
                  </a:lnTo>
                  <a:lnTo>
                    <a:pt x="11800" y="6270"/>
                  </a:lnTo>
                  <a:lnTo>
                    <a:pt x="11690" y="6823"/>
                  </a:lnTo>
                  <a:lnTo>
                    <a:pt x="11579" y="7339"/>
                  </a:lnTo>
                  <a:lnTo>
                    <a:pt x="11358" y="7818"/>
                  </a:lnTo>
                  <a:lnTo>
                    <a:pt x="11137" y="8298"/>
                  </a:lnTo>
                  <a:lnTo>
                    <a:pt x="10842" y="8703"/>
                  </a:lnTo>
                  <a:lnTo>
                    <a:pt x="10510" y="9146"/>
                  </a:lnTo>
                  <a:lnTo>
                    <a:pt x="10141" y="9515"/>
                  </a:lnTo>
                  <a:lnTo>
                    <a:pt x="9735" y="9847"/>
                  </a:lnTo>
                  <a:lnTo>
                    <a:pt x="9330" y="10179"/>
                  </a:lnTo>
                  <a:lnTo>
                    <a:pt x="8850" y="10437"/>
                  </a:lnTo>
                  <a:lnTo>
                    <a:pt x="8334" y="10658"/>
                  </a:lnTo>
                  <a:lnTo>
                    <a:pt x="7818" y="10842"/>
                  </a:lnTo>
                  <a:lnTo>
                    <a:pt x="7265" y="10953"/>
                  </a:lnTo>
                  <a:lnTo>
                    <a:pt x="6711" y="11064"/>
                  </a:lnTo>
                  <a:lnTo>
                    <a:pt x="5568" y="11064"/>
                  </a:lnTo>
                  <a:lnTo>
                    <a:pt x="4978" y="10953"/>
                  </a:lnTo>
                  <a:lnTo>
                    <a:pt x="4462" y="10842"/>
                  </a:lnTo>
                  <a:lnTo>
                    <a:pt x="3909" y="10658"/>
                  </a:lnTo>
                  <a:lnTo>
                    <a:pt x="3429" y="10437"/>
                  </a:lnTo>
                  <a:lnTo>
                    <a:pt x="2950" y="10179"/>
                  </a:lnTo>
                  <a:lnTo>
                    <a:pt x="2508" y="9847"/>
                  </a:lnTo>
                  <a:lnTo>
                    <a:pt x="2102" y="9515"/>
                  </a:lnTo>
                  <a:lnTo>
                    <a:pt x="1770" y="9146"/>
                  </a:lnTo>
                  <a:lnTo>
                    <a:pt x="1438" y="8703"/>
                  </a:lnTo>
                  <a:lnTo>
                    <a:pt x="1143" y="8298"/>
                  </a:lnTo>
                  <a:lnTo>
                    <a:pt x="885" y="7818"/>
                  </a:lnTo>
                  <a:lnTo>
                    <a:pt x="701" y="7339"/>
                  </a:lnTo>
                  <a:lnTo>
                    <a:pt x="553" y="6823"/>
                  </a:lnTo>
                  <a:lnTo>
                    <a:pt x="479" y="6270"/>
                  </a:lnTo>
                  <a:lnTo>
                    <a:pt x="443" y="5753"/>
                  </a:lnTo>
                  <a:lnTo>
                    <a:pt x="479" y="5200"/>
                  </a:lnTo>
                  <a:lnTo>
                    <a:pt x="553" y="4647"/>
                  </a:lnTo>
                  <a:lnTo>
                    <a:pt x="701" y="4168"/>
                  </a:lnTo>
                  <a:lnTo>
                    <a:pt x="885" y="3652"/>
                  </a:lnTo>
                  <a:lnTo>
                    <a:pt x="1143" y="3209"/>
                  </a:lnTo>
                  <a:lnTo>
                    <a:pt x="1438" y="2767"/>
                  </a:lnTo>
                  <a:lnTo>
                    <a:pt x="1770" y="2361"/>
                  </a:lnTo>
                  <a:lnTo>
                    <a:pt x="2102" y="1955"/>
                  </a:lnTo>
                  <a:lnTo>
                    <a:pt x="2508" y="1623"/>
                  </a:lnTo>
                  <a:lnTo>
                    <a:pt x="2950" y="1328"/>
                  </a:lnTo>
                  <a:lnTo>
                    <a:pt x="3429" y="1033"/>
                  </a:lnTo>
                  <a:lnTo>
                    <a:pt x="3909" y="812"/>
                  </a:lnTo>
                  <a:lnTo>
                    <a:pt x="4462" y="628"/>
                  </a:lnTo>
                  <a:lnTo>
                    <a:pt x="4978" y="517"/>
                  </a:lnTo>
                  <a:lnTo>
                    <a:pt x="5568" y="443"/>
                  </a:lnTo>
                  <a:lnTo>
                    <a:pt x="6121" y="406"/>
                  </a:lnTo>
                  <a:close/>
                  <a:moveTo>
                    <a:pt x="6121" y="1"/>
                  </a:moveTo>
                  <a:lnTo>
                    <a:pt x="5495" y="38"/>
                  </a:lnTo>
                  <a:lnTo>
                    <a:pt x="4905" y="111"/>
                  </a:lnTo>
                  <a:lnTo>
                    <a:pt x="4315" y="259"/>
                  </a:lnTo>
                  <a:lnTo>
                    <a:pt x="3761" y="443"/>
                  </a:lnTo>
                  <a:lnTo>
                    <a:pt x="3208" y="701"/>
                  </a:lnTo>
                  <a:lnTo>
                    <a:pt x="2729" y="960"/>
                  </a:lnTo>
                  <a:lnTo>
                    <a:pt x="2249" y="1291"/>
                  </a:lnTo>
                  <a:lnTo>
                    <a:pt x="1807" y="1660"/>
                  </a:lnTo>
                  <a:lnTo>
                    <a:pt x="1401" y="2103"/>
                  </a:lnTo>
                  <a:lnTo>
                    <a:pt x="1069" y="2545"/>
                  </a:lnTo>
                  <a:lnTo>
                    <a:pt x="774" y="2988"/>
                  </a:lnTo>
                  <a:lnTo>
                    <a:pt x="516" y="3504"/>
                  </a:lnTo>
                  <a:lnTo>
                    <a:pt x="295" y="4020"/>
                  </a:lnTo>
                  <a:lnTo>
                    <a:pt x="148" y="4573"/>
                  </a:lnTo>
                  <a:lnTo>
                    <a:pt x="37" y="5163"/>
                  </a:lnTo>
                  <a:lnTo>
                    <a:pt x="0" y="5753"/>
                  </a:lnTo>
                  <a:lnTo>
                    <a:pt x="37" y="6343"/>
                  </a:lnTo>
                  <a:lnTo>
                    <a:pt x="148" y="6897"/>
                  </a:lnTo>
                  <a:lnTo>
                    <a:pt x="295" y="7450"/>
                  </a:lnTo>
                  <a:lnTo>
                    <a:pt x="516" y="7966"/>
                  </a:lnTo>
                  <a:lnTo>
                    <a:pt x="774" y="8482"/>
                  </a:lnTo>
                  <a:lnTo>
                    <a:pt x="1069" y="8962"/>
                  </a:lnTo>
                  <a:lnTo>
                    <a:pt x="1401" y="9404"/>
                  </a:lnTo>
                  <a:lnTo>
                    <a:pt x="1807" y="9810"/>
                  </a:lnTo>
                  <a:lnTo>
                    <a:pt x="2249" y="10179"/>
                  </a:lnTo>
                  <a:lnTo>
                    <a:pt x="2729" y="10510"/>
                  </a:lnTo>
                  <a:lnTo>
                    <a:pt x="3208" y="10805"/>
                  </a:lnTo>
                  <a:lnTo>
                    <a:pt x="3761" y="11027"/>
                  </a:lnTo>
                  <a:lnTo>
                    <a:pt x="4315" y="11211"/>
                  </a:lnTo>
                  <a:lnTo>
                    <a:pt x="4905" y="11359"/>
                  </a:lnTo>
                  <a:lnTo>
                    <a:pt x="5495" y="11469"/>
                  </a:lnTo>
                  <a:lnTo>
                    <a:pt x="6748" y="11469"/>
                  </a:lnTo>
                  <a:lnTo>
                    <a:pt x="7375" y="11359"/>
                  </a:lnTo>
                  <a:lnTo>
                    <a:pt x="7965" y="11211"/>
                  </a:lnTo>
                  <a:lnTo>
                    <a:pt x="8518" y="11027"/>
                  </a:lnTo>
                  <a:lnTo>
                    <a:pt x="9035" y="10805"/>
                  </a:lnTo>
                  <a:lnTo>
                    <a:pt x="9551" y="10510"/>
                  </a:lnTo>
                  <a:lnTo>
                    <a:pt x="10030" y="10179"/>
                  </a:lnTo>
                  <a:lnTo>
                    <a:pt x="10473" y="9810"/>
                  </a:lnTo>
                  <a:lnTo>
                    <a:pt x="10842" y="9404"/>
                  </a:lnTo>
                  <a:lnTo>
                    <a:pt x="11210" y="8962"/>
                  </a:lnTo>
                  <a:lnTo>
                    <a:pt x="11505" y="8482"/>
                  </a:lnTo>
                  <a:lnTo>
                    <a:pt x="11763" y="7966"/>
                  </a:lnTo>
                  <a:lnTo>
                    <a:pt x="11985" y="7450"/>
                  </a:lnTo>
                  <a:lnTo>
                    <a:pt x="12132" y="6897"/>
                  </a:lnTo>
                  <a:lnTo>
                    <a:pt x="12206" y="6343"/>
                  </a:lnTo>
                  <a:lnTo>
                    <a:pt x="12243" y="5753"/>
                  </a:lnTo>
                  <a:lnTo>
                    <a:pt x="12206" y="5163"/>
                  </a:lnTo>
                  <a:lnTo>
                    <a:pt x="12132" y="4573"/>
                  </a:lnTo>
                  <a:lnTo>
                    <a:pt x="11985" y="4020"/>
                  </a:lnTo>
                  <a:lnTo>
                    <a:pt x="11763" y="3504"/>
                  </a:lnTo>
                  <a:lnTo>
                    <a:pt x="11505" y="2988"/>
                  </a:lnTo>
                  <a:lnTo>
                    <a:pt x="11210" y="2545"/>
                  </a:lnTo>
                  <a:lnTo>
                    <a:pt x="10842" y="2103"/>
                  </a:lnTo>
                  <a:lnTo>
                    <a:pt x="10473" y="1660"/>
                  </a:lnTo>
                  <a:lnTo>
                    <a:pt x="10030" y="1291"/>
                  </a:lnTo>
                  <a:lnTo>
                    <a:pt x="9551" y="960"/>
                  </a:lnTo>
                  <a:lnTo>
                    <a:pt x="9035" y="701"/>
                  </a:lnTo>
                  <a:lnTo>
                    <a:pt x="8518" y="443"/>
                  </a:lnTo>
                  <a:lnTo>
                    <a:pt x="7965" y="259"/>
                  </a:lnTo>
                  <a:lnTo>
                    <a:pt x="7375" y="111"/>
                  </a:lnTo>
                  <a:lnTo>
                    <a:pt x="6748" y="38"/>
                  </a:lnTo>
                  <a:lnTo>
                    <a:pt x="612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8" name="Google Shape;4138;p42"/>
            <p:cNvSpPr/>
            <p:nvPr/>
          </p:nvSpPr>
          <p:spPr>
            <a:xfrm>
              <a:off x="3376225" y="3406925"/>
              <a:ext cx="172425" cy="161350"/>
            </a:xfrm>
            <a:custGeom>
              <a:avLst/>
              <a:gdLst/>
              <a:ahLst/>
              <a:cxnLst/>
              <a:rect l="l" t="t" r="r" b="b"/>
              <a:pathLst>
                <a:path w="6897" h="6454" extrusionOk="0">
                  <a:moveTo>
                    <a:pt x="3430" y="406"/>
                  </a:moveTo>
                  <a:lnTo>
                    <a:pt x="3762" y="443"/>
                  </a:lnTo>
                  <a:lnTo>
                    <a:pt x="4057" y="480"/>
                  </a:lnTo>
                  <a:lnTo>
                    <a:pt x="4352" y="554"/>
                  </a:lnTo>
                  <a:lnTo>
                    <a:pt x="4610" y="627"/>
                  </a:lnTo>
                  <a:lnTo>
                    <a:pt x="4869" y="738"/>
                  </a:lnTo>
                  <a:lnTo>
                    <a:pt x="5127" y="885"/>
                  </a:lnTo>
                  <a:lnTo>
                    <a:pt x="5348" y="1070"/>
                  </a:lnTo>
                  <a:lnTo>
                    <a:pt x="5569" y="1254"/>
                  </a:lnTo>
                  <a:lnTo>
                    <a:pt x="5754" y="1439"/>
                  </a:lnTo>
                  <a:lnTo>
                    <a:pt x="5938" y="1660"/>
                  </a:lnTo>
                  <a:lnTo>
                    <a:pt x="6085" y="1881"/>
                  </a:lnTo>
                  <a:lnTo>
                    <a:pt x="6196" y="2139"/>
                  </a:lnTo>
                  <a:lnTo>
                    <a:pt x="6307" y="2397"/>
                  </a:lnTo>
                  <a:lnTo>
                    <a:pt x="6380" y="2655"/>
                  </a:lnTo>
                  <a:lnTo>
                    <a:pt x="6417" y="2950"/>
                  </a:lnTo>
                  <a:lnTo>
                    <a:pt x="6454" y="3245"/>
                  </a:lnTo>
                  <a:lnTo>
                    <a:pt x="6417" y="3504"/>
                  </a:lnTo>
                  <a:lnTo>
                    <a:pt x="6380" y="3799"/>
                  </a:lnTo>
                  <a:lnTo>
                    <a:pt x="6307" y="4057"/>
                  </a:lnTo>
                  <a:lnTo>
                    <a:pt x="6196" y="4315"/>
                  </a:lnTo>
                  <a:lnTo>
                    <a:pt x="6085" y="4573"/>
                  </a:lnTo>
                  <a:lnTo>
                    <a:pt x="5938" y="4794"/>
                  </a:lnTo>
                  <a:lnTo>
                    <a:pt x="5754" y="5015"/>
                  </a:lnTo>
                  <a:lnTo>
                    <a:pt x="5569" y="5237"/>
                  </a:lnTo>
                  <a:lnTo>
                    <a:pt x="5348" y="5421"/>
                  </a:lnTo>
                  <a:lnTo>
                    <a:pt x="5127" y="5569"/>
                  </a:lnTo>
                  <a:lnTo>
                    <a:pt x="4869" y="5716"/>
                  </a:lnTo>
                  <a:lnTo>
                    <a:pt x="4610" y="5827"/>
                  </a:lnTo>
                  <a:lnTo>
                    <a:pt x="4352" y="5937"/>
                  </a:lnTo>
                  <a:lnTo>
                    <a:pt x="4057" y="5974"/>
                  </a:lnTo>
                  <a:lnTo>
                    <a:pt x="3762" y="6048"/>
                  </a:lnTo>
                  <a:lnTo>
                    <a:pt x="3135" y="6048"/>
                  </a:lnTo>
                  <a:lnTo>
                    <a:pt x="2840" y="5974"/>
                  </a:lnTo>
                  <a:lnTo>
                    <a:pt x="2545" y="5937"/>
                  </a:lnTo>
                  <a:lnTo>
                    <a:pt x="2287" y="5827"/>
                  </a:lnTo>
                  <a:lnTo>
                    <a:pt x="2029" y="5716"/>
                  </a:lnTo>
                  <a:lnTo>
                    <a:pt x="1771" y="5569"/>
                  </a:lnTo>
                  <a:lnTo>
                    <a:pt x="1550" y="5421"/>
                  </a:lnTo>
                  <a:lnTo>
                    <a:pt x="1329" y="5237"/>
                  </a:lnTo>
                  <a:lnTo>
                    <a:pt x="1144" y="5015"/>
                  </a:lnTo>
                  <a:lnTo>
                    <a:pt x="960" y="4794"/>
                  </a:lnTo>
                  <a:lnTo>
                    <a:pt x="812" y="4573"/>
                  </a:lnTo>
                  <a:lnTo>
                    <a:pt x="665" y="4315"/>
                  </a:lnTo>
                  <a:lnTo>
                    <a:pt x="591" y="4057"/>
                  </a:lnTo>
                  <a:lnTo>
                    <a:pt x="517" y="3799"/>
                  </a:lnTo>
                  <a:lnTo>
                    <a:pt x="443" y="3504"/>
                  </a:lnTo>
                  <a:lnTo>
                    <a:pt x="443" y="3245"/>
                  </a:lnTo>
                  <a:lnTo>
                    <a:pt x="443" y="2950"/>
                  </a:lnTo>
                  <a:lnTo>
                    <a:pt x="517" y="2655"/>
                  </a:lnTo>
                  <a:lnTo>
                    <a:pt x="591" y="2397"/>
                  </a:lnTo>
                  <a:lnTo>
                    <a:pt x="665" y="2139"/>
                  </a:lnTo>
                  <a:lnTo>
                    <a:pt x="812" y="1881"/>
                  </a:lnTo>
                  <a:lnTo>
                    <a:pt x="960" y="1660"/>
                  </a:lnTo>
                  <a:lnTo>
                    <a:pt x="1144" y="1439"/>
                  </a:lnTo>
                  <a:lnTo>
                    <a:pt x="1329" y="1254"/>
                  </a:lnTo>
                  <a:lnTo>
                    <a:pt x="1550" y="1070"/>
                  </a:lnTo>
                  <a:lnTo>
                    <a:pt x="1771" y="885"/>
                  </a:lnTo>
                  <a:lnTo>
                    <a:pt x="2029" y="738"/>
                  </a:lnTo>
                  <a:lnTo>
                    <a:pt x="2287" y="627"/>
                  </a:lnTo>
                  <a:lnTo>
                    <a:pt x="2545" y="554"/>
                  </a:lnTo>
                  <a:lnTo>
                    <a:pt x="2840" y="480"/>
                  </a:lnTo>
                  <a:lnTo>
                    <a:pt x="3135" y="443"/>
                  </a:lnTo>
                  <a:lnTo>
                    <a:pt x="3430" y="406"/>
                  </a:lnTo>
                  <a:close/>
                  <a:moveTo>
                    <a:pt x="3430" y="0"/>
                  </a:moveTo>
                  <a:lnTo>
                    <a:pt x="3099" y="37"/>
                  </a:lnTo>
                  <a:lnTo>
                    <a:pt x="2767" y="74"/>
                  </a:lnTo>
                  <a:lnTo>
                    <a:pt x="2435" y="148"/>
                  </a:lnTo>
                  <a:lnTo>
                    <a:pt x="2103" y="259"/>
                  </a:lnTo>
                  <a:lnTo>
                    <a:pt x="1808" y="406"/>
                  </a:lnTo>
                  <a:lnTo>
                    <a:pt x="1513" y="554"/>
                  </a:lnTo>
                  <a:lnTo>
                    <a:pt x="1255" y="738"/>
                  </a:lnTo>
                  <a:lnTo>
                    <a:pt x="1033" y="959"/>
                  </a:lnTo>
                  <a:lnTo>
                    <a:pt x="812" y="1180"/>
                  </a:lnTo>
                  <a:lnTo>
                    <a:pt x="591" y="1439"/>
                  </a:lnTo>
                  <a:lnTo>
                    <a:pt x="443" y="1697"/>
                  </a:lnTo>
                  <a:lnTo>
                    <a:pt x="296" y="1992"/>
                  </a:lnTo>
                  <a:lnTo>
                    <a:pt x="148" y="2287"/>
                  </a:lnTo>
                  <a:lnTo>
                    <a:pt x="75" y="2582"/>
                  </a:lnTo>
                  <a:lnTo>
                    <a:pt x="38" y="2914"/>
                  </a:lnTo>
                  <a:lnTo>
                    <a:pt x="1" y="3245"/>
                  </a:lnTo>
                  <a:lnTo>
                    <a:pt x="38" y="3577"/>
                  </a:lnTo>
                  <a:lnTo>
                    <a:pt x="75" y="3872"/>
                  </a:lnTo>
                  <a:lnTo>
                    <a:pt x="148" y="4204"/>
                  </a:lnTo>
                  <a:lnTo>
                    <a:pt x="296" y="4499"/>
                  </a:lnTo>
                  <a:lnTo>
                    <a:pt x="443" y="4757"/>
                  </a:lnTo>
                  <a:lnTo>
                    <a:pt x="591" y="5052"/>
                  </a:lnTo>
                  <a:lnTo>
                    <a:pt x="812" y="5274"/>
                  </a:lnTo>
                  <a:lnTo>
                    <a:pt x="1033" y="5495"/>
                  </a:lnTo>
                  <a:lnTo>
                    <a:pt x="1255" y="5716"/>
                  </a:lnTo>
                  <a:lnTo>
                    <a:pt x="1513" y="5900"/>
                  </a:lnTo>
                  <a:lnTo>
                    <a:pt x="1808" y="6085"/>
                  </a:lnTo>
                  <a:lnTo>
                    <a:pt x="2103" y="6195"/>
                  </a:lnTo>
                  <a:lnTo>
                    <a:pt x="2435" y="6306"/>
                  </a:lnTo>
                  <a:lnTo>
                    <a:pt x="2767" y="6380"/>
                  </a:lnTo>
                  <a:lnTo>
                    <a:pt x="3099" y="6454"/>
                  </a:lnTo>
                  <a:lnTo>
                    <a:pt x="3799" y="6454"/>
                  </a:lnTo>
                  <a:lnTo>
                    <a:pt x="4131" y="6380"/>
                  </a:lnTo>
                  <a:lnTo>
                    <a:pt x="4463" y="6306"/>
                  </a:lnTo>
                  <a:lnTo>
                    <a:pt x="4795" y="6195"/>
                  </a:lnTo>
                  <a:lnTo>
                    <a:pt x="5090" y="6085"/>
                  </a:lnTo>
                  <a:lnTo>
                    <a:pt x="5348" y="5900"/>
                  </a:lnTo>
                  <a:lnTo>
                    <a:pt x="5643" y="5716"/>
                  </a:lnTo>
                  <a:lnTo>
                    <a:pt x="5864" y="5495"/>
                  </a:lnTo>
                  <a:lnTo>
                    <a:pt x="6085" y="5274"/>
                  </a:lnTo>
                  <a:lnTo>
                    <a:pt x="6307" y="5052"/>
                  </a:lnTo>
                  <a:lnTo>
                    <a:pt x="6454" y="4757"/>
                  </a:lnTo>
                  <a:lnTo>
                    <a:pt x="6602" y="4499"/>
                  </a:lnTo>
                  <a:lnTo>
                    <a:pt x="6712" y="4204"/>
                  </a:lnTo>
                  <a:lnTo>
                    <a:pt x="6823" y="3872"/>
                  </a:lnTo>
                  <a:lnTo>
                    <a:pt x="6860" y="3577"/>
                  </a:lnTo>
                  <a:lnTo>
                    <a:pt x="6897" y="3245"/>
                  </a:lnTo>
                  <a:lnTo>
                    <a:pt x="6860" y="2914"/>
                  </a:lnTo>
                  <a:lnTo>
                    <a:pt x="6823" y="2582"/>
                  </a:lnTo>
                  <a:lnTo>
                    <a:pt x="6712" y="2287"/>
                  </a:lnTo>
                  <a:lnTo>
                    <a:pt x="6602" y="1992"/>
                  </a:lnTo>
                  <a:lnTo>
                    <a:pt x="6454" y="1697"/>
                  </a:lnTo>
                  <a:lnTo>
                    <a:pt x="6307" y="1439"/>
                  </a:lnTo>
                  <a:lnTo>
                    <a:pt x="6085" y="1180"/>
                  </a:lnTo>
                  <a:lnTo>
                    <a:pt x="5864" y="959"/>
                  </a:lnTo>
                  <a:lnTo>
                    <a:pt x="5643" y="738"/>
                  </a:lnTo>
                  <a:lnTo>
                    <a:pt x="5348" y="554"/>
                  </a:lnTo>
                  <a:lnTo>
                    <a:pt x="5090" y="406"/>
                  </a:lnTo>
                  <a:lnTo>
                    <a:pt x="4795" y="259"/>
                  </a:lnTo>
                  <a:lnTo>
                    <a:pt x="4463" y="148"/>
                  </a:lnTo>
                  <a:lnTo>
                    <a:pt x="4131" y="74"/>
                  </a:lnTo>
                  <a:lnTo>
                    <a:pt x="3799" y="37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39" name="Google Shape;4139;p42"/>
            <p:cNvSpPr/>
            <p:nvPr/>
          </p:nvSpPr>
          <p:spPr>
            <a:xfrm>
              <a:off x="3429700" y="3456700"/>
              <a:ext cx="65475" cy="61800"/>
            </a:xfrm>
            <a:custGeom>
              <a:avLst/>
              <a:gdLst/>
              <a:ahLst/>
              <a:cxnLst/>
              <a:rect l="l" t="t" r="r" b="b"/>
              <a:pathLst>
                <a:path w="2619" h="2472" extrusionOk="0">
                  <a:moveTo>
                    <a:pt x="1291" y="1"/>
                  </a:moveTo>
                  <a:lnTo>
                    <a:pt x="1033" y="38"/>
                  </a:lnTo>
                  <a:lnTo>
                    <a:pt x="775" y="111"/>
                  </a:lnTo>
                  <a:lnTo>
                    <a:pt x="554" y="222"/>
                  </a:lnTo>
                  <a:lnTo>
                    <a:pt x="370" y="369"/>
                  </a:lnTo>
                  <a:lnTo>
                    <a:pt x="222" y="554"/>
                  </a:lnTo>
                  <a:lnTo>
                    <a:pt x="75" y="775"/>
                  </a:lnTo>
                  <a:lnTo>
                    <a:pt x="1" y="996"/>
                  </a:lnTo>
                  <a:lnTo>
                    <a:pt x="1" y="1254"/>
                  </a:lnTo>
                  <a:lnTo>
                    <a:pt x="1" y="1476"/>
                  </a:lnTo>
                  <a:lnTo>
                    <a:pt x="75" y="1734"/>
                  </a:lnTo>
                  <a:lnTo>
                    <a:pt x="222" y="1918"/>
                  </a:lnTo>
                  <a:lnTo>
                    <a:pt x="370" y="2103"/>
                  </a:lnTo>
                  <a:lnTo>
                    <a:pt x="554" y="2287"/>
                  </a:lnTo>
                  <a:lnTo>
                    <a:pt x="775" y="2398"/>
                  </a:lnTo>
                  <a:lnTo>
                    <a:pt x="1033" y="2471"/>
                  </a:lnTo>
                  <a:lnTo>
                    <a:pt x="1586" y="2471"/>
                  </a:lnTo>
                  <a:lnTo>
                    <a:pt x="1808" y="2398"/>
                  </a:lnTo>
                  <a:lnTo>
                    <a:pt x="2029" y="2287"/>
                  </a:lnTo>
                  <a:lnTo>
                    <a:pt x="2250" y="2103"/>
                  </a:lnTo>
                  <a:lnTo>
                    <a:pt x="2398" y="1918"/>
                  </a:lnTo>
                  <a:lnTo>
                    <a:pt x="2508" y="1734"/>
                  </a:lnTo>
                  <a:lnTo>
                    <a:pt x="2582" y="1476"/>
                  </a:lnTo>
                  <a:lnTo>
                    <a:pt x="2619" y="1254"/>
                  </a:lnTo>
                  <a:lnTo>
                    <a:pt x="2582" y="996"/>
                  </a:lnTo>
                  <a:lnTo>
                    <a:pt x="2508" y="775"/>
                  </a:lnTo>
                  <a:lnTo>
                    <a:pt x="2398" y="554"/>
                  </a:lnTo>
                  <a:lnTo>
                    <a:pt x="2250" y="369"/>
                  </a:lnTo>
                  <a:lnTo>
                    <a:pt x="2029" y="222"/>
                  </a:lnTo>
                  <a:lnTo>
                    <a:pt x="1808" y="111"/>
                  </a:lnTo>
                  <a:lnTo>
                    <a:pt x="1586" y="38"/>
                  </a:lnTo>
                  <a:lnTo>
                    <a:pt x="1291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0" name="Google Shape;4140;p42"/>
            <p:cNvSpPr/>
            <p:nvPr/>
          </p:nvSpPr>
          <p:spPr>
            <a:xfrm>
              <a:off x="3350425" y="3316575"/>
              <a:ext cx="119875" cy="370625"/>
            </a:xfrm>
            <a:custGeom>
              <a:avLst/>
              <a:gdLst/>
              <a:ahLst/>
              <a:cxnLst/>
              <a:rect l="l" t="t" r="r" b="b"/>
              <a:pathLst>
                <a:path w="4795" h="14825" extrusionOk="0">
                  <a:moveTo>
                    <a:pt x="148" y="1"/>
                  </a:moveTo>
                  <a:lnTo>
                    <a:pt x="74" y="37"/>
                  </a:lnTo>
                  <a:lnTo>
                    <a:pt x="37" y="74"/>
                  </a:lnTo>
                  <a:lnTo>
                    <a:pt x="0" y="148"/>
                  </a:lnTo>
                  <a:lnTo>
                    <a:pt x="0" y="222"/>
                  </a:lnTo>
                  <a:lnTo>
                    <a:pt x="37" y="296"/>
                  </a:lnTo>
                  <a:lnTo>
                    <a:pt x="4278" y="6933"/>
                  </a:lnTo>
                  <a:lnTo>
                    <a:pt x="4352" y="7044"/>
                  </a:lnTo>
                  <a:lnTo>
                    <a:pt x="4389" y="7191"/>
                  </a:lnTo>
                  <a:lnTo>
                    <a:pt x="4426" y="7560"/>
                  </a:lnTo>
                  <a:lnTo>
                    <a:pt x="4426" y="8076"/>
                  </a:lnTo>
                  <a:lnTo>
                    <a:pt x="4389" y="8629"/>
                  </a:lnTo>
                  <a:lnTo>
                    <a:pt x="4315" y="9736"/>
                  </a:lnTo>
                  <a:lnTo>
                    <a:pt x="4278" y="10584"/>
                  </a:lnTo>
                  <a:lnTo>
                    <a:pt x="4278" y="14603"/>
                  </a:lnTo>
                  <a:lnTo>
                    <a:pt x="4278" y="14714"/>
                  </a:lnTo>
                  <a:lnTo>
                    <a:pt x="4352" y="14751"/>
                  </a:lnTo>
                  <a:lnTo>
                    <a:pt x="4389" y="14788"/>
                  </a:lnTo>
                  <a:lnTo>
                    <a:pt x="4462" y="14825"/>
                  </a:lnTo>
                  <a:lnTo>
                    <a:pt x="4536" y="14788"/>
                  </a:lnTo>
                  <a:lnTo>
                    <a:pt x="4610" y="14751"/>
                  </a:lnTo>
                  <a:lnTo>
                    <a:pt x="4647" y="14714"/>
                  </a:lnTo>
                  <a:lnTo>
                    <a:pt x="4684" y="14603"/>
                  </a:lnTo>
                  <a:lnTo>
                    <a:pt x="4684" y="10584"/>
                  </a:lnTo>
                  <a:lnTo>
                    <a:pt x="4721" y="9662"/>
                  </a:lnTo>
                  <a:lnTo>
                    <a:pt x="4794" y="8666"/>
                  </a:lnTo>
                  <a:lnTo>
                    <a:pt x="4794" y="8187"/>
                  </a:lnTo>
                  <a:lnTo>
                    <a:pt x="4794" y="7671"/>
                  </a:lnTo>
                  <a:lnTo>
                    <a:pt x="4757" y="7228"/>
                  </a:lnTo>
                  <a:lnTo>
                    <a:pt x="4684" y="6786"/>
                  </a:lnTo>
                  <a:lnTo>
                    <a:pt x="4536" y="6380"/>
                  </a:lnTo>
                  <a:lnTo>
                    <a:pt x="4315" y="5974"/>
                  </a:lnTo>
                  <a:lnTo>
                    <a:pt x="4057" y="5532"/>
                  </a:lnTo>
                  <a:lnTo>
                    <a:pt x="3762" y="5126"/>
                  </a:lnTo>
                  <a:lnTo>
                    <a:pt x="3135" y="4315"/>
                  </a:lnTo>
                  <a:lnTo>
                    <a:pt x="2582" y="3541"/>
                  </a:lnTo>
                  <a:lnTo>
                    <a:pt x="369" y="111"/>
                  </a:lnTo>
                  <a:lnTo>
                    <a:pt x="295" y="37"/>
                  </a:lnTo>
                  <a:lnTo>
                    <a:pt x="222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1" name="Google Shape;4141;p42"/>
            <p:cNvSpPr/>
            <p:nvPr/>
          </p:nvSpPr>
          <p:spPr>
            <a:xfrm>
              <a:off x="3244400" y="3283400"/>
              <a:ext cx="436075" cy="409325"/>
            </a:xfrm>
            <a:custGeom>
              <a:avLst/>
              <a:gdLst/>
              <a:ahLst/>
              <a:cxnLst/>
              <a:rect l="l" t="t" r="r" b="b"/>
              <a:pathLst>
                <a:path w="17443" h="16373" extrusionOk="0">
                  <a:moveTo>
                    <a:pt x="8703" y="406"/>
                  </a:moveTo>
                  <a:lnTo>
                    <a:pt x="9552" y="443"/>
                  </a:lnTo>
                  <a:lnTo>
                    <a:pt x="10400" y="553"/>
                  </a:lnTo>
                  <a:lnTo>
                    <a:pt x="11174" y="738"/>
                  </a:lnTo>
                  <a:lnTo>
                    <a:pt x="11948" y="996"/>
                  </a:lnTo>
                  <a:lnTo>
                    <a:pt x="12649" y="1328"/>
                  </a:lnTo>
                  <a:lnTo>
                    <a:pt x="13350" y="1733"/>
                  </a:lnTo>
                  <a:lnTo>
                    <a:pt x="13977" y="2176"/>
                  </a:lnTo>
                  <a:lnTo>
                    <a:pt x="14567" y="2692"/>
                  </a:lnTo>
                  <a:lnTo>
                    <a:pt x="15120" y="3245"/>
                  </a:lnTo>
                  <a:lnTo>
                    <a:pt x="15599" y="3835"/>
                  </a:lnTo>
                  <a:lnTo>
                    <a:pt x="16005" y="4462"/>
                  </a:lnTo>
                  <a:lnTo>
                    <a:pt x="16337" y="5163"/>
                  </a:lnTo>
                  <a:lnTo>
                    <a:pt x="16632" y="5863"/>
                  </a:lnTo>
                  <a:lnTo>
                    <a:pt x="16816" y="6601"/>
                  </a:lnTo>
                  <a:lnTo>
                    <a:pt x="16964" y="7375"/>
                  </a:lnTo>
                  <a:lnTo>
                    <a:pt x="17000" y="8186"/>
                  </a:lnTo>
                  <a:lnTo>
                    <a:pt x="16964" y="8961"/>
                  </a:lnTo>
                  <a:lnTo>
                    <a:pt x="16816" y="9735"/>
                  </a:lnTo>
                  <a:lnTo>
                    <a:pt x="16632" y="10473"/>
                  </a:lnTo>
                  <a:lnTo>
                    <a:pt x="16337" y="11210"/>
                  </a:lnTo>
                  <a:lnTo>
                    <a:pt x="16005" y="11874"/>
                  </a:lnTo>
                  <a:lnTo>
                    <a:pt x="15599" y="12501"/>
                  </a:lnTo>
                  <a:lnTo>
                    <a:pt x="15120" y="13128"/>
                  </a:lnTo>
                  <a:lnTo>
                    <a:pt x="14567" y="13681"/>
                  </a:lnTo>
                  <a:lnTo>
                    <a:pt x="13977" y="14160"/>
                  </a:lnTo>
                  <a:lnTo>
                    <a:pt x="13350" y="14603"/>
                  </a:lnTo>
                  <a:lnTo>
                    <a:pt x="12649" y="15008"/>
                  </a:lnTo>
                  <a:lnTo>
                    <a:pt x="11948" y="15340"/>
                  </a:lnTo>
                  <a:lnTo>
                    <a:pt x="11174" y="15598"/>
                  </a:lnTo>
                  <a:lnTo>
                    <a:pt x="10400" y="15783"/>
                  </a:lnTo>
                  <a:lnTo>
                    <a:pt x="9552" y="15893"/>
                  </a:lnTo>
                  <a:lnTo>
                    <a:pt x="8703" y="15930"/>
                  </a:lnTo>
                  <a:lnTo>
                    <a:pt x="7855" y="15893"/>
                  </a:lnTo>
                  <a:lnTo>
                    <a:pt x="7044" y="15783"/>
                  </a:lnTo>
                  <a:lnTo>
                    <a:pt x="6270" y="15598"/>
                  </a:lnTo>
                  <a:lnTo>
                    <a:pt x="5495" y="15340"/>
                  </a:lnTo>
                  <a:lnTo>
                    <a:pt x="4758" y="15008"/>
                  </a:lnTo>
                  <a:lnTo>
                    <a:pt x="4094" y="14603"/>
                  </a:lnTo>
                  <a:lnTo>
                    <a:pt x="3467" y="14160"/>
                  </a:lnTo>
                  <a:lnTo>
                    <a:pt x="2877" y="13681"/>
                  </a:lnTo>
                  <a:lnTo>
                    <a:pt x="2324" y="13128"/>
                  </a:lnTo>
                  <a:lnTo>
                    <a:pt x="1845" y="12501"/>
                  </a:lnTo>
                  <a:lnTo>
                    <a:pt x="1439" y="11874"/>
                  </a:lnTo>
                  <a:lnTo>
                    <a:pt x="1107" y="11210"/>
                  </a:lnTo>
                  <a:lnTo>
                    <a:pt x="812" y="10473"/>
                  </a:lnTo>
                  <a:lnTo>
                    <a:pt x="591" y="9735"/>
                  </a:lnTo>
                  <a:lnTo>
                    <a:pt x="480" y="8961"/>
                  </a:lnTo>
                  <a:lnTo>
                    <a:pt x="443" y="8186"/>
                  </a:lnTo>
                  <a:lnTo>
                    <a:pt x="480" y="7375"/>
                  </a:lnTo>
                  <a:lnTo>
                    <a:pt x="591" y="6601"/>
                  </a:lnTo>
                  <a:lnTo>
                    <a:pt x="812" y="5863"/>
                  </a:lnTo>
                  <a:lnTo>
                    <a:pt x="1107" y="5163"/>
                  </a:lnTo>
                  <a:lnTo>
                    <a:pt x="1439" y="4462"/>
                  </a:lnTo>
                  <a:lnTo>
                    <a:pt x="1845" y="3835"/>
                  </a:lnTo>
                  <a:lnTo>
                    <a:pt x="2324" y="3245"/>
                  </a:lnTo>
                  <a:lnTo>
                    <a:pt x="2877" y="2692"/>
                  </a:lnTo>
                  <a:lnTo>
                    <a:pt x="3467" y="2176"/>
                  </a:lnTo>
                  <a:lnTo>
                    <a:pt x="4094" y="1733"/>
                  </a:lnTo>
                  <a:lnTo>
                    <a:pt x="4758" y="1328"/>
                  </a:lnTo>
                  <a:lnTo>
                    <a:pt x="5495" y="996"/>
                  </a:lnTo>
                  <a:lnTo>
                    <a:pt x="6270" y="738"/>
                  </a:lnTo>
                  <a:lnTo>
                    <a:pt x="7044" y="553"/>
                  </a:lnTo>
                  <a:lnTo>
                    <a:pt x="7855" y="443"/>
                  </a:lnTo>
                  <a:lnTo>
                    <a:pt x="8703" y="406"/>
                  </a:lnTo>
                  <a:close/>
                  <a:moveTo>
                    <a:pt x="8703" y="0"/>
                  </a:moveTo>
                  <a:lnTo>
                    <a:pt x="7818" y="37"/>
                  </a:lnTo>
                  <a:lnTo>
                    <a:pt x="6970" y="148"/>
                  </a:lnTo>
                  <a:lnTo>
                    <a:pt x="6122" y="369"/>
                  </a:lnTo>
                  <a:lnTo>
                    <a:pt x="5311" y="627"/>
                  </a:lnTo>
                  <a:lnTo>
                    <a:pt x="4573" y="959"/>
                  </a:lnTo>
                  <a:lnTo>
                    <a:pt x="3836" y="1401"/>
                  </a:lnTo>
                  <a:lnTo>
                    <a:pt x="3172" y="1844"/>
                  </a:lnTo>
                  <a:lnTo>
                    <a:pt x="2545" y="2397"/>
                  </a:lnTo>
                  <a:lnTo>
                    <a:pt x="1992" y="2987"/>
                  </a:lnTo>
                  <a:lnTo>
                    <a:pt x="1476" y="3614"/>
                  </a:lnTo>
                  <a:lnTo>
                    <a:pt x="1070" y="4278"/>
                  </a:lnTo>
                  <a:lnTo>
                    <a:pt x="701" y="4978"/>
                  </a:lnTo>
                  <a:lnTo>
                    <a:pt x="406" y="5753"/>
                  </a:lnTo>
                  <a:lnTo>
                    <a:pt x="185" y="6527"/>
                  </a:lnTo>
                  <a:lnTo>
                    <a:pt x="111" y="6933"/>
                  </a:lnTo>
                  <a:lnTo>
                    <a:pt x="38" y="7338"/>
                  </a:lnTo>
                  <a:lnTo>
                    <a:pt x="1" y="7744"/>
                  </a:lnTo>
                  <a:lnTo>
                    <a:pt x="1" y="8186"/>
                  </a:lnTo>
                  <a:lnTo>
                    <a:pt x="1" y="8592"/>
                  </a:lnTo>
                  <a:lnTo>
                    <a:pt x="38" y="8998"/>
                  </a:lnTo>
                  <a:lnTo>
                    <a:pt x="111" y="9403"/>
                  </a:lnTo>
                  <a:lnTo>
                    <a:pt x="185" y="9809"/>
                  </a:lnTo>
                  <a:lnTo>
                    <a:pt x="406" y="10620"/>
                  </a:lnTo>
                  <a:lnTo>
                    <a:pt x="701" y="11358"/>
                  </a:lnTo>
                  <a:lnTo>
                    <a:pt x="1070" y="12058"/>
                  </a:lnTo>
                  <a:lnTo>
                    <a:pt x="1476" y="12759"/>
                  </a:lnTo>
                  <a:lnTo>
                    <a:pt x="1992" y="13386"/>
                  </a:lnTo>
                  <a:lnTo>
                    <a:pt x="2545" y="13939"/>
                  </a:lnTo>
                  <a:lnTo>
                    <a:pt x="3172" y="14492"/>
                  </a:lnTo>
                  <a:lnTo>
                    <a:pt x="3836" y="14972"/>
                  </a:lnTo>
                  <a:lnTo>
                    <a:pt x="4573" y="15377"/>
                  </a:lnTo>
                  <a:lnTo>
                    <a:pt x="5311" y="15709"/>
                  </a:lnTo>
                  <a:lnTo>
                    <a:pt x="6122" y="16004"/>
                  </a:lnTo>
                  <a:lnTo>
                    <a:pt x="6970" y="16188"/>
                  </a:lnTo>
                  <a:lnTo>
                    <a:pt x="7818" y="16299"/>
                  </a:lnTo>
                  <a:lnTo>
                    <a:pt x="8703" y="16373"/>
                  </a:lnTo>
                  <a:lnTo>
                    <a:pt x="9625" y="16299"/>
                  </a:lnTo>
                  <a:lnTo>
                    <a:pt x="10473" y="16188"/>
                  </a:lnTo>
                  <a:lnTo>
                    <a:pt x="11322" y="16004"/>
                  </a:lnTo>
                  <a:lnTo>
                    <a:pt x="12096" y="15709"/>
                  </a:lnTo>
                  <a:lnTo>
                    <a:pt x="12870" y="15377"/>
                  </a:lnTo>
                  <a:lnTo>
                    <a:pt x="13571" y="14972"/>
                  </a:lnTo>
                  <a:lnTo>
                    <a:pt x="14272" y="14492"/>
                  </a:lnTo>
                  <a:lnTo>
                    <a:pt x="14862" y="13939"/>
                  </a:lnTo>
                  <a:lnTo>
                    <a:pt x="15452" y="13386"/>
                  </a:lnTo>
                  <a:lnTo>
                    <a:pt x="15931" y="12759"/>
                  </a:lnTo>
                  <a:lnTo>
                    <a:pt x="16374" y="12058"/>
                  </a:lnTo>
                  <a:lnTo>
                    <a:pt x="16742" y="11358"/>
                  </a:lnTo>
                  <a:lnTo>
                    <a:pt x="17037" y="10620"/>
                  </a:lnTo>
                  <a:lnTo>
                    <a:pt x="17259" y="9809"/>
                  </a:lnTo>
                  <a:lnTo>
                    <a:pt x="17332" y="9403"/>
                  </a:lnTo>
                  <a:lnTo>
                    <a:pt x="17406" y="8998"/>
                  </a:lnTo>
                  <a:lnTo>
                    <a:pt x="17406" y="8592"/>
                  </a:lnTo>
                  <a:lnTo>
                    <a:pt x="17443" y="8186"/>
                  </a:lnTo>
                  <a:lnTo>
                    <a:pt x="17406" y="7744"/>
                  </a:lnTo>
                  <a:lnTo>
                    <a:pt x="17406" y="7338"/>
                  </a:lnTo>
                  <a:lnTo>
                    <a:pt x="17332" y="6933"/>
                  </a:lnTo>
                  <a:lnTo>
                    <a:pt x="17259" y="6527"/>
                  </a:lnTo>
                  <a:lnTo>
                    <a:pt x="17037" y="5753"/>
                  </a:lnTo>
                  <a:lnTo>
                    <a:pt x="16742" y="4978"/>
                  </a:lnTo>
                  <a:lnTo>
                    <a:pt x="16374" y="4278"/>
                  </a:lnTo>
                  <a:lnTo>
                    <a:pt x="15931" y="3614"/>
                  </a:lnTo>
                  <a:lnTo>
                    <a:pt x="15452" y="2987"/>
                  </a:lnTo>
                  <a:lnTo>
                    <a:pt x="14862" y="2397"/>
                  </a:lnTo>
                  <a:lnTo>
                    <a:pt x="14272" y="1844"/>
                  </a:lnTo>
                  <a:lnTo>
                    <a:pt x="13571" y="1401"/>
                  </a:lnTo>
                  <a:lnTo>
                    <a:pt x="12870" y="959"/>
                  </a:lnTo>
                  <a:lnTo>
                    <a:pt x="12096" y="627"/>
                  </a:lnTo>
                  <a:lnTo>
                    <a:pt x="11322" y="369"/>
                  </a:lnTo>
                  <a:lnTo>
                    <a:pt x="10473" y="148"/>
                  </a:lnTo>
                  <a:lnTo>
                    <a:pt x="9625" y="37"/>
                  </a:lnTo>
                  <a:lnTo>
                    <a:pt x="870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2" name="Google Shape;4142;p42"/>
            <p:cNvSpPr/>
            <p:nvPr/>
          </p:nvSpPr>
          <p:spPr>
            <a:xfrm>
              <a:off x="3075700" y="3567325"/>
              <a:ext cx="153050" cy="40600"/>
            </a:xfrm>
            <a:custGeom>
              <a:avLst/>
              <a:gdLst/>
              <a:ahLst/>
              <a:cxnLst/>
              <a:rect l="l" t="t" r="r" b="b"/>
              <a:pathLst>
                <a:path w="6122" h="1624" extrusionOk="0">
                  <a:moveTo>
                    <a:pt x="332" y="1"/>
                  </a:moveTo>
                  <a:lnTo>
                    <a:pt x="0" y="1623"/>
                  </a:lnTo>
                  <a:lnTo>
                    <a:pt x="6122" y="1623"/>
                  </a:lnTo>
                  <a:lnTo>
                    <a:pt x="5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3" name="Google Shape;4143;p42"/>
            <p:cNvSpPr/>
            <p:nvPr/>
          </p:nvSpPr>
          <p:spPr>
            <a:xfrm>
              <a:off x="3075700" y="3607900"/>
              <a:ext cx="153050" cy="29525"/>
            </a:xfrm>
            <a:custGeom>
              <a:avLst/>
              <a:gdLst/>
              <a:ahLst/>
              <a:cxnLst/>
              <a:rect l="l" t="t" r="r" b="b"/>
              <a:pathLst>
                <a:path w="6122" h="1181" extrusionOk="0">
                  <a:moveTo>
                    <a:pt x="0" y="0"/>
                  </a:moveTo>
                  <a:lnTo>
                    <a:pt x="0" y="1180"/>
                  </a:lnTo>
                  <a:lnTo>
                    <a:pt x="6122" y="1180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4" name="Google Shape;4144;p42"/>
            <p:cNvSpPr/>
            <p:nvPr/>
          </p:nvSpPr>
          <p:spPr>
            <a:xfrm>
              <a:off x="3075700" y="3669650"/>
              <a:ext cx="153050" cy="41525"/>
            </a:xfrm>
            <a:custGeom>
              <a:avLst/>
              <a:gdLst/>
              <a:ahLst/>
              <a:cxnLst/>
              <a:rect l="l" t="t" r="r" b="b"/>
              <a:pathLst>
                <a:path w="6122" h="1661" extrusionOk="0">
                  <a:moveTo>
                    <a:pt x="332" y="1"/>
                  </a:moveTo>
                  <a:lnTo>
                    <a:pt x="0" y="1660"/>
                  </a:lnTo>
                  <a:lnTo>
                    <a:pt x="6122" y="1660"/>
                  </a:lnTo>
                  <a:lnTo>
                    <a:pt x="5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5" name="Google Shape;4145;p42"/>
            <p:cNvSpPr/>
            <p:nvPr/>
          </p:nvSpPr>
          <p:spPr>
            <a:xfrm>
              <a:off x="3075700" y="3711150"/>
              <a:ext cx="153050" cy="28600"/>
            </a:xfrm>
            <a:custGeom>
              <a:avLst/>
              <a:gdLst/>
              <a:ahLst/>
              <a:cxnLst/>
              <a:rect l="l" t="t" r="r" b="b"/>
              <a:pathLst>
                <a:path w="6122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6122" y="1143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6" name="Google Shape;4146;p42"/>
            <p:cNvSpPr/>
            <p:nvPr/>
          </p:nvSpPr>
          <p:spPr>
            <a:xfrm>
              <a:off x="3075700" y="3772000"/>
              <a:ext cx="153050" cy="41500"/>
            </a:xfrm>
            <a:custGeom>
              <a:avLst/>
              <a:gdLst/>
              <a:ahLst/>
              <a:cxnLst/>
              <a:rect l="l" t="t" r="r" b="b"/>
              <a:pathLst>
                <a:path w="6122" h="1660" extrusionOk="0">
                  <a:moveTo>
                    <a:pt x="332" y="0"/>
                  </a:moveTo>
                  <a:lnTo>
                    <a:pt x="0" y="1660"/>
                  </a:lnTo>
                  <a:lnTo>
                    <a:pt x="6122" y="1660"/>
                  </a:lnTo>
                  <a:lnTo>
                    <a:pt x="579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7" name="Google Shape;4147;p42"/>
            <p:cNvSpPr/>
            <p:nvPr/>
          </p:nvSpPr>
          <p:spPr>
            <a:xfrm>
              <a:off x="3075700" y="3813475"/>
              <a:ext cx="153050" cy="29525"/>
            </a:xfrm>
            <a:custGeom>
              <a:avLst/>
              <a:gdLst/>
              <a:ahLst/>
              <a:cxnLst/>
              <a:rect l="l" t="t" r="r" b="b"/>
              <a:pathLst>
                <a:path w="6122" h="1181" extrusionOk="0">
                  <a:moveTo>
                    <a:pt x="0" y="1"/>
                  </a:moveTo>
                  <a:lnTo>
                    <a:pt x="0" y="1181"/>
                  </a:lnTo>
                  <a:lnTo>
                    <a:pt x="6122" y="1181"/>
                  </a:lnTo>
                  <a:lnTo>
                    <a:pt x="6122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8" name="Google Shape;4148;p42"/>
            <p:cNvSpPr/>
            <p:nvPr/>
          </p:nvSpPr>
          <p:spPr>
            <a:xfrm>
              <a:off x="3283125" y="3771075"/>
              <a:ext cx="156750" cy="41500"/>
            </a:xfrm>
            <a:custGeom>
              <a:avLst/>
              <a:gdLst/>
              <a:ahLst/>
              <a:cxnLst/>
              <a:rect l="l" t="t" r="r" b="b"/>
              <a:pathLst>
                <a:path w="6270" h="1660" extrusionOk="0">
                  <a:moveTo>
                    <a:pt x="332" y="0"/>
                  </a:moveTo>
                  <a:lnTo>
                    <a:pt x="1" y="1660"/>
                  </a:lnTo>
                  <a:lnTo>
                    <a:pt x="6269" y="1660"/>
                  </a:lnTo>
                  <a:lnTo>
                    <a:pt x="590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49" name="Google Shape;4149;p42"/>
            <p:cNvSpPr/>
            <p:nvPr/>
          </p:nvSpPr>
          <p:spPr>
            <a:xfrm>
              <a:off x="3283125" y="3812550"/>
              <a:ext cx="156750" cy="30450"/>
            </a:xfrm>
            <a:custGeom>
              <a:avLst/>
              <a:gdLst/>
              <a:ahLst/>
              <a:cxnLst/>
              <a:rect l="l" t="t" r="r" b="b"/>
              <a:pathLst>
                <a:path w="6270" h="1218" extrusionOk="0">
                  <a:moveTo>
                    <a:pt x="1" y="1"/>
                  </a:moveTo>
                  <a:lnTo>
                    <a:pt x="1" y="1218"/>
                  </a:lnTo>
                  <a:lnTo>
                    <a:pt x="6269" y="1218"/>
                  </a:lnTo>
                  <a:lnTo>
                    <a:pt x="6269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0" name="Google Shape;4150;p42"/>
            <p:cNvSpPr/>
            <p:nvPr/>
          </p:nvSpPr>
          <p:spPr>
            <a:xfrm>
              <a:off x="3487775" y="3771075"/>
              <a:ext cx="156750" cy="41500"/>
            </a:xfrm>
            <a:custGeom>
              <a:avLst/>
              <a:gdLst/>
              <a:ahLst/>
              <a:cxnLst/>
              <a:rect l="l" t="t" r="r" b="b"/>
              <a:pathLst>
                <a:path w="6270" h="1660" extrusionOk="0">
                  <a:moveTo>
                    <a:pt x="370" y="0"/>
                  </a:moveTo>
                  <a:lnTo>
                    <a:pt x="1" y="1660"/>
                  </a:lnTo>
                  <a:lnTo>
                    <a:pt x="6270" y="1660"/>
                  </a:lnTo>
                  <a:lnTo>
                    <a:pt x="593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1" name="Google Shape;4151;p42"/>
            <p:cNvSpPr/>
            <p:nvPr/>
          </p:nvSpPr>
          <p:spPr>
            <a:xfrm>
              <a:off x="3487775" y="3812550"/>
              <a:ext cx="156750" cy="30450"/>
            </a:xfrm>
            <a:custGeom>
              <a:avLst/>
              <a:gdLst/>
              <a:ahLst/>
              <a:cxnLst/>
              <a:rect l="l" t="t" r="r" b="b"/>
              <a:pathLst>
                <a:path w="6270" h="1218" extrusionOk="0">
                  <a:moveTo>
                    <a:pt x="1" y="1"/>
                  </a:moveTo>
                  <a:lnTo>
                    <a:pt x="1" y="1218"/>
                  </a:lnTo>
                  <a:lnTo>
                    <a:pt x="6270" y="1218"/>
                  </a:lnTo>
                  <a:lnTo>
                    <a:pt x="6270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2" name="Google Shape;4152;p42"/>
            <p:cNvSpPr/>
            <p:nvPr/>
          </p:nvSpPr>
          <p:spPr>
            <a:xfrm>
              <a:off x="4583000" y="3567325"/>
              <a:ext cx="153050" cy="40600"/>
            </a:xfrm>
            <a:custGeom>
              <a:avLst/>
              <a:gdLst/>
              <a:ahLst/>
              <a:cxnLst/>
              <a:rect l="l" t="t" r="r" b="b"/>
              <a:pathLst>
                <a:path w="6122" h="1624" extrusionOk="0">
                  <a:moveTo>
                    <a:pt x="332" y="1"/>
                  </a:moveTo>
                  <a:lnTo>
                    <a:pt x="0" y="1623"/>
                  </a:lnTo>
                  <a:lnTo>
                    <a:pt x="6122" y="1623"/>
                  </a:lnTo>
                  <a:lnTo>
                    <a:pt x="5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3" name="Google Shape;4153;p42"/>
            <p:cNvSpPr/>
            <p:nvPr/>
          </p:nvSpPr>
          <p:spPr>
            <a:xfrm>
              <a:off x="4583000" y="3607900"/>
              <a:ext cx="153050" cy="29525"/>
            </a:xfrm>
            <a:custGeom>
              <a:avLst/>
              <a:gdLst/>
              <a:ahLst/>
              <a:cxnLst/>
              <a:rect l="l" t="t" r="r" b="b"/>
              <a:pathLst>
                <a:path w="6122" h="1181" extrusionOk="0">
                  <a:moveTo>
                    <a:pt x="0" y="0"/>
                  </a:moveTo>
                  <a:lnTo>
                    <a:pt x="0" y="1180"/>
                  </a:lnTo>
                  <a:lnTo>
                    <a:pt x="6122" y="1180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4" name="Google Shape;4154;p42"/>
            <p:cNvSpPr/>
            <p:nvPr/>
          </p:nvSpPr>
          <p:spPr>
            <a:xfrm>
              <a:off x="4583000" y="3669650"/>
              <a:ext cx="153050" cy="41525"/>
            </a:xfrm>
            <a:custGeom>
              <a:avLst/>
              <a:gdLst/>
              <a:ahLst/>
              <a:cxnLst/>
              <a:rect l="l" t="t" r="r" b="b"/>
              <a:pathLst>
                <a:path w="6122" h="1661" extrusionOk="0">
                  <a:moveTo>
                    <a:pt x="332" y="1"/>
                  </a:moveTo>
                  <a:lnTo>
                    <a:pt x="0" y="1660"/>
                  </a:lnTo>
                  <a:lnTo>
                    <a:pt x="6122" y="1660"/>
                  </a:lnTo>
                  <a:lnTo>
                    <a:pt x="5790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5" name="Google Shape;4155;p42"/>
            <p:cNvSpPr/>
            <p:nvPr/>
          </p:nvSpPr>
          <p:spPr>
            <a:xfrm>
              <a:off x="4583000" y="3711150"/>
              <a:ext cx="153050" cy="28600"/>
            </a:xfrm>
            <a:custGeom>
              <a:avLst/>
              <a:gdLst/>
              <a:ahLst/>
              <a:cxnLst/>
              <a:rect l="l" t="t" r="r" b="b"/>
              <a:pathLst>
                <a:path w="6122" h="1144" extrusionOk="0">
                  <a:moveTo>
                    <a:pt x="0" y="0"/>
                  </a:moveTo>
                  <a:lnTo>
                    <a:pt x="0" y="1143"/>
                  </a:lnTo>
                  <a:lnTo>
                    <a:pt x="6122" y="1143"/>
                  </a:lnTo>
                  <a:lnTo>
                    <a:pt x="6122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6" name="Google Shape;4156;p42"/>
            <p:cNvSpPr/>
            <p:nvPr/>
          </p:nvSpPr>
          <p:spPr>
            <a:xfrm>
              <a:off x="4583000" y="3772000"/>
              <a:ext cx="153050" cy="41500"/>
            </a:xfrm>
            <a:custGeom>
              <a:avLst/>
              <a:gdLst/>
              <a:ahLst/>
              <a:cxnLst/>
              <a:rect l="l" t="t" r="r" b="b"/>
              <a:pathLst>
                <a:path w="6122" h="1660" extrusionOk="0">
                  <a:moveTo>
                    <a:pt x="332" y="0"/>
                  </a:moveTo>
                  <a:lnTo>
                    <a:pt x="0" y="1660"/>
                  </a:lnTo>
                  <a:lnTo>
                    <a:pt x="6122" y="1660"/>
                  </a:lnTo>
                  <a:lnTo>
                    <a:pt x="579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7" name="Google Shape;4157;p42"/>
            <p:cNvSpPr/>
            <p:nvPr/>
          </p:nvSpPr>
          <p:spPr>
            <a:xfrm>
              <a:off x="4583000" y="3813475"/>
              <a:ext cx="153050" cy="29525"/>
            </a:xfrm>
            <a:custGeom>
              <a:avLst/>
              <a:gdLst/>
              <a:ahLst/>
              <a:cxnLst/>
              <a:rect l="l" t="t" r="r" b="b"/>
              <a:pathLst>
                <a:path w="6122" h="1181" extrusionOk="0">
                  <a:moveTo>
                    <a:pt x="0" y="1"/>
                  </a:moveTo>
                  <a:lnTo>
                    <a:pt x="0" y="1181"/>
                  </a:lnTo>
                  <a:lnTo>
                    <a:pt x="6122" y="1181"/>
                  </a:lnTo>
                  <a:lnTo>
                    <a:pt x="6122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8" name="Google Shape;4158;p42"/>
            <p:cNvSpPr/>
            <p:nvPr/>
          </p:nvSpPr>
          <p:spPr>
            <a:xfrm>
              <a:off x="4372800" y="3771075"/>
              <a:ext cx="155825" cy="41500"/>
            </a:xfrm>
            <a:custGeom>
              <a:avLst/>
              <a:gdLst/>
              <a:ahLst/>
              <a:cxnLst/>
              <a:rect l="l" t="t" r="r" b="b"/>
              <a:pathLst>
                <a:path w="6233" h="1660" extrusionOk="0">
                  <a:moveTo>
                    <a:pt x="333" y="0"/>
                  </a:moveTo>
                  <a:lnTo>
                    <a:pt x="1" y="1660"/>
                  </a:lnTo>
                  <a:lnTo>
                    <a:pt x="6233" y="1660"/>
                  </a:lnTo>
                  <a:lnTo>
                    <a:pt x="5901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59" name="Google Shape;4159;p42"/>
            <p:cNvSpPr/>
            <p:nvPr/>
          </p:nvSpPr>
          <p:spPr>
            <a:xfrm>
              <a:off x="4372800" y="3812550"/>
              <a:ext cx="155825" cy="30450"/>
            </a:xfrm>
            <a:custGeom>
              <a:avLst/>
              <a:gdLst/>
              <a:ahLst/>
              <a:cxnLst/>
              <a:rect l="l" t="t" r="r" b="b"/>
              <a:pathLst>
                <a:path w="6233" h="1218" extrusionOk="0">
                  <a:moveTo>
                    <a:pt x="1" y="1"/>
                  </a:moveTo>
                  <a:lnTo>
                    <a:pt x="1" y="1218"/>
                  </a:lnTo>
                  <a:lnTo>
                    <a:pt x="6233" y="1218"/>
                  </a:lnTo>
                  <a:lnTo>
                    <a:pt x="6233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0" name="Google Shape;4160;p42"/>
            <p:cNvSpPr/>
            <p:nvPr/>
          </p:nvSpPr>
          <p:spPr>
            <a:xfrm>
              <a:off x="4167225" y="3771075"/>
              <a:ext cx="156750" cy="41500"/>
            </a:xfrm>
            <a:custGeom>
              <a:avLst/>
              <a:gdLst/>
              <a:ahLst/>
              <a:cxnLst/>
              <a:rect l="l" t="t" r="r" b="b"/>
              <a:pathLst>
                <a:path w="6270" h="1660" extrusionOk="0">
                  <a:moveTo>
                    <a:pt x="332" y="0"/>
                  </a:moveTo>
                  <a:lnTo>
                    <a:pt x="0" y="1660"/>
                  </a:lnTo>
                  <a:lnTo>
                    <a:pt x="6269" y="1660"/>
                  </a:lnTo>
                  <a:lnTo>
                    <a:pt x="590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1" name="Google Shape;4161;p42"/>
            <p:cNvSpPr/>
            <p:nvPr/>
          </p:nvSpPr>
          <p:spPr>
            <a:xfrm>
              <a:off x="4167225" y="3812550"/>
              <a:ext cx="156750" cy="30450"/>
            </a:xfrm>
            <a:custGeom>
              <a:avLst/>
              <a:gdLst/>
              <a:ahLst/>
              <a:cxnLst/>
              <a:rect l="l" t="t" r="r" b="b"/>
              <a:pathLst>
                <a:path w="6270" h="1218" extrusionOk="0">
                  <a:moveTo>
                    <a:pt x="0" y="1"/>
                  </a:moveTo>
                  <a:lnTo>
                    <a:pt x="0" y="1218"/>
                  </a:lnTo>
                  <a:lnTo>
                    <a:pt x="6269" y="1218"/>
                  </a:lnTo>
                  <a:lnTo>
                    <a:pt x="6269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2" name="Google Shape;4162;p42"/>
            <p:cNvSpPr/>
            <p:nvPr/>
          </p:nvSpPr>
          <p:spPr>
            <a:xfrm>
              <a:off x="4134950" y="3288000"/>
              <a:ext cx="425025" cy="399200"/>
            </a:xfrm>
            <a:custGeom>
              <a:avLst/>
              <a:gdLst/>
              <a:ahLst/>
              <a:cxnLst/>
              <a:rect l="l" t="t" r="r" b="b"/>
              <a:pathLst>
                <a:path w="17001" h="15968" extrusionOk="0">
                  <a:moveTo>
                    <a:pt x="8519" y="0"/>
                  </a:moveTo>
                  <a:lnTo>
                    <a:pt x="7634" y="37"/>
                  </a:lnTo>
                  <a:lnTo>
                    <a:pt x="6786" y="185"/>
                  </a:lnTo>
                  <a:lnTo>
                    <a:pt x="5975" y="369"/>
                  </a:lnTo>
                  <a:lnTo>
                    <a:pt x="5200" y="627"/>
                  </a:lnTo>
                  <a:lnTo>
                    <a:pt x="4463" y="959"/>
                  </a:lnTo>
                  <a:lnTo>
                    <a:pt x="3762" y="1365"/>
                  </a:lnTo>
                  <a:lnTo>
                    <a:pt x="3098" y="1844"/>
                  </a:lnTo>
                  <a:lnTo>
                    <a:pt x="2508" y="2360"/>
                  </a:lnTo>
                  <a:lnTo>
                    <a:pt x="1955" y="2914"/>
                  </a:lnTo>
                  <a:lnTo>
                    <a:pt x="1476" y="3540"/>
                  </a:lnTo>
                  <a:lnTo>
                    <a:pt x="1033" y="4167"/>
                  </a:lnTo>
                  <a:lnTo>
                    <a:pt x="664" y="4868"/>
                  </a:lnTo>
                  <a:lnTo>
                    <a:pt x="406" y="5606"/>
                  </a:lnTo>
                  <a:lnTo>
                    <a:pt x="185" y="6380"/>
                  </a:lnTo>
                  <a:lnTo>
                    <a:pt x="74" y="7191"/>
                  </a:lnTo>
                  <a:lnTo>
                    <a:pt x="38" y="7560"/>
                  </a:lnTo>
                  <a:lnTo>
                    <a:pt x="1" y="8002"/>
                  </a:lnTo>
                  <a:lnTo>
                    <a:pt x="38" y="8408"/>
                  </a:lnTo>
                  <a:lnTo>
                    <a:pt x="74" y="8814"/>
                  </a:lnTo>
                  <a:lnTo>
                    <a:pt x="185" y="9588"/>
                  </a:lnTo>
                  <a:lnTo>
                    <a:pt x="406" y="10362"/>
                  </a:lnTo>
                  <a:lnTo>
                    <a:pt x="664" y="11100"/>
                  </a:lnTo>
                  <a:lnTo>
                    <a:pt x="1033" y="11801"/>
                  </a:lnTo>
                  <a:lnTo>
                    <a:pt x="1476" y="12464"/>
                  </a:lnTo>
                  <a:lnTo>
                    <a:pt x="1955" y="13054"/>
                  </a:lnTo>
                  <a:lnTo>
                    <a:pt x="2508" y="13644"/>
                  </a:lnTo>
                  <a:lnTo>
                    <a:pt x="3098" y="14161"/>
                  </a:lnTo>
                  <a:lnTo>
                    <a:pt x="3762" y="14603"/>
                  </a:lnTo>
                  <a:lnTo>
                    <a:pt x="4463" y="15009"/>
                  </a:lnTo>
                  <a:lnTo>
                    <a:pt x="5200" y="15341"/>
                  </a:lnTo>
                  <a:lnTo>
                    <a:pt x="5975" y="15599"/>
                  </a:lnTo>
                  <a:lnTo>
                    <a:pt x="6786" y="15820"/>
                  </a:lnTo>
                  <a:lnTo>
                    <a:pt x="7634" y="15931"/>
                  </a:lnTo>
                  <a:lnTo>
                    <a:pt x="8519" y="15968"/>
                  </a:lnTo>
                  <a:lnTo>
                    <a:pt x="9367" y="15931"/>
                  </a:lnTo>
                  <a:lnTo>
                    <a:pt x="10215" y="15820"/>
                  </a:lnTo>
                  <a:lnTo>
                    <a:pt x="11027" y="15599"/>
                  </a:lnTo>
                  <a:lnTo>
                    <a:pt x="11801" y="15341"/>
                  </a:lnTo>
                  <a:lnTo>
                    <a:pt x="12575" y="15009"/>
                  </a:lnTo>
                  <a:lnTo>
                    <a:pt x="13276" y="14603"/>
                  </a:lnTo>
                  <a:lnTo>
                    <a:pt x="13903" y="14161"/>
                  </a:lnTo>
                  <a:lnTo>
                    <a:pt x="14530" y="13644"/>
                  </a:lnTo>
                  <a:lnTo>
                    <a:pt x="15083" y="13054"/>
                  </a:lnTo>
                  <a:lnTo>
                    <a:pt x="15562" y="12464"/>
                  </a:lnTo>
                  <a:lnTo>
                    <a:pt x="15968" y="11801"/>
                  </a:lnTo>
                  <a:lnTo>
                    <a:pt x="16337" y="11100"/>
                  </a:lnTo>
                  <a:lnTo>
                    <a:pt x="16632" y="10362"/>
                  </a:lnTo>
                  <a:lnTo>
                    <a:pt x="16853" y="9588"/>
                  </a:lnTo>
                  <a:lnTo>
                    <a:pt x="16964" y="8814"/>
                  </a:lnTo>
                  <a:lnTo>
                    <a:pt x="17000" y="8408"/>
                  </a:lnTo>
                  <a:lnTo>
                    <a:pt x="17000" y="8002"/>
                  </a:lnTo>
                  <a:lnTo>
                    <a:pt x="17000" y="7560"/>
                  </a:lnTo>
                  <a:lnTo>
                    <a:pt x="16964" y="7191"/>
                  </a:lnTo>
                  <a:lnTo>
                    <a:pt x="16853" y="6380"/>
                  </a:lnTo>
                  <a:lnTo>
                    <a:pt x="16632" y="5606"/>
                  </a:lnTo>
                  <a:lnTo>
                    <a:pt x="16337" y="4868"/>
                  </a:lnTo>
                  <a:lnTo>
                    <a:pt x="15968" y="4167"/>
                  </a:lnTo>
                  <a:lnTo>
                    <a:pt x="15562" y="3540"/>
                  </a:lnTo>
                  <a:lnTo>
                    <a:pt x="15083" y="2914"/>
                  </a:lnTo>
                  <a:lnTo>
                    <a:pt x="14530" y="2360"/>
                  </a:lnTo>
                  <a:lnTo>
                    <a:pt x="13903" y="1844"/>
                  </a:lnTo>
                  <a:lnTo>
                    <a:pt x="13276" y="1365"/>
                  </a:lnTo>
                  <a:lnTo>
                    <a:pt x="12575" y="959"/>
                  </a:lnTo>
                  <a:lnTo>
                    <a:pt x="11801" y="627"/>
                  </a:lnTo>
                  <a:lnTo>
                    <a:pt x="11027" y="369"/>
                  </a:lnTo>
                  <a:lnTo>
                    <a:pt x="10215" y="185"/>
                  </a:lnTo>
                  <a:lnTo>
                    <a:pt x="9367" y="37"/>
                  </a:lnTo>
                  <a:lnTo>
                    <a:pt x="851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3" name="Google Shape;4163;p42"/>
            <p:cNvSpPr/>
            <p:nvPr/>
          </p:nvSpPr>
          <p:spPr>
            <a:xfrm>
              <a:off x="4194875" y="3344225"/>
              <a:ext cx="306100" cy="286750"/>
            </a:xfrm>
            <a:custGeom>
              <a:avLst/>
              <a:gdLst/>
              <a:ahLst/>
              <a:cxnLst/>
              <a:rect l="l" t="t" r="r" b="b"/>
              <a:pathLst>
                <a:path w="12244" h="11470" extrusionOk="0">
                  <a:moveTo>
                    <a:pt x="6122" y="406"/>
                  </a:moveTo>
                  <a:lnTo>
                    <a:pt x="6675" y="443"/>
                  </a:lnTo>
                  <a:lnTo>
                    <a:pt x="7265" y="517"/>
                  </a:lnTo>
                  <a:lnTo>
                    <a:pt x="7818" y="628"/>
                  </a:lnTo>
                  <a:lnTo>
                    <a:pt x="8335" y="812"/>
                  </a:lnTo>
                  <a:lnTo>
                    <a:pt x="8814" y="1033"/>
                  </a:lnTo>
                  <a:lnTo>
                    <a:pt x="9293" y="1328"/>
                  </a:lnTo>
                  <a:lnTo>
                    <a:pt x="9736" y="1623"/>
                  </a:lnTo>
                  <a:lnTo>
                    <a:pt x="10141" y="1955"/>
                  </a:lnTo>
                  <a:lnTo>
                    <a:pt x="10510" y="2361"/>
                  </a:lnTo>
                  <a:lnTo>
                    <a:pt x="10842" y="2767"/>
                  </a:lnTo>
                  <a:lnTo>
                    <a:pt x="11100" y="3209"/>
                  </a:lnTo>
                  <a:lnTo>
                    <a:pt x="11358" y="3652"/>
                  </a:lnTo>
                  <a:lnTo>
                    <a:pt x="11543" y="4168"/>
                  </a:lnTo>
                  <a:lnTo>
                    <a:pt x="11690" y="4647"/>
                  </a:lnTo>
                  <a:lnTo>
                    <a:pt x="11764" y="5200"/>
                  </a:lnTo>
                  <a:lnTo>
                    <a:pt x="11801" y="5753"/>
                  </a:lnTo>
                  <a:lnTo>
                    <a:pt x="11764" y="6270"/>
                  </a:lnTo>
                  <a:lnTo>
                    <a:pt x="11690" y="6823"/>
                  </a:lnTo>
                  <a:lnTo>
                    <a:pt x="11543" y="7339"/>
                  </a:lnTo>
                  <a:lnTo>
                    <a:pt x="11358" y="7818"/>
                  </a:lnTo>
                  <a:lnTo>
                    <a:pt x="11100" y="8298"/>
                  </a:lnTo>
                  <a:lnTo>
                    <a:pt x="10842" y="8703"/>
                  </a:lnTo>
                  <a:lnTo>
                    <a:pt x="10510" y="9146"/>
                  </a:lnTo>
                  <a:lnTo>
                    <a:pt x="10141" y="9515"/>
                  </a:lnTo>
                  <a:lnTo>
                    <a:pt x="9736" y="9847"/>
                  </a:lnTo>
                  <a:lnTo>
                    <a:pt x="9293" y="10179"/>
                  </a:lnTo>
                  <a:lnTo>
                    <a:pt x="8814" y="10437"/>
                  </a:lnTo>
                  <a:lnTo>
                    <a:pt x="8335" y="10658"/>
                  </a:lnTo>
                  <a:lnTo>
                    <a:pt x="7818" y="10842"/>
                  </a:lnTo>
                  <a:lnTo>
                    <a:pt x="7265" y="10953"/>
                  </a:lnTo>
                  <a:lnTo>
                    <a:pt x="6675" y="11064"/>
                  </a:lnTo>
                  <a:lnTo>
                    <a:pt x="5532" y="11064"/>
                  </a:lnTo>
                  <a:lnTo>
                    <a:pt x="4979" y="10953"/>
                  </a:lnTo>
                  <a:lnTo>
                    <a:pt x="4426" y="10842"/>
                  </a:lnTo>
                  <a:lnTo>
                    <a:pt x="3909" y="10658"/>
                  </a:lnTo>
                  <a:lnTo>
                    <a:pt x="3393" y="10437"/>
                  </a:lnTo>
                  <a:lnTo>
                    <a:pt x="2951" y="10179"/>
                  </a:lnTo>
                  <a:lnTo>
                    <a:pt x="2508" y="9847"/>
                  </a:lnTo>
                  <a:lnTo>
                    <a:pt x="2103" y="9515"/>
                  </a:lnTo>
                  <a:lnTo>
                    <a:pt x="1734" y="9146"/>
                  </a:lnTo>
                  <a:lnTo>
                    <a:pt x="1402" y="8703"/>
                  </a:lnTo>
                  <a:lnTo>
                    <a:pt x="1107" y="8298"/>
                  </a:lnTo>
                  <a:lnTo>
                    <a:pt x="886" y="7818"/>
                  </a:lnTo>
                  <a:lnTo>
                    <a:pt x="701" y="7339"/>
                  </a:lnTo>
                  <a:lnTo>
                    <a:pt x="554" y="6823"/>
                  </a:lnTo>
                  <a:lnTo>
                    <a:pt x="443" y="6270"/>
                  </a:lnTo>
                  <a:lnTo>
                    <a:pt x="443" y="5753"/>
                  </a:lnTo>
                  <a:lnTo>
                    <a:pt x="443" y="5200"/>
                  </a:lnTo>
                  <a:lnTo>
                    <a:pt x="554" y="4647"/>
                  </a:lnTo>
                  <a:lnTo>
                    <a:pt x="701" y="4168"/>
                  </a:lnTo>
                  <a:lnTo>
                    <a:pt x="886" y="3652"/>
                  </a:lnTo>
                  <a:lnTo>
                    <a:pt x="1107" y="3209"/>
                  </a:lnTo>
                  <a:lnTo>
                    <a:pt x="1402" y="2767"/>
                  </a:lnTo>
                  <a:lnTo>
                    <a:pt x="1734" y="2361"/>
                  </a:lnTo>
                  <a:lnTo>
                    <a:pt x="2103" y="1955"/>
                  </a:lnTo>
                  <a:lnTo>
                    <a:pt x="2508" y="1623"/>
                  </a:lnTo>
                  <a:lnTo>
                    <a:pt x="2951" y="1328"/>
                  </a:lnTo>
                  <a:lnTo>
                    <a:pt x="3393" y="1033"/>
                  </a:lnTo>
                  <a:lnTo>
                    <a:pt x="3909" y="812"/>
                  </a:lnTo>
                  <a:lnTo>
                    <a:pt x="4426" y="628"/>
                  </a:lnTo>
                  <a:lnTo>
                    <a:pt x="4979" y="517"/>
                  </a:lnTo>
                  <a:lnTo>
                    <a:pt x="5532" y="443"/>
                  </a:lnTo>
                  <a:lnTo>
                    <a:pt x="6122" y="406"/>
                  </a:lnTo>
                  <a:close/>
                  <a:moveTo>
                    <a:pt x="6122" y="1"/>
                  </a:moveTo>
                  <a:lnTo>
                    <a:pt x="5495" y="38"/>
                  </a:lnTo>
                  <a:lnTo>
                    <a:pt x="4868" y="111"/>
                  </a:lnTo>
                  <a:lnTo>
                    <a:pt x="4278" y="259"/>
                  </a:lnTo>
                  <a:lnTo>
                    <a:pt x="3725" y="443"/>
                  </a:lnTo>
                  <a:lnTo>
                    <a:pt x="3209" y="701"/>
                  </a:lnTo>
                  <a:lnTo>
                    <a:pt x="2693" y="960"/>
                  </a:lnTo>
                  <a:lnTo>
                    <a:pt x="2213" y="1291"/>
                  </a:lnTo>
                  <a:lnTo>
                    <a:pt x="1771" y="1660"/>
                  </a:lnTo>
                  <a:lnTo>
                    <a:pt x="1402" y="2103"/>
                  </a:lnTo>
                  <a:lnTo>
                    <a:pt x="1033" y="2545"/>
                  </a:lnTo>
                  <a:lnTo>
                    <a:pt x="738" y="2988"/>
                  </a:lnTo>
                  <a:lnTo>
                    <a:pt x="480" y="3504"/>
                  </a:lnTo>
                  <a:lnTo>
                    <a:pt x="259" y="4020"/>
                  </a:lnTo>
                  <a:lnTo>
                    <a:pt x="111" y="4573"/>
                  </a:lnTo>
                  <a:lnTo>
                    <a:pt x="37" y="5163"/>
                  </a:lnTo>
                  <a:lnTo>
                    <a:pt x="1" y="5753"/>
                  </a:lnTo>
                  <a:lnTo>
                    <a:pt x="37" y="6343"/>
                  </a:lnTo>
                  <a:lnTo>
                    <a:pt x="111" y="6897"/>
                  </a:lnTo>
                  <a:lnTo>
                    <a:pt x="259" y="7450"/>
                  </a:lnTo>
                  <a:lnTo>
                    <a:pt x="480" y="7966"/>
                  </a:lnTo>
                  <a:lnTo>
                    <a:pt x="738" y="8482"/>
                  </a:lnTo>
                  <a:lnTo>
                    <a:pt x="1033" y="8962"/>
                  </a:lnTo>
                  <a:lnTo>
                    <a:pt x="1402" y="9404"/>
                  </a:lnTo>
                  <a:lnTo>
                    <a:pt x="1771" y="9810"/>
                  </a:lnTo>
                  <a:lnTo>
                    <a:pt x="2213" y="10179"/>
                  </a:lnTo>
                  <a:lnTo>
                    <a:pt x="2693" y="10510"/>
                  </a:lnTo>
                  <a:lnTo>
                    <a:pt x="3209" y="10805"/>
                  </a:lnTo>
                  <a:lnTo>
                    <a:pt x="3725" y="11027"/>
                  </a:lnTo>
                  <a:lnTo>
                    <a:pt x="4278" y="11211"/>
                  </a:lnTo>
                  <a:lnTo>
                    <a:pt x="4868" y="11359"/>
                  </a:lnTo>
                  <a:lnTo>
                    <a:pt x="5495" y="11469"/>
                  </a:lnTo>
                  <a:lnTo>
                    <a:pt x="6749" y="11469"/>
                  </a:lnTo>
                  <a:lnTo>
                    <a:pt x="7339" y="11359"/>
                  </a:lnTo>
                  <a:lnTo>
                    <a:pt x="7929" y="11211"/>
                  </a:lnTo>
                  <a:lnTo>
                    <a:pt x="8482" y="11027"/>
                  </a:lnTo>
                  <a:lnTo>
                    <a:pt x="9035" y="10805"/>
                  </a:lnTo>
                  <a:lnTo>
                    <a:pt x="9515" y="10510"/>
                  </a:lnTo>
                  <a:lnTo>
                    <a:pt x="9994" y="10179"/>
                  </a:lnTo>
                  <a:lnTo>
                    <a:pt x="10436" y="9810"/>
                  </a:lnTo>
                  <a:lnTo>
                    <a:pt x="10842" y="9404"/>
                  </a:lnTo>
                  <a:lnTo>
                    <a:pt x="11174" y="8962"/>
                  </a:lnTo>
                  <a:lnTo>
                    <a:pt x="11506" y="8482"/>
                  </a:lnTo>
                  <a:lnTo>
                    <a:pt x="11764" y="7966"/>
                  </a:lnTo>
                  <a:lnTo>
                    <a:pt x="11948" y="7450"/>
                  </a:lnTo>
                  <a:lnTo>
                    <a:pt x="12096" y="6897"/>
                  </a:lnTo>
                  <a:lnTo>
                    <a:pt x="12206" y="6343"/>
                  </a:lnTo>
                  <a:lnTo>
                    <a:pt x="12243" y="5753"/>
                  </a:lnTo>
                  <a:lnTo>
                    <a:pt x="12206" y="5163"/>
                  </a:lnTo>
                  <a:lnTo>
                    <a:pt x="12096" y="4573"/>
                  </a:lnTo>
                  <a:lnTo>
                    <a:pt x="11948" y="4020"/>
                  </a:lnTo>
                  <a:lnTo>
                    <a:pt x="11764" y="3504"/>
                  </a:lnTo>
                  <a:lnTo>
                    <a:pt x="11506" y="2988"/>
                  </a:lnTo>
                  <a:lnTo>
                    <a:pt x="11174" y="2545"/>
                  </a:lnTo>
                  <a:lnTo>
                    <a:pt x="10842" y="2103"/>
                  </a:lnTo>
                  <a:lnTo>
                    <a:pt x="10436" y="1660"/>
                  </a:lnTo>
                  <a:lnTo>
                    <a:pt x="9994" y="1291"/>
                  </a:lnTo>
                  <a:lnTo>
                    <a:pt x="9515" y="960"/>
                  </a:lnTo>
                  <a:lnTo>
                    <a:pt x="9035" y="701"/>
                  </a:lnTo>
                  <a:lnTo>
                    <a:pt x="8482" y="443"/>
                  </a:lnTo>
                  <a:lnTo>
                    <a:pt x="7929" y="259"/>
                  </a:lnTo>
                  <a:lnTo>
                    <a:pt x="7339" y="111"/>
                  </a:lnTo>
                  <a:lnTo>
                    <a:pt x="6749" y="38"/>
                  </a:lnTo>
                  <a:lnTo>
                    <a:pt x="6122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4" name="Google Shape;4164;p42"/>
            <p:cNvSpPr/>
            <p:nvPr/>
          </p:nvSpPr>
          <p:spPr>
            <a:xfrm>
              <a:off x="4262175" y="3406925"/>
              <a:ext cx="171500" cy="161350"/>
            </a:xfrm>
            <a:custGeom>
              <a:avLst/>
              <a:gdLst/>
              <a:ahLst/>
              <a:cxnLst/>
              <a:rect l="l" t="t" r="r" b="b"/>
              <a:pathLst>
                <a:path w="6860" h="6454" extrusionOk="0">
                  <a:moveTo>
                    <a:pt x="3430" y="406"/>
                  </a:moveTo>
                  <a:lnTo>
                    <a:pt x="3725" y="443"/>
                  </a:lnTo>
                  <a:lnTo>
                    <a:pt x="4020" y="480"/>
                  </a:lnTo>
                  <a:lnTo>
                    <a:pt x="4315" y="554"/>
                  </a:lnTo>
                  <a:lnTo>
                    <a:pt x="4573" y="627"/>
                  </a:lnTo>
                  <a:lnTo>
                    <a:pt x="4831" y="738"/>
                  </a:lnTo>
                  <a:lnTo>
                    <a:pt x="5089" y="885"/>
                  </a:lnTo>
                  <a:lnTo>
                    <a:pt x="5311" y="1070"/>
                  </a:lnTo>
                  <a:lnTo>
                    <a:pt x="5532" y="1254"/>
                  </a:lnTo>
                  <a:lnTo>
                    <a:pt x="5716" y="1439"/>
                  </a:lnTo>
                  <a:lnTo>
                    <a:pt x="5901" y="1660"/>
                  </a:lnTo>
                  <a:lnTo>
                    <a:pt x="6048" y="1881"/>
                  </a:lnTo>
                  <a:lnTo>
                    <a:pt x="6196" y="2139"/>
                  </a:lnTo>
                  <a:lnTo>
                    <a:pt x="6269" y="2397"/>
                  </a:lnTo>
                  <a:lnTo>
                    <a:pt x="6343" y="2655"/>
                  </a:lnTo>
                  <a:lnTo>
                    <a:pt x="6417" y="2950"/>
                  </a:lnTo>
                  <a:lnTo>
                    <a:pt x="6417" y="3245"/>
                  </a:lnTo>
                  <a:lnTo>
                    <a:pt x="6417" y="3504"/>
                  </a:lnTo>
                  <a:lnTo>
                    <a:pt x="6343" y="3799"/>
                  </a:lnTo>
                  <a:lnTo>
                    <a:pt x="6269" y="4057"/>
                  </a:lnTo>
                  <a:lnTo>
                    <a:pt x="6196" y="4315"/>
                  </a:lnTo>
                  <a:lnTo>
                    <a:pt x="6048" y="4573"/>
                  </a:lnTo>
                  <a:lnTo>
                    <a:pt x="5901" y="4794"/>
                  </a:lnTo>
                  <a:lnTo>
                    <a:pt x="5716" y="5015"/>
                  </a:lnTo>
                  <a:lnTo>
                    <a:pt x="5532" y="5237"/>
                  </a:lnTo>
                  <a:lnTo>
                    <a:pt x="5311" y="5421"/>
                  </a:lnTo>
                  <a:lnTo>
                    <a:pt x="5089" y="5569"/>
                  </a:lnTo>
                  <a:lnTo>
                    <a:pt x="4831" y="5716"/>
                  </a:lnTo>
                  <a:lnTo>
                    <a:pt x="4573" y="5827"/>
                  </a:lnTo>
                  <a:lnTo>
                    <a:pt x="4315" y="5937"/>
                  </a:lnTo>
                  <a:lnTo>
                    <a:pt x="4020" y="5974"/>
                  </a:lnTo>
                  <a:lnTo>
                    <a:pt x="3725" y="6048"/>
                  </a:lnTo>
                  <a:lnTo>
                    <a:pt x="3098" y="6048"/>
                  </a:lnTo>
                  <a:lnTo>
                    <a:pt x="2803" y="5974"/>
                  </a:lnTo>
                  <a:lnTo>
                    <a:pt x="2545" y="5937"/>
                  </a:lnTo>
                  <a:lnTo>
                    <a:pt x="2250" y="5827"/>
                  </a:lnTo>
                  <a:lnTo>
                    <a:pt x="1992" y="5716"/>
                  </a:lnTo>
                  <a:lnTo>
                    <a:pt x="1734" y="5569"/>
                  </a:lnTo>
                  <a:lnTo>
                    <a:pt x="1512" y="5421"/>
                  </a:lnTo>
                  <a:lnTo>
                    <a:pt x="1291" y="5237"/>
                  </a:lnTo>
                  <a:lnTo>
                    <a:pt x="1107" y="5015"/>
                  </a:lnTo>
                  <a:lnTo>
                    <a:pt x="922" y="4794"/>
                  </a:lnTo>
                  <a:lnTo>
                    <a:pt x="775" y="4573"/>
                  </a:lnTo>
                  <a:lnTo>
                    <a:pt x="664" y="4315"/>
                  </a:lnTo>
                  <a:lnTo>
                    <a:pt x="554" y="4057"/>
                  </a:lnTo>
                  <a:lnTo>
                    <a:pt x="480" y="3799"/>
                  </a:lnTo>
                  <a:lnTo>
                    <a:pt x="443" y="3504"/>
                  </a:lnTo>
                  <a:lnTo>
                    <a:pt x="406" y="3245"/>
                  </a:lnTo>
                  <a:lnTo>
                    <a:pt x="443" y="2950"/>
                  </a:lnTo>
                  <a:lnTo>
                    <a:pt x="480" y="2655"/>
                  </a:lnTo>
                  <a:lnTo>
                    <a:pt x="554" y="2397"/>
                  </a:lnTo>
                  <a:lnTo>
                    <a:pt x="664" y="2139"/>
                  </a:lnTo>
                  <a:lnTo>
                    <a:pt x="775" y="1881"/>
                  </a:lnTo>
                  <a:lnTo>
                    <a:pt x="922" y="1660"/>
                  </a:lnTo>
                  <a:lnTo>
                    <a:pt x="1107" y="1439"/>
                  </a:lnTo>
                  <a:lnTo>
                    <a:pt x="1291" y="1254"/>
                  </a:lnTo>
                  <a:lnTo>
                    <a:pt x="1512" y="1070"/>
                  </a:lnTo>
                  <a:lnTo>
                    <a:pt x="1734" y="885"/>
                  </a:lnTo>
                  <a:lnTo>
                    <a:pt x="1992" y="738"/>
                  </a:lnTo>
                  <a:lnTo>
                    <a:pt x="2250" y="627"/>
                  </a:lnTo>
                  <a:lnTo>
                    <a:pt x="2545" y="554"/>
                  </a:lnTo>
                  <a:lnTo>
                    <a:pt x="2803" y="480"/>
                  </a:lnTo>
                  <a:lnTo>
                    <a:pt x="3098" y="443"/>
                  </a:lnTo>
                  <a:lnTo>
                    <a:pt x="3430" y="406"/>
                  </a:lnTo>
                  <a:close/>
                  <a:moveTo>
                    <a:pt x="3430" y="0"/>
                  </a:moveTo>
                  <a:lnTo>
                    <a:pt x="3061" y="37"/>
                  </a:lnTo>
                  <a:lnTo>
                    <a:pt x="2729" y="74"/>
                  </a:lnTo>
                  <a:lnTo>
                    <a:pt x="2397" y="148"/>
                  </a:lnTo>
                  <a:lnTo>
                    <a:pt x="2102" y="259"/>
                  </a:lnTo>
                  <a:lnTo>
                    <a:pt x="1771" y="406"/>
                  </a:lnTo>
                  <a:lnTo>
                    <a:pt x="1512" y="554"/>
                  </a:lnTo>
                  <a:lnTo>
                    <a:pt x="1254" y="738"/>
                  </a:lnTo>
                  <a:lnTo>
                    <a:pt x="996" y="959"/>
                  </a:lnTo>
                  <a:lnTo>
                    <a:pt x="775" y="1180"/>
                  </a:lnTo>
                  <a:lnTo>
                    <a:pt x="591" y="1439"/>
                  </a:lnTo>
                  <a:lnTo>
                    <a:pt x="406" y="1697"/>
                  </a:lnTo>
                  <a:lnTo>
                    <a:pt x="259" y="1992"/>
                  </a:lnTo>
                  <a:lnTo>
                    <a:pt x="148" y="2287"/>
                  </a:lnTo>
                  <a:lnTo>
                    <a:pt x="37" y="2582"/>
                  </a:lnTo>
                  <a:lnTo>
                    <a:pt x="1" y="2914"/>
                  </a:lnTo>
                  <a:lnTo>
                    <a:pt x="1" y="3245"/>
                  </a:lnTo>
                  <a:lnTo>
                    <a:pt x="1" y="3577"/>
                  </a:lnTo>
                  <a:lnTo>
                    <a:pt x="37" y="3872"/>
                  </a:lnTo>
                  <a:lnTo>
                    <a:pt x="148" y="4204"/>
                  </a:lnTo>
                  <a:lnTo>
                    <a:pt x="259" y="4499"/>
                  </a:lnTo>
                  <a:lnTo>
                    <a:pt x="406" y="4757"/>
                  </a:lnTo>
                  <a:lnTo>
                    <a:pt x="591" y="5052"/>
                  </a:lnTo>
                  <a:lnTo>
                    <a:pt x="775" y="5274"/>
                  </a:lnTo>
                  <a:lnTo>
                    <a:pt x="996" y="5495"/>
                  </a:lnTo>
                  <a:lnTo>
                    <a:pt x="1254" y="5716"/>
                  </a:lnTo>
                  <a:lnTo>
                    <a:pt x="1512" y="5900"/>
                  </a:lnTo>
                  <a:lnTo>
                    <a:pt x="1771" y="6085"/>
                  </a:lnTo>
                  <a:lnTo>
                    <a:pt x="2102" y="6195"/>
                  </a:lnTo>
                  <a:lnTo>
                    <a:pt x="2397" y="6306"/>
                  </a:lnTo>
                  <a:lnTo>
                    <a:pt x="2729" y="6380"/>
                  </a:lnTo>
                  <a:lnTo>
                    <a:pt x="3061" y="6454"/>
                  </a:lnTo>
                  <a:lnTo>
                    <a:pt x="3762" y="6454"/>
                  </a:lnTo>
                  <a:lnTo>
                    <a:pt x="4131" y="6380"/>
                  </a:lnTo>
                  <a:lnTo>
                    <a:pt x="4426" y="6306"/>
                  </a:lnTo>
                  <a:lnTo>
                    <a:pt x="4758" y="6195"/>
                  </a:lnTo>
                  <a:lnTo>
                    <a:pt x="5053" y="6085"/>
                  </a:lnTo>
                  <a:lnTo>
                    <a:pt x="5348" y="5900"/>
                  </a:lnTo>
                  <a:lnTo>
                    <a:pt x="5606" y="5716"/>
                  </a:lnTo>
                  <a:lnTo>
                    <a:pt x="5864" y="5495"/>
                  </a:lnTo>
                  <a:lnTo>
                    <a:pt x="6085" y="5274"/>
                  </a:lnTo>
                  <a:lnTo>
                    <a:pt x="6269" y="5052"/>
                  </a:lnTo>
                  <a:lnTo>
                    <a:pt x="6454" y="4757"/>
                  </a:lnTo>
                  <a:lnTo>
                    <a:pt x="6601" y="4499"/>
                  </a:lnTo>
                  <a:lnTo>
                    <a:pt x="6712" y="4204"/>
                  </a:lnTo>
                  <a:lnTo>
                    <a:pt x="6786" y="3872"/>
                  </a:lnTo>
                  <a:lnTo>
                    <a:pt x="6823" y="3577"/>
                  </a:lnTo>
                  <a:lnTo>
                    <a:pt x="6859" y="3245"/>
                  </a:lnTo>
                  <a:lnTo>
                    <a:pt x="6823" y="2914"/>
                  </a:lnTo>
                  <a:lnTo>
                    <a:pt x="6786" y="2582"/>
                  </a:lnTo>
                  <a:lnTo>
                    <a:pt x="6712" y="2287"/>
                  </a:lnTo>
                  <a:lnTo>
                    <a:pt x="6601" y="1992"/>
                  </a:lnTo>
                  <a:lnTo>
                    <a:pt x="6454" y="1697"/>
                  </a:lnTo>
                  <a:lnTo>
                    <a:pt x="6269" y="1439"/>
                  </a:lnTo>
                  <a:lnTo>
                    <a:pt x="6085" y="1180"/>
                  </a:lnTo>
                  <a:lnTo>
                    <a:pt x="5864" y="959"/>
                  </a:lnTo>
                  <a:lnTo>
                    <a:pt x="5606" y="738"/>
                  </a:lnTo>
                  <a:lnTo>
                    <a:pt x="5348" y="554"/>
                  </a:lnTo>
                  <a:lnTo>
                    <a:pt x="5053" y="406"/>
                  </a:lnTo>
                  <a:lnTo>
                    <a:pt x="4758" y="259"/>
                  </a:lnTo>
                  <a:lnTo>
                    <a:pt x="4426" y="148"/>
                  </a:lnTo>
                  <a:lnTo>
                    <a:pt x="4131" y="74"/>
                  </a:lnTo>
                  <a:lnTo>
                    <a:pt x="3762" y="37"/>
                  </a:lnTo>
                  <a:lnTo>
                    <a:pt x="343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5" name="Google Shape;4165;p42"/>
            <p:cNvSpPr/>
            <p:nvPr/>
          </p:nvSpPr>
          <p:spPr>
            <a:xfrm>
              <a:off x="4314725" y="3456700"/>
              <a:ext cx="66400" cy="61800"/>
            </a:xfrm>
            <a:custGeom>
              <a:avLst/>
              <a:gdLst/>
              <a:ahLst/>
              <a:cxnLst/>
              <a:rect l="l" t="t" r="r" b="b"/>
              <a:pathLst>
                <a:path w="2656" h="2472" extrusionOk="0">
                  <a:moveTo>
                    <a:pt x="1328" y="1"/>
                  </a:moveTo>
                  <a:lnTo>
                    <a:pt x="1070" y="38"/>
                  </a:lnTo>
                  <a:lnTo>
                    <a:pt x="812" y="111"/>
                  </a:lnTo>
                  <a:lnTo>
                    <a:pt x="590" y="222"/>
                  </a:lnTo>
                  <a:lnTo>
                    <a:pt x="369" y="369"/>
                  </a:lnTo>
                  <a:lnTo>
                    <a:pt x="222" y="554"/>
                  </a:lnTo>
                  <a:lnTo>
                    <a:pt x="111" y="775"/>
                  </a:lnTo>
                  <a:lnTo>
                    <a:pt x="37" y="996"/>
                  </a:lnTo>
                  <a:lnTo>
                    <a:pt x="0" y="1254"/>
                  </a:lnTo>
                  <a:lnTo>
                    <a:pt x="37" y="1476"/>
                  </a:lnTo>
                  <a:lnTo>
                    <a:pt x="111" y="1734"/>
                  </a:lnTo>
                  <a:lnTo>
                    <a:pt x="222" y="1918"/>
                  </a:lnTo>
                  <a:lnTo>
                    <a:pt x="369" y="2103"/>
                  </a:lnTo>
                  <a:lnTo>
                    <a:pt x="590" y="2287"/>
                  </a:lnTo>
                  <a:lnTo>
                    <a:pt x="812" y="2398"/>
                  </a:lnTo>
                  <a:lnTo>
                    <a:pt x="1070" y="2471"/>
                  </a:lnTo>
                  <a:lnTo>
                    <a:pt x="1586" y="2471"/>
                  </a:lnTo>
                  <a:lnTo>
                    <a:pt x="1844" y="2398"/>
                  </a:lnTo>
                  <a:lnTo>
                    <a:pt x="2066" y="2287"/>
                  </a:lnTo>
                  <a:lnTo>
                    <a:pt x="2250" y="2103"/>
                  </a:lnTo>
                  <a:lnTo>
                    <a:pt x="2397" y="1918"/>
                  </a:lnTo>
                  <a:lnTo>
                    <a:pt x="2545" y="1734"/>
                  </a:lnTo>
                  <a:lnTo>
                    <a:pt x="2619" y="1476"/>
                  </a:lnTo>
                  <a:lnTo>
                    <a:pt x="2656" y="1254"/>
                  </a:lnTo>
                  <a:lnTo>
                    <a:pt x="2619" y="996"/>
                  </a:lnTo>
                  <a:lnTo>
                    <a:pt x="2545" y="775"/>
                  </a:lnTo>
                  <a:lnTo>
                    <a:pt x="2397" y="554"/>
                  </a:lnTo>
                  <a:lnTo>
                    <a:pt x="2250" y="369"/>
                  </a:lnTo>
                  <a:lnTo>
                    <a:pt x="2066" y="222"/>
                  </a:lnTo>
                  <a:lnTo>
                    <a:pt x="1844" y="111"/>
                  </a:lnTo>
                  <a:lnTo>
                    <a:pt x="1586" y="38"/>
                  </a:lnTo>
                  <a:lnTo>
                    <a:pt x="132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6" name="Google Shape;4166;p42"/>
            <p:cNvSpPr/>
            <p:nvPr/>
          </p:nvSpPr>
          <p:spPr>
            <a:xfrm>
              <a:off x="4235450" y="3316575"/>
              <a:ext cx="120775" cy="370625"/>
            </a:xfrm>
            <a:custGeom>
              <a:avLst/>
              <a:gdLst/>
              <a:ahLst/>
              <a:cxnLst/>
              <a:rect l="l" t="t" r="r" b="b"/>
              <a:pathLst>
                <a:path w="4831" h="14825" extrusionOk="0">
                  <a:moveTo>
                    <a:pt x="185" y="1"/>
                  </a:moveTo>
                  <a:lnTo>
                    <a:pt x="111" y="37"/>
                  </a:lnTo>
                  <a:lnTo>
                    <a:pt x="37" y="74"/>
                  </a:lnTo>
                  <a:lnTo>
                    <a:pt x="0" y="148"/>
                  </a:lnTo>
                  <a:lnTo>
                    <a:pt x="0" y="222"/>
                  </a:lnTo>
                  <a:lnTo>
                    <a:pt x="37" y="296"/>
                  </a:lnTo>
                  <a:lnTo>
                    <a:pt x="4315" y="6933"/>
                  </a:lnTo>
                  <a:lnTo>
                    <a:pt x="4351" y="7044"/>
                  </a:lnTo>
                  <a:lnTo>
                    <a:pt x="4388" y="7191"/>
                  </a:lnTo>
                  <a:lnTo>
                    <a:pt x="4425" y="7560"/>
                  </a:lnTo>
                  <a:lnTo>
                    <a:pt x="4425" y="8076"/>
                  </a:lnTo>
                  <a:lnTo>
                    <a:pt x="4388" y="8629"/>
                  </a:lnTo>
                  <a:lnTo>
                    <a:pt x="4315" y="9736"/>
                  </a:lnTo>
                  <a:lnTo>
                    <a:pt x="4278" y="10584"/>
                  </a:lnTo>
                  <a:lnTo>
                    <a:pt x="4278" y="14603"/>
                  </a:lnTo>
                  <a:lnTo>
                    <a:pt x="4315" y="14714"/>
                  </a:lnTo>
                  <a:lnTo>
                    <a:pt x="4351" y="14751"/>
                  </a:lnTo>
                  <a:lnTo>
                    <a:pt x="4425" y="14788"/>
                  </a:lnTo>
                  <a:lnTo>
                    <a:pt x="4499" y="14825"/>
                  </a:lnTo>
                  <a:lnTo>
                    <a:pt x="4573" y="14788"/>
                  </a:lnTo>
                  <a:lnTo>
                    <a:pt x="4610" y="14751"/>
                  </a:lnTo>
                  <a:lnTo>
                    <a:pt x="4683" y="14714"/>
                  </a:lnTo>
                  <a:lnTo>
                    <a:pt x="4683" y="14603"/>
                  </a:lnTo>
                  <a:lnTo>
                    <a:pt x="4683" y="10584"/>
                  </a:lnTo>
                  <a:lnTo>
                    <a:pt x="4720" y="9662"/>
                  </a:lnTo>
                  <a:lnTo>
                    <a:pt x="4794" y="8666"/>
                  </a:lnTo>
                  <a:lnTo>
                    <a:pt x="4831" y="8187"/>
                  </a:lnTo>
                  <a:lnTo>
                    <a:pt x="4794" y="7671"/>
                  </a:lnTo>
                  <a:lnTo>
                    <a:pt x="4757" y="7228"/>
                  </a:lnTo>
                  <a:lnTo>
                    <a:pt x="4683" y="6786"/>
                  </a:lnTo>
                  <a:lnTo>
                    <a:pt x="4536" y="6380"/>
                  </a:lnTo>
                  <a:lnTo>
                    <a:pt x="4315" y="5974"/>
                  </a:lnTo>
                  <a:lnTo>
                    <a:pt x="4056" y="5532"/>
                  </a:lnTo>
                  <a:lnTo>
                    <a:pt x="3761" y="5126"/>
                  </a:lnTo>
                  <a:lnTo>
                    <a:pt x="3135" y="4315"/>
                  </a:lnTo>
                  <a:lnTo>
                    <a:pt x="2618" y="3541"/>
                  </a:lnTo>
                  <a:lnTo>
                    <a:pt x="369" y="111"/>
                  </a:lnTo>
                  <a:lnTo>
                    <a:pt x="332" y="37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7" name="Google Shape;4167;p42"/>
            <p:cNvSpPr/>
            <p:nvPr/>
          </p:nvSpPr>
          <p:spPr>
            <a:xfrm>
              <a:off x="4129425" y="3283400"/>
              <a:ext cx="436075" cy="409325"/>
            </a:xfrm>
            <a:custGeom>
              <a:avLst/>
              <a:gdLst/>
              <a:ahLst/>
              <a:cxnLst/>
              <a:rect l="l" t="t" r="r" b="b"/>
              <a:pathLst>
                <a:path w="17443" h="16373" extrusionOk="0">
                  <a:moveTo>
                    <a:pt x="8740" y="406"/>
                  </a:moveTo>
                  <a:lnTo>
                    <a:pt x="9588" y="443"/>
                  </a:lnTo>
                  <a:lnTo>
                    <a:pt x="10399" y="553"/>
                  </a:lnTo>
                  <a:lnTo>
                    <a:pt x="11174" y="738"/>
                  </a:lnTo>
                  <a:lnTo>
                    <a:pt x="11948" y="996"/>
                  </a:lnTo>
                  <a:lnTo>
                    <a:pt x="12686" y="1328"/>
                  </a:lnTo>
                  <a:lnTo>
                    <a:pt x="13349" y="1733"/>
                  </a:lnTo>
                  <a:lnTo>
                    <a:pt x="13976" y="2176"/>
                  </a:lnTo>
                  <a:lnTo>
                    <a:pt x="14566" y="2692"/>
                  </a:lnTo>
                  <a:lnTo>
                    <a:pt x="15119" y="3245"/>
                  </a:lnTo>
                  <a:lnTo>
                    <a:pt x="15599" y="3835"/>
                  </a:lnTo>
                  <a:lnTo>
                    <a:pt x="16005" y="4462"/>
                  </a:lnTo>
                  <a:lnTo>
                    <a:pt x="16373" y="5163"/>
                  </a:lnTo>
                  <a:lnTo>
                    <a:pt x="16631" y="5863"/>
                  </a:lnTo>
                  <a:lnTo>
                    <a:pt x="16853" y="6601"/>
                  </a:lnTo>
                  <a:lnTo>
                    <a:pt x="16963" y="7375"/>
                  </a:lnTo>
                  <a:lnTo>
                    <a:pt x="17000" y="8186"/>
                  </a:lnTo>
                  <a:lnTo>
                    <a:pt x="16963" y="8961"/>
                  </a:lnTo>
                  <a:lnTo>
                    <a:pt x="16853" y="9735"/>
                  </a:lnTo>
                  <a:lnTo>
                    <a:pt x="16631" y="10473"/>
                  </a:lnTo>
                  <a:lnTo>
                    <a:pt x="16373" y="11210"/>
                  </a:lnTo>
                  <a:lnTo>
                    <a:pt x="16005" y="11874"/>
                  </a:lnTo>
                  <a:lnTo>
                    <a:pt x="15599" y="12501"/>
                  </a:lnTo>
                  <a:lnTo>
                    <a:pt x="15119" y="13128"/>
                  </a:lnTo>
                  <a:lnTo>
                    <a:pt x="14566" y="13681"/>
                  </a:lnTo>
                  <a:lnTo>
                    <a:pt x="13976" y="14160"/>
                  </a:lnTo>
                  <a:lnTo>
                    <a:pt x="13349" y="14603"/>
                  </a:lnTo>
                  <a:lnTo>
                    <a:pt x="12686" y="15008"/>
                  </a:lnTo>
                  <a:lnTo>
                    <a:pt x="11948" y="15340"/>
                  </a:lnTo>
                  <a:lnTo>
                    <a:pt x="11174" y="15598"/>
                  </a:lnTo>
                  <a:lnTo>
                    <a:pt x="10399" y="15783"/>
                  </a:lnTo>
                  <a:lnTo>
                    <a:pt x="9588" y="15893"/>
                  </a:lnTo>
                  <a:lnTo>
                    <a:pt x="8740" y="15930"/>
                  </a:lnTo>
                  <a:lnTo>
                    <a:pt x="7892" y="15893"/>
                  </a:lnTo>
                  <a:lnTo>
                    <a:pt x="7081" y="15783"/>
                  </a:lnTo>
                  <a:lnTo>
                    <a:pt x="6269" y="15598"/>
                  </a:lnTo>
                  <a:lnTo>
                    <a:pt x="5495" y="15340"/>
                  </a:lnTo>
                  <a:lnTo>
                    <a:pt x="4794" y="15008"/>
                  </a:lnTo>
                  <a:lnTo>
                    <a:pt x="4094" y="14603"/>
                  </a:lnTo>
                  <a:lnTo>
                    <a:pt x="3467" y="14160"/>
                  </a:lnTo>
                  <a:lnTo>
                    <a:pt x="2877" y="13681"/>
                  </a:lnTo>
                  <a:lnTo>
                    <a:pt x="2360" y="13128"/>
                  </a:lnTo>
                  <a:lnTo>
                    <a:pt x="1881" y="12501"/>
                  </a:lnTo>
                  <a:lnTo>
                    <a:pt x="1439" y="11874"/>
                  </a:lnTo>
                  <a:lnTo>
                    <a:pt x="1107" y="11210"/>
                  </a:lnTo>
                  <a:lnTo>
                    <a:pt x="812" y="10473"/>
                  </a:lnTo>
                  <a:lnTo>
                    <a:pt x="627" y="9735"/>
                  </a:lnTo>
                  <a:lnTo>
                    <a:pt x="480" y="8961"/>
                  </a:lnTo>
                  <a:lnTo>
                    <a:pt x="443" y="8186"/>
                  </a:lnTo>
                  <a:lnTo>
                    <a:pt x="480" y="7375"/>
                  </a:lnTo>
                  <a:lnTo>
                    <a:pt x="627" y="6601"/>
                  </a:lnTo>
                  <a:lnTo>
                    <a:pt x="812" y="5863"/>
                  </a:lnTo>
                  <a:lnTo>
                    <a:pt x="1107" y="5163"/>
                  </a:lnTo>
                  <a:lnTo>
                    <a:pt x="1439" y="4462"/>
                  </a:lnTo>
                  <a:lnTo>
                    <a:pt x="1881" y="3835"/>
                  </a:lnTo>
                  <a:lnTo>
                    <a:pt x="2360" y="3245"/>
                  </a:lnTo>
                  <a:lnTo>
                    <a:pt x="2877" y="2692"/>
                  </a:lnTo>
                  <a:lnTo>
                    <a:pt x="3467" y="2176"/>
                  </a:lnTo>
                  <a:lnTo>
                    <a:pt x="4094" y="1733"/>
                  </a:lnTo>
                  <a:lnTo>
                    <a:pt x="4794" y="1328"/>
                  </a:lnTo>
                  <a:lnTo>
                    <a:pt x="5495" y="996"/>
                  </a:lnTo>
                  <a:lnTo>
                    <a:pt x="6269" y="738"/>
                  </a:lnTo>
                  <a:lnTo>
                    <a:pt x="7081" y="553"/>
                  </a:lnTo>
                  <a:lnTo>
                    <a:pt x="7892" y="443"/>
                  </a:lnTo>
                  <a:lnTo>
                    <a:pt x="8740" y="406"/>
                  </a:lnTo>
                  <a:close/>
                  <a:moveTo>
                    <a:pt x="8740" y="0"/>
                  </a:moveTo>
                  <a:lnTo>
                    <a:pt x="7855" y="37"/>
                  </a:lnTo>
                  <a:lnTo>
                    <a:pt x="6970" y="148"/>
                  </a:lnTo>
                  <a:lnTo>
                    <a:pt x="6159" y="369"/>
                  </a:lnTo>
                  <a:lnTo>
                    <a:pt x="5347" y="627"/>
                  </a:lnTo>
                  <a:lnTo>
                    <a:pt x="4573" y="959"/>
                  </a:lnTo>
                  <a:lnTo>
                    <a:pt x="3872" y="1401"/>
                  </a:lnTo>
                  <a:lnTo>
                    <a:pt x="3209" y="1844"/>
                  </a:lnTo>
                  <a:lnTo>
                    <a:pt x="2582" y="2397"/>
                  </a:lnTo>
                  <a:lnTo>
                    <a:pt x="1992" y="2987"/>
                  </a:lnTo>
                  <a:lnTo>
                    <a:pt x="1512" y="3614"/>
                  </a:lnTo>
                  <a:lnTo>
                    <a:pt x="1070" y="4278"/>
                  </a:lnTo>
                  <a:lnTo>
                    <a:pt x="701" y="4978"/>
                  </a:lnTo>
                  <a:lnTo>
                    <a:pt x="406" y="5753"/>
                  </a:lnTo>
                  <a:lnTo>
                    <a:pt x="185" y="6527"/>
                  </a:lnTo>
                  <a:lnTo>
                    <a:pt x="111" y="6933"/>
                  </a:lnTo>
                  <a:lnTo>
                    <a:pt x="74" y="7338"/>
                  </a:lnTo>
                  <a:lnTo>
                    <a:pt x="37" y="7744"/>
                  </a:lnTo>
                  <a:lnTo>
                    <a:pt x="0" y="8186"/>
                  </a:lnTo>
                  <a:lnTo>
                    <a:pt x="37" y="8592"/>
                  </a:lnTo>
                  <a:lnTo>
                    <a:pt x="74" y="8998"/>
                  </a:lnTo>
                  <a:lnTo>
                    <a:pt x="111" y="9403"/>
                  </a:lnTo>
                  <a:lnTo>
                    <a:pt x="185" y="9809"/>
                  </a:lnTo>
                  <a:lnTo>
                    <a:pt x="406" y="10620"/>
                  </a:lnTo>
                  <a:lnTo>
                    <a:pt x="701" y="11358"/>
                  </a:lnTo>
                  <a:lnTo>
                    <a:pt x="1070" y="12058"/>
                  </a:lnTo>
                  <a:lnTo>
                    <a:pt x="1512" y="12759"/>
                  </a:lnTo>
                  <a:lnTo>
                    <a:pt x="1992" y="13386"/>
                  </a:lnTo>
                  <a:lnTo>
                    <a:pt x="2582" y="13939"/>
                  </a:lnTo>
                  <a:lnTo>
                    <a:pt x="3209" y="14492"/>
                  </a:lnTo>
                  <a:lnTo>
                    <a:pt x="3872" y="14972"/>
                  </a:lnTo>
                  <a:lnTo>
                    <a:pt x="4573" y="15377"/>
                  </a:lnTo>
                  <a:lnTo>
                    <a:pt x="5347" y="15709"/>
                  </a:lnTo>
                  <a:lnTo>
                    <a:pt x="6159" y="16004"/>
                  </a:lnTo>
                  <a:lnTo>
                    <a:pt x="6970" y="16188"/>
                  </a:lnTo>
                  <a:lnTo>
                    <a:pt x="7855" y="16299"/>
                  </a:lnTo>
                  <a:lnTo>
                    <a:pt x="8740" y="16373"/>
                  </a:lnTo>
                  <a:lnTo>
                    <a:pt x="9625" y="16299"/>
                  </a:lnTo>
                  <a:lnTo>
                    <a:pt x="10473" y="16188"/>
                  </a:lnTo>
                  <a:lnTo>
                    <a:pt x="11321" y="16004"/>
                  </a:lnTo>
                  <a:lnTo>
                    <a:pt x="12133" y="15709"/>
                  </a:lnTo>
                  <a:lnTo>
                    <a:pt x="12870" y="15377"/>
                  </a:lnTo>
                  <a:lnTo>
                    <a:pt x="13608" y="14972"/>
                  </a:lnTo>
                  <a:lnTo>
                    <a:pt x="14271" y="14492"/>
                  </a:lnTo>
                  <a:lnTo>
                    <a:pt x="14898" y="13939"/>
                  </a:lnTo>
                  <a:lnTo>
                    <a:pt x="15451" y="13386"/>
                  </a:lnTo>
                  <a:lnTo>
                    <a:pt x="15968" y="12759"/>
                  </a:lnTo>
                  <a:lnTo>
                    <a:pt x="16410" y="12058"/>
                  </a:lnTo>
                  <a:lnTo>
                    <a:pt x="16742" y="11358"/>
                  </a:lnTo>
                  <a:lnTo>
                    <a:pt x="17037" y="10620"/>
                  </a:lnTo>
                  <a:lnTo>
                    <a:pt x="17258" y="9809"/>
                  </a:lnTo>
                  <a:lnTo>
                    <a:pt x="17332" y="9403"/>
                  </a:lnTo>
                  <a:lnTo>
                    <a:pt x="17406" y="8998"/>
                  </a:lnTo>
                  <a:lnTo>
                    <a:pt x="17443" y="8592"/>
                  </a:lnTo>
                  <a:lnTo>
                    <a:pt x="17443" y="8186"/>
                  </a:lnTo>
                  <a:lnTo>
                    <a:pt x="17443" y="7744"/>
                  </a:lnTo>
                  <a:lnTo>
                    <a:pt x="17406" y="7338"/>
                  </a:lnTo>
                  <a:lnTo>
                    <a:pt x="17332" y="6933"/>
                  </a:lnTo>
                  <a:lnTo>
                    <a:pt x="17258" y="6527"/>
                  </a:lnTo>
                  <a:lnTo>
                    <a:pt x="17037" y="5753"/>
                  </a:lnTo>
                  <a:lnTo>
                    <a:pt x="16742" y="4978"/>
                  </a:lnTo>
                  <a:lnTo>
                    <a:pt x="16410" y="4278"/>
                  </a:lnTo>
                  <a:lnTo>
                    <a:pt x="15968" y="3614"/>
                  </a:lnTo>
                  <a:lnTo>
                    <a:pt x="15451" y="2987"/>
                  </a:lnTo>
                  <a:lnTo>
                    <a:pt x="14898" y="2397"/>
                  </a:lnTo>
                  <a:lnTo>
                    <a:pt x="14271" y="1844"/>
                  </a:lnTo>
                  <a:lnTo>
                    <a:pt x="13608" y="1401"/>
                  </a:lnTo>
                  <a:lnTo>
                    <a:pt x="12870" y="959"/>
                  </a:lnTo>
                  <a:lnTo>
                    <a:pt x="12133" y="627"/>
                  </a:lnTo>
                  <a:lnTo>
                    <a:pt x="11321" y="369"/>
                  </a:lnTo>
                  <a:lnTo>
                    <a:pt x="10473" y="148"/>
                  </a:lnTo>
                  <a:lnTo>
                    <a:pt x="9625" y="37"/>
                  </a:lnTo>
                  <a:lnTo>
                    <a:pt x="874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8" name="Google Shape;4168;p42"/>
            <p:cNvSpPr/>
            <p:nvPr/>
          </p:nvSpPr>
          <p:spPr>
            <a:xfrm>
              <a:off x="2527175" y="3273250"/>
              <a:ext cx="191775" cy="49800"/>
            </a:xfrm>
            <a:custGeom>
              <a:avLst/>
              <a:gdLst/>
              <a:ahLst/>
              <a:cxnLst/>
              <a:rect l="l" t="t" r="r" b="b"/>
              <a:pathLst>
                <a:path w="7671" h="1992" extrusionOk="0">
                  <a:moveTo>
                    <a:pt x="517" y="0"/>
                  </a:moveTo>
                  <a:lnTo>
                    <a:pt x="0" y="1660"/>
                  </a:lnTo>
                  <a:lnTo>
                    <a:pt x="7671" y="1992"/>
                  </a:lnTo>
                  <a:lnTo>
                    <a:pt x="7339" y="295"/>
                  </a:lnTo>
                  <a:lnTo>
                    <a:pt x="517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69" name="Google Shape;4169;p42"/>
            <p:cNvSpPr/>
            <p:nvPr/>
          </p:nvSpPr>
          <p:spPr>
            <a:xfrm>
              <a:off x="2526250" y="3314725"/>
              <a:ext cx="192700" cy="37825"/>
            </a:xfrm>
            <a:custGeom>
              <a:avLst/>
              <a:gdLst/>
              <a:ahLst/>
              <a:cxnLst/>
              <a:rect l="l" t="t" r="r" b="b"/>
              <a:pathLst>
                <a:path w="7708" h="1513" extrusionOk="0">
                  <a:moveTo>
                    <a:pt x="37" y="1"/>
                  </a:moveTo>
                  <a:lnTo>
                    <a:pt x="1" y="1181"/>
                  </a:lnTo>
                  <a:lnTo>
                    <a:pt x="7671" y="1513"/>
                  </a:lnTo>
                  <a:lnTo>
                    <a:pt x="7708" y="333"/>
                  </a:lnTo>
                  <a:lnTo>
                    <a:pt x="37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0" name="Google Shape;4170;p42"/>
            <p:cNvSpPr/>
            <p:nvPr/>
          </p:nvSpPr>
          <p:spPr>
            <a:xfrm>
              <a:off x="2516100" y="3411525"/>
              <a:ext cx="115275" cy="50725"/>
            </a:xfrm>
            <a:custGeom>
              <a:avLst/>
              <a:gdLst/>
              <a:ahLst/>
              <a:cxnLst/>
              <a:rect l="l" t="t" r="r" b="b"/>
              <a:pathLst>
                <a:path w="4611" h="2029" extrusionOk="0">
                  <a:moveTo>
                    <a:pt x="38" y="1"/>
                  </a:moveTo>
                  <a:lnTo>
                    <a:pt x="1" y="960"/>
                  </a:lnTo>
                  <a:lnTo>
                    <a:pt x="1" y="1070"/>
                  </a:lnTo>
                  <a:lnTo>
                    <a:pt x="38" y="1181"/>
                  </a:lnTo>
                  <a:lnTo>
                    <a:pt x="148" y="1365"/>
                  </a:lnTo>
                  <a:lnTo>
                    <a:pt x="370" y="1513"/>
                  </a:lnTo>
                  <a:lnTo>
                    <a:pt x="628" y="1697"/>
                  </a:lnTo>
                  <a:lnTo>
                    <a:pt x="960" y="1808"/>
                  </a:lnTo>
                  <a:lnTo>
                    <a:pt x="1365" y="1918"/>
                  </a:lnTo>
                  <a:lnTo>
                    <a:pt x="1771" y="1992"/>
                  </a:lnTo>
                  <a:lnTo>
                    <a:pt x="2250" y="2029"/>
                  </a:lnTo>
                  <a:lnTo>
                    <a:pt x="2693" y="2029"/>
                  </a:lnTo>
                  <a:lnTo>
                    <a:pt x="3135" y="1992"/>
                  </a:lnTo>
                  <a:lnTo>
                    <a:pt x="3541" y="1918"/>
                  </a:lnTo>
                  <a:lnTo>
                    <a:pt x="3873" y="1808"/>
                  </a:lnTo>
                  <a:lnTo>
                    <a:pt x="4168" y="1697"/>
                  </a:lnTo>
                  <a:lnTo>
                    <a:pt x="4352" y="1550"/>
                  </a:lnTo>
                  <a:lnTo>
                    <a:pt x="4500" y="1365"/>
                  </a:lnTo>
                  <a:lnTo>
                    <a:pt x="4537" y="1255"/>
                  </a:lnTo>
                  <a:lnTo>
                    <a:pt x="4574" y="1181"/>
                  </a:lnTo>
                  <a:lnTo>
                    <a:pt x="4610" y="22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1" name="Google Shape;4171;p42"/>
            <p:cNvSpPr/>
            <p:nvPr/>
          </p:nvSpPr>
          <p:spPr>
            <a:xfrm>
              <a:off x="2517025" y="3390325"/>
              <a:ext cx="114350" cy="47975"/>
            </a:xfrm>
            <a:custGeom>
              <a:avLst/>
              <a:gdLst/>
              <a:ahLst/>
              <a:cxnLst/>
              <a:rect l="l" t="t" r="r" b="b"/>
              <a:pathLst>
                <a:path w="4574" h="1919" extrusionOk="0">
                  <a:moveTo>
                    <a:pt x="1881" y="1"/>
                  </a:moveTo>
                  <a:lnTo>
                    <a:pt x="1439" y="37"/>
                  </a:lnTo>
                  <a:lnTo>
                    <a:pt x="1033" y="111"/>
                  </a:lnTo>
                  <a:lnTo>
                    <a:pt x="701" y="185"/>
                  </a:lnTo>
                  <a:lnTo>
                    <a:pt x="406" y="332"/>
                  </a:lnTo>
                  <a:lnTo>
                    <a:pt x="185" y="480"/>
                  </a:lnTo>
                  <a:lnTo>
                    <a:pt x="75" y="664"/>
                  </a:lnTo>
                  <a:lnTo>
                    <a:pt x="1" y="738"/>
                  </a:lnTo>
                  <a:lnTo>
                    <a:pt x="1" y="849"/>
                  </a:lnTo>
                  <a:lnTo>
                    <a:pt x="1" y="959"/>
                  </a:lnTo>
                  <a:lnTo>
                    <a:pt x="38" y="1033"/>
                  </a:lnTo>
                  <a:lnTo>
                    <a:pt x="148" y="1218"/>
                  </a:lnTo>
                  <a:lnTo>
                    <a:pt x="370" y="1402"/>
                  </a:lnTo>
                  <a:lnTo>
                    <a:pt x="628" y="1549"/>
                  </a:lnTo>
                  <a:lnTo>
                    <a:pt x="960" y="1697"/>
                  </a:lnTo>
                  <a:lnTo>
                    <a:pt x="1365" y="1808"/>
                  </a:lnTo>
                  <a:lnTo>
                    <a:pt x="1771" y="1881"/>
                  </a:lnTo>
                  <a:lnTo>
                    <a:pt x="2250" y="1918"/>
                  </a:lnTo>
                  <a:lnTo>
                    <a:pt x="2693" y="1918"/>
                  </a:lnTo>
                  <a:lnTo>
                    <a:pt x="3135" y="1881"/>
                  </a:lnTo>
                  <a:lnTo>
                    <a:pt x="3541" y="1808"/>
                  </a:lnTo>
                  <a:lnTo>
                    <a:pt x="3873" y="1697"/>
                  </a:lnTo>
                  <a:lnTo>
                    <a:pt x="4168" y="1586"/>
                  </a:lnTo>
                  <a:lnTo>
                    <a:pt x="4389" y="1439"/>
                  </a:lnTo>
                  <a:lnTo>
                    <a:pt x="4500" y="1254"/>
                  </a:lnTo>
                  <a:lnTo>
                    <a:pt x="4573" y="1144"/>
                  </a:lnTo>
                  <a:lnTo>
                    <a:pt x="4573" y="1070"/>
                  </a:lnTo>
                  <a:lnTo>
                    <a:pt x="4573" y="959"/>
                  </a:lnTo>
                  <a:lnTo>
                    <a:pt x="4537" y="849"/>
                  </a:lnTo>
                  <a:lnTo>
                    <a:pt x="4426" y="664"/>
                  </a:lnTo>
                  <a:lnTo>
                    <a:pt x="4205" y="480"/>
                  </a:lnTo>
                  <a:lnTo>
                    <a:pt x="3947" y="332"/>
                  </a:lnTo>
                  <a:lnTo>
                    <a:pt x="3615" y="222"/>
                  </a:lnTo>
                  <a:lnTo>
                    <a:pt x="3209" y="111"/>
                  </a:lnTo>
                  <a:lnTo>
                    <a:pt x="2803" y="37"/>
                  </a:lnTo>
                  <a:lnTo>
                    <a:pt x="232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2" name="Google Shape;4172;p42"/>
            <p:cNvSpPr/>
            <p:nvPr/>
          </p:nvSpPr>
          <p:spPr>
            <a:xfrm>
              <a:off x="1322250" y="3344225"/>
              <a:ext cx="784575" cy="873975"/>
            </a:xfrm>
            <a:custGeom>
              <a:avLst/>
              <a:gdLst/>
              <a:ahLst/>
              <a:cxnLst/>
              <a:rect l="l" t="t" r="r" b="b"/>
              <a:pathLst>
                <a:path w="31383" h="34959" extrusionOk="0">
                  <a:moveTo>
                    <a:pt x="18439" y="1"/>
                  </a:moveTo>
                  <a:lnTo>
                    <a:pt x="17996" y="38"/>
                  </a:lnTo>
                  <a:lnTo>
                    <a:pt x="17554" y="75"/>
                  </a:lnTo>
                  <a:lnTo>
                    <a:pt x="17111" y="148"/>
                  </a:lnTo>
                  <a:lnTo>
                    <a:pt x="16669" y="222"/>
                  </a:lnTo>
                  <a:lnTo>
                    <a:pt x="6823" y="2361"/>
                  </a:lnTo>
                  <a:lnTo>
                    <a:pt x="6380" y="2472"/>
                  </a:lnTo>
                  <a:lnTo>
                    <a:pt x="5975" y="2619"/>
                  </a:lnTo>
                  <a:lnTo>
                    <a:pt x="5532" y="2767"/>
                  </a:lnTo>
                  <a:lnTo>
                    <a:pt x="5127" y="2951"/>
                  </a:lnTo>
                  <a:lnTo>
                    <a:pt x="4721" y="3135"/>
                  </a:lnTo>
                  <a:lnTo>
                    <a:pt x="4352" y="3320"/>
                  </a:lnTo>
                  <a:lnTo>
                    <a:pt x="3615" y="3799"/>
                  </a:lnTo>
                  <a:lnTo>
                    <a:pt x="2951" y="4352"/>
                  </a:lnTo>
                  <a:lnTo>
                    <a:pt x="2361" y="4942"/>
                  </a:lnTo>
                  <a:lnTo>
                    <a:pt x="1808" y="5569"/>
                  </a:lnTo>
                  <a:lnTo>
                    <a:pt x="1328" y="6270"/>
                  </a:lnTo>
                  <a:lnTo>
                    <a:pt x="923" y="7007"/>
                  </a:lnTo>
                  <a:lnTo>
                    <a:pt x="554" y="7782"/>
                  </a:lnTo>
                  <a:lnTo>
                    <a:pt x="296" y="8593"/>
                  </a:lnTo>
                  <a:lnTo>
                    <a:pt x="111" y="9441"/>
                  </a:lnTo>
                  <a:lnTo>
                    <a:pt x="38" y="10289"/>
                  </a:lnTo>
                  <a:lnTo>
                    <a:pt x="1" y="10732"/>
                  </a:lnTo>
                  <a:lnTo>
                    <a:pt x="38" y="11174"/>
                  </a:lnTo>
                  <a:lnTo>
                    <a:pt x="38" y="11617"/>
                  </a:lnTo>
                  <a:lnTo>
                    <a:pt x="111" y="12059"/>
                  </a:lnTo>
                  <a:lnTo>
                    <a:pt x="185" y="12502"/>
                  </a:lnTo>
                  <a:lnTo>
                    <a:pt x="259" y="12944"/>
                  </a:lnTo>
                  <a:lnTo>
                    <a:pt x="4020" y="28100"/>
                  </a:lnTo>
                  <a:lnTo>
                    <a:pt x="4131" y="28543"/>
                  </a:lnTo>
                  <a:lnTo>
                    <a:pt x="4278" y="28948"/>
                  </a:lnTo>
                  <a:lnTo>
                    <a:pt x="4426" y="29391"/>
                  </a:lnTo>
                  <a:lnTo>
                    <a:pt x="4610" y="29796"/>
                  </a:lnTo>
                  <a:lnTo>
                    <a:pt x="5016" y="30571"/>
                  </a:lnTo>
                  <a:lnTo>
                    <a:pt x="5532" y="31308"/>
                  </a:lnTo>
                  <a:lnTo>
                    <a:pt x="6085" y="31972"/>
                  </a:lnTo>
                  <a:lnTo>
                    <a:pt x="6675" y="32562"/>
                  </a:lnTo>
                  <a:lnTo>
                    <a:pt x="7339" y="33115"/>
                  </a:lnTo>
                  <a:lnTo>
                    <a:pt x="8077" y="33631"/>
                  </a:lnTo>
                  <a:lnTo>
                    <a:pt x="8814" y="34037"/>
                  </a:lnTo>
                  <a:lnTo>
                    <a:pt x="9589" y="34369"/>
                  </a:lnTo>
                  <a:lnTo>
                    <a:pt x="10437" y="34664"/>
                  </a:lnTo>
                  <a:lnTo>
                    <a:pt x="11285" y="34848"/>
                  </a:lnTo>
                  <a:lnTo>
                    <a:pt x="12133" y="34959"/>
                  </a:lnTo>
                  <a:lnTo>
                    <a:pt x="13460" y="34959"/>
                  </a:lnTo>
                  <a:lnTo>
                    <a:pt x="13940" y="34922"/>
                  </a:lnTo>
                  <a:lnTo>
                    <a:pt x="14382" y="34848"/>
                  </a:lnTo>
                  <a:lnTo>
                    <a:pt x="14825" y="34738"/>
                  </a:lnTo>
                  <a:lnTo>
                    <a:pt x="24560" y="32525"/>
                  </a:lnTo>
                  <a:lnTo>
                    <a:pt x="25003" y="32415"/>
                  </a:lnTo>
                  <a:lnTo>
                    <a:pt x="25408" y="32267"/>
                  </a:lnTo>
                  <a:lnTo>
                    <a:pt x="25851" y="32119"/>
                  </a:lnTo>
                  <a:lnTo>
                    <a:pt x="26256" y="31935"/>
                  </a:lnTo>
                  <a:lnTo>
                    <a:pt x="26625" y="31751"/>
                  </a:lnTo>
                  <a:lnTo>
                    <a:pt x="27031" y="31529"/>
                  </a:lnTo>
                  <a:lnTo>
                    <a:pt x="27768" y="31087"/>
                  </a:lnTo>
                  <a:lnTo>
                    <a:pt x="28432" y="30534"/>
                  </a:lnTo>
                  <a:lnTo>
                    <a:pt x="29022" y="29944"/>
                  </a:lnTo>
                  <a:lnTo>
                    <a:pt x="29575" y="29280"/>
                  </a:lnTo>
                  <a:lnTo>
                    <a:pt x="30055" y="28579"/>
                  </a:lnTo>
                  <a:lnTo>
                    <a:pt x="30460" y="27842"/>
                  </a:lnTo>
                  <a:lnTo>
                    <a:pt x="30792" y="27068"/>
                  </a:lnTo>
                  <a:lnTo>
                    <a:pt x="31087" y="26256"/>
                  </a:lnTo>
                  <a:lnTo>
                    <a:pt x="31235" y="25408"/>
                  </a:lnTo>
                  <a:lnTo>
                    <a:pt x="31345" y="24523"/>
                  </a:lnTo>
                  <a:lnTo>
                    <a:pt x="31382" y="24117"/>
                  </a:lnTo>
                  <a:lnTo>
                    <a:pt x="31345" y="23675"/>
                  </a:lnTo>
                  <a:lnTo>
                    <a:pt x="31345" y="23232"/>
                  </a:lnTo>
                  <a:lnTo>
                    <a:pt x="31271" y="22790"/>
                  </a:lnTo>
                  <a:lnTo>
                    <a:pt x="31198" y="22311"/>
                  </a:lnTo>
                  <a:lnTo>
                    <a:pt x="31124" y="21868"/>
                  </a:lnTo>
                  <a:lnTo>
                    <a:pt x="27473" y="6970"/>
                  </a:lnTo>
                  <a:lnTo>
                    <a:pt x="27363" y="6528"/>
                  </a:lnTo>
                  <a:lnTo>
                    <a:pt x="27215" y="6085"/>
                  </a:lnTo>
                  <a:lnTo>
                    <a:pt x="27068" y="5680"/>
                  </a:lnTo>
                  <a:lnTo>
                    <a:pt x="26883" y="5274"/>
                  </a:lnTo>
                  <a:lnTo>
                    <a:pt x="26441" y="4463"/>
                  </a:lnTo>
                  <a:lnTo>
                    <a:pt x="25961" y="3762"/>
                  </a:lnTo>
                  <a:lnTo>
                    <a:pt x="25408" y="3062"/>
                  </a:lnTo>
                  <a:lnTo>
                    <a:pt x="24818" y="2472"/>
                  </a:lnTo>
                  <a:lnTo>
                    <a:pt x="24154" y="1918"/>
                  </a:lnTo>
                  <a:lnTo>
                    <a:pt x="23417" y="1402"/>
                  </a:lnTo>
                  <a:lnTo>
                    <a:pt x="22679" y="996"/>
                  </a:lnTo>
                  <a:lnTo>
                    <a:pt x="21868" y="628"/>
                  </a:lnTo>
                  <a:lnTo>
                    <a:pt x="21057" y="370"/>
                  </a:lnTo>
                  <a:lnTo>
                    <a:pt x="20209" y="148"/>
                  </a:lnTo>
                  <a:lnTo>
                    <a:pt x="19324" y="38"/>
                  </a:lnTo>
                  <a:lnTo>
                    <a:pt x="1843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3" name="Google Shape;4173;p42"/>
            <p:cNvSpPr/>
            <p:nvPr/>
          </p:nvSpPr>
          <p:spPr>
            <a:xfrm>
              <a:off x="1392325" y="3422600"/>
              <a:ext cx="643500" cy="718175"/>
            </a:xfrm>
            <a:custGeom>
              <a:avLst/>
              <a:gdLst/>
              <a:ahLst/>
              <a:cxnLst/>
              <a:rect l="l" t="t" r="r" b="b"/>
              <a:pathLst>
                <a:path w="25740" h="28727" extrusionOk="0">
                  <a:moveTo>
                    <a:pt x="15156" y="0"/>
                  </a:moveTo>
                  <a:lnTo>
                    <a:pt x="14419" y="37"/>
                  </a:lnTo>
                  <a:lnTo>
                    <a:pt x="13681" y="185"/>
                  </a:lnTo>
                  <a:lnTo>
                    <a:pt x="5606" y="1955"/>
                  </a:lnTo>
                  <a:lnTo>
                    <a:pt x="4905" y="2139"/>
                  </a:lnTo>
                  <a:lnTo>
                    <a:pt x="4204" y="2397"/>
                  </a:lnTo>
                  <a:lnTo>
                    <a:pt x="3577" y="2729"/>
                  </a:lnTo>
                  <a:lnTo>
                    <a:pt x="2987" y="3135"/>
                  </a:lnTo>
                  <a:lnTo>
                    <a:pt x="2434" y="3540"/>
                  </a:lnTo>
                  <a:lnTo>
                    <a:pt x="1918" y="4057"/>
                  </a:lnTo>
                  <a:lnTo>
                    <a:pt x="1475" y="4573"/>
                  </a:lnTo>
                  <a:lnTo>
                    <a:pt x="1070" y="5126"/>
                  </a:lnTo>
                  <a:lnTo>
                    <a:pt x="738" y="5753"/>
                  </a:lnTo>
                  <a:lnTo>
                    <a:pt x="480" y="6380"/>
                  </a:lnTo>
                  <a:lnTo>
                    <a:pt x="259" y="7044"/>
                  </a:lnTo>
                  <a:lnTo>
                    <a:pt x="111" y="7744"/>
                  </a:lnTo>
                  <a:lnTo>
                    <a:pt x="37" y="8445"/>
                  </a:lnTo>
                  <a:lnTo>
                    <a:pt x="0" y="9145"/>
                  </a:lnTo>
                  <a:lnTo>
                    <a:pt x="74" y="9883"/>
                  </a:lnTo>
                  <a:lnTo>
                    <a:pt x="222" y="10620"/>
                  </a:lnTo>
                  <a:lnTo>
                    <a:pt x="3282" y="23048"/>
                  </a:lnTo>
                  <a:lnTo>
                    <a:pt x="3504" y="23785"/>
                  </a:lnTo>
                  <a:lnTo>
                    <a:pt x="3799" y="24449"/>
                  </a:lnTo>
                  <a:lnTo>
                    <a:pt x="4130" y="25113"/>
                  </a:lnTo>
                  <a:lnTo>
                    <a:pt x="4536" y="25703"/>
                  </a:lnTo>
                  <a:lnTo>
                    <a:pt x="4979" y="26256"/>
                  </a:lnTo>
                  <a:lnTo>
                    <a:pt x="5495" y="26735"/>
                  </a:lnTo>
                  <a:lnTo>
                    <a:pt x="6048" y="27214"/>
                  </a:lnTo>
                  <a:lnTo>
                    <a:pt x="6601" y="27583"/>
                  </a:lnTo>
                  <a:lnTo>
                    <a:pt x="7228" y="27952"/>
                  </a:lnTo>
                  <a:lnTo>
                    <a:pt x="7892" y="28210"/>
                  </a:lnTo>
                  <a:lnTo>
                    <a:pt x="8556" y="28431"/>
                  </a:lnTo>
                  <a:lnTo>
                    <a:pt x="9256" y="28616"/>
                  </a:lnTo>
                  <a:lnTo>
                    <a:pt x="9994" y="28689"/>
                  </a:lnTo>
                  <a:lnTo>
                    <a:pt x="10694" y="28726"/>
                  </a:lnTo>
                  <a:lnTo>
                    <a:pt x="11432" y="28653"/>
                  </a:lnTo>
                  <a:lnTo>
                    <a:pt x="12169" y="28542"/>
                  </a:lnTo>
                  <a:lnTo>
                    <a:pt x="20171" y="26698"/>
                  </a:lnTo>
                  <a:lnTo>
                    <a:pt x="20872" y="26514"/>
                  </a:lnTo>
                  <a:lnTo>
                    <a:pt x="21573" y="26219"/>
                  </a:lnTo>
                  <a:lnTo>
                    <a:pt x="22200" y="25887"/>
                  </a:lnTo>
                  <a:lnTo>
                    <a:pt x="22790" y="25518"/>
                  </a:lnTo>
                  <a:lnTo>
                    <a:pt x="23343" y="25076"/>
                  </a:lnTo>
                  <a:lnTo>
                    <a:pt x="23859" y="24559"/>
                  </a:lnTo>
                  <a:lnTo>
                    <a:pt x="24302" y="24043"/>
                  </a:lnTo>
                  <a:lnTo>
                    <a:pt x="24670" y="23453"/>
                  </a:lnTo>
                  <a:lnTo>
                    <a:pt x="25039" y="22863"/>
                  </a:lnTo>
                  <a:lnTo>
                    <a:pt x="25297" y="22199"/>
                  </a:lnTo>
                  <a:lnTo>
                    <a:pt x="25518" y="21536"/>
                  </a:lnTo>
                  <a:lnTo>
                    <a:pt x="25666" y="20835"/>
                  </a:lnTo>
                  <a:lnTo>
                    <a:pt x="25740" y="20134"/>
                  </a:lnTo>
                  <a:lnTo>
                    <a:pt x="25740" y="19434"/>
                  </a:lnTo>
                  <a:lnTo>
                    <a:pt x="25703" y="18696"/>
                  </a:lnTo>
                  <a:lnTo>
                    <a:pt x="25555" y="17959"/>
                  </a:lnTo>
                  <a:lnTo>
                    <a:pt x="22568" y="5716"/>
                  </a:lnTo>
                  <a:lnTo>
                    <a:pt x="22347" y="4978"/>
                  </a:lnTo>
                  <a:lnTo>
                    <a:pt x="22052" y="4315"/>
                  </a:lnTo>
                  <a:lnTo>
                    <a:pt x="21720" y="3688"/>
                  </a:lnTo>
                  <a:lnTo>
                    <a:pt x="21315" y="3061"/>
                  </a:lnTo>
                  <a:lnTo>
                    <a:pt x="20872" y="2508"/>
                  </a:lnTo>
                  <a:lnTo>
                    <a:pt x="20356" y="2028"/>
                  </a:lnTo>
                  <a:lnTo>
                    <a:pt x="19840" y="1549"/>
                  </a:lnTo>
                  <a:lnTo>
                    <a:pt x="19250" y="1143"/>
                  </a:lnTo>
                  <a:lnTo>
                    <a:pt x="18623" y="812"/>
                  </a:lnTo>
                  <a:lnTo>
                    <a:pt x="17959" y="517"/>
                  </a:lnTo>
                  <a:lnTo>
                    <a:pt x="17295" y="295"/>
                  </a:lnTo>
                  <a:lnTo>
                    <a:pt x="16594" y="111"/>
                  </a:lnTo>
                  <a:lnTo>
                    <a:pt x="15894" y="37"/>
                  </a:lnTo>
                  <a:lnTo>
                    <a:pt x="15156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4" name="Google Shape;4174;p42"/>
            <p:cNvSpPr/>
            <p:nvPr/>
          </p:nvSpPr>
          <p:spPr>
            <a:xfrm>
              <a:off x="1528775" y="3761850"/>
              <a:ext cx="444375" cy="309775"/>
            </a:xfrm>
            <a:custGeom>
              <a:avLst/>
              <a:gdLst/>
              <a:ahLst/>
              <a:cxnLst/>
              <a:rect l="l" t="t" r="r" b="b"/>
              <a:pathLst>
                <a:path w="17775" h="12391" extrusionOk="0">
                  <a:moveTo>
                    <a:pt x="15598" y="0"/>
                  </a:moveTo>
                  <a:lnTo>
                    <a:pt x="0" y="4094"/>
                  </a:lnTo>
                  <a:lnTo>
                    <a:pt x="2176" y="12391"/>
                  </a:lnTo>
                  <a:lnTo>
                    <a:pt x="17774" y="8334"/>
                  </a:lnTo>
                  <a:lnTo>
                    <a:pt x="15598" y="0"/>
                  </a:lnTo>
                  <a:close/>
                </a:path>
              </a:pathLst>
            </a:custGeom>
            <a:solidFill>
              <a:srgbClr val="4C7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5" name="Google Shape;4175;p42"/>
            <p:cNvSpPr/>
            <p:nvPr/>
          </p:nvSpPr>
          <p:spPr>
            <a:xfrm>
              <a:off x="1574850" y="3810700"/>
              <a:ext cx="365100" cy="184425"/>
            </a:xfrm>
            <a:custGeom>
              <a:avLst/>
              <a:gdLst/>
              <a:ahLst/>
              <a:cxnLst/>
              <a:rect l="l" t="t" r="r" b="b"/>
              <a:pathLst>
                <a:path w="14604" h="7377" extrusionOk="0">
                  <a:moveTo>
                    <a:pt x="9367" y="1"/>
                  </a:moveTo>
                  <a:lnTo>
                    <a:pt x="9293" y="38"/>
                  </a:lnTo>
                  <a:lnTo>
                    <a:pt x="9183" y="75"/>
                  </a:lnTo>
                  <a:lnTo>
                    <a:pt x="9035" y="185"/>
                  </a:lnTo>
                  <a:lnTo>
                    <a:pt x="8925" y="407"/>
                  </a:lnTo>
                  <a:lnTo>
                    <a:pt x="8814" y="702"/>
                  </a:lnTo>
                  <a:lnTo>
                    <a:pt x="8703" y="1033"/>
                  </a:lnTo>
                  <a:lnTo>
                    <a:pt x="8630" y="1402"/>
                  </a:lnTo>
                  <a:lnTo>
                    <a:pt x="8556" y="2213"/>
                  </a:lnTo>
                  <a:lnTo>
                    <a:pt x="8519" y="3062"/>
                  </a:lnTo>
                  <a:lnTo>
                    <a:pt x="8482" y="3873"/>
                  </a:lnTo>
                  <a:lnTo>
                    <a:pt x="8482" y="4905"/>
                  </a:lnTo>
                  <a:lnTo>
                    <a:pt x="8408" y="5385"/>
                  </a:lnTo>
                  <a:lnTo>
                    <a:pt x="8372" y="5827"/>
                  </a:lnTo>
                  <a:lnTo>
                    <a:pt x="8261" y="6307"/>
                  </a:lnTo>
                  <a:lnTo>
                    <a:pt x="8113" y="6749"/>
                  </a:lnTo>
                  <a:lnTo>
                    <a:pt x="8077" y="6823"/>
                  </a:lnTo>
                  <a:lnTo>
                    <a:pt x="8003" y="6860"/>
                  </a:lnTo>
                  <a:lnTo>
                    <a:pt x="7929" y="6823"/>
                  </a:lnTo>
                  <a:lnTo>
                    <a:pt x="7855" y="6749"/>
                  </a:lnTo>
                  <a:lnTo>
                    <a:pt x="7634" y="6565"/>
                  </a:lnTo>
                  <a:lnTo>
                    <a:pt x="7413" y="6270"/>
                  </a:lnTo>
                  <a:lnTo>
                    <a:pt x="7007" y="5680"/>
                  </a:lnTo>
                  <a:lnTo>
                    <a:pt x="6823" y="5348"/>
                  </a:lnTo>
                  <a:lnTo>
                    <a:pt x="6380" y="4500"/>
                  </a:lnTo>
                  <a:lnTo>
                    <a:pt x="5938" y="3652"/>
                  </a:lnTo>
                  <a:lnTo>
                    <a:pt x="5717" y="3209"/>
                  </a:lnTo>
                  <a:lnTo>
                    <a:pt x="5495" y="2767"/>
                  </a:lnTo>
                  <a:lnTo>
                    <a:pt x="5237" y="2398"/>
                  </a:lnTo>
                  <a:lnTo>
                    <a:pt x="4942" y="1992"/>
                  </a:lnTo>
                  <a:lnTo>
                    <a:pt x="4758" y="1808"/>
                  </a:lnTo>
                  <a:lnTo>
                    <a:pt x="4573" y="1697"/>
                  </a:lnTo>
                  <a:lnTo>
                    <a:pt x="4426" y="1623"/>
                  </a:lnTo>
                  <a:lnTo>
                    <a:pt x="4242" y="1587"/>
                  </a:lnTo>
                  <a:lnTo>
                    <a:pt x="4094" y="1623"/>
                  </a:lnTo>
                  <a:lnTo>
                    <a:pt x="3983" y="1734"/>
                  </a:lnTo>
                  <a:lnTo>
                    <a:pt x="3836" y="1845"/>
                  </a:lnTo>
                  <a:lnTo>
                    <a:pt x="3725" y="2029"/>
                  </a:lnTo>
                  <a:lnTo>
                    <a:pt x="3467" y="2435"/>
                  </a:lnTo>
                  <a:lnTo>
                    <a:pt x="3246" y="2951"/>
                  </a:lnTo>
                  <a:lnTo>
                    <a:pt x="2840" y="4205"/>
                  </a:lnTo>
                  <a:lnTo>
                    <a:pt x="2619" y="4832"/>
                  </a:lnTo>
                  <a:lnTo>
                    <a:pt x="2398" y="5422"/>
                  </a:lnTo>
                  <a:lnTo>
                    <a:pt x="2140" y="5938"/>
                  </a:lnTo>
                  <a:lnTo>
                    <a:pt x="1992" y="6196"/>
                  </a:lnTo>
                  <a:lnTo>
                    <a:pt x="1881" y="6380"/>
                  </a:lnTo>
                  <a:lnTo>
                    <a:pt x="1734" y="6565"/>
                  </a:lnTo>
                  <a:lnTo>
                    <a:pt x="1550" y="6675"/>
                  </a:lnTo>
                  <a:lnTo>
                    <a:pt x="1402" y="6749"/>
                  </a:lnTo>
                  <a:lnTo>
                    <a:pt x="1218" y="6786"/>
                  </a:lnTo>
                  <a:lnTo>
                    <a:pt x="1033" y="6786"/>
                  </a:lnTo>
                  <a:lnTo>
                    <a:pt x="849" y="6712"/>
                  </a:lnTo>
                  <a:lnTo>
                    <a:pt x="628" y="6602"/>
                  </a:lnTo>
                  <a:lnTo>
                    <a:pt x="406" y="6417"/>
                  </a:lnTo>
                  <a:lnTo>
                    <a:pt x="333" y="6344"/>
                  </a:lnTo>
                  <a:lnTo>
                    <a:pt x="222" y="6344"/>
                  </a:lnTo>
                  <a:lnTo>
                    <a:pt x="148" y="6380"/>
                  </a:lnTo>
                  <a:lnTo>
                    <a:pt x="75" y="6417"/>
                  </a:lnTo>
                  <a:lnTo>
                    <a:pt x="38" y="6491"/>
                  </a:lnTo>
                  <a:lnTo>
                    <a:pt x="1" y="6565"/>
                  </a:lnTo>
                  <a:lnTo>
                    <a:pt x="38" y="6639"/>
                  </a:lnTo>
                  <a:lnTo>
                    <a:pt x="75" y="6712"/>
                  </a:lnTo>
                  <a:lnTo>
                    <a:pt x="370" y="6934"/>
                  </a:lnTo>
                  <a:lnTo>
                    <a:pt x="628" y="7081"/>
                  </a:lnTo>
                  <a:lnTo>
                    <a:pt x="923" y="7155"/>
                  </a:lnTo>
                  <a:lnTo>
                    <a:pt x="1181" y="7192"/>
                  </a:lnTo>
                  <a:lnTo>
                    <a:pt x="1439" y="7118"/>
                  </a:lnTo>
                  <a:lnTo>
                    <a:pt x="1734" y="7007"/>
                  </a:lnTo>
                  <a:lnTo>
                    <a:pt x="1992" y="6860"/>
                  </a:lnTo>
                  <a:lnTo>
                    <a:pt x="2250" y="6639"/>
                  </a:lnTo>
                  <a:lnTo>
                    <a:pt x="2471" y="6417"/>
                  </a:lnTo>
                  <a:lnTo>
                    <a:pt x="2656" y="6122"/>
                  </a:lnTo>
                  <a:lnTo>
                    <a:pt x="2803" y="5827"/>
                  </a:lnTo>
                  <a:lnTo>
                    <a:pt x="2951" y="5495"/>
                  </a:lnTo>
                  <a:lnTo>
                    <a:pt x="3172" y="4832"/>
                  </a:lnTo>
                  <a:lnTo>
                    <a:pt x="3356" y="4205"/>
                  </a:lnTo>
                  <a:lnTo>
                    <a:pt x="3541" y="3467"/>
                  </a:lnTo>
                  <a:lnTo>
                    <a:pt x="3688" y="3025"/>
                  </a:lnTo>
                  <a:lnTo>
                    <a:pt x="3836" y="2656"/>
                  </a:lnTo>
                  <a:lnTo>
                    <a:pt x="3947" y="2472"/>
                  </a:lnTo>
                  <a:lnTo>
                    <a:pt x="4057" y="2361"/>
                  </a:lnTo>
                  <a:lnTo>
                    <a:pt x="4168" y="2250"/>
                  </a:lnTo>
                  <a:lnTo>
                    <a:pt x="4278" y="2213"/>
                  </a:lnTo>
                  <a:lnTo>
                    <a:pt x="4389" y="2213"/>
                  </a:lnTo>
                  <a:lnTo>
                    <a:pt x="4537" y="2287"/>
                  </a:lnTo>
                  <a:lnTo>
                    <a:pt x="4684" y="2435"/>
                  </a:lnTo>
                  <a:lnTo>
                    <a:pt x="4868" y="2656"/>
                  </a:lnTo>
                  <a:lnTo>
                    <a:pt x="5053" y="3062"/>
                  </a:lnTo>
                  <a:lnTo>
                    <a:pt x="5385" y="3725"/>
                  </a:lnTo>
                  <a:lnTo>
                    <a:pt x="5827" y="4573"/>
                  </a:lnTo>
                  <a:lnTo>
                    <a:pt x="6343" y="5495"/>
                  </a:lnTo>
                  <a:lnTo>
                    <a:pt x="6897" y="6344"/>
                  </a:lnTo>
                  <a:lnTo>
                    <a:pt x="7155" y="6712"/>
                  </a:lnTo>
                  <a:lnTo>
                    <a:pt x="7413" y="7007"/>
                  </a:lnTo>
                  <a:lnTo>
                    <a:pt x="7671" y="7229"/>
                  </a:lnTo>
                  <a:lnTo>
                    <a:pt x="7892" y="7339"/>
                  </a:lnTo>
                  <a:lnTo>
                    <a:pt x="8003" y="7376"/>
                  </a:lnTo>
                  <a:lnTo>
                    <a:pt x="8113" y="7339"/>
                  </a:lnTo>
                  <a:lnTo>
                    <a:pt x="8224" y="7302"/>
                  </a:lnTo>
                  <a:lnTo>
                    <a:pt x="8298" y="7229"/>
                  </a:lnTo>
                  <a:lnTo>
                    <a:pt x="8519" y="6970"/>
                  </a:lnTo>
                  <a:lnTo>
                    <a:pt x="8667" y="6675"/>
                  </a:lnTo>
                  <a:lnTo>
                    <a:pt x="8740" y="6344"/>
                  </a:lnTo>
                  <a:lnTo>
                    <a:pt x="8814" y="5975"/>
                  </a:lnTo>
                  <a:lnTo>
                    <a:pt x="8888" y="5237"/>
                  </a:lnTo>
                  <a:lnTo>
                    <a:pt x="8925" y="4573"/>
                  </a:lnTo>
                  <a:lnTo>
                    <a:pt x="9183" y="2398"/>
                  </a:lnTo>
                  <a:lnTo>
                    <a:pt x="9441" y="517"/>
                  </a:lnTo>
                  <a:lnTo>
                    <a:pt x="9847" y="886"/>
                  </a:lnTo>
                  <a:lnTo>
                    <a:pt x="10252" y="1292"/>
                  </a:lnTo>
                  <a:lnTo>
                    <a:pt x="10658" y="1697"/>
                  </a:lnTo>
                  <a:lnTo>
                    <a:pt x="11027" y="2140"/>
                  </a:lnTo>
                  <a:lnTo>
                    <a:pt x="11764" y="3025"/>
                  </a:lnTo>
                  <a:lnTo>
                    <a:pt x="12502" y="3873"/>
                  </a:lnTo>
                  <a:lnTo>
                    <a:pt x="12834" y="4278"/>
                  </a:lnTo>
                  <a:lnTo>
                    <a:pt x="13092" y="4537"/>
                  </a:lnTo>
                  <a:lnTo>
                    <a:pt x="13350" y="4795"/>
                  </a:lnTo>
                  <a:lnTo>
                    <a:pt x="13608" y="5016"/>
                  </a:lnTo>
                  <a:lnTo>
                    <a:pt x="13903" y="5200"/>
                  </a:lnTo>
                  <a:lnTo>
                    <a:pt x="14050" y="5237"/>
                  </a:lnTo>
                  <a:lnTo>
                    <a:pt x="14161" y="5274"/>
                  </a:lnTo>
                  <a:lnTo>
                    <a:pt x="14309" y="5274"/>
                  </a:lnTo>
                  <a:lnTo>
                    <a:pt x="14456" y="5237"/>
                  </a:lnTo>
                  <a:lnTo>
                    <a:pt x="14530" y="5200"/>
                  </a:lnTo>
                  <a:lnTo>
                    <a:pt x="14567" y="5127"/>
                  </a:lnTo>
                  <a:lnTo>
                    <a:pt x="14604" y="5053"/>
                  </a:lnTo>
                  <a:lnTo>
                    <a:pt x="14567" y="4979"/>
                  </a:lnTo>
                  <a:lnTo>
                    <a:pt x="14567" y="4905"/>
                  </a:lnTo>
                  <a:lnTo>
                    <a:pt x="14493" y="4832"/>
                  </a:lnTo>
                  <a:lnTo>
                    <a:pt x="14419" y="4795"/>
                  </a:lnTo>
                  <a:lnTo>
                    <a:pt x="14345" y="4832"/>
                  </a:lnTo>
                  <a:lnTo>
                    <a:pt x="14198" y="4832"/>
                  </a:lnTo>
                  <a:lnTo>
                    <a:pt x="14014" y="4795"/>
                  </a:lnTo>
                  <a:lnTo>
                    <a:pt x="13829" y="4684"/>
                  </a:lnTo>
                  <a:lnTo>
                    <a:pt x="13645" y="4537"/>
                  </a:lnTo>
                  <a:lnTo>
                    <a:pt x="13165" y="4131"/>
                  </a:lnTo>
                  <a:lnTo>
                    <a:pt x="12723" y="3615"/>
                  </a:lnTo>
                  <a:lnTo>
                    <a:pt x="11838" y="2582"/>
                  </a:lnTo>
                  <a:lnTo>
                    <a:pt x="11322" y="1918"/>
                  </a:lnTo>
                  <a:lnTo>
                    <a:pt x="10953" y="1439"/>
                  </a:lnTo>
                  <a:lnTo>
                    <a:pt x="10437" y="812"/>
                  </a:lnTo>
                  <a:lnTo>
                    <a:pt x="10179" y="517"/>
                  </a:lnTo>
                  <a:lnTo>
                    <a:pt x="9920" y="259"/>
                  </a:lnTo>
                  <a:lnTo>
                    <a:pt x="9625" y="75"/>
                  </a:lnTo>
                  <a:lnTo>
                    <a:pt x="9515" y="38"/>
                  </a:lnTo>
                  <a:lnTo>
                    <a:pt x="9367" y="1"/>
                  </a:lnTo>
                  <a:close/>
                </a:path>
              </a:pathLst>
            </a:custGeom>
            <a:solidFill>
              <a:srgbClr val="A4E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6" name="Google Shape;4176;p42"/>
            <p:cNvSpPr/>
            <p:nvPr/>
          </p:nvSpPr>
          <p:spPr>
            <a:xfrm>
              <a:off x="1522300" y="3752625"/>
              <a:ext cx="455450" cy="320850"/>
            </a:xfrm>
            <a:custGeom>
              <a:avLst/>
              <a:gdLst/>
              <a:ahLst/>
              <a:cxnLst/>
              <a:rect l="l" t="t" r="r" b="b"/>
              <a:pathLst>
                <a:path w="18218" h="12834" extrusionOk="0">
                  <a:moveTo>
                    <a:pt x="15645" y="477"/>
                  </a:moveTo>
                  <a:lnTo>
                    <a:pt x="17480" y="7376"/>
                  </a:lnTo>
                  <a:lnTo>
                    <a:pt x="17727" y="8395"/>
                  </a:lnTo>
                  <a:lnTo>
                    <a:pt x="17727" y="8395"/>
                  </a:lnTo>
                  <a:lnTo>
                    <a:pt x="5237" y="11653"/>
                  </a:lnTo>
                  <a:lnTo>
                    <a:pt x="2803" y="12280"/>
                  </a:lnTo>
                  <a:lnTo>
                    <a:pt x="2562" y="12361"/>
                  </a:lnTo>
                  <a:lnTo>
                    <a:pt x="2562" y="12361"/>
                  </a:lnTo>
                  <a:lnTo>
                    <a:pt x="2398" y="11801"/>
                  </a:lnTo>
                  <a:lnTo>
                    <a:pt x="554" y="4647"/>
                  </a:lnTo>
                  <a:lnTo>
                    <a:pt x="498" y="4452"/>
                  </a:lnTo>
                  <a:lnTo>
                    <a:pt x="498" y="4452"/>
                  </a:lnTo>
                  <a:lnTo>
                    <a:pt x="849" y="4352"/>
                  </a:lnTo>
                  <a:lnTo>
                    <a:pt x="3725" y="3615"/>
                  </a:lnTo>
                  <a:lnTo>
                    <a:pt x="11838" y="1476"/>
                  </a:lnTo>
                  <a:lnTo>
                    <a:pt x="14825" y="701"/>
                  </a:lnTo>
                  <a:lnTo>
                    <a:pt x="15636" y="480"/>
                  </a:lnTo>
                  <a:lnTo>
                    <a:pt x="15645" y="477"/>
                  </a:lnTo>
                  <a:close/>
                  <a:moveTo>
                    <a:pt x="2435" y="12391"/>
                  </a:moveTo>
                  <a:lnTo>
                    <a:pt x="2449" y="12398"/>
                  </a:lnTo>
                  <a:lnTo>
                    <a:pt x="2449" y="12398"/>
                  </a:lnTo>
                  <a:lnTo>
                    <a:pt x="2361" y="12428"/>
                  </a:lnTo>
                  <a:lnTo>
                    <a:pt x="2361" y="12428"/>
                  </a:lnTo>
                  <a:lnTo>
                    <a:pt x="2435" y="12391"/>
                  </a:lnTo>
                  <a:close/>
                  <a:moveTo>
                    <a:pt x="15784" y="1"/>
                  </a:moveTo>
                  <a:lnTo>
                    <a:pt x="185" y="4094"/>
                  </a:lnTo>
                  <a:lnTo>
                    <a:pt x="112" y="4131"/>
                  </a:lnTo>
                  <a:lnTo>
                    <a:pt x="38" y="4205"/>
                  </a:lnTo>
                  <a:lnTo>
                    <a:pt x="1" y="4278"/>
                  </a:lnTo>
                  <a:lnTo>
                    <a:pt x="1" y="4352"/>
                  </a:lnTo>
                  <a:lnTo>
                    <a:pt x="2177" y="12686"/>
                  </a:lnTo>
                  <a:lnTo>
                    <a:pt x="2213" y="12760"/>
                  </a:lnTo>
                  <a:lnTo>
                    <a:pt x="2287" y="12797"/>
                  </a:lnTo>
                  <a:lnTo>
                    <a:pt x="2361" y="12833"/>
                  </a:lnTo>
                  <a:lnTo>
                    <a:pt x="2472" y="12833"/>
                  </a:lnTo>
                  <a:lnTo>
                    <a:pt x="18070" y="8777"/>
                  </a:lnTo>
                  <a:lnTo>
                    <a:pt x="18144" y="8703"/>
                  </a:lnTo>
                  <a:lnTo>
                    <a:pt x="18181" y="8667"/>
                  </a:lnTo>
                  <a:lnTo>
                    <a:pt x="18217" y="8593"/>
                  </a:lnTo>
                  <a:lnTo>
                    <a:pt x="18217" y="8482"/>
                  </a:lnTo>
                  <a:lnTo>
                    <a:pt x="16042" y="185"/>
                  </a:lnTo>
                  <a:lnTo>
                    <a:pt x="16005" y="74"/>
                  </a:lnTo>
                  <a:lnTo>
                    <a:pt x="15931" y="38"/>
                  </a:lnTo>
                  <a:lnTo>
                    <a:pt x="1585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7" name="Google Shape;4177;p42"/>
            <p:cNvSpPr/>
            <p:nvPr/>
          </p:nvSpPr>
          <p:spPr>
            <a:xfrm>
              <a:off x="1591450" y="3841125"/>
              <a:ext cx="62725" cy="210225"/>
            </a:xfrm>
            <a:custGeom>
              <a:avLst/>
              <a:gdLst/>
              <a:ahLst/>
              <a:cxnLst/>
              <a:rect l="l" t="t" r="r" b="b"/>
              <a:pathLst>
                <a:path w="2509" h="8409" extrusionOk="0">
                  <a:moveTo>
                    <a:pt x="332" y="1"/>
                  </a:moveTo>
                  <a:lnTo>
                    <a:pt x="1" y="75"/>
                  </a:lnTo>
                  <a:lnTo>
                    <a:pt x="2176" y="8408"/>
                  </a:lnTo>
                  <a:lnTo>
                    <a:pt x="2508" y="8335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8" name="Google Shape;4178;p42"/>
            <p:cNvSpPr/>
            <p:nvPr/>
          </p:nvSpPr>
          <p:spPr>
            <a:xfrm>
              <a:off x="1676275" y="3819000"/>
              <a:ext cx="62700" cy="210225"/>
            </a:xfrm>
            <a:custGeom>
              <a:avLst/>
              <a:gdLst/>
              <a:ahLst/>
              <a:cxnLst/>
              <a:rect l="l" t="t" r="r" b="b"/>
              <a:pathLst>
                <a:path w="2508" h="8409" extrusionOk="0">
                  <a:moveTo>
                    <a:pt x="332" y="1"/>
                  </a:moveTo>
                  <a:lnTo>
                    <a:pt x="0" y="75"/>
                  </a:lnTo>
                  <a:lnTo>
                    <a:pt x="2176" y="8408"/>
                  </a:lnTo>
                  <a:lnTo>
                    <a:pt x="2508" y="8335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79" name="Google Shape;4179;p42"/>
            <p:cNvSpPr/>
            <p:nvPr/>
          </p:nvSpPr>
          <p:spPr>
            <a:xfrm>
              <a:off x="1761075" y="3796875"/>
              <a:ext cx="62725" cy="210225"/>
            </a:xfrm>
            <a:custGeom>
              <a:avLst/>
              <a:gdLst/>
              <a:ahLst/>
              <a:cxnLst/>
              <a:rect l="l" t="t" r="r" b="b"/>
              <a:pathLst>
                <a:path w="2509" h="8409" extrusionOk="0">
                  <a:moveTo>
                    <a:pt x="333" y="1"/>
                  </a:moveTo>
                  <a:lnTo>
                    <a:pt x="1" y="75"/>
                  </a:lnTo>
                  <a:lnTo>
                    <a:pt x="2176" y="8408"/>
                  </a:lnTo>
                  <a:lnTo>
                    <a:pt x="2508" y="8335"/>
                  </a:lnTo>
                  <a:lnTo>
                    <a:pt x="33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0" name="Google Shape;4180;p42"/>
            <p:cNvSpPr/>
            <p:nvPr/>
          </p:nvSpPr>
          <p:spPr>
            <a:xfrm>
              <a:off x="1845900" y="3774750"/>
              <a:ext cx="62700" cy="210225"/>
            </a:xfrm>
            <a:custGeom>
              <a:avLst/>
              <a:gdLst/>
              <a:ahLst/>
              <a:cxnLst/>
              <a:rect l="l" t="t" r="r" b="b"/>
              <a:pathLst>
                <a:path w="2508" h="8409" extrusionOk="0">
                  <a:moveTo>
                    <a:pt x="332" y="1"/>
                  </a:moveTo>
                  <a:lnTo>
                    <a:pt x="0" y="74"/>
                  </a:lnTo>
                  <a:lnTo>
                    <a:pt x="2176" y="8408"/>
                  </a:lnTo>
                  <a:lnTo>
                    <a:pt x="2508" y="8335"/>
                  </a:lnTo>
                  <a:lnTo>
                    <a:pt x="33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1" name="Google Shape;4181;p42"/>
            <p:cNvSpPr/>
            <p:nvPr/>
          </p:nvSpPr>
          <p:spPr>
            <a:xfrm>
              <a:off x="1562875" y="3900125"/>
              <a:ext cx="394600" cy="111575"/>
            </a:xfrm>
            <a:custGeom>
              <a:avLst/>
              <a:gdLst/>
              <a:ahLst/>
              <a:cxnLst/>
              <a:rect l="l" t="t" r="r" b="b"/>
              <a:pathLst>
                <a:path w="15784" h="4463" extrusionOk="0">
                  <a:moveTo>
                    <a:pt x="15673" y="1"/>
                  </a:moveTo>
                  <a:lnTo>
                    <a:pt x="0" y="4094"/>
                  </a:lnTo>
                  <a:lnTo>
                    <a:pt x="111" y="4463"/>
                  </a:lnTo>
                  <a:lnTo>
                    <a:pt x="15783" y="333"/>
                  </a:lnTo>
                  <a:lnTo>
                    <a:pt x="1567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2" name="Google Shape;4182;p42"/>
            <p:cNvSpPr/>
            <p:nvPr/>
          </p:nvSpPr>
          <p:spPr>
            <a:xfrm>
              <a:off x="1540750" y="3815325"/>
              <a:ext cx="394600" cy="111575"/>
            </a:xfrm>
            <a:custGeom>
              <a:avLst/>
              <a:gdLst/>
              <a:ahLst/>
              <a:cxnLst/>
              <a:rect l="l" t="t" r="r" b="b"/>
              <a:pathLst>
                <a:path w="15784" h="4463" extrusionOk="0">
                  <a:moveTo>
                    <a:pt x="15673" y="0"/>
                  </a:moveTo>
                  <a:lnTo>
                    <a:pt x="0" y="4093"/>
                  </a:lnTo>
                  <a:lnTo>
                    <a:pt x="111" y="4462"/>
                  </a:lnTo>
                  <a:lnTo>
                    <a:pt x="15783" y="369"/>
                  </a:lnTo>
                  <a:lnTo>
                    <a:pt x="15673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3" name="Google Shape;4183;p42"/>
            <p:cNvSpPr/>
            <p:nvPr/>
          </p:nvSpPr>
          <p:spPr>
            <a:xfrm>
              <a:off x="1485425" y="3515700"/>
              <a:ext cx="117125" cy="93150"/>
            </a:xfrm>
            <a:custGeom>
              <a:avLst/>
              <a:gdLst/>
              <a:ahLst/>
              <a:cxnLst/>
              <a:rect l="l" t="t" r="r" b="b"/>
              <a:pathLst>
                <a:path w="4685" h="3726" extrusionOk="0">
                  <a:moveTo>
                    <a:pt x="3983" y="1"/>
                  </a:moveTo>
                  <a:lnTo>
                    <a:pt x="1" y="1033"/>
                  </a:lnTo>
                  <a:lnTo>
                    <a:pt x="738" y="3725"/>
                  </a:lnTo>
                  <a:lnTo>
                    <a:pt x="4684" y="2693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4" name="Google Shape;4184;p42"/>
            <p:cNvSpPr/>
            <p:nvPr/>
          </p:nvSpPr>
          <p:spPr>
            <a:xfrm>
              <a:off x="1480825" y="3510175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01" y="459"/>
                  </a:moveTo>
                  <a:lnTo>
                    <a:pt x="4637" y="2780"/>
                  </a:lnTo>
                  <a:lnTo>
                    <a:pt x="4637" y="2780"/>
                  </a:lnTo>
                  <a:lnTo>
                    <a:pt x="1055" y="3708"/>
                  </a:lnTo>
                  <a:lnTo>
                    <a:pt x="1055" y="3708"/>
                  </a:lnTo>
                  <a:lnTo>
                    <a:pt x="459" y="1386"/>
                  </a:lnTo>
                  <a:lnTo>
                    <a:pt x="459" y="1386"/>
                  </a:lnTo>
                  <a:lnTo>
                    <a:pt x="4001" y="459"/>
                  </a:lnTo>
                  <a:close/>
                  <a:moveTo>
                    <a:pt x="4094" y="0"/>
                  </a:moveTo>
                  <a:lnTo>
                    <a:pt x="148" y="1070"/>
                  </a:lnTo>
                  <a:lnTo>
                    <a:pt x="74" y="1107"/>
                  </a:lnTo>
                  <a:lnTo>
                    <a:pt x="0" y="1144"/>
                  </a:lnTo>
                  <a:lnTo>
                    <a:pt x="0" y="1217"/>
                  </a:lnTo>
                  <a:lnTo>
                    <a:pt x="0" y="1291"/>
                  </a:lnTo>
                  <a:lnTo>
                    <a:pt x="701" y="4020"/>
                  </a:lnTo>
                  <a:lnTo>
                    <a:pt x="738" y="4094"/>
                  </a:lnTo>
                  <a:lnTo>
                    <a:pt x="812" y="4131"/>
                  </a:lnTo>
                  <a:lnTo>
                    <a:pt x="885" y="4167"/>
                  </a:lnTo>
                  <a:lnTo>
                    <a:pt x="959" y="4167"/>
                  </a:lnTo>
                  <a:lnTo>
                    <a:pt x="4942" y="3098"/>
                  </a:lnTo>
                  <a:lnTo>
                    <a:pt x="5016" y="3061"/>
                  </a:lnTo>
                  <a:lnTo>
                    <a:pt x="5052" y="3024"/>
                  </a:lnTo>
                  <a:lnTo>
                    <a:pt x="5089" y="2950"/>
                  </a:lnTo>
                  <a:lnTo>
                    <a:pt x="5089" y="2877"/>
                  </a:lnTo>
                  <a:lnTo>
                    <a:pt x="4352" y="148"/>
                  </a:lnTo>
                  <a:lnTo>
                    <a:pt x="4315" y="74"/>
                  </a:lnTo>
                  <a:lnTo>
                    <a:pt x="4278" y="37"/>
                  </a:lnTo>
                  <a:lnTo>
                    <a:pt x="4204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5" name="Google Shape;4185;p42"/>
            <p:cNvSpPr/>
            <p:nvPr/>
          </p:nvSpPr>
          <p:spPr>
            <a:xfrm>
              <a:off x="1613575" y="3463150"/>
              <a:ext cx="206525" cy="114350"/>
            </a:xfrm>
            <a:custGeom>
              <a:avLst/>
              <a:gdLst/>
              <a:ahLst/>
              <a:cxnLst/>
              <a:rect l="l" t="t" r="r" b="b"/>
              <a:pathLst>
                <a:path w="8261" h="4574" extrusionOk="0">
                  <a:moveTo>
                    <a:pt x="7523" y="1"/>
                  </a:moveTo>
                  <a:lnTo>
                    <a:pt x="1" y="1845"/>
                  </a:lnTo>
                  <a:lnTo>
                    <a:pt x="701" y="4573"/>
                  </a:lnTo>
                  <a:lnTo>
                    <a:pt x="8261" y="2693"/>
                  </a:lnTo>
                  <a:lnTo>
                    <a:pt x="752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6" name="Google Shape;4186;p42"/>
            <p:cNvSpPr/>
            <p:nvPr/>
          </p:nvSpPr>
          <p:spPr>
            <a:xfrm>
              <a:off x="1608050" y="3457625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7611" y="456"/>
                  </a:moveTo>
                  <a:lnTo>
                    <a:pt x="8215" y="2777"/>
                  </a:lnTo>
                  <a:lnTo>
                    <a:pt x="4647" y="3651"/>
                  </a:lnTo>
                  <a:lnTo>
                    <a:pt x="1055" y="4523"/>
                  </a:lnTo>
                  <a:lnTo>
                    <a:pt x="1055" y="4523"/>
                  </a:lnTo>
                  <a:lnTo>
                    <a:pt x="460" y="2236"/>
                  </a:lnTo>
                  <a:lnTo>
                    <a:pt x="460" y="2236"/>
                  </a:lnTo>
                  <a:lnTo>
                    <a:pt x="4020" y="1328"/>
                  </a:lnTo>
                  <a:lnTo>
                    <a:pt x="7611" y="456"/>
                  </a:lnTo>
                  <a:close/>
                  <a:moveTo>
                    <a:pt x="7707" y="1"/>
                  </a:moveTo>
                  <a:lnTo>
                    <a:pt x="3946" y="959"/>
                  </a:lnTo>
                  <a:lnTo>
                    <a:pt x="148" y="1881"/>
                  </a:lnTo>
                  <a:lnTo>
                    <a:pt x="74" y="1918"/>
                  </a:lnTo>
                  <a:lnTo>
                    <a:pt x="37" y="1992"/>
                  </a:lnTo>
                  <a:lnTo>
                    <a:pt x="0" y="2066"/>
                  </a:lnTo>
                  <a:lnTo>
                    <a:pt x="0" y="2139"/>
                  </a:lnTo>
                  <a:lnTo>
                    <a:pt x="701" y="4831"/>
                  </a:lnTo>
                  <a:lnTo>
                    <a:pt x="738" y="4905"/>
                  </a:lnTo>
                  <a:lnTo>
                    <a:pt x="812" y="4979"/>
                  </a:lnTo>
                  <a:lnTo>
                    <a:pt x="959" y="4979"/>
                  </a:lnTo>
                  <a:lnTo>
                    <a:pt x="4757" y="4057"/>
                  </a:lnTo>
                  <a:lnTo>
                    <a:pt x="8519" y="3098"/>
                  </a:lnTo>
                  <a:lnTo>
                    <a:pt x="8592" y="3061"/>
                  </a:lnTo>
                  <a:lnTo>
                    <a:pt x="8666" y="3024"/>
                  </a:lnTo>
                  <a:lnTo>
                    <a:pt x="8666" y="2951"/>
                  </a:lnTo>
                  <a:lnTo>
                    <a:pt x="8666" y="2877"/>
                  </a:lnTo>
                  <a:lnTo>
                    <a:pt x="7965" y="148"/>
                  </a:lnTo>
                  <a:lnTo>
                    <a:pt x="7929" y="74"/>
                  </a:lnTo>
                  <a:lnTo>
                    <a:pt x="7855" y="37"/>
                  </a:lnTo>
                  <a:lnTo>
                    <a:pt x="7781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7" name="Google Shape;4187;p42"/>
            <p:cNvSpPr/>
            <p:nvPr/>
          </p:nvSpPr>
          <p:spPr>
            <a:xfrm>
              <a:off x="1513100" y="3618950"/>
              <a:ext cx="89450" cy="86700"/>
            </a:xfrm>
            <a:custGeom>
              <a:avLst/>
              <a:gdLst/>
              <a:ahLst/>
              <a:cxnLst/>
              <a:rect l="l" t="t" r="r" b="b"/>
              <a:pathLst>
                <a:path w="3578" h="3468" extrusionOk="0">
                  <a:moveTo>
                    <a:pt x="2876" y="1"/>
                  </a:moveTo>
                  <a:lnTo>
                    <a:pt x="0" y="775"/>
                  </a:lnTo>
                  <a:lnTo>
                    <a:pt x="701" y="3467"/>
                  </a:lnTo>
                  <a:lnTo>
                    <a:pt x="3577" y="2730"/>
                  </a:lnTo>
                  <a:lnTo>
                    <a:pt x="287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8" name="Google Shape;4188;p42"/>
            <p:cNvSpPr/>
            <p:nvPr/>
          </p:nvSpPr>
          <p:spPr>
            <a:xfrm>
              <a:off x="1507550" y="3614350"/>
              <a:ext cx="100525" cy="96825"/>
            </a:xfrm>
            <a:custGeom>
              <a:avLst/>
              <a:gdLst/>
              <a:ahLst/>
              <a:cxnLst/>
              <a:rect l="l" t="t" r="r" b="b"/>
              <a:pathLst>
                <a:path w="4021" h="3873" extrusionOk="0">
                  <a:moveTo>
                    <a:pt x="2964" y="450"/>
                  </a:moveTo>
                  <a:lnTo>
                    <a:pt x="3561" y="2746"/>
                  </a:lnTo>
                  <a:lnTo>
                    <a:pt x="3561" y="2746"/>
                  </a:lnTo>
                  <a:lnTo>
                    <a:pt x="1055" y="3412"/>
                  </a:lnTo>
                  <a:lnTo>
                    <a:pt x="1055" y="3412"/>
                  </a:lnTo>
                  <a:lnTo>
                    <a:pt x="451" y="1094"/>
                  </a:lnTo>
                  <a:lnTo>
                    <a:pt x="451" y="1094"/>
                  </a:lnTo>
                  <a:lnTo>
                    <a:pt x="2964" y="450"/>
                  </a:lnTo>
                  <a:close/>
                  <a:moveTo>
                    <a:pt x="3062" y="0"/>
                  </a:moveTo>
                  <a:lnTo>
                    <a:pt x="148" y="775"/>
                  </a:lnTo>
                  <a:lnTo>
                    <a:pt x="75" y="812"/>
                  </a:lnTo>
                  <a:lnTo>
                    <a:pt x="38" y="849"/>
                  </a:lnTo>
                  <a:lnTo>
                    <a:pt x="1" y="922"/>
                  </a:lnTo>
                  <a:lnTo>
                    <a:pt x="1" y="996"/>
                  </a:lnTo>
                  <a:lnTo>
                    <a:pt x="702" y="3725"/>
                  </a:lnTo>
                  <a:lnTo>
                    <a:pt x="738" y="3799"/>
                  </a:lnTo>
                  <a:lnTo>
                    <a:pt x="812" y="3835"/>
                  </a:lnTo>
                  <a:lnTo>
                    <a:pt x="886" y="3872"/>
                  </a:lnTo>
                  <a:lnTo>
                    <a:pt x="960" y="3872"/>
                  </a:lnTo>
                  <a:lnTo>
                    <a:pt x="3873" y="3098"/>
                  </a:lnTo>
                  <a:lnTo>
                    <a:pt x="3947" y="3061"/>
                  </a:lnTo>
                  <a:lnTo>
                    <a:pt x="3959" y="3036"/>
                  </a:lnTo>
                  <a:lnTo>
                    <a:pt x="3959" y="3036"/>
                  </a:lnTo>
                  <a:lnTo>
                    <a:pt x="3983" y="3024"/>
                  </a:lnTo>
                  <a:lnTo>
                    <a:pt x="4020" y="2950"/>
                  </a:lnTo>
                  <a:lnTo>
                    <a:pt x="4020" y="2840"/>
                  </a:lnTo>
                  <a:lnTo>
                    <a:pt x="3283" y="148"/>
                  </a:lnTo>
                  <a:lnTo>
                    <a:pt x="3246" y="74"/>
                  </a:lnTo>
                  <a:lnTo>
                    <a:pt x="3209" y="37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89" name="Google Shape;4189;p42"/>
            <p:cNvSpPr/>
            <p:nvPr/>
          </p:nvSpPr>
          <p:spPr>
            <a:xfrm>
              <a:off x="1621875" y="3581150"/>
              <a:ext cx="117100" cy="93150"/>
            </a:xfrm>
            <a:custGeom>
              <a:avLst/>
              <a:gdLst/>
              <a:ahLst/>
              <a:cxnLst/>
              <a:rect l="l" t="t" r="r" b="b"/>
              <a:pathLst>
                <a:path w="4684" h="3726" extrusionOk="0">
                  <a:moveTo>
                    <a:pt x="3983" y="1"/>
                  </a:moveTo>
                  <a:lnTo>
                    <a:pt x="0" y="1033"/>
                  </a:lnTo>
                  <a:lnTo>
                    <a:pt x="738" y="3725"/>
                  </a:lnTo>
                  <a:lnTo>
                    <a:pt x="4684" y="2693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0" name="Google Shape;4190;p42"/>
            <p:cNvSpPr/>
            <p:nvPr/>
          </p:nvSpPr>
          <p:spPr>
            <a:xfrm>
              <a:off x="1617275" y="3575625"/>
              <a:ext cx="127225" cy="104200"/>
            </a:xfrm>
            <a:custGeom>
              <a:avLst/>
              <a:gdLst/>
              <a:ahLst/>
              <a:cxnLst/>
              <a:rect l="l" t="t" r="r" b="b"/>
              <a:pathLst>
                <a:path w="5089" h="4168" extrusionOk="0">
                  <a:moveTo>
                    <a:pt x="4033" y="451"/>
                  </a:moveTo>
                  <a:lnTo>
                    <a:pt x="4639" y="2779"/>
                  </a:lnTo>
                  <a:lnTo>
                    <a:pt x="4639" y="2779"/>
                  </a:lnTo>
                  <a:lnTo>
                    <a:pt x="1055" y="3708"/>
                  </a:lnTo>
                  <a:lnTo>
                    <a:pt x="1055" y="3708"/>
                  </a:lnTo>
                  <a:lnTo>
                    <a:pt x="459" y="1386"/>
                  </a:lnTo>
                  <a:lnTo>
                    <a:pt x="459" y="1386"/>
                  </a:lnTo>
                  <a:lnTo>
                    <a:pt x="4033" y="451"/>
                  </a:lnTo>
                  <a:close/>
                  <a:moveTo>
                    <a:pt x="4130" y="1"/>
                  </a:moveTo>
                  <a:lnTo>
                    <a:pt x="148" y="1033"/>
                  </a:lnTo>
                  <a:lnTo>
                    <a:pt x="74" y="1070"/>
                  </a:lnTo>
                  <a:lnTo>
                    <a:pt x="37" y="1144"/>
                  </a:lnTo>
                  <a:lnTo>
                    <a:pt x="0" y="1218"/>
                  </a:lnTo>
                  <a:lnTo>
                    <a:pt x="0" y="1291"/>
                  </a:lnTo>
                  <a:lnTo>
                    <a:pt x="701" y="4020"/>
                  </a:lnTo>
                  <a:lnTo>
                    <a:pt x="738" y="4094"/>
                  </a:lnTo>
                  <a:lnTo>
                    <a:pt x="811" y="4131"/>
                  </a:lnTo>
                  <a:lnTo>
                    <a:pt x="885" y="4168"/>
                  </a:lnTo>
                  <a:lnTo>
                    <a:pt x="959" y="4168"/>
                  </a:lnTo>
                  <a:lnTo>
                    <a:pt x="4941" y="3098"/>
                  </a:lnTo>
                  <a:lnTo>
                    <a:pt x="5015" y="3061"/>
                  </a:lnTo>
                  <a:lnTo>
                    <a:pt x="5052" y="3024"/>
                  </a:lnTo>
                  <a:lnTo>
                    <a:pt x="5089" y="2951"/>
                  </a:lnTo>
                  <a:lnTo>
                    <a:pt x="5089" y="2877"/>
                  </a:lnTo>
                  <a:lnTo>
                    <a:pt x="4351" y="148"/>
                  </a:lnTo>
                  <a:lnTo>
                    <a:pt x="4315" y="74"/>
                  </a:lnTo>
                  <a:lnTo>
                    <a:pt x="4278" y="37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1" name="Google Shape;4191;p42"/>
            <p:cNvSpPr/>
            <p:nvPr/>
          </p:nvSpPr>
          <p:spPr>
            <a:xfrm>
              <a:off x="1754625" y="3553500"/>
              <a:ext cx="89450" cy="85775"/>
            </a:xfrm>
            <a:custGeom>
              <a:avLst/>
              <a:gdLst/>
              <a:ahLst/>
              <a:cxnLst/>
              <a:rect l="l" t="t" r="r" b="b"/>
              <a:pathLst>
                <a:path w="3578" h="3431" extrusionOk="0">
                  <a:moveTo>
                    <a:pt x="2877" y="1"/>
                  </a:moveTo>
                  <a:lnTo>
                    <a:pt x="1" y="738"/>
                  </a:lnTo>
                  <a:lnTo>
                    <a:pt x="701" y="3430"/>
                  </a:lnTo>
                  <a:lnTo>
                    <a:pt x="3578" y="2693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2" name="Google Shape;4192;p42"/>
            <p:cNvSpPr/>
            <p:nvPr/>
          </p:nvSpPr>
          <p:spPr>
            <a:xfrm>
              <a:off x="1749100" y="354797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2966" y="461"/>
                  </a:moveTo>
                  <a:lnTo>
                    <a:pt x="3569" y="2778"/>
                  </a:lnTo>
                  <a:lnTo>
                    <a:pt x="1057" y="3423"/>
                  </a:lnTo>
                  <a:lnTo>
                    <a:pt x="1057" y="3423"/>
                  </a:lnTo>
                  <a:lnTo>
                    <a:pt x="459" y="1127"/>
                  </a:lnTo>
                  <a:lnTo>
                    <a:pt x="459" y="1127"/>
                  </a:lnTo>
                  <a:lnTo>
                    <a:pt x="2966" y="461"/>
                  </a:lnTo>
                  <a:close/>
                  <a:moveTo>
                    <a:pt x="3061" y="0"/>
                  </a:moveTo>
                  <a:lnTo>
                    <a:pt x="148" y="775"/>
                  </a:lnTo>
                  <a:lnTo>
                    <a:pt x="74" y="812"/>
                  </a:lnTo>
                  <a:lnTo>
                    <a:pt x="37" y="848"/>
                  </a:lnTo>
                  <a:lnTo>
                    <a:pt x="0" y="922"/>
                  </a:lnTo>
                  <a:lnTo>
                    <a:pt x="0" y="1033"/>
                  </a:lnTo>
                  <a:lnTo>
                    <a:pt x="738" y="3725"/>
                  </a:lnTo>
                  <a:lnTo>
                    <a:pt x="775" y="3799"/>
                  </a:lnTo>
                  <a:lnTo>
                    <a:pt x="812" y="3835"/>
                  </a:lnTo>
                  <a:lnTo>
                    <a:pt x="885" y="3872"/>
                  </a:lnTo>
                  <a:lnTo>
                    <a:pt x="959" y="3872"/>
                  </a:lnTo>
                  <a:lnTo>
                    <a:pt x="3872" y="3098"/>
                  </a:lnTo>
                  <a:lnTo>
                    <a:pt x="3946" y="3061"/>
                  </a:lnTo>
                  <a:lnTo>
                    <a:pt x="3983" y="3024"/>
                  </a:lnTo>
                  <a:lnTo>
                    <a:pt x="4020" y="2950"/>
                  </a:lnTo>
                  <a:lnTo>
                    <a:pt x="4020" y="2877"/>
                  </a:lnTo>
                  <a:lnTo>
                    <a:pt x="3319" y="148"/>
                  </a:lnTo>
                  <a:lnTo>
                    <a:pt x="3282" y="74"/>
                  </a:lnTo>
                  <a:lnTo>
                    <a:pt x="3209" y="37"/>
                  </a:lnTo>
                  <a:lnTo>
                    <a:pt x="313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3" name="Google Shape;4193;p42"/>
            <p:cNvSpPr/>
            <p:nvPr/>
          </p:nvSpPr>
          <p:spPr>
            <a:xfrm>
              <a:off x="1540750" y="3688100"/>
              <a:ext cx="206525" cy="115250"/>
            </a:xfrm>
            <a:custGeom>
              <a:avLst/>
              <a:gdLst/>
              <a:ahLst/>
              <a:cxnLst/>
              <a:rect l="l" t="t" r="r" b="b"/>
              <a:pathLst>
                <a:path w="8261" h="4610" extrusionOk="0">
                  <a:moveTo>
                    <a:pt x="7560" y="0"/>
                  </a:moveTo>
                  <a:lnTo>
                    <a:pt x="0" y="1881"/>
                  </a:lnTo>
                  <a:lnTo>
                    <a:pt x="738" y="4610"/>
                  </a:lnTo>
                  <a:lnTo>
                    <a:pt x="8261" y="2729"/>
                  </a:lnTo>
                  <a:lnTo>
                    <a:pt x="756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4" name="Google Shape;4194;p42"/>
            <p:cNvSpPr/>
            <p:nvPr/>
          </p:nvSpPr>
          <p:spPr>
            <a:xfrm>
              <a:off x="1536150" y="3683500"/>
              <a:ext cx="216650" cy="124475"/>
            </a:xfrm>
            <a:custGeom>
              <a:avLst/>
              <a:gdLst/>
              <a:ahLst/>
              <a:cxnLst/>
              <a:rect l="l" t="t" r="r" b="b"/>
              <a:pathLst>
                <a:path w="8666" h="4979" extrusionOk="0">
                  <a:moveTo>
                    <a:pt x="7611" y="456"/>
                  </a:moveTo>
                  <a:lnTo>
                    <a:pt x="8206" y="2743"/>
                  </a:lnTo>
                  <a:lnTo>
                    <a:pt x="8206" y="2743"/>
                  </a:lnTo>
                  <a:lnTo>
                    <a:pt x="4646" y="3651"/>
                  </a:lnTo>
                  <a:lnTo>
                    <a:pt x="1055" y="4522"/>
                  </a:lnTo>
                  <a:lnTo>
                    <a:pt x="1055" y="4522"/>
                  </a:lnTo>
                  <a:lnTo>
                    <a:pt x="459" y="2235"/>
                  </a:lnTo>
                  <a:lnTo>
                    <a:pt x="459" y="2235"/>
                  </a:lnTo>
                  <a:lnTo>
                    <a:pt x="4019" y="1328"/>
                  </a:lnTo>
                  <a:lnTo>
                    <a:pt x="7611" y="456"/>
                  </a:lnTo>
                  <a:close/>
                  <a:moveTo>
                    <a:pt x="7707" y="0"/>
                  </a:moveTo>
                  <a:lnTo>
                    <a:pt x="3909" y="922"/>
                  </a:lnTo>
                  <a:lnTo>
                    <a:pt x="148" y="1881"/>
                  </a:lnTo>
                  <a:lnTo>
                    <a:pt x="74" y="1918"/>
                  </a:lnTo>
                  <a:lnTo>
                    <a:pt x="0" y="1954"/>
                  </a:lnTo>
                  <a:lnTo>
                    <a:pt x="0" y="2028"/>
                  </a:lnTo>
                  <a:lnTo>
                    <a:pt x="0" y="2139"/>
                  </a:lnTo>
                  <a:lnTo>
                    <a:pt x="701" y="4831"/>
                  </a:lnTo>
                  <a:lnTo>
                    <a:pt x="738" y="4905"/>
                  </a:lnTo>
                  <a:lnTo>
                    <a:pt x="811" y="4941"/>
                  </a:lnTo>
                  <a:lnTo>
                    <a:pt x="885" y="4978"/>
                  </a:lnTo>
                  <a:lnTo>
                    <a:pt x="959" y="4978"/>
                  </a:lnTo>
                  <a:lnTo>
                    <a:pt x="4720" y="4056"/>
                  </a:lnTo>
                  <a:lnTo>
                    <a:pt x="8518" y="3098"/>
                  </a:lnTo>
                  <a:lnTo>
                    <a:pt x="8592" y="3061"/>
                  </a:lnTo>
                  <a:lnTo>
                    <a:pt x="8629" y="3024"/>
                  </a:lnTo>
                  <a:lnTo>
                    <a:pt x="8666" y="2950"/>
                  </a:lnTo>
                  <a:lnTo>
                    <a:pt x="8666" y="2839"/>
                  </a:lnTo>
                  <a:lnTo>
                    <a:pt x="7965" y="148"/>
                  </a:lnTo>
                  <a:lnTo>
                    <a:pt x="7928" y="74"/>
                  </a:lnTo>
                  <a:lnTo>
                    <a:pt x="7855" y="37"/>
                  </a:lnTo>
                  <a:lnTo>
                    <a:pt x="778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5" name="Google Shape;4195;p42"/>
            <p:cNvSpPr/>
            <p:nvPr/>
          </p:nvSpPr>
          <p:spPr>
            <a:xfrm>
              <a:off x="1755550" y="3654900"/>
              <a:ext cx="117100" cy="94075"/>
            </a:xfrm>
            <a:custGeom>
              <a:avLst/>
              <a:gdLst/>
              <a:ahLst/>
              <a:cxnLst/>
              <a:rect l="l" t="t" r="r" b="b"/>
              <a:pathLst>
                <a:path w="4684" h="3763" extrusionOk="0">
                  <a:moveTo>
                    <a:pt x="3983" y="1"/>
                  </a:moveTo>
                  <a:lnTo>
                    <a:pt x="0" y="1070"/>
                  </a:lnTo>
                  <a:lnTo>
                    <a:pt x="701" y="3762"/>
                  </a:lnTo>
                  <a:lnTo>
                    <a:pt x="4684" y="2730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6" name="Google Shape;4196;p42"/>
            <p:cNvSpPr/>
            <p:nvPr/>
          </p:nvSpPr>
          <p:spPr>
            <a:xfrm>
              <a:off x="1750950" y="3650300"/>
              <a:ext cx="126325" cy="103275"/>
            </a:xfrm>
            <a:custGeom>
              <a:avLst/>
              <a:gdLst/>
              <a:ahLst/>
              <a:cxnLst/>
              <a:rect l="l" t="t" r="r" b="b"/>
              <a:pathLst>
                <a:path w="5053" h="4131" extrusionOk="0">
                  <a:moveTo>
                    <a:pt x="4001" y="459"/>
                  </a:moveTo>
                  <a:lnTo>
                    <a:pt x="4628" y="2747"/>
                  </a:lnTo>
                  <a:lnTo>
                    <a:pt x="4628" y="2747"/>
                  </a:lnTo>
                  <a:lnTo>
                    <a:pt x="1052" y="3707"/>
                  </a:lnTo>
                  <a:lnTo>
                    <a:pt x="1052" y="3707"/>
                  </a:lnTo>
                  <a:lnTo>
                    <a:pt x="424" y="1386"/>
                  </a:lnTo>
                  <a:lnTo>
                    <a:pt x="424" y="1386"/>
                  </a:lnTo>
                  <a:lnTo>
                    <a:pt x="4001" y="459"/>
                  </a:lnTo>
                  <a:close/>
                  <a:moveTo>
                    <a:pt x="4093" y="1"/>
                  </a:moveTo>
                  <a:lnTo>
                    <a:pt x="148" y="1033"/>
                  </a:lnTo>
                  <a:lnTo>
                    <a:pt x="74" y="1070"/>
                  </a:lnTo>
                  <a:lnTo>
                    <a:pt x="0" y="1144"/>
                  </a:lnTo>
                  <a:lnTo>
                    <a:pt x="0" y="1217"/>
                  </a:lnTo>
                  <a:lnTo>
                    <a:pt x="0" y="1291"/>
                  </a:lnTo>
                  <a:lnTo>
                    <a:pt x="701" y="3983"/>
                  </a:lnTo>
                  <a:lnTo>
                    <a:pt x="738" y="4057"/>
                  </a:lnTo>
                  <a:lnTo>
                    <a:pt x="811" y="4131"/>
                  </a:lnTo>
                  <a:lnTo>
                    <a:pt x="959" y="4131"/>
                  </a:lnTo>
                  <a:lnTo>
                    <a:pt x="4905" y="3098"/>
                  </a:lnTo>
                  <a:lnTo>
                    <a:pt x="4978" y="3061"/>
                  </a:lnTo>
                  <a:lnTo>
                    <a:pt x="5052" y="3024"/>
                  </a:lnTo>
                  <a:lnTo>
                    <a:pt x="5052" y="2951"/>
                  </a:lnTo>
                  <a:lnTo>
                    <a:pt x="5052" y="2840"/>
                  </a:lnTo>
                  <a:lnTo>
                    <a:pt x="4351" y="148"/>
                  </a:lnTo>
                  <a:lnTo>
                    <a:pt x="4315" y="74"/>
                  </a:lnTo>
                  <a:lnTo>
                    <a:pt x="4241" y="37"/>
                  </a:lnTo>
                  <a:lnTo>
                    <a:pt x="416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7" name="Google Shape;4197;p42"/>
            <p:cNvSpPr/>
            <p:nvPr/>
          </p:nvSpPr>
          <p:spPr>
            <a:xfrm>
              <a:off x="2198975" y="3352525"/>
              <a:ext cx="191775" cy="49800"/>
            </a:xfrm>
            <a:custGeom>
              <a:avLst/>
              <a:gdLst/>
              <a:ahLst/>
              <a:cxnLst/>
              <a:rect l="l" t="t" r="r" b="b"/>
              <a:pathLst>
                <a:path w="7671" h="1992" extrusionOk="0">
                  <a:moveTo>
                    <a:pt x="517" y="1"/>
                  </a:moveTo>
                  <a:lnTo>
                    <a:pt x="1" y="1660"/>
                  </a:lnTo>
                  <a:lnTo>
                    <a:pt x="7671" y="1992"/>
                  </a:lnTo>
                  <a:lnTo>
                    <a:pt x="7302" y="296"/>
                  </a:lnTo>
                  <a:lnTo>
                    <a:pt x="517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8" name="Google Shape;4198;p42"/>
            <p:cNvSpPr/>
            <p:nvPr/>
          </p:nvSpPr>
          <p:spPr>
            <a:xfrm>
              <a:off x="2198050" y="3394025"/>
              <a:ext cx="192700" cy="37825"/>
            </a:xfrm>
            <a:custGeom>
              <a:avLst/>
              <a:gdLst/>
              <a:ahLst/>
              <a:cxnLst/>
              <a:rect l="l" t="t" r="r" b="b"/>
              <a:pathLst>
                <a:path w="7708" h="1513" extrusionOk="0">
                  <a:moveTo>
                    <a:pt x="38" y="0"/>
                  </a:moveTo>
                  <a:lnTo>
                    <a:pt x="1" y="1180"/>
                  </a:lnTo>
                  <a:lnTo>
                    <a:pt x="7634" y="1512"/>
                  </a:lnTo>
                  <a:lnTo>
                    <a:pt x="7708" y="332"/>
                  </a:lnTo>
                  <a:lnTo>
                    <a:pt x="38" y="0"/>
                  </a:lnTo>
                  <a:close/>
                </a:path>
              </a:pathLst>
            </a:custGeom>
            <a:solidFill>
              <a:srgbClr val="A7C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99" name="Google Shape;4199;p42"/>
            <p:cNvSpPr/>
            <p:nvPr/>
          </p:nvSpPr>
          <p:spPr>
            <a:xfrm>
              <a:off x="2187925" y="3490825"/>
              <a:ext cx="115250" cy="50725"/>
            </a:xfrm>
            <a:custGeom>
              <a:avLst/>
              <a:gdLst/>
              <a:ahLst/>
              <a:cxnLst/>
              <a:rect l="l" t="t" r="r" b="b"/>
              <a:pathLst>
                <a:path w="4610" h="2029" extrusionOk="0">
                  <a:moveTo>
                    <a:pt x="37" y="0"/>
                  </a:moveTo>
                  <a:lnTo>
                    <a:pt x="0" y="959"/>
                  </a:lnTo>
                  <a:lnTo>
                    <a:pt x="0" y="1069"/>
                  </a:lnTo>
                  <a:lnTo>
                    <a:pt x="37" y="1180"/>
                  </a:lnTo>
                  <a:lnTo>
                    <a:pt x="148" y="1364"/>
                  </a:lnTo>
                  <a:lnTo>
                    <a:pt x="369" y="1549"/>
                  </a:lnTo>
                  <a:lnTo>
                    <a:pt x="627" y="1696"/>
                  </a:lnTo>
                  <a:lnTo>
                    <a:pt x="959" y="1807"/>
                  </a:lnTo>
                  <a:lnTo>
                    <a:pt x="1328" y="1918"/>
                  </a:lnTo>
                  <a:lnTo>
                    <a:pt x="1770" y="1991"/>
                  </a:lnTo>
                  <a:lnTo>
                    <a:pt x="2213" y="2028"/>
                  </a:lnTo>
                  <a:lnTo>
                    <a:pt x="2692" y="2028"/>
                  </a:lnTo>
                  <a:lnTo>
                    <a:pt x="3135" y="1991"/>
                  </a:lnTo>
                  <a:lnTo>
                    <a:pt x="3503" y="1918"/>
                  </a:lnTo>
                  <a:lnTo>
                    <a:pt x="3872" y="1844"/>
                  </a:lnTo>
                  <a:lnTo>
                    <a:pt x="4130" y="1696"/>
                  </a:lnTo>
                  <a:lnTo>
                    <a:pt x="4351" y="1549"/>
                  </a:lnTo>
                  <a:lnTo>
                    <a:pt x="4499" y="1364"/>
                  </a:lnTo>
                  <a:lnTo>
                    <a:pt x="4536" y="1291"/>
                  </a:lnTo>
                  <a:lnTo>
                    <a:pt x="4536" y="1180"/>
                  </a:lnTo>
                  <a:lnTo>
                    <a:pt x="4610" y="221"/>
                  </a:lnTo>
                  <a:lnTo>
                    <a:pt x="37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0" name="Google Shape;4200;p42"/>
            <p:cNvSpPr/>
            <p:nvPr/>
          </p:nvSpPr>
          <p:spPr>
            <a:xfrm>
              <a:off x="2188850" y="3469600"/>
              <a:ext cx="114325" cy="47975"/>
            </a:xfrm>
            <a:custGeom>
              <a:avLst/>
              <a:gdLst/>
              <a:ahLst/>
              <a:cxnLst/>
              <a:rect l="l" t="t" r="r" b="b"/>
              <a:pathLst>
                <a:path w="4573" h="1919" extrusionOk="0">
                  <a:moveTo>
                    <a:pt x="1844" y="1"/>
                  </a:moveTo>
                  <a:lnTo>
                    <a:pt x="1438" y="38"/>
                  </a:lnTo>
                  <a:lnTo>
                    <a:pt x="1033" y="112"/>
                  </a:lnTo>
                  <a:lnTo>
                    <a:pt x="701" y="222"/>
                  </a:lnTo>
                  <a:lnTo>
                    <a:pt x="406" y="333"/>
                  </a:lnTo>
                  <a:lnTo>
                    <a:pt x="184" y="480"/>
                  </a:lnTo>
                  <a:lnTo>
                    <a:pt x="37" y="665"/>
                  </a:lnTo>
                  <a:lnTo>
                    <a:pt x="0" y="775"/>
                  </a:lnTo>
                  <a:lnTo>
                    <a:pt x="0" y="849"/>
                  </a:lnTo>
                  <a:lnTo>
                    <a:pt x="0" y="960"/>
                  </a:lnTo>
                  <a:lnTo>
                    <a:pt x="37" y="1070"/>
                  </a:lnTo>
                  <a:lnTo>
                    <a:pt x="148" y="1255"/>
                  </a:lnTo>
                  <a:lnTo>
                    <a:pt x="369" y="1402"/>
                  </a:lnTo>
                  <a:lnTo>
                    <a:pt x="627" y="1587"/>
                  </a:lnTo>
                  <a:lnTo>
                    <a:pt x="959" y="1697"/>
                  </a:lnTo>
                  <a:lnTo>
                    <a:pt x="1364" y="1808"/>
                  </a:lnTo>
                  <a:lnTo>
                    <a:pt x="1770" y="1882"/>
                  </a:lnTo>
                  <a:lnTo>
                    <a:pt x="2249" y="1918"/>
                  </a:lnTo>
                  <a:lnTo>
                    <a:pt x="2692" y="1918"/>
                  </a:lnTo>
                  <a:lnTo>
                    <a:pt x="3134" y="1882"/>
                  </a:lnTo>
                  <a:lnTo>
                    <a:pt x="3503" y="1808"/>
                  </a:lnTo>
                  <a:lnTo>
                    <a:pt x="3872" y="1697"/>
                  </a:lnTo>
                  <a:lnTo>
                    <a:pt x="4130" y="1587"/>
                  </a:lnTo>
                  <a:lnTo>
                    <a:pt x="4351" y="1439"/>
                  </a:lnTo>
                  <a:lnTo>
                    <a:pt x="4499" y="1255"/>
                  </a:lnTo>
                  <a:lnTo>
                    <a:pt x="4536" y="1144"/>
                  </a:lnTo>
                  <a:lnTo>
                    <a:pt x="4573" y="1070"/>
                  </a:lnTo>
                  <a:lnTo>
                    <a:pt x="4536" y="960"/>
                  </a:lnTo>
                  <a:lnTo>
                    <a:pt x="4536" y="849"/>
                  </a:lnTo>
                  <a:lnTo>
                    <a:pt x="4388" y="665"/>
                  </a:lnTo>
                  <a:lnTo>
                    <a:pt x="4204" y="517"/>
                  </a:lnTo>
                  <a:lnTo>
                    <a:pt x="3909" y="370"/>
                  </a:lnTo>
                  <a:lnTo>
                    <a:pt x="3577" y="222"/>
                  </a:lnTo>
                  <a:lnTo>
                    <a:pt x="3208" y="112"/>
                  </a:lnTo>
                  <a:lnTo>
                    <a:pt x="2766" y="38"/>
                  </a:lnTo>
                  <a:lnTo>
                    <a:pt x="232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1" name="Google Shape;4201;p42"/>
            <p:cNvSpPr/>
            <p:nvPr/>
          </p:nvSpPr>
          <p:spPr>
            <a:xfrm>
              <a:off x="429875" y="3564575"/>
              <a:ext cx="783625" cy="873975"/>
            </a:xfrm>
            <a:custGeom>
              <a:avLst/>
              <a:gdLst/>
              <a:ahLst/>
              <a:cxnLst/>
              <a:rect l="l" t="t" r="r" b="b"/>
              <a:pathLst>
                <a:path w="31345" h="34959" extrusionOk="0">
                  <a:moveTo>
                    <a:pt x="18438" y="0"/>
                  </a:moveTo>
                  <a:lnTo>
                    <a:pt x="17996" y="37"/>
                  </a:lnTo>
                  <a:lnTo>
                    <a:pt x="17516" y="74"/>
                  </a:lnTo>
                  <a:lnTo>
                    <a:pt x="17074" y="111"/>
                  </a:lnTo>
                  <a:lnTo>
                    <a:pt x="16631" y="221"/>
                  </a:lnTo>
                  <a:lnTo>
                    <a:pt x="6822" y="2360"/>
                  </a:lnTo>
                  <a:lnTo>
                    <a:pt x="6380" y="2471"/>
                  </a:lnTo>
                  <a:lnTo>
                    <a:pt x="5937" y="2618"/>
                  </a:lnTo>
                  <a:lnTo>
                    <a:pt x="5532" y="2766"/>
                  </a:lnTo>
                  <a:lnTo>
                    <a:pt x="5126" y="2950"/>
                  </a:lnTo>
                  <a:lnTo>
                    <a:pt x="4720" y="3135"/>
                  </a:lnTo>
                  <a:lnTo>
                    <a:pt x="4315" y="3319"/>
                  </a:lnTo>
                  <a:lnTo>
                    <a:pt x="3614" y="3798"/>
                  </a:lnTo>
                  <a:lnTo>
                    <a:pt x="2950" y="4315"/>
                  </a:lnTo>
                  <a:lnTo>
                    <a:pt x="2323" y="4941"/>
                  </a:lnTo>
                  <a:lnTo>
                    <a:pt x="1770" y="5568"/>
                  </a:lnTo>
                  <a:lnTo>
                    <a:pt x="1291" y="6269"/>
                  </a:lnTo>
                  <a:lnTo>
                    <a:pt x="885" y="7006"/>
                  </a:lnTo>
                  <a:lnTo>
                    <a:pt x="553" y="7781"/>
                  </a:lnTo>
                  <a:lnTo>
                    <a:pt x="295" y="8592"/>
                  </a:lnTo>
                  <a:lnTo>
                    <a:pt x="111" y="9440"/>
                  </a:lnTo>
                  <a:lnTo>
                    <a:pt x="0" y="10288"/>
                  </a:lnTo>
                  <a:lnTo>
                    <a:pt x="0" y="10731"/>
                  </a:lnTo>
                  <a:lnTo>
                    <a:pt x="0" y="11173"/>
                  </a:lnTo>
                  <a:lnTo>
                    <a:pt x="37" y="11616"/>
                  </a:lnTo>
                  <a:lnTo>
                    <a:pt x="74" y="12058"/>
                  </a:lnTo>
                  <a:lnTo>
                    <a:pt x="148" y="12501"/>
                  </a:lnTo>
                  <a:lnTo>
                    <a:pt x="258" y="12943"/>
                  </a:lnTo>
                  <a:lnTo>
                    <a:pt x="3983" y="28099"/>
                  </a:lnTo>
                  <a:lnTo>
                    <a:pt x="4093" y="28542"/>
                  </a:lnTo>
                  <a:lnTo>
                    <a:pt x="4241" y="28947"/>
                  </a:lnTo>
                  <a:lnTo>
                    <a:pt x="4388" y="29390"/>
                  </a:lnTo>
                  <a:lnTo>
                    <a:pt x="4573" y="29796"/>
                  </a:lnTo>
                  <a:lnTo>
                    <a:pt x="5015" y="30570"/>
                  </a:lnTo>
                  <a:lnTo>
                    <a:pt x="5495" y="31271"/>
                  </a:lnTo>
                  <a:lnTo>
                    <a:pt x="6048" y="31971"/>
                  </a:lnTo>
                  <a:lnTo>
                    <a:pt x="6638" y="32561"/>
                  </a:lnTo>
                  <a:lnTo>
                    <a:pt x="7338" y="33114"/>
                  </a:lnTo>
                  <a:lnTo>
                    <a:pt x="8039" y="33594"/>
                  </a:lnTo>
                  <a:lnTo>
                    <a:pt x="8777" y="34036"/>
                  </a:lnTo>
                  <a:lnTo>
                    <a:pt x="9588" y="34368"/>
                  </a:lnTo>
                  <a:lnTo>
                    <a:pt x="10399" y="34663"/>
                  </a:lnTo>
                  <a:lnTo>
                    <a:pt x="11247" y="34848"/>
                  </a:lnTo>
                  <a:lnTo>
                    <a:pt x="12132" y="34958"/>
                  </a:lnTo>
                  <a:lnTo>
                    <a:pt x="13460" y="34958"/>
                  </a:lnTo>
                  <a:lnTo>
                    <a:pt x="13902" y="34921"/>
                  </a:lnTo>
                  <a:lnTo>
                    <a:pt x="14345" y="34848"/>
                  </a:lnTo>
                  <a:lnTo>
                    <a:pt x="14787" y="34737"/>
                  </a:lnTo>
                  <a:lnTo>
                    <a:pt x="24523" y="32524"/>
                  </a:lnTo>
                  <a:lnTo>
                    <a:pt x="24965" y="32414"/>
                  </a:lnTo>
                  <a:lnTo>
                    <a:pt x="25408" y="32266"/>
                  </a:lnTo>
                  <a:lnTo>
                    <a:pt x="25813" y="32119"/>
                  </a:lnTo>
                  <a:lnTo>
                    <a:pt x="26219" y="31934"/>
                  </a:lnTo>
                  <a:lnTo>
                    <a:pt x="26624" y="31750"/>
                  </a:lnTo>
                  <a:lnTo>
                    <a:pt x="26993" y="31529"/>
                  </a:lnTo>
                  <a:lnTo>
                    <a:pt x="27731" y="31049"/>
                  </a:lnTo>
                  <a:lnTo>
                    <a:pt x="28394" y="30533"/>
                  </a:lnTo>
                  <a:lnTo>
                    <a:pt x="29021" y="29943"/>
                  </a:lnTo>
                  <a:lnTo>
                    <a:pt x="29538" y="29279"/>
                  </a:lnTo>
                  <a:lnTo>
                    <a:pt x="30017" y="28579"/>
                  </a:lnTo>
                  <a:lnTo>
                    <a:pt x="30460" y="27841"/>
                  </a:lnTo>
                  <a:lnTo>
                    <a:pt x="30791" y="27030"/>
                  </a:lnTo>
                  <a:lnTo>
                    <a:pt x="31050" y="26219"/>
                  </a:lnTo>
                  <a:lnTo>
                    <a:pt x="31234" y="25407"/>
                  </a:lnTo>
                  <a:lnTo>
                    <a:pt x="31308" y="24522"/>
                  </a:lnTo>
                  <a:lnTo>
                    <a:pt x="31345" y="24080"/>
                  </a:lnTo>
                  <a:lnTo>
                    <a:pt x="31345" y="23637"/>
                  </a:lnTo>
                  <a:lnTo>
                    <a:pt x="31308" y="23195"/>
                  </a:lnTo>
                  <a:lnTo>
                    <a:pt x="31271" y="22752"/>
                  </a:lnTo>
                  <a:lnTo>
                    <a:pt x="31197" y="22310"/>
                  </a:lnTo>
                  <a:lnTo>
                    <a:pt x="31086" y="21867"/>
                  </a:lnTo>
                  <a:lnTo>
                    <a:pt x="27436" y="6970"/>
                  </a:lnTo>
                  <a:lnTo>
                    <a:pt x="27325" y="6527"/>
                  </a:lnTo>
                  <a:lnTo>
                    <a:pt x="27178" y="6085"/>
                  </a:lnTo>
                  <a:lnTo>
                    <a:pt x="27030" y="5679"/>
                  </a:lnTo>
                  <a:lnTo>
                    <a:pt x="26846" y="5273"/>
                  </a:lnTo>
                  <a:lnTo>
                    <a:pt x="26440" y="4462"/>
                  </a:lnTo>
                  <a:lnTo>
                    <a:pt x="25924" y="3761"/>
                  </a:lnTo>
                  <a:lnTo>
                    <a:pt x="25408" y="3061"/>
                  </a:lnTo>
                  <a:lnTo>
                    <a:pt x="24781" y="2471"/>
                  </a:lnTo>
                  <a:lnTo>
                    <a:pt x="24117" y="1881"/>
                  </a:lnTo>
                  <a:lnTo>
                    <a:pt x="23416" y="1401"/>
                  </a:lnTo>
                  <a:lnTo>
                    <a:pt x="22642" y="996"/>
                  </a:lnTo>
                  <a:lnTo>
                    <a:pt x="21867" y="627"/>
                  </a:lnTo>
                  <a:lnTo>
                    <a:pt x="21019" y="369"/>
                  </a:lnTo>
                  <a:lnTo>
                    <a:pt x="20171" y="148"/>
                  </a:lnTo>
                  <a:lnTo>
                    <a:pt x="19323" y="37"/>
                  </a:lnTo>
                  <a:lnTo>
                    <a:pt x="18438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2" name="Google Shape;4202;p42"/>
            <p:cNvSpPr/>
            <p:nvPr/>
          </p:nvSpPr>
          <p:spPr>
            <a:xfrm>
              <a:off x="499925" y="3642925"/>
              <a:ext cx="643500" cy="718175"/>
            </a:xfrm>
            <a:custGeom>
              <a:avLst/>
              <a:gdLst/>
              <a:ahLst/>
              <a:cxnLst/>
              <a:rect l="l" t="t" r="r" b="b"/>
              <a:pathLst>
                <a:path w="25740" h="28727" extrusionOk="0">
                  <a:moveTo>
                    <a:pt x="15120" y="1"/>
                  </a:moveTo>
                  <a:lnTo>
                    <a:pt x="14382" y="37"/>
                  </a:lnTo>
                  <a:lnTo>
                    <a:pt x="13645" y="185"/>
                  </a:lnTo>
                  <a:lnTo>
                    <a:pt x="5606" y="1955"/>
                  </a:lnTo>
                  <a:lnTo>
                    <a:pt x="4868" y="2139"/>
                  </a:lnTo>
                  <a:lnTo>
                    <a:pt x="4205" y="2397"/>
                  </a:lnTo>
                  <a:lnTo>
                    <a:pt x="3541" y="2729"/>
                  </a:lnTo>
                  <a:lnTo>
                    <a:pt x="2951" y="3098"/>
                  </a:lnTo>
                  <a:lnTo>
                    <a:pt x="2398" y="3541"/>
                  </a:lnTo>
                  <a:lnTo>
                    <a:pt x="1918" y="4020"/>
                  </a:lnTo>
                  <a:lnTo>
                    <a:pt x="1439" y="4573"/>
                  </a:lnTo>
                  <a:lnTo>
                    <a:pt x="1070" y="5126"/>
                  </a:lnTo>
                  <a:lnTo>
                    <a:pt x="738" y="5753"/>
                  </a:lnTo>
                  <a:lnTo>
                    <a:pt x="443" y="6380"/>
                  </a:lnTo>
                  <a:lnTo>
                    <a:pt x="222" y="7044"/>
                  </a:lnTo>
                  <a:lnTo>
                    <a:pt x="74" y="7744"/>
                  </a:lnTo>
                  <a:lnTo>
                    <a:pt x="1" y="8445"/>
                  </a:lnTo>
                  <a:lnTo>
                    <a:pt x="1" y="9146"/>
                  </a:lnTo>
                  <a:lnTo>
                    <a:pt x="74" y="9883"/>
                  </a:lnTo>
                  <a:lnTo>
                    <a:pt x="185" y="10621"/>
                  </a:lnTo>
                  <a:lnTo>
                    <a:pt x="3246" y="23048"/>
                  </a:lnTo>
                  <a:lnTo>
                    <a:pt x="3467" y="23785"/>
                  </a:lnTo>
                  <a:lnTo>
                    <a:pt x="3762" y="24449"/>
                  </a:lnTo>
                  <a:lnTo>
                    <a:pt x="4094" y="25076"/>
                  </a:lnTo>
                  <a:lnTo>
                    <a:pt x="4500" y="25703"/>
                  </a:lnTo>
                  <a:lnTo>
                    <a:pt x="4942" y="26256"/>
                  </a:lnTo>
                  <a:lnTo>
                    <a:pt x="5458" y="26735"/>
                  </a:lnTo>
                  <a:lnTo>
                    <a:pt x="6011" y="27178"/>
                  </a:lnTo>
                  <a:lnTo>
                    <a:pt x="6601" y="27583"/>
                  </a:lnTo>
                  <a:lnTo>
                    <a:pt x="7228" y="27952"/>
                  </a:lnTo>
                  <a:lnTo>
                    <a:pt x="7855" y="28210"/>
                  </a:lnTo>
                  <a:lnTo>
                    <a:pt x="8556" y="28432"/>
                  </a:lnTo>
                  <a:lnTo>
                    <a:pt x="9257" y="28616"/>
                  </a:lnTo>
                  <a:lnTo>
                    <a:pt x="9957" y="28690"/>
                  </a:lnTo>
                  <a:lnTo>
                    <a:pt x="10695" y="28727"/>
                  </a:lnTo>
                  <a:lnTo>
                    <a:pt x="11395" y="28653"/>
                  </a:lnTo>
                  <a:lnTo>
                    <a:pt x="12133" y="28542"/>
                  </a:lnTo>
                  <a:lnTo>
                    <a:pt x="20135" y="26698"/>
                  </a:lnTo>
                  <a:lnTo>
                    <a:pt x="20835" y="26477"/>
                  </a:lnTo>
                  <a:lnTo>
                    <a:pt x="21536" y="26219"/>
                  </a:lnTo>
                  <a:lnTo>
                    <a:pt x="22163" y="25887"/>
                  </a:lnTo>
                  <a:lnTo>
                    <a:pt x="22753" y="25518"/>
                  </a:lnTo>
                  <a:lnTo>
                    <a:pt x="23306" y="25076"/>
                  </a:lnTo>
                  <a:lnTo>
                    <a:pt x="23822" y="24560"/>
                  </a:lnTo>
                  <a:lnTo>
                    <a:pt x="24265" y="24043"/>
                  </a:lnTo>
                  <a:lnTo>
                    <a:pt x="24671" y="23453"/>
                  </a:lnTo>
                  <a:lnTo>
                    <a:pt x="25002" y="22863"/>
                  </a:lnTo>
                  <a:lnTo>
                    <a:pt x="25261" y="22200"/>
                  </a:lnTo>
                  <a:lnTo>
                    <a:pt x="25482" y="21536"/>
                  </a:lnTo>
                  <a:lnTo>
                    <a:pt x="25629" y="20835"/>
                  </a:lnTo>
                  <a:lnTo>
                    <a:pt x="25740" y="20135"/>
                  </a:lnTo>
                  <a:lnTo>
                    <a:pt x="25740" y="19434"/>
                  </a:lnTo>
                  <a:lnTo>
                    <a:pt x="25666" y="18696"/>
                  </a:lnTo>
                  <a:lnTo>
                    <a:pt x="25519" y="17959"/>
                  </a:lnTo>
                  <a:lnTo>
                    <a:pt x="22532" y="5716"/>
                  </a:lnTo>
                  <a:lnTo>
                    <a:pt x="22311" y="4979"/>
                  </a:lnTo>
                  <a:lnTo>
                    <a:pt x="22052" y="4315"/>
                  </a:lnTo>
                  <a:lnTo>
                    <a:pt x="21684" y="3651"/>
                  </a:lnTo>
                  <a:lnTo>
                    <a:pt x="21315" y="3061"/>
                  </a:lnTo>
                  <a:lnTo>
                    <a:pt x="20835" y="2508"/>
                  </a:lnTo>
                  <a:lnTo>
                    <a:pt x="20356" y="1992"/>
                  </a:lnTo>
                  <a:lnTo>
                    <a:pt x="19803" y="1549"/>
                  </a:lnTo>
                  <a:lnTo>
                    <a:pt x="19213" y="1144"/>
                  </a:lnTo>
                  <a:lnTo>
                    <a:pt x="18586" y="812"/>
                  </a:lnTo>
                  <a:lnTo>
                    <a:pt x="17959" y="517"/>
                  </a:lnTo>
                  <a:lnTo>
                    <a:pt x="17259" y="296"/>
                  </a:lnTo>
                  <a:lnTo>
                    <a:pt x="16558" y="111"/>
                  </a:lnTo>
                  <a:lnTo>
                    <a:pt x="15857" y="37"/>
                  </a:lnTo>
                  <a:lnTo>
                    <a:pt x="1512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3" name="Google Shape;4203;p42"/>
            <p:cNvSpPr/>
            <p:nvPr/>
          </p:nvSpPr>
          <p:spPr>
            <a:xfrm>
              <a:off x="593050" y="3736025"/>
              <a:ext cx="116175" cy="93150"/>
            </a:xfrm>
            <a:custGeom>
              <a:avLst/>
              <a:gdLst/>
              <a:ahLst/>
              <a:cxnLst/>
              <a:rect l="l" t="t" r="r" b="b"/>
              <a:pathLst>
                <a:path w="4647" h="3726" extrusionOk="0">
                  <a:moveTo>
                    <a:pt x="3946" y="1"/>
                  </a:moveTo>
                  <a:lnTo>
                    <a:pt x="0" y="1033"/>
                  </a:lnTo>
                  <a:lnTo>
                    <a:pt x="701" y="3725"/>
                  </a:lnTo>
                  <a:lnTo>
                    <a:pt x="4646" y="2693"/>
                  </a:lnTo>
                  <a:lnTo>
                    <a:pt x="3946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4" name="Google Shape;4204;p42"/>
            <p:cNvSpPr/>
            <p:nvPr/>
          </p:nvSpPr>
          <p:spPr>
            <a:xfrm>
              <a:off x="587500" y="373050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36" y="460"/>
                  </a:moveTo>
                  <a:lnTo>
                    <a:pt x="4639" y="2779"/>
                  </a:lnTo>
                  <a:lnTo>
                    <a:pt x="4639" y="2779"/>
                  </a:lnTo>
                  <a:lnTo>
                    <a:pt x="1056" y="3708"/>
                  </a:lnTo>
                  <a:lnTo>
                    <a:pt x="1056" y="3708"/>
                  </a:lnTo>
                  <a:lnTo>
                    <a:pt x="459" y="1387"/>
                  </a:lnTo>
                  <a:lnTo>
                    <a:pt x="459" y="1387"/>
                  </a:lnTo>
                  <a:lnTo>
                    <a:pt x="4036" y="460"/>
                  </a:lnTo>
                  <a:close/>
                  <a:moveTo>
                    <a:pt x="4131" y="1"/>
                  </a:moveTo>
                  <a:lnTo>
                    <a:pt x="148" y="1033"/>
                  </a:lnTo>
                  <a:lnTo>
                    <a:pt x="75" y="1070"/>
                  </a:lnTo>
                  <a:lnTo>
                    <a:pt x="38" y="1144"/>
                  </a:lnTo>
                  <a:lnTo>
                    <a:pt x="1" y="1218"/>
                  </a:lnTo>
                  <a:lnTo>
                    <a:pt x="1" y="1291"/>
                  </a:lnTo>
                  <a:lnTo>
                    <a:pt x="702" y="4020"/>
                  </a:lnTo>
                  <a:lnTo>
                    <a:pt x="738" y="4094"/>
                  </a:lnTo>
                  <a:lnTo>
                    <a:pt x="812" y="4131"/>
                  </a:lnTo>
                  <a:lnTo>
                    <a:pt x="886" y="4168"/>
                  </a:lnTo>
                  <a:lnTo>
                    <a:pt x="960" y="4168"/>
                  </a:lnTo>
                  <a:lnTo>
                    <a:pt x="4942" y="3098"/>
                  </a:lnTo>
                  <a:lnTo>
                    <a:pt x="5016" y="3061"/>
                  </a:lnTo>
                  <a:lnTo>
                    <a:pt x="5053" y="3025"/>
                  </a:lnTo>
                  <a:lnTo>
                    <a:pt x="5090" y="2951"/>
                  </a:lnTo>
                  <a:lnTo>
                    <a:pt x="5090" y="2840"/>
                  </a:lnTo>
                  <a:lnTo>
                    <a:pt x="4389" y="148"/>
                  </a:lnTo>
                  <a:lnTo>
                    <a:pt x="4352" y="74"/>
                  </a:lnTo>
                  <a:lnTo>
                    <a:pt x="4278" y="38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5" name="Google Shape;4205;p42"/>
            <p:cNvSpPr/>
            <p:nvPr/>
          </p:nvSpPr>
          <p:spPr>
            <a:xfrm>
              <a:off x="720275" y="3682575"/>
              <a:ext cx="206525" cy="115250"/>
            </a:xfrm>
            <a:custGeom>
              <a:avLst/>
              <a:gdLst/>
              <a:ahLst/>
              <a:cxnLst/>
              <a:rect l="l" t="t" r="r" b="b"/>
              <a:pathLst>
                <a:path w="8261" h="4610" extrusionOk="0">
                  <a:moveTo>
                    <a:pt x="7560" y="0"/>
                  </a:moveTo>
                  <a:lnTo>
                    <a:pt x="0" y="1881"/>
                  </a:lnTo>
                  <a:lnTo>
                    <a:pt x="701" y="4610"/>
                  </a:lnTo>
                  <a:lnTo>
                    <a:pt x="8260" y="2729"/>
                  </a:lnTo>
                  <a:lnTo>
                    <a:pt x="756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6" name="Google Shape;4206;p42"/>
            <p:cNvSpPr/>
            <p:nvPr/>
          </p:nvSpPr>
          <p:spPr>
            <a:xfrm>
              <a:off x="714725" y="3677950"/>
              <a:ext cx="217600" cy="124500"/>
            </a:xfrm>
            <a:custGeom>
              <a:avLst/>
              <a:gdLst/>
              <a:ahLst/>
              <a:cxnLst/>
              <a:rect l="l" t="t" r="r" b="b"/>
              <a:pathLst>
                <a:path w="8704" h="4980" extrusionOk="0">
                  <a:moveTo>
                    <a:pt x="7614" y="456"/>
                  </a:moveTo>
                  <a:lnTo>
                    <a:pt x="8241" y="2744"/>
                  </a:lnTo>
                  <a:lnTo>
                    <a:pt x="8241" y="2744"/>
                  </a:lnTo>
                  <a:lnTo>
                    <a:pt x="4647" y="3651"/>
                  </a:lnTo>
                  <a:lnTo>
                    <a:pt x="1090" y="4523"/>
                  </a:lnTo>
                  <a:lnTo>
                    <a:pt x="1090" y="4523"/>
                  </a:lnTo>
                  <a:lnTo>
                    <a:pt x="463" y="2236"/>
                  </a:lnTo>
                  <a:lnTo>
                    <a:pt x="463" y="2236"/>
                  </a:lnTo>
                  <a:lnTo>
                    <a:pt x="4057" y="1328"/>
                  </a:lnTo>
                  <a:lnTo>
                    <a:pt x="7614" y="456"/>
                  </a:lnTo>
                  <a:close/>
                  <a:moveTo>
                    <a:pt x="7708" y="1"/>
                  </a:moveTo>
                  <a:lnTo>
                    <a:pt x="3946" y="960"/>
                  </a:lnTo>
                  <a:lnTo>
                    <a:pt x="185" y="1881"/>
                  </a:lnTo>
                  <a:lnTo>
                    <a:pt x="111" y="1918"/>
                  </a:lnTo>
                  <a:lnTo>
                    <a:pt x="38" y="1992"/>
                  </a:lnTo>
                  <a:lnTo>
                    <a:pt x="1" y="2066"/>
                  </a:lnTo>
                  <a:lnTo>
                    <a:pt x="38" y="2140"/>
                  </a:lnTo>
                  <a:lnTo>
                    <a:pt x="738" y="4832"/>
                  </a:lnTo>
                  <a:lnTo>
                    <a:pt x="775" y="4905"/>
                  </a:lnTo>
                  <a:lnTo>
                    <a:pt x="812" y="4942"/>
                  </a:lnTo>
                  <a:lnTo>
                    <a:pt x="886" y="4979"/>
                  </a:lnTo>
                  <a:lnTo>
                    <a:pt x="996" y="4979"/>
                  </a:lnTo>
                  <a:lnTo>
                    <a:pt x="4758" y="4057"/>
                  </a:lnTo>
                  <a:lnTo>
                    <a:pt x="8519" y="3098"/>
                  </a:lnTo>
                  <a:lnTo>
                    <a:pt x="8630" y="3061"/>
                  </a:lnTo>
                  <a:lnTo>
                    <a:pt x="8667" y="3025"/>
                  </a:lnTo>
                  <a:lnTo>
                    <a:pt x="8703" y="2951"/>
                  </a:lnTo>
                  <a:lnTo>
                    <a:pt x="8667" y="2840"/>
                  </a:lnTo>
                  <a:lnTo>
                    <a:pt x="7966" y="148"/>
                  </a:lnTo>
                  <a:lnTo>
                    <a:pt x="7929" y="75"/>
                  </a:lnTo>
                  <a:lnTo>
                    <a:pt x="7892" y="38"/>
                  </a:lnTo>
                  <a:lnTo>
                    <a:pt x="781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7" name="Google Shape;4207;p42"/>
            <p:cNvSpPr/>
            <p:nvPr/>
          </p:nvSpPr>
          <p:spPr>
            <a:xfrm>
              <a:off x="619775" y="3839300"/>
              <a:ext cx="90375" cy="86675"/>
            </a:xfrm>
            <a:custGeom>
              <a:avLst/>
              <a:gdLst/>
              <a:ahLst/>
              <a:cxnLst/>
              <a:rect l="l" t="t" r="r" b="b"/>
              <a:pathLst>
                <a:path w="3615" h="3467" extrusionOk="0">
                  <a:moveTo>
                    <a:pt x="2877" y="0"/>
                  </a:moveTo>
                  <a:lnTo>
                    <a:pt x="1" y="774"/>
                  </a:lnTo>
                  <a:lnTo>
                    <a:pt x="701" y="3466"/>
                  </a:lnTo>
                  <a:lnTo>
                    <a:pt x="3614" y="2729"/>
                  </a:lnTo>
                  <a:lnTo>
                    <a:pt x="2877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8" name="Google Shape;4208;p42"/>
            <p:cNvSpPr/>
            <p:nvPr/>
          </p:nvSpPr>
          <p:spPr>
            <a:xfrm>
              <a:off x="614250" y="383467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2965" y="458"/>
                  </a:moveTo>
                  <a:lnTo>
                    <a:pt x="3561" y="2747"/>
                  </a:lnTo>
                  <a:lnTo>
                    <a:pt x="3561" y="2747"/>
                  </a:lnTo>
                  <a:lnTo>
                    <a:pt x="1057" y="3421"/>
                  </a:lnTo>
                  <a:lnTo>
                    <a:pt x="1057" y="3421"/>
                  </a:lnTo>
                  <a:lnTo>
                    <a:pt x="459" y="1093"/>
                  </a:lnTo>
                  <a:lnTo>
                    <a:pt x="459" y="1093"/>
                  </a:lnTo>
                  <a:lnTo>
                    <a:pt x="2965" y="458"/>
                  </a:lnTo>
                  <a:close/>
                  <a:moveTo>
                    <a:pt x="3061" y="1"/>
                  </a:moveTo>
                  <a:lnTo>
                    <a:pt x="148" y="738"/>
                  </a:lnTo>
                  <a:lnTo>
                    <a:pt x="74" y="775"/>
                  </a:lnTo>
                  <a:lnTo>
                    <a:pt x="37" y="849"/>
                  </a:lnTo>
                  <a:lnTo>
                    <a:pt x="0" y="923"/>
                  </a:lnTo>
                  <a:lnTo>
                    <a:pt x="0" y="996"/>
                  </a:lnTo>
                  <a:lnTo>
                    <a:pt x="738" y="3725"/>
                  </a:lnTo>
                  <a:lnTo>
                    <a:pt x="775" y="3799"/>
                  </a:lnTo>
                  <a:lnTo>
                    <a:pt x="812" y="3836"/>
                  </a:lnTo>
                  <a:lnTo>
                    <a:pt x="885" y="3873"/>
                  </a:lnTo>
                  <a:lnTo>
                    <a:pt x="996" y="3873"/>
                  </a:lnTo>
                  <a:lnTo>
                    <a:pt x="3872" y="3098"/>
                  </a:lnTo>
                  <a:lnTo>
                    <a:pt x="3946" y="3061"/>
                  </a:lnTo>
                  <a:lnTo>
                    <a:pt x="3983" y="3024"/>
                  </a:lnTo>
                  <a:lnTo>
                    <a:pt x="4020" y="2951"/>
                  </a:lnTo>
                  <a:lnTo>
                    <a:pt x="4020" y="2840"/>
                  </a:lnTo>
                  <a:lnTo>
                    <a:pt x="3319" y="148"/>
                  </a:lnTo>
                  <a:lnTo>
                    <a:pt x="3282" y="74"/>
                  </a:lnTo>
                  <a:lnTo>
                    <a:pt x="3208" y="38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09" name="Google Shape;4209;p42"/>
            <p:cNvSpPr/>
            <p:nvPr/>
          </p:nvSpPr>
          <p:spPr>
            <a:xfrm>
              <a:off x="729475" y="3800575"/>
              <a:ext cx="117100" cy="94050"/>
            </a:xfrm>
            <a:custGeom>
              <a:avLst/>
              <a:gdLst/>
              <a:ahLst/>
              <a:cxnLst/>
              <a:rect l="l" t="t" r="r" b="b"/>
              <a:pathLst>
                <a:path w="4684" h="3762" extrusionOk="0">
                  <a:moveTo>
                    <a:pt x="3946" y="0"/>
                  </a:moveTo>
                  <a:lnTo>
                    <a:pt x="1" y="1070"/>
                  </a:lnTo>
                  <a:lnTo>
                    <a:pt x="701" y="3762"/>
                  </a:lnTo>
                  <a:lnTo>
                    <a:pt x="4684" y="2729"/>
                  </a:lnTo>
                  <a:lnTo>
                    <a:pt x="3946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0" name="Google Shape;4210;p42"/>
            <p:cNvSpPr/>
            <p:nvPr/>
          </p:nvSpPr>
          <p:spPr>
            <a:xfrm>
              <a:off x="723950" y="379595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35" y="460"/>
                  </a:moveTo>
                  <a:lnTo>
                    <a:pt x="4631" y="2747"/>
                  </a:lnTo>
                  <a:lnTo>
                    <a:pt x="4631" y="2747"/>
                  </a:lnTo>
                  <a:lnTo>
                    <a:pt x="1057" y="3716"/>
                  </a:lnTo>
                  <a:lnTo>
                    <a:pt x="1057" y="3716"/>
                  </a:lnTo>
                  <a:lnTo>
                    <a:pt x="459" y="1387"/>
                  </a:lnTo>
                  <a:lnTo>
                    <a:pt x="459" y="1387"/>
                  </a:lnTo>
                  <a:lnTo>
                    <a:pt x="4035" y="460"/>
                  </a:lnTo>
                  <a:close/>
                  <a:moveTo>
                    <a:pt x="4131" y="1"/>
                  </a:moveTo>
                  <a:lnTo>
                    <a:pt x="148" y="1033"/>
                  </a:lnTo>
                  <a:lnTo>
                    <a:pt x="74" y="1070"/>
                  </a:lnTo>
                  <a:lnTo>
                    <a:pt x="37" y="1144"/>
                  </a:lnTo>
                  <a:lnTo>
                    <a:pt x="1" y="1218"/>
                  </a:lnTo>
                  <a:lnTo>
                    <a:pt x="1" y="1292"/>
                  </a:lnTo>
                  <a:lnTo>
                    <a:pt x="738" y="3983"/>
                  </a:lnTo>
                  <a:lnTo>
                    <a:pt x="775" y="4057"/>
                  </a:lnTo>
                  <a:lnTo>
                    <a:pt x="812" y="4131"/>
                  </a:lnTo>
                  <a:lnTo>
                    <a:pt x="886" y="4168"/>
                  </a:lnTo>
                  <a:lnTo>
                    <a:pt x="959" y="4131"/>
                  </a:lnTo>
                  <a:lnTo>
                    <a:pt x="4942" y="3098"/>
                  </a:lnTo>
                  <a:lnTo>
                    <a:pt x="5016" y="3062"/>
                  </a:lnTo>
                  <a:lnTo>
                    <a:pt x="5052" y="3025"/>
                  </a:lnTo>
                  <a:lnTo>
                    <a:pt x="5089" y="2951"/>
                  </a:lnTo>
                  <a:lnTo>
                    <a:pt x="5089" y="2840"/>
                  </a:lnTo>
                  <a:lnTo>
                    <a:pt x="4389" y="148"/>
                  </a:lnTo>
                  <a:lnTo>
                    <a:pt x="4352" y="75"/>
                  </a:lnTo>
                  <a:lnTo>
                    <a:pt x="4278" y="38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1" name="Google Shape;4211;p42"/>
            <p:cNvSpPr/>
            <p:nvPr/>
          </p:nvSpPr>
          <p:spPr>
            <a:xfrm>
              <a:off x="861300" y="3772900"/>
              <a:ext cx="90375" cy="86700"/>
            </a:xfrm>
            <a:custGeom>
              <a:avLst/>
              <a:gdLst/>
              <a:ahLst/>
              <a:cxnLst/>
              <a:rect l="l" t="t" r="r" b="b"/>
              <a:pathLst>
                <a:path w="3615" h="3468" extrusionOk="0">
                  <a:moveTo>
                    <a:pt x="2877" y="1"/>
                  </a:moveTo>
                  <a:lnTo>
                    <a:pt x="1" y="775"/>
                  </a:lnTo>
                  <a:lnTo>
                    <a:pt x="702" y="3467"/>
                  </a:lnTo>
                  <a:lnTo>
                    <a:pt x="3615" y="2730"/>
                  </a:lnTo>
                  <a:lnTo>
                    <a:pt x="2877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2" name="Google Shape;4212;p42"/>
            <p:cNvSpPr/>
            <p:nvPr/>
          </p:nvSpPr>
          <p:spPr>
            <a:xfrm>
              <a:off x="856700" y="3768300"/>
              <a:ext cx="99600" cy="96825"/>
            </a:xfrm>
            <a:custGeom>
              <a:avLst/>
              <a:gdLst/>
              <a:ahLst/>
              <a:cxnLst/>
              <a:rect l="l" t="t" r="r" b="b"/>
              <a:pathLst>
                <a:path w="3984" h="3873" extrusionOk="0">
                  <a:moveTo>
                    <a:pt x="2929" y="458"/>
                  </a:moveTo>
                  <a:lnTo>
                    <a:pt x="3524" y="2747"/>
                  </a:lnTo>
                  <a:lnTo>
                    <a:pt x="3524" y="2747"/>
                  </a:lnTo>
                  <a:lnTo>
                    <a:pt x="1052" y="3412"/>
                  </a:lnTo>
                  <a:lnTo>
                    <a:pt x="1052" y="3412"/>
                  </a:lnTo>
                  <a:lnTo>
                    <a:pt x="416" y="1094"/>
                  </a:lnTo>
                  <a:lnTo>
                    <a:pt x="416" y="1094"/>
                  </a:lnTo>
                  <a:lnTo>
                    <a:pt x="2929" y="458"/>
                  </a:lnTo>
                  <a:close/>
                  <a:moveTo>
                    <a:pt x="3024" y="1"/>
                  </a:moveTo>
                  <a:lnTo>
                    <a:pt x="148" y="775"/>
                  </a:lnTo>
                  <a:lnTo>
                    <a:pt x="74" y="812"/>
                  </a:lnTo>
                  <a:lnTo>
                    <a:pt x="1" y="849"/>
                  </a:lnTo>
                  <a:lnTo>
                    <a:pt x="1" y="923"/>
                  </a:lnTo>
                  <a:lnTo>
                    <a:pt x="1" y="996"/>
                  </a:lnTo>
                  <a:lnTo>
                    <a:pt x="701" y="3725"/>
                  </a:lnTo>
                  <a:lnTo>
                    <a:pt x="738" y="3799"/>
                  </a:lnTo>
                  <a:lnTo>
                    <a:pt x="812" y="3836"/>
                  </a:lnTo>
                  <a:lnTo>
                    <a:pt x="886" y="3873"/>
                  </a:lnTo>
                  <a:lnTo>
                    <a:pt x="959" y="3873"/>
                  </a:lnTo>
                  <a:lnTo>
                    <a:pt x="3836" y="3098"/>
                  </a:lnTo>
                  <a:lnTo>
                    <a:pt x="3909" y="3061"/>
                  </a:lnTo>
                  <a:lnTo>
                    <a:pt x="3983" y="2988"/>
                  </a:lnTo>
                  <a:lnTo>
                    <a:pt x="3983" y="2951"/>
                  </a:lnTo>
                  <a:lnTo>
                    <a:pt x="3983" y="2840"/>
                  </a:lnTo>
                  <a:lnTo>
                    <a:pt x="3283" y="148"/>
                  </a:lnTo>
                  <a:lnTo>
                    <a:pt x="3246" y="74"/>
                  </a:lnTo>
                  <a:lnTo>
                    <a:pt x="3172" y="37"/>
                  </a:lnTo>
                  <a:lnTo>
                    <a:pt x="309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3" name="Google Shape;4213;p42"/>
            <p:cNvSpPr/>
            <p:nvPr/>
          </p:nvSpPr>
          <p:spPr>
            <a:xfrm>
              <a:off x="648350" y="3908425"/>
              <a:ext cx="206525" cy="114350"/>
            </a:xfrm>
            <a:custGeom>
              <a:avLst/>
              <a:gdLst/>
              <a:ahLst/>
              <a:cxnLst/>
              <a:rect l="l" t="t" r="r" b="b"/>
              <a:pathLst>
                <a:path w="8261" h="4574" extrusionOk="0">
                  <a:moveTo>
                    <a:pt x="7523" y="1"/>
                  </a:moveTo>
                  <a:lnTo>
                    <a:pt x="1" y="1881"/>
                  </a:lnTo>
                  <a:lnTo>
                    <a:pt x="701" y="4573"/>
                  </a:lnTo>
                  <a:lnTo>
                    <a:pt x="8261" y="2730"/>
                  </a:lnTo>
                  <a:lnTo>
                    <a:pt x="7523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4" name="Google Shape;4214;p42"/>
            <p:cNvSpPr/>
            <p:nvPr/>
          </p:nvSpPr>
          <p:spPr>
            <a:xfrm>
              <a:off x="642825" y="3903825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7611" y="456"/>
                  </a:moveTo>
                  <a:lnTo>
                    <a:pt x="8207" y="2744"/>
                  </a:lnTo>
                  <a:lnTo>
                    <a:pt x="8207" y="2744"/>
                  </a:lnTo>
                  <a:lnTo>
                    <a:pt x="4647" y="3651"/>
                  </a:lnTo>
                  <a:lnTo>
                    <a:pt x="1055" y="4523"/>
                  </a:lnTo>
                  <a:lnTo>
                    <a:pt x="451" y="2202"/>
                  </a:lnTo>
                  <a:lnTo>
                    <a:pt x="451" y="2202"/>
                  </a:lnTo>
                  <a:lnTo>
                    <a:pt x="4020" y="1328"/>
                  </a:lnTo>
                  <a:lnTo>
                    <a:pt x="7611" y="456"/>
                  </a:lnTo>
                  <a:close/>
                  <a:moveTo>
                    <a:pt x="7707" y="0"/>
                  </a:moveTo>
                  <a:lnTo>
                    <a:pt x="3946" y="922"/>
                  </a:lnTo>
                  <a:lnTo>
                    <a:pt x="148" y="1881"/>
                  </a:lnTo>
                  <a:lnTo>
                    <a:pt x="74" y="1918"/>
                  </a:lnTo>
                  <a:lnTo>
                    <a:pt x="37" y="1955"/>
                  </a:lnTo>
                  <a:lnTo>
                    <a:pt x="0" y="2028"/>
                  </a:lnTo>
                  <a:lnTo>
                    <a:pt x="0" y="2102"/>
                  </a:lnTo>
                  <a:lnTo>
                    <a:pt x="701" y="4831"/>
                  </a:lnTo>
                  <a:lnTo>
                    <a:pt x="738" y="4905"/>
                  </a:lnTo>
                  <a:lnTo>
                    <a:pt x="812" y="4942"/>
                  </a:lnTo>
                  <a:lnTo>
                    <a:pt x="885" y="4979"/>
                  </a:lnTo>
                  <a:lnTo>
                    <a:pt x="959" y="4979"/>
                  </a:lnTo>
                  <a:lnTo>
                    <a:pt x="4757" y="4020"/>
                  </a:lnTo>
                  <a:lnTo>
                    <a:pt x="8519" y="3098"/>
                  </a:lnTo>
                  <a:lnTo>
                    <a:pt x="8592" y="3061"/>
                  </a:lnTo>
                  <a:lnTo>
                    <a:pt x="8666" y="2987"/>
                  </a:lnTo>
                  <a:lnTo>
                    <a:pt x="8666" y="2950"/>
                  </a:lnTo>
                  <a:lnTo>
                    <a:pt x="8666" y="2840"/>
                  </a:lnTo>
                  <a:lnTo>
                    <a:pt x="7966" y="148"/>
                  </a:lnTo>
                  <a:lnTo>
                    <a:pt x="7929" y="74"/>
                  </a:lnTo>
                  <a:lnTo>
                    <a:pt x="785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5" name="Google Shape;4215;p42"/>
            <p:cNvSpPr/>
            <p:nvPr/>
          </p:nvSpPr>
          <p:spPr>
            <a:xfrm>
              <a:off x="862225" y="3875250"/>
              <a:ext cx="117125" cy="94050"/>
            </a:xfrm>
            <a:custGeom>
              <a:avLst/>
              <a:gdLst/>
              <a:ahLst/>
              <a:cxnLst/>
              <a:rect l="l" t="t" r="r" b="b"/>
              <a:pathLst>
                <a:path w="4685" h="3762" extrusionOk="0">
                  <a:moveTo>
                    <a:pt x="3983" y="0"/>
                  </a:moveTo>
                  <a:lnTo>
                    <a:pt x="1" y="1033"/>
                  </a:lnTo>
                  <a:lnTo>
                    <a:pt x="738" y="3762"/>
                  </a:lnTo>
                  <a:lnTo>
                    <a:pt x="4684" y="2729"/>
                  </a:lnTo>
                  <a:lnTo>
                    <a:pt x="398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6" name="Google Shape;4216;p42"/>
            <p:cNvSpPr/>
            <p:nvPr/>
          </p:nvSpPr>
          <p:spPr>
            <a:xfrm>
              <a:off x="857625" y="3870625"/>
              <a:ext cx="127250" cy="103275"/>
            </a:xfrm>
            <a:custGeom>
              <a:avLst/>
              <a:gdLst/>
              <a:ahLst/>
              <a:cxnLst/>
              <a:rect l="l" t="t" r="r" b="b"/>
              <a:pathLst>
                <a:path w="5090" h="4131" extrusionOk="0">
                  <a:moveTo>
                    <a:pt x="4033" y="451"/>
                  </a:moveTo>
                  <a:lnTo>
                    <a:pt x="4630" y="2745"/>
                  </a:lnTo>
                  <a:lnTo>
                    <a:pt x="4630" y="2745"/>
                  </a:lnTo>
                  <a:lnTo>
                    <a:pt x="1054" y="3672"/>
                  </a:lnTo>
                  <a:lnTo>
                    <a:pt x="1054" y="3672"/>
                  </a:lnTo>
                  <a:lnTo>
                    <a:pt x="460" y="1386"/>
                  </a:lnTo>
                  <a:lnTo>
                    <a:pt x="460" y="1386"/>
                  </a:lnTo>
                  <a:lnTo>
                    <a:pt x="4033" y="451"/>
                  </a:lnTo>
                  <a:close/>
                  <a:moveTo>
                    <a:pt x="4131" y="1"/>
                  </a:moveTo>
                  <a:lnTo>
                    <a:pt x="148" y="1033"/>
                  </a:lnTo>
                  <a:lnTo>
                    <a:pt x="74" y="1070"/>
                  </a:lnTo>
                  <a:lnTo>
                    <a:pt x="37" y="1144"/>
                  </a:lnTo>
                  <a:lnTo>
                    <a:pt x="0" y="1218"/>
                  </a:lnTo>
                  <a:lnTo>
                    <a:pt x="0" y="1291"/>
                  </a:lnTo>
                  <a:lnTo>
                    <a:pt x="701" y="3983"/>
                  </a:lnTo>
                  <a:lnTo>
                    <a:pt x="738" y="4057"/>
                  </a:lnTo>
                  <a:lnTo>
                    <a:pt x="812" y="4131"/>
                  </a:lnTo>
                  <a:lnTo>
                    <a:pt x="959" y="4131"/>
                  </a:lnTo>
                  <a:lnTo>
                    <a:pt x="4942" y="3098"/>
                  </a:lnTo>
                  <a:lnTo>
                    <a:pt x="5016" y="3061"/>
                  </a:lnTo>
                  <a:lnTo>
                    <a:pt x="5052" y="2988"/>
                  </a:lnTo>
                  <a:lnTo>
                    <a:pt x="5089" y="2951"/>
                  </a:lnTo>
                  <a:lnTo>
                    <a:pt x="5089" y="2840"/>
                  </a:lnTo>
                  <a:lnTo>
                    <a:pt x="4352" y="148"/>
                  </a:lnTo>
                  <a:lnTo>
                    <a:pt x="4315" y="75"/>
                  </a:lnTo>
                  <a:lnTo>
                    <a:pt x="427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7" name="Google Shape;4217;p42"/>
            <p:cNvSpPr/>
            <p:nvPr/>
          </p:nvSpPr>
          <p:spPr>
            <a:xfrm>
              <a:off x="673250" y="4032875"/>
              <a:ext cx="117100" cy="93150"/>
            </a:xfrm>
            <a:custGeom>
              <a:avLst/>
              <a:gdLst/>
              <a:ahLst/>
              <a:cxnLst/>
              <a:rect l="l" t="t" r="r" b="b"/>
              <a:pathLst>
                <a:path w="4684" h="3726" extrusionOk="0">
                  <a:moveTo>
                    <a:pt x="3983" y="1"/>
                  </a:moveTo>
                  <a:lnTo>
                    <a:pt x="0" y="1033"/>
                  </a:lnTo>
                  <a:lnTo>
                    <a:pt x="701" y="3725"/>
                  </a:lnTo>
                  <a:lnTo>
                    <a:pt x="4684" y="2693"/>
                  </a:lnTo>
                  <a:lnTo>
                    <a:pt x="398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8" name="Google Shape;4218;p42"/>
            <p:cNvSpPr/>
            <p:nvPr/>
          </p:nvSpPr>
          <p:spPr>
            <a:xfrm>
              <a:off x="668625" y="402735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01" y="460"/>
                  </a:moveTo>
                  <a:lnTo>
                    <a:pt x="4629" y="2782"/>
                  </a:lnTo>
                  <a:lnTo>
                    <a:pt x="4629" y="2782"/>
                  </a:lnTo>
                  <a:lnTo>
                    <a:pt x="1055" y="3709"/>
                  </a:lnTo>
                  <a:lnTo>
                    <a:pt x="1055" y="3709"/>
                  </a:lnTo>
                  <a:lnTo>
                    <a:pt x="451" y="1389"/>
                  </a:lnTo>
                  <a:lnTo>
                    <a:pt x="451" y="1389"/>
                  </a:lnTo>
                  <a:lnTo>
                    <a:pt x="4001" y="460"/>
                  </a:lnTo>
                  <a:close/>
                  <a:moveTo>
                    <a:pt x="4094" y="1"/>
                  </a:moveTo>
                  <a:lnTo>
                    <a:pt x="148" y="1070"/>
                  </a:lnTo>
                  <a:lnTo>
                    <a:pt x="75" y="1107"/>
                  </a:lnTo>
                  <a:lnTo>
                    <a:pt x="1" y="1144"/>
                  </a:lnTo>
                  <a:lnTo>
                    <a:pt x="1" y="1218"/>
                  </a:lnTo>
                  <a:lnTo>
                    <a:pt x="1" y="1291"/>
                  </a:lnTo>
                  <a:lnTo>
                    <a:pt x="702" y="4020"/>
                  </a:lnTo>
                  <a:lnTo>
                    <a:pt x="738" y="4094"/>
                  </a:lnTo>
                  <a:lnTo>
                    <a:pt x="812" y="4131"/>
                  </a:lnTo>
                  <a:lnTo>
                    <a:pt x="886" y="4168"/>
                  </a:lnTo>
                  <a:lnTo>
                    <a:pt x="960" y="4168"/>
                  </a:lnTo>
                  <a:lnTo>
                    <a:pt x="4905" y="3098"/>
                  </a:lnTo>
                  <a:lnTo>
                    <a:pt x="5016" y="3061"/>
                  </a:lnTo>
                  <a:lnTo>
                    <a:pt x="5053" y="3024"/>
                  </a:lnTo>
                  <a:lnTo>
                    <a:pt x="5090" y="2951"/>
                  </a:lnTo>
                  <a:lnTo>
                    <a:pt x="5053" y="2877"/>
                  </a:lnTo>
                  <a:lnTo>
                    <a:pt x="4352" y="148"/>
                  </a:lnTo>
                  <a:lnTo>
                    <a:pt x="4315" y="74"/>
                  </a:lnTo>
                  <a:lnTo>
                    <a:pt x="4279" y="38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19" name="Google Shape;4219;p42"/>
            <p:cNvSpPr/>
            <p:nvPr/>
          </p:nvSpPr>
          <p:spPr>
            <a:xfrm>
              <a:off x="800475" y="3980350"/>
              <a:ext cx="207450" cy="114325"/>
            </a:xfrm>
            <a:custGeom>
              <a:avLst/>
              <a:gdLst/>
              <a:ahLst/>
              <a:cxnLst/>
              <a:rect l="l" t="t" r="r" b="b"/>
              <a:pathLst>
                <a:path w="8298" h="4573" extrusionOk="0">
                  <a:moveTo>
                    <a:pt x="7560" y="0"/>
                  </a:moveTo>
                  <a:lnTo>
                    <a:pt x="0" y="1881"/>
                  </a:lnTo>
                  <a:lnTo>
                    <a:pt x="738" y="4573"/>
                  </a:lnTo>
                  <a:lnTo>
                    <a:pt x="8297" y="2692"/>
                  </a:lnTo>
                  <a:lnTo>
                    <a:pt x="7560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0" name="Google Shape;4220;p42"/>
            <p:cNvSpPr/>
            <p:nvPr/>
          </p:nvSpPr>
          <p:spPr>
            <a:xfrm>
              <a:off x="795850" y="3974800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7612" y="457"/>
                  </a:moveTo>
                  <a:lnTo>
                    <a:pt x="8216" y="2777"/>
                  </a:lnTo>
                  <a:lnTo>
                    <a:pt x="8216" y="2777"/>
                  </a:lnTo>
                  <a:lnTo>
                    <a:pt x="4647" y="3651"/>
                  </a:lnTo>
                  <a:lnTo>
                    <a:pt x="1056" y="4523"/>
                  </a:lnTo>
                  <a:lnTo>
                    <a:pt x="460" y="2236"/>
                  </a:lnTo>
                  <a:lnTo>
                    <a:pt x="460" y="2236"/>
                  </a:lnTo>
                  <a:lnTo>
                    <a:pt x="4020" y="1328"/>
                  </a:lnTo>
                  <a:lnTo>
                    <a:pt x="7612" y="457"/>
                  </a:lnTo>
                  <a:close/>
                  <a:moveTo>
                    <a:pt x="7708" y="1"/>
                  </a:moveTo>
                  <a:lnTo>
                    <a:pt x="3947" y="960"/>
                  </a:lnTo>
                  <a:lnTo>
                    <a:pt x="148" y="1881"/>
                  </a:lnTo>
                  <a:lnTo>
                    <a:pt x="75" y="1918"/>
                  </a:lnTo>
                  <a:lnTo>
                    <a:pt x="38" y="1992"/>
                  </a:lnTo>
                  <a:lnTo>
                    <a:pt x="1" y="2066"/>
                  </a:lnTo>
                  <a:lnTo>
                    <a:pt x="1" y="2140"/>
                  </a:lnTo>
                  <a:lnTo>
                    <a:pt x="701" y="4831"/>
                  </a:lnTo>
                  <a:lnTo>
                    <a:pt x="738" y="4905"/>
                  </a:lnTo>
                  <a:lnTo>
                    <a:pt x="812" y="4979"/>
                  </a:lnTo>
                  <a:lnTo>
                    <a:pt x="960" y="4979"/>
                  </a:lnTo>
                  <a:lnTo>
                    <a:pt x="4758" y="4057"/>
                  </a:lnTo>
                  <a:lnTo>
                    <a:pt x="8519" y="3098"/>
                  </a:lnTo>
                  <a:lnTo>
                    <a:pt x="8593" y="3061"/>
                  </a:lnTo>
                  <a:lnTo>
                    <a:pt x="8630" y="3025"/>
                  </a:lnTo>
                  <a:lnTo>
                    <a:pt x="8667" y="2951"/>
                  </a:lnTo>
                  <a:lnTo>
                    <a:pt x="8667" y="2877"/>
                  </a:lnTo>
                  <a:lnTo>
                    <a:pt x="7966" y="148"/>
                  </a:lnTo>
                  <a:lnTo>
                    <a:pt x="7929" y="75"/>
                  </a:lnTo>
                  <a:lnTo>
                    <a:pt x="7855" y="38"/>
                  </a:lnTo>
                  <a:lnTo>
                    <a:pt x="778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1" name="Google Shape;4221;p42"/>
            <p:cNvSpPr/>
            <p:nvPr/>
          </p:nvSpPr>
          <p:spPr>
            <a:xfrm>
              <a:off x="699975" y="4137050"/>
              <a:ext cx="90375" cy="85775"/>
            </a:xfrm>
            <a:custGeom>
              <a:avLst/>
              <a:gdLst/>
              <a:ahLst/>
              <a:cxnLst/>
              <a:rect l="l" t="t" r="r" b="b"/>
              <a:pathLst>
                <a:path w="3615" h="3431" extrusionOk="0">
                  <a:moveTo>
                    <a:pt x="2914" y="1"/>
                  </a:moveTo>
                  <a:lnTo>
                    <a:pt x="1" y="738"/>
                  </a:lnTo>
                  <a:lnTo>
                    <a:pt x="738" y="3430"/>
                  </a:lnTo>
                  <a:lnTo>
                    <a:pt x="3615" y="2693"/>
                  </a:lnTo>
                  <a:lnTo>
                    <a:pt x="291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2" name="Google Shape;4222;p42"/>
            <p:cNvSpPr/>
            <p:nvPr/>
          </p:nvSpPr>
          <p:spPr>
            <a:xfrm>
              <a:off x="695375" y="413152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2931" y="458"/>
                  </a:moveTo>
                  <a:lnTo>
                    <a:pt x="3558" y="2747"/>
                  </a:lnTo>
                  <a:lnTo>
                    <a:pt x="3558" y="2747"/>
                  </a:lnTo>
                  <a:lnTo>
                    <a:pt x="1054" y="3412"/>
                  </a:lnTo>
                  <a:lnTo>
                    <a:pt x="1054" y="3412"/>
                  </a:lnTo>
                  <a:lnTo>
                    <a:pt x="451" y="1094"/>
                  </a:lnTo>
                  <a:lnTo>
                    <a:pt x="451" y="1094"/>
                  </a:lnTo>
                  <a:lnTo>
                    <a:pt x="2931" y="458"/>
                  </a:lnTo>
                  <a:close/>
                  <a:moveTo>
                    <a:pt x="3024" y="1"/>
                  </a:moveTo>
                  <a:lnTo>
                    <a:pt x="148" y="775"/>
                  </a:lnTo>
                  <a:lnTo>
                    <a:pt x="74" y="812"/>
                  </a:lnTo>
                  <a:lnTo>
                    <a:pt x="37" y="849"/>
                  </a:lnTo>
                  <a:lnTo>
                    <a:pt x="0" y="923"/>
                  </a:lnTo>
                  <a:lnTo>
                    <a:pt x="0" y="996"/>
                  </a:lnTo>
                  <a:lnTo>
                    <a:pt x="701" y="3725"/>
                  </a:lnTo>
                  <a:lnTo>
                    <a:pt x="738" y="3799"/>
                  </a:lnTo>
                  <a:lnTo>
                    <a:pt x="812" y="3836"/>
                  </a:lnTo>
                  <a:lnTo>
                    <a:pt x="885" y="3873"/>
                  </a:lnTo>
                  <a:lnTo>
                    <a:pt x="959" y="3873"/>
                  </a:lnTo>
                  <a:lnTo>
                    <a:pt x="3835" y="3098"/>
                  </a:lnTo>
                  <a:lnTo>
                    <a:pt x="3946" y="3061"/>
                  </a:lnTo>
                  <a:lnTo>
                    <a:pt x="3983" y="3024"/>
                  </a:lnTo>
                  <a:lnTo>
                    <a:pt x="4020" y="2951"/>
                  </a:lnTo>
                  <a:lnTo>
                    <a:pt x="3983" y="2840"/>
                  </a:lnTo>
                  <a:lnTo>
                    <a:pt x="3282" y="148"/>
                  </a:lnTo>
                  <a:lnTo>
                    <a:pt x="3245" y="74"/>
                  </a:lnTo>
                  <a:lnTo>
                    <a:pt x="3209" y="37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3" name="Google Shape;4223;p42"/>
            <p:cNvSpPr/>
            <p:nvPr/>
          </p:nvSpPr>
          <p:spPr>
            <a:xfrm>
              <a:off x="809675" y="4098350"/>
              <a:ext cx="117125" cy="93125"/>
            </a:xfrm>
            <a:custGeom>
              <a:avLst/>
              <a:gdLst/>
              <a:ahLst/>
              <a:cxnLst/>
              <a:rect l="l" t="t" r="r" b="b"/>
              <a:pathLst>
                <a:path w="4685" h="3725" extrusionOk="0">
                  <a:moveTo>
                    <a:pt x="3984" y="0"/>
                  </a:moveTo>
                  <a:lnTo>
                    <a:pt x="1" y="1033"/>
                  </a:lnTo>
                  <a:lnTo>
                    <a:pt x="738" y="3725"/>
                  </a:lnTo>
                  <a:lnTo>
                    <a:pt x="4684" y="2692"/>
                  </a:lnTo>
                  <a:lnTo>
                    <a:pt x="398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4" name="Google Shape;4224;p42"/>
            <p:cNvSpPr/>
            <p:nvPr/>
          </p:nvSpPr>
          <p:spPr>
            <a:xfrm>
              <a:off x="805075" y="409280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33" y="451"/>
                  </a:moveTo>
                  <a:lnTo>
                    <a:pt x="4639" y="2779"/>
                  </a:lnTo>
                  <a:lnTo>
                    <a:pt x="4639" y="2779"/>
                  </a:lnTo>
                  <a:lnTo>
                    <a:pt x="1055" y="3709"/>
                  </a:lnTo>
                  <a:lnTo>
                    <a:pt x="1055" y="3709"/>
                  </a:lnTo>
                  <a:lnTo>
                    <a:pt x="459" y="1387"/>
                  </a:lnTo>
                  <a:lnTo>
                    <a:pt x="459" y="1387"/>
                  </a:lnTo>
                  <a:lnTo>
                    <a:pt x="4033" y="451"/>
                  </a:lnTo>
                  <a:close/>
                  <a:moveTo>
                    <a:pt x="4131" y="1"/>
                  </a:moveTo>
                  <a:lnTo>
                    <a:pt x="148" y="1070"/>
                  </a:lnTo>
                  <a:lnTo>
                    <a:pt x="74" y="1070"/>
                  </a:lnTo>
                  <a:lnTo>
                    <a:pt x="37" y="1144"/>
                  </a:lnTo>
                  <a:lnTo>
                    <a:pt x="1" y="1218"/>
                  </a:lnTo>
                  <a:lnTo>
                    <a:pt x="1" y="1291"/>
                  </a:lnTo>
                  <a:lnTo>
                    <a:pt x="701" y="4020"/>
                  </a:lnTo>
                  <a:lnTo>
                    <a:pt x="738" y="4094"/>
                  </a:lnTo>
                  <a:lnTo>
                    <a:pt x="812" y="4131"/>
                  </a:lnTo>
                  <a:lnTo>
                    <a:pt x="886" y="4168"/>
                  </a:lnTo>
                  <a:lnTo>
                    <a:pt x="959" y="4168"/>
                  </a:lnTo>
                  <a:lnTo>
                    <a:pt x="4942" y="3098"/>
                  </a:lnTo>
                  <a:lnTo>
                    <a:pt x="5016" y="3062"/>
                  </a:lnTo>
                  <a:lnTo>
                    <a:pt x="5053" y="3025"/>
                  </a:lnTo>
                  <a:lnTo>
                    <a:pt x="5089" y="2951"/>
                  </a:lnTo>
                  <a:lnTo>
                    <a:pt x="5089" y="2877"/>
                  </a:lnTo>
                  <a:lnTo>
                    <a:pt x="4352" y="148"/>
                  </a:lnTo>
                  <a:lnTo>
                    <a:pt x="4315" y="75"/>
                  </a:lnTo>
                  <a:lnTo>
                    <a:pt x="4278" y="38"/>
                  </a:lnTo>
                  <a:lnTo>
                    <a:pt x="420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5" name="Google Shape;4225;p42"/>
            <p:cNvSpPr/>
            <p:nvPr/>
          </p:nvSpPr>
          <p:spPr>
            <a:xfrm>
              <a:off x="942450" y="4070675"/>
              <a:ext cx="89425" cy="86700"/>
            </a:xfrm>
            <a:custGeom>
              <a:avLst/>
              <a:gdLst/>
              <a:ahLst/>
              <a:cxnLst/>
              <a:rect l="l" t="t" r="r" b="b"/>
              <a:pathLst>
                <a:path w="3577" h="3468" extrusionOk="0">
                  <a:moveTo>
                    <a:pt x="2876" y="1"/>
                  </a:moveTo>
                  <a:lnTo>
                    <a:pt x="0" y="738"/>
                  </a:lnTo>
                  <a:lnTo>
                    <a:pt x="701" y="3467"/>
                  </a:lnTo>
                  <a:lnTo>
                    <a:pt x="3577" y="2693"/>
                  </a:lnTo>
                  <a:lnTo>
                    <a:pt x="287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6" name="Google Shape;4226;p42"/>
            <p:cNvSpPr/>
            <p:nvPr/>
          </p:nvSpPr>
          <p:spPr>
            <a:xfrm>
              <a:off x="936900" y="4065150"/>
              <a:ext cx="100525" cy="96825"/>
            </a:xfrm>
            <a:custGeom>
              <a:avLst/>
              <a:gdLst/>
              <a:ahLst/>
              <a:cxnLst/>
              <a:rect l="l" t="t" r="r" b="b"/>
              <a:pathLst>
                <a:path w="4021" h="3873" extrusionOk="0">
                  <a:moveTo>
                    <a:pt x="2964" y="452"/>
                  </a:moveTo>
                  <a:lnTo>
                    <a:pt x="3570" y="2779"/>
                  </a:lnTo>
                  <a:lnTo>
                    <a:pt x="3570" y="2779"/>
                  </a:lnTo>
                  <a:lnTo>
                    <a:pt x="1057" y="3423"/>
                  </a:lnTo>
                  <a:lnTo>
                    <a:pt x="1057" y="3423"/>
                  </a:lnTo>
                  <a:lnTo>
                    <a:pt x="460" y="1127"/>
                  </a:lnTo>
                  <a:lnTo>
                    <a:pt x="460" y="1127"/>
                  </a:lnTo>
                  <a:lnTo>
                    <a:pt x="2964" y="452"/>
                  </a:lnTo>
                  <a:close/>
                  <a:moveTo>
                    <a:pt x="3061" y="1"/>
                  </a:moveTo>
                  <a:lnTo>
                    <a:pt x="148" y="775"/>
                  </a:lnTo>
                  <a:lnTo>
                    <a:pt x="75" y="812"/>
                  </a:lnTo>
                  <a:lnTo>
                    <a:pt x="38" y="849"/>
                  </a:lnTo>
                  <a:lnTo>
                    <a:pt x="1" y="922"/>
                  </a:lnTo>
                  <a:lnTo>
                    <a:pt x="1" y="1033"/>
                  </a:lnTo>
                  <a:lnTo>
                    <a:pt x="738" y="3725"/>
                  </a:lnTo>
                  <a:lnTo>
                    <a:pt x="775" y="3799"/>
                  </a:lnTo>
                  <a:lnTo>
                    <a:pt x="812" y="3836"/>
                  </a:lnTo>
                  <a:lnTo>
                    <a:pt x="886" y="3873"/>
                  </a:lnTo>
                  <a:lnTo>
                    <a:pt x="960" y="3873"/>
                  </a:lnTo>
                  <a:lnTo>
                    <a:pt x="3873" y="3098"/>
                  </a:lnTo>
                  <a:lnTo>
                    <a:pt x="3947" y="3061"/>
                  </a:lnTo>
                  <a:lnTo>
                    <a:pt x="3983" y="3024"/>
                  </a:lnTo>
                  <a:lnTo>
                    <a:pt x="4020" y="2951"/>
                  </a:lnTo>
                  <a:lnTo>
                    <a:pt x="4020" y="2877"/>
                  </a:lnTo>
                  <a:lnTo>
                    <a:pt x="3283" y="148"/>
                  </a:lnTo>
                  <a:lnTo>
                    <a:pt x="3246" y="74"/>
                  </a:lnTo>
                  <a:lnTo>
                    <a:pt x="3209" y="37"/>
                  </a:lnTo>
                  <a:lnTo>
                    <a:pt x="313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7" name="Google Shape;4227;p42"/>
            <p:cNvSpPr/>
            <p:nvPr/>
          </p:nvSpPr>
          <p:spPr>
            <a:xfrm>
              <a:off x="728550" y="4205275"/>
              <a:ext cx="206550" cy="115275"/>
            </a:xfrm>
            <a:custGeom>
              <a:avLst/>
              <a:gdLst/>
              <a:ahLst/>
              <a:cxnLst/>
              <a:rect l="l" t="t" r="r" b="b"/>
              <a:pathLst>
                <a:path w="8262" h="4611" extrusionOk="0">
                  <a:moveTo>
                    <a:pt x="7560" y="1"/>
                  </a:moveTo>
                  <a:lnTo>
                    <a:pt x="1" y="1881"/>
                  </a:lnTo>
                  <a:lnTo>
                    <a:pt x="702" y="4610"/>
                  </a:lnTo>
                  <a:lnTo>
                    <a:pt x="8261" y="2729"/>
                  </a:lnTo>
                  <a:lnTo>
                    <a:pt x="7560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8" name="Google Shape;4228;p42"/>
            <p:cNvSpPr/>
            <p:nvPr/>
          </p:nvSpPr>
          <p:spPr>
            <a:xfrm>
              <a:off x="723950" y="4200675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7609" y="448"/>
                  </a:moveTo>
                  <a:lnTo>
                    <a:pt x="8207" y="2743"/>
                  </a:lnTo>
                  <a:lnTo>
                    <a:pt x="8207" y="2743"/>
                  </a:lnTo>
                  <a:lnTo>
                    <a:pt x="4610" y="3651"/>
                  </a:lnTo>
                  <a:lnTo>
                    <a:pt x="1055" y="4522"/>
                  </a:lnTo>
                  <a:lnTo>
                    <a:pt x="1055" y="4522"/>
                  </a:lnTo>
                  <a:lnTo>
                    <a:pt x="460" y="2235"/>
                  </a:lnTo>
                  <a:lnTo>
                    <a:pt x="460" y="2235"/>
                  </a:lnTo>
                  <a:lnTo>
                    <a:pt x="4020" y="1328"/>
                  </a:lnTo>
                  <a:lnTo>
                    <a:pt x="7609" y="448"/>
                  </a:lnTo>
                  <a:close/>
                  <a:moveTo>
                    <a:pt x="7708" y="0"/>
                  </a:moveTo>
                  <a:lnTo>
                    <a:pt x="3909" y="922"/>
                  </a:lnTo>
                  <a:lnTo>
                    <a:pt x="148" y="1881"/>
                  </a:lnTo>
                  <a:lnTo>
                    <a:pt x="74" y="1918"/>
                  </a:lnTo>
                  <a:lnTo>
                    <a:pt x="1" y="1955"/>
                  </a:lnTo>
                  <a:lnTo>
                    <a:pt x="1" y="2065"/>
                  </a:lnTo>
                  <a:lnTo>
                    <a:pt x="1" y="2139"/>
                  </a:lnTo>
                  <a:lnTo>
                    <a:pt x="701" y="4831"/>
                  </a:lnTo>
                  <a:lnTo>
                    <a:pt x="738" y="4905"/>
                  </a:lnTo>
                  <a:lnTo>
                    <a:pt x="812" y="4942"/>
                  </a:lnTo>
                  <a:lnTo>
                    <a:pt x="886" y="4978"/>
                  </a:lnTo>
                  <a:lnTo>
                    <a:pt x="959" y="4978"/>
                  </a:lnTo>
                  <a:lnTo>
                    <a:pt x="4721" y="4057"/>
                  </a:lnTo>
                  <a:lnTo>
                    <a:pt x="8519" y="3098"/>
                  </a:lnTo>
                  <a:lnTo>
                    <a:pt x="8593" y="3061"/>
                  </a:lnTo>
                  <a:lnTo>
                    <a:pt x="8629" y="3024"/>
                  </a:lnTo>
                  <a:lnTo>
                    <a:pt x="8666" y="2950"/>
                  </a:lnTo>
                  <a:lnTo>
                    <a:pt x="8666" y="2840"/>
                  </a:lnTo>
                  <a:lnTo>
                    <a:pt x="7929" y="148"/>
                  </a:lnTo>
                  <a:lnTo>
                    <a:pt x="7892" y="74"/>
                  </a:lnTo>
                  <a:lnTo>
                    <a:pt x="7855" y="37"/>
                  </a:lnTo>
                  <a:lnTo>
                    <a:pt x="7781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29" name="Google Shape;4229;p42"/>
            <p:cNvSpPr/>
            <p:nvPr/>
          </p:nvSpPr>
          <p:spPr>
            <a:xfrm>
              <a:off x="943350" y="4172100"/>
              <a:ext cx="117125" cy="94050"/>
            </a:xfrm>
            <a:custGeom>
              <a:avLst/>
              <a:gdLst/>
              <a:ahLst/>
              <a:cxnLst/>
              <a:rect l="l" t="t" r="r" b="b"/>
              <a:pathLst>
                <a:path w="4685" h="3762" extrusionOk="0">
                  <a:moveTo>
                    <a:pt x="3984" y="0"/>
                  </a:moveTo>
                  <a:lnTo>
                    <a:pt x="1" y="1070"/>
                  </a:lnTo>
                  <a:lnTo>
                    <a:pt x="702" y="3761"/>
                  </a:lnTo>
                  <a:lnTo>
                    <a:pt x="4684" y="2729"/>
                  </a:lnTo>
                  <a:lnTo>
                    <a:pt x="398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0" name="Google Shape;4230;p42"/>
            <p:cNvSpPr/>
            <p:nvPr/>
          </p:nvSpPr>
          <p:spPr>
            <a:xfrm>
              <a:off x="937825" y="4167475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4036" y="460"/>
                  </a:moveTo>
                  <a:lnTo>
                    <a:pt x="4631" y="2747"/>
                  </a:lnTo>
                  <a:lnTo>
                    <a:pt x="4631" y="2747"/>
                  </a:lnTo>
                  <a:lnTo>
                    <a:pt x="1089" y="3707"/>
                  </a:lnTo>
                  <a:lnTo>
                    <a:pt x="1089" y="3707"/>
                  </a:lnTo>
                  <a:lnTo>
                    <a:pt x="462" y="1386"/>
                  </a:lnTo>
                  <a:lnTo>
                    <a:pt x="462" y="1386"/>
                  </a:lnTo>
                  <a:lnTo>
                    <a:pt x="4036" y="460"/>
                  </a:lnTo>
                  <a:close/>
                  <a:moveTo>
                    <a:pt x="4131" y="1"/>
                  </a:moveTo>
                  <a:lnTo>
                    <a:pt x="185" y="1033"/>
                  </a:lnTo>
                  <a:lnTo>
                    <a:pt x="111" y="1070"/>
                  </a:lnTo>
                  <a:lnTo>
                    <a:pt x="38" y="1144"/>
                  </a:lnTo>
                  <a:lnTo>
                    <a:pt x="1" y="1218"/>
                  </a:lnTo>
                  <a:lnTo>
                    <a:pt x="38" y="1291"/>
                  </a:lnTo>
                  <a:lnTo>
                    <a:pt x="738" y="3983"/>
                  </a:lnTo>
                  <a:lnTo>
                    <a:pt x="775" y="4057"/>
                  </a:lnTo>
                  <a:lnTo>
                    <a:pt x="812" y="4131"/>
                  </a:lnTo>
                  <a:lnTo>
                    <a:pt x="886" y="4168"/>
                  </a:lnTo>
                  <a:lnTo>
                    <a:pt x="996" y="4131"/>
                  </a:lnTo>
                  <a:lnTo>
                    <a:pt x="4942" y="3098"/>
                  </a:lnTo>
                  <a:lnTo>
                    <a:pt x="5016" y="3061"/>
                  </a:lnTo>
                  <a:lnTo>
                    <a:pt x="5090" y="3025"/>
                  </a:lnTo>
                  <a:lnTo>
                    <a:pt x="5090" y="2951"/>
                  </a:lnTo>
                  <a:lnTo>
                    <a:pt x="5090" y="2840"/>
                  </a:lnTo>
                  <a:lnTo>
                    <a:pt x="4389" y="148"/>
                  </a:lnTo>
                  <a:lnTo>
                    <a:pt x="4352" y="75"/>
                  </a:lnTo>
                  <a:lnTo>
                    <a:pt x="4278" y="38"/>
                  </a:lnTo>
                  <a:lnTo>
                    <a:pt x="420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1" name="Google Shape;4231;p42"/>
            <p:cNvSpPr/>
            <p:nvPr/>
          </p:nvSpPr>
          <p:spPr>
            <a:xfrm>
              <a:off x="2503200" y="3960975"/>
              <a:ext cx="270150" cy="186250"/>
            </a:xfrm>
            <a:custGeom>
              <a:avLst/>
              <a:gdLst/>
              <a:ahLst/>
              <a:cxnLst/>
              <a:rect l="l" t="t" r="r" b="b"/>
              <a:pathLst>
                <a:path w="10806" h="7450" extrusionOk="0">
                  <a:moveTo>
                    <a:pt x="4831" y="1"/>
                  </a:moveTo>
                  <a:lnTo>
                    <a:pt x="4315" y="74"/>
                  </a:lnTo>
                  <a:lnTo>
                    <a:pt x="3799" y="148"/>
                  </a:lnTo>
                  <a:lnTo>
                    <a:pt x="3283" y="259"/>
                  </a:lnTo>
                  <a:lnTo>
                    <a:pt x="2803" y="443"/>
                  </a:lnTo>
                  <a:lnTo>
                    <a:pt x="2361" y="628"/>
                  </a:lnTo>
                  <a:lnTo>
                    <a:pt x="1955" y="849"/>
                  </a:lnTo>
                  <a:lnTo>
                    <a:pt x="1586" y="1070"/>
                  </a:lnTo>
                  <a:lnTo>
                    <a:pt x="1218" y="1328"/>
                  </a:lnTo>
                  <a:lnTo>
                    <a:pt x="923" y="1623"/>
                  </a:lnTo>
                  <a:lnTo>
                    <a:pt x="628" y="1918"/>
                  </a:lnTo>
                  <a:lnTo>
                    <a:pt x="406" y="2250"/>
                  </a:lnTo>
                  <a:lnTo>
                    <a:pt x="222" y="2619"/>
                  </a:lnTo>
                  <a:lnTo>
                    <a:pt x="74" y="2951"/>
                  </a:lnTo>
                  <a:lnTo>
                    <a:pt x="1" y="3319"/>
                  </a:lnTo>
                  <a:lnTo>
                    <a:pt x="1" y="3725"/>
                  </a:lnTo>
                  <a:lnTo>
                    <a:pt x="1" y="4094"/>
                  </a:lnTo>
                  <a:lnTo>
                    <a:pt x="74" y="4463"/>
                  </a:lnTo>
                  <a:lnTo>
                    <a:pt x="222" y="4831"/>
                  </a:lnTo>
                  <a:lnTo>
                    <a:pt x="406" y="5163"/>
                  </a:lnTo>
                  <a:lnTo>
                    <a:pt x="628" y="5495"/>
                  </a:lnTo>
                  <a:lnTo>
                    <a:pt x="923" y="5790"/>
                  </a:lnTo>
                  <a:lnTo>
                    <a:pt x="1218" y="6085"/>
                  </a:lnTo>
                  <a:lnTo>
                    <a:pt x="1586" y="6343"/>
                  </a:lnTo>
                  <a:lnTo>
                    <a:pt x="1955" y="6564"/>
                  </a:lnTo>
                  <a:lnTo>
                    <a:pt x="2361" y="6786"/>
                  </a:lnTo>
                  <a:lnTo>
                    <a:pt x="2803" y="6970"/>
                  </a:lnTo>
                  <a:lnTo>
                    <a:pt x="3283" y="7154"/>
                  </a:lnTo>
                  <a:lnTo>
                    <a:pt x="3799" y="7265"/>
                  </a:lnTo>
                  <a:lnTo>
                    <a:pt x="4315" y="7339"/>
                  </a:lnTo>
                  <a:lnTo>
                    <a:pt x="4831" y="7413"/>
                  </a:lnTo>
                  <a:lnTo>
                    <a:pt x="5385" y="7449"/>
                  </a:lnTo>
                  <a:lnTo>
                    <a:pt x="5938" y="7413"/>
                  </a:lnTo>
                  <a:lnTo>
                    <a:pt x="6491" y="7339"/>
                  </a:lnTo>
                  <a:lnTo>
                    <a:pt x="7007" y="7265"/>
                  </a:lnTo>
                  <a:lnTo>
                    <a:pt x="7486" y="7154"/>
                  </a:lnTo>
                  <a:lnTo>
                    <a:pt x="7966" y="6970"/>
                  </a:lnTo>
                  <a:lnTo>
                    <a:pt x="8408" y="6786"/>
                  </a:lnTo>
                  <a:lnTo>
                    <a:pt x="8851" y="6564"/>
                  </a:lnTo>
                  <a:lnTo>
                    <a:pt x="9220" y="6343"/>
                  </a:lnTo>
                  <a:lnTo>
                    <a:pt x="9588" y="6085"/>
                  </a:lnTo>
                  <a:lnTo>
                    <a:pt x="9883" y="5790"/>
                  </a:lnTo>
                  <a:lnTo>
                    <a:pt x="10141" y="5495"/>
                  </a:lnTo>
                  <a:lnTo>
                    <a:pt x="10400" y="5163"/>
                  </a:lnTo>
                  <a:lnTo>
                    <a:pt x="10584" y="4831"/>
                  </a:lnTo>
                  <a:lnTo>
                    <a:pt x="10695" y="4463"/>
                  </a:lnTo>
                  <a:lnTo>
                    <a:pt x="10768" y="4094"/>
                  </a:lnTo>
                  <a:lnTo>
                    <a:pt x="10805" y="3725"/>
                  </a:lnTo>
                  <a:lnTo>
                    <a:pt x="10768" y="3319"/>
                  </a:lnTo>
                  <a:lnTo>
                    <a:pt x="10695" y="2951"/>
                  </a:lnTo>
                  <a:lnTo>
                    <a:pt x="10584" y="2619"/>
                  </a:lnTo>
                  <a:lnTo>
                    <a:pt x="10400" y="2250"/>
                  </a:lnTo>
                  <a:lnTo>
                    <a:pt x="10141" y="1918"/>
                  </a:lnTo>
                  <a:lnTo>
                    <a:pt x="9883" y="1623"/>
                  </a:lnTo>
                  <a:lnTo>
                    <a:pt x="9588" y="1328"/>
                  </a:lnTo>
                  <a:lnTo>
                    <a:pt x="9220" y="1070"/>
                  </a:lnTo>
                  <a:lnTo>
                    <a:pt x="8851" y="849"/>
                  </a:lnTo>
                  <a:lnTo>
                    <a:pt x="8408" y="628"/>
                  </a:lnTo>
                  <a:lnTo>
                    <a:pt x="7966" y="443"/>
                  </a:lnTo>
                  <a:lnTo>
                    <a:pt x="7486" y="259"/>
                  </a:lnTo>
                  <a:lnTo>
                    <a:pt x="7007" y="148"/>
                  </a:lnTo>
                  <a:lnTo>
                    <a:pt x="6491" y="74"/>
                  </a:lnTo>
                  <a:lnTo>
                    <a:pt x="5938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2" name="Google Shape;4232;p42"/>
            <p:cNvSpPr/>
            <p:nvPr/>
          </p:nvSpPr>
          <p:spPr>
            <a:xfrm>
              <a:off x="2583400" y="3691775"/>
              <a:ext cx="109750" cy="378925"/>
            </a:xfrm>
            <a:custGeom>
              <a:avLst/>
              <a:gdLst/>
              <a:ahLst/>
              <a:cxnLst/>
              <a:rect l="l" t="t" r="r" b="b"/>
              <a:pathLst>
                <a:path w="4390" h="15157" extrusionOk="0">
                  <a:moveTo>
                    <a:pt x="1" y="1"/>
                  </a:moveTo>
                  <a:lnTo>
                    <a:pt x="1181" y="15157"/>
                  </a:lnTo>
                  <a:lnTo>
                    <a:pt x="3209" y="15157"/>
                  </a:lnTo>
                  <a:lnTo>
                    <a:pt x="4389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3" name="Google Shape;4233;p42"/>
            <p:cNvSpPr/>
            <p:nvPr/>
          </p:nvSpPr>
          <p:spPr>
            <a:xfrm>
              <a:off x="2544700" y="3585775"/>
              <a:ext cx="187150" cy="188075"/>
            </a:xfrm>
            <a:custGeom>
              <a:avLst/>
              <a:gdLst/>
              <a:ahLst/>
              <a:cxnLst/>
              <a:rect l="l" t="t" r="r" b="b"/>
              <a:pathLst>
                <a:path w="7486" h="7523" extrusionOk="0">
                  <a:moveTo>
                    <a:pt x="3725" y="0"/>
                  </a:moveTo>
                  <a:lnTo>
                    <a:pt x="3356" y="37"/>
                  </a:lnTo>
                  <a:lnTo>
                    <a:pt x="2987" y="74"/>
                  </a:lnTo>
                  <a:lnTo>
                    <a:pt x="2618" y="185"/>
                  </a:lnTo>
                  <a:lnTo>
                    <a:pt x="2286" y="295"/>
                  </a:lnTo>
                  <a:lnTo>
                    <a:pt x="1954" y="443"/>
                  </a:lnTo>
                  <a:lnTo>
                    <a:pt x="1623" y="627"/>
                  </a:lnTo>
                  <a:lnTo>
                    <a:pt x="1364" y="848"/>
                  </a:lnTo>
                  <a:lnTo>
                    <a:pt x="1069" y="1107"/>
                  </a:lnTo>
                  <a:lnTo>
                    <a:pt x="848" y="1365"/>
                  </a:lnTo>
                  <a:lnTo>
                    <a:pt x="627" y="1660"/>
                  </a:lnTo>
                  <a:lnTo>
                    <a:pt x="443" y="1955"/>
                  </a:lnTo>
                  <a:lnTo>
                    <a:pt x="295" y="2287"/>
                  </a:lnTo>
                  <a:lnTo>
                    <a:pt x="148" y="2655"/>
                  </a:lnTo>
                  <a:lnTo>
                    <a:pt x="74" y="2987"/>
                  </a:lnTo>
                  <a:lnTo>
                    <a:pt x="0" y="3356"/>
                  </a:lnTo>
                  <a:lnTo>
                    <a:pt x="0" y="3762"/>
                  </a:lnTo>
                  <a:lnTo>
                    <a:pt x="0" y="4130"/>
                  </a:lnTo>
                  <a:lnTo>
                    <a:pt x="74" y="4499"/>
                  </a:lnTo>
                  <a:lnTo>
                    <a:pt x="148" y="4868"/>
                  </a:lnTo>
                  <a:lnTo>
                    <a:pt x="295" y="5237"/>
                  </a:lnTo>
                  <a:lnTo>
                    <a:pt x="443" y="5532"/>
                  </a:lnTo>
                  <a:lnTo>
                    <a:pt x="627" y="5863"/>
                  </a:lnTo>
                  <a:lnTo>
                    <a:pt x="848" y="6158"/>
                  </a:lnTo>
                  <a:lnTo>
                    <a:pt x="1069" y="6417"/>
                  </a:lnTo>
                  <a:lnTo>
                    <a:pt x="1364" y="6638"/>
                  </a:lnTo>
                  <a:lnTo>
                    <a:pt x="1623" y="6859"/>
                  </a:lnTo>
                  <a:lnTo>
                    <a:pt x="1954" y="7043"/>
                  </a:lnTo>
                  <a:lnTo>
                    <a:pt x="2286" y="7228"/>
                  </a:lnTo>
                  <a:lnTo>
                    <a:pt x="2618" y="7338"/>
                  </a:lnTo>
                  <a:lnTo>
                    <a:pt x="2987" y="7449"/>
                  </a:lnTo>
                  <a:lnTo>
                    <a:pt x="3356" y="7486"/>
                  </a:lnTo>
                  <a:lnTo>
                    <a:pt x="3725" y="7523"/>
                  </a:lnTo>
                  <a:lnTo>
                    <a:pt x="4130" y="7486"/>
                  </a:lnTo>
                  <a:lnTo>
                    <a:pt x="4499" y="7449"/>
                  </a:lnTo>
                  <a:lnTo>
                    <a:pt x="4868" y="7338"/>
                  </a:lnTo>
                  <a:lnTo>
                    <a:pt x="5200" y="7228"/>
                  </a:lnTo>
                  <a:lnTo>
                    <a:pt x="5531" y="7043"/>
                  </a:lnTo>
                  <a:lnTo>
                    <a:pt x="5826" y="6859"/>
                  </a:lnTo>
                  <a:lnTo>
                    <a:pt x="6121" y="6638"/>
                  </a:lnTo>
                  <a:lnTo>
                    <a:pt x="6380" y="6417"/>
                  </a:lnTo>
                  <a:lnTo>
                    <a:pt x="6638" y="6158"/>
                  </a:lnTo>
                  <a:lnTo>
                    <a:pt x="6859" y="5863"/>
                  </a:lnTo>
                  <a:lnTo>
                    <a:pt x="7043" y="5532"/>
                  </a:lnTo>
                  <a:lnTo>
                    <a:pt x="7191" y="5237"/>
                  </a:lnTo>
                  <a:lnTo>
                    <a:pt x="7338" y="4868"/>
                  </a:lnTo>
                  <a:lnTo>
                    <a:pt x="7412" y="4499"/>
                  </a:lnTo>
                  <a:lnTo>
                    <a:pt x="7486" y="4130"/>
                  </a:lnTo>
                  <a:lnTo>
                    <a:pt x="7486" y="3762"/>
                  </a:lnTo>
                  <a:lnTo>
                    <a:pt x="7486" y="3356"/>
                  </a:lnTo>
                  <a:lnTo>
                    <a:pt x="7412" y="2987"/>
                  </a:lnTo>
                  <a:lnTo>
                    <a:pt x="7338" y="2655"/>
                  </a:lnTo>
                  <a:lnTo>
                    <a:pt x="7191" y="2287"/>
                  </a:lnTo>
                  <a:lnTo>
                    <a:pt x="7043" y="1955"/>
                  </a:lnTo>
                  <a:lnTo>
                    <a:pt x="6859" y="1660"/>
                  </a:lnTo>
                  <a:lnTo>
                    <a:pt x="6638" y="1365"/>
                  </a:lnTo>
                  <a:lnTo>
                    <a:pt x="6380" y="1107"/>
                  </a:lnTo>
                  <a:lnTo>
                    <a:pt x="6121" y="848"/>
                  </a:lnTo>
                  <a:lnTo>
                    <a:pt x="5826" y="627"/>
                  </a:lnTo>
                  <a:lnTo>
                    <a:pt x="5531" y="443"/>
                  </a:lnTo>
                  <a:lnTo>
                    <a:pt x="5200" y="295"/>
                  </a:lnTo>
                  <a:lnTo>
                    <a:pt x="4868" y="185"/>
                  </a:lnTo>
                  <a:lnTo>
                    <a:pt x="4499" y="74"/>
                  </a:lnTo>
                  <a:lnTo>
                    <a:pt x="4130" y="37"/>
                  </a:lnTo>
                  <a:lnTo>
                    <a:pt x="3725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4" name="Google Shape;4234;p42"/>
            <p:cNvSpPr/>
            <p:nvPr/>
          </p:nvSpPr>
          <p:spPr>
            <a:xfrm>
              <a:off x="2618450" y="3617125"/>
              <a:ext cx="68225" cy="68225"/>
            </a:xfrm>
            <a:custGeom>
              <a:avLst/>
              <a:gdLst/>
              <a:ahLst/>
              <a:cxnLst/>
              <a:rect l="l" t="t" r="r" b="b"/>
              <a:pathLst>
                <a:path w="2729" h="2729" extrusionOk="0">
                  <a:moveTo>
                    <a:pt x="1365" y="0"/>
                  </a:moveTo>
                  <a:lnTo>
                    <a:pt x="1106" y="37"/>
                  </a:lnTo>
                  <a:lnTo>
                    <a:pt x="848" y="111"/>
                  </a:lnTo>
                  <a:lnTo>
                    <a:pt x="590" y="221"/>
                  </a:lnTo>
                  <a:lnTo>
                    <a:pt x="406" y="406"/>
                  </a:lnTo>
                  <a:lnTo>
                    <a:pt x="221" y="590"/>
                  </a:lnTo>
                  <a:lnTo>
                    <a:pt x="111" y="848"/>
                  </a:lnTo>
                  <a:lnTo>
                    <a:pt x="37" y="1106"/>
                  </a:lnTo>
                  <a:lnTo>
                    <a:pt x="0" y="1364"/>
                  </a:lnTo>
                  <a:lnTo>
                    <a:pt x="37" y="1659"/>
                  </a:lnTo>
                  <a:lnTo>
                    <a:pt x="111" y="1918"/>
                  </a:lnTo>
                  <a:lnTo>
                    <a:pt x="221" y="2139"/>
                  </a:lnTo>
                  <a:lnTo>
                    <a:pt x="406" y="2360"/>
                  </a:lnTo>
                  <a:lnTo>
                    <a:pt x="590" y="2508"/>
                  </a:lnTo>
                  <a:lnTo>
                    <a:pt x="848" y="2655"/>
                  </a:lnTo>
                  <a:lnTo>
                    <a:pt x="1106" y="2729"/>
                  </a:lnTo>
                  <a:lnTo>
                    <a:pt x="1660" y="2729"/>
                  </a:lnTo>
                  <a:lnTo>
                    <a:pt x="1918" y="2655"/>
                  </a:lnTo>
                  <a:lnTo>
                    <a:pt x="2139" y="2508"/>
                  </a:lnTo>
                  <a:lnTo>
                    <a:pt x="2323" y="2360"/>
                  </a:lnTo>
                  <a:lnTo>
                    <a:pt x="2508" y="2139"/>
                  </a:lnTo>
                  <a:lnTo>
                    <a:pt x="2618" y="1918"/>
                  </a:lnTo>
                  <a:lnTo>
                    <a:pt x="2729" y="1659"/>
                  </a:lnTo>
                  <a:lnTo>
                    <a:pt x="2729" y="1364"/>
                  </a:lnTo>
                  <a:lnTo>
                    <a:pt x="2729" y="1106"/>
                  </a:lnTo>
                  <a:lnTo>
                    <a:pt x="2618" y="848"/>
                  </a:lnTo>
                  <a:lnTo>
                    <a:pt x="2508" y="590"/>
                  </a:lnTo>
                  <a:lnTo>
                    <a:pt x="2323" y="406"/>
                  </a:lnTo>
                  <a:lnTo>
                    <a:pt x="2139" y="221"/>
                  </a:lnTo>
                  <a:lnTo>
                    <a:pt x="1918" y="111"/>
                  </a:lnTo>
                  <a:lnTo>
                    <a:pt x="1660" y="37"/>
                  </a:lnTo>
                  <a:lnTo>
                    <a:pt x="1365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5" name="Google Shape;4235;p42"/>
            <p:cNvSpPr/>
            <p:nvPr/>
          </p:nvSpPr>
          <p:spPr>
            <a:xfrm>
              <a:off x="5092800" y="3273250"/>
              <a:ext cx="191775" cy="49800"/>
            </a:xfrm>
            <a:custGeom>
              <a:avLst/>
              <a:gdLst/>
              <a:ahLst/>
              <a:cxnLst/>
              <a:rect l="l" t="t" r="r" b="b"/>
              <a:pathLst>
                <a:path w="7671" h="1992" extrusionOk="0">
                  <a:moveTo>
                    <a:pt x="7154" y="0"/>
                  </a:moveTo>
                  <a:lnTo>
                    <a:pt x="332" y="295"/>
                  </a:lnTo>
                  <a:lnTo>
                    <a:pt x="1" y="1992"/>
                  </a:lnTo>
                  <a:lnTo>
                    <a:pt x="7671" y="1660"/>
                  </a:lnTo>
                  <a:lnTo>
                    <a:pt x="715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6" name="Google Shape;4236;p42"/>
            <p:cNvSpPr/>
            <p:nvPr/>
          </p:nvSpPr>
          <p:spPr>
            <a:xfrm>
              <a:off x="5092800" y="3314725"/>
              <a:ext cx="192700" cy="37825"/>
            </a:xfrm>
            <a:custGeom>
              <a:avLst/>
              <a:gdLst/>
              <a:ahLst/>
              <a:cxnLst/>
              <a:rect l="l" t="t" r="r" b="b"/>
              <a:pathLst>
                <a:path w="7708" h="1513" extrusionOk="0">
                  <a:moveTo>
                    <a:pt x="7671" y="1"/>
                  </a:moveTo>
                  <a:lnTo>
                    <a:pt x="1" y="333"/>
                  </a:lnTo>
                  <a:lnTo>
                    <a:pt x="37" y="1513"/>
                  </a:lnTo>
                  <a:lnTo>
                    <a:pt x="7708" y="1181"/>
                  </a:lnTo>
                  <a:lnTo>
                    <a:pt x="7671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7" name="Google Shape;4237;p42"/>
            <p:cNvSpPr/>
            <p:nvPr/>
          </p:nvSpPr>
          <p:spPr>
            <a:xfrm>
              <a:off x="5180375" y="3411525"/>
              <a:ext cx="115275" cy="50725"/>
            </a:xfrm>
            <a:custGeom>
              <a:avLst/>
              <a:gdLst/>
              <a:ahLst/>
              <a:cxnLst/>
              <a:rect l="l" t="t" r="r" b="b"/>
              <a:pathLst>
                <a:path w="4611" h="2029" extrusionOk="0">
                  <a:moveTo>
                    <a:pt x="4573" y="1"/>
                  </a:moveTo>
                  <a:lnTo>
                    <a:pt x="1" y="222"/>
                  </a:lnTo>
                  <a:lnTo>
                    <a:pt x="38" y="1181"/>
                  </a:lnTo>
                  <a:lnTo>
                    <a:pt x="75" y="1255"/>
                  </a:lnTo>
                  <a:lnTo>
                    <a:pt x="111" y="1365"/>
                  </a:lnTo>
                  <a:lnTo>
                    <a:pt x="259" y="1550"/>
                  </a:lnTo>
                  <a:lnTo>
                    <a:pt x="443" y="1697"/>
                  </a:lnTo>
                  <a:lnTo>
                    <a:pt x="738" y="1808"/>
                  </a:lnTo>
                  <a:lnTo>
                    <a:pt x="1070" y="1918"/>
                  </a:lnTo>
                  <a:lnTo>
                    <a:pt x="1476" y="1992"/>
                  </a:lnTo>
                  <a:lnTo>
                    <a:pt x="1918" y="2029"/>
                  </a:lnTo>
                  <a:lnTo>
                    <a:pt x="2361" y="2029"/>
                  </a:lnTo>
                  <a:lnTo>
                    <a:pt x="2840" y="1992"/>
                  </a:lnTo>
                  <a:lnTo>
                    <a:pt x="3246" y="1918"/>
                  </a:lnTo>
                  <a:lnTo>
                    <a:pt x="3651" y="1808"/>
                  </a:lnTo>
                  <a:lnTo>
                    <a:pt x="3983" y="1697"/>
                  </a:lnTo>
                  <a:lnTo>
                    <a:pt x="4241" y="1513"/>
                  </a:lnTo>
                  <a:lnTo>
                    <a:pt x="4463" y="1365"/>
                  </a:lnTo>
                  <a:lnTo>
                    <a:pt x="4573" y="1181"/>
                  </a:lnTo>
                  <a:lnTo>
                    <a:pt x="4610" y="1070"/>
                  </a:lnTo>
                  <a:lnTo>
                    <a:pt x="4610" y="960"/>
                  </a:lnTo>
                  <a:lnTo>
                    <a:pt x="4573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8" name="Google Shape;4238;p42"/>
            <p:cNvSpPr/>
            <p:nvPr/>
          </p:nvSpPr>
          <p:spPr>
            <a:xfrm>
              <a:off x="5180375" y="3390325"/>
              <a:ext cx="114350" cy="47975"/>
            </a:xfrm>
            <a:custGeom>
              <a:avLst/>
              <a:gdLst/>
              <a:ahLst/>
              <a:cxnLst/>
              <a:rect l="l" t="t" r="r" b="b"/>
              <a:pathLst>
                <a:path w="4574" h="1919" extrusionOk="0">
                  <a:moveTo>
                    <a:pt x="2250" y="1"/>
                  </a:moveTo>
                  <a:lnTo>
                    <a:pt x="1771" y="37"/>
                  </a:lnTo>
                  <a:lnTo>
                    <a:pt x="1365" y="111"/>
                  </a:lnTo>
                  <a:lnTo>
                    <a:pt x="960" y="222"/>
                  </a:lnTo>
                  <a:lnTo>
                    <a:pt x="628" y="332"/>
                  </a:lnTo>
                  <a:lnTo>
                    <a:pt x="370" y="480"/>
                  </a:lnTo>
                  <a:lnTo>
                    <a:pt x="148" y="664"/>
                  </a:lnTo>
                  <a:lnTo>
                    <a:pt x="38" y="849"/>
                  </a:lnTo>
                  <a:lnTo>
                    <a:pt x="1" y="959"/>
                  </a:lnTo>
                  <a:lnTo>
                    <a:pt x="1" y="1070"/>
                  </a:lnTo>
                  <a:lnTo>
                    <a:pt x="1" y="1144"/>
                  </a:lnTo>
                  <a:lnTo>
                    <a:pt x="75" y="1254"/>
                  </a:lnTo>
                  <a:lnTo>
                    <a:pt x="185" y="1439"/>
                  </a:lnTo>
                  <a:lnTo>
                    <a:pt x="406" y="1586"/>
                  </a:lnTo>
                  <a:lnTo>
                    <a:pt x="701" y="1697"/>
                  </a:lnTo>
                  <a:lnTo>
                    <a:pt x="1033" y="1808"/>
                  </a:lnTo>
                  <a:lnTo>
                    <a:pt x="1439" y="1881"/>
                  </a:lnTo>
                  <a:lnTo>
                    <a:pt x="1881" y="1918"/>
                  </a:lnTo>
                  <a:lnTo>
                    <a:pt x="2324" y="1918"/>
                  </a:lnTo>
                  <a:lnTo>
                    <a:pt x="2803" y="1881"/>
                  </a:lnTo>
                  <a:lnTo>
                    <a:pt x="3209" y="1808"/>
                  </a:lnTo>
                  <a:lnTo>
                    <a:pt x="3615" y="1697"/>
                  </a:lnTo>
                  <a:lnTo>
                    <a:pt x="3946" y="1549"/>
                  </a:lnTo>
                  <a:lnTo>
                    <a:pt x="4205" y="1402"/>
                  </a:lnTo>
                  <a:lnTo>
                    <a:pt x="4426" y="1218"/>
                  </a:lnTo>
                  <a:lnTo>
                    <a:pt x="4536" y="1033"/>
                  </a:lnTo>
                  <a:lnTo>
                    <a:pt x="4573" y="959"/>
                  </a:lnTo>
                  <a:lnTo>
                    <a:pt x="4573" y="849"/>
                  </a:lnTo>
                  <a:lnTo>
                    <a:pt x="4573" y="738"/>
                  </a:lnTo>
                  <a:lnTo>
                    <a:pt x="4500" y="664"/>
                  </a:lnTo>
                  <a:lnTo>
                    <a:pt x="4389" y="480"/>
                  </a:lnTo>
                  <a:lnTo>
                    <a:pt x="4168" y="332"/>
                  </a:lnTo>
                  <a:lnTo>
                    <a:pt x="3873" y="185"/>
                  </a:lnTo>
                  <a:lnTo>
                    <a:pt x="3541" y="111"/>
                  </a:lnTo>
                  <a:lnTo>
                    <a:pt x="3135" y="37"/>
                  </a:lnTo>
                  <a:lnTo>
                    <a:pt x="26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39" name="Google Shape;4239;p42"/>
            <p:cNvSpPr/>
            <p:nvPr/>
          </p:nvSpPr>
          <p:spPr>
            <a:xfrm>
              <a:off x="5704950" y="3344225"/>
              <a:ext cx="784550" cy="873975"/>
            </a:xfrm>
            <a:custGeom>
              <a:avLst/>
              <a:gdLst/>
              <a:ahLst/>
              <a:cxnLst/>
              <a:rect l="l" t="t" r="r" b="b"/>
              <a:pathLst>
                <a:path w="31382" h="34959" extrusionOk="0">
                  <a:moveTo>
                    <a:pt x="12943" y="1"/>
                  </a:moveTo>
                  <a:lnTo>
                    <a:pt x="12058" y="38"/>
                  </a:lnTo>
                  <a:lnTo>
                    <a:pt x="11173" y="148"/>
                  </a:lnTo>
                  <a:lnTo>
                    <a:pt x="10325" y="370"/>
                  </a:lnTo>
                  <a:lnTo>
                    <a:pt x="9514" y="628"/>
                  </a:lnTo>
                  <a:lnTo>
                    <a:pt x="8703" y="996"/>
                  </a:lnTo>
                  <a:lnTo>
                    <a:pt x="7965" y="1402"/>
                  </a:lnTo>
                  <a:lnTo>
                    <a:pt x="7228" y="1918"/>
                  </a:lnTo>
                  <a:lnTo>
                    <a:pt x="6564" y="2472"/>
                  </a:lnTo>
                  <a:lnTo>
                    <a:pt x="5974" y="3062"/>
                  </a:lnTo>
                  <a:lnTo>
                    <a:pt x="5421" y="3762"/>
                  </a:lnTo>
                  <a:lnTo>
                    <a:pt x="4941" y="4463"/>
                  </a:lnTo>
                  <a:lnTo>
                    <a:pt x="4499" y="5274"/>
                  </a:lnTo>
                  <a:lnTo>
                    <a:pt x="4315" y="5680"/>
                  </a:lnTo>
                  <a:lnTo>
                    <a:pt x="4167" y="6085"/>
                  </a:lnTo>
                  <a:lnTo>
                    <a:pt x="4020" y="6528"/>
                  </a:lnTo>
                  <a:lnTo>
                    <a:pt x="3909" y="6970"/>
                  </a:lnTo>
                  <a:lnTo>
                    <a:pt x="258" y="21868"/>
                  </a:lnTo>
                  <a:lnTo>
                    <a:pt x="184" y="22311"/>
                  </a:lnTo>
                  <a:lnTo>
                    <a:pt x="111" y="22790"/>
                  </a:lnTo>
                  <a:lnTo>
                    <a:pt x="37" y="23232"/>
                  </a:lnTo>
                  <a:lnTo>
                    <a:pt x="37" y="23675"/>
                  </a:lnTo>
                  <a:lnTo>
                    <a:pt x="0" y="24117"/>
                  </a:lnTo>
                  <a:lnTo>
                    <a:pt x="37" y="24523"/>
                  </a:lnTo>
                  <a:lnTo>
                    <a:pt x="148" y="25408"/>
                  </a:lnTo>
                  <a:lnTo>
                    <a:pt x="295" y="26256"/>
                  </a:lnTo>
                  <a:lnTo>
                    <a:pt x="590" y="27068"/>
                  </a:lnTo>
                  <a:lnTo>
                    <a:pt x="922" y="27842"/>
                  </a:lnTo>
                  <a:lnTo>
                    <a:pt x="1328" y="28579"/>
                  </a:lnTo>
                  <a:lnTo>
                    <a:pt x="1807" y="29280"/>
                  </a:lnTo>
                  <a:lnTo>
                    <a:pt x="2360" y="29944"/>
                  </a:lnTo>
                  <a:lnTo>
                    <a:pt x="2950" y="30534"/>
                  </a:lnTo>
                  <a:lnTo>
                    <a:pt x="3614" y="31087"/>
                  </a:lnTo>
                  <a:lnTo>
                    <a:pt x="4351" y="31529"/>
                  </a:lnTo>
                  <a:lnTo>
                    <a:pt x="4757" y="31751"/>
                  </a:lnTo>
                  <a:lnTo>
                    <a:pt x="5126" y="31935"/>
                  </a:lnTo>
                  <a:lnTo>
                    <a:pt x="5531" y="32119"/>
                  </a:lnTo>
                  <a:lnTo>
                    <a:pt x="5974" y="32267"/>
                  </a:lnTo>
                  <a:lnTo>
                    <a:pt x="6380" y="32415"/>
                  </a:lnTo>
                  <a:lnTo>
                    <a:pt x="6822" y="32525"/>
                  </a:lnTo>
                  <a:lnTo>
                    <a:pt x="16557" y="34738"/>
                  </a:lnTo>
                  <a:lnTo>
                    <a:pt x="17000" y="34848"/>
                  </a:lnTo>
                  <a:lnTo>
                    <a:pt x="17442" y="34922"/>
                  </a:lnTo>
                  <a:lnTo>
                    <a:pt x="17922" y="34959"/>
                  </a:lnTo>
                  <a:lnTo>
                    <a:pt x="19249" y="34959"/>
                  </a:lnTo>
                  <a:lnTo>
                    <a:pt x="20097" y="34848"/>
                  </a:lnTo>
                  <a:lnTo>
                    <a:pt x="20945" y="34664"/>
                  </a:lnTo>
                  <a:lnTo>
                    <a:pt x="21794" y="34369"/>
                  </a:lnTo>
                  <a:lnTo>
                    <a:pt x="22568" y="34037"/>
                  </a:lnTo>
                  <a:lnTo>
                    <a:pt x="23306" y="33631"/>
                  </a:lnTo>
                  <a:lnTo>
                    <a:pt x="24043" y="33115"/>
                  </a:lnTo>
                  <a:lnTo>
                    <a:pt x="24707" y="32562"/>
                  </a:lnTo>
                  <a:lnTo>
                    <a:pt x="25297" y="31972"/>
                  </a:lnTo>
                  <a:lnTo>
                    <a:pt x="25850" y="31308"/>
                  </a:lnTo>
                  <a:lnTo>
                    <a:pt x="26366" y="30571"/>
                  </a:lnTo>
                  <a:lnTo>
                    <a:pt x="26772" y="29796"/>
                  </a:lnTo>
                  <a:lnTo>
                    <a:pt x="26956" y="29391"/>
                  </a:lnTo>
                  <a:lnTo>
                    <a:pt x="27104" y="28948"/>
                  </a:lnTo>
                  <a:lnTo>
                    <a:pt x="27251" y="28543"/>
                  </a:lnTo>
                  <a:lnTo>
                    <a:pt x="27362" y="28100"/>
                  </a:lnTo>
                  <a:lnTo>
                    <a:pt x="31123" y="12944"/>
                  </a:lnTo>
                  <a:lnTo>
                    <a:pt x="31197" y="12502"/>
                  </a:lnTo>
                  <a:lnTo>
                    <a:pt x="31271" y="12059"/>
                  </a:lnTo>
                  <a:lnTo>
                    <a:pt x="31344" y="11617"/>
                  </a:lnTo>
                  <a:lnTo>
                    <a:pt x="31344" y="11174"/>
                  </a:lnTo>
                  <a:lnTo>
                    <a:pt x="31381" y="10732"/>
                  </a:lnTo>
                  <a:lnTo>
                    <a:pt x="31344" y="10289"/>
                  </a:lnTo>
                  <a:lnTo>
                    <a:pt x="31271" y="9441"/>
                  </a:lnTo>
                  <a:lnTo>
                    <a:pt x="31086" y="8593"/>
                  </a:lnTo>
                  <a:lnTo>
                    <a:pt x="30828" y="7782"/>
                  </a:lnTo>
                  <a:lnTo>
                    <a:pt x="30459" y="7007"/>
                  </a:lnTo>
                  <a:lnTo>
                    <a:pt x="30054" y="6270"/>
                  </a:lnTo>
                  <a:lnTo>
                    <a:pt x="29574" y="5569"/>
                  </a:lnTo>
                  <a:lnTo>
                    <a:pt x="29021" y="4942"/>
                  </a:lnTo>
                  <a:lnTo>
                    <a:pt x="28431" y="4352"/>
                  </a:lnTo>
                  <a:lnTo>
                    <a:pt x="27767" y="3799"/>
                  </a:lnTo>
                  <a:lnTo>
                    <a:pt x="27030" y="3320"/>
                  </a:lnTo>
                  <a:lnTo>
                    <a:pt x="26661" y="3135"/>
                  </a:lnTo>
                  <a:lnTo>
                    <a:pt x="26256" y="2951"/>
                  </a:lnTo>
                  <a:lnTo>
                    <a:pt x="25850" y="2767"/>
                  </a:lnTo>
                  <a:lnTo>
                    <a:pt x="25407" y="2619"/>
                  </a:lnTo>
                  <a:lnTo>
                    <a:pt x="25002" y="2472"/>
                  </a:lnTo>
                  <a:lnTo>
                    <a:pt x="24559" y="2361"/>
                  </a:lnTo>
                  <a:lnTo>
                    <a:pt x="14713" y="222"/>
                  </a:lnTo>
                  <a:lnTo>
                    <a:pt x="14271" y="148"/>
                  </a:lnTo>
                  <a:lnTo>
                    <a:pt x="13828" y="75"/>
                  </a:lnTo>
                  <a:lnTo>
                    <a:pt x="13386" y="38"/>
                  </a:lnTo>
                  <a:lnTo>
                    <a:pt x="1294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0" name="Google Shape;4240;p42"/>
            <p:cNvSpPr/>
            <p:nvPr/>
          </p:nvSpPr>
          <p:spPr>
            <a:xfrm>
              <a:off x="5775925" y="3422600"/>
              <a:ext cx="643500" cy="718175"/>
            </a:xfrm>
            <a:custGeom>
              <a:avLst/>
              <a:gdLst/>
              <a:ahLst/>
              <a:cxnLst/>
              <a:rect l="l" t="t" r="r" b="b"/>
              <a:pathLst>
                <a:path w="25740" h="28727" extrusionOk="0">
                  <a:moveTo>
                    <a:pt x="10584" y="0"/>
                  </a:moveTo>
                  <a:lnTo>
                    <a:pt x="9846" y="37"/>
                  </a:lnTo>
                  <a:lnTo>
                    <a:pt x="9146" y="111"/>
                  </a:lnTo>
                  <a:lnTo>
                    <a:pt x="8445" y="295"/>
                  </a:lnTo>
                  <a:lnTo>
                    <a:pt x="7781" y="517"/>
                  </a:lnTo>
                  <a:lnTo>
                    <a:pt x="7118" y="812"/>
                  </a:lnTo>
                  <a:lnTo>
                    <a:pt x="6491" y="1143"/>
                  </a:lnTo>
                  <a:lnTo>
                    <a:pt x="5901" y="1549"/>
                  </a:lnTo>
                  <a:lnTo>
                    <a:pt x="5384" y="2028"/>
                  </a:lnTo>
                  <a:lnTo>
                    <a:pt x="4868" y="2508"/>
                  </a:lnTo>
                  <a:lnTo>
                    <a:pt x="4426" y="3061"/>
                  </a:lnTo>
                  <a:lnTo>
                    <a:pt x="4020" y="3688"/>
                  </a:lnTo>
                  <a:lnTo>
                    <a:pt x="3688" y="4315"/>
                  </a:lnTo>
                  <a:lnTo>
                    <a:pt x="3393" y="4978"/>
                  </a:lnTo>
                  <a:lnTo>
                    <a:pt x="3172" y="5716"/>
                  </a:lnTo>
                  <a:lnTo>
                    <a:pt x="185" y="17959"/>
                  </a:lnTo>
                  <a:lnTo>
                    <a:pt x="37" y="18696"/>
                  </a:lnTo>
                  <a:lnTo>
                    <a:pt x="0" y="19434"/>
                  </a:lnTo>
                  <a:lnTo>
                    <a:pt x="0" y="20134"/>
                  </a:lnTo>
                  <a:lnTo>
                    <a:pt x="74" y="20835"/>
                  </a:lnTo>
                  <a:lnTo>
                    <a:pt x="222" y="21536"/>
                  </a:lnTo>
                  <a:lnTo>
                    <a:pt x="443" y="22199"/>
                  </a:lnTo>
                  <a:lnTo>
                    <a:pt x="701" y="22863"/>
                  </a:lnTo>
                  <a:lnTo>
                    <a:pt x="1070" y="23453"/>
                  </a:lnTo>
                  <a:lnTo>
                    <a:pt x="1439" y="24043"/>
                  </a:lnTo>
                  <a:lnTo>
                    <a:pt x="1881" y="24559"/>
                  </a:lnTo>
                  <a:lnTo>
                    <a:pt x="2397" y="25076"/>
                  </a:lnTo>
                  <a:lnTo>
                    <a:pt x="2951" y="25518"/>
                  </a:lnTo>
                  <a:lnTo>
                    <a:pt x="3541" y="25887"/>
                  </a:lnTo>
                  <a:lnTo>
                    <a:pt x="4167" y="26219"/>
                  </a:lnTo>
                  <a:lnTo>
                    <a:pt x="4868" y="26514"/>
                  </a:lnTo>
                  <a:lnTo>
                    <a:pt x="5569" y="26698"/>
                  </a:lnTo>
                  <a:lnTo>
                    <a:pt x="13571" y="28542"/>
                  </a:lnTo>
                  <a:lnTo>
                    <a:pt x="14308" y="28653"/>
                  </a:lnTo>
                  <a:lnTo>
                    <a:pt x="15046" y="28726"/>
                  </a:lnTo>
                  <a:lnTo>
                    <a:pt x="15746" y="28689"/>
                  </a:lnTo>
                  <a:lnTo>
                    <a:pt x="16484" y="28616"/>
                  </a:lnTo>
                  <a:lnTo>
                    <a:pt x="17185" y="28431"/>
                  </a:lnTo>
                  <a:lnTo>
                    <a:pt x="17848" y="28210"/>
                  </a:lnTo>
                  <a:lnTo>
                    <a:pt x="18512" y="27952"/>
                  </a:lnTo>
                  <a:lnTo>
                    <a:pt x="19139" y="27583"/>
                  </a:lnTo>
                  <a:lnTo>
                    <a:pt x="19692" y="27214"/>
                  </a:lnTo>
                  <a:lnTo>
                    <a:pt x="20245" y="26735"/>
                  </a:lnTo>
                  <a:lnTo>
                    <a:pt x="20762" y="26256"/>
                  </a:lnTo>
                  <a:lnTo>
                    <a:pt x="21204" y="25703"/>
                  </a:lnTo>
                  <a:lnTo>
                    <a:pt x="21610" y="25113"/>
                  </a:lnTo>
                  <a:lnTo>
                    <a:pt x="21942" y="24449"/>
                  </a:lnTo>
                  <a:lnTo>
                    <a:pt x="22237" y="23785"/>
                  </a:lnTo>
                  <a:lnTo>
                    <a:pt x="22458" y="23048"/>
                  </a:lnTo>
                  <a:lnTo>
                    <a:pt x="25518" y="10620"/>
                  </a:lnTo>
                  <a:lnTo>
                    <a:pt x="25666" y="9883"/>
                  </a:lnTo>
                  <a:lnTo>
                    <a:pt x="25740" y="9145"/>
                  </a:lnTo>
                  <a:lnTo>
                    <a:pt x="25703" y="8445"/>
                  </a:lnTo>
                  <a:lnTo>
                    <a:pt x="25629" y="7744"/>
                  </a:lnTo>
                  <a:lnTo>
                    <a:pt x="25482" y="7044"/>
                  </a:lnTo>
                  <a:lnTo>
                    <a:pt x="25260" y="6380"/>
                  </a:lnTo>
                  <a:lnTo>
                    <a:pt x="25002" y="5753"/>
                  </a:lnTo>
                  <a:lnTo>
                    <a:pt x="24670" y="5126"/>
                  </a:lnTo>
                  <a:lnTo>
                    <a:pt x="24265" y="4573"/>
                  </a:lnTo>
                  <a:lnTo>
                    <a:pt x="23822" y="4057"/>
                  </a:lnTo>
                  <a:lnTo>
                    <a:pt x="23306" y="3540"/>
                  </a:lnTo>
                  <a:lnTo>
                    <a:pt x="22753" y="3135"/>
                  </a:lnTo>
                  <a:lnTo>
                    <a:pt x="22163" y="2729"/>
                  </a:lnTo>
                  <a:lnTo>
                    <a:pt x="21536" y="2397"/>
                  </a:lnTo>
                  <a:lnTo>
                    <a:pt x="20835" y="2139"/>
                  </a:lnTo>
                  <a:lnTo>
                    <a:pt x="20135" y="1955"/>
                  </a:lnTo>
                  <a:lnTo>
                    <a:pt x="12059" y="185"/>
                  </a:lnTo>
                  <a:lnTo>
                    <a:pt x="11321" y="37"/>
                  </a:lnTo>
                  <a:lnTo>
                    <a:pt x="10584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1" name="Google Shape;4241;p42"/>
            <p:cNvSpPr/>
            <p:nvPr/>
          </p:nvSpPr>
          <p:spPr>
            <a:xfrm>
              <a:off x="5838625" y="3761850"/>
              <a:ext cx="444375" cy="309775"/>
            </a:xfrm>
            <a:custGeom>
              <a:avLst/>
              <a:gdLst/>
              <a:ahLst/>
              <a:cxnLst/>
              <a:rect l="l" t="t" r="r" b="b"/>
              <a:pathLst>
                <a:path w="17775" h="12391" extrusionOk="0">
                  <a:moveTo>
                    <a:pt x="2176" y="0"/>
                  </a:moveTo>
                  <a:lnTo>
                    <a:pt x="0" y="8334"/>
                  </a:lnTo>
                  <a:lnTo>
                    <a:pt x="15598" y="12391"/>
                  </a:lnTo>
                  <a:lnTo>
                    <a:pt x="17774" y="4094"/>
                  </a:lnTo>
                  <a:lnTo>
                    <a:pt x="2176" y="0"/>
                  </a:lnTo>
                  <a:close/>
                </a:path>
              </a:pathLst>
            </a:custGeom>
            <a:solidFill>
              <a:srgbClr val="4C73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2" name="Google Shape;4242;p42"/>
            <p:cNvSpPr/>
            <p:nvPr/>
          </p:nvSpPr>
          <p:spPr>
            <a:xfrm>
              <a:off x="5871800" y="3810700"/>
              <a:ext cx="365100" cy="184425"/>
            </a:xfrm>
            <a:custGeom>
              <a:avLst/>
              <a:gdLst/>
              <a:ahLst/>
              <a:cxnLst/>
              <a:rect l="l" t="t" r="r" b="b"/>
              <a:pathLst>
                <a:path w="14604" h="7377" extrusionOk="0">
                  <a:moveTo>
                    <a:pt x="5237" y="1"/>
                  </a:moveTo>
                  <a:lnTo>
                    <a:pt x="5089" y="38"/>
                  </a:lnTo>
                  <a:lnTo>
                    <a:pt x="4979" y="75"/>
                  </a:lnTo>
                  <a:lnTo>
                    <a:pt x="4684" y="259"/>
                  </a:lnTo>
                  <a:lnTo>
                    <a:pt x="4426" y="517"/>
                  </a:lnTo>
                  <a:lnTo>
                    <a:pt x="4168" y="812"/>
                  </a:lnTo>
                  <a:lnTo>
                    <a:pt x="3651" y="1439"/>
                  </a:lnTo>
                  <a:lnTo>
                    <a:pt x="3283" y="1918"/>
                  </a:lnTo>
                  <a:lnTo>
                    <a:pt x="2766" y="2582"/>
                  </a:lnTo>
                  <a:lnTo>
                    <a:pt x="1881" y="3615"/>
                  </a:lnTo>
                  <a:lnTo>
                    <a:pt x="1439" y="4131"/>
                  </a:lnTo>
                  <a:lnTo>
                    <a:pt x="959" y="4537"/>
                  </a:lnTo>
                  <a:lnTo>
                    <a:pt x="775" y="4684"/>
                  </a:lnTo>
                  <a:lnTo>
                    <a:pt x="591" y="4795"/>
                  </a:lnTo>
                  <a:lnTo>
                    <a:pt x="406" y="4832"/>
                  </a:lnTo>
                  <a:lnTo>
                    <a:pt x="259" y="4832"/>
                  </a:lnTo>
                  <a:lnTo>
                    <a:pt x="185" y="4795"/>
                  </a:lnTo>
                  <a:lnTo>
                    <a:pt x="111" y="4832"/>
                  </a:lnTo>
                  <a:lnTo>
                    <a:pt x="37" y="4905"/>
                  </a:lnTo>
                  <a:lnTo>
                    <a:pt x="37" y="4979"/>
                  </a:lnTo>
                  <a:lnTo>
                    <a:pt x="1" y="5053"/>
                  </a:lnTo>
                  <a:lnTo>
                    <a:pt x="37" y="5127"/>
                  </a:lnTo>
                  <a:lnTo>
                    <a:pt x="74" y="5200"/>
                  </a:lnTo>
                  <a:lnTo>
                    <a:pt x="148" y="5237"/>
                  </a:lnTo>
                  <a:lnTo>
                    <a:pt x="296" y="5274"/>
                  </a:lnTo>
                  <a:lnTo>
                    <a:pt x="443" y="5274"/>
                  </a:lnTo>
                  <a:lnTo>
                    <a:pt x="554" y="5237"/>
                  </a:lnTo>
                  <a:lnTo>
                    <a:pt x="701" y="5200"/>
                  </a:lnTo>
                  <a:lnTo>
                    <a:pt x="996" y="5016"/>
                  </a:lnTo>
                  <a:lnTo>
                    <a:pt x="1254" y="4795"/>
                  </a:lnTo>
                  <a:lnTo>
                    <a:pt x="1512" y="4537"/>
                  </a:lnTo>
                  <a:lnTo>
                    <a:pt x="1771" y="4278"/>
                  </a:lnTo>
                  <a:lnTo>
                    <a:pt x="2102" y="3873"/>
                  </a:lnTo>
                  <a:lnTo>
                    <a:pt x="2840" y="3025"/>
                  </a:lnTo>
                  <a:lnTo>
                    <a:pt x="3578" y="2140"/>
                  </a:lnTo>
                  <a:lnTo>
                    <a:pt x="3946" y="1697"/>
                  </a:lnTo>
                  <a:lnTo>
                    <a:pt x="4352" y="1292"/>
                  </a:lnTo>
                  <a:lnTo>
                    <a:pt x="4758" y="886"/>
                  </a:lnTo>
                  <a:lnTo>
                    <a:pt x="5163" y="517"/>
                  </a:lnTo>
                  <a:lnTo>
                    <a:pt x="5421" y="2398"/>
                  </a:lnTo>
                  <a:lnTo>
                    <a:pt x="5679" y="4573"/>
                  </a:lnTo>
                  <a:lnTo>
                    <a:pt x="5716" y="5237"/>
                  </a:lnTo>
                  <a:lnTo>
                    <a:pt x="5790" y="5975"/>
                  </a:lnTo>
                  <a:lnTo>
                    <a:pt x="5864" y="6344"/>
                  </a:lnTo>
                  <a:lnTo>
                    <a:pt x="5938" y="6675"/>
                  </a:lnTo>
                  <a:lnTo>
                    <a:pt x="6085" y="6970"/>
                  </a:lnTo>
                  <a:lnTo>
                    <a:pt x="6306" y="7229"/>
                  </a:lnTo>
                  <a:lnTo>
                    <a:pt x="6380" y="7302"/>
                  </a:lnTo>
                  <a:lnTo>
                    <a:pt x="6491" y="7339"/>
                  </a:lnTo>
                  <a:lnTo>
                    <a:pt x="6601" y="7376"/>
                  </a:lnTo>
                  <a:lnTo>
                    <a:pt x="6712" y="7339"/>
                  </a:lnTo>
                  <a:lnTo>
                    <a:pt x="6933" y="7229"/>
                  </a:lnTo>
                  <a:lnTo>
                    <a:pt x="7191" y="7007"/>
                  </a:lnTo>
                  <a:lnTo>
                    <a:pt x="7449" y="6712"/>
                  </a:lnTo>
                  <a:lnTo>
                    <a:pt x="7708" y="6344"/>
                  </a:lnTo>
                  <a:lnTo>
                    <a:pt x="8261" y="5495"/>
                  </a:lnTo>
                  <a:lnTo>
                    <a:pt x="8777" y="4573"/>
                  </a:lnTo>
                  <a:lnTo>
                    <a:pt x="9220" y="3725"/>
                  </a:lnTo>
                  <a:lnTo>
                    <a:pt x="9551" y="3062"/>
                  </a:lnTo>
                  <a:lnTo>
                    <a:pt x="9736" y="2656"/>
                  </a:lnTo>
                  <a:lnTo>
                    <a:pt x="9920" y="2435"/>
                  </a:lnTo>
                  <a:lnTo>
                    <a:pt x="10068" y="2287"/>
                  </a:lnTo>
                  <a:lnTo>
                    <a:pt x="10215" y="2213"/>
                  </a:lnTo>
                  <a:lnTo>
                    <a:pt x="10326" y="2213"/>
                  </a:lnTo>
                  <a:lnTo>
                    <a:pt x="10436" y="2250"/>
                  </a:lnTo>
                  <a:lnTo>
                    <a:pt x="10547" y="2361"/>
                  </a:lnTo>
                  <a:lnTo>
                    <a:pt x="10658" y="2472"/>
                  </a:lnTo>
                  <a:lnTo>
                    <a:pt x="10768" y="2656"/>
                  </a:lnTo>
                  <a:lnTo>
                    <a:pt x="10916" y="3025"/>
                  </a:lnTo>
                  <a:lnTo>
                    <a:pt x="11063" y="3467"/>
                  </a:lnTo>
                  <a:lnTo>
                    <a:pt x="11248" y="4205"/>
                  </a:lnTo>
                  <a:lnTo>
                    <a:pt x="11432" y="4832"/>
                  </a:lnTo>
                  <a:lnTo>
                    <a:pt x="11653" y="5495"/>
                  </a:lnTo>
                  <a:lnTo>
                    <a:pt x="11801" y="5827"/>
                  </a:lnTo>
                  <a:lnTo>
                    <a:pt x="11948" y="6122"/>
                  </a:lnTo>
                  <a:lnTo>
                    <a:pt x="12133" y="6417"/>
                  </a:lnTo>
                  <a:lnTo>
                    <a:pt x="12354" y="6639"/>
                  </a:lnTo>
                  <a:lnTo>
                    <a:pt x="12612" y="6860"/>
                  </a:lnTo>
                  <a:lnTo>
                    <a:pt x="12870" y="7007"/>
                  </a:lnTo>
                  <a:lnTo>
                    <a:pt x="13165" y="7118"/>
                  </a:lnTo>
                  <a:lnTo>
                    <a:pt x="13423" y="7192"/>
                  </a:lnTo>
                  <a:lnTo>
                    <a:pt x="13681" y="7155"/>
                  </a:lnTo>
                  <a:lnTo>
                    <a:pt x="13976" y="7081"/>
                  </a:lnTo>
                  <a:lnTo>
                    <a:pt x="14235" y="6934"/>
                  </a:lnTo>
                  <a:lnTo>
                    <a:pt x="14530" y="6712"/>
                  </a:lnTo>
                  <a:lnTo>
                    <a:pt x="14566" y="6639"/>
                  </a:lnTo>
                  <a:lnTo>
                    <a:pt x="14603" y="6565"/>
                  </a:lnTo>
                  <a:lnTo>
                    <a:pt x="14566" y="6491"/>
                  </a:lnTo>
                  <a:lnTo>
                    <a:pt x="14530" y="6417"/>
                  </a:lnTo>
                  <a:lnTo>
                    <a:pt x="14456" y="6380"/>
                  </a:lnTo>
                  <a:lnTo>
                    <a:pt x="14382" y="6344"/>
                  </a:lnTo>
                  <a:lnTo>
                    <a:pt x="14308" y="6344"/>
                  </a:lnTo>
                  <a:lnTo>
                    <a:pt x="14198" y="6417"/>
                  </a:lnTo>
                  <a:lnTo>
                    <a:pt x="13976" y="6602"/>
                  </a:lnTo>
                  <a:lnTo>
                    <a:pt x="13755" y="6712"/>
                  </a:lnTo>
                  <a:lnTo>
                    <a:pt x="13571" y="6786"/>
                  </a:lnTo>
                  <a:lnTo>
                    <a:pt x="13386" y="6786"/>
                  </a:lnTo>
                  <a:lnTo>
                    <a:pt x="13202" y="6749"/>
                  </a:lnTo>
                  <a:lnTo>
                    <a:pt x="13055" y="6675"/>
                  </a:lnTo>
                  <a:lnTo>
                    <a:pt x="12870" y="6565"/>
                  </a:lnTo>
                  <a:lnTo>
                    <a:pt x="12723" y="6380"/>
                  </a:lnTo>
                  <a:lnTo>
                    <a:pt x="12612" y="6196"/>
                  </a:lnTo>
                  <a:lnTo>
                    <a:pt x="12465" y="5938"/>
                  </a:lnTo>
                  <a:lnTo>
                    <a:pt x="12206" y="5422"/>
                  </a:lnTo>
                  <a:lnTo>
                    <a:pt x="11985" y="4832"/>
                  </a:lnTo>
                  <a:lnTo>
                    <a:pt x="11764" y="4205"/>
                  </a:lnTo>
                  <a:lnTo>
                    <a:pt x="11358" y="2951"/>
                  </a:lnTo>
                  <a:lnTo>
                    <a:pt x="11137" y="2435"/>
                  </a:lnTo>
                  <a:lnTo>
                    <a:pt x="10879" y="2029"/>
                  </a:lnTo>
                  <a:lnTo>
                    <a:pt x="10768" y="1845"/>
                  </a:lnTo>
                  <a:lnTo>
                    <a:pt x="10621" y="1734"/>
                  </a:lnTo>
                  <a:lnTo>
                    <a:pt x="10510" y="1623"/>
                  </a:lnTo>
                  <a:lnTo>
                    <a:pt x="10363" y="1587"/>
                  </a:lnTo>
                  <a:lnTo>
                    <a:pt x="10178" y="1623"/>
                  </a:lnTo>
                  <a:lnTo>
                    <a:pt x="10031" y="1697"/>
                  </a:lnTo>
                  <a:lnTo>
                    <a:pt x="9846" y="1808"/>
                  </a:lnTo>
                  <a:lnTo>
                    <a:pt x="9662" y="1992"/>
                  </a:lnTo>
                  <a:lnTo>
                    <a:pt x="9367" y="2398"/>
                  </a:lnTo>
                  <a:lnTo>
                    <a:pt x="9109" y="2767"/>
                  </a:lnTo>
                  <a:lnTo>
                    <a:pt x="8888" y="3209"/>
                  </a:lnTo>
                  <a:lnTo>
                    <a:pt x="8666" y="3652"/>
                  </a:lnTo>
                  <a:lnTo>
                    <a:pt x="8224" y="4500"/>
                  </a:lnTo>
                  <a:lnTo>
                    <a:pt x="7781" y="5348"/>
                  </a:lnTo>
                  <a:lnTo>
                    <a:pt x="7597" y="5680"/>
                  </a:lnTo>
                  <a:lnTo>
                    <a:pt x="7191" y="6270"/>
                  </a:lnTo>
                  <a:lnTo>
                    <a:pt x="6970" y="6565"/>
                  </a:lnTo>
                  <a:lnTo>
                    <a:pt x="6749" y="6749"/>
                  </a:lnTo>
                  <a:lnTo>
                    <a:pt x="6675" y="6823"/>
                  </a:lnTo>
                  <a:lnTo>
                    <a:pt x="6601" y="6860"/>
                  </a:lnTo>
                  <a:lnTo>
                    <a:pt x="6528" y="6823"/>
                  </a:lnTo>
                  <a:lnTo>
                    <a:pt x="6491" y="6749"/>
                  </a:lnTo>
                  <a:lnTo>
                    <a:pt x="6343" y="6307"/>
                  </a:lnTo>
                  <a:lnTo>
                    <a:pt x="6233" y="5827"/>
                  </a:lnTo>
                  <a:lnTo>
                    <a:pt x="6196" y="5385"/>
                  </a:lnTo>
                  <a:lnTo>
                    <a:pt x="6122" y="4905"/>
                  </a:lnTo>
                  <a:lnTo>
                    <a:pt x="6122" y="3873"/>
                  </a:lnTo>
                  <a:lnTo>
                    <a:pt x="6085" y="3062"/>
                  </a:lnTo>
                  <a:lnTo>
                    <a:pt x="6048" y="2213"/>
                  </a:lnTo>
                  <a:lnTo>
                    <a:pt x="5974" y="1402"/>
                  </a:lnTo>
                  <a:lnTo>
                    <a:pt x="5901" y="1033"/>
                  </a:lnTo>
                  <a:lnTo>
                    <a:pt x="5790" y="702"/>
                  </a:lnTo>
                  <a:lnTo>
                    <a:pt x="5679" y="407"/>
                  </a:lnTo>
                  <a:lnTo>
                    <a:pt x="5569" y="185"/>
                  </a:lnTo>
                  <a:lnTo>
                    <a:pt x="5421" y="75"/>
                  </a:lnTo>
                  <a:lnTo>
                    <a:pt x="5311" y="38"/>
                  </a:lnTo>
                  <a:lnTo>
                    <a:pt x="5237" y="1"/>
                  </a:lnTo>
                  <a:close/>
                </a:path>
              </a:pathLst>
            </a:custGeom>
            <a:solidFill>
              <a:srgbClr val="A4E06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3" name="Google Shape;4243;p42"/>
            <p:cNvSpPr/>
            <p:nvPr/>
          </p:nvSpPr>
          <p:spPr>
            <a:xfrm>
              <a:off x="5834000" y="3752625"/>
              <a:ext cx="455450" cy="320850"/>
            </a:xfrm>
            <a:custGeom>
              <a:avLst/>
              <a:gdLst/>
              <a:ahLst/>
              <a:cxnLst/>
              <a:rect l="l" t="t" r="r" b="b"/>
              <a:pathLst>
                <a:path w="18218" h="12834" extrusionOk="0">
                  <a:moveTo>
                    <a:pt x="2573" y="477"/>
                  </a:moveTo>
                  <a:lnTo>
                    <a:pt x="2582" y="480"/>
                  </a:lnTo>
                  <a:lnTo>
                    <a:pt x="3393" y="701"/>
                  </a:lnTo>
                  <a:lnTo>
                    <a:pt x="6380" y="1476"/>
                  </a:lnTo>
                  <a:lnTo>
                    <a:pt x="14493" y="3615"/>
                  </a:lnTo>
                  <a:lnTo>
                    <a:pt x="17369" y="4352"/>
                  </a:lnTo>
                  <a:lnTo>
                    <a:pt x="17720" y="4452"/>
                  </a:lnTo>
                  <a:lnTo>
                    <a:pt x="17720" y="4452"/>
                  </a:lnTo>
                  <a:lnTo>
                    <a:pt x="17664" y="4647"/>
                  </a:lnTo>
                  <a:lnTo>
                    <a:pt x="15820" y="11801"/>
                  </a:lnTo>
                  <a:lnTo>
                    <a:pt x="15656" y="12361"/>
                  </a:lnTo>
                  <a:lnTo>
                    <a:pt x="15415" y="12280"/>
                  </a:lnTo>
                  <a:lnTo>
                    <a:pt x="12981" y="11653"/>
                  </a:lnTo>
                  <a:lnTo>
                    <a:pt x="491" y="8395"/>
                  </a:lnTo>
                  <a:lnTo>
                    <a:pt x="491" y="8395"/>
                  </a:lnTo>
                  <a:lnTo>
                    <a:pt x="738" y="7376"/>
                  </a:lnTo>
                  <a:lnTo>
                    <a:pt x="2573" y="477"/>
                  </a:lnTo>
                  <a:close/>
                  <a:moveTo>
                    <a:pt x="15783" y="12391"/>
                  </a:moveTo>
                  <a:lnTo>
                    <a:pt x="15857" y="12428"/>
                  </a:lnTo>
                  <a:lnTo>
                    <a:pt x="15769" y="12398"/>
                  </a:lnTo>
                  <a:lnTo>
                    <a:pt x="15783" y="12391"/>
                  </a:lnTo>
                  <a:close/>
                  <a:moveTo>
                    <a:pt x="2361" y="1"/>
                  </a:moveTo>
                  <a:lnTo>
                    <a:pt x="2287" y="38"/>
                  </a:lnTo>
                  <a:lnTo>
                    <a:pt x="2213" y="74"/>
                  </a:lnTo>
                  <a:lnTo>
                    <a:pt x="2176" y="185"/>
                  </a:lnTo>
                  <a:lnTo>
                    <a:pt x="1" y="8482"/>
                  </a:lnTo>
                  <a:lnTo>
                    <a:pt x="1" y="8593"/>
                  </a:lnTo>
                  <a:lnTo>
                    <a:pt x="38" y="8667"/>
                  </a:lnTo>
                  <a:lnTo>
                    <a:pt x="74" y="8703"/>
                  </a:lnTo>
                  <a:lnTo>
                    <a:pt x="148" y="8777"/>
                  </a:lnTo>
                  <a:lnTo>
                    <a:pt x="15747" y="12833"/>
                  </a:lnTo>
                  <a:lnTo>
                    <a:pt x="15857" y="12833"/>
                  </a:lnTo>
                  <a:lnTo>
                    <a:pt x="15931" y="12797"/>
                  </a:lnTo>
                  <a:lnTo>
                    <a:pt x="16005" y="12760"/>
                  </a:lnTo>
                  <a:lnTo>
                    <a:pt x="16042" y="12686"/>
                  </a:lnTo>
                  <a:lnTo>
                    <a:pt x="18217" y="4352"/>
                  </a:lnTo>
                  <a:lnTo>
                    <a:pt x="18217" y="4278"/>
                  </a:lnTo>
                  <a:lnTo>
                    <a:pt x="18180" y="4205"/>
                  </a:lnTo>
                  <a:lnTo>
                    <a:pt x="18107" y="4131"/>
                  </a:lnTo>
                  <a:lnTo>
                    <a:pt x="18033" y="4094"/>
                  </a:lnTo>
                  <a:lnTo>
                    <a:pt x="243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4" name="Google Shape;4244;p42"/>
            <p:cNvSpPr/>
            <p:nvPr/>
          </p:nvSpPr>
          <p:spPr>
            <a:xfrm>
              <a:off x="6157600" y="3841125"/>
              <a:ext cx="62700" cy="210225"/>
            </a:xfrm>
            <a:custGeom>
              <a:avLst/>
              <a:gdLst/>
              <a:ahLst/>
              <a:cxnLst/>
              <a:rect l="l" t="t" r="r" b="b"/>
              <a:pathLst>
                <a:path w="2508" h="8409" extrusionOk="0">
                  <a:moveTo>
                    <a:pt x="2176" y="1"/>
                  </a:moveTo>
                  <a:lnTo>
                    <a:pt x="0" y="8335"/>
                  </a:lnTo>
                  <a:lnTo>
                    <a:pt x="332" y="8408"/>
                  </a:lnTo>
                  <a:lnTo>
                    <a:pt x="2508" y="75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5" name="Google Shape;4245;p42"/>
            <p:cNvSpPr/>
            <p:nvPr/>
          </p:nvSpPr>
          <p:spPr>
            <a:xfrm>
              <a:off x="6072775" y="3819000"/>
              <a:ext cx="62725" cy="210225"/>
            </a:xfrm>
            <a:custGeom>
              <a:avLst/>
              <a:gdLst/>
              <a:ahLst/>
              <a:cxnLst/>
              <a:rect l="l" t="t" r="r" b="b"/>
              <a:pathLst>
                <a:path w="2509" h="8409" extrusionOk="0">
                  <a:moveTo>
                    <a:pt x="2176" y="1"/>
                  </a:moveTo>
                  <a:lnTo>
                    <a:pt x="0" y="8335"/>
                  </a:lnTo>
                  <a:lnTo>
                    <a:pt x="332" y="8408"/>
                  </a:lnTo>
                  <a:lnTo>
                    <a:pt x="2508" y="75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6" name="Google Shape;4246;p42"/>
            <p:cNvSpPr/>
            <p:nvPr/>
          </p:nvSpPr>
          <p:spPr>
            <a:xfrm>
              <a:off x="5987950" y="3796875"/>
              <a:ext cx="62725" cy="210225"/>
            </a:xfrm>
            <a:custGeom>
              <a:avLst/>
              <a:gdLst/>
              <a:ahLst/>
              <a:cxnLst/>
              <a:rect l="l" t="t" r="r" b="b"/>
              <a:pathLst>
                <a:path w="2509" h="8409" extrusionOk="0">
                  <a:moveTo>
                    <a:pt x="2177" y="1"/>
                  </a:moveTo>
                  <a:lnTo>
                    <a:pt x="1" y="8335"/>
                  </a:lnTo>
                  <a:lnTo>
                    <a:pt x="333" y="8408"/>
                  </a:lnTo>
                  <a:lnTo>
                    <a:pt x="2508" y="75"/>
                  </a:lnTo>
                  <a:lnTo>
                    <a:pt x="217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7" name="Google Shape;4247;p42"/>
            <p:cNvSpPr/>
            <p:nvPr/>
          </p:nvSpPr>
          <p:spPr>
            <a:xfrm>
              <a:off x="5903150" y="3774750"/>
              <a:ext cx="62700" cy="210225"/>
            </a:xfrm>
            <a:custGeom>
              <a:avLst/>
              <a:gdLst/>
              <a:ahLst/>
              <a:cxnLst/>
              <a:rect l="l" t="t" r="r" b="b"/>
              <a:pathLst>
                <a:path w="2508" h="8409" extrusionOk="0">
                  <a:moveTo>
                    <a:pt x="2176" y="1"/>
                  </a:moveTo>
                  <a:lnTo>
                    <a:pt x="0" y="8335"/>
                  </a:lnTo>
                  <a:lnTo>
                    <a:pt x="332" y="8408"/>
                  </a:lnTo>
                  <a:lnTo>
                    <a:pt x="2508" y="74"/>
                  </a:lnTo>
                  <a:lnTo>
                    <a:pt x="217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8" name="Google Shape;4248;p42"/>
            <p:cNvSpPr/>
            <p:nvPr/>
          </p:nvSpPr>
          <p:spPr>
            <a:xfrm>
              <a:off x="5854275" y="3900125"/>
              <a:ext cx="394600" cy="111575"/>
            </a:xfrm>
            <a:custGeom>
              <a:avLst/>
              <a:gdLst/>
              <a:ahLst/>
              <a:cxnLst/>
              <a:rect l="l" t="t" r="r" b="b"/>
              <a:pathLst>
                <a:path w="15784" h="4463" extrusionOk="0">
                  <a:moveTo>
                    <a:pt x="112" y="1"/>
                  </a:moveTo>
                  <a:lnTo>
                    <a:pt x="1" y="333"/>
                  </a:lnTo>
                  <a:lnTo>
                    <a:pt x="15673" y="4463"/>
                  </a:lnTo>
                  <a:lnTo>
                    <a:pt x="15784" y="4094"/>
                  </a:lnTo>
                  <a:lnTo>
                    <a:pt x="112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49" name="Google Shape;4249;p42"/>
            <p:cNvSpPr/>
            <p:nvPr/>
          </p:nvSpPr>
          <p:spPr>
            <a:xfrm>
              <a:off x="5876400" y="3815325"/>
              <a:ext cx="394600" cy="111575"/>
            </a:xfrm>
            <a:custGeom>
              <a:avLst/>
              <a:gdLst/>
              <a:ahLst/>
              <a:cxnLst/>
              <a:rect l="l" t="t" r="r" b="b"/>
              <a:pathLst>
                <a:path w="15784" h="4463" extrusionOk="0">
                  <a:moveTo>
                    <a:pt x="112" y="0"/>
                  </a:moveTo>
                  <a:lnTo>
                    <a:pt x="1" y="369"/>
                  </a:lnTo>
                  <a:lnTo>
                    <a:pt x="15673" y="4462"/>
                  </a:lnTo>
                  <a:lnTo>
                    <a:pt x="15784" y="4093"/>
                  </a:lnTo>
                  <a:lnTo>
                    <a:pt x="11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0" name="Google Shape;4250;p42"/>
            <p:cNvSpPr/>
            <p:nvPr/>
          </p:nvSpPr>
          <p:spPr>
            <a:xfrm>
              <a:off x="6209225" y="3515700"/>
              <a:ext cx="117100" cy="93150"/>
            </a:xfrm>
            <a:custGeom>
              <a:avLst/>
              <a:gdLst/>
              <a:ahLst/>
              <a:cxnLst/>
              <a:rect l="l" t="t" r="r" b="b"/>
              <a:pathLst>
                <a:path w="4684" h="3726" extrusionOk="0">
                  <a:moveTo>
                    <a:pt x="701" y="1"/>
                  </a:moveTo>
                  <a:lnTo>
                    <a:pt x="0" y="2693"/>
                  </a:lnTo>
                  <a:lnTo>
                    <a:pt x="3946" y="3725"/>
                  </a:lnTo>
                  <a:lnTo>
                    <a:pt x="4683" y="1033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1" name="Google Shape;4251;p42"/>
            <p:cNvSpPr/>
            <p:nvPr/>
          </p:nvSpPr>
          <p:spPr>
            <a:xfrm>
              <a:off x="6203675" y="3510175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89" y="459"/>
                  </a:moveTo>
                  <a:lnTo>
                    <a:pt x="4631" y="1386"/>
                  </a:lnTo>
                  <a:lnTo>
                    <a:pt x="4631" y="1386"/>
                  </a:lnTo>
                  <a:lnTo>
                    <a:pt x="4035" y="3708"/>
                  </a:lnTo>
                  <a:lnTo>
                    <a:pt x="4035" y="3708"/>
                  </a:lnTo>
                  <a:lnTo>
                    <a:pt x="453" y="2780"/>
                  </a:lnTo>
                  <a:lnTo>
                    <a:pt x="1089" y="459"/>
                  </a:lnTo>
                  <a:close/>
                  <a:moveTo>
                    <a:pt x="886" y="0"/>
                  </a:moveTo>
                  <a:lnTo>
                    <a:pt x="812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1" y="2877"/>
                  </a:lnTo>
                  <a:lnTo>
                    <a:pt x="1" y="2950"/>
                  </a:lnTo>
                  <a:lnTo>
                    <a:pt x="38" y="3024"/>
                  </a:lnTo>
                  <a:lnTo>
                    <a:pt x="38" y="3024"/>
                  </a:lnTo>
                  <a:lnTo>
                    <a:pt x="38" y="3024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4131" y="4167"/>
                  </a:lnTo>
                  <a:lnTo>
                    <a:pt x="4205" y="4167"/>
                  </a:lnTo>
                  <a:lnTo>
                    <a:pt x="4278" y="4131"/>
                  </a:lnTo>
                  <a:lnTo>
                    <a:pt x="4352" y="4094"/>
                  </a:lnTo>
                  <a:lnTo>
                    <a:pt x="4389" y="4020"/>
                  </a:lnTo>
                  <a:lnTo>
                    <a:pt x="5090" y="1291"/>
                  </a:lnTo>
                  <a:lnTo>
                    <a:pt x="5090" y="1217"/>
                  </a:lnTo>
                  <a:lnTo>
                    <a:pt x="5090" y="1144"/>
                  </a:lnTo>
                  <a:lnTo>
                    <a:pt x="5016" y="1107"/>
                  </a:lnTo>
                  <a:lnTo>
                    <a:pt x="4942" y="1070"/>
                  </a:lnTo>
                  <a:lnTo>
                    <a:pt x="99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2" name="Google Shape;4252;p42"/>
            <p:cNvSpPr/>
            <p:nvPr/>
          </p:nvSpPr>
          <p:spPr>
            <a:xfrm>
              <a:off x="5991650" y="3463150"/>
              <a:ext cx="206525" cy="114350"/>
            </a:xfrm>
            <a:custGeom>
              <a:avLst/>
              <a:gdLst/>
              <a:ahLst/>
              <a:cxnLst/>
              <a:rect l="l" t="t" r="r" b="b"/>
              <a:pathLst>
                <a:path w="8261" h="4574" extrusionOk="0">
                  <a:moveTo>
                    <a:pt x="738" y="1"/>
                  </a:moveTo>
                  <a:lnTo>
                    <a:pt x="0" y="2693"/>
                  </a:lnTo>
                  <a:lnTo>
                    <a:pt x="7560" y="4573"/>
                  </a:lnTo>
                  <a:lnTo>
                    <a:pt x="8261" y="1845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3" name="Google Shape;4253;p42"/>
            <p:cNvSpPr/>
            <p:nvPr/>
          </p:nvSpPr>
          <p:spPr>
            <a:xfrm>
              <a:off x="5987050" y="3457625"/>
              <a:ext cx="216650" cy="124475"/>
            </a:xfrm>
            <a:custGeom>
              <a:avLst/>
              <a:gdLst/>
              <a:ahLst/>
              <a:cxnLst/>
              <a:rect l="l" t="t" r="r" b="b"/>
              <a:pathLst>
                <a:path w="8666" h="4979" extrusionOk="0">
                  <a:moveTo>
                    <a:pt x="1055" y="456"/>
                  </a:moveTo>
                  <a:lnTo>
                    <a:pt x="4646" y="1328"/>
                  </a:lnTo>
                  <a:lnTo>
                    <a:pt x="8206" y="2236"/>
                  </a:lnTo>
                  <a:lnTo>
                    <a:pt x="8206" y="2236"/>
                  </a:lnTo>
                  <a:lnTo>
                    <a:pt x="7611" y="4523"/>
                  </a:lnTo>
                  <a:lnTo>
                    <a:pt x="4019" y="3651"/>
                  </a:lnTo>
                  <a:lnTo>
                    <a:pt x="451" y="2777"/>
                  </a:lnTo>
                  <a:lnTo>
                    <a:pt x="451" y="2777"/>
                  </a:lnTo>
                  <a:lnTo>
                    <a:pt x="1055" y="456"/>
                  </a:lnTo>
                  <a:close/>
                  <a:moveTo>
                    <a:pt x="885" y="1"/>
                  </a:moveTo>
                  <a:lnTo>
                    <a:pt x="811" y="37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77"/>
                  </a:lnTo>
                  <a:lnTo>
                    <a:pt x="0" y="2951"/>
                  </a:lnTo>
                  <a:lnTo>
                    <a:pt x="0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3909" y="4057"/>
                  </a:lnTo>
                  <a:lnTo>
                    <a:pt x="7707" y="4979"/>
                  </a:lnTo>
                  <a:lnTo>
                    <a:pt x="7855" y="4979"/>
                  </a:lnTo>
                  <a:lnTo>
                    <a:pt x="7928" y="4905"/>
                  </a:lnTo>
                  <a:lnTo>
                    <a:pt x="7965" y="4831"/>
                  </a:lnTo>
                  <a:lnTo>
                    <a:pt x="8666" y="2139"/>
                  </a:lnTo>
                  <a:lnTo>
                    <a:pt x="8666" y="2066"/>
                  </a:lnTo>
                  <a:lnTo>
                    <a:pt x="8629" y="1992"/>
                  </a:lnTo>
                  <a:lnTo>
                    <a:pt x="8592" y="1918"/>
                  </a:lnTo>
                  <a:lnTo>
                    <a:pt x="8518" y="1881"/>
                  </a:lnTo>
                  <a:lnTo>
                    <a:pt x="4720" y="959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4" name="Google Shape;4254;p42"/>
            <p:cNvSpPr/>
            <p:nvPr/>
          </p:nvSpPr>
          <p:spPr>
            <a:xfrm>
              <a:off x="6209225" y="3618950"/>
              <a:ext cx="89450" cy="86700"/>
            </a:xfrm>
            <a:custGeom>
              <a:avLst/>
              <a:gdLst/>
              <a:ahLst/>
              <a:cxnLst/>
              <a:rect l="l" t="t" r="r" b="b"/>
              <a:pathLst>
                <a:path w="3578" h="3468" extrusionOk="0">
                  <a:moveTo>
                    <a:pt x="701" y="1"/>
                  </a:moveTo>
                  <a:lnTo>
                    <a:pt x="0" y="2730"/>
                  </a:lnTo>
                  <a:lnTo>
                    <a:pt x="2876" y="3467"/>
                  </a:lnTo>
                  <a:lnTo>
                    <a:pt x="3577" y="775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5" name="Google Shape;4255;p42"/>
            <p:cNvSpPr/>
            <p:nvPr/>
          </p:nvSpPr>
          <p:spPr>
            <a:xfrm>
              <a:off x="6203675" y="3614350"/>
              <a:ext cx="100525" cy="96825"/>
            </a:xfrm>
            <a:custGeom>
              <a:avLst/>
              <a:gdLst/>
              <a:ahLst/>
              <a:cxnLst/>
              <a:rect l="l" t="t" r="r" b="b"/>
              <a:pathLst>
                <a:path w="4021" h="3873" extrusionOk="0">
                  <a:moveTo>
                    <a:pt x="1057" y="450"/>
                  </a:moveTo>
                  <a:lnTo>
                    <a:pt x="3570" y="1094"/>
                  </a:lnTo>
                  <a:lnTo>
                    <a:pt x="3570" y="1094"/>
                  </a:lnTo>
                  <a:lnTo>
                    <a:pt x="2967" y="3412"/>
                  </a:lnTo>
                  <a:lnTo>
                    <a:pt x="460" y="2746"/>
                  </a:lnTo>
                  <a:lnTo>
                    <a:pt x="1057" y="450"/>
                  </a:lnTo>
                  <a:close/>
                  <a:moveTo>
                    <a:pt x="886" y="0"/>
                  </a:moveTo>
                  <a:lnTo>
                    <a:pt x="812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1" y="2840"/>
                  </a:lnTo>
                  <a:lnTo>
                    <a:pt x="1" y="2950"/>
                  </a:lnTo>
                  <a:lnTo>
                    <a:pt x="38" y="3024"/>
                  </a:lnTo>
                  <a:lnTo>
                    <a:pt x="62" y="3036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3062" y="3872"/>
                  </a:lnTo>
                  <a:lnTo>
                    <a:pt x="3135" y="3872"/>
                  </a:lnTo>
                  <a:lnTo>
                    <a:pt x="3209" y="3835"/>
                  </a:lnTo>
                  <a:lnTo>
                    <a:pt x="3283" y="3799"/>
                  </a:lnTo>
                  <a:lnTo>
                    <a:pt x="3320" y="3725"/>
                  </a:lnTo>
                  <a:lnTo>
                    <a:pt x="4020" y="996"/>
                  </a:lnTo>
                  <a:lnTo>
                    <a:pt x="4020" y="922"/>
                  </a:lnTo>
                  <a:lnTo>
                    <a:pt x="3983" y="849"/>
                  </a:lnTo>
                  <a:lnTo>
                    <a:pt x="3947" y="812"/>
                  </a:lnTo>
                  <a:lnTo>
                    <a:pt x="3873" y="775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6" name="Google Shape;4256;p42"/>
            <p:cNvSpPr/>
            <p:nvPr/>
          </p:nvSpPr>
          <p:spPr>
            <a:xfrm>
              <a:off x="6072775" y="3581150"/>
              <a:ext cx="117100" cy="93150"/>
            </a:xfrm>
            <a:custGeom>
              <a:avLst/>
              <a:gdLst/>
              <a:ahLst/>
              <a:cxnLst/>
              <a:rect l="l" t="t" r="r" b="b"/>
              <a:pathLst>
                <a:path w="4684" h="3726" extrusionOk="0">
                  <a:moveTo>
                    <a:pt x="701" y="1"/>
                  </a:moveTo>
                  <a:lnTo>
                    <a:pt x="0" y="2693"/>
                  </a:lnTo>
                  <a:lnTo>
                    <a:pt x="3946" y="3725"/>
                  </a:lnTo>
                  <a:lnTo>
                    <a:pt x="4684" y="1033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7" name="Google Shape;4257;p42"/>
            <p:cNvSpPr/>
            <p:nvPr/>
          </p:nvSpPr>
          <p:spPr>
            <a:xfrm>
              <a:off x="6067250" y="3575625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56" y="451"/>
                  </a:moveTo>
                  <a:lnTo>
                    <a:pt x="4631" y="1386"/>
                  </a:lnTo>
                  <a:lnTo>
                    <a:pt x="4631" y="1386"/>
                  </a:lnTo>
                  <a:lnTo>
                    <a:pt x="4034" y="3708"/>
                  </a:lnTo>
                  <a:lnTo>
                    <a:pt x="4034" y="3708"/>
                  </a:lnTo>
                  <a:lnTo>
                    <a:pt x="450" y="2779"/>
                  </a:lnTo>
                  <a:lnTo>
                    <a:pt x="450" y="2779"/>
                  </a:lnTo>
                  <a:lnTo>
                    <a:pt x="1056" y="451"/>
                  </a:lnTo>
                  <a:close/>
                  <a:moveTo>
                    <a:pt x="885" y="1"/>
                  </a:moveTo>
                  <a:lnTo>
                    <a:pt x="811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0" y="2877"/>
                  </a:lnTo>
                  <a:lnTo>
                    <a:pt x="0" y="2951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4130" y="4168"/>
                  </a:lnTo>
                  <a:lnTo>
                    <a:pt x="4204" y="4168"/>
                  </a:lnTo>
                  <a:lnTo>
                    <a:pt x="4278" y="4131"/>
                  </a:lnTo>
                  <a:lnTo>
                    <a:pt x="4352" y="4094"/>
                  </a:lnTo>
                  <a:lnTo>
                    <a:pt x="4388" y="4020"/>
                  </a:lnTo>
                  <a:lnTo>
                    <a:pt x="5089" y="1291"/>
                  </a:lnTo>
                  <a:lnTo>
                    <a:pt x="5089" y="1218"/>
                  </a:lnTo>
                  <a:lnTo>
                    <a:pt x="5052" y="1144"/>
                  </a:lnTo>
                  <a:lnTo>
                    <a:pt x="5015" y="1070"/>
                  </a:lnTo>
                  <a:lnTo>
                    <a:pt x="4942" y="1033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8" name="Google Shape;4258;p42"/>
            <p:cNvSpPr/>
            <p:nvPr/>
          </p:nvSpPr>
          <p:spPr>
            <a:xfrm>
              <a:off x="5967675" y="3553500"/>
              <a:ext cx="89450" cy="85775"/>
            </a:xfrm>
            <a:custGeom>
              <a:avLst/>
              <a:gdLst/>
              <a:ahLst/>
              <a:cxnLst/>
              <a:rect l="l" t="t" r="r" b="b"/>
              <a:pathLst>
                <a:path w="3578" h="3431" extrusionOk="0">
                  <a:moveTo>
                    <a:pt x="701" y="1"/>
                  </a:moveTo>
                  <a:lnTo>
                    <a:pt x="1" y="2693"/>
                  </a:lnTo>
                  <a:lnTo>
                    <a:pt x="2877" y="3430"/>
                  </a:lnTo>
                  <a:lnTo>
                    <a:pt x="3578" y="738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59" name="Google Shape;4259;p42"/>
            <p:cNvSpPr/>
            <p:nvPr/>
          </p:nvSpPr>
          <p:spPr>
            <a:xfrm>
              <a:off x="5962150" y="354797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1054" y="461"/>
                  </a:moveTo>
                  <a:lnTo>
                    <a:pt x="3561" y="1127"/>
                  </a:lnTo>
                  <a:lnTo>
                    <a:pt x="3561" y="1127"/>
                  </a:lnTo>
                  <a:lnTo>
                    <a:pt x="2963" y="3423"/>
                  </a:lnTo>
                  <a:lnTo>
                    <a:pt x="2963" y="3423"/>
                  </a:lnTo>
                  <a:lnTo>
                    <a:pt x="451" y="2778"/>
                  </a:lnTo>
                  <a:lnTo>
                    <a:pt x="451" y="2778"/>
                  </a:lnTo>
                  <a:lnTo>
                    <a:pt x="1054" y="461"/>
                  </a:lnTo>
                  <a:close/>
                  <a:moveTo>
                    <a:pt x="885" y="0"/>
                  </a:moveTo>
                  <a:lnTo>
                    <a:pt x="812" y="37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77"/>
                  </a:lnTo>
                  <a:lnTo>
                    <a:pt x="0" y="2950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3061" y="3872"/>
                  </a:lnTo>
                  <a:lnTo>
                    <a:pt x="3135" y="3872"/>
                  </a:lnTo>
                  <a:lnTo>
                    <a:pt x="3209" y="3835"/>
                  </a:lnTo>
                  <a:lnTo>
                    <a:pt x="3245" y="3799"/>
                  </a:lnTo>
                  <a:lnTo>
                    <a:pt x="3282" y="3725"/>
                  </a:lnTo>
                  <a:lnTo>
                    <a:pt x="4020" y="1033"/>
                  </a:lnTo>
                  <a:lnTo>
                    <a:pt x="4020" y="922"/>
                  </a:lnTo>
                  <a:lnTo>
                    <a:pt x="3983" y="848"/>
                  </a:lnTo>
                  <a:lnTo>
                    <a:pt x="3946" y="812"/>
                  </a:lnTo>
                  <a:lnTo>
                    <a:pt x="3872" y="775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0" name="Google Shape;4260;p42"/>
            <p:cNvSpPr/>
            <p:nvPr/>
          </p:nvSpPr>
          <p:spPr>
            <a:xfrm>
              <a:off x="6064475" y="3688100"/>
              <a:ext cx="206525" cy="115250"/>
            </a:xfrm>
            <a:custGeom>
              <a:avLst/>
              <a:gdLst/>
              <a:ahLst/>
              <a:cxnLst/>
              <a:rect l="l" t="t" r="r" b="b"/>
              <a:pathLst>
                <a:path w="8261" h="4610" extrusionOk="0">
                  <a:moveTo>
                    <a:pt x="701" y="0"/>
                  </a:moveTo>
                  <a:lnTo>
                    <a:pt x="1" y="2729"/>
                  </a:lnTo>
                  <a:lnTo>
                    <a:pt x="7523" y="4610"/>
                  </a:lnTo>
                  <a:lnTo>
                    <a:pt x="8261" y="1881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1" name="Google Shape;4261;p42"/>
            <p:cNvSpPr/>
            <p:nvPr/>
          </p:nvSpPr>
          <p:spPr>
            <a:xfrm>
              <a:off x="6058950" y="3683500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1055" y="456"/>
                  </a:moveTo>
                  <a:lnTo>
                    <a:pt x="4647" y="1328"/>
                  </a:lnTo>
                  <a:lnTo>
                    <a:pt x="8207" y="2235"/>
                  </a:lnTo>
                  <a:lnTo>
                    <a:pt x="8207" y="2235"/>
                  </a:lnTo>
                  <a:lnTo>
                    <a:pt x="7611" y="4522"/>
                  </a:lnTo>
                  <a:lnTo>
                    <a:pt x="4020" y="3651"/>
                  </a:lnTo>
                  <a:lnTo>
                    <a:pt x="460" y="2743"/>
                  </a:lnTo>
                  <a:lnTo>
                    <a:pt x="460" y="2743"/>
                  </a:lnTo>
                  <a:lnTo>
                    <a:pt x="1055" y="456"/>
                  </a:lnTo>
                  <a:close/>
                  <a:moveTo>
                    <a:pt x="885" y="0"/>
                  </a:moveTo>
                  <a:lnTo>
                    <a:pt x="812" y="37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39"/>
                  </a:lnTo>
                  <a:lnTo>
                    <a:pt x="0" y="2950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3946" y="4056"/>
                  </a:lnTo>
                  <a:lnTo>
                    <a:pt x="7707" y="4978"/>
                  </a:lnTo>
                  <a:lnTo>
                    <a:pt x="7781" y="4978"/>
                  </a:lnTo>
                  <a:lnTo>
                    <a:pt x="7855" y="4941"/>
                  </a:lnTo>
                  <a:lnTo>
                    <a:pt x="7929" y="4905"/>
                  </a:lnTo>
                  <a:lnTo>
                    <a:pt x="7965" y="4831"/>
                  </a:lnTo>
                  <a:lnTo>
                    <a:pt x="8666" y="2139"/>
                  </a:lnTo>
                  <a:lnTo>
                    <a:pt x="8666" y="2028"/>
                  </a:lnTo>
                  <a:lnTo>
                    <a:pt x="8666" y="1954"/>
                  </a:lnTo>
                  <a:lnTo>
                    <a:pt x="8592" y="1918"/>
                  </a:lnTo>
                  <a:lnTo>
                    <a:pt x="8519" y="1881"/>
                  </a:lnTo>
                  <a:lnTo>
                    <a:pt x="4757" y="922"/>
                  </a:lnTo>
                  <a:lnTo>
                    <a:pt x="959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2" name="Google Shape;4262;p42"/>
            <p:cNvSpPr/>
            <p:nvPr/>
          </p:nvSpPr>
          <p:spPr>
            <a:xfrm>
              <a:off x="5939100" y="3654900"/>
              <a:ext cx="117100" cy="94075"/>
            </a:xfrm>
            <a:custGeom>
              <a:avLst/>
              <a:gdLst/>
              <a:ahLst/>
              <a:cxnLst/>
              <a:rect l="l" t="t" r="r" b="b"/>
              <a:pathLst>
                <a:path w="4684" h="3763" extrusionOk="0">
                  <a:moveTo>
                    <a:pt x="701" y="1"/>
                  </a:moveTo>
                  <a:lnTo>
                    <a:pt x="0" y="2730"/>
                  </a:lnTo>
                  <a:lnTo>
                    <a:pt x="3983" y="3762"/>
                  </a:lnTo>
                  <a:lnTo>
                    <a:pt x="4684" y="1070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3" name="Google Shape;4263;p42"/>
            <p:cNvSpPr/>
            <p:nvPr/>
          </p:nvSpPr>
          <p:spPr>
            <a:xfrm>
              <a:off x="5934500" y="3650300"/>
              <a:ext cx="126325" cy="103275"/>
            </a:xfrm>
            <a:custGeom>
              <a:avLst/>
              <a:gdLst/>
              <a:ahLst/>
              <a:cxnLst/>
              <a:rect l="l" t="t" r="r" b="b"/>
              <a:pathLst>
                <a:path w="5053" h="4131" extrusionOk="0">
                  <a:moveTo>
                    <a:pt x="1052" y="459"/>
                  </a:moveTo>
                  <a:lnTo>
                    <a:pt x="4628" y="1386"/>
                  </a:lnTo>
                  <a:lnTo>
                    <a:pt x="4628" y="1386"/>
                  </a:lnTo>
                  <a:lnTo>
                    <a:pt x="4000" y="3707"/>
                  </a:lnTo>
                  <a:lnTo>
                    <a:pt x="4000" y="3707"/>
                  </a:lnTo>
                  <a:lnTo>
                    <a:pt x="425" y="2747"/>
                  </a:lnTo>
                  <a:lnTo>
                    <a:pt x="425" y="2747"/>
                  </a:lnTo>
                  <a:lnTo>
                    <a:pt x="1052" y="459"/>
                  </a:lnTo>
                  <a:close/>
                  <a:moveTo>
                    <a:pt x="885" y="1"/>
                  </a:moveTo>
                  <a:lnTo>
                    <a:pt x="811" y="37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40"/>
                  </a:lnTo>
                  <a:lnTo>
                    <a:pt x="0" y="2951"/>
                  </a:lnTo>
                  <a:lnTo>
                    <a:pt x="0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4093" y="4131"/>
                  </a:lnTo>
                  <a:lnTo>
                    <a:pt x="4278" y="4131"/>
                  </a:lnTo>
                  <a:lnTo>
                    <a:pt x="4315" y="4057"/>
                  </a:lnTo>
                  <a:lnTo>
                    <a:pt x="4351" y="3983"/>
                  </a:lnTo>
                  <a:lnTo>
                    <a:pt x="5052" y="1291"/>
                  </a:lnTo>
                  <a:lnTo>
                    <a:pt x="5052" y="1217"/>
                  </a:lnTo>
                  <a:lnTo>
                    <a:pt x="5052" y="1144"/>
                  </a:lnTo>
                  <a:lnTo>
                    <a:pt x="4978" y="1070"/>
                  </a:lnTo>
                  <a:lnTo>
                    <a:pt x="4905" y="1033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4" name="Google Shape;4264;p42"/>
            <p:cNvSpPr/>
            <p:nvPr/>
          </p:nvSpPr>
          <p:spPr>
            <a:xfrm>
              <a:off x="5421000" y="3352525"/>
              <a:ext cx="191775" cy="49800"/>
            </a:xfrm>
            <a:custGeom>
              <a:avLst/>
              <a:gdLst/>
              <a:ahLst/>
              <a:cxnLst/>
              <a:rect l="l" t="t" r="r" b="b"/>
              <a:pathLst>
                <a:path w="7671" h="1992" extrusionOk="0">
                  <a:moveTo>
                    <a:pt x="7154" y="1"/>
                  </a:moveTo>
                  <a:lnTo>
                    <a:pt x="369" y="296"/>
                  </a:lnTo>
                  <a:lnTo>
                    <a:pt x="0" y="1992"/>
                  </a:lnTo>
                  <a:lnTo>
                    <a:pt x="7670" y="1660"/>
                  </a:lnTo>
                  <a:lnTo>
                    <a:pt x="7154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5" name="Google Shape;4265;p42"/>
            <p:cNvSpPr/>
            <p:nvPr/>
          </p:nvSpPr>
          <p:spPr>
            <a:xfrm>
              <a:off x="5421000" y="3394025"/>
              <a:ext cx="192700" cy="37825"/>
            </a:xfrm>
            <a:custGeom>
              <a:avLst/>
              <a:gdLst/>
              <a:ahLst/>
              <a:cxnLst/>
              <a:rect l="l" t="t" r="r" b="b"/>
              <a:pathLst>
                <a:path w="7708" h="1513" extrusionOk="0">
                  <a:moveTo>
                    <a:pt x="7670" y="0"/>
                  </a:moveTo>
                  <a:lnTo>
                    <a:pt x="0" y="332"/>
                  </a:lnTo>
                  <a:lnTo>
                    <a:pt x="74" y="1512"/>
                  </a:lnTo>
                  <a:lnTo>
                    <a:pt x="7707" y="1180"/>
                  </a:lnTo>
                  <a:lnTo>
                    <a:pt x="7670" y="0"/>
                  </a:lnTo>
                  <a:close/>
                </a:path>
              </a:pathLst>
            </a:custGeom>
            <a:solidFill>
              <a:srgbClr val="A7CE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6" name="Google Shape;4266;p42"/>
            <p:cNvSpPr/>
            <p:nvPr/>
          </p:nvSpPr>
          <p:spPr>
            <a:xfrm>
              <a:off x="5508575" y="3490825"/>
              <a:ext cx="115250" cy="50725"/>
            </a:xfrm>
            <a:custGeom>
              <a:avLst/>
              <a:gdLst/>
              <a:ahLst/>
              <a:cxnLst/>
              <a:rect l="l" t="t" r="r" b="b"/>
              <a:pathLst>
                <a:path w="4610" h="2029" extrusionOk="0">
                  <a:moveTo>
                    <a:pt x="4573" y="0"/>
                  </a:moveTo>
                  <a:lnTo>
                    <a:pt x="1" y="221"/>
                  </a:lnTo>
                  <a:lnTo>
                    <a:pt x="74" y="1180"/>
                  </a:lnTo>
                  <a:lnTo>
                    <a:pt x="74" y="1291"/>
                  </a:lnTo>
                  <a:lnTo>
                    <a:pt x="111" y="1364"/>
                  </a:lnTo>
                  <a:lnTo>
                    <a:pt x="259" y="1549"/>
                  </a:lnTo>
                  <a:lnTo>
                    <a:pt x="480" y="1696"/>
                  </a:lnTo>
                  <a:lnTo>
                    <a:pt x="738" y="1844"/>
                  </a:lnTo>
                  <a:lnTo>
                    <a:pt x="1107" y="1918"/>
                  </a:lnTo>
                  <a:lnTo>
                    <a:pt x="1476" y="1991"/>
                  </a:lnTo>
                  <a:lnTo>
                    <a:pt x="1918" y="2028"/>
                  </a:lnTo>
                  <a:lnTo>
                    <a:pt x="2397" y="2028"/>
                  </a:lnTo>
                  <a:lnTo>
                    <a:pt x="2840" y="1991"/>
                  </a:lnTo>
                  <a:lnTo>
                    <a:pt x="3282" y="1918"/>
                  </a:lnTo>
                  <a:lnTo>
                    <a:pt x="3651" y="1807"/>
                  </a:lnTo>
                  <a:lnTo>
                    <a:pt x="3983" y="1696"/>
                  </a:lnTo>
                  <a:lnTo>
                    <a:pt x="4241" y="1549"/>
                  </a:lnTo>
                  <a:lnTo>
                    <a:pt x="4462" y="1364"/>
                  </a:lnTo>
                  <a:lnTo>
                    <a:pt x="4573" y="1180"/>
                  </a:lnTo>
                  <a:lnTo>
                    <a:pt x="4610" y="1069"/>
                  </a:lnTo>
                  <a:lnTo>
                    <a:pt x="4610" y="959"/>
                  </a:lnTo>
                  <a:lnTo>
                    <a:pt x="4573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7" name="Google Shape;4267;p42"/>
            <p:cNvSpPr/>
            <p:nvPr/>
          </p:nvSpPr>
          <p:spPr>
            <a:xfrm>
              <a:off x="5508575" y="3469600"/>
              <a:ext cx="114350" cy="47975"/>
            </a:xfrm>
            <a:custGeom>
              <a:avLst/>
              <a:gdLst/>
              <a:ahLst/>
              <a:cxnLst/>
              <a:rect l="l" t="t" r="r" b="b"/>
              <a:pathLst>
                <a:path w="4574" h="1919" extrusionOk="0">
                  <a:moveTo>
                    <a:pt x="2250" y="1"/>
                  </a:moveTo>
                  <a:lnTo>
                    <a:pt x="1807" y="38"/>
                  </a:lnTo>
                  <a:lnTo>
                    <a:pt x="1365" y="112"/>
                  </a:lnTo>
                  <a:lnTo>
                    <a:pt x="996" y="222"/>
                  </a:lnTo>
                  <a:lnTo>
                    <a:pt x="664" y="370"/>
                  </a:lnTo>
                  <a:lnTo>
                    <a:pt x="369" y="517"/>
                  </a:lnTo>
                  <a:lnTo>
                    <a:pt x="185" y="665"/>
                  </a:lnTo>
                  <a:lnTo>
                    <a:pt x="37" y="849"/>
                  </a:lnTo>
                  <a:lnTo>
                    <a:pt x="37" y="960"/>
                  </a:lnTo>
                  <a:lnTo>
                    <a:pt x="1" y="1070"/>
                  </a:lnTo>
                  <a:lnTo>
                    <a:pt x="37" y="1144"/>
                  </a:lnTo>
                  <a:lnTo>
                    <a:pt x="74" y="1255"/>
                  </a:lnTo>
                  <a:lnTo>
                    <a:pt x="222" y="1439"/>
                  </a:lnTo>
                  <a:lnTo>
                    <a:pt x="443" y="1587"/>
                  </a:lnTo>
                  <a:lnTo>
                    <a:pt x="701" y="1697"/>
                  </a:lnTo>
                  <a:lnTo>
                    <a:pt x="1070" y="1808"/>
                  </a:lnTo>
                  <a:lnTo>
                    <a:pt x="1439" y="1882"/>
                  </a:lnTo>
                  <a:lnTo>
                    <a:pt x="1881" y="1918"/>
                  </a:lnTo>
                  <a:lnTo>
                    <a:pt x="2324" y="1918"/>
                  </a:lnTo>
                  <a:lnTo>
                    <a:pt x="2803" y="1882"/>
                  </a:lnTo>
                  <a:lnTo>
                    <a:pt x="3246" y="1808"/>
                  </a:lnTo>
                  <a:lnTo>
                    <a:pt x="3614" y="1697"/>
                  </a:lnTo>
                  <a:lnTo>
                    <a:pt x="3946" y="1587"/>
                  </a:lnTo>
                  <a:lnTo>
                    <a:pt x="4204" y="1402"/>
                  </a:lnTo>
                  <a:lnTo>
                    <a:pt x="4426" y="1255"/>
                  </a:lnTo>
                  <a:lnTo>
                    <a:pt x="4536" y="1070"/>
                  </a:lnTo>
                  <a:lnTo>
                    <a:pt x="4573" y="960"/>
                  </a:lnTo>
                  <a:lnTo>
                    <a:pt x="4573" y="849"/>
                  </a:lnTo>
                  <a:lnTo>
                    <a:pt x="4573" y="775"/>
                  </a:lnTo>
                  <a:lnTo>
                    <a:pt x="4536" y="665"/>
                  </a:lnTo>
                  <a:lnTo>
                    <a:pt x="4389" y="480"/>
                  </a:lnTo>
                  <a:lnTo>
                    <a:pt x="4167" y="333"/>
                  </a:lnTo>
                  <a:lnTo>
                    <a:pt x="3872" y="222"/>
                  </a:lnTo>
                  <a:lnTo>
                    <a:pt x="3541" y="112"/>
                  </a:lnTo>
                  <a:lnTo>
                    <a:pt x="3135" y="38"/>
                  </a:lnTo>
                  <a:lnTo>
                    <a:pt x="272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8" name="Google Shape;4268;p42"/>
            <p:cNvSpPr/>
            <p:nvPr/>
          </p:nvSpPr>
          <p:spPr>
            <a:xfrm>
              <a:off x="6598250" y="3564575"/>
              <a:ext cx="783625" cy="873975"/>
            </a:xfrm>
            <a:custGeom>
              <a:avLst/>
              <a:gdLst/>
              <a:ahLst/>
              <a:cxnLst/>
              <a:rect l="l" t="t" r="r" b="b"/>
              <a:pathLst>
                <a:path w="31345" h="34959" extrusionOk="0">
                  <a:moveTo>
                    <a:pt x="12907" y="0"/>
                  </a:moveTo>
                  <a:lnTo>
                    <a:pt x="12022" y="37"/>
                  </a:lnTo>
                  <a:lnTo>
                    <a:pt x="11174" y="148"/>
                  </a:lnTo>
                  <a:lnTo>
                    <a:pt x="10326" y="369"/>
                  </a:lnTo>
                  <a:lnTo>
                    <a:pt x="9478" y="627"/>
                  </a:lnTo>
                  <a:lnTo>
                    <a:pt x="8703" y="996"/>
                  </a:lnTo>
                  <a:lnTo>
                    <a:pt x="7929" y="1401"/>
                  </a:lnTo>
                  <a:lnTo>
                    <a:pt x="7228" y="1881"/>
                  </a:lnTo>
                  <a:lnTo>
                    <a:pt x="6565" y="2471"/>
                  </a:lnTo>
                  <a:lnTo>
                    <a:pt x="5938" y="3061"/>
                  </a:lnTo>
                  <a:lnTo>
                    <a:pt x="5421" y="3761"/>
                  </a:lnTo>
                  <a:lnTo>
                    <a:pt x="4905" y="4462"/>
                  </a:lnTo>
                  <a:lnTo>
                    <a:pt x="4499" y="5273"/>
                  </a:lnTo>
                  <a:lnTo>
                    <a:pt x="4315" y="5679"/>
                  </a:lnTo>
                  <a:lnTo>
                    <a:pt x="4168" y="6085"/>
                  </a:lnTo>
                  <a:lnTo>
                    <a:pt x="4020" y="6527"/>
                  </a:lnTo>
                  <a:lnTo>
                    <a:pt x="3909" y="6970"/>
                  </a:lnTo>
                  <a:lnTo>
                    <a:pt x="259" y="21867"/>
                  </a:lnTo>
                  <a:lnTo>
                    <a:pt x="148" y="22310"/>
                  </a:lnTo>
                  <a:lnTo>
                    <a:pt x="74" y="22752"/>
                  </a:lnTo>
                  <a:lnTo>
                    <a:pt x="38" y="23195"/>
                  </a:lnTo>
                  <a:lnTo>
                    <a:pt x="1" y="23637"/>
                  </a:lnTo>
                  <a:lnTo>
                    <a:pt x="1" y="24080"/>
                  </a:lnTo>
                  <a:lnTo>
                    <a:pt x="38" y="24522"/>
                  </a:lnTo>
                  <a:lnTo>
                    <a:pt x="111" y="25407"/>
                  </a:lnTo>
                  <a:lnTo>
                    <a:pt x="296" y="26219"/>
                  </a:lnTo>
                  <a:lnTo>
                    <a:pt x="554" y="27030"/>
                  </a:lnTo>
                  <a:lnTo>
                    <a:pt x="886" y="27841"/>
                  </a:lnTo>
                  <a:lnTo>
                    <a:pt x="1328" y="28579"/>
                  </a:lnTo>
                  <a:lnTo>
                    <a:pt x="1808" y="29279"/>
                  </a:lnTo>
                  <a:lnTo>
                    <a:pt x="2324" y="29943"/>
                  </a:lnTo>
                  <a:lnTo>
                    <a:pt x="2951" y="30533"/>
                  </a:lnTo>
                  <a:lnTo>
                    <a:pt x="3614" y="31049"/>
                  </a:lnTo>
                  <a:lnTo>
                    <a:pt x="4352" y="31529"/>
                  </a:lnTo>
                  <a:lnTo>
                    <a:pt x="4721" y="31750"/>
                  </a:lnTo>
                  <a:lnTo>
                    <a:pt x="5126" y="31934"/>
                  </a:lnTo>
                  <a:lnTo>
                    <a:pt x="5532" y="32119"/>
                  </a:lnTo>
                  <a:lnTo>
                    <a:pt x="5938" y="32266"/>
                  </a:lnTo>
                  <a:lnTo>
                    <a:pt x="6380" y="32414"/>
                  </a:lnTo>
                  <a:lnTo>
                    <a:pt x="6823" y="32524"/>
                  </a:lnTo>
                  <a:lnTo>
                    <a:pt x="16558" y="34737"/>
                  </a:lnTo>
                  <a:lnTo>
                    <a:pt x="17000" y="34848"/>
                  </a:lnTo>
                  <a:lnTo>
                    <a:pt x="17443" y="34921"/>
                  </a:lnTo>
                  <a:lnTo>
                    <a:pt x="17885" y="34958"/>
                  </a:lnTo>
                  <a:lnTo>
                    <a:pt x="19213" y="34958"/>
                  </a:lnTo>
                  <a:lnTo>
                    <a:pt x="20098" y="34848"/>
                  </a:lnTo>
                  <a:lnTo>
                    <a:pt x="20946" y="34663"/>
                  </a:lnTo>
                  <a:lnTo>
                    <a:pt x="21757" y="34368"/>
                  </a:lnTo>
                  <a:lnTo>
                    <a:pt x="22569" y="34036"/>
                  </a:lnTo>
                  <a:lnTo>
                    <a:pt x="23306" y="33594"/>
                  </a:lnTo>
                  <a:lnTo>
                    <a:pt x="24007" y="33114"/>
                  </a:lnTo>
                  <a:lnTo>
                    <a:pt x="24707" y="32561"/>
                  </a:lnTo>
                  <a:lnTo>
                    <a:pt x="25297" y="31971"/>
                  </a:lnTo>
                  <a:lnTo>
                    <a:pt x="25851" y="31271"/>
                  </a:lnTo>
                  <a:lnTo>
                    <a:pt x="26330" y="30570"/>
                  </a:lnTo>
                  <a:lnTo>
                    <a:pt x="26772" y="29796"/>
                  </a:lnTo>
                  <a:lnTo>
                    <a:pt x="26957" y="29390"/>
                  </a:lnTo>
                  <a:lnTo>
                    <a:pt x="27104" y="28947"/>
                  </a:lnTo>
                  <a:lnTo>
                    <a:pt x="27252" y="28542"/>
                  </a:lnTo>
                  <a:lnTo>
                    <a:pt x="27362" y="28099"/>
                  </a:lnTo>
                  <a:lnTo>
                    <a:pt x="31087" y="12943"/>
                  </a:lnTo>
                  <a:lnTo>
                    <a:pt x="31198" y="12501"/>
                  </a:lnTo>
                  <a:lnTo>
                    <a:pt x="31271" y="12058"/>
                  </a:lnTo>
                  <a:lnTo>
                    <a:pt x="31308" y="11616"/>
                  </a:lnTo>
                  <a:lnTo>
                    <a:pt x="31345" y="11173"/>
                  </a:lnTo>
                  <a:lnTo>
                    <a:pt x="31345" y="10731"/>
                  </a:lnTo>
                  <a:lnTo>
                    <a:pt x="31345" y="10288"/>
                  </a:lnTo>
                  <a:lnTo>
                    <a:pt x="31234" y="9440"/>
                  </a:lnTo>
                  <a:lnTo>
                    <a:pt x="31050" y="8592"/>
                  </a:lnTo>
                  <a:lnTo>
                    <a:pt x="30792" y="7781"/>
                  </a:lnTo>
                  <a:lnTo>
                    <a:pt x="30460" y="7006"/>
                  </a:lnTo>
                  <a:lnTo>
                    <a:pt x="30054" y="6269"/>
                  </a:lnTo>
                  <a:lnTo>
                    <a:pt x="29575" y="5568"/>
                  </a:lnTo>
                  <a:lnTo>
                    <a:pt x="29022" y="4941"/>
                  </a:lnTo>
                  <a:lnTo>
                    <a:pt x="28395" y="4315"/>
                  </a:lnTo>
                  <a:lnTo>
                    <a:pt x="27731" y="3798"/>
                  </a:lnTo>
                  <a:lnTo>
                    <a:pt x="27031" y="3319"/>
                  </a:lnTo>
                  <a:lnTo>
                    <a:pt x="26625" y="3135"/>
                  </a:lnTo>
                  <a:lnTo>
                    <a:pt x="26219" y="2950"/>
                  </a:lnTo>
                  <a:lnTo>
                    <a:pt x="25814" y="2766"/>
                  </a:lnTo>
                  <a:lnTo>
                    <a:pt x="25408" y="2618"/>
                  </a:lnTo>
                  <a:lnTo>
                    <a:pt x="24966" y="2471"/>
                  </a:lnTo>
                  <a:lnTo>
                    <a:pt x="24523" y="2360"/>
                  </a:lnTo>
                  <a:lnTo>
                    <a:pt x="14714" y="221"/>
                  </a:lnTo>
                  <a:lnTo>
                    <a:pt x="14272" y="111"/>
                  </a:lnTo>
                  <a:lnTo>
                    <a:pt x="13829" y="74"/>
                  </a:lnTo>
                  <a:lnTo>
                    <a:pt x="13350" y="37"/>
                  </a:lnTo>
                  <a:lnTo>
                    <a:pt x="12907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69" name="Google Shape;4269;p42"/>
            <p:cNvSpPr/>
            <p:nvPr/>
          </p:nvSpPr>
          <p:spPr>
            <a:xfrm>
              <a:off x="6668325" y="3642925"/>
              <a:ext cx="643500" cy="718175"/>
            </a:xfrm>
            <a:custGeom>
              <a:avLst/>
              <a:gdLst/>
              <a:ahLst/>
              <a:cxnLst/>
              <a:rect l="l" t="t" r="r" b="b"/>
              <a:pathLst>
                <a:path w="25740" h="28727" extrusionOk="0">
                  <a:moveTo>
                    <a:pt x="10620" y="1"/>
                  </a:moveTo>
                  <a:lnTo>
                    <a:pt x="9883" y="37"/>
                  </a:lnTo>
                  <a:lnTo>
                    <a:pt x="9182" y="111"/>
                  </a:lnTo>
                  <a:lnTo>
                    <a:pt x="8482" y="296"/>
                  </a:lnTo>
                  <a:lnTo>
                    <a:pt x="7781" y="517"/>
                  </a:lnTo>
                  <a:lnTo>
                    <a:pt x="7154" y="812"/>
                  </a:lnTo>
                  <a:lnTo>
                    <a:pt x="6527" y="1144"/>
                  </a:lnTo>
                  <a:lnTo>
                    <a:pt x="5937" y="1549"/>
                  </a:lnTo>
                  <a:lnTo>
                    <a:pt x="5384" y="1992"/>
                  </a:lnTo>
                  <a:lnTo>
                    <a:pt x="4905" y="2508"/>
                  </a:lnTo>
                  <a:lnTo>
                    <a:pt x="4425" y="3061"/>
                  </a:lnTo>
                  <a:lnTo>
                    <a:pt x="4057" y="3651"/>
                  </a:lnTo>
                  <a:lnTo>
                    <a:pt x="3688" y="4315"/>
                  </a:lnTo>
                  <a:lnTo>
                    <a:pt x="3430" y="4979"/>
                  </a:lnTo>
                  <a:lnTo>
                    <a:pt x="3208" y="5716"/>
                  </a:lnTo>
                  <a:lnTo>
                    <a:pt x="221" y="17959"/>
                  </a:lnTo>
                  <a:lnTo>
                    <a:pt x="74" y="18696"/>
                  </a:lnTo>
                  <a:lnTo>
                    <a:pt x="0" y="19434"/>
                  </a:lnTo>
                  <a:lnTo>
                    <a:pt x="0" y="20135"/>
                  </a:lnTo>
                  <a:lnTo>
                    <a:pt x="111" y="20835"/>
                  </a:lnTo>
                  <a:lnTo>
                    <a:pt x="258" y="21536"/>
                  </a:lnTo>
                  <a:lnTo>
                    <a:pt x="480" y="22200"/>
                  </a:lnTo>
                  <a:lnTo>
                    <a:pt x="738" y="22863"/>
                  </a:lnTo>
                  <a:lnTo>
                    <a:pt x="1070" y="23453"/>
                  </a:lnTo>
                  <a:lnTo>
                    <a:pt x="1475" y="24043"/>
                  </a:lnTo>
                  <a:lnTo>
                    <a:pt x="1918" y="24560"/>
                  </a:lnTo>
                  <a:lnTo>
                    <a:pt x="2434" y="25076"/>
                  </a:lnTo>
                  <a:lnTo>
                    <a:pt x="2987" y="25518"/>
                  </a:lnTo>
                  <a:lnTo>
                    <a:pt x="3577" y="25887"/>
                  </a:lnTo>
                  <a:lnTo>
                    <a:pt x="4204" y="26219"/>
                  </a:lnTo>
                  <a:lnTo>
                    <a:pt x="4905" y="26477"/>
                  </a:lnTo>
                  <a:lnTo>
                    <a:pt x="5605" y="26698"/>
                  </a:lnTo>
                  <a:lnTo>
                    <a:pt x="13607" y="28542"/>
                  </a:lnTo>
                  <a:lnTo>
                    <a:pt x="14345" y="28653"/>
                  </a:lnTo>
                  <a:lnTo>
                    <a:pt x="15045" y="28727"/>
                  </a:lnTo>
                  <a:lnTo>
                    <a:pt x="15783" y="28690"/>
                  </a:lnTo>
                  <a:lnTo>
                    <a:pt x="16521" y="28616"/>
                  </a:lnTo>
                  <a:lnTo>
                    <a:pt x="17184" y="28432"/>
                  </a:lnTo>
                  <a:lnTo>
                    <a:pt x="17885" y="28210"/>
                  </a:lnTo>
                  <a:lnTo>
                    <a:pt x="18512" y="27952"/>
                  </a:lnTo>
                  <a:lnTo>
                    <a:pt x="19139" y="27583"/>
                  </a:lnTo>
                  <a:lnTo>
                    <a:pt x="19729" y="27178"/>
                  </a:lnTo>
                  <a:lnTo>
                    <a:pt x="20282" y="26735"/>
                  </a:lnTo>
                  <a:lnTo>
                    <a:pt x="20798" y="26256"/>
                  </a:lnTo>
                  <a:lnTo>
                    <a:pt x="21241" y="25703"/>
                  </a:lnTo>
                  <a:lnTo>
                    <a:pt x="21646" y="25076"/>
                  </a:lnTo>
                  <a:lnTo>
                    <a:pt x="21978" y="24449"/>
                  </a:lnTo>
                  <a:lnTo>
                    <a:pt x="22273" y="23785"/>
                  </a:lnTo>
                  <a:lnTo>
                    <a:pt x="22494" y="23048"/>
                  </a:lnTo>
                  <a:lnTo>
                    <a:pt x="25555" y="10621"/>
                  </a:lnTo>
                  <a:lnTo>
                    <a:pt x="25666" y="9883"/>
                  </a:lnTo>
                  <a:lnTo>
                    <a:pt x="25739" y="9146"/>
                  </a:lnTo>
                  <a:lnTo>
                    <a:pt x="25739" y="8445"/>
                  </a:lnTo>
                  <a:lnTo>
                    <a:pt x="25666" y="7744"/>
                  </a:lnTo>
                  <a:lnTo>
                    <a:pt x="25518" y="7044"/>
                  </a:lnTo>
                  <a:lnTo>
                    <a:pt x="25297" y="6380"/>
                  </a:lnTo>
                  <a:lnTo>
                    <a:pt x="25002" y="5753"/>
                  </a:lnTo>
                  <a:lnTo>
                    <a:pt x="24670" y="5126"/>
                  </a:lnTo>
                  <a:lnTo>
                    <a:pt x="24301" y="4573"/>
                  </a:lnTo>
                  <a:lnTo>
                    <a:pt x="23822" y="4020"/>
                  </a:lnTo>
                  <a:lnTo>
                    <a:pt x="23343" y="3541"/>
                  </a:lnTo>
                  <a:lnTo>
                    <a:pt x="22789" y="3098"/>
                  </a:lnTo>
                  <a:lnTo>
                    <a:pt x="22199" y="2729"/>
                  </a:lnTo>
                  <a:lnTo>
                    <a:pt x="21536" y="2397"/>
                  </a:lnTo>
                  <a:lnTo>
                    <a:pt x="20872" y="2139"/>
                  </a:lnTo>
                  <a:lnTo>
                    <a:pt x="20134" y="1955"/>
                  </a:lnTo>
                  <a:lnTo>
                    <a:pt x="12095" y="185"/>
                  </a:lnTo>
                  <a:lnTo>
                    <a:pt x="11358" y="37"/>
                  </a:lnTo>
                  <a:lnTo>
                    <a:pt x="1062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0" name="Google Shape;4270;p42"/>
            <p:cNvSpPr/>
            <p:nvPr/>
          </p:nvSpPr>
          <p:spPr>
            <a:xfrm>
              <a:off x="7102525" y="3736025"/>
              <a:ext cx="116175" cy="93150"/>
            </a:xfrm>
            <a:custGeom>
              <a:avLst/>
              <a:gdLst/>
              <a:ahLst/>
              <a:cxnLst/>
              <a:rect l="l" t="t" r="r" b="b"/>
              <a:pathLst>
                <a:path w="4647" h="3726" extrusionOk="0">
                  <a:moveTo>
                    <a:pt x="701" y="1"/>
                  </a:moveTo>
                  <a:lnTo>
                    <a:pt x="1" y="2693"/>
                  </a:lnTo>
                  <a:lnTo>
                    <a:pt x="3946" y="3725"/>
                  </a:lnTo>
                  <a:lnTo>
                    <a:pt x="4647" y="1033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1" name="Google Shape;4271;p42"/>
            <p:cNvSpPr/>
            <p:nvPr/>
          </p:nvSpPr>
          <p:spPr>
            <a:xfrm>
              <a:off x="7097000" y="373050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54" y="460"/>
                  </a:moveTo>
                  <a:lnTo>
                    <a:pt x="4631" y="1387"/>
                  </a:lnTo>
                  <a:lnTo>
                    <a:pt x="4631" y="1387"/>
                  </a:lnTo>
                  <a:lnTo>
                    <a:pt x="4035" y="3708"/>
                  </a:lnTo>
                  <a:lnTo>
                    <a:pt x="451" y="2779"/>
                  </a:lnTo>
                  <a:lnTo>
                    <a:pt x="451" y="2779"/>
                  </a:lnTo>
                  <a:lnTo>
                    <a:pt x="1054" y="460"/>
                  </a:lnTo>
                  <a:close/>
                  <a:moveTo>
                    <a:pt x="885" y="1"/>
                  </a:moveTo>
                  <a:lnTo>
                    <a:pt x="812" y="38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40"/>
                  </a:lnTo>
                  <a:lnTo>
                    <a:pt x="0" y="2951"/>
                  </a:lnTo>
                  <a:lnTo>
                    <a:pt x="37" y="3025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4130" y="4168"/>
                  </a:lnTo>
                  <a:lnTo>
                    <a:pt x="4204" y="4168"/>
                  </a:lnTo>
                  <a:lnTo>
                    <a:pt x="4278" y="4131"/>
                  </a:lnTo>
                  <a:lnTo>
                    <a:pt x="4352" y="4094"/>
                  </a:lnTo>
                  <a:lnTo>
                    <a:pt x="4389" y="4020"/>
                  </a:lnTo>
                  <a:lnTo>
                    <a:pt x="5089" y="1291"/>
                  </a:lnTo>
                  <a:lnTo>
                    <a:pt x="5089" y="1218"/>
                  </a:lnTo>
                  <a:lnTo>
                    <a:pt x="5052" y="1144"/>
                  </a:lnTo>
                  <a:lnTo>
                    <a:pt x="5016" y="1070"/>
                  </a:lnTo>
                  <a:lnTo>
                    <a:pt x="4942" y="1033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2" name="Google Shape;4272;p42"/>
            <p:cNvSpPr/>
            <p:nvPr/>
          </p:nvSpPr>
          <p:spPr>
            <a:xfrm>
              <a:off x="6884950" y="3682575"/>
              <a:ext cx="206550" cy="115250"/>
            </a:xfrm>
            <a:custGeom>
              <a:avLst/>
              <a:gdLst/>
              <a:ahLst/>
              <a:cxnLst/>
              <a:rect l="l" t="t" r="r" b="b"/>
              <a:pathLst>
                <a:path w="8262" h="4610" extrusionOk="0">
                  <a:moveTo>
                    <a:pt x="702" y="0"/>
                  </a:moveTo>
                  <a:lnTo>
                    <a:pt x="1" y="2729"/>
                  </a:lnTo>
                  <a:lnTo>
                    <a:pt x="7561" y="4610"/>
                  </a:lnTo>
                  <a:lnTo>
                    <a:pt x="8261" y="1881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3" name="Google Shape;4273;p42"/>
            <p:cNvSpPr/>
            <p:nvPr/>
          </p:nvSpPr>
          <p:spPr>
            <a:xfrm>
              <a:off x="6879425" y="3677950"/>
              <a:ext cx="217600" cy="124500"/>
            </a:xfrm>
            <a:custGeom>
              <a:avLst/>
              <a:gdLst/>
              <a:ahLst/>
              <a:cxnLst/>
              <a:rect l="l" t="t" r="r" b="b"/>
              <a:pathLst>
                <a:path w="8704" h="4980" extrusionOk="0">
                  <a:moveTo>
                    <a:pt x="1090" y="456"/>
                  </a:moveTo>
                  <a:lnTo>
                    <a:pt x="4647" y="1328"/>
                  </a:lnTo>
                  <a:lnTo>
                    <a:pt x="8241" y="2236"/>
                  </a:lnTo>
                  <a:lnTo>
                    <a:pt x="8241" y="2236"/>
                  </a:lnTo>
                  <a:lnTo>
                    <a:pt x="7614" y="4523"/>
                  </a:lnTo>
                  <a:lnTo>
                    <a:pt x="7614" y="4523"/>
                  </a:lnTo>
                  <a:lnTo>
                    <a:pt x="4057" y="3651"/>
                  </a:lnTo>
                  <a:lnTo>
                    <a:pt x="463" y="2744"/>
                  </a:lnTo>
                  <a:lnTo>
                    <a:pt x="463" y="2744"/>
                  </a:lnTo>
                  <a:lnTo>
                    <a:pt x="1090" y="456"/>
                  </a:lnTo>
                  <a:close/>
                  <a:moveTo>
                    <a:pt x="886" y="1"/>
                  </a:moveTo>
                  <a:lnTo>
                    <a:pt x="812" y="38"/>
                  </a:lnTo>
                  <a:lnTo>
                    <a:pt x="775" y="75"/>
                  </a:lnTo>
                  <a:lnTo>
                    <a:pt x="738" y="148"/>
                  </a:lnTo>
                  <a:lnTo>
                    <a:pt x="38" y="2840"/>
                  </a:lnTo>
                  <a:lnTo>
                    <a:pt x="1" y="2951"/>
                  </a:lnTo>
                  <a:lnTo>
                    <a:pt x="38" y="3025"/>
                  </a:lnTo>
                  <a:lnTo>
                    <a:pt x="74" y="3061"/>
                  </a:lnTo>
                  <a:lnTo>
                    <a:pt x="185" y="3098"/>
                  </a:lnTo>
                  <a:lnTo>
                    <a:pt x="3946" y="4057"/>
                  </a:lnTo>
                  <a:lnTo>
                    <a:pt x="7708" y="4979"/>
                  </a:lnTo>
                  <a:lnTo>
                    <a:pt x="7818" y="4979"/>
                  </a:lnTo>
                  <a:lnTo>
                    <a:pt x="7892" y="4942"/>
                  </a:lnTo>
                  <a:lnTo>
                    <a:pt x="7929" y="4905"/>
                  </a:lnTo>
                  <a:lnTo>
                    <a:pt x="7966" y="4832"/>
                  </a:lnTo>
                  <a:lnTo>
                    <a:pt x="8667" y="2140"/>
                  </a:lnTo>
                  <a:lnTo>
                    <a:pt x="8703" y="2066"/>
                  </a:lnTo>
                  <a:lnTo>
                    <a:pt x="8667" y="1992"/>
                  </a:lnTo>
                  <a:lnTo>
                    <a:pt x="8593" y="1918"/>
                  </a:lnTo>
                  <a:lnTo>
                    <a:pt x="8519" y="1881"/>
                  </a:lnTo>
                  <a:lnTo>
                    <a:pt x="4758" y="960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4" name="Google Shape;4274;p42"/>
            <p:cNvSpPr/>
            <p:nvPr/>
          </p:nvSpPr>
          <p:spPr>
            <a:xfrm>
              <a:off x="7101600" y="3839300"/>
              <a:ext cx="90375" cy="86675"/>
            </a:xfrm>
            <a:custGeom>
              <a:avLst/>
              <a:gdLst/>
              <a:ahLst/>
              <a:cxnLst/>
              <a:rect l="l" t="t" r="r" b="b"/>
              <a:pathLst>
                <a:path w="3615" h="3467" extrusionOk="0">
                  <a:moveTo>
                    <a:pt x="738" y="0"/>
                  </a:moveTo>
                  <a:lnTo>
                    <a:pt x="1" y="2729"/>
                  </a:lnTo>
                  <a:lnTo>
                    <a:pt x="2914" y="3466"/>
                  </a:lnTo>
                  <a:lnTo>
                    <a:pt x="3615" y="774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5" name="Google Shape;4275;p42"/>
            <p:cNvSpPr/>
            <p:nvPr/>
          </p:nvSpPr>
          <p:spPr>
            <a:xfrm>
              <a:off x="7097000" y="383467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1055" y="458"/>
                  </a:moveTo>
                  <a:lnTo>
                    <a:pt x="3561" y="1093"/>
                  </a:lnTo>
                  <a:lnTo>
                    <a:pt x="2963" y="3421"/>
                  </a:lnTo>
                  <a:lnTo>
                    <a:pt x="2963" y="3421"/>
                  </a:lnTo>
                  <a:lnTo>
                    <a:pt x="459" y="2747"/>
                  </a:lnTo>
                  <a:lnTo>
                    <a:pt x="459" y="2747"/>
                  </a:lnTo>
                  <a:lnTo>
                    <a:pt x="1055" y="458"/>
                  </a:lnTo>
                  <a:close/>
                  <a:moveTo>
                    <a:pt x="885" y="1"/>
                  </a:moveTo>
                  <a:lnTo>
                    <a:pt x="812" y="38"/>
                  </a:lnTo>
                  <a:lnTo>
                    <a:pt x="738" y="74"/>
                  </a:lnTo>
                  <a:lnTo>
                    <a:pt x="701" y="148"/>
                  </a:lnTo>
                  <a:lnTo>
                    <a:pt x="0" y="2840"/>
                  </a:lnTo>
                  <a:lnTo>
                    <a:pt x="0" y="2951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3024" y="3873"/>
                  </a:lnTo>
                  <a:lnTo>
                    <a:pt x="3135" y="3873"/>
                  </a:lnTo>
                  <a:lnTo>
                    <a:pt x="3209" y="3836"/>
                  </a:lnTo>
                  <a:lnTo>
                    <a:pt x="3245" y="3799"/>
                  </a:lnTo>
                  <a:lnTo>
                    <a:pt x="3282" y="3725"/>
                  </a:lnTo>
                  <a:lnTo>
                    <a:pt x="4020" y="996"/>
                  </a:lnTo>
                  <a:lnTo>
                    <a:pt x="4020" y="923"/>
                  </a:lnTo>
                  <a:lnTo>
                    <a:pt x="3983" y="849"/>
                  </a:lnTo>
                  <a:lnTo>
                    <a:pt x="3946" y="775"/>
                  </a:lnTo>
                  <a:lnTo>
                    <a:pt x="3872" y="738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6" name="Google Shape;4276;p42"/>
            <p:cNvSpPr/>
            <p:nvPr/>
          </p:nvSpPr>
          <p:spPr>
            <a:xfrm>
              <a:off x="6965175" y="3800575"/>
              <a:ext cx="117100" cy="94050"/>
            </a:xfrm>
            <a:custGeom>
              <a:avLst/>
              <a:gdLst/>
              <a:ahLst/>
              <a:cxnLst/>
              <a:rect l="l" t="t" r="r" b="b"/>
              <a:pathLst>
                <a:path w="4684" h="3762" extrusionOk="0">
                  <a:moveTo>
                    <a:pt x="738" y="0"/>
                  </a:moveTo>
                  <a:lnTo>
                    <a:pt x="0" y="2729"/>
                  </a:lnTo>
                  <a:lnTo>
                    <a:pt x="3983" y="3762"/>
                  </a:lnTo>
                  <a:lnTo>
                    <a:pt x="4683" y="1070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7" name="Google Shape;4277;p42"/>
            <p:cNvSpPr/>
            <p:nvPr/>
          </p:nvSpPr>
          <p:spPr>
            <a:xfrm>
              <a:off x="6960550" y="379595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55" y="460"/>
                  </a:moveTo>
                  <a:lnTo>
                    <a:pt x="4631" y="1387"/>
                  </a:lnTo>
                  <a:lnTo>
                    <a:pt x="4033" y="3716"/>
                  </a:lnTo>
                  <a:lnTo>
                    <a:pt x="4033" y="3716"/>
                  </a:lnTo>
                  <a:lnTo>
                    <a:pt x="459" y="2747"/>
                  </a:lnTo>
                  <a:lnTo>
                    <a:pt x="459" y="2747"/>
                  </a:lnTo>
                  <a:lnTo>
                    <a:pt x="1055" y="460"/>
                  </a:lnTo>
                  <a:close/>
                  <a:moveTo>
                    <a:pt x="886" y="1"/>
                  </a:moveTo>
                  <a:lnTo>
                    <a:pt x="812" y="38"/>
                  </a:lnTo>
                  <a:lnTo>
                    <a:pt x="738" y="75"/>
                  </a:lnTo>
                  <a:lnTo>
                    <a:pt x="701" y="148"/>
                  </a:lnTo>
                  <a:lnTo>
                    <a:pt x="1" y="2840"/>
                  </a:lnTo>
                  <a:lnTo>
                    <a:pt x="1" y="2951"/>
                  </a:lnTo>
                  <a:lnTo>
                    <a:pt x="38" y="3025"/>
                  </a:lnTo>
                  <a:lnTo>
                    <a:pt x="75" y="3062"/>
                  </a:lnTo>
                  <a:lnTo>
                    <a:pt x="148" y="3098"/>
                  </a:lnTo>
                  <a:lnTo>
                    <a:pt x="4131" y="4131"/>
                  </a:lnTo>
                  <a:lnTo>
                    <a:pt x="4205" y="4168"/>
                  </a:lnTo>
                  <a:lnTo>
                    <a:pt x="4278" y="4131"/>
                  </a:lnTo>
                  <a:lnTo>
                    <a:pt x="4315" y="4057"/>
                  </a:lnTo>
                  <a:lnTo>
                    <a:pt x="4352" y="3983"/>
                  </a:lnTo>
                  <a:lnTo>
                    <a:pt x="5090" y="1292"/>
                  </a:lnTo>
                  <a:lnTo>
                    <a:pt x="5090" y="1218"/>
                  </a:lnTo>
                  <a:lnTo>
                    <a:pt x="5053" y="1144"/>
                  </a:lnTo>
                  <a:lnTo>
                    <a:pt x="5016" y="1070"/>
                  </a:lnTo>
                  <a:lnTo>
                    <a:pt x="4942" y="1033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8" name="Google Shape;4278;p42"/>
            <p:cNvSpPr/>
            <p:nvPr/>
          </p:nvSpPr>
          <p:spPr>
            <a:xfrm>
              <a:off x="6860075" y="3772900"/>
              <a:ext cx="90375" cy="86700"/>
            </a:xfrm>
            <a:custGeom>
              <a:avLst/>
              <a:gdLst/>
              <a:ahLst/>
              <a:cxnLst/>
              <a:rect l="l" t="t" r="r" b="b"/>
              <a:pathLst>
                <a:path w="3615" h="3468" extrusionOk="0">
                  <a:moveTo>
                    <a:pt x="738" y="1"/>
                  </a:moveTo>
                  <a:lnTo>
                    <a:pt x="0" y="2730"/>
                  </a:lnTo>
                  <a:lnTo>
                    <a:pt x="2914" y="3467"/>
                  </a:lnTo>
                  <a:lnTo>
                    <a:pt x="3614" y="775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79" name="Google Shape;4279;p42"/>
            <p:cNvSpPr/>
            <p:nvPr/>
          </p:nvSpPr>
          <p:spPr>
            <a:xfrm>
              <a:off x="6855450" y="3768300"/>
              <a:ext cx="99600" cy="96825"/>
            </a:xfrm>
            <a:custGeom>
              <a:avLst/>
              <a:gdLst/>
              <a:ahLst/>
              <a:cxnLst/>
              <a:rect l="l" t="t" r="r" b="b"/>
              <a:pathLst>
                <a:path w="3984" h="3873" extrusionOk="0">
                  <a:moveTo>
                    <a:pt x="1055" y="458"/>
                  </a:moveTo>
                  <a:lnTo>
                    <a:pt x="3568" y="1094"/>
                  </a:lnTo>
                  <a:lnTo>
                    <a:pt x="2933" y="3412"/>
                  </a:lnTo>
                  <a:lnTo>
                    <a:pt x="2933" y="3412"/>
                  </a:lnTo>
                  <a:lnTo>
                    <a:pt x="460" y="2747"/>
                  </a:lnTo>
                  <a:lnTo>
                    <a:pt x="460" y="2747"/>
                  </a:lnTo>
                  <a:lnTo>
                    <a:pt x="1055" y="458"/>
                  </a:lnTo>
                  <a:close/>
                  <a:moveTo>
                    <a:pt x="886" y="1"/>
                  </a:moveTo>
                  <a:lnTo>
                    <a:pt x="812" y="37"/>
                  </a:lnTo>
                  <a:lnTo>
                    <a:pt x="738" y="74"/>
                  </a:lnTo>
                  <a:lnTo>
                    <a:pt x="702" y="148"/>
                  </a:lnTo>
                  <a:lnTo>
                    <a:pt x="1" y="2840"/>
                  </a:lnTo>
                  <a:lnTo>
                    <a:pt x="1" y="2951"/>
                  </a:lnTo>
                  <a:lnTo>
                    <a:pt x="1" y="2988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3025" y="3873"/>
                  </a:lnTo>
                  <a:lnTo>
                    <a:pt x="3099" y="3873"/>
                  </a:lnTo>
                  <a:lnTo>
                    <a:pt x="3172" y="3836"/>
                  </a:lnTo>
                  <a:lnTo>
                    <a:pt x="3246" y="3799"/>
                  </a:lnTo>
                  <a:lnTo>
                    <a:pt x="3283" y="3725"/>
                  </a:lnTo>
                  <a:lnTo>
                    <a:pt x="3984" y="996"/>
                  </a:lnTo>
                  <a:lnTo>
                    <a:pt x="3984" y="923"/>
                  </a:lnTo>
                  <a:lnTo>
                    <a:pt x="3984" y="849"/>
                  </a:lnTo>
                  <a:lnTo>
                    <a:pt x="3910" y="812"/>
                  </a:lnTo>
                  <a:lnTo>
                    <a:pt x="3836" y="775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0" name="Google Shape;4280;p42"/>
            <p:cNvSpPr/>
            <p:nvPr/>
          </p:nvSpPr>
          <p:spPr>
            <a:xfrm>
              <a:off x="6956875" y="3908425"/>
              <a:ext cx="206525" cy="114350"/>
            </a:xfrm>
            <a:custGeom>
              <a:avLst/>
              <a:gdLst/>
              <a:ahLst/>
              <a:cxnLst/>
              <a:rect l="l" t="t" r="r" b="b"/>
              <a:pathLst>
                <a:path w="8261" h="4574" extrusionOk="0">
                  <a:moveTo>
                    <a:pt x="738" y="1"/>
                  </a:moveTo>
                  <a:lnTo>
                    <a:pt x="0" y="2730"/>
                  </a:lnTo>
                  <a:lnTo>
                    <a:pt x="7560" y="4573"/>
                  </a:lnTo>
                  <a:lnTo>
                    <a:pt x="8260" y="1881"/>
                  </a:lnTo>
                  <a:lnTo>
                    <a:pt x="738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1" name="Google Shape;4281;p42"/>
            <p:cNvSpPr/>
            <p:nvPr/>
          </p:nvSpPr>
          <p:spPr>
            <a:xfrm>
              <a:off x="6952250" y="3903825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1056" y="456"/>
                  </a:moveTo>
                  <a:lnTo>
                    <a:pt x="4647" y="1328"/>
                  </a:lnTo>
                  <a:lnTo>
                    <a:pt x="8216" y="2202"/>
                  </a:lnTo>
                  <a:lnTo>
                    <a:pt x="8216" y="2202"/>
                  </a:lnTo>
                  <a:lnTo>
                    <a:pt x="7612" y="4523"/>
                  </a:lnTo>
                  <a:lnTo>
                    <a:pt x="7612" y="4523"/>
                  </a:lnTo>
                  <a:lnTo>
                    <a:pt x="4020" y="3651"/>
                  </a:lnTo>
                  <a:lnTo>
                    <a:pt x="460" y="2744"/>
                  </a:lnTo>
                  <a:lnTo>
                    <a:pt x="460" y="2744"/>
                  </a:lnTo>
                  <a:lnTo>
                    <a:pt x="1056" y="456"/>
                  </a:lnTo>
                  <a:close/>
                  <a:moveTo>
                    <a:pt x="812" y="0"/>
                  </a:moveTo>
                  <a:lnTo>
                    <a:pt x="738" y="74"/>
                  </a:lnTo>
                  <a:lnTo>
                    <a:pt x="702" y="148"/>
                  </a:lnTo>
                  <a:lnTo>
                    <a:pt x="1" y="2840"/>
                  </a:lnTo>
                  <a:lnTo>
                    <a:pt x="1" y="2950"/>
                  </a:lnTo>
                  <a:lnTo>
                    <a:pt x="1" y="2987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3910" y="4020"/>
                  </a:lnTo>
                  <a:lnTo>
                    <a:pt x="7708" y="4979"/>
                  </a:lnTo>
                  <a:lnTo>
                    <a:pt x="7782" y="4979"/>
                  </a:lnTo>
                  <a:lnTo>
                    <a:pt x="7855" y="4942"/>
                  </a:lnTo>
                  <a:lnTo>
                    <a:pt x="7929" y="4905"/>
                  </a:lnTo>
                  <a:lnTo>
                    <a:pt x="7966" y="4831"/>
                  </a:lnTo>
                  <a:lnTo>
                    <a:pt x="8667" y="2102"/>
                  </a:lnTo>
                  <a:lnTo>
                    <a:pt x="8667" y="2028"/>
                  </a:lnTo>
                  <a:lnTo>
                    <a:pt x="8630" y="1955"/>
                  </a:lnTo>
                  <a:lnTo>
                    <a:pt x="8593" y="1918"/>
                  </a:lnTo>
                  <a:lnTo>
                    <a:pt x="8519" y="1881"/>
                  </a:lnTo>
                  <a:lnTo>
                    <a:pt x="4721" y="922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2" name="Google Shape;4282;p42"/>
            <p:cNvSpPr/>
            <p:nvPr/>
          </p:nvSpPr>
          <p:spPr>
            <a:xfrm>
              <a:off x="6832425" y="3875250"/>
              <a:ext cx="117100" cy="94050"/>
            </a:xfrm>
            <a:custGeom>
              <a:avLst/>
              <a:gdLst/>
              <a:ahLst/>
              <a:cxnLst/>
              <a:rect l="l" t="t" r="r" b="b"/>
              <a:pathLst>
                <a:path w="4684" h="3762" extrusionOk="0">
                  <a:moveTo>
                    <a:pt x="701" y="0"/>
                  </a:moveTo>
                  <a:lnTo>
                    <a:pt x="0" y="2729"/>
                  </a:lnTo>
                  <a:lnTo>
                    <a:pt x="3946" y="3762"/>
                  </a:lnTo>
                  <a:lnTo>
                    <a:pt x="4683" y="1033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3" name="Google Shape;4283;p42"/>
            <p:cNvSpPr/>
            <p:nvPr/>
          </p:nvSpPr>
          <p:spPr>
            <a:xfrm>
              <a:off x="6826875" y="3870625"/>
              <a:ext cx="127250" cy="103275"/>
            </a:xfrm>
            <a:custGeom>
              <a:avLst/>
              <a:gdLst/>
              <a:ahLst/>
              <a:cxnLst/>
              <a:rect l="l" t="t" r="r" b="b"/>
              <a:pathLst>
                <a:path w="5090" h="4131" extrusionOk="0">
                  <a:moveTo>
                    <a:pt x="1057" y="451"/>
                  </a:moveTo>
                  <a:lnTo>
                    <a:pt x="4631" y="1386"/>
                  </a:lnTo>
                  <a:lnTo>
                    <a:pt x="4631" y="1386"/>
                  </a:lnTo>
                  <a:lnTo>
                    <a:pt x="4036" y="3672"/>
                  </a:lnTo>
                  <a:lnTo>
                    <a:pt x="460" y="2745"/>
                  </a:lnTo>
                  <a:lnTo>
                    <a:pt x="1057" y="451"/>
                  </a:lnTo>
                  <a:close/>
                  <a:moveTo>
                    <a:pt x="812" y="1"/>
                  </a:moveTo>
                  <a:lnTo>
                    <a:pt x="775" y="75"/>
                  </a:lnTo>
                  <a:lnTo>
                    <a:pt x="738" y="148"/>
                  </a:lnTo>
                  <a:lnTo>
                    <a:pt x="1" y="2840"/>
                  </a:lnTo>
                  <a:lnTo>
                    <a:pt x="1" y="2951"/>
                  </a:lnTo>
                  <a:lnTo>
                    <a:pt x="38" y="2988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4131" y="4131"/>
                  </a:lnTo>
                  <a:lnTo>
                    <a:pt x="4278" y="4131"/>
                  </a:lnTo>
                  <a:lnTo>
                    <a:pt x="4352" y="4057"/>
                  </a:lnTo>
                  <a:lnTo>
                    <a:pt x="4389" y="3983"/>
                  </a:lnTo>
                  <a:lnTo>
                    <a:pt x="5090" y="1291"/>
                  </a:lnTo>
                  <a:lnTo>
                    <a:pt x="5090" y="1218"/>
                  </a:lnTo>
                  <a:lnTo>
                    <a:pt x="5053" y="1144"/>
                  </a:lnTo>
                  <a:lnTo>
                    <a:pt x="5016" y="1070"/>
                  </a:lnTo>
                  <a:lnTo>
                    <a:pt x="4942" y="1033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4" name="Google Shape;4284;p42"/>
            <p:cNvSpPr/>
            <p:nvPr/>
          </p:nvSpPr>
          <p:spPr>
            <a:xfrm>
              <a:off x="7021400" y="4032875"/>
              <a:ext cx="117100" cy="93150"/>
            </a:xfrm>
            <a:custGeom>
              <a:avLst/>
              <a:gdLst/>
              <a:ahLst/>
              <a:cxnLst/>
              <a:rect l="l" t="t" r="r" b="b"/>
              <a:pathLst>
                <a:path w="4684" h="3726" extrusionOk="0">
                  <a:moveTo>
                    <a:pt x="701" y="1"/>
                  </a:moveTo>
                  <a:lnTo>
                    <a:pt x="1" y="2693"/>
                  </a:lnTo>
                  <a:lnTo>
                    <a:pt x="3983" y="3725"/>
                  </a:lnTo>
                  <a:lnTo>
                    <a:pt x="4684" y="1033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5" name="Google Shape;4285;p42"/>
            <p:cNvSpPr/>
            <p:nvPr/>
          </p:nvSpPr>
          <p:spPr>
            <a:xfrm>
              <a:off x="7015875" y="402735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89" y="460"/>
                  </a:moveTo>
                  <a:lnTo>
                    <a:pt x="4639" y="1389"/>
                  </a:lnTo>
                  <a:lnTo>
                    <a:pt x="4639" y="1389"/>
                  </a:lnTo>
                  <a:lnTo>
                    <a:pt x="4035" y="3709"/>
                  </a:lnTo>
                  <a:lnTo>
                    <a:pt x="4035" y="3709"/>
                  </a:lnTo>
                  <a:lnTo>
                    <a:pt x="462" y="2782"/>
                  </a:lnTo>
                  <a:lnTo>
                    <a:pt x="1089" y="460"/>
                  </a:lnTo>
                  <a:close/>
                  <a:moveTo>
                    <a:pt x="885" y="1"/>
                  </a:moveTo>
                  <a:lnTo>
                    <a:pt x="812" y="38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37" y="2877"/>
                  </a:lnTo>
                  <a:lnTo>
                    <a:pt x="0" y="2951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85" y="3098"/>
                  </a:lnTo>
                  <a:lnTo>
                    <a:pt x="4130" y="4168"/>
                  </a:lnTo>
                  <a:lnTo>
                    <a:pt x="4204" y="4168"/>
                  </a:lnTo>
                  <a:lnTo>
                    <a:pt x="4278" y="4131"/>
                  </a:lnTo>
                  <a:lnTo>
                    <a:pt x="4352" y="4094"/>
                  </a:lnTo>
                  <a:lnTo>
                    <a:pt x="4389" y="4020"/>
                  </a:lnTo>
                  <a:lnTo>
                    <a:pt x="5089" y="1291"/>
                  </a:lnTo>
                  <a:lnTo>
                    <a:pt x="5089" y="1218"/>
                  </a:lnTo>
                  <a:lnTo>
                    <a:pt x="5089" y="1144"/>
                  </a:lnTo>
                  <a:lnTo>
                    <a:pt x="5015" y="1107"/>
                  </a:lnTo>
                  <a:lnTo>
                    <a:pt x="4942" y="1070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6" name="Google Shape;4286;p42"/>
            <p:cNvSpPr/>
            <p:nvPr/>
          </p:nvSpPr>
          <p:spPr>
            <a:xfrm>
              <a:off x="6803825" y="3980350"/>
              <a:ext cx="207450" cy="114325"/>
            </a:xfrm>
            <a:custGeom>
              <a:avLst/>
              <a:gdLst/>
              <a:ahLst/>
              <a:cxnLst/>
              <a:rect l="l" t="t" r="r" b="b"/>
              <a:pathLst>
                <a:path w="8298" h="4573" extrusionOk="0">
                  <a:moveTo>
                    <a:pt x="738" y="0"/>
                  </a:moveTo>
                  <a:lnTo>
                    <a:pt x="1" y="2692"/>
                  </a:lnTo>
                  <a:lnTo>
                    <a:pt x="7560" y="4573"/>
                  </a:lnTo>
                  <a:lnTo>
                    <a:pt x="8298" y="1881"/>
                  </a:lnTo>
                  <a:lnTo>
                    <a:pt x="738" y="0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7" name="Google Shape;4287;p42"/>
            <p:cNvSpPr/>
            <p:nvPr/>
          </p:nvSpPr>
          <p:spPr>
            <a:xfrm>
              <a:off x="6799225" y="3974800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1055" y="457"/>
                  </a:moveTo>
                  <a:lnTo>
                    <a:pt x="4647" y="1328"/>
                  </a:lnTo>
                  <a:lnTo>
                    <a:pt x="8207" y="2236"/>
                  </a:lnTo>
                  <a:lnTo>
                    <a:pt x="8207" y="2236"/>
                  </a:lnTo>
                  <a:lnTo>
                    <a:pt x="7612" y="4523"/>
                  </a:lnTo>
                  <a:lnTo>
                    <a:pt x="7612" y="4523"/>
                  </a:lnTo>
                  <a:lnTo>
                    <a:pt x="4020" y="3651"/>
                  </a:lnTo>
                  <a:lnTo>
                    <a:pt x="451" y="2777"/>
                  </a:lnTo>
                  <a:lnTo>
                    <a:pt x="1055" y="457"/>
                  </a:lnTo>
                  <a:close/>
                  <a:moveTo>
                    <a:pt x="886" y="1"/>
                  </a:moveTo>
                  <a:lnTo>
                    <a:pt x="812" y="38"/>
                  </a:lnTo>
                  <a:lnTo>
                    <a:pt x="738" y="75"/>
                  </a:lnTo>
                  <a:lnTo>
                    <a:pt x="701" y="148"/>
                  </a:lnTo>
                  <a:lnTo>
                    <a:pt x="1" y="2877"/>
                  </a:lnTo>
                  <a:lnTo>
                    <a:pt x="1" y="2951"/>
                  </a:lnTo>
                  <a:lnTo>
                    <a:pt x="37" y="3025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3909" y="4057"/>
                  </a:lnTo>
                  <a:lnTo>
                    <a:pt x="7708" y="4979"/>
                  </a:lnTo>
                  <a:lnTo>
                    <a:pt x="7855" y="4979"/>
                  </a:lnTo>
                  <a:lnTo>
                    <a:pt x="7929" y="4905"/>
                  </a:lnTo>
                  <a:lnTo>
                    <a:pt x="7966" y="4831"/>
                  </a:lnTo>
                  <a:lnTo>
                    <a:pt x="8666" y="2140"/>
                  </a:lnTo>
                  <a:lnTo>
                    <a:pt x="8666" y="2066"/>
                  </a:lnTo>
                  <a:lnTo>
                    <a:pt x="8629" y="1992"/>
                  </a:lnTo>
                  <a:lnTo>
                    <a:pt x="8593" y="1918"/>
                  </a:lnTo>
                  <a:lnTo>
                    <a:pt x="8519" y="1881"/>
                  </a:lnTo>
                  <a:lnTo>
                    <a:pt x="4721" y="960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8" name="Google Shape;4288;p42"/>
            <p:cNvSpPr/>
            <p:nvPr/>
          </p:nvSpPr>
          <p:spPr>
            <a:xfrm>
              <a:off x="7021400" y="4137050"/>
              <a:ext cx="90375" cy="85775"/>
            </a:xfrm>
            <a:custGeom>
              <a:avLst/>
              <a:gdLst/>
              <a:ahLst/>
              <a:cxnLst/>
              <a:rect l="l" t="t" r="r" b="b"/>
              <a:pathLst>
                <a:path w="3615" h="3431" extrusionOk="0">
                  <a:moveTo>
                    <a:pt x="701" y="1"/>
                  </a:moveTo>
                  <a:lnTo>
                    <a:pt x="1" y="2693"/>
                  </a:lnTo>
                  <a:lnTo>
                    <a:pt x="2877" y="3430"/>
                  </a:lnTo>
                  <a:lnTo>
                    <a:pt x="3614" y="738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89" name="Google Shape;4289;p42"/>
            <p:cNvSpPr/>
            <p:nvPr/>
          </p:nvSpPr>
          <p:spPr>
            <a:xfrm>
              <a:off x="7015875" y="4131525"/>
              <a:ext cx="100500" cy="96825"/>
            </a:xfrm>
            <a:custGeom>
              <a:avLst/>
              <a:gdLst/>
              <a:ahLst/>
              <a:cxnLst/>
              <a:rect l="l" t="t" r="r" b="b"/>
              <a:pathLst>
                <a:path w="4020" h="3873" extrusionOk="0">
                  <a:moveTo>
                    <a:pt x="1089" y="458"/>
                  </a:moveTo>
                  <a:lnTo>
                    <a:pt x="3569" y="1094"/>
                  </a:lnTo>
                  <a:lnTo>
                    <a:pt x="3569" y="1094"/>
                  </a:lnTo>
                  <a:lnTo>
                    <a:pt x="2966" y="3412"/>
                  </a:lnTo>
                  <a:lnTo>
                    <a:pt x="2966" y="3412"/>
                  </a:lnTo>
                  <a:lnTo>
                    <a:pt x="462" y="2747"/>
                  </a:lnTo>
                  <a:lnTo>
                    <a:pt x="1089" y="458"/>
                  </a:lnTo>
                  <a:close/>
                  <a:moveTo>
                    <a:pt x="885" y="1"/>
                  </a:moveTo>
                  <a:lnTo>
                    <a:pt x="812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37" y="2840"/>
                  </a:lnTo>
                  <a:lnTo>
                    <a:pt x="0" y="2951"/>
                  </a:lnTo>
                  <a:lnTo>
                    <a:pt x="37" y="3024"/>
                  </a:lnTo>
                  <a:lnTo>
                    <a:pt x="74" y="3061"/>
                  </a:lnTo>
                  <a:lnTo>
                    <a:pt x="185" y="3098"/>
                  </a:lnTo>
                  <a:lnTo>
                    <a:pt x="3061" y="3873"/>
                  </a:lnTo>
                  <a:lnTo>
                    <a:pt x="3135" y="3873"/>
                  </a:lnTo>
                  <a:lnTo>
                    <a:pt x="3209" y="3836"/>
                  </a:lnTo>
                  <a:lnTo>
                    <a:pt x="3282" y="3799"/>
                  </a:lnTo>
                  <a:lnTo>
                    <a:pt x="3319" y="3725"/>
                  </a:lnTo>
                  <a:lnTo>
                    <a:pt x="4020" y="996"/>
                  </a:lnTo>
                  <a:lnTo>
                    <a:pt x="4020" y="923"/>
                  </a:lnTo>
                  <a:lnTo>
                    <a:pt x="3983" y="849"/>
                  </a:lnTo>
                  <a:lnTo>
                    <a:pt x="3946" y="812"/>
                  </a:lnTo>
                  <a:lnTo>
                    <a:pt x="3872" y="775"/>
                  </a:lnTo>
                  <a:lnTo>
                    <a:pt x="99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0" name="Google Shape;4290;p42"/>
            <p:cNvSpPr/>
            <p:nvPr/>
          </p:nvSpPr>
          <p:spPr>
            <a:xfrm>
              <a:off x="6884950" y="4098350"/>
              <a:ext cx="117125" cy="93125"/>
            </a:xfrm>
            <a:custGeom>
              <a:avLst/>
              <a:gdLst/>
              <a:ahLst/>
              <a:cxnLst/>
              <a:rect l="l" t="t" r="r" b="b"/>
              <a:pathLst>
                <a:path w="4685" h="3725" extrusionOk="0">
                  <a:moveTo>
                    <a:pt x="702" y="0"/>
                  </a:moveTo>
                  <a:lnTo>
                    <a:pt x="1" y="2692"/>
                  </a:lnTo>
                  <a:lnTo>
                    <a:pt x="3947" y="3725"/>
                  </a:lnTo>
                  <a:lnTo>
                    <a:pt x="4684" y="1033"/>
                  </a:lnTo>
                  <a:lnTo>
                    <a:pt x="702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1" name="Google Shape;4291;p42"/>
            <p:cNvSpPr/>
            <p:nvPr/>
          </p:nvSpPr>
          <p:spPr>
            <a:xfrm>
              <a:off x="6879425" y="4092800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57" y="451"/>
                  </a:moveTo>
                  <a:lnTo>
                    <a:pt x="4631" y="1387"/>
                  </a:lnTo>
                  <a:lnTo>
                    <a:pt x="4631" y="1387"/>
                  </a:lnTo>
                  <a:lnTo>
                    <a:pt x="4035" y="3709"/>
                  </a:lnTo>
                  <a:lnTo>
                    <a:pt x="451" y="2779"/>
                  </a:lnTo>
                  <a:lnTo>
                    <a:pt x="451" y="2779"/>
                  </a:lnTo>
                  <a:lnTo>
                    <a:pt x="1057" y="451"/>
                  </a:lnTo>
                  <a:close/>
                  <a:moveTo>
                    <a:pt x="886" y="1"/>
                  </a:moveTo>
                  <a:lnTo>
                    <a:pt x="812" y="38"/>
                  </a:lnTo>
                  <a:lnTo>
                    <a:pt x="775" y="75"/>
                  </a:lnTo>
                  <a:lnTo>
                    <a:pt x="738" y="148"/>
                  </a:lnTo>
                  <a:lnTo>
                    <a:pt x="1" y="2877"/>
                  </a:lnTo>
                  <a:lnTo>
                    <a:pt x="1" y="2951"/>
                  </a:lnTo>
                  <a:lnTo>
                    <a:pt x="38" y="3025"/>
                  </a:lnTo>
                  <a:lnTo>
                    <a:pt x="74" y="3062"/>
                  </a:lnTo>
                  <a:lnTo>
                    <a:pt x="148" y="3098"/>
                  </a:lnTo>
                  <a:lnTo>
                    <a:pt x="4131" y="4168"/>
                  </a:lnTo>
                  <a:lnTo>
                    <a:pt x="4205" y="4168"/>
                  </a:lnTo>
                  <a:lnTo>
                    <a:pt x="4278" y="4131"/>
                  </a:lnTo>
                  <a:lnTo>
                    <a:pt x="4352" y="4094"/>
                  </a:lnTo>
                  <a:lnTo>
                    <a:pt x="4389" y="4020"/>
                  </a:lnTo>
                  <a:lnTo>
                    <a:pt x="5090" y="1291"/>
                  </a:lnTo>
                  <a:lnTo>
                    <a:pt x="5090" y="1218"/>
                  </a:lnTo>
                  <a:lnTo>
                    <a:pt x="5053" y="1144"/>
                  </a:lnTo>
                  <a:lnTo>
                    <a:pt x="5016" y="1070"/>
                  </a:lnTo>
                  <a:lnTo>
                    <a:pt x="4942" y="1070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2" name="Google Shape;4292;p42"/>
            <p:cNvSpPr/>
            <p:nvPr/>
          </p:nvSpPr>
          <p:spPr>
            <a:xfrm>
              <a:off x="6779875" y="4070675"/>
              <a:ext cx="89450" cy="86700"/>
            </a:xfrm>
            <a:custGeom>
              <a:avLst/>
              <a:gdLst/>
              <a:ahLst/>
              <a:cxnLst/>
              <a:rect l="l" t="t" r="r" b="b"/>
              <a:pathLst>
                <a:path w="3578" h="3468" extrusionOk="0">
                  <a:moveTo>
                    <a:pt x="701" y="1"/>
                  </a:moveTo>
                  <a:lnTo>
                    <a:pt x="0" y="2693"/>
                  </a:lnTo>
                  <a:lnTo>
                    <a:pt x="2876" y="3467"/>
                  </a:lnTo>
                  <a:lnTo>
                    <a:pt x="3577" y="738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3" name="Google Shape;4293;p42"/>
            <p:cNvSpPr/>
            <p:nvPr/>
          </p:nvSpPr>
          <p:spPr>
            <a:xfrm>
              <a:off x="6774325" y="4065150"/>
              <a:ext cx="100525" cy="96825"/>
            </a:xfrm>
            <a:custGeom>
              <a:avLst/>
              <a:gdLst/>
              <a:ahLst/>
              <a:cxnLst/>
              <a:rect l="l" t="t" r="r" b="b"/>
              <a:pathLst>
                <a:path w="4021" h="3873" extrusionOk="0">
                  <a:moveTo>
                    <a:pt x="1057" y="452"/>
                  </a:moveTo>
                  <a:lnTo>
                    <a:pt x="3562" y="1127"/>
                  </a:lnTo>
                  <a:lnTo>
                    <a:pt x="3562" y="1127"/>
                  </a:lnTo>
                  <a:lnTo>
                    <a:pt x="2964" y="3423"/>
                  </a:lnTo>
                  <a:lnTo>
                    <a:pt x="451" y="2779"/>
                  </a:lnTo>
                  <a:lnTo>
                    <a:pt x="1057" y="452"/>
                  </a:lnTo>
                  <a:close/>
                  <a:moveTo>
                    <a:pt x="886" y="1"/>
                  </a:moveTo>
                  <a:lnTo>
                    <a:pt x="812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1" y="2877"/>
                  </a:lnTo>
                  <a:lnTo>
                    <a:pt x="1" y="2951"/>
                  </a:lnTo>
                  <a:lnTo>
                    <a:pt x="38" y="3024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3062" y="3873"/>
                  </a:lnTo>
                  <a:lnTo>
                    <a:pt x="3135" y="3873"/>
                  </a:lnTo>
                  <a:lnTo>
                    <a:pt x="3209" y="3836"/>
                  </a:lnTo>
                  <a:lnTo>
                    <a:pt x="3246" y="3799"/>
                  </a:lnTo>
                  <a:lnTo>
                    <a:pt x="3283" y="3725"/>
                  </a:lnTo>
                  <a:lnTo>
                    <a:pt x="4020" y="1033"/>
                  </a:lnTo>
                  <a:lnTo>
                    <a:pt x="4020" y="922"/>
                  </a:lnTo>
                  <a:lnTo>
                    <a:pt x="3983" y="849"/>
                  </a:lnTo>
                  <a:lnTo>
                    <a:pt x="3947" y="812"/>
                  </a:lnTo>
                  <a:lnTo>
                    <a:pt x="3873" y="775"/>
                  </a:lnTo>
                  <a:lnTo>
                    <a:pt x="96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4" name="Google Shape;4294;p42"/>
            <p:cNvSpPr/>
            <p:nvPr/>
          </p:nvSpPr>
          <p:spPr>
            <a:xfrm>
              <a:off x="6876675" y="4205275"/>
              <a:ext cx="206525" cy="115275"/>
            </a:xfrm>
            <a:custGeom>
              <a:avLst/>
              <a:gdLst/>
              <a:ahLst/>
              <a:cxnLst/>
              <a:rect l="l" t="t" r="r" b="b"/>
              <a:pathLst>
                <a:path w="8261" h="4611" extrusionOk="0">
                  <a:moveTo>
                    <a:pt x="701" y="1"/>
                  </a:moveTo>
                  <a:lnTo>
                    <a:pt x="0" y="2729"/>
                  </a:lnTo>
                  <a:lnTo>
                    <a:pt x="7560" y="4610"/>
                  </a:lnTo>
                  <a:lnTo>
                    <a:pt x="8260" y="1881"/>
                  </a:lnTo>
                  <a:lnTo>
                    <a:pt x="701" y="1"/>
                  </a:lnTo>
                  <a:close/>
                </a:path>
              </a:pathLst>
            </a:custGeom>
            <a:solidFill>
              <a:srgbClr val="C0EF9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5" name="Google Shape;4295;p42"/>
            <p:cNvSpPr/>
            <p:nvPr/>
          </p:nvSpPr>
          <p:spPr>
            <a:xfrm>
              <a:off x="6871125" y="4200675"/>
              <a:ext cx="216675" cy="124475"/>
            </a:xfrm>
            <a:custGeom>
              <a:avLst/>
              <a:gdLst/>
              <a:ahLst/>
              <a:cxnLst/>
              <a:rect l="l" t="t" r="r" b="b"/>
              <a:pathLst>
                <a:path w="8667" h="4979" extrusionOk="0">
                  <a:moveTo>
                    <a:pt x="1058" y="448"/>
                  </a:moveTo>
                  <a:lnTo>
                    <a:pt x="4647" y="1328"/>
                  </a:lnTo>
                  <a:lnTo>
                    <a:pt x="8207" y="2235"/>
                  </a:lnTo>
                  <a:lnTo>
                    <a:pt x="8207" y="2235"/>
                  </a:lnTo>
                  <a:lnTo>
                    <a:pt x="7612" y="4522"/>
                  </a:lnTo>
                  <a:lnTo>
                    <a:pt x="7612" y="4522"/>
                  </a:lnTo>
                  <a:lnTo>
                    <a:pt x="4057" y="3651"/>
                  </a:lnTo>
                  <a:lnTo>
                    <a:pt x="460" y="2743"/>
                  </a:lnTo>
                  <a:lnTo>
                    <a:pt x="460" y="2743"/>
                  </a:lnTo>
                  <a:lnTo>
                    <a:pt x="1058" y="448"/>
                  </a:lnTo>
                  <a:close/>
                  <a:moveTo>
                    <a:pt x="886" y="0"/>
                  </a:moveTo>
                  <a:lnTo>
                    <a:pt x="812" y="37"/>
                  </a:lnTo>
                  <a:lnTo>
                    <a:pt x="775" y="74"/>
                  </a:lnTo>
                  <a:lnTo>
                    <a:pt x="738" y="148"/>
                  </a:lnTo>
                  <a:lnTo>
                    <a:pt x="1" y="2840"/>
                  </a:lnTo>
                  <a:lnTo>
                    <a:pt x="1" y="2950"/>
                  </a:lnTo>
                  <a:lnTo>
                    <a:pt x="38" y="3024"/>
                  </a:lnTo>
                  <a:lnTo>
                    <a:pt x="75" y="3061"/>
                  </a:lnTo>
                  <a:lnTo>
                    <a:pt x="148" y="3098"/>
                  </a:lnTo>
                  <a:lnTo>
                    <a:pt x="3947" y="4057"/>
                  </a:lnTo>
                  <a:lnTo>
                    <a:pt x="7708" y="4978"/>
                  </a:lnTo>
                  <a:lnTo>
                    <a:pt x="7782" y="4978"/>
                  </a:lnTo>
                  <a:lnTo>
                    <a:pt x="7855" y="4942"/>
                  </a:lnTo>
                  <a:lnTo>
                    <a:pt x="7929" y="4905"/>
                  </a:lnTo>
                  <a:lnTo>
                    <a:pt x="7966" y="4831"/>
                  </a:lnTo>
                  <a:lnTo>
                    <a:pt x="8667" y="2139"/>
                  </a:lnTo>
                  <a:lnTo>
                    <a:pt x="8667" y="2065"/>
                  </a:lnTo>
                  <a:lnTo>
                    <a:pt x="8667" y="1955"/>
                  </a:lnTo>
                  <a:lnTo>
                    <a:pt x="8593" y="1918"/>
                  </a:lnTo>
                  <a:lnTo>
                    <a:pt x="8519" y="1881"/>
                  </a:lnTo>
                  <a:lnTo>
                    <a:pt x="4758" y="922"/>
                  </a:lnTo>
                  <a:lnTo>
                    <a:pt x="96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6" name="Google Shape;4296;p42"/>
            <p:cNvSpPr/>
            <p:nvPr/>
          </p:nvSpPr>
          <p:spPr>
            <a:xfrm>
              <a:off x="6751300" y="4172100"/>
              <a:ext cx="117100" cy="94050"/>
            </a:xfrm>
            <a:custGeom>
              <a:avLst/>
              <a:gdLst/>
              <a:ahLst/>
              <a:cxnLst/>
              <a:rect l="l" t="t" r="r" b="b"/>
              <a:pathLst>
                <a:path w="4684" h="3762" extrusionOk="0">
                  <a:moveTo>
                    <a:pt x="701" y="0"/>
                  </a:moveTo>
                  <a:lnTo>
                    <a:pt x="0" y="2729"/>
                  </a:lnTo>
                  <a:lnTo>
                    <a:pt x="3983" y="3761"/>
                  </a:lnTo>
                  <a:lnTo>
                    <a:pt x="4683" y="1070"/>
                  </a:lnTo>
                  <a:lnTo>
                    <a:pt x="70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7" name="Google Shape;4297;p42"/>
            <p:cNvSpPr/>
            <p:nvPr/>
          </p:nvSpPr>
          <p:spPr>
            <a:xfrm>
              <a:off x="6746675" y="4167475"/>
              <a:ext cx="127250" cy="104200"/>
            </a:xfrm>
            <a:custGeom>
              <a:avLst/>
              <a:gdLst/>
              <a:ahLst/>
              <a:cxnLst/>
              <a:rect l="l" t="t" r="r" b="b"/>
              <a:pathLst>
                <a:path w="5090" h="4168" extrusionOk="0">
                  <a:moveTo>
                    <a:pt x="1055" y="460"/>
                  </a:moveTo>
                  <a:lnTo>
                    <a:pt x="4628" y="1386"/>
                  </a:lnTo>
                  <a:lnTo>
                    <a:pt x="4628" y="1386"/>
                  </a:lnTo>
                  <a:lnTo>
                    <a:pt x="4001" y="3707"/>
                  </a:lnTo>
                  <a:lnTo>
                    <a:pt x="4001" y="3707"/>
                  </a:lnTo>
                  <a:lnTo>
                    <a:pt x="459" y="2747"/>
                  </a:lnTo>
                  <a:lnTo>
                    <a:pt x="459" y="2747"/>
                  </a:lnTo>
                  <a:lnTo>
                    <a:pt x="1055" y="460"/>
                  </a:lnTo>
                  <a:close/>
                  <a:moveTo>
                    <a:pt x="886" y="1"/>
                  </a:moveTo>
                  <a:lnTo>
                    <a:pt x="812" y="38"/>
                  </a:lnTo>
                  <a:lnTo>
                    <a:pt x="738" y="75"/>
                  </a:lnTo>
                  <a:lnTo>
                    <a:pt x="701" y="148"/>
                  </a:lnTo>
                  <a:lnTo>
                    <a:pt x="1" y="2840"/>
                  </a:lnTo>
                  <a:lnTo>
                    <a:pt x="1" y="2951"/>
                  </a:lnTo>
                  <a:lnTo>
                    <a:pt x="1" y="3025"/>
                  </a:lnTo>
                  <a:lnTo>
                    <a:pt x="74" y="3061"/>
                  </a:lnTo>
                  <a:lnTo>
                    <a:pt x="148" y="3098"/>
                  </a:lnTo>
                  <a:lnTo>
                    <a:pt x="4094" y="4131"/>
                  </a:lnTo>
                  <a:lnTo>
                    <a:pt x="4204" y="4168"/>
                  </a:lnTo>
                  <a:lnTo>
                    <a:pt x="4278" y="4131"/>
                  </a:lnTo>
                  <a:lnTo>
                    <a:pt x="4315" y="4057"/>
                  </a:lnTo>
                  <a:lnTo>
                    <a:pt x="4352" y="3983"/>
                  </a:lnTo>
                  <a:lnTo>
                    <a:pt x="5053" y="1291"/>
                  </a:lnTo>
                  <a:lnTo>
                    <a:pt x="5089" y="1218"/>
                  </a:lnTo>
                  <a:lnTo>
                    <a:pt x="5053" y="1144"/>
                  </a:lnTo>
                  <a:lnTo>
                    <a:pt x="4979" y="1070"/>
                  </a:lnTo>
                  <a:lnTo>
                    <a:pt x="4905" y="1033"/>
                  </a:lnTo>
                  <a:lnTo>
                    <a:pt x="95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8" name="Google Shape;4298;p42"/>
            <p:cNvSpPr/>
            <p:nvPr/>
          </p:nvSpPr>
          <p:spPr>
            <a:xfrm>
              <a:off x="5038400" y="3960975"/>
              <a:ext cx="271075" cy="186250"/>
            </a:xfrm>
            <a:custGeom>
              <a:avLst/>
              <a:gdLst/>
              <a:ahLst/>
              <a:cxnLst/>
              <a:rect l="l" t="t" r="r" b="b"/>
              <a:pathLst>
                <a:path w="10843" h="7450" extrusionOk="0">
                  <a:moveTo>
                    <a:pt x="4869" y="1"/>
                  </a:moveTo>
                  <a:lnTo>
                    <a:pt x="4315" y="74"/>
                  </a:lnTo>
                  <a:lnTo>
                    <a:pt x="3799" y="148"/>
                  </a:lnTo>
                  <a:lnTo>
                    <a:pt x="3320" y="259"/>
                  </a:lnTo>
                  <a:lnTo>
                    <a:pt x="2840" y="443"/>
                  </a:lnTo>
                  <a:lnTo>
                    <a:pt x="2398" y="628"/>
                  </a:lnTo>
                  <a:lnTo>
                    <a:pt x="1955" y="849"/>
                  </a:lnTo>
                  <a:lnTo>
                    <a:pt x="1587" y="1070"/>
                  </a:lnTo>
                  <a:lnTo>
                    <a:pt x="1218" y="1328"/>
                  </a:lnTo>
                  <a:lnTo>
                    <a:pt x="923" y="1623"/>
                  </a:lnTo>
                  <a:lnTo>
                    <a:pt x="665" y="1918"/>
                  </a:lnTo>
                  <a:lnTo>
                    <a:pt x="407" y="2250"/>
                  </a:lnTo>
                  <a:lnTo>
                    <a:pt x="222" y="2619"/>
                  </a:lnTo>
                  <a:lnTo>
                    <a:pt x="112" y="2951"/>
                  </a:lnTo>
                  <a:lnTo>
                    <a:pt x="38" y="3319"/>
                  </a:lnTo>
                  <a:lnTo>
                    <a:pt x="1" y="3725"/>
                  </a:lnTo>
                  <a:lnTo>
                    <a:pt x="38" y="4094"/>
                  </a:lnTo>
                  <a:lnTo>
                    <a:pt x="112" y="4463"/>
                  </a:lnTo>
                  <a:lnTo>
                    <a:pt x="222" y="4831"/>
                  </a:lnTo>
                  <a:lnTo>
                    <a:pt x="407" y="5163"/>
                  </a:lnTo>
                  <a:lnTo>
                    <a:pt x="665" y="5495"/>
                  </a:lnTo>
                  <a:lnTo>
                    <a:pt x="923" y="5790"/>
                  </a:lnTo>
                  <a:lnTo>
                    <a:pt x="1218" y="6085"/>
                  </a:lnTo>
                  <a:lnTo>
                    <a:pt x="1587" y="6343"/>
                  </a:lnTo>
                  <a:lnTo>
                    <a:pt x="1955" y="6564"/>
                  </a:lnTo>
                  <a:lnTo>
                    <a:pt x="2398" y="6786"/>
                  </a:lnTo>
                  <a:lnTo>
                    <a:pt x="2840" y="6970"/>
                  </a:lnTo>
                  <a:lnTo>
                    <a:pt x="3320" y="7154"/>
                  </a:lnTo>
                  <a:lnTo>
                    <a:pt x="3799" y="7265"/>
                  </a:lnTo>
                  <a:lnTo>
                    <a:pt x="4315" y="7339"/>
                  </a:lnTo>
                  <a:lnTo>
                    <a:pt x="4869" y="7413"/>
                  </a:lnTo>
                  <a:lnTo>
                    <a:pt x="5422" y="7449"/>
                  </a:lnTo>
                  <a:lnTo>
                    <a:pt x="5975" y="7413"/>
                  </a:lnTo>
                  <a:lnTo>
                    <a:pt x="6491" y="7339"/>
                  </a:lnTo>
                  <a:lnTo>
                    <a:pt x="7007" y="7265"/>
                  </a:lnTo>
                  <a:lnTo>
                    <a:pt x="7524" y="7154"/>
                  </a:lnTo>
                  <a:lnTo>
                    <a:pt x="8003" y="6970"/>
                  </a:lnTo>
                  <a:lnTo>
                    <a:pt x="8445" y="6786"/>
                  </a:lnTo>
                  <a:lnTo>
                    <a:pt x="8851" y="6564"/>
                  </a:lnTo>
                  <a:lnTo>
                    <a:pt x="9257" y="6343"/>
                  </a:lnTo>
                  <a:lnTo>
                    <a:pt x="9589" y="6085"/>
                  </a:lnTo>
                  <a:lnTo>
                    <a:pt x="9884" y="5790"/>
                  </a:lnTo>
                  <a:lnTo>
                    <a:pt x="10179" y="5495"/>
                  </a:lnTo>
                  <a:lnTo>
                    <a:pt x="10400" y="5163"/>
                  </a:lnTo>
                  <a:lnTo>
                    <a:pt x="10584" y="4831"/>
                  </a:lnTo>
                  <a:lnTo>
                    <a:pt x="10732" y="4463"/>
                  </a:lnTo>
                  <a:lnTo>
                    <a:pt x="10806" y="4094"/>
                  </a:lnTo>
                  <a:lnTo>
                    <a:pt x="10842" y="3725"/>
                  </a:lnTo>
                  <a:lnTo>
                    <a:pt x="10806" y="3319"/>
                  </a:lnTo>
                  <a:lnTo>
                    <a:pt x="10732" y="2951"/>
                  </a:lnTo>
                  <a:lnTo>
                    <a:pt x="10584" y="2619"/>
                  </a:lnTo>
                  <a:lnTo>
                    <a:pt x="10400" y="2250"/>
                  </a:lnTo>
                  <a:lnTo>
                    <a:pt x="10179" y="1918"/>
                  </a:lnTo>
                  <a:lnTo>
                    <a:pt x="9884" y="1623"/>
                  </a:lnTo>
                  <a:lnTo>
                    <a:pt x="9589" y="1328"/>
                  </a:lnTo>
                  <a:lnTo>
                    <a:pt x="9257" y="1070"/>
                  </a:lnTo>
                  <a:lnTo>
                    <a:pt x="8851" y="849"/>
                  </a:lnTo>
                  <a:lnTo>
                    <a:pt x="8445" y="628"/>
                  </a:lnTo>
                  <a:lnTo>
                    <a:pt x="8003" y="443"/>
                  </a:lnTo>
                  <a:lnTo>
                    <a:pt x="7524" y="259"/>
                  </a:lnTo>
                  <a:lnTo>
                    <a:pt x="7007" y="148"/>
                  </a:lnTo>
                  <a:lnTo>
                    <a:pt x="6491" y="74"/>
                  </a:lnTo>
                  <a:lnTo>
                    <a:pt x="597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99" name="Google Shape;4299;p42"/>
            <p:cNvSpPr/>
            <p:nvPr/>
          </p:nvSpPr>
          <p:spPr>
            <a:xfrm>
              <a:off x="5118625" y="3691775"/>
              <a:ext cx="109725" cy="378925"/>
            </a:xfrm>
            <a:custGeom>
              <a:avLst/>
              <a:gdLst/>
              <a:ahLst/>
              <a:cxnLst/>
              <a:rect l="l" t="t" r="r" b="b"/>
              <a:pathLst>
                <a:path w="4389" h="15157" extrusionOk="0">
                  <a:moveTo>
                    <a:pt x="0" y="1"/>
                  </a:moveTo>
                  <a:lnTo>
                    <a:pt x="1180" y="15157"/>
                  </a:lnTo>
                  <a:lnTo>
                    <a:pt x="3208" y="15157"/>
                  </a:lnTo>
                  <a:lnTo>
                    <a:pt x="4388" y="1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0" name="Google Shape;4300;p42"/>
            <p:cNvSpPr/>
            <p:nvPr/>
          </p:nvSpPr>
          <p:spPr>
            <a:xfrm>
              <a:off x="5079900" y="3585775"/>
              <a:ext cx="187175" cy="188075"/>
            </a:xfrm>
            <a:custGeom>
              <a:avLst/>
              <a:gdLst/>
              <a:ahLst/>
              <a:cxnLst/>
              <a:rect l="l" t="t" r="r" b="b"/>
              <a:pathLst>
                <a:path w="7487" h="7523" extrusionOk="0">
                  <a:moveTo>
                    <a:pt x="3762" y="0"/>
                  </a:moveTo>
                  <a:lnTo>
                    <a:pt x="3356" y="37"/>
                  </a:lnTo>
                  <a:lnTo>
                    <a:pt x="2987" y="74"/>
                  </a:lnTo>
                  <a:lnTo>
                    <a:pt x="2618" y="185"/>
                  </a:lnTo>
                  <a:lnTo>
                    <a:pt x="2287" y="295"/>
                  </a:lnTo>
                  <a:lnTo>
                    <a:pt x="1955" y="443"/>
                  </a:lnTo>
                  <a:lnTo>
                    <a:pt x="1660" y="627"/>
                  </a:lnTo>
                  <a:lnTo>
                    <a:pt x="1365" y="848"/>
                  </a:lnTo>
                  <a:lnTo>
                    <a:pt x="1107" y="1107"/>
                  </a:lnTo>
                  <a:lnTo>
                    <a:pt x="848" y="1365"/>
                  </a:lnTo>
                  <a:lnTo>
                    <a:pt x="627" y="1660"/>
                  </a:lnTo>
                  <a:lnTo>
                    <a:pt x="443" y="1955"/>
                  </a:lnTo>
                  <a:lnTo>
                    <a:pt x="295" y="2287"/>
                  </a:lnTo>
                  <a:lnTo>
                    <a:pt x="148" y="2655"/>
                  </a:lnTo>
                  <a:lnTo>
                    <a:pt x="74" y="2987"/>
                  </a:lnTo>
                  <a:lnTo>
                    <a:pt x="0" y="3356"/>
                  </a:lnTo>
                  <a:lnTo>
                    <a:pt x="0" y="3762"/>
                  </a:lnTo>
                  <a:lnTo>
                    <a:pt x="0" y="4130"/>
                  </a:lnTo>
                  <a:lnTo>
                    <a:pt x="74" y="4499"/>
                  </a:lnTo>
                  <a:lnTo>
                    <a:pt x="148" y="4868"/>
                  </a:lnTo>
                  <a:lnTo>
                    <a:pt x="295" y="5237"/>
                  </a:lnTo>
                  <a:lnTo>
                    <a:pt x="443" y="5532"/>
                  </a:lnTo>
                  <a:lnTo>
                    <a:pt x="627" y="5863"/>
                  </a:lnTo>
                  <a:lnTo>
                    <a:pt x="848" y="6158"/>
                  </a:lnTo>
                  <a:lnTo>
                    <a:pt x="1107" y="6417"/>
                  </a:lnTo>
                  <a:lnTo>
                    <a:pt x="1365" y="6638"/>
                  </a:lnTo>
                  <a:lnTo>
                    <a:pt x="1660" y="6859"/>
                  </a:lnTo>
                  <a:lnTo>
                    <a:pt x="1955" y="7043"/>
                  </a:lnTo>
                  <a:lnTo>
                    <a:pt x="2287" y="7228"/>
                  </a:lnTo>
                  <a:lnTo>
                    <a:pt x="2618" y="7338"/>
                  </a:lnTo>
                  <a:lnTo>
                    <a:pt x="2987" y="7449"/>
                  </a:lnTo>
                  <a:lnTo>
                    <a:pt x="3356" y="7486"/>
                  </a:lnTo>
                  <a:lnTo>
                    <a:pt x="3762" y="7523"/>
                  </a:lnTo>
                  <a:lnTo>
                    <a:pt x="4130" y="7486"/>
                  </a:lnTo>
                  <a:lnTo>
                    <a:pt x="4499" y="7449"/>
                  </a:lnTo>
                  <a:lnTo>
                    <a:pt x="4868" y="7338"/>
                  </a:lnTo>
                  <a:lnTo>
                    <a:pt x="5200" y="7228"/>
                  </a:lnTo>
                  <a:lnTo>
                    <a:pt x="5532" y="7043"/>
                  </a:lnTo>
                  <a:lnTo>
                    <a:pt x="5864" y="6859"/>
                  </a:lnTo>
                  <a:lnTo>
                    <a:pt x="6122" y="6638"/>
                  </a:lnTo>
                  <a:lnTo>
                    <a:pt x="6417" y="6417"/>
                  </a:lnTo>
                  <a:lnTo>
                    <a:pt x="6638" y="6158"/>
                  </a:lnTo>
                  <a:lnTo>
                    <a:pt x="6859" y="5863"/>
                  </a:lnTo>
                  <a:lnTo>
                    <a:pt x="7044" y="5532"/>
                  </a:lnTo>
                  <a:lnTo>
                    <a:pt x="7191" y="5237"/>
                  </a:lnTo>
                  <a:lnTo>
                    <a:pt x="7339" y="4868"/>
                  </a:lnTo>
                  <a:lnTo>
                    <a:pt x="7412" y="4499"/>
                  </a:lnTo>
                  <a:lnTo>
                    <a:pt x="7486" y="4130"/>
                  </a:lnTo>
                  <a:lnTo>
                    <a:pt x="7486" y="3762"/>
                  </a:lnTo>
                  <a:lnTo>
                    <a:pt x="7486" y="3356"/>
                  </a:lnTo>
                  <a:lnTo>
                    <a:pt x="7412" y="2987"/>
                  </a:lnTo>
                  <a:lnTo>
                    <a:pt x="7339" y="2655"/>
                  </a:lnTo>
                  <a:lnTo>
                    <a:pt x="7191" y="2287"/>
                  </a:lnTo>
                  <a:lnTo>
                    <a:pt x="7044" y="1955"/>
                  </a:lnTo>
                  <a:lnTo>
                    <a:pt x="6859" y="1660"/>
                  </a:lnTo>
                  <a:lnTo>
                    <a:pt x="6638" y="1365"/>
                  </a:lnTo>
                  <a:lnTo>
                    <a:pt x="6417" y="1107"/>
                  </a:lnTo>
                  <a:lnTo>
                    <a:pt x="6122" y="848"/>
                  </a:lnTo>
                  <a:lnTo>
                    <a:pt x="5864" y="627"/>
                  </a:lnTo>
                  <a:lnTo>
                    <a:pt x="5532" y="443"/>
                  </a:lnTo>
                  <a:lnTo>
                    <a:pt x="5200" y="295"/>
                  </a:lnTo>
                  <a:lnTo>
                    <a:pt x="4868" y="185"/>
                  </a:lnTo>
                  <a:lnTo>
                    <a:pt x="4499" y="74"/>
                  </a:lnTo>
                  <a:lnTo>
                    <a:pt x="4130" y="37"/>
                  </a:lnTo>
                  <a:lnTo>
                    <a:pt x="376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1" name="Google Shape;4301;p42"/>
            <p:cNvSpPr/>
            <p:nvPr/>
          </p:nvSpPr>
          <p:spPr>
            <a:xfrm>
              <a:off x="5125075" y="3617125"/>
              <a:ext cx="68250" cy="68225"/>
            </a:xfrm>
            <a:custGeom>
              <a:avLst/>
              <a:gdLst/>
              <a:ahLst/>
              <a:cxnLst/>
              <a:rect l="l" t="t" r="r" b="b"/>
              <a:pathLst>
                <a:path w="2730" h="2729" extrusionOk="0">
                  <a:moveTo>
                    <a:pt x="1365" y="0"/>
                  </a:moveTo>
                  <a:lnTo>
                    <a:pt x="1070" y="37"/>
                  </a:lnTo>
                  <a:lnTo>
                    <a:pt x="811" y="111"/>
                  </a:lnTo>
                  <a:lnTo>
                    <a:pt x="590" y="221"/>
                  </a:lnTo>
                  <a:lnTo>
                    <a:pt x="406" y="406"/>
                  </a:lnTo>
                  <a:lnTo>
                    <a:pt x="221" y="590"/>
                  </a:lnTo>
                  <a:lnTo>
                    <a:pt x="111" y="848"/>
                  </a:lnTo>
                  <a:lnTo>
                    <a:pt x="0" y="1106"/>
                  </a:lnTo>
                  <a:lnTo>
                    <a:pt x="0" y="1364"/>
                  </a:lnTo>
                  <a:lnTo>
                    <a:pt x="0" y="1659"/>
                  </a:lnTo>
                  <a:lnTo>
                    <a:pt x="111" y="1918"/>
                  </a:lnTo>
                  <a:lnTo>
                    <a:pt x="221" y="2139"/>
                  </a:lnTo>
                  <a:lnTo>
                    <a:pt x="406" y="2360"/>
                  </a:lnTo>
                  <a:lnTo>
                    <a:pt x="590" y="2508"/>
                  </a:lnTo>
                  <a:lnTo>
                    <a:pt x="811" y="2655"/>
                  </a:lnTo>
                  <a:lnTo>
                    <a:pt x="1070" y="2729"/>
                  </a:lnTo>
                  <a:lnTo>
                    <a:pt x="1623" y="2729"/>
                  </a:lnTo>
                  <a:lnTo>
                    <a:pt x="1881" y="2655"/>
                  </a:lnTo>
                  <a:lnTo>
                    <a:pt x="2139" y="2508"/>
                  </a:lnTo>
                  <a:lnTo>
                    <a:pt x="2323" y="2360"/>
                  </a:lnTo>
                  <a:lnTo>
                    <a:pt x="2508" y="2139"/>
                  </a:lnTo>
                  <a:lnTo>
                    <a:pt x="2618" y="1918"/>
                  </a:lnTo>
                  <a:lnTo>
                    <a:pt x="2692" y="1659"/>
                  </a:lnTo>
                  <a:lnTo>
                    <a:pt x="2729" y="1364"/>
                  </a:lnTo>
                  <a:lnTo>
                    <a:pt x="2692" y="1106"/>
                  </a:lnTo>
                  <a:lnTo>
                    <a:pt x="2618" y="848"/>
                  </a:lnTo>
                  <a:lnTo>
                    <a:pt x="2508" y="590"/>
                  </a:lnTo>
                  <a:lnTo>
                    <a:pt x="2323" y="406"/>
                  </a:lnTo>
                  <a:lnTo>
                    <a:pt x="2139" y="221"/>
                  </a:lnTo>
                  <a:lnTo>
                    <a:pt x="1881" y="111"/>
                  </a:lnTo>
                  <a:lnTo>
                    <a:pt x="1623" y="37"/>
                  </a:lnTo>
                  <a:lnTo>
                    <a:pt x="1365" y="0"/>
                  </a:lnTo>
                  <a:close/>
                </a:path>
              </a:pathLst>
            </a:custGeom>
            <a:solidFill>
              <a:srgbClr val="646B6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302" name="Google Shape;4302;p42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8">
  <p:cSld name="TITLE_1_1_25">
    <p:spTree>
      <p:nvGrpSpPr>
        <p:cNvPr id="1" name="Shape 43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04" name="Google Shape;4304;p43"/>
          <p:cNvGrpSpPr/>
          <p:nvPr/>
        </p:nvGrpSpPr>
        <p:grpSpPr>
          <a:xfrm>
            <a:off x="-824038" y="-457202"/>
            <a:ext cx="10792063" cy="6096241"/>
            <a:chOff x="238125" y="839800"/>
            <a:chExt cx="7143750" cy="4035375"/>
          </a:xfrm>
        </p:grpSpPr>
        <p:sp>
          <p:nvSpPr>
            <p:cNvPr id="4305" name="Google Shape;4305;p43"/>
            <p:cNvSpPr/>
            <p:nvPr/>
          </p:nvSpPr>
          <p:spPr>
            <a:xfrm>
              <a:off x="788175" y="839800"/>
              <a:ext cx="6044425" cy="4029875"/>
            </a:xfrm>
            <a:custGeom>
              <a:avLst/>
              <a:gdLst/>
              <a:ahLst/>
              <a:cxnLst/>
              <a:rect l="l" t="t" r="r" b="b"/>
              <a:pathLst>
                <a:path w="241777" h="161195" extrusionOk="0">
                  <a:moveTo>
                    <a:pt x="123674" y="18257"/>
                  </a:moveTo>
                  <a:lnTo>
                    <a:pt x="126507" y="18288"/>
                  </a:lnTo>
                  <a:lnTo>
                    <a:pt x="129309" y="18351"/>
                  </a:lnTo>
                  <a:lnTo>
                    <a:pt x="132110" y="18414"/>
                  </a:lnTo>
                  <a:lnTo>
                    <a:pt x="134912" y="18509"/>
                  </a:lnTo>
                  <a:lnTo>
                    <a:pt x="137713" y="18634"/>
                  </a:lnTo>
                  <a:lnTo>
                    <a:pt x="140515" y="18760"/>
                  </a:lnTo>
                  <a:lnTo>
                    <a:pt x="143316" y="18918"/>
                  </a:lnTo>
                  <a:lnTo>
                    <a:pt x="146118" y="19075"/>
                  </a:lnTo>
                  <a:lnTo>
                    <a:pt x="148919" y="19296"/>
                  </a:lnTo>
                  <a:lnTo>
                    <a:pt x="151721" y="19484"/>
                  </a:lnTo>
                  <a:lnTo>
                    <a:pt x="154491" y="19736"/>
                  </a:lnTo>
                  <a:lnTo>
                    <a:pt x="157292" y="19988"/>
                  </a:lnTo>
                  <a:lnTo>
                    <a:pt x="160094" y="20271"/>
                  </a:lnTo>
                  <a:lnTo>
                    <a:pt x="162864" y="20586"/>
                  </a:lnTo>
                  <a:lnTo>
                    <a:pt x="165634" y="20901"/>
                  </a:lnTo>
                  <a:lnTo>
                    <a:pt x="168404" y="21247"/>
                  </a:lnTo>
                  <a:lnTo>
                    <a:pt x="171174" y="21593"/>
                  </a:lnTo>
                  <a:lnTo>
                    <a:pt x="173944" y="21971"/>
                  </a:lnTo>
                  <a:lnTo>
                    <a:pt x="176714" y="22380"/>
                  </a:lnTo>
                  <a:lnTo>
                    <a:pt x="179484" y="22821"/>
                  </a:lnTo>
                  <a:lnTo>
                    <a:pt x="182222" y="23262"/>
                  </a:lnTo>
                  <a:lnTo>
                    <a:pt x="184961" y="23734"/>
                  </a:lnTo>
                  <a:lnTo>
                    <a:pt x="187699" y="24206"/>
                  </a:lnTo>
                  <a:lnTo>
                    <a:pt x="190438" y="24710"/>
                  </a:lnTo>
                  <a:lnTo>
                    <a:pt x="193176" y="25245"/>
                  </a:lnTo>
                  <a:lnTo>
                    <a:pt x="195883" y="25780"/>
                  </a:lnTo>
                  <a:lnTo>
                    <a:pt x="198622" y="26378"/>
                  </a:lnTo>
                  <a:lnTo>
                    <a:pt x="201329" y="26944"/>
                  </a:lnTo>
                  <a:lnTo>
                    <a:pt x="204004" y="27574"/>
                  </a:lnTo>
                  <a:lnTo>
                    <a:pt x="206711" y="28204"/>
                  </a:lnTo>
                  <a:lnTo>
                    <a:pt x="209387" y="28833"/>
                  </a:lnTo>
                  <a:lnTo>
                    <a:pt x="210394" y="29116"/>
                  </a:lnTo>
                  <a:lnTo>
                    <a:pt x="211401" y="29400"/>
                  </a:lnTo>
                  <a:lnTo>
                    <a:pt x="212346" y="29714"/>
                  </a:lnTo>
                  <a:lnTo>
                    <a:pt x="213259" y="30029"/>
                  </a:lnTo>
                  <a:lnTo>
                    <a:pt x="214140" y="30407"/>
                  </a:lnTo>
                  <a:lnTo>
                    <a:pt x="214990" y="30753"/>
                  </a:lnTo>
                  <a:lnTo>
                    <a:pt x="215808" y="31162"/>
                  </a:lnTo>
                  <a:lnTo>
                    <a:pt x="216595" y="31540"/>
                  </a:lnTo>
                  <a:lnTo>
                    <a:pt x="217351" y="31981"/>
                  </a:lnTo>
                  <a:lnTo>
                    <a:pt x="218043" y="32422"/>
                  </a:lnTo>
                  <a:lnTo>
                    <a:pt x="218704" y="32862"/>
                  </a:lnTo>
                  <a:lnTo>
                    <a:pt x="219365" y="33334"/>
                  </a:lnTo>
                  <a:lnTo>
                    <a:pt x="219963" y="33775"/>
                  </a:lnTo>
                  <a:lnTo>
                    <a:pt x="220498" y="34279"/>
                  </a:lnTo>
                  <a:lnTo>
                    <a:pt x="221033" y="34751"/>
                  </a:lnTo>
                  <a:lnTo>
                    <a:pt x="221506" y="35254"/>
                  </a:lnTo>
                  <a:lnTo>
                    <a:pt x="221915" y="35758"/>
                  </a:lnTo>
                  <a:lnTo>
                    <a:pt x="222324" y="36262"/>
                  </a:lnTo>
                  <a:lnTo>
                    <a:pt x="222670" y="36797"/>
                  </a:lnTo>
                  <a:lnTo>
                    <a:pt x="222985" y="37300"/>
                  </a:lnTo>
                  <a:lnTo>
                    <a:pt x="223237" y="37836"/>
                  </a:lnTo>
                  <a:lnTo>
                    <a:pt x="223426" y="38339"/>
                  </a:lnTo>
                  <a:lnTo>
                    <a:pt x="223615" y="38874"/>
                  </a:lnTo>
                  <a:lnTo>
                    <a:pt x="223709" y="39378"/>
                  </a:lnTo>
                  <a:lnTo>
                    <a:pt x="223772" y="39913"/>
                  </a:lnTo>
                  <a:lnTo>
                    <a:pt x="223803" y="40417"/>
                  </a:lnTo>
                  <a:lnTo>
                    <a:pt x="223772" y="40952"/>
                  </a:lnTo>
                  <a:lnTo>
                    <a:pt x="223709" y="41455"/>
                  </a:lnTo>
                  <a:lnTo>
                    <a:pt x="223552" y="41928"/>
                  </a:lnTo>
                  <a:lnTo>
                    <a:pt x="223394" y="42431"/>
                  </a:lnTo>
                  <a:lnTo>
                    <a:pt x="223142" y="42903"/>
                  </a:lnTo>
                  <a:lnTo>
                    <a:pt x="222859" y="43376"/>
                  </a:lnTo>
                  <a:lnTo>
                    <a:pt x="204823" y="70918"/>
                  </a:lnTo>
                  <a:lnTo>
                    <a:pt x="204476" y="71390"/>
                  </a:lnTo>
                  <a:lnTo>
                    <a:pt x="204099" y="71831"/>
                  </a:lnTo>
                  <a:lnTo>
                    <a:pt x="203721" y="72240"/>
                  </a:lnTo>
                  <a:lnTo>
                    <a:pt x="203280" y="72649"/>
                  </a:lnTo>
                  <a:lnTo>
                    <a:pt x="202840" y="73059"/>
                  </a:lnTo>
                  <a:lnTo>
                    <a:pt x="202367" y="73405"/>
                  </a:lnTo>
                  <a:lnTo>
                    <a:pt x="201864" y="73783"/>
                  </a:lnTo>
                  <a:lnTo>
                    <a:pt x="201329" y="74097"/>
                  </a:lnTo>
                  <a:lnTo>
                    <a:pt x="200794" y="74412"/>
                  </a:lnTo>
                  <a:lnTo>
                    <a:pt x="200196" y="74727"/>
                  </a:lnTo>
                  <a:lnTo>
                    <a:pt x="199629" y="75010"/>
                  </a:lnTo>
                  <a:lnTo>
                    <a:pt x="198999" y="75262"/>
                  </a:lnTo>
                  <a:lnTo>
                    <a:pt x="198401" y="75514"/>
                  </a:lnTo>
                  <a:lnTo>
                    <a:pt x="197740" y="75734"/>
                  </a:lnTo>
                  <a:lnTo>
                    <a:pt x="197079" y="75923"/>
                  </a:lnTo>
                  <a:lnTo>
                    <a:pt x="196418" y="76112"/>
                  </a:lnTo>
                  <a:lnTo>
                    <a:pt x="195726" y="76269"/>
                  </a:lnTo>
                  <a:lnTo>
                    <a:pt x="195033" y="76395"/>
                  </a:lnTo>
                  <a:lnTo>
                    <a:pt x="194341" y="76521"/>
                  </a:lnTo>
                  <a:lnTo>
                    <a:pt x="193617" y="76647"/>
                  </a:lnTo>
                  <a:lnTo>
                    <a:pt x="192893" y="76710"/>
                  </a:lnTo>
                  <a:lnTo>
                    <a:pt x="192169" y="76773"/>
                  </a:lnTo>
                  <a:lnTo>
                    <a:pt x="191445" y="76804"/>
                  </a:lnTo>
                  <a:lnTo>
                    <a:pt x="189965" y="76804"/>
                  </a:lnTo>
                  <a:lnTo>
                    <a:pt x="189210" y="76773"/>
                  </a:lnTo>
                  <a:lnTo>
                    <a:pt x="188455" y="76741"/>
                  </a:lnTo>
                  <a:lnTo>
                    <a:pt x="187731" y="76647"/>
                  </a:lnTo>
                  <a:lnTo>
                    <a:pt x="186975" y="76553"/>
                  </a:lnTo>
                  <a:lnTo>
                    <a:pt x="186251" y="76458"/>
                  </a:lnTo>
                  <a:lnTo>
                    <a:pt x="185527" y="76301"/>
                  </a:lnTo>
                  <a:lnTo>
                    <a:pt x="184803" y="76143"/>
                  </a:lnTo>
                  <a:lnTo>
                    <a:pt x="180900" y="75199"/>
                  </a:lnTo>
                  <a:lnTo>
                    <a:pt x="176997" y="74349"/>
                  </a:lnTo>
                  <a:lnTo>
                    <a:pt x="173094" y="73531"/>
                  </a:lnTo>
                  <a:lnTo>
                    <a:pt x="169128" y="72775"/>
                  </a:lnTo>
                  <a:lnTo>
                    <a:pt x="165161" y="72114"/>
                  </a:lnTo>
                  <a:lnTo>
                    <a:pt x="161195" y="71485"/>
                  </a:lnTo>
                  <a:lnTo>
                    <a:pt x="157198" y="70918"/>
                  </a:lnTo>
                  <a:lnTo>
                    <a:pt x="153200" y="70383"/>
                  </a:lnTo>
                  <a:lnTo>
                    <a:pt x="149171" y="69942"/>
                  </a:lnTo>
                  <a:lnTo>
                    <a:pt x="145173" y="69565"/>
                  </a:lnTo>
                  <a:lnTo>
                    <a:pt x="141113" y="69218"/>
                  </a:lnTo>
                  <a:lnTo>
                    <a:pt x="137084" y="68967"/>
                  </a:lnTo>
                  <a:lnTo>
                    <a:pt x="133023" y="68746"/>
                  </a:lnTo>
                  <a:lnTo>
                    <a:pt x="128994" y="68589"/>
                  </a:lnTo>
                  <a:lnTo>
                    <a:pt x="124934" y="68526"/>
                  </a:lnTo>
                  <a:lnTo>
                    <a:pt x="120873" y="68494"/>
                  </a:lnTo>
                  <a:lnTo>
                    <a:pt x="116812" y="68526"/>
                  </a:lnTo>
                  <a:lnTo>
                    <a:pt x="112752" y="68589"/>
                  </a:lnTo>
                  <a:lnTo>
                    <a:pt x="108723" y="68746"/>
                  </a:lnTo>
                  <a:lnTo>
                    <a:pt x="104662" y="68967"/>
                  </a:lnTo>
                  <a:lnTo>
                    <a:pt x="100633" y="69218"/>
                  </a:lnTo>
                  <a:lnTo>
                    <a:pt x="96604" y="69565"/>
                  </a:lnTo>
                  <a:lnTo>
                    <a:pt x="92575" y="69942"/>
                  </a:lnTo>
                  <a:lnTo>
                    <a:pt x="88546" y="70383"/>
                  </a:lnTo>
                  <a:lnTo>
                    <a:pt x="84548" y="70918"/>
                  </a:lnTo>
                  <a:lnTo>
                    <a:pt x="80551" y="71485"/>
                  </a:lnTo>
                  <a:lnTo>
                    <a:pt x="76585" y="72114"/>
                  </a:lnTo>
                  <a:lnTo>
                    <a:pt x="72618" y="72775"/>
                  </a:lnTo>
                  <a:lnTo>
                    <a:pt x="68684" y="73531"/>
                  </a:lnTo>
                  <a:lnTo>
                    <a:pt x="64749" y="74349"/>
                  </a:lnTo>
                  <a:lnTo>
                    <a:pt x="60846" y="75199"/>
                  </a:lnTo>
                  <a:lnTo>
                    <a:pt x="56943" y="76143"/>
                  </a:lnTo>
                  <a:lnTo>
                    <a:pt x="56219" y="76301"/>
                  </a:lnTo>
                  <a:lnTo>
                    <a:pt x="55495" y="76458"/>
                  </a:lnTo>
                  <a:lnTo>
                    <a:pt x="54771" y="76553"/>
                  </a:lnTo>
                  <a:lnTo>
                    <a:pt x="54015" y="76647"/>
                  </a:lnTo>
                  <a:lnTo>
                    <a:pt x="53291" y="76741"/>
                  </a:lnTo>
                  <a:lnTo>
                    <a:pt x="52536" y="76773"/>
                  </a:lnTo>
                  <a:lnTo>
                    <a:pt x="51812" y="76804"/>
                  </a:lnTo>
                  <a:lnTo>
                    <a:pt x="50333" y="76804"/>
                  </a:lnTo>
                  <a:lnTo>
                    <a:pt x="49577" y="76773"/>
                  </a:lnTo>
                  <a:lnTo>
                    <a:pt x="48853" y="76710"/>
                  </a:lnTo>
                  <a:lnTo>
                    <a:pt x="48129" y="76647"/>
                  </a:lnTo>
                  <a:lnTo>
                    <a:pt x="47437" y="76521"/>
                  </a:lnTo>
                  <a:lnTo>
                    <a:pt x="46713" y="76395"/>
                  </a:lnTo>
                  <a:lnTo>
                    <a:pt x="46020" y="76269"/>
                  </a:lnTo>
                  <a:lnTo>
                    <a:pt x="45328" y="76112"/>
                  </a:lnTo>
                  <a:lnTo>
                    <a:pt x="44667" y="75923"/>
                  </a:lnTo>
                  <a:lnTo>
                    <a:pt x="44006" y="75734"/>
                  </a:lnTo>
                  <a:lnTo>
                    <a:pt x="43376" y="75514"/>
                  </a:lnTo>
                  <a:lnTo>
                    <a:pt x="42747" y="75262"/>
                  </a:lnTo>
                  <a:lnTo>
                    <a:pt x="42149" y="75010"/>
                  </a:lnTo>
                  <a:lnTo>
                    <a:pt x="41550" y="74727"/>
                  </a:lnTo>
                  <a:lnTo>
                    <a:pt x="40984" y="74412"/>
                  </a:lnTo>
                  <a:lnTo>
                    <a:pt x="40417" y="74097"/>
                  </a:lnTo>
                  <a:lnTo>
                    <a:pt x="39914" y="73783"/>
                  </a:lnTo>
                  <a:lnTo>
                    <a:pt x="39410" y="73405"/>
                  </a:lnTo>
                  <a:lnTo>
                    <a:pt x="38906" y="73059"/>
                  </a:lnTo>
                  <a:lnTo>
                    <a:pt x="38466" y="72649"/>
                  </a:lnTo>
                  <a:lnTo>
                    <a:pt x="38056" y="72240"/>
                  </a:lnTo>
                  <a:lnTo>
                    <a:pt x="37647" y="71831"/>
                  </a:lnTo>
                  <a:lnTo>
                    <a:pt x="37270" y="71390"/>
                  </a:lnTo>
                  <a:lnTo>
                    <a:pt x="36955" y="70918"/>
                  </a:lnTo>
                  <a:lnTo>
                    <a:pt x="18918" y="43376"/>
                  </a:lnTo>
                  <a:lnTo>
                    <a:pt x="18604" y="42903"/>
                  </a:lnTo>
                  <a:lnTo>
                    <a:pt x="18383" y="42431"/>
                  </a:lnTo>
                  <a:lnTo>
                    <a:pt x="18194" y="41928"/>
                  </a:lnTo>
                  <a:lnTo>
                    <a:pt x="18068" y="41455"/>
                  </a:lnTo>
                  <a:lnTo>
                    <a:pt x="17974" y="40952"/>
                  </a:lnTo>
                  <a:lnTo>
                    <a:pt x="17943" y="40417"/>
                  </a:lnTo>
                  <a:lnTo>
                    <a:pt x="17974" y="39913"/>
                  </a:lnTo>
                  <a:lnTo>
                    <a:pt x="18037" y="39409"/>
                  </a:lnTo>
                  <a:lnTo>
                    <a:pt x="18163" y="38874"/>
                  </a:lnTo>
                  <a:lnTo>
                    <a:pt x="18320" y="38339"/>
                  </a:lnTo>
                  <a:lnTo>
                    <a:pt x="18541" y="37836"/>
                  </a:lnTo>
                  <a:lnTo>
                    <a:pt x="18792" y="37300"/>
                  </a:lnTo>
                  <a:lnTo>
                    <a:pt x="19076" y="36797"/>
                  </a:lnTo>
                  <a:lnTo>
                    <a:pt x="19422" y="36262"/>
                  </a:lnTo>
                  <a:lnTo>
                    <a:pt x="19831" y="35758"/>
                  </a:lnTo>
                  <a:lnTo>
                    <a:pt x="20272" y="35254"/>
                  </a:lnTo>
                  <a:lnTo>
                    <a:pt x="20744" y="34751"/>
                  </a:lnTo>
                  <a:lnTo>
                    <a:pt x="21248" y="34279"/>
                  </a:lnTo>
                  <a:lnTo>
                    <a:pt x="21814" y="33775"/>
                  </a:lnTo>
                  <a:lnTo>
                    <a:pt x="22412" y="33334"/>
                  </a:lnTo>
                  <a:lnTo>
                    <a:pt x="23042" y="32862"/>
                  </a:lnTo>
                  <a:lnTo>
                    <a:pt x="23703" y="32422"/>
                  </a:lnTo>
                  <a:lnTo>
                    <a:pt x="24427" y="31981"/>
                  </a:lnTo>
                  <a:lnTo>
                    <a:pt x="25151" y="31540"/>
                  </a:lnTo>
                  <a:lnTo>
                    <a:pt x="25938" y="31162"/>
                  </a:lnTo>
                  <a:lnTo>
                    <a:pt x="26756" y="30753"/>
                  </a:lnTo>
                  <a:lnTo>
                    <a:pt x="27606" y="30407"/>
                  </a:lnTo>
                  <a:lnTo>
                    <a:pt x="28487" y="30029"/>
                  </a:lnTo>
                  <a:lnTo>
                    <a:pt x="29432" y="29714"/>
                  </a:lnTo>
                  <a:lnTo>
                    <a:pt x="30376" y="29400"/>
                  </a:lnTo>
                  <a:lnTo>
                    <a:pt x="31352" y="29116"/>
                  </a:lnTo>
                  <a:lnTo>
                    <a:pt x="32359" y="28833"/>
                  </a:lnTo>
                  <a:lnTo>
                    <a:pt x="35035" y="28204"/>
                  </a:lnTo>
                  <a:lnTo>
                    <a:pt x="37742" y="27574"/>
                  </a:lnTo>
                  <a:lnTo>
                    <a:pt x="40449" y="26944"/>
                  </a:lnTo>
                  <a:lnTo>
                    <a:pt x="43156" y="26378"/>
                  </a:lnTo>
                  <a:lnTo>
                    <a:pt x="45863" y="25780"/>
                  </a:lnTo>
                  <a:lnTo>
                    <a:pt x="48570" y="25245"/>
                  </a:lnTo>
                  <a:lnTo>
                    <a:pt x="51308" y="24710"/>
                  </a:lnTo>
                  <a:lnTo>
                    <a:pt x="54047" y="24206"/>
                  </a:lnTo>
                  <a:lnTo>
                    <a:pt x="56785" y="23734"/>
                  </a:lnTo>
                  <a:lnTo>
                    <a:pt x="59524" y="23262"/>
                  </a:lnTo>
                  <a:lnTo>
                    <a:pt x="62294" y="22821"/>
                  </a:lnTo>
                  <a:lnTo>
                    <a:pt x="65032" y="22380"/>
                  </a:lnTo>
                  <a:lnTo>
                    <a:pt x="67802" y="21971"/>
                  </a:lnTo>
                  <a:lnTo>
                    <a:pt x="70572" y="21593"/>
                  </a:lnTo>
                  <a:lnTo>
                    <a:pt x="73342" y="21247"/>
                  </a:lnTo>
                  <a:lnTo>
                    <a:pt x="76112" y="20901"/>
                  </a:lnTo>
                  <a:lnTo>
                    <a:pt x="78882" y="20586"/>
                  </a:lnTo>
                  <a:lnTo>
                    <a:pt x="81684" y="20271"/>
                  </a:lnTo>
                  <a:lnTo>
                    <a:pt x="84454" y="19988"/>
                  </a:lnTo>
                  <a:lnTo>
                    <a:pt x="87255" y="19736"/>
                  </a:lnTo>
                  <a:lnTo>
                    <a:pt x="90025" y="19484"/>
                  </a:lnTo>
                  <a:lnTo>
                    <a:pt x="92827" y="19296"/>
                  </a:lnTo>
                  <a:lnTo>
                    <a:pt x="95628" y="19075"/>
                  </a:lnTo>
                  <a:lnTo>
                    <a:pt x="98430" y="18918"/>
                  </a:lnTo>
                  <a:lnTo>
                    <a:pt x="101231" y="18760"/>
                  </a:lnTo>
                  <a:lnTo>
                    <a:pt x="104033" y="18634"/>
                  </a:lnTo>
                  <a:lnTo>
                    <a:pt x="106834" y="18509"/>
                  </a:lnTo>
                  <a:lnTo>
                    <a:pt x="109636" y="18414"/>
                  </a:lnTo>
                  <a:lnTo>
                    <a:pt x="112469" y="18351"/>
                  </a:lnTo>
                  <a:lnTo>
                    <a:pt x="115270" y="18288"/>
                  </a:lnTo>
                  <a:lnTo>
                    <a:pt x="118072" y="18257"/>
                  </a:lnTo>
                  <a:close/>
                  <a:moveTo>
                    <a:pt x="1" y="0"/>
                  </a:moveTo>
                  <a:lnTo>
                    <a:pt x="1" y="161195"/>
                  </a:lnTo>
                  <a:lnTo>
                    <a:pt x="241777" y="161195"/>
                  </a:lnTo>
                  <a:lnTo>
                    <a:pt x="241777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6" name="Google Shape;4306;p43"/>
            <p:cNvSpPr/>
            <p:nvPr/>
          </p:nvSpPr>
          <p:spPr>
            <a:xfrm>
              <a:off x="788175" y="839800"/>
              <a:ext cx="6044425" cy="4029875"/>
            </a:xfrm>
            <a:custGeom>
              <a:avLst/>
              <a:gdLst/>
              <a:ahLst/>
              <a:cxnLst/>
              <a:rect l="l" t="t" r="r" b="b"/>
              <a:pathLst>
                <a:path w="241777" h="161195" fill="none" extrusionOk="0">
                  <a:moveTo>
                    <a:pt x="1" y="0"/>
                  </a:moveTo>
                  <a:lnTo>
                    <a:pt x="1" y="161195"/>
                  </a:lnTo>
                  <a:lnTo>
                    <a:pt x="241777" y="161195"/>
                  </a:lnTo>
                  <a:lnTo>
                    <a:pt x="241777" y="0"/>
                  </a:ln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7" name="Google Shape;4307;p43"/>
            <p:cNvSpPr/>
            <p:nvPr/>
          </p:nvSpPr>
          <p:spPr>
            <a:xfrm>
              <a:off x="1236725" y="1296200"/>
              <a:ext cx="5146550" cy="1463725"/>
            </a:xfrm>
            <a:custGeom>
              <a:avLst/>
              <a:gdLst/>
              <a:ahLst/>
              <a:cxnLst/>
              <a:rect l="l" t="t" r="r" b="b"/>
              <a:pathLst>
                <a:path w="205862" h="58549" fill="none" extrusionOk="0">
                  <a:moveTo>
                    <a:pt x="204917" y="25120"/>
                  </a:moveTo>
                  <a:lnTo>
                    <a:pt x="204917" y="25120"/>
                  </a:lnTo>
                  <a:lnTo>
                    <a:pt x="186881" y="52662"/>
                  </a:lnTo>
                  <a:lnTo>
                    <a:pt x="186881" y="52662"/>
                  </a:lnTo>
                  <a:lnTo>
                    <a:pt x="186534" y="53134"/>
                  </a:lnTo>
                  <a:lnTo>
                    <a:pt x="186157" y="53575"/>
                  </a:lnTo>
                  <a:lnTo>
                    <a:pt x="185779" y="53984"/>
                  </a:lnTo>
                  <a:lnTo>
                    <a:pt x="185338" y="54393"/>
                  </a:lnTo>
                  <a:lnTo>
                    <a:pt x="184898" y="54803"/>
                  </a:lnTo>
                  <a:lnTo>
                    <a:pt x="184425" y="55149"/>
                  </a:lnTo>
                  <a:lnTo>
                    <a:pt x="183922" y="55527"/>
                  </a:lnTo>
                  <a:lnTo>
                    <a:pt x="183387" y="55841"/>
                  </a:lnTo>
                  <a:lnTo>
                    <a:pt x="182852" y="56156"/>
                  </a:lnTo>
                  <a:lnTo>
                    <a:pt x="182254" y="56471"/>
                  </a:lnTo>
                  <a:lnTo>
                    <a:pt x="181687" y="56754"/>
                  </a:lnTo>
                  <a:lnTo>
                    <a:pt x="181057" y="57006"/>
                  </a:lnTo>
                  <a:lnTo>
                    <a:pt x="180459" y="57258"/>
                  </a:lnTo>
                  <a:lnTo>
                    <a:pt x="179798" y="57478"/>
                  </a:lnTo>
                  <a:lnTo>
                    <a:pt x="179137" y="57667"/>
                  </a:lnTo>
                  <a:lnTo>
                    <a:pt x="178476" y="57856"/>
                  </a:lnTo>
                  <a:lnTo>
                    <a:pt x="177784" y="58013"/>
                  </a:lnTo>
                  <a:lnTo>
                    <a:pt x="177091" y="58139"/>
                  </a:lnTo>
                  <a:lnTo>
                    <a:pt x="176399" y="58265"/>
                  </a:lnTo>
                  <a:lnTo>
                    <a:pt x="175675" y="58391"/>
                  </a:lnTo>
                  <a:lnTo>
                    <a:pt x="174951" y="58454"/>
                  </a:lnTo>
                  <a:lnTo>
                    <a:pt x="174227" y="58517"/>
                  </a:lnTo>
                  <a:lnTo>
                    <a:pt x="173503" y="58548"/>
                  </a:lnTo>
                  <a:lnTo>
                    <a:pt x="172747" y="58548"/>
                  </a:lnTo>
                  <a:lnTo>
                    <a:pt x="172023" y="58548"/>
                  </a:lnTo>
                  <a:lnTo>
                    <a:pt x="171268" y="58517"/>
                  </a:lnTo>
                  <a:lnTo>
                    <a:pt x="170513" y="58485"/>
                  </a:lnTo>
                  <a:lnTo>
                    <a:pt x="169789" y="58391"/>
                  </a:lnTo>
                  <a:lnTo>
                    <a:pt x="169033" y="58297"/>
                  </a:lnTo>
                  <a:lnTo>
                    <a:pt x="168309" y="58202"/>
                  </a:lnTo>
                  <a:lnTo>
                    <a:pt x="167585" y="58045"/>
                  </a:lnTo>
                  <a:lnTo>
                    <a:pt x="166861" y="57887"/>
                  </a:lnTo>
                  <a:lnTo>
                    <a:pt x="166861" y="57887"/>
                  </a:lnTo>
                  <a:lnTo>
                    <a:pt x="162958" y="56943"/>
                  </a:lnTo>
                  <a:lnTo>
                    <a:pt x="159055" y="56093"/>
                  </a:lnTo>
                  <a:lnTo>
                    <a:pt x="155152" y="55275"/>
                  </a:lnTo>
                  <a:lnTo>
                    <a:pt x="151186" y="54519"/>
                  </a:lnTo>
                  <a:lnTo>
                    <a:pt x="147219" y="53858"/>
                  </a:lnTo>
                  <a:lnTo>
                    <a:pt x="143253" y="53229"/>
                  </a:lnTo>
                  <a:lnTo>
                    <a:pt x="139256" y="52662"/>
                  </a:lnTo>
                  <a:lnTo>
                    <a:pt x="135258" y="52127"/>
                  </a:lnTo>
                  <a:lnTo>
                    <a:pt x="131229" y="51686"/>
                  </a:lnTo>
                  <a:lnTo>
                    <a:pt x="127231" y="51309"/>
                  </a:lnTo>
                  <a:lnTo>
                    <a:pt x="123171" y="50962"/>
                  </a:lnTo>
                  <a:lnTo>
                    <a:pt x="119142" y="50711"/>
                  </a:lnTo>
                  <a:lnTo>
                    <a:pt x="115081" y="50490"/>
                  </a:lnTo>
                  <a:lnTo>
                    <a:pt x="111052" y="50333"/>
                  </a:lnTo>
                  <a:lnTo>
                    <a:pt x="106992" y="50270"/>
                  </a:lnTo>
                  <a:lnTo>
                    <a:pt x="102931" y="50238"/>
                  </a:lnTo>
                  <a:lnTo>
                    <a:pt x="98870" y="50270"/>
                  </a:lnTo>
                  <a:lnTo>
                    <a:pt x="94810" y="50333"/>
                  </a:lnTo>
                  <a:lnTo>
                    <a:pt x="90781" y="50490"/>
                  </a:lnTo>
                  <a:lnTo>
                    <a:pt x="86720" y="50711"/>
                  </a:lnTo>
                  <a:lnTo>
                    <a:pt x="82691" y="50962"/>
                  </a:lnTo>
                  <a:lnTo>
                    <a:pt x="78662" y="51309"/>
                  </a:lnTo>
                  <a:lnTo>
                    <a:pt x="74633" y="51686"/>
                  </a:lnTo>
                  <a:lnTo>
                    <a:pt x="70604" y="52127"/>
                  </a:lnTo>
                  <a:lnTo>
                    <a:pt x="66606" y="52662"/>
                  </a:lnTo>
                  <a:lnTo>
                    <a:pt x="62609" y="53229"/>
                  </a:lnTo>
                  <a:lnTo>
                    <a:pt x="58643" y="53858"/>
                  </a:lnTo>
                  <a:lnTo>
                    <a:pt x="54676" y="54519"/>
                  </a:lnTo>
                  <a:lnTo>
                    <a:pt x="50742" y="55275"/>
                  </a:lnTo>
                  <a:lnTo>
                    <a:pt x="46807" y="56093"/>
                  </a:lnTo>
                  <a:lnTo>
                    <a:pt x="42904" y="56943"/>
                  </a:lnTo>
                  <a:lnTo>
                    <a:pt x="39001" y="57887"/>
                  </a:lnTo>
                  <a:lnTo>
                    <a:pt x="39001" y="57887"/>
                  </a:lnTo>
                  <a:lnTo>
                    <a:pt x="38277" y="58045"/>
                  </a:lnTo>
                  <a:lnTo>
                    <a:pt x="37553" y="58202"/>
                  </a:lnTo>
                  <a:lnTo>
                    <a:pt x="36829" y="58297"/>
                  </a:lnTo>
                  <a:lnTo>
                    <a:pt x="36073" y="58391"/>
                  </a:lnTo>
                  <a:lnTo>
                    <a:pt x="35349" y="58485"/>
                  </a:lnTo>
                  <a:lnTo>
                    <a:pt x="34594" y="58517"/>
                  </a:lnTo>
                  <a:lnTo>
                    <a:pt x="33870" y="58548"/>
                  </a:lnTo>
                  <a:lnTo>
                    <a:pt x="33115" y="58548"/>
                  </a:lnTo>
                  <a:lnTo>
                    <a:pt x="32391" y="58548"/>
                  </a:lnTo>
                  <a:lnTo>
                    <a:pt x="31635" y="58517"/>
                  </a:lnTo>
                  <a:lnTo>
                    <a:pt x="30911" y="58454"/>
                  </a:lnTo>
                  <a:lnTo>
                    <a:pt x="30187" y="58391"/>
                  </a:lnTo>
                  <a:lnTo>
                    <a:pt x="29495" y="58265"/>
                  </a:lnTo>
                  <a:lnTo>
                    <a:pt x="28771" y="58139"/>
                  </a:lnTo>
                  <a:lnTo>
                    <a:pt x="28078" y="58013"/>
                  </a:lnTo>
                  <a:lnTo>
                    <a:pt x="27386" y="57856"/>
                  </a:lnTo>
                  <a:lnTo>
                    <a:pt x="26725" y="57667"/>
                  </a:lnTo>
                  <a:lnTo>
                    <a:pt x="26064" y="57478"/>
                  </a:lnTo>
                  <a:lnTo>
                    <a:pt x="25434" y="57258"/>
                  </a:lnTo>
                  <a:lnTo>
                    <a:pt x="24805" y="57006"/>
                  </a:lnTo>
                  <a:lnTo>
                    <a:pt x="24207" y="56754"/>
                  </a:lnTo>
                  <a:lnTo>
                    <a:pt x="23608" y="56471"/>
                  </a:lnTo>
                  <a:lnTo>
                    <a:pt x="23042" y="56156"/>
                  </a:lnTo>
                  <a:lnTo>
                    <a:pt x="22475" y="55841"/>
                  </a:lnTo>
                  <a:lnTo>
                    <a:pt x="21972" y="55527"/>
                  </a:lnTo>
                  <a:lnTo>
                    <a:pt x="21468" y="55149"/>
                  </a:lnTo>
                  <a:lnTo>
                    <a:pt x="20964" y="54803"/>
                  </a:lnTo>
                  <a:lnTo>
                    <a:pt x="20524" y="54393"/>
                  </a:lnTo>
                  <a:lnTo>
                    <a:pt x="20114" y="53984"/>
                  </a:lnTo>
                  <a:lnTo>
                    <a:pt x="19705" y="53575"/>
                  </a:lnTo>
                  <a:lnTo>
                    <a:pt x="19328" y="53134"/>
                  </a:lnTo>
                  <a:lnTo>
                    <a:pt x="19013" y="52662"/>
                  </a:lnTo>
                  <a:lnTo>
                    <a:pt x="19013" y="52662"/>
                  </a:lnTo>
                  <a:lnTo>
                    <a:pt x="976" y="25120"/>
                  </a:lnTo>
                  <a:lnTo>
                    <a:pt x="976" y="25120"/>
                  </a:lnTo>
                  <a:lnTo>
                    <a:pt x="662" y="24647"/>
                  </a:lnTo>
                  <a:lnTo>
                    <a:pt x="441" y="24175"/>
                  </a:lnTo>
                  <a:lnTo>
                    <a:pt x="252" y="23672"/>
                  </a:lnTo>
                  <a:lnTo>
                    <a:pt x="126" y="23199"/>
                  </a:lnTo>
                  <a:lnTo>
                    <a:pt x="32" y="22696"/>
                  </a:lnTo>
                  <a:lnTo>
                    <a:pt x="1" y="22161"/>
                  </a:lnTo>
                  <a:lnTo>
                    <a:pt x="32" y="21657"/>
                  </a:lnTo>
                  <a:lnTo>
                    <a:pt x="95" y="21153"/>
                  </a:lnTo>
                  <a:lnTo>
                    <a:pt x="221" y="20618"/>
                  </a:lnTo>
                  <a:lnTo>
                    <a:pt x="378" y="20083"/>
                  </a:lnTo>
                  <a:lnTo>
                    <a:pt x="599" y="19580"/>
                  </a:lnTo>
                  <a:lnTo>
                    <a:pt x="850" y="19044"/>
                  </a:lnTo>
                  <a:lnTo>
                    <a:pt x="1134" y="18541"/>
                  </a:lnTo>
                  <a:lnTo>
                    <a:pt x="1480" y="18006"/>
                  </a:lnTo>
                  <a:lnTo>
                    <a:pt x="1889" y="17502"/>
                  </a:lnTo>
                  <a:lnTo>
                    <a:pt x="2330" y="16998"/>
                  </a:lnTo>
                  <a:lnTo>
                    <a:pt x="2802" y="16495"/>
                  </a:lnTo>
                  <a:lnTo>
                    <a:pt x="3306" y="16023"/>
                  </a:lnTo>
                  <a:lnTo>
                    <a:pt x="3872" y="15519"/>
                  </a:lnTo>
                  <a:lnTo>
                    <a:pt x="4470" y="15078"/>
                  </a:lnTo>
                  <a:lnTo>
                    <a:pt x="5100" y="14606"/>
                  </a:lnTo>
                  <a:lnTo>
                    <a:pt x="5761" y="14166"/>
                  </a:lnTo>
                  <a:lnTo>
                    <a:pt x="6485" y="13725"/>
                  </a:lnTo>
                  <a:lnTo>
                    <a:pt x="7209" y="13284"/>
                  </a:lnTo>
                  <a:lnTo>
                    <a:pt x="7996" y="12906"/>
                  </a:lnTo>
                  <a:lnTo>
                    <a:pt x="8814" y="12497"/>
                  </a:lnTo>
                  <a:lnTo>
                    <a:pt x="9664" y="12151"/>
                  </a:lnTo>
                  <a:lnTo>
                    <a:pt x="10545" y="11773"/>
                  </a:lnTo>
                  <a:lnTo>
                    <a:pt x="11490" y="11458"/>
                  </a:lnTo>
                  <a:lnTo>
                    <a:pt x="12434" y="11144"/>
                  </a:lnTo>
                  <a:lnTo>
                    <a:pt x="13410" y="10860"/>
                  </a:lnTo>
                  <a:lnTo>
                    <a:pt x="14417" y="10577"/>
                  </a:lnTo>
                  <a:lnTo>
                    <a:pt x="14417" y="10577"/>
                  </a:lnTo>
                  <a:lnTo>
                    <a:pt x="17093" y="9948"/>
                  </a:lnTo>
                  <a:lnTo>
                    <a:pt x="19800" y="9318"/>
                  </a:lnTo>
                  <a:lnTo>
                    <a:pt x="22507" y="8688"/>
                  </a:lnTo>
                  <a:lnTo>
                    <a:pt x="25214" y="8122"/>
                  </a:lnTo>
                  <a:lnTo>
                    <a:pt x="27921" y="7524"/>
                  </a:lnTo>
                  <a:lnTo>
                    <a:pt x="30628" y="6989"/>
                  </a:lnTo>
                  <a:lnTo>
                    <a:pt x="33366" y="6454"/>
                  </a:lnTo>
                  <a:lnTo>
                    <a:pt x="36105" y="5950"/>
                  </a:lnTo>
                  <a:lnTo>
                    <a:pt x="38843" y="5478"/>
                  </a:lnTo>
                  <a:lnTo>
                    <a:pt x="41582" y="5006"/>
                  </a:lnTo>
                  <a:lnTo>
                    <a:pt x="44352" y="4565"/>
                  </a:lnTo>
                  <a:lnTo>
                    <a:pt x="47090" y="4124"/>
                  </a:lnTo>
                  <a:lnTo>
                    <a:pt x="49860" y="3715"/>
                  </a:lnTo>
                  <a:lnTo>
                    <a:pt x="52630" y="3337"/>
                  </a:lnTo>
                  <a:lnTo>
                    <a:pt x="55400" y="2991"/>
                  </a:lnTo>
                  <a:lnTo>
                    <a:pt x="58170" y="2645"/>
                  </a:lnTo>
                  <a:lnTo>
                    <a:pt x="60940" y="2330"/>
                  </a:lnTo>
                  <a:lnTo>
                    <a:pt x="63742" y="2015"/>
                  </a:lnTo>
                  <a:lnTo>
                    <a:pt x="66512" y="1732"/>
                  </a:lnTo>
                  <a:lnTo>
                    <a:pt x="69313" y="1480"/>
                  </a:lnTo>
                  <a:lnTo>
                    <a:pt x="72083" y="1228"/>
                  </a:lnTo>
                  <a:lnTo>
                    <a:pt x="74885" y="1040"/>
                  </a:lnTo>
                  <a:lnTo>
                    <a:pt x="77686" y="819"/>
                  </a:lnTo>
                  <a:lnTo>
                    <a:pt x="80488" y="662"/>
                  </a:lnTo>
                  <a:lnTo>
                    <a:pt x="83289" y="504"/>
                  </a:lnTo>
                  <a:lnTo>
                    <a:pt x="86091" y="378"/>
                  </a:lnTo>
                  <a:lnTo>
                    <a:pt x="88892" y="253"/>
                  </a:lnTo>
                  <a:lnTo>
                    <a:pt x="91694" y="158"/>
                  </a:lnTo>
                  <a:lnTo>
                    <a:pt x="94527" y="95"/>
                  </a:lnTo>
                  <a:lnTo>
                    <a:pt x="97328" y="32"/>
                  </a:lnTo>
                  <a:lnTo>
                    <a:pt x="100130" y="1"/>
                  </a:lnTo>
                  <a:lnTo>
                    <a:pt x="102931" y="1"/>
                  </a:lnTo>
                  <a:lnTo>
                    <a:pt x="105732" y="1"/>
                  </a:lnTo>
                  <a:lnTo>
                    <a:pt x="108565" y="32"/>
                  </a:lnTo>
                  <a:lnTo>
                    <a:pt x="111367" y="95"/>
                  </a:lnTo>
                  <a:lnTo>
                    <a:pt x="114168" y="158"/>
                  </a:lnTo>
                  <a:lnTo>
                    <a:pt x="116970" y="253"/>
                  </a:lnTo>
                  <a:lnTo>
                    <a:pt x="119771" y="378"/>
                  </a:lnTo>
                  <a:lnTo>
                    <a:pt x="122573" y="504"/>
                  </a:lnTo>
                  <a:lnTo>
                    <a:pt x="125374" y="662"/>
                  </a:lnTo>
                  <a:lnTo>
                    <a:pt x="128176" y="819"/>
                  </a:lnTo>
                  <a:lnTo>
                    <a:pt x="130977" y="1040"/>
                  </a:lnTo>
                  <a:lnTo>
                    <a:pt x="133779" y="1228"/>
                  </a:lnTo>
                  <a:lnTo>
                    <a:pt x="136549" y="1480"/>
                  </a:lnTo>
                  <a:lnTo>
                    <a:pt x="139350" y="1732"/>
                  </a:lnTo>
                  <a:lnTo>
                    <a:pt x="142152" y="2015"/>
                  </a:lnTo>
                  <a:lnTo>
                    <a:pt x="144922" y="2330"/>
                  </a:lnTo>
                  <a:lnTo>
                    <a:pt x="147692" y="2645"/>
                  </a:lnTo>
                  <a:lnTo>
                    <a:pt x="150462" y="2991"/>
                  </a:lnTo>
                  <a:lnTo>
                    <a:pt x="153232" y="3337"/>
                  </a:lnTo>
                  <a:lnTo>
                    <a:pt x="156002" y="3715"/>
                  </a:lnTo>
                  <a:lnTo>
                    <a:pt x="158772" y="4124"/>
                  </a:lnTo>
                  <a:lnTo>
                    <a:pt x="161542" y="4565"/>
                  </a:lnTo>
                  <a:lnTo>
                    <a:pt x="164280" y="5006"/>
                  </a:lnTo>
                  <a:lnTo>
                    <a:pt x="167019" y="5478"/>
                  </a:lnTo>
                  <a:lnTo>
                    <a:pt x="169757" y="5950"/>
                  </a:lnTo>
                  <a:lnTo>
                    <a:pt x="172496" y="6454"/>
                  </a:lnTo>
                  <a:lnTo>
                    <a:pt x="175234" y="6989"/>
                  </a:lnTo>
                  <a:lnTo>
                    <a:pt x="177941" y="7524"/>
                  </a:lnTo>
                  <a:lnTo>
                    <a:pt x="180680" y="8122"/>
                  </a:lnTo>
                  <a:lnTo>
                    <a:pt x="183387" y="8688"/>
                  </a:lnTo>
                  <a:lnTo>
                    <a:pt x="186062" y="9318"/>
                  </a:lnTo>
                  <a:lnTo>
                    <a:pt x="188769" y="9948"/>
                  </a:lnTo>
                  <a:lnTo>
                    <a:pt x="191445" y="10577"/>
                  </a:lnTo>
                  <a:lnTo>
                    <a:pt x="191445" y="10577"/>
                  </a:lnTo>
                  <a:lnTo>
                    <a:pt x="192452" y="10860"/>
                  </a:lnTo>
                  <a:lnTo>
                    <a:pt x="193459" y="11144"/>
                  </a:lnTo>
                  <a:lnTo>
                    <a:pt x="194404" y="11458"/>
                  </a:lnTo>
                  <a:lnTo>
                    <a:pt x="195317" y="11773"/>
                  </a:lnTo>
                  <a:lnTo>
                    <a:pt x="196198" y="12151"/>
                  </a:lnTo>
                  <a:lnTo>
                    <a:pt x="197048" y="12497"/>
                  </a:lnTo>
                  <a:lnTo>
                    <a:pt x="197866" y="12906"/>
                  </a:lnTo>
                  <a:lnTo>
                    <a:pt x="198653" y="13284"/>
                  </a:lnTo>
                  <a:lnTo>
                    <a:pt x="199409" y="13725"/>
                  </a:lnTo>
                  <a:lnTo>
                    <a:pt x="200101" y="14166"/>
                  </a:lnTo>
                  <a:lnTo>
                    <a:pt x="200762" y="14606"/>
                  </a:lnTo>
                  <a:lnTo>
                    <a:pt x="201423" y="15078"/>
                  </a:lnTo>
                  <a:lnTo>
                    <a:pt x="202021" y="15519"/>
                  </a:lnTo>
                  <a:lnTo>
                    <a:pt x="202556" y="16023"/>
                  </a:lnTo>
                  <a:lnTo>
                    <a:pt x="203091" y="16495"/>
                  </a:lnTo>
                  <a:lnTo>
                    <a:pt x="203564" y="16998"/>
                  </a:lnTo>
                  <a:lnTo>
                    <a:pt x="203973" y="17502"/>
                  </a:lnTo>
                  <a:lnTo>
                    <a:pt x="204382" y="18006"/>
                  </a:lnTo>
                  <a:lnTo>
                    <a:pt x="204728" y="18541"/>
                  </a:lnTo>
                  <a:lnTo>
                    <a:pt x="205043" y="19044"/>
                  </a:lnTo>
                  <a:lnTo>
                    <a:pt x="205295" y="19580"/>
                  </a:lnTo>
                  <a:lnTo>
                    <a:pt x="205484" y="20083"/>
                  </a:lnTo>
                  <a:lnTo>
                    <a:pt x="205673" y="20618"/>
                  </a:lnTo>
                  <a:lnTo>
                    <a:pt x="205767" y="21122"/>
                  </a:lnTo>
                  <a:lnTo>
                    <a:pt x="205830" y="21657"/>
                  </a:lnTo>
                  <a:lnTo>
                    <a:pt x="205861" y="22161"/>
                  </a:lnTo>
                  <a:lnTo>
                    <a:pt x="205830" y="22696"/>
                  </a:lnTo>
                  <a:lnTo>
                    <a:pt x="205767" y="23199"/>
                  </a:lnTo>
                  <a:lnTo>
                    <a:pt x="205610" y="23672"/>
                  </a:lnTo>
                  <a:lnTo>
                    <a:pt x="205452" y="24175"/>
                  </a:lnTo>
                  <a:lnTo>
                    <a:pt x="205200" y="24647"/>
                  </a:lnTo>
                  <a:lnTo>
                    <a:pt x="204917" y="25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8" name="Google Shape;4308;p43"/>
            <p:cNvSpPr/>
            <p:nvPr/>
          </p:nvSpPr>
          <p:spPr>
            <a:xfrm>
              <a:off x="1190300" y="1263950"/>
              <a:ext cx="5239400" cy="1528225"/>
            </a:xfrm>
            <a:custGeom>
              <a:avLst/>
              <a:gdLst/>
              <a:ahLst/>
              <a:cxnLst/>
              <a:rect l="l" t="t" r="r" b="b"/>
              <a:pathLst>
                <a:path w="209576" h="61129" extrusionOk="0">
                  <a:moveTo>
                    <a:pt x="107621" y="2581"/>
                  </a:moveTo>
                  <a:lnTo>
                    <a:pt x="110422" y="2613"/>
                  </a:lnTo>
                  <a:lnTo>
                    <a:pt x="113224" y="2676"/>
                  </a:lnTo>
                  <a:lnTo>
                    <a:pt x="116025" y="2739"/>
                  </a:lnTo>
                  <a:lnTo>
                    <a:pt x="118827" y="2833"/>
                  </a:lnTo>
                  <a:lnTo>
                    <a:pt x="121628" y="2928"/>
                  </a:lnTo>
                  <a:lnTo>
                    <a:pt x="124430" y="3085"/>
                  </a:lnTo>
                  <a:lnTo>
                    <a:pt x="127231" y="3242"/>
                  </a:lnTo>
                  <a:lnTo>
                    <a:pt x="130001" y="3400"/>
                  </a:lnTo>
                  <a:lnTo>
                    <a:pt x="132803" y="3620"/>
                  </a:lnTo>
                  <a:lnTo>
                    <a:pt x="135573" y="3809"/>
                  </a:lnTo>
                  <a:lnTo>
                    <a:pt x="138343" y="4061"/>
                  </a:lnTo>
                  <a:lnTo>
                    <a:pt x="141113" y="4313"/>
                  </a:lnTo>
                  <a:lnTo>
                    <a:pt x="143883" y="4596"/>
                  </a:lnTo>
                  <a:lnTo>
                    <a:pt x="146653" y="4879"/>
                  </a:lnTo>
                  <a:lnTo>
                    <a:pt x="149391" y="5225"/>
                  </a:lnTo>
                  <a:lnTo>
                    <a:pt x="152161" y="5540"/>
                  </a:lnTo>
                  <a:lnTo>
                    <a:pt x="154900" y="5918"/>
                  </a:lnTo>
                  <a:lnTo>
                    <a:pt x="157638" y="6296"/>
                  </a:lnTo>
                  <a:lnTo>
                    <a:pt x="160377" y="6705"/>
                  </a:lnTo>
                  <a:lnTo>
                    <a:pt x="163084" y="7114"/>
                  </a:lnTo>
                  <a:lnTo>
                    <a:pt x="165822" y="7555"/>
                  </a:lnTo>
                  <a:lnTo>
                    <a:pt x="168529" y="8027"/>
                  </a:lnTo>
                  <a:lnTo>
                    <a:pt x="171236" y="8499"/>
                  </a:lnTo>
                  <a:lnTo>
                    <a:pt x="173943" y="9003"/>
                  </a:lnTo>
                  <a:lnTo>
                    <a:pt x="176650" y="9538"/>
                  </a:lnTo>
                  <a:lnTo>
                    <a:pt x="179326" y="10073"/>
                  </a:lnTo>
                  <a:lnTo>
                    <a:pt x="182033" y="10639"/>
                  </a:lnTo>
                  <a:lnTo>
                    <a:pt x="184709" y="11238"/>
                  </a:lnTo>
                  <a:lnTo>
                    <a:pt x="187353" y="11836"/>
                  </a:lnTo>
                  <a:lnTo>
                    <a:pt x="190028" y="12465"/>
                  </a:lnTo>
                  <a:lnTo>
                    <a:pt x="192672" y="13095"/>
                  </a:lnTo>
                  <a:lnTo>
                    <a:pt x="193743" y="13378"/>
                  </a:lnTo>
                  <a:lnTo>
                    <a:pt x="194781" y="13693"/>
                  </a:lnTo>
                  <a:lnTo>
                    <a:pt x="195789" y="14039"/>
                  </a:lnTo>
                  <a:lnTo>
                    <a:pt x="196764" y="14385"/>
                  </a:lnTo>
                  <a:lnTo>
                    <a:pt x="197677" y="14794"/>
                  </a:lnTo>
                  <a:lnTo>
                    <a:pt x="198590" y="15204"/>
                  </a:lnTo>
                  <a:lnTo>
                    <a:pt x="199440" y="15644"/>
                  </a:lnTo>
                  <a:lnTo>
                    <a:pt x="200258" y="16117"/>
                  </a:lnTo>
                  <a:lnTo>
                    <a:pt x="201014" y="16589"/>
                  </a:lnTo>
                  <a:lnTo>
                    <a:pt x="201738" y="17092"/>
                  </a:lnTo>
                  <a:lnTo>
                    <a:pt x="202399" y="17627"/>
                  </a:lnTo>
                  <a:lnTo>
                    <a:pt x="203028" y="18163"/>
                  </a:lnTo>
                  <a:lnTo>
                    <a:pt x="203595" y="18729"/>
                  </a:lnTo>
                  <a:lnTo>
                    <a:pt x="204099" y="19296"/>
                  </a:lnTo>
                  <a:lnTo>
                    <a:pt x="204539" y="19862"/>
                  </a:lnTo>
                  <a:lnTo>
                    <a:pt x="204948" y="20460"/>
                  </a:lnTo>
                  <a:lnTo>
                    <a:pt x="205137" y="20838"/>
                  </a:lnTo>
                  <a:lnTo>
                    <a:pt x="205326" y="21184"/>
                  </a:lnTo>
                  <a:lnTo>
                    <a:pt x="205484" y="21562"/>
                  </a:lnTo>
                  <a:lnTo>
                    <a:pt x="205609" y="21908"/>
                  </a:lnTo>
                  <a:lnTo>
                    <a:pt x="205704" y="22255"/>
                  </a:lnTo>
                  <a:lnTo>
                    <a:pt x="205798" y="22601"/>
                  </a:lnTo>
                  <a:lnTo>
                    <a:pt x="205830" y="22947"/>
                  </a:lnTo>
                  <a:lnTo>
                    <a:pt x="205861" y="23293"/>
                  </a:lnTo>
                  <a:lnTo>
                    <a:pt x="205861" y="23640"/>
                  </a:lnTo>
                  <a:lnTo>
                    <a:pt x="205830" y="23986"/>
                  </a:lnTo>
                  <a:lnTo>
                    <a:pt x="205767" y="24301"/>
                  </a:lnTo>
                  <a:lnTo>
                    <a:pt x="205672" y="24647"/>
                  </a:lnTo>
                  <a:lnTo>
                    <a:pt x="205547" y="24962"/>
                  </a:lnTo>
                  <a:lnTo>
                    <a:pt x="205421" y="25276"/>
                  </a:lnTo>
                  <a:lnTo>
                    <a:pt x="205263" y="25591"/>
                  </a:lnTo>
                  <a:lnTo>
                    <a:pt x="205074" y="25874"/>
                  </a:lnTo>
                  <a:lnTo>
                    <a:pt x="187038" y="53417"/>
                  </a:lnTo>
                  <a:lnTo>
                    <a:pt x="186597" y="53984"/>
                  </a:lnTo>
                  <a:lnTo>
                    <a:pt x="186094" y="54519"/>
                  </a:lnTo>
                  <a:lnTo>
                    <a:pt x="185558" y="55054"/>
                  </a:lnTo>
                  <a:lnTo>
                    <a:pt x="184929" y="55526"/>
                  </a:lnTo>
                  <a:lnTo>
                    <a:pt x="184268" y="55998"/>
                  </a:lnTo>
                  <a:lnTo>
                    <a:pt x="183575" y="56407"/>
                  </a:lnTo>
                  <a:lnTo>
                    <a:pt x="182820" y="56817"/>
                  </a:lnTo>
                  <a:lnTo>
                    <a:pt x="182002" y="57163"/>
                  </a:lnTo>
                  <a:lnTo>
                    <a:pt x="181183" y="57478"/>
                  </a:lnTo>
                  <a:lnTo>
                    <a:pt x="180302" y="57761"/>
                  </a:lnTo>
                  <a:lnTo>
                    <a:pt x="179389" y="58013"/>
                  </a:lnTo>
                  <a:lnTo>
                    <a:pt x="178445" y="58202"/>
                  </a:lnTo>
                  <a:lnTo>
                    <a:pt x="177500" y="58359"/>
                  </a:lnTo>
                  <a:lnTo>
                    <a:pt x="176493" y="58485"/>
                  </a:lnTo>
                  <a:lnTo>
                    <a:pt x="175486" y="58548"/>
                  </a:lnTo>
                  <a:lnTo>
                    <a:pt x="174479" y="58579"/>
                  </a:lnTo>
                  <a:lnTo>
                    <a:pt x="173818" y="58548"/>
                  </a:lnTo>
                  <a:lnTo>
                    <a:pt x="173156" y="58516"/>
                  </a:lnTo>
                  <a:lnTo>
                    <a:pt x="172527" y="58485"/>
                  </a:lnTo>
                  <a:lnTo>
                    <a:pt x="171866" y="58422"/>
                  </a:lnTo>
                  <a:lnTo>
                    <a:pt x="171236" y="58327"/>
                  </a:lnTo>
                  <a:lnTo>
                    <a:pt x="170607" y="58233"/>
                  </a:lnTo>
                  <a:lnTo>
                    <a:pt x="169977" y="58107"/>
                  </a:lnTo>
                  <a:lnTo>
                    <a:pt x="169348" y="57950"/>
                  </a:lnTo>
                  <a:lnTo>
                    <a:pt x="165445" y="57037"/>
                  </a:lnTo>
                  <a:lnTo>
                    <a:pt x="161510" y="56156"/>
                  </a:lnTo>
                  <a:lnTo>
                    <a:pt x="157575" y="55337"/>
                  </a:lnTo>
                  <a:lnTo>
                    <a:pt x="153609" y="54582"/>
                  </a:lnTo>
                  <a:lnTo>
                    <a:pt x="149612" y="53889"/>
                  </a:lnTo>
                  <a:lnTo>
                    <a:pt x="145614" y="53260"/>
                  </a:lnTo>
                  <a:lnTo>
                    <a:pt x="141585" y="52693"/>
                  </a:lnTo>
                  <a:lnTo>
                    <a:pt x="137556" y="52158"/>
                  </a:lnTo>
                  <a:lnTo>
                    <a:pt x="133495" y="51717"/>
                  </a:lnTo>
                  <a:lnTo>
                    <a:pt x="129435" y="51308"/>
                  </a:lnTo>
                  <a:lnTo>
                    <a:pt x="125374" y="50993"/>
                  </a:lnTo>
                  <a:lnTo>
                    <a:pt x="121282" y="50710"/>
                  </a:lnTo>
                  <a:lnTo>
                    <a:pt x="117159" y="50490"/>
                  </a:lnTo>
                  <a:lnTo>
                    <a:pt x="113035" y="50332"/>
                  </a:lnTo>
                  <a:lnTo>
                    <a:pt x="108912" y="50269"/>
                  </a:lnTo>
                  <a:lnTo>
                    <a:pt x="104788" y="50238"/>
                  </a:lnTo>
                  <a:lnTo>
                    <a:pt x="100664" y="50269"/>
                  </a:lnTo>
                  <a:lnTo>
                    <a:pt x="96541" y="50332"/>
                  </a:lnTo>
                  <a:lnTo>
                    <a:pt x="92417" y="50490"/>
                  </a:lnTo>
                  <a:lnTo>
                    <a:pt x="88325" y="50710"/>
                  </a:lnTo>
                  <a:lnTo>
                    <a:pt x="84233" y="50993"/>
                  </a:lnTo>
                  <a:lnTo>
                    <a:pt x="80141" y="51308"/>
                  </a:lnTo>
                  <a:lnTo>
                    <a:pt x="76081" y="51717"/>
                  </a:lnTo>
                  <a:lnTo>
                    <a:pt x="72020" y="52158"/>
                  </a:lnTo>
                  <a:lnTo>
                    <a:pt x="67991" y="52693"/>
                  </a:lnTo>
                  <a:lnTo>
                    <a:pt x="63962" y="53260"/>
                  </a:lnTo>
                  <a:lnTo>
                    <a:pt x="59964" y="53889"/>
                  </a:lnTo>
                  <a:lnTo>
                    <a:pt x="55998" y="54582"/>
                  </a:lnTo>
                  <a:lnTo>
                    <a:pt x="52032" y="55337"/>
                  </a:lnTo>
                  <a:lnTo>
                    <a:pt x="48066" y="56156"/>
                  </a:lnTo>
                  <a:lnTo>
                    <a:pt x="44163" y="57037"/>
                  </a:lnTo>
                  <a:lnTo>
                    <a:pt x="40260" y="57950"/>
                  </a:lnTo>
                  <a:lnTo>
                    <a:pt x="39630" y="58107"/>
                  </a:lnTo>
                  <a:lnTo>
                    <a:pt x="39001" y="58233"/>
                  </a:lnTo>
                  <a:lnTo>
                    <a:pt x="38371" y="58327"/>
                  </a:lnTo>
                  <a:lnTo>
                    <a:pt x="37710" y="58422"/>
                  </a:lnTo>
                  <a:lnTo>
                    <a:pt x="37081" y="58485"/>
                  </a:lnTo>
                  <a:lnTo>
                    <a:pt x="36420" y="58516"/>
                  </a:lnTo>
                  <a:lnTo>
                    <a:pt x="35759" y="58548"/>
                  </a:lnTo>
                  <a:lnTo>
                    <a:pt x="35097" y="58579"/>
                  </a:lnTo>
                  <a:lnTo>
                    <a:pt x="34090" y="58548"/>
                  </a:lnTo>
                  <a:lnTo>
                    <a:pt x="33083" y="58485"/>
                  </a:lnTo>
                  <a:lnTo>
                    <a:pt x="32107" y="58359"/>
                  </a:lnTo>
                  <a:lnTo>
                    <a:pt x="31131" y="58202"/>
                  </a:lnTo>
                  <a:lnTo>
                    <a:pt x="30187" y="58013"/>
                  </a:lnTo>
                  <a:lnTo>
                    <a:pt x="29274" y="57761"/>
                  </a:lnTo>
                  <a:lnTo>
                    <a:pt x="28424" y="57478"/>
                  </a:lnTo>
                  <a:lnTo>
                    <a:pt x="27574" y="57163"/>
                  </a:lnTo>
                  <a:lnTo>
                    <a:pt x="26788" y="56817"/>
                  </a:lnTo>
                  <a:lnTo>
                    <a:pt x="26032" y="56407"/>
                  </a:lnTo>
                  <a:lnTo>
                    <a:pt x="25308" y="55998"/>
                  </a:lnTo>
                  <a:lnTo>
                    <a:pt x="24647" y="55526"/>
                  </a:lnTo>
                  <a:lnTo>
                    <a:pt x="24049" y="55054"/>
                  </a:lnTo>
                  <a:lnTo>
                    <a:pt x="23482" y="54550"/>
                  </a:lnTo>
                  <a:lnTo>
                    <a:pt x="23010" y="53984"/>
                  </a:lnTo>
                  <a:lnTo>
                    <a:pt x="22570" y="53417"/>
                  </a:lnTo>
                  <a:lnTo>
                    <a:pt x="4502" y="25874"/>
                  </a:lnTo>
                  <a:lnTo>
                    <a:pt x="4313" y="25560"/>
                  </a:lnTo>
                  <a:lnTo>
                    <a:pt x="4155" y="25245"/>
                  </a:lnTo>
                  <a:lnTo>
                    <a:pt x="4029" y="24962"/>
                  </a:lnTo>
                  <a:lnTo>
                    <a:pt x="3904" y="24615"/>
                  </a:lnTo>
                  <a:lnTo>
                    <a:pt x="3809" y="24301"/>
                  </a:lnTo>
                  <a:lnTo>
                    <a:pt x="3778" y="23986"/>
                  </a:lnTo>
                  <a:lnTo>
                    <a:pt x="3746" y="23640"/>
                  </a:lnTo>
                  <a:lnTo>
                    <a:pt x="3715" y="23293"/>
                  </a:lnTo>
                  <a:lnTo>
                    <a:pt x="3746" y="22947"/>
                  </a:lnTo>
                  <a:lnTo>
                    <a:pt x="3809" y="22601"/>
                  </a:lnTo>
                  <a:lnTo>
                    <a:pt x="3872" y="22255"/>
                  </a:lnTo>
                  <a:lnTo>
                    <a:pt x="3967" y="21908"/>
                  </a:lnTo>
                  <a:lnTo>
                    <a:pt x="4092" y="21562"/>
                  </a:lnTo>
                  <a:lnTo>
                    <a:pt x="4250" y="21184"/>
                  </a:lnTo>
                  <a:lnTo>
                    <a:pt x="4439" y="20838"/>
                  </a:lnTo>
                  <a:lnTo>
                    <a:pt x="4628" y="20460"/>
                  </a:lnTo>
                  <a:lnTo>
                    <a:pt x="5037" y="19862"/>
                  </a:lnTo>
                  <a:lnTo>
                    <a:pt x="5477" y="19296"/>
                  </a:lnTo>
                  <a:lnTo>
                    <a:pt x="5981" y="18729"/>
                  </a:lnTo>
                  <a:lnTo>
                    <a:pt x="6548" y="18163"/>
                  </a:lnTo>
                  <a:lnTo>
                    <a:pt x="7177" y="17627"/>
                  </a:lnTo>
                  <a:lnTo>
                    <a:pt x="7838" y="17092"/>
                  </a:lnTo>
                  <a:lnTo>
                    <a:pt x="8562" y="16589"/>
                  </a:lnTo>
                  <a:lnTo>
                    <a:pt x="9349" y="16117"/>
                  </a:lnTo>
                  <a:lnTo>
                    <a:pt x="10136" y="15644"/>
                  </a:lnTo>
                  <a:lnTo>
                    <a:pt x="11017" y="15204"/>
                  </a:lnTo>
                  <a:lnTo>
                    <a:pt x="11899" y="14794"/>
                  </a:lnTo>
                  <a:lnTo>
                    <a:pt x="12843" y="14385"/>
                  </a:lnTo>
                  <a:lnTo>
                    <a:pt x="13787" y="14039"/>
                  </a:lnTo>
                  <a:lnTo>
                    <a:pt x="14795" y="13693"/>
                  </a:lnTo>
                  <a:lnTo>
                    <a:pt x="15833" y="13378"/>
                  </a:lnTo>
                  <a:lnTo>
                    <a:pt x="16904" y="13095"/>
                  </a:lnTo>
                  <a:lnTo>
                    <a:pt x="19548" y="12465"/>
                  </a:lnTo>
                  <a:lnTo>
                    <a:pt x="22223" y="11836"/>
                  </a:lnTo>
                  <a:lnTo>
                    <a:pt x="24899" y="11238"/>
                  </a:lnTo>
                  <a:lnTo>
                    <a:pt x="27574" y="10639"/>
                  </a:lnTo>
                  <a:lnTo>
                    <a:pt x="30250" y="10073"/>
                  </a:lnTo>
                  <a:lnTo>
                    <a:pt x="32926" y="9538"/>
                  </a:lnTo>
                  <a:lnTo>
                    <a:pt x="35633" y="9003"/>
                  </a:lnTo>
                  <a:lnTo>
                    <a:pt x="38340" y="8499"/>
                  </a:lnTo>
                  <a:lnTo>
                    <a:pt x="41047" y="8027"/>
                  </a:lnTo>
                  <a:lnTo>
                    <a:pt x="43754" y="7555"/>
                  </a:lnTo>
                  <a:lnTo>
                    <a:pt x="46492" y="7114"/>
                  </a:lnTo>
                  <a:lnTo>
                    <a:pt x="49199" y="6705"/>
                  </a:lnTo>
                  <a:lnTo>
                    <a:pt x="51938" y="6296"/>
                  </a:lnTo>
                  <a:lnTo>
                    <a:pt x="54676" y="5918"/>
                  </a:lnTo>
                  <a:lnTo>
                    <a:pt x="57446" y="5540"/>
                  </a:lnTo>
                  <a:lnTo>
                    <a:pt x="60185" y="5225"/>
                  </a:lnTo>
                  <a:lnTo>
                    <a:pt x="62923" y="4879"/>
                  </a:lnTo>
                  <a:lnTo>
                    <a:pt x="65693" y="4596"/>
                  </a:lnTo>
                  <a:lnTo>
                    <a:pt x="68463" y="4313"/>
                  </a:lnTo>
                  <a:lnTo>
                    <a:pt x="71233" y="4061"/>
                  </a:lnTo>
                  <a:lnTo>
                    <a:pt x="74003" y="3809"/>
                  </a:lnTo>
                  <a:lnTo>
                    <a:pt x="76773" y="3620"/>
                  </a:lnTo>
                  <a:lnTo>
                    <a:pt x="79575" y="3400"/>
                  </a:lnTo>
                  <a:lnTo>
                    <a:pt x="82345" y="3242"/>
                  </a:lnTo>
                  <a:lnTo>
                    <a:pt x="85146" y="3085"/>
                  </a:lnTo>
                  <a:lnTo>
                    <a:pt x="87948" y="2928"/>
                  </a:lnTo>
                  <a:lnTo>
                    <a:pt x="90749" y="2833"/>
                  </a:lnTo>
                  <a:lnTo>
                    <a:pt x="93551" y="2739"/>
                  </a:lnTo>
                  <a:lnTo>
                    <a:pt x="96352" y="2676"/>
                  </a:lnTo>
                  <a:lnTo>
                    <a:pt x="99154" y="2613"/>
                  </a:lnTo>
                  <a:lnTo>
                    <a:pt x="101987" y="2581"/>
                  </a:lnTo>
                  <a:close/>
                  <a:moveTo>
                    <a:pt x="101924" y="0"/>
                  </a:moveTo>
                  <a:lnTo>
                    <a:pt x="99091" y="32"/>
                  </a:lnTo>
                  <a:lnTo>
                    <a:pt x="96226" y="95"/>
                  </a:lnTo>
                  <a:lnTo>
                    <a:pt x="93393" y="158"/>
                  </a:lnTo>
                  <a:lnTo>
                    <a:pt x="90529" y="252"/>
                  </a:lnTo>
                  <a:lnTo>
                    <a:pt x="87696" y="378"/>
                  </a:lnTo>
                  <a:lnTo>
                    <a:pt x="84863" y="504"/>
                  </a:lnTo>
                  <a:lnTo>
                    <a:pt x="82030" y="661"/>
                  </a:lnTo>
                  <a:lnTo>
                    <a:pt x="79197" y="850"/>
                  </a:lnTo>
                  <a:lnTo>
                    <a:pt x="76396" y="1039"/>
                  </a:lnTo>
                  <a:lnTo>
                    <a:pt x="73563" y="1259"/>
                  </a:lnTo>
                  <a:lnTo>
                    <a:pt x="70761" y="1511"/>
                  </a:lnTo>
                  <a:lnTo>
                    <a:pt x="67928" y="1763"/>
                  </a:lnTo>
                  <a:lnTo>
                    <a:pt x="65127" y="2046"/>
                  </a:lnTo>
                  <a:lnTo>
                    <a:pt x="62325" y="2361"/>
                  </a:lnTo>
                  <a:lnTo>
                    <a:pt x="59555" y="2676"/>
                  </a:lnTo>
                  <a:lnTo>
                    <a:pt x="56754" y="3022"/>
                  </a:lnTo>
                  <a:lnTo>
                    <a:pt x="53952" y="3368"/>
                  </a:lnTo>
                  <a:lnTo>
                    <a:pt x="51182" y="3777"/>
                  </a:lnTo>
                  <a:lnTo>
                    <a:pt x="48412" y="4187"/>
                  </a:lnTo>
                  <a:lnTo>
                    <a:pt x="45642" y="4596"/>
                  </a:lnTo>
                  <a:lnTo>
                    <a:pt x="42872" y="5037"/>
                  </a:lnTo>
                  <a:lnTo>
                    <a:pt x="40134" y="5509"/>
                  </a:lnTo>
                  <a:lnTo>
                    <a:pt x="37395" y="6012"/>
                  </a:lnTo>
                  <a:lnTo>
                    <a:pt x="34657" y="6516"/>
                  </a:lnTo>
                  <a:lnTo>
                    <a:pt x="31918" y="7051"/>
                  </a:lnTo>
                  <a:lnTo>
                    <a:pt x="29180" y="7618"/>
                  </a:lnTo>
                  <a:lnTo>
                    <a:pt x="26441" y="8184"/>
                  </a:lnTo>
                  <a:lnTo>
                    <a:pt x="23734" y="8782"/>
                  </a:lnTo>
                  <a:lnTo>
                    <a:pt x="21027" y="9380"/>
                  </a:lnTo>
                  <a:lnTo>
                    <a:pt x="18320" y="10010"/>
                  </a:lnTo>
                  <a:lnTo>
                    <a:pt x="15645" y="10671"/>
                  </a:lnTo>
                  <a:lnTo>
                    <a:pt x="14385" y="10986"/>
                  </a:lnTo>
                  <a:lnTo>
                    <a:pt x="13189" y="11363"/>
                  </a:lnTo>
                  <a:lnTo>
                    <a:pt x="12025" y="11773"/>
                  </a:lnTo>
                  <a:lnTo>
                    <a:pt x="10860" y="12213"/>
                  </a:lnTo>
                  <a:lnTo>
                    <a:pt x="9790" y="12654"/>
                  </a:lnTo>
                  <a:lnTo>
                    <a:pt x="8720" y="13158"/>
                  </a:lnTo>
                  <a:lnTo>
                    <a:pt x="7712" y="13693"/>
                  </a:lnTo>
                  <a:lnTo>
                    <a:pt x="6768" y="14259"/>
                  </a:lnTo>
                  <a:lnTo>
                    <a:pt x="5855" y="14826"/>
                  </a:lnTo>
                  <a:lnTo>
                    <a:pt x="5005" y="15424"/>
                  </a:lnTo>
                  <a:lnTo>
                    <a:pt x="4218" y="16054"/>
                  </a:lnTo>
                  <a:lnTo>
                    <a:pt x="3494" y="16715"/>
                  </a:lnTo>
                  <a:lnTo>
                    <a:pt x="2802" y="17376"/>
                  </a:lnTo>
                  <a:lnTo>
                    <a:pt x="2204" y="18068"/>
                  </a:lnTo>
                  <a:lnTo>
                    <a:pt x="1669" y="18761"/>
                  </a:lnTo>
                  <a:lnTo>
                    <a:pt x="1197" y="19485"/>
                  </a:lnTo>
                  <a:lnTo>
                    <a:pt x="913" y="19957"/>
                  </a:lnTo>
                  <a:lnTo>
                    <a:pt x="661" y="20460"/>
                  </a:lnTo>
                  <a:lnTo>
                    <a:pt x="473" y="20933"/>
                  </a:lnTo>
                  <a:lnTo>
                    <a:pt x="315" y="21436"/>
                  </a:lnTo>
                  <a:lnTo>
                    <a:pt x="158" y="21908"/>
                  </a:lnTo>
                  <a:lnTo>
                    <a:pt x="63" y="22380"/>
                  </a:lnTo>
                  <a:lnTo>
                    <a:pt x="32" y="22884"/>
                  </a:lnTo>
                  <a:lnTo>
                    <a:pt x="0" y="23356"/>
                  </a:lnTo>
                  <a:lnTo>
                    <a:pt x="0" y="23828"/>
                  </a:lnTo>
                  <a:lnTo>
                    <a:pt x="63" y="24301"/>
                  </a:lnTo>
                  <a:lnTo>
                    <a:pt x="158" y="24741"/>
                  </a:lnTo>
                  <a:lnTo>
                    <a:pt x="252" y="25213"/>
                  </a:lnTo>
                  <a:lnTo>
                    <a:pt x="410" y="25654"/>
                  </a:lnTo>
                  <a:lnTo>
                    <a:pt x="630" y="26095"/>
                  </a:lnTo>
                  <a:lnTo>
                    <a:pt x="850" y="26535"/>
                  </a:lnTo>
                  <a:lnTo>
                    <a:pt x="1102" y="26945"/>
                  </a:lnTo>
                  <a:lnTo>
                    <a:pt x="19170" y="54487"/>
                  </a:lnTo>
                  <a:lnTo>
                    <a:pt x="19422" y="54865"/>
                  </a:lnTo>
                  <a:lnTo>
                    <a:pt x="19737" y="55243"/>
                  </a:lnTo>
                  <a:lnTo>
                    <a:pt x="20020" y="55589"/>
                  </a:lnTo>
                  <a:lnTo>
                    <a:pt x="20366" y="55935"/>
                  </a:lnTo>
                  <a:lnTo>
                    <a:pt x="20712" y="56281"/>
                  </a:lnTo>
                  <a:lnTo>
                    <a:pt x="21059" y="56628"/>
                  </a:lnTo>
                  <a:lnTo>
                    <a:pt x="21846" y="57257"/>
                  </a:lnTo>
                  <a:lnTo>
                    <a:pt x="22695" y="57824"/>
                  </a:lnTo>
                  <a:lnTo>
                    <a:pt x="23577" y="58390"/>
                  </a:lnTo>
                  <a:lnTo>
                    <a:pt x="24553" y="58894"/>
                  </a:lnTo>
                  <a:lnTo>
                    <a:pt x="25560" y="59335"/>
                  </a:lnTo>
                  <a:lnTo>
                    <a:pt x="26630" y="59744"/>
                  </a:lnTo>
                  <a:lnTo>
                    <a:pt x="27732" y="60122"/>
                  </a:lnTo>
                  <a:lnTo>
                    <a:pt x="28896" y="60405"/>
                  </a:lnTo>
                  <a:lnTo>
                    <a:pt x="30093" y="60688"/>
                  </a:lnTo>
                  <a:lnTo>
                    <a:pt x="31289" y="60877"/>
                  </a:lnTo>
                  <a:lnTo>
                    <a:pt x="32548" y="61034"/>
                  </a:lnTo>
                  <a:lnTo>
                    <a:pt x="33807" y="61097"/>
                  </a:lnTo>
                  <a:lnTo>
                    <a:pt x="35097" y="61129"/>
                  </a:lnTo>
                  <a:lnTo>
                    <a:pt x="35916" y="61129"/>
                  </a:lnTo>
                  <a:lnTo>
                    <a:pt x="36734" y="61097"/>
                  </a:lnTo>
                  <a:lnTo>
                    <a:pt x="37553" y="61034"/>
                  </a:lnTo>
                  <a:lnTo>
                    <a:pt x="38371" y="60940"/>
                  </a:lnTo>
                  <a:lnTo>
                    <a:pt x="39158" y="60846"/>
                  </a:lnTo>
                  <a:lnTo>
                    <a:pt x="39945" y="60720"/>
                  </a:lnTo>
                  <a:lnTo>
                    <a:pt x="40732" y="60562"/>
                  </a:lnTo>
                  <a:lnTo>
                    <a:pt x="41519" y="60373"/>
                  </a:lnTo>
                  <a:lnTo>
                    <a:pt x="45328" y="59461"/>
                  </a:lnTo>
                  <a:lnTo>
                    <a:pt x="49168" y="58611"/>
                  </a:lnTo>
                  <a:lnTo>
                    <a:pt x="53039" y="57824"/>
                  </a:lnTo>
                  <a:lnTo>
                    <a:pt x="56943" y="57068"/>
                  </a:lnTo>
                  <a:lnTo>
                    <a:pt x="60846" y="56407"/>
                  </a:lnTo>
                  <a:lnTo>
                    <a:pt x="64780" y="55778"/>
                  </a:lnTo>
                  <a:lnTo>
                    <a:pt x="68715" y="55211"/>
                  </a:lnTo>
                  <a:lnTo>
                    <a:pt x="72681" y="54708"/>
                  </a:lnTo>
                  <a:lnTo>
                    <a:pt x="76647" y="54267"/>
                  </a:lnTo>
                  <a:lnTo>
                    <a:pt x="80614" y="53889"/>
                  </a:lnTo>
                  <a:lnTo>
                    <a:pt x="84611" y="53543"/>
                  </a:lnTo>
                  <a:lnTo>
                    <a:pt x="88640" y="53291"/>
                  </a:lnTo>
                  <a:lnTo>
                    <a:pt x="92669" y="53071"/>
                  </a:lnTo>
                  <a:lnTo>
                    <a:pt x="96698" y="52913"/>
                  </a:lnTo>
                  <a:lnTo>
                    <a:pt x="100727" y="52819"/>
                  </a:lnTo>
                  <a:lnTo>
                    <a:pt x="108849" y="52819"/>
                  </a:lnTo>
                  <a:lnTo>
                    <a:pt x="112878" y="52913"/>
                  </a:lnTo>
                  <a:lnTo>
                    <a:pt x="116938" y="53071"/>
                  </a:lnTo>
                  <a:lnTo>
                    <a:pt x="120936" y="53291"/>
                  </a:lnTo>
                  <a:lnTo>
                    <a:pt x="124965" y="53543"/>
                  </a:lnTo>
                  <a:lnTo>
                    <a:pt x="128962" y="53889"/>
                  </a:lnTo>
                  <a:lnTo>
                    <a:pt x="132929" y="54267"/>
                  </a:lnTo>
                  <a:lnTo>
                    <a:pt x="136926" y="54708"/>
                  </a:lnTo>
                  <a:lnTo>
                    <a:pt x="140861" y="55211"/>
                  </a:lnTo>
                  <a:lnTo>
                    <a:pt x="144827" y="55778"/>
                  </a:lnTo>
                  <a:lnTo>
                    <a:pt x="148730" y="56407"/>
                  </a:lnTo>
                  <a:lnTo>
                    <a:pt x="152633" y="57068"/>
                  </a:lnTo>
                  <a:lnTo>
                    <a:pt x="156537" y="57824"/>
                  </a:lnTo>
                  <a:lnTo>
                    <a:pt x="160408" y="58611"/>
                  </a:lnTo>
                  <a:lnTo>
                    <a:pt x="164248" y="59461"/>
                  </a:lnTo>
                  <a:lnTo>
                    <a:pt x="168089" y="60373"/>
                  </a:lnTo>
                  <a:lnTo>
                    <a:pt x="168844" y="60562"/>
                  </a:lnTo>
                  <a:lnTo>
                    <a:pt x="169631" y="60720"/>
                  </a:lnTo>
                  <a:lnTo>
                    <a:pt x="170418" y="60846"/>
                  </a:lnTo>
                  <a:lnTo>
                    <a:pt x="171236" y="60940"/>
                  </a:lnTo>
                  <a:lnTo>
                    <a:pt x="172023" y="61034"/>
                  </a:lnTo>
                  <a:lnTo>
                    <a:pt x="172842" y="61097"/>
                  </a:lnTo>
                  <a:lnTo>
                    <a:pt x="173660" y="61129"/>
                  </a:lnTo>
                  <a:lnTo>
                    <a:pt x="174479" y="61129"/>
                  </a:lnTo>
                  <a:lnTo>
                    <a:pt x="175769" y="61097"/>
                  </a:lnTo>
                  <a:lnTo>
                    <a:pt x="177028" y="61034"/>
                  </a:lnTo>
                  <a:lnTo>
                    <a:pt x="178287" y="60877"/>
                  </a:lnTo>
                  <a:lnTo>
                    <a:pt x="179515" y="60688"/>
                  </a:lnTo>
                  <a:lnTo>
                    <a:pt x="180680" y="60405"/>
                  </a:lnTo>
                  <a:lnTo>
                    <a:pt x="181844" y="60090"/>
                  </a:lnTo>
                  <a:lnTo>
                    <a:pt x="182946" y="59744"/>
                  </a:lnTo>
                  <a:lnTo>
                    <a:pt x="184016" y="59335"/>
                  </a:lnTo>
                  <a:lnTo>
                    <a:pt x="185023" y="58863"/>
                  </a:lnTo>
                  <a:lnTo>
                    <a:pt x="185999" y="58359"/>
                  </a:lnTo>
                  <a:lnTo>
                    <a:pt x="186912" y="57824"/>
                  </a:lnTo>
                  <a:lnTo>
                    <a:pt x="187730" y="57226"/>
                  </a:lnTo>
                  <a:lnTo>
                    <a:pt x="188517" y="56596"/>
                  </a:lnTo>
                  <a:lnTo>
                    <a:pt x="188895" y="56281"/>
                  </a:lnTo>
                  <a:lnTo>
                    <a:pt x="189241" y="55935"/>
                  </a:lnTo>
                  <a:lnTo>
                    <a:pt x="189556" y="55589"/>
                  </a:lnTo>
                  <a:lnTo>
                    <a:pt x="189871" y="55243"/>
                  </a:lnTo>
                  <a:lnTo>
                    <a:pt x="190154" y="54865"/>
                  </a:lnTo>
                  <a:lnTo>
                    <a:pt x="190437" y="54487"/>
                  </a:lnTo>
                  <a:lnTo>
                    <a:pt x="208474" y="26976"/>
                  </a:lnTo>
                  <a:lnTo>
                    <a:pt x="208726" y="26535"/>
                  </a:lnTo>
                  <a:lnTo>
                    <a:pt x="208946" y="26126"/>
                  </a:lnTo>
                  <a:lnTo>
                    <a:pt x="209166" y="25654"/>
                  </a:lnTo>
                  <a:lnTo>
                    <a:pt x="209324" y="25213"/>
                  </a:lnTo>
                  <a:lnTo>
                    <a:pt x="209450" y="24773"/>
                  </a:lnTo>
                  <a:lnTo>
                    <a:pt x="209513" y="24301"/>
                  </a:lnTo>
                  <a:lnTo>
                    <a:pt x="209576" y="23828"/>
                  </a:lnTo>
                  <a:lnTo>
                    <a:pt x="209576" y="23356"/>
                  </a:lnTo>
                  <a:lnTo>
                    <a:pt x="209576" y="22884"/>
                  </a:lnTo>
                  <a:lnTo>
                    <a:pt x="209513" y="22412"/>
                  </a:lnTo>
                  <a:lnTo>
                    <a:pt x="209418" y="21908"/>
                  </a:lnTo>
                  <a:lnTo>
                    <a:pt x="209292" y="21436"/>
                  </a:lnTo>
                  <a:lnTo>
                    <a:pt x="209103" y="20933"/>
                  </a:lnTo>
                  <a:lnTo>
                    <a:pt x="208915" y="20460"/>
                  </a:lnTo>
                  <a:lnTo>
                    <a:pt x="208663" y="19957"/>
                  </a:lnTo>
                  <a:lnTo>
                    <a:pt x="208411" y="19485"/>
                  </a:lnTo>
                  <a:lnTo>
                    <a:pt x="207939" y="18761"/>
                  </a:lnTo>
                  <a:lnTo>
                    <a:pt x="207372" y="18068"/>
                  </a:lnTo>
                  <a:lnTo>
                    <a:pt x="206774" y="17376"/>
                  </a:lnTo>
                  <a:lnTo>
                    <a:pt x="206113" y="16715"/>
                  </a:lnTo>
                  <a:lnTo>
                    <a:pt x="205358" y="16054"/>
                  </a:lnTo>
                  <a:lnTo>
                    <a:pt x="204571" y="15424"/>
                  </a:lnTo>
                  <a:lnTo>
                    <a:pt x="203721" y="14826"/>
                  </a:lnTo>
                  <a:lnTo>
                    <a:pt x="202808" y="14259"/>
                  </a:lnTo>
                  <a:lnTo>
                    <a:pt x="201864" y="13693"/>
                  </a:lnTo>
                  <a:lnTo>
                    <a:pt x="200856" y="13158"/>
                  </a:lnTo>
                  <a:lnTo>
                    <a:pt x="199818" y="12654"/>
                  </a:lnTo>
                  <a:lnTo>
                    <a:pt x="198716" y="12213"/>
                  </a:lnTo>
                  <a:lnTo>
                    <a:pt x="197583" y="11773"/>
                  </a:lnTo>
                  <a:lnTo>
                    <a:pt x="196387" y="11363"/>
                  </a:lnTo>
                  <a:lnTo>
                    <a:pt x="195191" y="10986"/>
                  </a:lnTo>
                  <a:lnTo>
                    <a:pt x="193931" y="10671"/>
                  </a:lnTo>
                  <a:lnTo>
                    <a:pt x="191256" y="10010"/>
                  </a:lnTo>
                  <a:lnTo>
                    <a:pt x="188549" y="9380"/>
                  </a:lnTo>
                  <a:lnTo>
                    <a:pt x="185842" y="8782"/>
                  </a:lnTo>
                  <a:lnTo>
                    <a:pt x="183135" y="8184"/>
                  </a:lnTo>
                  <a:lnTo>
                    <a:pt x="180396" y="7618"/>
                  </a:lnTo>
                  <a:lnTo>
                    <a:pt x="177689" y="7051"/>
                  </a:lnTo>
                  <a:lnTo>
                    <a:pt x="174951" y="6516"/>
                  </a:lnTo>
                  <a:lnTo>
                    <a:pt x="172212" y="6012"/>
                  </a:lnTo>
                  <a:lnTo>
                    <a:pt x="169442" y="5509"/>
                  </a:lnTo>
                  <a:lnTo>
                    <a:pt x="166704" y="5037"/>
                  </a:lnTo>
                  <a:lnTo>
                    <a:pt x="163934" y="4596"/>
                  </a:lnTo>
                  <a:lnTo>
                    <a:pt x="161164" y="4187"/>
                  </a:lnTo>
                  <a:lnTo>
                    <a:pt x="158394" y="3777"/>
                  </a:lnTo>
                  <a:lnTo>
                    <a:pt x="155624" y="3368"/>
                  </a:lnTo>
                  <a:lnTo>
                    <a:pt x="152822" y="3022"/>
                  </a:lnTo>
                  <a:lnTo>
                    <a:pt x="150052" y="2676"/>
                  </a:lnTo>
                  <a:lnTo>
                    <a:pt x="147251" y="2361"/>
                  </a:lnTo>
                  <a:lnTo>
                    <a:pt x="144449" y="2046"/>
                  </a:lnTo>
                  <a:lnTo>
                    <a:pt x="141648" y="1763"/>
                  </a:lnTo>
                  <a:lnTo>
                    <a:pt x="138846" y="1511"/>
                  </a:lnTo>
                  <a:lnTo>
                    <a:pt x="136013" y="1259"/>
                  </a:lnTo>
                  <a:lnTo>
                    <a:pt x="133212" y="1039"/>
                  </a:lnTo>
                  <a:lnTo>
                    <a:pt x="130379" y="850"/>
                  </a:lnTo>
                  <a:lnTo>
                    <a:pt x="127546" y="661"/>
                  </a:lnTo>
                  <a:lnTo>
                    <a:pt x="124713" y="504"/>
                  </a:lnTo>
                  <a:lnTo>
                    <a:pt x="121880" y="378"/>
                  </a:lnTo>
                  <a:lnTo>
                    <a:pt x="119047" y="252"/>
                  </a:lnTo>
                  <a:lnTo>
                    <a:pt x="116183" y="158"/>
                  </a:lnTo>
                  <a:lnTo>
                    <a:pt x="113350" y="95"/>
                  </a:lnTo>
                  <a:lnTo>
                    <a:pt x="110485" y="32"/>
                  </a:lnTo>
                  <a:lnTo>
                    <a:pt x="10765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09" name="Google Shape;4309;p43"/>
            <p:cNvSpPr/>
            <p:nvPr/>
          </p:nvSpPr>
          <p:spPr>
            <a:xfrm>
              <a:off x="2759425" y="1351300"/>
              <a:ext cx="463550" cy="1227625"/>
            </a:xfrm>
            <a:custGeom>
              <a:avLst/>
              <a:gdLst/>
              <a:ahLst/>
              <a:cxnLst/>
              <a:rect l="l" t="t" r="r" b="b"/>
              <a:pathLst>
                <a:path w="18542" h="49105" extrusionOk="0">
                  <a:moveTo>
                    <a:pt x="3652" y="0"/>
                  </a:moveTo>
                  <a:lnTo>
                    <a:pt x="1" y="535"/>
                  </a:lnTo>
                  <a:lnTo>
                    <a:pt x="14890" y="49105"/>
                  </a:lnTo>
                  <a:lnTo>
                    <a:pt x="18541" y="48569"/>
                  </a:lnTo>
                  <a:lnTo>
                    <a:pt x="3652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0" name="Google Shape;4310;p43"/>
            <p:cNvSpPr/>
            <p:nvPr/>
          </p:nvSpPr>
          <p:spPr>
            <a:xfrm>
              <a:off x="4397025" y="1351300"/>
              <a:ext cx="463550" cy="1227625"/>
            </a:xfrm>
            <a:custGeom>
              <a:avLst/>
              <a:gdLst/>
              <a:ahLst/>
              <a:cxnLst/>
              <a:rect l="l" t="t" r="r" b="b"/>
              <a:pathLst>
                <a:path w="18542" h="49105" extrusionOk="0">
                  <a:moveTo>
                    <a:pt x="14890" y="0"/>
                  </a:moveTo>
                  <a:lnTo>
                    <a:pt x="1" y="48569"/>
                  </a:lnTo>
                  <a:lnTo>
                    <a:pt x="3652" y="49105"/>
                  </a:lnTo>
                  <a:lnTo>
                    <a:pt x="18541" y="535"/>
                  </a:lnTo>
                  <a:lnTo>
                    <a:pt x="14890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1" name="Google Shape;4311;p43"/>
            <p:cNvSpPr/>
            <p:nvPr/>
          </p:nvSpPr>
          <p:spPr>
            <a:xfrm>
              <a:off x="788175" y="2709525"/>
              <a:ext cx="6044425" cy="2165650"/>
            </a:xfrm>
            <a:custGeom>
              <a:avLst/>
              <a:gdLst/>
              <a:ahLst/>
              <a:cxnLst/>
              <a:rect l="l" t="t" r="r" b="b"/>
              <a:pathLst>
                <a:path w="241777" h="86626" extrusionOk="0">
                  <a:moveTo>
                    <a:pt x="120873" y="1"/>
                  </a:moveTo>
                  <a:lnTo>
                    <a:pt x="116214" y="32"/>
                  </a:lnTo>
                  <a:lnTo>
                    <a:pt x="111713" y="127"/>
                  </a:lnTo>
                  <a:lnTo>
                    <a:pt x="107338" y="316"/>
                  </a:lnTo>
                  <a:lnTo>
                    <a:pt x="103120" y="536"/>
                  </a:lnTo>
                  <a:lnTo>
                    <a:pt x="99059" y="788"/>
                  </a:lnTo>
                  <a:lnTo>
                    <a:pt x="95125" y="1134"/>
                  </a:lnTo>
                  <a:lnTo>
                    <a:pt x="91316" y="1480"/>
                  </a:lnTo>
                  <a:lnTo>
                    <a:pt x="87696" y="1889"/>
                  </a:lnTo>
                  <a:lnTo>
                    <a:pt x="84202" y="2330"/>
                  </a:lnTo>
                  <a:lnTo>
                    <a:pt x="80834" y="2802"/>
                  </a:lnTo>
                  <a:lnTo>
                    <a:pt x="77623" y="3306"/>
                  </a:lnTo>
                  <a:lnTo>
                    <a:pt x="74570" y="3841"/>
                  </a:lnTo>
                  <a:lnTo>
                    <a:pt x="71643" y="4376"/>
                  </a:lnTo>
                  <a:lnTo>
                    <a:pt x="68904" y="4943"/>
                  </a:lnTo>
                  <a:lnTo>
                    <a:pt x="66260" y="5509"/>
                  </a:lnTo>
                  <a:lnTo>
                    <a:pt x="63805" y="6076"/>
                  </a:lnTo>
                  <a:lnTo>
                    <a:pt x="61476" y="6642"/>
                  </a:lnTo>
                  <a:lnTo>
                    <a:pt x="59304" y="7178"/>
                  </a:lnTo>
                  <a:lnTo>
                    <a:pt x="57258" y="7744"/>
                  </a:lnTo>
                  <a:lnTo>
                    <a:pt x="55400" y="8279"/>
                  </a:lnTo>
                  <a:lnTo>
                    <a:pt x="53669" y="8814"/>
                  </a:lnTo>
                  <a:lnTo>
                    <a:pt x="52064" y="9318"/>
                  </a:lnTo>
                  <a:lnTo>
                    <a:pt x="50647" y="9790"/>
                  </a:lnTo>
                  <a:lnTo>
                    <a:pt x="49357" y="10231"/>
                  </a:lnTo>
                  <a:lnTo>
                    <a:pt x="47248" y="11018"/>
                  </a:lnTo>
                  <a:lnTo>
                    <a:pt x="45737" y="11616"/>
                  </a:lnTo>
                  <a:lnTo>
                    <a:pt x="44824" y="11994"/>
                  </a:lnTo>
                  <a:lnTo>
                    <a:pt x="44509" y="12120"/>
                  </a:lnTo>
                  <a:lnTo>
                    <a:pt x="1" y="39694"/>
                  </a:lnTo>
                  <a:lnTo>
                    <a:pt x="1" y="86626"/>
                  </a:lnTo>
                  <a:lnTo>
                    <a:pt x="241777" y="86626"/>
                  </a:lnTo>
                  <a:lnTo>
                    <a:pt x="241777" y="39694"/>
                  </a:lnTo>
                  <a:lnTo>
                    <a:pt x="197237" y="12120"/>
                  </a:lnTo>
                  <a:lnTo>
                    <a:pt x="196922" y="11994"/>
                  </a:lnTo>
                  <a:lnTo>
                    <a:pt x="196009" y="11616"/>
                  </a:lnTo>
                  <a:lnTo>
                    <a:pt x="194498" y="11018"/>
                  </a:lnTo>
                  <a:lnTo>
                    <a:pt x="192389" y="10231"/>
                  </a:lnTo>
                  <a:lnTo>
                    <a:pt x="191099" y="9790"/>
                  </a:lnTo>
                  <a:lnTo>
                    <a:pt x="189682" y="9318"/>
                  </a:lnTo>
                  <a:lnTo>
                    <a:pt x="188077" y="8814"/>
                  </a:lnTo>
                  <a:lnTo>
                    <a:pt x="186346" y="8279"/>
                  </a:lnTo>
                  <a:lnTo>
                    <a:pt x="184488" y="7744"/>
                  </a:lnTo>
                  <a:lnTo>
                    <a:pt x="182442" y="7178"/>
                  </a:lnTo>
                  <a:lnTo>
                    <a:pt x="180270" y="6642"/>
                  </a:lnTo>
                  <a:lnTo>
                    <a:pt x="177941" y="6076"/>
                  </a:lnTo>
                  <a:lnTo>
                    <a:pt x="175486" y="5509"/>
                  </a:lnTo>
                  <a:lnTo>
                    <a:pt x="172873" y="4943"/>
                  </a:lnTo>
                  <a:lnTo>
                    <a:pt x="170103" y="4376"/>
                  </a:lnTo>
                  <a:lnTo>
                    <a:pt x="167176" y="3841"/>
                  </a:lnTo>
                  <a:lnTo>
                    <a:pt x="164123" y="3306"/>
                  </a:lnTo>
                  <a:lnTo>
                    <a:pt x="160912" y="2802"/>
                  </a:lnTo>
                  <a:lnTo>
                    <a:pt x="157575" y="2330"/>
                  </a:lnTo>
                  <a:lnTo>
                    <a:pt x="154081" y="1889"/>
                  </a:lnTo>
                  <a:lnTo>
                    <a:pt x="150430" y="1480"/>
                  </a:lnTo>
                  <a:lnTo>
                    <a:pt x="146621" y="1134"/>
                  </a:lnTo>
                  <a:lnTo>
                    <a:pt x="142718" y="788"/>
                  </a:lnTo>
                  <a:lnTo>
                    <a:pt x="138626" y="536"/>
                  </a:lnTo>
                  <a:lnTo>
                    <a:pt x="134408" y="316"/>
                  </a:lnTo>
                  <a:lnTo>
                    <a:pt x="130033" y="127"/>
                  </a:lnTo>
                  <a:lnTo>
                    <a:pt x="125532" y="32"/>
                  </a:lnTo>
                  <a:lnTo>
                    <a:pt x="12087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2" name="Google Shape;4312;p43"/>
            <p:cNvSpPr/>
            <p:nvPr/>
          </p:nvSpPr>
          <p:spPr>
            <a:xfrm>
              <a:off x="788175" y="2709525"/>
              <a:ext cx="6044425" cy="2165650"/>
            </a:xfrm>
            <a:custGeom>
              <a:avLst/>
              <a:gdLst/>
              <a:ahLst/>
              <a:cxnLst/>
              <a:rect l="l" t="t" r="r" b="b"/>
              <a:pathLst>
                <a:path w="241777" h="86626" fill="none" extrusionOk="0">
                  <a:moveTo>
                    <a:pt x="197237" y="12120"/>
                  </a:moveTo>
                  <a:lnTo>
                    <a:pt x="197237" y="12120"/>
                  </a:lnTo>
                  <a:lnTo>
                    <a:pt x="196922" y="11994"/>
                  </a:lnTo>
                  <a:lnTo>
                    <a:pt x="196009" y="11616"/>
                  </a:lnTo>
                  <a:lnTo>
                    <a:pt x="194498" y="11018"/>
                  </a:lnTo>
                  <a:lnTo>
                    <a:pt x="192389" y="10231"/>
                  </a:lnTo>
                  <a:lnTo>
                    <a:pt x="191099" y="9790"/>
                  </a:lnTo>
                  <a:lnTo>
                    <a:pt x="189682" y="9318"/>
                  </a:lnTo>
                  <a:lnTo>
                    <a:pt x="188077" y="8814"/>
                  </a:lnTo>
                  <a:lnTo>
                    <a:pt x="186346" y="8279"/>
                  </a:lnTo>
                  <a:lnTo>
                    <a:pt x="184488" y="7744"/>
                  </a:lnTo>
                  <a:lnTo>
                    <a:pt x="182442" y="7178"/>
                  </a:lnTo>
                  <a:lnTo>
                    <a:pt x="180270" y="6642"/>
                  </a:lnTo>
                  <a:lnTo>
                    <a:pt x="177941" y="6076"/>
                  </a:lnTo>
                  <a:lnTo>
                    <a:pt x="175486" y="5509"/>
                  </a:lnTo>
                  <a:lnTo>
                    <a:pt x="172873" y="4943"/>
                  </a:lnTo>
                  <a:lnTo>
                    <a:pt x="170103" y="4376"/>
                  </a:lnTo>
                  <a:lnTo>
                    <a:pt x="167176" y="3841"/>
                  </a:lnTo>
                  <a:lnTo>
                    <a:pt x="164123" y="3306"/>
                  </a:lnTo>
                  <a:lnTo>
                    <a:pt x="160912" y="2802"/>
                  </a:lnTo>
                  <a:lnTo>
                    <a:pt x="157575" y="2330"/>
                  </a:lnTo>
                  <a:lnTo>
                    <a:pt x="154081" y="1889"/>
                  </a:lnTo>
                  <a:lnTo>
                    <a:pt x="150430" y="1480"/>
                  </a:lnTo>
                  <a:lnTo>
                    <a:pt x="146621" y="1134"/>
                  </a:lnTo>
                  <a:lnTo>
                    <a:pt x="142718" y="788"/>
                  </a:lnTo>
                  <a:lnTo>
                    <a:pt x="138626" y="536"/>
                  </a:lnTo>
                  <a:lnTo>
                    <a:pt x="134408" y="316"/>
                  </a:lnTo>
                  <a:lnTo>
                    <a:pt x="130033" y="127"/>
                  </a:lnTo>
                  <a:lnTo>
                    <a:pt x="125532" y="32"/>
                  </a:lnTo>
                  <a:lnTo>
                    <a:pt x="120873" y="1"/>
                  </a:lnTo>
                  <a:lnTo>
                    <a:pt x="120873" y="1"/>
                  </a:lnTo>
                  <a:lnTo>
                    <a:pt x="116214" y="32"/>
                  </a:lnTo>
                  <a:lnTo>
                    <a:pt x="111713" y="127"/>
                  </a:lnTo>
                  <a:lnTo>
                    <a:pt x="107338" y="316"/>
                  </a:lnTo>
                  <a:lnTo>
                    <a:pt x="103120" y="536"/>
                  </a:lnTo>
                  <a:lnTo>
                    <a:pt x="99059" y="788"/>
                  </a:lnTo>
                  <a:lnTo>
                    <a:pt x="95125" y="1134"/>
                  </a:lnTo>
                  <a:lnTo>
                    <a:pt x="91316" y="1480"/>
                  </a:lnTo>
                  <a:lnTo>
                    <a:pt x="87696" y="1889"/>
                  </a:lnTo>
                  <a:lnTo>
                    <a:pt x="84202" y="2330"/>
                  </a:lnTo>
                  <a:lnTo>
                    <a:pt x="80834" y="2802"/>
                  </a:lnTo>
                  <a:lnTo>
                    <a:pt x="77623" y="3306"/>
                  </a:lnTo>
                  <a:lnTo>
                    <a:pt x="74570" y="3841"/>
                  </a:lnTo>
                  <a:lnTo>
                    <a:pt x="71643" y="4376"/>
                  </a:lnTo>
                  <a:lnTo>
                    <a:pt x="68904" y="4943"/>
                  </a:lnTo>
                  <a:lnTo>
                    <a:pt x="66260" y="5509"/>
                  </a:lnTo>
                  <a:lnTo>
                    <a:pt x="63805" y="6076"/>
                  </a:lnTo>
                  <a:lnTo>
                    <a:pt x="61476" y="6642"/>
                  </a:lnTo>
                  <a:lnTo>
                    <a:pt x="59304" y="7178"/>
                  </a:lnTo>
                  <a:lnTo>
                    <a:pt x="57258" y="7744"/>
                  </a:lnTo>
                  <a:lnTo>
                    <a:pt x="55400" y="8279"/>
                  </a:lnTo>
                  <a:lnTo>
                    <a:pt x="53669" y="8814"/>
                  </a:lnTo>
                  <a:lnTo>
                    <a:pt x="52064" y="9318"/>
                  </a:lnTo>
                  <a:lnTo>
                    <a:pt x="50647" y="9790"/>
                  </a:lnTo>
                  <a:lnTo>
                    <a:pt x="49357" y="10231"/>
                  </a:lnTo>
                  <a:lnTo>
                    <a:pt x="47248" y="11018"/>
                  </a:lnTo>
                  <a:lnTo>
                    <a:pt x="45737" y="11616"/>
                  </a:lnTo>
                  <a:lnTo>
                    <a:pt x="44824" y="11994"/>
                  </a:lnTo>
                  <a:lnTo>
                    <a:pt x="44509" y="12120"/>
                  </a:lnTo>
                  <a:lnTo>
                    <a:pt x="1" y="39694"/>
                  </a:lnTo>
                  <a:lnTo>
                    <a:pt x="1" y="86626"/>
                  </a:lnTo>
                  <a:lnTo>
                    <a:pt x="120873" y="86626"/>
                  </a:lnTo>
                  <a:lnTo>
                    <a:pt x="241777" y="86626"/>
                  </a:lnTo>
                  <a:lnTo>
                    <a:pt x="241777" y="39694"/>
                  </a:lnTo>
                  <a:lnTo>
                    <a:pt x="197237" y="1212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3" name="Google Shape;4313;p43"/>
            <p:cNvSpPr/>
            <p:nvPr/>
          </p:nvSpPr>
          <p:spPr>
            <a:xfrm>
              <a:off x="1811975" y="3856875"/>
              <a:ext cx="3996050" cy="1012800"/>
            </a:xfrm>
            <a:custGeom>
              <a:avLst/>
              <a:gdLst/>
              <a:ahLst/>
              <a:cxnLst/>
              <a:rect l="l" t="t" r="r" b="b"/>
              <a:pathLst>
                <a:path w="159842" h="40512" extrusionOk="0">
                  <a:moveTo>
                    <a:pt x="79921" y="1"/>
                  </a:moveTo>
                  <a:lnTo>
                    <a:pt x="76836" y="32"/>
                  </a:lnTo>
                  <a:lnTo>
                    <a:pt x="73877" y="126"/>
                  </a:lnTo>
                  <a:lnTo>
                    <a:pt x="70981" y="284"/>
                  </a:lnTo>
                  <a:lnTo>
                    <a:pt x="68180" y="504"/>
                  </a:lnTo>
                  <a:lnTo>
                    <a:pt x="65504" y="787"/>
                  </a:lnTo>
                  <a:lnTo>
                    <a:pt x="62892" y="1102"/>
                  </a:lnTo>
                  <a:lnTo>
                    <a:pt x="60405" y="1448"/>
                  </a:lnTo>
                  <a:lnTo>
                    <a:pt x="57981" y="1858"/>
                  </a:lnTo>
                  <a:lnTo>
                    <a:pt x="55684" y="2298"/>
                  </a:lnTo>
                  <a:lnTo>
                    <a:pt x="53449" y="2771"/>
                  </a:lnTo>
                  <a:lnTo>
                    <a:pt x="51340" y="3274"/>
                  </a:lnTo>
                  <a:lnTo>
                    <a:pt x="49325" y="3778"/>
                  </a:lnTo>
                  <a:lnTo>
                    <a:pt x="47374" y="4313"/>
                  </a:lnTo>
                  <a:lnTo>
                    <a:pt x="45548" y="4879"/>
                  </a:lnTo>
                  <a:lnTo>
                    <a:pt x="43817" y="5446"/>
                  </a:lnTo>
                  <a:lnTo>
                    <a:pt x="42180" y="5981"/>
                  </a:lnTo>
                  <a:lnTo>
                    <a:pt x="40669" y="6548"/>
                  </a:lnTo>
                  <a:lnTo>
                    <a:pt x="39221" y="7114"/>
                  </a:lnTo>
                  <a:lnTo>
                    <a:pt x="37867" y="7649"/>
                  </a:lnTo>
                  <a:lnTo>
                    <a:pt x="36640" y="8185"/>
                  </a:lnTo>
                  <a:lnTo>
                    <a:pt x="35475" y="8720"/>
                  </a:lnTo>
                  <a:lnTo>
                    <a:pt x="34436" y="9223"/>
                  </a:lnTo>
                  <a:lnTo>
                    <a:pt x="32642" y="10136"/>
                  </a:lnTo>
                  <a:lnTo>
                    <a:pt x="31257" y="10892"/>
                  </a:lnTo>
                  <a:lnTo>
                    <a:pt x="30250" y="11490"/>
                  </a:lnTo>
                  <a:lnTo>
                    <a:pt x="29652" y="11867"/>
                  </a:lnTo>
                  <a:lnTo>
                    <a:pt x="29463" y="11993"/>
                  </a:lnTo>
                  <a:lnTo>
                    <a:pt x="0" y="39347"/>
                  </a:lnTo>
                  <a:lnTo>
                    <a:pt x="0" y="40512"/>
                  </a:lnTo>
                  <a:lnTo>
                    <a:pt x="159842" y="40512"/>
                  </a:lnTo>
                  <a:lnTo>
                    <a:pt x="159842" y="39347"/>
                  </a:lnTo>
                  <a:lnTo>
                    <a:pt x="130410" y="11993"/>
                  </a:lnTo>
                  <a:lnTo>
                    <a:pt x="130190" y="11867"/>
                  </a:lnTo>
                  <a:lnTo>
                    <a:pt x="129592" y="11490"/>
                  </a:lnTo>
                  <a:lnTo>
                    <a:pt x="128585" y="10892"/>
                  </a:lnTo>
                  <a:lnTo>
                    <a:pt x="127200" y="10136"/>
                  </a:lnTo>
                  <a:lnTo>
                    <a:pt x="125406" y="9223"/>
                  </a:lnTo>
                  <a:lnTo>
                    <a:pt x="124367" y="8720"/>
                  </a:lnTo>
                  <a:lnTo>
                    <a:pt x="123202" y="8185"/>
                  </a:lnTo>
                  <a:lnTo>
                    <a:pt x="121975" y="7649"/>
                  </a:lnTo>
                  <a:lnTo>
                    <a:pt x="120621" y="7114"/>
                  </a:lnTo>
                  <a:lnTo>
                    <a:pt x="119205" y="6548"/>
                  </a:lnTo>
                  <a:lnTo>
                    <a:pt x="117662" y="5981"/>
                  </a:lnTo>
                  <a:lnTo>
                    <a:pt x="116025" y="5446"/>
                  </a:lnTo>
                  <a:lnTo>
                    <a:pt x="114294" y="4879"/>
                  </a:lnTo>
                  <a:lnTo>
                    <a:pt x="112468" y="4313"/>
                  </a:lnTo>
                  <a:lnTo>
                    <a:pt x="110548" y="3778"/>
                  </a:lnTo>
                  <a:lnTo>
                    <a:pt x="108502" y="3274"/>
                  </a:lnTo>
                  <a:lnTo>
                    <a:pt x="106393" y="2771"/>
                  </a:lnTo>
                  <a:lnTo>
                    <a:pt x="104190" y="2298"/>
                  </a:lnTo>
                  <a:lnTo>
                    <a:pt x="101861" y="1858"/>
                  </a:lnTo>
                  <a:lnTo>
                    <a:pt x="99468" y="1448"/>
                  </a:lnTo>
                  <a:lnTo>
                    <a:pt x="96950" y="1102"/>
                  </a:lnTo>
                  <a:lnTo>
                    <a:pt x="94369" y="787"/>
                  </a:lnTo>
                  <a:lnTo>
                    <a:pt x="91662" y="504"/>
                  </a:lnTo>
                  <a:lnTo>
                    <a:pt x="88861" y="284"/>
                  </a:lnTo>
                  <a:lnTo>
                    <a:pt x="85996" y="126"/>
                  </a:lnTo>
                  <a:lnTo>
                    <a:pt x="83006" y="32"/>
                  </a:lnTo>
                  <a:lnTo>
                    <a:pt x="79921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4" name="Google Shape;4314;p43"/>
            <p:cNvSpPr/>
            <p:nvPr/>
          </p:nvSpPr>
          <p:spPr>
            <a:xfrm>
              <a:off x="1955200" y="3993025"/>
              <a:ext cx="3709600" cy="876650"/>
            </a:xfrm>
            <a:custGeom>
              <a:avLst/>
              <a:gdLst/>
              <a:ahLst/>
              <a:cxnLst/>
              <a:rect l="l" t="t" r="r" b="b"/>
              <a:pathLst>
                <a:path w="148384" h="35066" extrusionOk="0">
                  <a:moveTo>
                    <a:pt x="74192" y="0"/>
                  </a:moveTo>
                  <a:lnTo>
                    <a:pt x="71170" y="32"/>
                  </a:lnTo>
                  <a:lnTo>
                    <a:pt x="68243" y="126"/>
                  </a:lnTo>
                  <a:lnTo>
                    <a:pt x="65378" y="283"/>
                  </a:lnTo>
                  <a:lnTo>
                    <a:pt x="62640" y="504"/>
                  </a:lnTo>
                  <a:lnTo>
                    <a:pt x="59964" y="787"/>
                  </a:lnTo>
                  <a:lnTo>
                    <a:pt x="57415" y="1102"/>
                  </a:lnTo>
                  <a:lnTo>
                    <a:pt x="54959" y="1480"/>
                  </a:lnTo>
                  <a:lnTo>
                    <a:pt x="52567" y="1889"/>
                  </a:lnTo>
                  <a:lnTo>
                    <a:pt x="50301" y="2329"/>
                  </a:lnTo>
                  <a:lnTo>
                    <a:pt x="48129" y="2802"/>
                  </a:lnTo>
                  <a:lnTo>
                    <a:pt x="46020" y="3274"/>
                  </a:lnTo>
                  <a:lnTo>
                    <a:pt x="44037" y="3809"/>
                  </a:lnTo>
                  <a:lnTo>
                    <a:pt x="42148" y="4344"/>
                  </a:lnTo>
                  <a:lnTo>
                    <a:pt x="40323" y="4879"/>
                  </a:lnTo>
                  <a:lnTo>
                    <a:pt x="38623" y="5446"/>
                  </a:lnTo>
                  <a:lnTo>
                    <a:pt x="37017" y="6012"/>
                  </a:lnTo>
                  <a:lnTo>
                    <a:pt x="35507" y="6579"/>
                  </a:lnTo>
                  <a:lnTo>
                    <a:pt x="34090" y="7145"/>
                  </a:lnTo>
                  <a:lnTo>
                    <a:pt x="32768" y="7681"/>
                  </a:lnTo>
                  <a:lnTo>
                    <a:pt x="31540" y="8216"/>
                  </a:lnTo>
                  <a:lnTo>
                    <a:pt x="30407" y="8719"/>
                  </a:lnTo>
                  <a:lnTo>
                    <a:pt x="29400" y="9223"/>
                  </a:lnTo>
                  <a:lnTo>
                    <a:pt x="27606" y="10136"/>
                  </a:lnTo>
                  <a:lnTo>
                    <a:pt x="26252" y="10923"/>
                  </a:lnTo>
                  <a:lnTo>
                    <a:pt x="25245" y="11489"/>
                  </a:lnTo>
                  <a:lnTo>
                    <a:pt x="24647" y="11867"/>
                  </a:lnTo>
                  <a:lnTo>
                    <a:pt x="24458" y="12024"/>
                  </a:lnTo>
                  <a:lnTo>
                    <a:pt x="0" y="35066"/>
                  </a:lnTo>
                  <a:lnTo>
                    <a:pt x="148384" y="35066"/>
                  </a:lnTo>
                  <a:lnTo>
                    <a:pt x="123926" y="12024"/>
                  </a:lnTo>
                  <a:lnTo>
                    <a:pt x="123737" y="11867"/>
                  </a:lnTo>
                  <a:lnTo>
                    <a:pt x="123139" y="11489"/>
                  </a:lnTo>
                  <a:lnTo>
                    <a:pt x="122163" y="10923"/>
                  </a:lnTo>
                  <a:lnTo>
                    <a:pt x="120778" y="10136"/>
                  </a:lnTo>
                  <a:lnTo>
                    <a:pt x="119016" y="9223"/>
                  </a:lnTo>
                  <a:lnTo>
                    <a:pt x="117977" y="8719"/>
                  </a:lnTo>
                  <a:lnTo>
                    <a:pt x="116844" y="8216"/>
                  </a:lnTo>
                  <a:lnTo>
                    <a:pt x="115616" y="7681"/>
                  </a:lnTo>
                  <a:lnTo>
                    <a:pt x="114294" y="7145"/>
                  </a:lnTo>
                  <a:lnTo>
                    <a:pt x="112877" y="6579"/>
                  </a:lnTo>
                  <a:lnTo>
                    <a:pt x="111367" y="6012"/>
                  </a:lnTo>
                  <a:lnTo>
                    <a:pt x="109761" y="5446"/>
                  </a:lnTo>
                  <a:lnTo>
                    <a:pt x="108061" y="4879"/>
                  </a:lnTo>
                  <a:lnTo>
                    <a:pt x="106267" y="4344"/>
                  </a:lnTo>
                  <a:lnTo>
                    <a:pt x="104347" y="3809"/>
                  </a:lnTo>
                  <a:lnTo>
                    <a:pt x="102364" y="3274"/>
                  </a:lnTo>
                  <a:lnTo>
                    <a:pt x="100287" y="2802"/>
                  </a:lnTo>
                  <a:lnTo>
                    <a:pt x="98083" y="2329"/>
                  </a:lnTo>
                  <a:lnTo>
                    <a:pt x="95817" y="1889"/>
                  </a:lnTo>
                  <a:lnTo>
                    <a:pt x="93456" y="1480"/>
                  </a:lnTo>
                  <a:lnTo>
                    <a:pt x="90969" y="1102"/>
                  </a:lnTo>
                  <a:lnTo>
                    <a:pt x="88420" y="787"/>
                  </a:lnTo>
                  <a:lnTo>
                    <a:pt x="85744" y="504"/>
                  </a:lnTo>
                  <a:lnTo>
                    <a:pt x="83006" y="283"/>
                  </a:lnTo>
                  <a:lnTo>
                    <a:pt x="80173" y="126"/>
                  </a:lnTo>
                  <a:lnTo>
                    <a:pt x="77214" y="32"/>
                  </a:lnTo>
                  <a:lnTo>
                    <a:pt x="7419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5" name="Google Shape;4315;p43"/>
            <p:cNvSpPr/>
            <p:nvPr/>
          </p:nvSpPr>
          <p:spPr>
            <a:xfrm>
              <a:off x="567050" y="1692025"/>
              <a:ext cx="940400" cy="1808400"/>
            </a:xfrm>
            <a:custGeom>
              <a:avLst/>
              <a:gdLst/>
              <a:ahLst/>
              <a:cxnLst/>
              <a:rect l="l" t="t" r="r" b="b"/>
              <a:pathLst>
                <a:path w="37616" h="72336" extrusionOk="0">
                  <a:moveTo>
                    <a:pt x="787" y="1"/>
                  </a:moveTo>
                  <a:lnTo>
                    <a:pt x="567" y="32"/>
                  </a:lnTo>
                  <a:lnTo>
                    <a:pt x="347" y="64"/>
                  </a:lnTo>
                  <a:lnTo>
                    <a:pt x="158" y="158"/>
                  </a:lnTo>
                  <a:lnTo>
                    <a:pt x="95" y="221"/>
                  </a:lnTo>
                  <a:lnTo>
                    <a:pt x="63" y="284"/>
                  </a:lnTo>
                  <a:lnTo>
                    <a:pt x="32" y="379"/>
                  </a:lnTo>
                  <a:lnTo>
                    <a:pt x="32" y="441"/>
                  </a:lnTo>
                  <a:lnTo>
                    <a:pt x="63" y="536"/>
                  </a:lnTo>
                  <a:lnTo>
                    <a:pt x="126" y="599"/>
                  </a:lnTo>
                  <a:lnTo>
                    <a:pt x="3998" y="4911"/>
                  </a:lnTo>
                  <a:lnTo>
                    <a:pt x="7807" y="9255"/>
                  </a:lnTo>
                  <a:lnTo>
                    <a:pt x="11584" y="13599"/>
                  </a:lnTo>
                  <a:lnTo>
                    <a:pt x="15298" y="17943"/>
                  </a:lnTo>
                  <a:lnTo>
                    <a:pt x="18320" y="21563"/>
                  </a:lnTo>
                  <a:lnTo>
                    <a:pt x="21311" y="25151"/>
                  </a:lnTo>
                  <a:lnTo>
                    <a:pt x="24206" y="28802"/>
                  </a:lnTo>
                  <a:lnTo>
                    <a:pt x="27071" y="32454"/>
                  </a:lnTo>
                  <a:lnTo>
                    <a:pt x="29337" y="35413"/>
                  </a:lnTo>
                  <a:lnTo>
                    <a:pt x="30439" y="36892"/>
                  </a:lnTo>
                  <a:lnTo>
                    <a:pt x="31509" y="38403"/>
                  </a:lnTo>
                  <a:lnTo>
                    <a:pt x="32548" y="39914"/>
                  </a:lnTo>
                  <a:lnTo>
                    <a:pt x="33524" y="41456"/>
                  </a:lnTo>
                  <a:lnTo>
                    <a:pt x="34437" y="42999"/>
                  </a:lnTo>
                  <a:lnTo>
                    <a:pt x="34877" y="43786"/>
                  </a:lnTo>
                  <a:lnTo>
                    <a:pt x="35286" y="44541"/>
                  </a:lnTo>
                  <a:lnTo>
                    <a:pt x="35664" y="45296"/>
                  </a:lnTo>
                  <a:lnTo>
                    <a:pt x="35979" y="46020"/>
                  </a:lnTo>
                  <a:lnTo>
                    <a:pt x="36073" y="46335"/>
                  </a:lnTo>
                  <a:lnTo>
                    <a:pt x="36168" y="46681"/>
                  </a:lnTo>
                  <a:lnTo>
                    <a:pt x="36231" y="46996"/>
                  </a:lnTo>
                  <a:lnTo>
                    <a:pt x="36262" y="47342"/>
                  </a:lnTo>
                  <a:lnTo>
                    <a:pt x="36262" y="47657"/>
                  </a:lnTo>
                  <a:lnTo>
                    <a:pt x="36231" y="47972"/>
                  </a:lnTo>
                  <a:lnTo>
                    <a:pt x="36136" y="48287"/>
                  </a:lnTo>
                  <a:lnTo>
                    <a:pt x="36010" y="48633"/>
                  </a:lnTo>
                  <a:lnTo>
                    <a:pt x="35853" y="48948"/>
                  </a:lnTo>
                  <a:lnTo>
                    <a:pt x="35633" y="49294"/>
                  </a:lnTo>
                  <a:lnTo>
                    <a:pt x="35381" y="49609"/>
                  </a:lnTo>
                  <a:lnTo>
                    <a:pt x="35035" y="49987"/>
                  </a:lnTo>
                  <a:lnTo>
                    <a:pt x="34405" y="50585"/>
                  </a:lnTo>
                  <a:lnTo>
                    <a:pt x="33744" y="51214"/>
                  </a:lnTo>
                  <a:lnTo>
                    <a:pt x="33052" y="51781"/>
                  </a:lnTo>
                  <a:lnTo>
                    <a:pt x="32328" y="52379"/>
                  </a:lnTo>
                  <a:lnTo>
                    <a:pt x="31604" y="52945"/>
                  </a:lnTo>
                  <a:lnTo>
                    <a:pt x="30848" y="53512"/>
                  </a:lnTo>
                  <a:lnTo>
                    <a:pt x="29243" y="54614"/>
                  </a:lnTo>
                  <a:lnTo>
                    <a:pt x="27637" y="55715"/>
                  </a:lnTo>
                  <a:lnTo>
                    <a:pt x="25969" y="56754"/>
                  </a:lnTo>
                  <a:lnTo>
                    <a:pt x="22664" y="58800"/>
                  </a:lnTo>
                  <a:lnTo>
                    <a:pt x="19957" y="60468"/>
                  </a:lnTo>
                  <a:lnTo>
                    <a:pt x="17218" y="62137"/>
                  </a:lnTo>
                  <a:lnTo>
                    <a:pt x="14449" y="63774"/>
                  </a:lnTo>
                  <a:lnTo>
                    <a:pt x="11647" y="65379"/>
                  </a:lnTo>
                  <a:lnTo>
                    <a:pt x="8814" y="66984"/>
                  </a:lnTo>
                  <a:lnTo>
                    <a:pt x="5950" y="68558"/>
                  </a:lnTo>
                  <a:lnTo>
                    <a:pt x="3085" y="70132"/>
                  </a:lnTo>
                  <a:lnTo>
                    <a:pt x="221" y="71674"/>
                  </a:lnTo>
                  <a:lnTo>
                    <a:pt x="126" y="71737"/>
                  </a:lnTo>
                  <a:lnTo>
                    <a:pt x="63" y="71832"/>
                  </a:lnTo>
                  <a:lnTo>
                    <a:pt x="32" y="71895"/>
                  </a:lnTo>
                  <a:lnTo>
                    <a:pt x="0" y="71958"/>
                  </a:lnTo>
                  <a:lnTo>
                    <a:pt x="32" y="72021"/>
                  </a:lnTo>
                  <a:lnTo>
                    <a:pt x="63" y="72084"/>
                  </a:lnTo>
                  <a:lnTo>
                    <a:pt x="189" y="72209"/>
                  </a:lnTo>
                  <a:lnTo>
                    <a:pt x="378" y="72304"/>
                  </a:lnTo>
                  <a:lnTo>
                    <a:pt x="599" y="72335"/>
                  </a:lnTo>
                  <a:lnTo>
                    <a:pt x="850" y="72335"/>
                  </a:lnTo>
                  <a:lnTo>
                    <a:pt x="945" y="72304"/>
                  </a:lnTo>
                  <a:lnTo>
                    <a:pt x="1071" y="72272"/>
                  </a:lnTo>
                  <a:lnTo>
                    <a:pt x="4879" y="70226"/>
                  </a:lnTo>
                  <a:lnTo>
                    <a:pt x="8625" y="68149"/>
                  </a:lnTo>
                  <a:lnTo>
                    <a:pt x="12371" y="66071"/>
                  </a:lnTo>
                  <a:lnTo>
                    <a:pt x="16085" y="63931"/>
                  </a:lnTo>
                  <a:lnTo>
                    <a:pt x="19737" y="61759"/>
                  </a:lnTo>
                  <a:lnTo>
                    <a:pt x="21531" y="60657"/>
                  </a:lnTo>
                  <a:lnTo>
                    <a:pt x="23325" y="59556"/>
                  </a:lnTo>
                  <a:lnTo>
                    <a:pt x="25088" y="58422"/>
                  </a:lnTo>
                  <a:lnTo>
                    <a:pt x="26851" y="57289"/>
                  </a:lnTo>
                  <a:lnTo>
                    <a:pt x="28550" y="56156"/>
                  </a:lnTo>
                  <a:lnTo>
                    <a:pt x="30250" y="54991"/>
                  </a:lnTo>
                  <a:lnTo>
                    <a:pt x="32611" y="53418"/>
                  </a:lnTo>
                  <a:lnTo>
                    <a:pt x="33870" y="52505"/>
                  </a:lnTo>
                  <a:lnTo>
                    <a:pt x="34499" y="52033"/>
                  </a:lnTo>
                  <a:lnTo>
                    <a:pt x="35098" y="51529"/>
                  </a:lnTo>
                  <a:lnTo>
                    <a:pt x="35664" y="51025"/>
                  </a:lnTo>
                  <a:lnTo>
                    <a:pt x="36168" y="50522"/>
                  </a:lnTo>
                  <a:lnTo>
                    <a:pt x="36640" y="49987"/>
                  </a:lnTo>
                  <a:lnTo>
                    <a:pt x="37018" y="49483"/>
                  </a:lnTo>
                  <a:lnTo>
                    <a:pt x="37175" y="49200"/>
                  </a:lnTo>
                  <a:lnTo>
                    <a:pt x="37301" y="48948"/>
                  </a:lnTo>
                  <a:lnTo>
                    <a:pt x="37427" y="48665"/>
                  </a:lnTo>
                  <a:lnTo>
                    <a:pt x="37521" y="48381"/>
                  </a:lnTo>
                  <a:lnTo>
                    <a:pt x="37584" y="48129"/>
                  </a:lnTo>
                  <a:lnTo>
                    <a:pt x="37616" y="47846"/>
                  </a:lnTo>
                  <a:lnTo>
                    <a:pt x="37616" y="47563"/>
                  </a:lnTo>
                  <a:lnTo>
                    <a:pt x="37584" y="47311"/>
                  </a:lnTo>
                  <a:lnTo>
                    <a:pt x="37458" y="46681"/>
                  </a:lnTo>
                  <a:lnTo>
                    <a:pt x="37301" y="46083"/>
                  </a:lnTo>
                  <a:lnTo>
                    <a:pt x="37081" y="45485"/>
                  </a:lnTo>
                  <a:lnTo>
                    <a:pt x="36829" y="44887"/>
                  </a:lnTo>
                  <a:lnTo>
                    <a:pt x="36545" y="44289"/>
                  </a:lnTo>
                  <a:lnTo>
                    <a:pt x="36262" y="43691"/>
                  </a:lnTo>
                  <a:lnTo>
                    <a:pt x="35916" y="43093"/>
                  </a:lnTo>
                  <a:lnTo>
                    <a:pt x="35570" y="42495"/>
                  </a:lnTo>
                  <a:lnTo>
                    <a:pt x="34814" y="41330"/>
                  </a:lnTo>
                  <a:lnTo>
                    <a:pt x="34027" y="40166"/>
                  </a:lnTo>
                  <a:lnTo>
                    <a:pt x="32453" y="37931"/>
                  </a:lnTo>
                  <a:lnTo>
                    <a:pt x="30722" y="35507"/>
                  </a:lnTo>
                  <a:lnTo>
                    <a:pt x="28959" y="33083"/>
                  </a:lnTo>
                  <a:lnTo>
                    <a:pt x="27165" y="30660"/>
                  </a:lnTo>
                  <a:lnTo>
                    <a:pt x="25308" y="28267"/>
                  </a:lnTo>
                  <a:lnTo>
                    <a:pt x="23420" y="25875"/>
                  </a:lnTo>
                  <a:lnTo>
                    <a:pt x="21499" y="23514"/>
                  </a:lnTo>
                  <a:lnTo>
                    <a:pt x="19548" y="21153"/>
                  </a:lnTo>
                  <a:lnTo>
                    <a:pt x="17596" y="18793"/>
                  </a:lnTo>
                  <a:lnTo>
                    <a:pt x="15582" y="16432"/>
                  </a:lnTo>
                  <a:lnTo>
                    <a:pt x="13567" y="14103"/>
                  </a:lnTo>
                  <a:lnTo>
                    <a:pt x="9475" y="9444"/>
                  </a:lnTo>
                  <a:lnTo>
                    <a:pt x="5352" y="4817"/>
                  </a:lnTo>
                  <a:lnTo>
                    <a:pt x="1165" y="190"/>
                  </a:lnTo>
                  <a:lnTo>
                    <a:pt x="1071" y="127"/>
                  </a:lnTo>
                  <a:lnTo>
                    <a:pt x="976" y="64"/>
                  </a:lnTo>
                  <a:lnTo>
                    <a:pt x="787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6" name="Google Shape;4316;p43"/>
            <p:cNvSpPr/>
            <p:nvPr/>
          </p:nvSpPr>
          <p:spPr>
            <a:xfrm>
              <a:off x="238125" y="1644025"/>
              <a:ext cx="939600" cy="1808400"/>
            </a:xfrm>
            <a:custGeom>
              <a:avLst/>
              <a:gdLst/>
              <a:ahLst/>
              <a:cxnLst/>
              <a:rect l="l" t="t" r="r" b="b"/>
              <a:pathLst>
                <a:path w="37584" h="72336" extrusionOk="0">
                  <a:moveTo>
                    <a:pt x="535" y="1"/>
                  </a:moveTo>
                  <a:lnTo>
                    <a:pt x="346" y="64"/>
                  </a:lnTo>
                  <a:lnTo>
                    <a:pt x="157" y="158"/>
                  </a:lnTo>
                  <a:lnTo>
                    <a:pt x="94" y="221"/>
                  </a:lnTo>
                  <a:lnTo>
                    <a:pt x="63" y="284"/>
                  </a:lnTo>
                  <a:lnTo>
                    <a:pt x="31" y="347"/>
                  </a:lnTo>
                  <a:lnTo>
                    <a:pt x="31" y="441"/>
                  </a:lnTo>
                  <a:lnTo>
                    <a:pt x="63" y="504"/>
                  </a:lnTo>
                  <a:lnTo>
                    <a:pt x="126" y="599"/>
                  </a:lnTo>
                  <a:lnTo>
                    <a:pt x="3998" y="4911"/>
                  </a:lnTo>
                  <a:lnTo>
                    <a:pt x="7806" y="9224"/>
                  </a:lnTo>
                  <a:lnTo>
                    <a:pt x="11552" y="13567"/>
                  </a:lnTo>
                  <a:lnTo>
                    <a:pt x="15298" y="17943"/>
                  </a:lnTo>
                  <a:lnTo>
                    <a:pt x="18320" y="21531"/>
                  </a:lnTo>
                  <a:lnTo>
                    <a:pt x="21279" y="25151"/>
                  </a:lnTo>
                  <a:lnTo>
                    <a:pt x="24206" y="28771"/>
                  </a:lnTo>
                  <a:lnTo>
                    <a:pt x="27070" y="32454"/>
                  </a:lnTo>
                  <a:lnTo>
                    <a:pt x="29305" y="35413"/>
                  </a:lnTo>
                  <a:lnTo>
                    <a:pt x="30407" y="36892"/>
                  </a:lnTo>
                  <a:lnTo>
                    <a:pt x="31509" y="38403"/>
                  </a:lnTo>
                  <a:lnTo>
                    <a:pt x="32516" y="39914"/>
                  </a:lnTo>
                  <a:lnTo>
                    <a:pt x="33523" y="41425"/>
                  </a:lnTo>
                  <a:lnTo>
                    <a:pt x="34436" y="42967"/>
                  </a:lnTo>
                  <a:lnTo>
                    <a:pt x="34877" y="43754"/>
                  </a:lnTo>
                  <a:lnTo>
                    <a:pt x="35286" y="44541"/>
                  </a:lnTo>
                  <a:lnTo>
                    <a:pt x="35664" y="45296"/>
                  </a:lnTo>
                  <a:lnTo>
                    <a:pt x="35947" y="45989"/>
                  </a:lnTo>
                  <a:lnTo>
                    <a:pt x="36073" y="46335"/>
                  </a:lnTo>
                  <a:lnTo>
                    <a:pt x="36167" y="46650"/>
                  </a:lnTo>
                  <a:lnTo>
                    <a:pt x="36230" y="46996"/>
                  </a:lnTo>
                  <a:lnTo>
                    <a:pt x="36262" y="47311"/>
                  </a:lnTo>
                  <a:lnTo>
                    <a:pt x="36262" y="47626"/>
                  </a:lnTo>
                  <a:lnTo>
                    <a:pt x="36230" y="47972"/>
                  </a:lnTo>
                  <a:lnTo>
                    <a:pt x="36136" y="48287"/>
                  </a:lnTo>
                  <a:lnTo>
                    <a:pt x="36010" y="48601"/>
                  </a:lnTo>
                  <a:lnTo>
                    <a:pt x="35853" y="48948"/>
                  </a:lnTo>
                  <a:lnTo>
                    <a:pt x="35632" y="49262"/>
                  </a:lnTo>
                  <a:lnTo>
                    <a:pt x="35349" y="49609"/>
                  </a:lnTo>
                  <a:lnTo>
                    <a:pt x="35034" y="49955"/>
                  </a:lnTo>
                  <a:lnTo>
                    <a:pt x="34405" y="50585"/>
                  </a:lnTo>
                  <a:lnTo>
                    <a:pt x="33744" y="51183"/>
                  </a:lnTo>
                  <a:lnTo>
                    <a:pt x="33051" y="51781"/>
                  </a:lnTo>
                  <a:lnTo>
                    <a:pt x="32327" y="52379"/>
                  </a:lnTo>
                  <a:lnTo>
                    <a:pt x="31572" y="52945"/>
                  </a:lnTo>
                  <a:lnTo>
                    <a:pt x="30816" y="53512"/>
                  </a:lnTo>
                  <a:lnTo>
                    <a:pt x="29242" y="54614"/>
                  </a:lnTo>
                  <a:lnTo>
                    <a:pt x="27606" y="55684"/>
                  </a:lnTo>
                  <a:lnTo>
                    <a:pt x="25969" y="56754"/>
                  </a:lnTo>
                  <a:lnTo>
                    <a:pt x="22664" y="58800"/>
                  </a:lnTo>
                  <a:lnTo>
                    <a:pt x="19957" y="60468"/>
                  </a:lnTo>
                  <a:lnTo>
                    <a:pt x="17187" y="62137"/>
                  </a:lnTo>
                  <a:lnTo>
                    <a:pt x="14417" y="63742"/>
                  </a:lnTo>
                  <a:lnTo>
                    <a:pt x="11615" y="65379"/>
                  </a:lnTo>
                  <a:lnTo>
                    <a:pt x="8814" y="66984"/>
                  </a:lnTo>
                  <a:lnTo>
                    <a:pt x="5949" y="68558"/>
                  </a:lnTo>
                  <a:lnTo>
                    <a:pt x="3085" y="70132"/>
                  </a:lnTo>
                  <a:lnTo>
                    <a:pt x="220" y="71674"/>
                  </a:lnTo>
                  <a:lnTo>
                    <a:pt x="126" y="71737"/>
                  </a:lnTo>
                  <a:lnTo>
                    <a:pt x="31" y="71800"/>
                  </a:lnTo>
                  <a:lnTo>
                    <a:pt x="0" y="71863"/>
                  </a:lnTo>
                  <a:lnTo>
                    <a:pt x="0" y="71958"/>
                  </a:lnTo>
                  <a:lnTo>
                    <a:pt x="31" y="72020"/>
                  </a:lnTo>
                  <a:lnTo>
                    <a:pt x="63" y="72083"/>
                  </a:lnTo>
                  <a:lnTo>
                    <a:pt x="189" y="72209"/>
                  </a:lnTo>
                  <a:lnTo>
                    <a:pt x="378" y="72304"/>
                  </a:lnTo>
                  <a:lnTo>
                    <a:pt x="598" y="72335"/>
                  </a:lnTo>
                  <a:lnTo>
                    <a:pt x="818" y="72335"/>
                  </a:lnTo>
                  <a:lnTo>
                    <a:pt x="944" y="72304"/>
                  </a:lnTo>
                  <a:lnTo>
                    <a:pt x="1070" y="72241"/>
                  </a:lnTo>
                  <a:lnTo>
                    <a:pt x="4847" y="70195"/>
                  </a:lnTo>
                  <a:lnTo>
                    <a:pt x="8625" y="68149"/>
                  </a:lnTo>
                  <a:lnTo>
                    <a:pt x="12371" y="66040"/>
                  </a:lnTo>
                  <a:lnTo>
                    <a:pt x="16085" y="63931"/>
                  </a:lnTo>
                  <a:lnTo>
                    <a:pt x="19736" y="61759"/>
                  </a:lnTo>
                  <a:lnTo>
                    <a:pt x="21530" y="60657"/>
                  </a:lnTo>
                  <a:lnTo>
                    <a:pt x="23325" y="59556"/>
                  </a:lnTo>
                  <a:lnTo>
                    <a:pt x="25087" y="58422"/>
                  </a:lnTo>
                  <a:lnTo>
                    <a:pt x="26819" y="57289"/>
                  </a:lnTo>
                  <a:lnTo>
                    <a:pt x="28550" y="56125"/>
                  </a:lnTo>
                  <a:lnTo>
                    <a:pt x="30250" y="54960"/>
                  </a:lnTo>
                  <a:lnTo>
                    <a:pt x="32610" y="53386"/>
                  </a:lnTo>
                  <a:lnTo>
                    <a:pt x="33869" y="52505"/>
                  </a:lnTo>
                  <a:lnTo>
                    <a:pt x="34499" y="52001"/>
                  </a:lnTo>
                  <a:lnTo>
                    <a:pt x="35097" y="51529"/>
                  </a:lnTo>
                  <a:lnTo>
                    <a:pt x="35664" y="51025"/>
                  </a:lnTo>
                  <a:lnTo>
                    <a:pt x="36167" y="50522"/>
                  </a:lnTo>
                  <a:lnTo>
                    <a:pt x="36608" y="49986"/>
                  </a:lnTo>
                  <a:lnTo>
                    <a:pt x="36986" y="49451"/>
                  </a:lnTo>
                  <a:lnTo>
                    <a:pt x="37175" y="49200"/>
                  </a:lnTo>
                  <a:lnTo>
                    <a:pt x="37300" y="48916"/>
                  </a:lnTo>
                  <a:lnTo>
                    <a:pt x="37395" y="48664"/>
                  </a:lnTo>
                  <a:lnTo>
                    <a:pt x="37489" y="48381"/>
                  </a:lnTo>
                  <a:lnTo>
                    <a:pt x="37552" y="48098"/>
                  </a:lnTo>
                  <a:lnTo>
                    <a:pt x="37584" y="47846"/>
                  </a:lnTo>
                  <a:lnTo>
                    <a:pt x="37584" y="47563"/>
                  </a:lnTo>
                  <a:lnTo>
                    <a:pt x="37552" y="47279"/>
                  </a:lnTo>
                  <a:lnTo>
                    <a:pt x="37458" y="46681"/>
                  </a:lnTo>
                  <a:lnTo>
                    <a:pt x="37269" y="46083"/>
                  </a:lnTo>
                  <a:lnTo>
                    <a:pt x="37080" y="45485"/>
                  </a:lnTo>
                  <a:lnTo>
                    <a:pt x="36828" y="44856"/>
                  </a:lnTo>
                  <a:lnTo>
                    <a:pt x="36545" y="44258"/>
                  </a:lnTo>
                  <a:lnTo>
                    <a:pt x="36230" y="43660"/>
                  </a:lnTo>
                  <a:lnTo>
                    <a:pt x="35915" y="43061"/>
                  </a:lnTo>
                  <a:lnTo>
                    <a:pt x="35569" y="42463"/>
                  </a:lnTo>
                  <a:lnTo>
                    <a:pt x="34814" y="41299"/>
                  </a:lnTo>
                  <a:lnTo>
                    <a:pt x="34027" y="40134"/>
                  </a:lnTo>
                  <a:lnTo>
                    <a:pt x="32422" y="37899"/>
                  </a:lnTo>
                  <a:lnTo>
                    <a:pt x="30722" y="35475"/>
                  </a:lnTo>
                  <a:lnTo>
                    <a:pt x="28959" y="33052"/>
                  </a:lnTo>
                  <a:lnTo>
                    <a:pt x="27133" y="30659"/>
                  </a:lnTo>
                  <a:lnTo>
                    <a:pt x="25308" y="28267"/>
                  </a:lnTo>
                  <a:lnTo>
                    <a:pt x="23419" y="25875"/>
                  </a:lnTo>
                  <a:lnTo>
                    <a:pt x="21499" y="23483"/>
                  </a:lnTo>
                  <a:lnTo>
                    <a:pt x="19547" y="21122"/>
                  </a:lnTo>
                  <a:lnTo>
                    <a:pt x="17564" y="18761"/>
                  </a:lnTo>
                  <a:lnTo>
                    <a:pt x="15581" y="16432"/>
                  </a:lnTo>
                  <a:lnTo>
                    <a:pt x="13567" y="14071"/>
                  </a:lnTo>
                  <a:lnTo>
                    <a:pt x="9475" y="9412"/>
                  </a:lnTo>
                  <a:lnTo>
                    <a:pt x="5320" y="4785"/>
                  </a:lnTo>
                  <a:lnTo>
                    <a:pt x="1165" y="190"/>
                  </a:lnTo>
                  <a:lnTo>
                    <a:pt x="1070" y="127"/>
                  </a:lnTo>
                  <a:lnTo>
                    <a:pt x="976" y="64"/>
                  </a:lnTo>
                  <a:lnTo>
                    <a:pt x="75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7" name="Google Shape;4317;p43"/>
            <p:cNvSpPr/>
            <p:nvPr/>
          </p:nvSpPr>
          <p:spPr>
            <a:xfrm>
              <a:off x="6113325" y="1692025"/>
              <a:ext cx="939625" cy="1808400"/>
            </a:xfrm>
            <a:custGeom>
              <a:avLst/>
              <a:gdLst/>
              <a:ahLst/>
              <a:cxnLst/>
              <a:rect l="l" t="t" r="r" b="b"/>
              <a:pathLst>
                <a:path w="37585" h="72336" extrusionOk="0">
                  <a:moveTo>
                    <a:pt x="36798" y="1"/>
                  </a:moveTo>
                  <a:lnTo>
                    <a:pt x="36609" y="64"/>
                  </a:lnTo>
                  <a:lnTo>
                    <a:pt x="36514" y="127"/>
                  </a:lnTo>
                  <a:lnTo>
                    <a:pt x="36420" y="190"/>
                  </a:lnTo>
                  <a:lnTo>
                    <a:pt x="32265" y="4817"/>
                  </a:lnTo>
                  <a:lnTo>
                    <a:pt x="28110" y="9444"/>
                  </a:lnTo>
                  <a:lnTo>
                    <a:pt x="24018" y="14103"/>
                  </a:lnTo>
                  <a:lnTo>
                    <a:pt x="22003" y="16432"/>
                  </a:lnTo>
                  <a:lnTo>
                    <a:pt x="20020" y="18793"/>
                  </a:lnTo>
                  <a:lnTo>
                    <a:pt x="18037" y="21153"/>
                  </a:lnTo>
                  <a:lnTo>
                    <a:pt x="16086" y="23514"/>
                  </a:lnTo>
                  <a:lnTo>
                    <a:pt x="14166" y="25875"/>
                  </a:lnTo>
                  <a:lnTo>
                    <a:pt x="12277" y="28267"/>
                  </a:lnTo>
                  <a:lnTo>
                    <a:pt x="10451" y="30660"/>
                  </a:lnTo>
                  <a:lnTo>
                    <a:pt x="8626" y="33083"/>
                  </a:lnTo>
                  <a:lnTo>
                    <a:pt x="6863" y="35507"/>
                  </a:lnTo>
                  <a:lnTo>
                    <a:pt x="5132" y="37931"/>
                  </a:lnTo>
                  <a:lnTo>
                    <a:pt x="3558" y="40166"/>
                  </a:lnTo>
                  <a:lnTo>
                    <a:pt x="2771" y="41330"/>
                  </a:lnTo>
                  <a:lnTo>
                    <a:pt x="2015" y="42495"/>
                  </a:lnTo>
                  <a:lnTo>
                    <a:pt x="1669" y="43093"/>
                  </a:lnTo>
                  <a:lnTo>
                    <a:pt x="1323" y="43691"/>
                  </a:lnTo>
                  <a:lnTo>
                    <a:pt x="1040" y="44289"/>
                  </a:lnTo>
                  <a:lnTo>
                    <a:pt x="756" y="44887"/>
                  </a:lnTo>
                  <a:lnTo>
                    <a:pt x="504" y="45485"/>
                  </a:lnTo>
                  <a:lnTo>
                    <a:pt x="316" y="46083"/>
                  </a:lnTo>
                  <a:lnTo>
                    <a:pt x="127" y="46681"/>
                  </a:lnTo>
                  <a:lnTo>
                    <a:pt x="1" y="47311"/>
                  </a:lnTo>
                  <a:lnTo>
                    <a:pt x="1" y="47563"/>
                  </a:lnTo>
                  <a:lnTo>
                    <a:pt x="1" y="47846"/>
                  </a:lnTo>
                  <a:lnTo>
                    <a:pt x="32" y="48129"/>
                  </a:lnTo>
                  <a:lnTo>
                    <a:pt x="95" y="48381"/>
                  </a:lnTo>
                  <a:lnTo>
                    <a:pt x="158" y="48665"/>
                  </a:lnTo>
                  <a:lnTo>
                    <a:pt x="284" y="48948"/>
                  </a:lnTo>
                  <a:lnTo>
                    <a:pt x="410" y="49200"/>
                  </a:lnTo>
                  <a:lnTo>
                    <a:pt x="567" y="49483"/>
                  </a:lnTo>
                  <a:lnTo>
                    <a:pt x="945" y="49987"/>
                  </a:lnTo>
                  <a:lnTo>
                    <a:pt x="1417" y="50522"/>
                  </a:lnTo>
                  <a:lnTo>
                    <a:pt x="1921" y="51025"/>
                  </a:lnTo>
                  <a:lnTo>
                    <a:pt x="2487" y="51529"/>
                  </a:lnTo>
                  <a:lnTo>
                    <a:pt x="3086" y="52033"/>
                  </a:lnTo>
                  <a:lnTo>
                    <a:pt x="3715" y="52505"/>
                  </a:lnTo>
                  <a:lnTo>
                    <a:pt x="4974" y="53418"/>
                  </a:lnTo>
                  <a:lnTo>
                    <a:pt x="7335" y="54991"/>
                  </a:lnTo>
                  <a:lnTo>
                    <a:pt x="9035" y="56156"/>
                  </a:lnTo>
                  <a:lnTo>
                    <a:pt x="10766" y="57289"/>
                  </a:lnTo>
                  <a:lnTo>
                    <a:pt x="12497" y="58422"/>
                  </a:lnTo>
                  <a:lnTo>
                    <a:pt x="14260" y="59556"/>
                  </a:lnTo>
                  <a:lnTo>
                    <a:pt x="16054" y="60657"/>
                  </a:lnTo>
                  <a:lnTo>
                    <a:pt x="17848" y="61759"/>
                  </a:lnTo>
                  <a:lnTo>
                    <a:pt x="21500" y="63931"/>
                  </a:lnTo>
                  <a:lnTo>
                    <a:pt x="25214" y="66071"/>
                  </a:lnTo>
                  <a:lnTo>
                    <a:pt x="28960" y="68149"/>
                  </a:lnTo>
                  <a:lnTo>
                    <a:pt x="32737" y="70226"/>
                  </a:lnTo>
                  <a:lnTo>
                    <a:pt x="36514" y="72272"/>
                  </a:lnTo>
                  <a:lnTo>
                    <a:pt x="36640" y="72304"/>
                  </a:lnTo>
                  <a:lnTo>
                    <a:pt x="36766" y="72335"/>
                  </a:lnTo>
                  <a:lnTo>
                    <a:pt x="36986" y="72335"/>
                  </a:lnTo>
                  <a:lnTo>
                    <a:pt x="37207" y="72304"/>
                  </a:lnTo>
                  <a:lnTo>
                    <a:pt x="37396" y="72209"/>
                  </a:lnTo>
                  <a:lnTo>
                    <a:pt x="37522" y="72084"/>
                  </a:lnTo>
                  <a:lnTo>
                    <a:pt x="37553" y="72021"/>
                  </a:lnTo>
                  <a:lnTo>
                    <a:pt x="37585" y="71958"/>
                  </a:lnTo>
                  <a:lnTo>
                    <a:pt x="37585" y="71895"/>
                  </a:lnTo>
                  <a:lnTo>
                    <a:pt x="37522" y="71832"/>
                  </a:lnTo>
                  <a:lnTo>
                    <a:pt x="37459" y="71737"/>
                  </a:lnTo>
                  <a:lnTo>
                    <a:pt x="37364" y="71674"/>
                  </a:lnTo>
                  <a:lnTo>
                    <a:pt x="34500" y="70132"/>
                  </a:lnTo>
                  <a:lnTo>
                    <a:pt x="31635" y="68558"/>
                  </a:lnTo>
                  <a:lnTo>
                    <a:pt x="28771" y="66984"/>
                  </a:lnTo>
                  <a:lnTo>
                    <a:pt x="25969" y="65379"/>
                  </a:lnTo>
                  <a:lnTo>
                    <a:pt x="23168" y="63774"/>
                  </a:lnTo>
                  <a:lnTo>
                    <a:pt x="20398" y="62137"/>
                  </a:lnTo>
                  <a:lnTo>
                    <a:pt x="17628" y="60468"/>
                  </a:lnTo>
                  <a:lnTo>
                    <a:pt x="14921" y="58800"/>
                  </a:lnTo>
                  <a:lnTo>
                    <a:pt x="11616" y="56754"/>
                  </a:lnTo>
                  <a:lnTo>
                    <a:pt x="9948" y="55715"/>
                  </a:lnTo>
                  <a:lnTo>
                    <a:pt x="8342" y="54614"/>
                  </a:lnTo>
                  <a:lnTo>
                    <a:pt x="6768" y="53512"/>
                  </a:lnTo>
                  <a:lnTo>
                    <a:pt x="5981" y="52945"/>
                  </a:lnTo>
                  <a:lnTo>
                    <a:pt x="5257" y="52379"/>
                  </a:lnTo>
                  <a:lnTo>
                    <a:pt x="4533" y="51781"/>
                  </a:lnTo>
                  <a:lnTo>
                    <a:pt x="3841" y="51214"/>
                  </a:lnTo>
                  <a:lnTo>
                    <a:pt x="3180" y="50585"/>
                  </a:lnTo>
                  <a:lnTo>
                    <a:pt x="2550" y="49987"/>
                  </a:lnTo>
                  <a:lnTo>
                    <a:pt x="2236" y="49609"/>
                  </a:lnTo>
                  <a:lnTo>
                    <a:pt x="1952" y="49294"/>
                  </a:lnTo>
                  <a:lnTo>
                    <a:pt x="1732" y="48948"/>
                  </a:lnTo>
                  <a:lnTo>
                    <a:pt x="1575" y="48633"/>
                  </a:lnTo>
                  <a:lnTo>
                    <a:pt x="1449" y="48287"/>
                  </a:lnTo>
                  <a:lnTo>
                    <a:pt x="1354" y="47972"/>
                  </a:lnTo>
                  <a:lnTo>
                    <a:pt x="1323" y="47657"/>
                  </a:lnTo>
                  <a:lnTo>
                    <a:pt x="1323" y="47342"/>
                  </a:lnTo>
                  <a:lnTo>
                    <a:pt x="1354" y="46996"/>
                  </a:lnTo>
                  <a:lnTo>
                    <a:pt x="1417" y="46681"/>
                  </a:lnTo>
                  <a:lnTo>
                    <a:pt x="1512" y="46335"/>
                  </a:lnTo>
                  <a:lnTo>
                    <a:pt x="1638" y="46020"/>
                  </a:lnTo>
                  <a:lnTo>
                    <a:pt x="1921" y="45296"/>
                  </a:lnTo>
                  <a:lnTo>
                    <a:pt x="2299" y="44541"/>
                  </a:lnTo>
                  <a:lnTo>
                    <a:pt x="2708" y="43786"/>
                  </a:lnTo>
                  <a:lnTo>
                    <a:pt x="3148" y="42999"/>
                  </a:lnTo>
                  <a:lnTo>
                    <a:pt x="4061" y="41456"/>
                  </a:lnTo>
                  <a:lnTo>
                    <a:pt x="5069" y="39914"/>
                  </a:lnTo>
                  <a:lnTo>
                    <a:pt x="6076" y="38403"/>
                  </a:lnTo>
                  <a:lnTo>
                    <a:pt x="7146" y="36892"/>
                  </a:lnTo>
                  <a:lnTo>
                    <a:pt x="8279" y="35413"/>
                  </a:lnTo>
                  <a:lnTo>
                    <a:pt x="10514" y="32454"/>
                  </a:lnTo>
                  <a:lnTo>
                    <a:pt x="13379" y="28802"/>
                  </a:lnTo>
                  <a:lnTo>
                    <a:pt x="16306" y="25151"/>
                  </a:lnTo>
                  <a:lnTo>
                    <a:pt x="19265" y="21563"/>
                  </a:lnTo>
                  <a:lnTo>
                    <a:pt x="22287" y="17943"/>
                  </a:lnTo>
                  <a:lnTo>
                    <a:pt x="26001" y="13599"/>
                  </a:lnTo>
                  <a:lnTo>
                    <a:pt x="29778" y="9255"/>
                  </a:lnTo>
                  <a:lnTo>
                    <a:pt x="33587" y="4911"/>
                  </a:lnTo>
                  <a:lnTo>
                    <a:pt x="37459" y="599"/>
                  </a:lnTo>
                  <a:lnTo>
                    <a:pt x="37522" y="536"/>
                  </a:lnTo>
                  <a:lnTo>
                    <a:pt x="37553" y="441"/>
                  </a:lnTo>
                  <a:lnTo>
                    <a:pt x="37553" y="379"/>
                  </a:lnTo>
                  <a:lnTo>
                    <a:pt x="37522" y="284"/>
                  </a:lnTo>
                  <a:lnTo>
                    <a:pt x="37490" y="221"/>
                  </a:lnTo>
                  <a:lnTo>
                    <a:pt x="37427" y="158"/>
                  </a:lnTo>
                  <a:lnTo>
                    <a:pt x="37238" y="64"/>
                  </a:lnTo>
                  <a:lnTo>
                    <a:pt x="37049" y="32"/>
                  </a:lnTo>
                  <a:lnTo>
                    <a:pt x="36798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8" name="Google Shape;4318;p43"/>
            <p:cNvSpPr/>
            <p:nvPr/>
          </p:nvSpPr>
          <p:spPr>
            <a:xfrm>
              <a:off x="6442275" y="1644025"/>
              <a:ext cx="939600" cy="1808400"/>
            </a:xfrm>
            <a:custGeom>
              <a:avLst/>
              <a:gdLst/>
              <a:ahLst/>
              <a:cxnLst/>
              <a:rect l="l" t="t" r="r" b="b"/>
              <a:pathLst>
                <a:path w="37584" h="72336" extrusionOk="0">
                  <a:moveTo>
                    <a:pt x="36829" y="1"/>
                  </a:moveTo>
                  <a:lnTo>
                    <a:pt x="36608" y="64"/>
                  </a:lnTo>
                  <a:lnTo>
                    <a:pt x="36514" y="127"/>
                  </a:lnTo>
                  <a:lnTo>
                    <a:pt x="36419" y="190"/>
                  </a:lnTo>
                  <a:lnTo>
                    <a:pt x="32264" y="4785"/>
                  </a:lnTo>
                  <a:lnTo>
                    <a:pt x="28109" y="9412"/>
                  </a:lnTo>
                  <a:lnTo>
                    <a:pt x="24017" y="14071"/>
                  </a:lnTo>
                  <a:lnTo>
                    <a:pt x="22003" y="16432"/>
                  </a:lnTo>
                  <a:lnTo>
                    <a:pt x="20020" y="18761"/>
                  </a:lnTo>
                  <a:lnTo>
                    <a:pt x="18037" y="21122"/>
                  </a:lnTo>
                  <a:lnTo>
                    <a:pt x="16085" y="23483"/>
                  </a:lnTo>
                  <a:lnTo>
                    <a:pt x="14196" y="25875"/>
                  </a:lnTo>
                  <a:lnTo>
                    <a:pt x="12308" y="28267"/>
                  </a:lnTo>
                  <a:lnTo>
                    <a:pt x="10451" y="30659"/>
                  </a:lnTo>
                  <a:lnTo>
                    <a:pt x="8656" y="33052"/>
                  </a:lnTo>
                  <a:lnTo>
                    <a:pt x="6862" y="35475"/>
                  </a:lnTo>
                  <a:lnTo>
                    <a:pt x="5163" y="37899"/>
                  </a:lnTo>
                  <a:lnTo>
                    <a:pt x="3589" y="40134"/>
                  </a:lnTo>
                  <a:lnTo>
                    <a:pt x="2770" y="41299"/>
                  </a:lnTo>
                  <a:lnTo>
                    <a:pt x="2015" y="42463"/>
                  </a:lnTo>
                  <a:lnTo>
                    <a:pt x="1669" y="43061"/>
                  </a:lnTo>
                  <a:lnTo>
                    <a:pt x="1354" y="43660"/>
                  </a:lnTo>
                  <a:lnTo>
                    <a:pt x="1039" y="44258"/>
                  </a:lnTo>
                  <a:lnTo>
                    <a:pt x="756" y="44856"/>
                  </a:lnTo>
                  <a:lnTo>
                    <a:pt x="535" y="45485"/>
                  </a:lnTo>
                  <a:lnTo>
                    <a:pt x="315" y="46083"/>
                  </a:lnTo>
                  <a:lnTo>
                    <a:pt x="158" y="46681"/>
                  </a:lnTo>
                  <a:lnTo>
                    <a:pt x="32" y="47279"/>
                  </a:lnTo>
                  <a:lnTo>
                    <a:pt x="0" y="47563"/>
                  </a:lnTo>
                  <a:lnTo>
                    <a:pt x="0" y="47846"/>
                  </a:lnTo>
                  <a:lnTo>
                    <a:pt x="32" y="48098"/>
                  </a:lnTo>
                  <a:lnTo>
                    <a:pt x="95" y="48381"/>
                  </a:lnTo>
                  <a:lnTo>
                    <a:pt x="189" y="48664"/>
                  </a:lnTo>
                  <a:lnTo>
                    <a:pt x="284" y="48916"/>
                  </a:lnTo>
                  <a:lnTo>
                    <a:pt x="441" y="49200"/>
                  </a:lnTo>
                  <a:lnTo>
                    <a:pt x="598" y="49451"/>
                  </a:lnTo>
                  <a:lnTo>
                    <a:pt x="976" y="49986"/>
                  </a:lnTo>
                  <a:lnTo>
                    <a:pt x="1417" y="50522"/>
                  </a:lnTo>
                  <a:lnTo>
                    <a:pt x="1920" y="51025"/>
                  </a:lnTo>
                  <a:lnTo>
                    <a:pt x="2487" y="51529"/>
                  </a:lnTo>
                  <a:lnTo>
                    <a:pt x="3085" y="52001"/>
                  </a:lnTo>
                  <a:lnTo>
                    <a:pt x="3715" y="52505"/>
                  </a:lnTo>
                  <a:lnTo>
                    <a:pt x="5005" y="53386"/>
                  </a:lnTo>
                  <a:lnTo>
                    <a:pt x="7334" y="54960"/>
                  </a:lnTo>
                  <a:lnTo>
                    <a:pt x="9034" y="56125"/>
                  </a:lnTo>
                  <a:lnTo>
                    <a:pt x="10765" y="57289"/>
                  </a:lnTo>
                  <a:lnTo>
                    <a:pt x="12528" y="58422"/>
                  </a:lnTo>
                  <a:lnTo>
                    <a:pt x="14291" y="59556"/>
                  </a:lnTo>
                  <a:lnTo>
                    <a:pt x="16054" y="60657"/>
                  </a:lnTo>
                  <a:lnTo>
                    <a:pt x="17879" y="61759"/>
                  </a:lnTo>
                  <a:lnTo>
                    <a:pt x="21531" y="63931"/>
                  </a:lnTo>
                  <a:lnTo>
                    <a:pt x="25213" y="66040"/>
                  </a:lnTo>
                  <a:lnTo>
                    <a:pt x="28959" y="68149"/>
                  </a:lnTo>
                  <a:lnTo>
                    <a:pt x="32737" y="70195"/>
                  </a:lnTo>
                  <a:lnTo>
                    <a:pt x="36514" y="72241"/>
                  </a:lnTo>
                  <a:lnTo>
                    <a:pt x="36640" y="72304"/>
                  </a:lnTo>
                  <a:lnTo>
                    <a:pt x="36766" y="72335"/>
                  </a:lnTo>
                  <a:lnTo>
                    <a:pt x="36986" y="72335"/>
                  </a:lnTo>
                  <a:lnTo>
                    <a:pt x="37238" y="72304"/>
                  </a:lnTo>
                  <a:lnTo>
                    <a:pt x="37395" y="72209"/>
                  </a:lnTo>
                  <a:lnTo>
                    <a:pt x="37553" y="72083"/>
                  </a:lnTo>
                  <a:lnTo>
                    <a:pt x="37584" y="72020"/>
                  </a:lnTo>
                  <a:lnTo>
                    <a:pt x="37584" y="71958"/>
                  </a:lnTo>
                  <a:lnTo>
                    <a:pt x="37584" y="71863"/>
                  </a:lnTo>
                  <a:lnTo>
                    <a:pt x="37553" y="71800"/>
                  </a:lnTo>
                  <a:lnTo>
                    <a:pt x="37490" y="71737"/>
                  </a:lnTo>
                  <a:lnTo>
                    <a:pt x="37395" y="71674"/>
                  </a:lnTo>
                  <a:lnTo>
                    <a:pt x="34499" y="70132"/>
                  </a:lnTo>
                  <a:lnTo>
                    <a:pt x="31635" y="68558"/>
                  </a:lnTo>
                  <a:lnTo>
                    <a:pt x="28802" y="66984"/>
                  </a:lnTo>
                  <a:lnTo>
                    <a:pt x="25969" y="65379"/>
                  </a:lnTo>
                  <a:lnTo>
                    <a:pt x="23167" y="63742"/>
                  </a:lnTo>
                  <a:lnTo>
                    <a:pt x="20397" y="62137"/>
                  </a:lnTo>
                  <a:lnTo>
                    <a:pt x="17659" y="60468"/>
                  </a:lnTo>
                  <a:lnTo>
                    <a:pt x="14920" y="58800"/>
                  </a:lnTo>
                  <a:lnTo>
                    <a:pt x="11615" y="56754"/>
                  </a:lnTo>
                  <a:lnTo>
                    <a:pt x="9979" y="55684"/>
                  </a:lnTo>
                  <a:lnTo>
                    <a:pt x="8342" y="54614"/>
                  </a:lnTo>
                  <a:lnTo>
                    <a:pt x="6768" y="53512"/>
                  </a:lnTo>
                  <a:lnTo>
                    <a:pt x="6012" y="52945"/>
                  </a:lnTo>
                  <a:lnTo>
                    <a:pt x="5257" y="52379"/>
                  </a:lnTo>
                  <a:lnTo>
                    <a:pt x="4533" y="51781"/>
                  </a:lnTo>
                  <a:lnTo>
                    <a:pt x="3840" y="51183"/>
                  </a:lnTo>
                  <a:lnTo>
                    <a:pt x="3179" y="50585"/>
                  </a:lnTo>
                  <a:lnTo>
                    <a:pt x="2550" y="49955"/>
                  </a:lnTo>
                  <a:lnTo>
                    <a:pt x="2235" y="49609"/>
                  </a:lnTo>
                  <a:lnTo>
                    <a:pt x="1952" y="49262"/>
                  </a:lnTo>
                  <a:lnTo>
                    <a:pt x="1731" y="48948"/>
                  </a:lnTo>
                  <a:lnTo>
                    <a:pt x="1574" y="48601"/>
                  </a:lnTo>
                  <a:lnTo>
                    <a:pt x="1448" y="48287"/>
                  </a:lnTo>
                  <a:lnTo>
                    <a:pt x="1385" y="47972"/>
                  </a:lnTo>
                  <a:lnTo>
                    <a:pt x="1322" y="47626"/>
                  </a:lnTo>
                  <a:lnTo>
                    <a:pt x="1322" y="47311"/>
                  </a:lnTo>
                  <a:lnTo>
                    <a:pt x="1354" y="46996"/>
                  </a:lnTo>
                  <a:lnTo>
                    <a:pt x="1417" y="46650"/>
                  </a:lnTo>
                  <a:lnTo>
                    <a:pt x="1511" y="46335"/>
                  </a:lnTo>
                  <a:lnTo>
                    <a:pt x="1637" y="45989"/>
                  </a:lnTo>
                  <a:lnTo>
                    <a:pt x="1952" y="45296"/>
                  </a:lnTo>
                  <a:lnTo>
                    <a:pt x="2298" y="44541"/>
                  </a:lnTo>
                  <a:lnTo>
                    <a:pt x="2739" y="43754"/>
                  </a:lnTo>
                  <a:lnTo>
                    <a:pt x="3148" y="42967"/>
                  </a:lnTo>
                  <a:lnTo>
                    <a:pt x="4092" y="41425"/>
                  </a:lnTo>
                  <a:lnTo>
                    <a:pt x="5068" y="39914"/>
                  </a:lnTo>
                  <a:lnTo>
                    <a:pt x="6107" y="38403"/>
                  </a:lnTo>
                  <a:lnTo>
                    <a:pt x="7177" y="36892"/>
                  </a:lnTo>
                  <a:lnTo>
                    <a:pt x="8279" y="35413"/>
                  </a:lnTo>
                  <a:lnTo>
                    <a:pt x="10514" y="32454"/>
                  </a:lnTo>
                  <a:lnTo>
                    <a:pt x="13378" y="28771"/>
                  </a:lnTo>
                  <a:lnTo>
                    <a:pt x="16305" y="25151"/>
                  </a:lnTo>
                  <a:lnTo>
                    <a:pt x="19296" y="21531"/>
                  </a:lnTo>
                  <a:lnTo>
                    <a:pt x="22318" y="17943"/>
                  </a:lnTo>
                  <a:lnTo>
                    <a:pt x="26032" y="13567"/>
                  </a:lnTo>
                  <a:lnTo>
                    <a:pt x="29778" y="9224"/>
                  </a:lnTo>
                  <a:lnTo>
                    <a:pt x="33618" y="4911"/>
                  </a:lnTo>
                  <a:lnTo>
                    <a:pt x="37490" y="599"/>
                  </a:lnTo>
                  <a:lnTo>
                    <a:pt x="37521" y="504"/>
                  </a:lnTo>
                  <a:lnTo>
                    <a:pt x="37553" y="441"/>
                  </a:lnTo>
                  <a:lnTo>
                    <a:pt x="37553" y="347"/>
                  </a:lnTo>
                  <a:lnTo>
                    <a:pt x="37553" y="284"/>
                  </a:lnTo>
                  <a:lnTo>
                    <a:pt x="37490" y="221"/>
                  </a:lnTo>
                  <a:lnTo>
                    <a:pt x="37427" y="158"/>
                  </a:lnTo>
                  <a:lnTo>
                    <a:pt x="37269" y="64"/>
                  </a:lnTo>
                  <a:lnTo>
                    <a:pt x="37049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19" name="Google Shape;4319;p43"/>
            <p:cNvSpPr/>
            <p:nvPr/>
          </p:nvSpPr>
          <p:spPr>
            <a:xfrm>
              <a:off x="3184375" y="2300325"/>
              <a:ext cx="1252025" cy="882975"/>
            </a:xfrm>
            <a:custGeom>
              <a:avLst/>
              <a:gdLst/>
              <a:ahLst/>
              <a:cxnLst/>
              <a:rect l="l" t="t" r="r" b="b"/>
              <a:pathLst>
                <a:path w="50081" h="35319" extrusionOk="0">
                  <a:moveTo>
                    <a:pt x="10860" y="1"/>
                  </a:moveTo>
                  <a:lnTo>
                    <a:pt x="10483" y="32"/>
                  </a:lnTo>
                  <a:lnTo>
                    <a:pt x="10136" y="64"/>
                  </a:lnTo>
                  <a:lnTo>
                    <a:pt x="9759" y="95"/>
                  </a:lnTo>
                  <a:lnTo>
                    <a:pt x="9412" y="190"/>
                  </a:lnTo>
                  <a:lnTo>
                    <a:pt x="9066" y="252"/>
                  </a:lnTo>
                  <a:lnTo>
                    <a:pt x="8720" y="378"/>
                  </a:lnTo>
                  <a:lnTo>
                    <a:pt x="8374" y="504"/>
                  </a:lnTo>
                  <a:lnTo>
                    <a:pt x="8059" y="630"/>
                  </a:lnTo>
                  <a:lnTo>
                    <a:pt x="7429" y="976"/>
                  </a:lnTo>
                  <a:lnTo>
                    <a:pt x="6831" y="1386"/>
                  </a:lnTo>
                  <a:lnTo>
                    <a:pt x="6265" y="1826"/>
                  </a:lnTo>
                  <a:lnTo>
                    <a:pt x="5761" y="2361"/>
                  </a:lnTo>
                  <a:lnTo>
                    <a:pt x="5289" y="2928"/>
                  </a:lnTo>
                  <a:lnTo>
                    <a:pt x="4848" y="3526"/>
                  </a:lnTo>
                  <a:lnTo>
                    <a:pt x="4502" y="4187"/>
                  </a:lnTo>
                  <a:lnTo>
                    <a:pt x="4187" y="4880"/>
                  </a:lnTo>
                  <a:lnTo>
                    <a:pt x="3935" y="5604"/>
                  </a:lnTo>
                  <a:lnTo>
                    <a:pt x="3778" y="6391"/>
                  </a:lnTo>
                  <a:lnTo>
                    <a:pt x="3652" y="7177"/>
                  </a:lnTo>
                  <a:lnTo>
                    <a:pt x="3621" y="7555"/>
                  </a:lnTo>
                  <a:lnTo>
                    <a:pt x="3621" y="7964"/>
                  </a:lnTo>
                  <a:lnTo>
                    <a:pt x="1" y="27354"/>
                  </a:lnTo>
                  <a:lnTo>
                    <a:pt x="1" y="27764"/>
                  </a:lnTo>
                  <a:lnTo>
                    <a:pt x="32" y="28173"/>
                  </a:lnTo>
                  <a:lnTo>
                    <a:pt x="127" y="28960"/>
                  </a:lnTo>
                  <a:lnTo>
                    <a:pt x="315" y="29715"/>
                  </a:lnTo>
                  <a:lnTo>
                    <a:pt x="567" y="30439"/>
                  </a:lnTo>
                  <a:lnTo>
                    <a:pt x="851" y="31132"/>
                  </a:lnTo>
                  <a:lnTo>
                    <a:pt x="1228" y="31793"/>
                  </a:lnTo>
                  <a:lnTo>
                    <a:pt x="1637" y="32422"/>
                  </a:lnTo>
                  <a:lnTo>
                    <a:pt x="2110" y="32989"/>
                  </a:lnTo>
                  <a:lnTo>
                    <a:pt x="2645" y="33492"/>
                  </a:lnTo>
                  <a:lnTo>
                    <a:pt x="3180" y="33965"/>
                  </a:lnTo>
                  <a:lnTo>
                    <a:pt x="3778" y="34342"/>
                  </a:lnTo>
                  <a:lnTo>
                    <a:pt x="4407" y="34689"/>
                  </a:lnTo>
                  <a:lnTo>
                    <a:pt x="4754" y="34846"/>
                  </a:lnTo>
                  <a:lnTo>
                    <a:pt x="5068" y="34972"/>
                  </a:lnTo>
                  <a:lnTo>
                    <a:pt x="5415" y="35066"/>
                  </a:lnTo>
                  <a:lnTo>
                    <a:pt x="5761" y="35161"/>
                  </a:lnTo>
                  <a:lnTo>
                    <a:pt x="6139" y="35224"/>
                  </a:lnTo>
                  <a:lnTo>
                    <a:pt x="6485" y="35287"/>
                  </a:lnTo>
                  <a:lnTo>
                    <a:pt x="6863" y="35318"/>
                  </a:lnTo>
                  <a:lnTo>
                    <a:pt x="43187" y="35318"/>
                  </a:lnTo>
                  <a:lnTo>
                    <a:pt x="43565" y="35287"/>
                  </a:lnTo>
                  <a:lnTo>
                    <a:pt x="43943" y="35224"/>
                  </a:lnTo>
                  <a:lnTo>
                    <a:pt x="44289" y="35161"/>
                  </a:lnTo>
                  <a:lnTo>
                    <a:pt x="44635" y="35066"/>
                  </a:lnTo>
                  <a:lnTo>
                    <a:pt x="44982" y="34972"/>
                  </a:lnTo>
                  <a:lnTo>
                    <a:pt x="45328" y="34846"/>
                  </a:lnTo>
                  <a:lnTo>
                    <a:pt x="45643" y="34689"/>
                  </a:lnTo>
                  <a:lnTo>
                    <a:pt x="46272" y="34342"/>
                  </a:lnTo>
                  <a:lnTo>
                    <a:pt x="46870" y="33965"/>
                  </a:lnTo>
                  <a:lnTo>
                    <a:pt x="47437" y="33492"/>
                  </a:lnTo>
                  <a:lnTo>
                    <a:pt x="47940" y="32989"/>
                  </a:lnTo>
                  <a:lnTo>
                    <a:pt x="48413" y="32422"/>
                  </a:lnTo>
                  <a:lnTo>
                    <a:pt x="48822" y="31793"/>
                  </a:lnTo>
                  <a:lnTo>
                    <a:pt x="49199" y="31132"/>
                  </a:lnTo>
                  <a:lnTo>
                    <a:pt x="49483" y="30439"/>
                  </a:lnTo>
                  <a:lnTo>
                    <a:pt x="49735" y="29715"/>
                  </a:lnTo>
                  <a:lnTo>
                    <a:pt x="49923" y="28960"/>
                  </a:lnTo>
                  <a:lnTo>
                    <a:pt x="50018" y="28173"/>
                  </a:lnTo>
                  <a:lnTo>
                    <a:pt x="50049" y="27764"/>
                  </a:lnTo>
                  <a:lnTo>
                    <a:pt x="50081" y="27354"/>
                  </a:lnTo>
                  <a:lnTo>
                    <a:pt x="46430" y="7964"/>
                  </a:lnTo>
                  <a:lnTo>
                    <a:pt x="46430" y="7555"/>
                  </a:lnTo>
                  <a:lnTo>
                    <a:pt x="46398" y="7177"/>
                  </a:lnTo>
                  <a:lnTo>
                    <a:pt x="46272" y="6391"/>
                  </a:lnTo>
                  <a:lnTo>
                    <a:pt x="46115" y="5604"/>
                  </a:lnTo>
                  <a:lnTo>
                    <a:pt x="45863" y="4880"/>
                  </a:lnTo>
                  <a:lnTo>
                    <a:pt x="45548" y="4187"/>
                  </a:lnTo>
                  <a:lnTo>
                    <a:pt x="45202" y="3526"/>
                  </a:lnTo>
                  <a:lnTo>
                    <a:pt x="44761" y="2928"/>
                  </a:lnTo>
                  <a:lnTo>
                    <a:pt x="44321" y="2361"/>
                  </a:lnTo>
                  <a:lnTo>
                    <a:pt x="43785" y="1826"/>
                  </a:lnTo>
                  <a:lnTo>
                    <a:pt x="43250" y="1386"/>
                  </a:lnTo>
                  <a:lnTo>
                    <a:pt x="42652" y="976"/>
                  </a:lnTo>
                  <a:lnTo>
                    <a:pt x="41991" y="630"/>
                  </a:lnTo>
                  <a:lnTo>
                    <a:pt x="41676" y="504"/>
                  </a:lnTo>
                  <a:lnTo>
                    <a:pt x="41330" y="378"/>
                  </a:lnTo>
                  <a:lnTo>
                    <a:pt x="40984" y="252"/>
                  </a:lnTo>
                  <a:lnTo>
                    <a:pt x="40638" y="190"/>
                  </a:lnTo>
                  <a:lnTo>
                    <a:pt x="40291" y="95"/>
                  </a:lnTo>
                  <a:lnTo>
                    <a:pt x="39945" y="64"/>
                  </a:lnTo>
                  <a:lnTo>
                    <a:pt x="39567" y="32"/>
                  </a:lnTo>
                  <a:lnTo>
                    <a:pt x="39190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0" name="Google Shape;4320;p43"/>
            <p:cNvSpPr/>
            <p:nvPr/>
          </p:nvSpPr>
          <p:spPr>
            <a:xfrm>
              <a:off x="3287475" y="2412850"/>
              <a:ext cx="1045050" cy="656325"/>
            </a:xfrm>
            <a:custGeom>
              <a:avLst/>
              <a:gdLst/>
              <a:ahLst/>
              <a:cxnLst/>
              <a:rect l="l" t="t" r="r" b="b"/>
              <a:pathLst>
                <a:path w="41802" h="26253" extrusionOk="0">
                  <a:moveTo>
                    <a:pt x="6044" y="1"/>
                  </a:moveTo>
                  <a:lnTo>
                    <a:pt x="5792" y="32"/>
                  </a:lnTo>
                  <a:lnTo>
                    <a:pt x="5540" y="64"/>
                  </a:lnTo>
                  <a:lnTo>
                    <a:pt x="5320" y="127"/>
                  </a:lnTo>
                  <a:lnTo>
                    <a:pt x="5099" y="221"/>
                  </a:lnTo>
                  <a:lnTo>
                    <a:pt x="4911" y="347"/>
                  </a:lnTo>
                  <a:lnTo>
                    <a:pt x="4690" y="473"/>
                  </a:lnTo>
                  <a:lnTo>
                    <a:pt x="4501" y="630"/>
                  </a:lnTo>
                  <a:lnTo>
                    <a:pt x="4344" y="788"/>
                  </a:lnTo>
                  <a:lnTo>
                    <a:pt x="4187" y="977"/>
                  </a:lnTo>
                  <a:lnTo>
                    <a:pt x="4061" y="1166"/>
                  </a:lnTo>
                  <a:lnTo>
                    <a:pt x="3935" y="1386"/>
                  </a:lnTo>
                  <a:lnTo>
                    <a:pt x="3840" y="1638"/>
                  </a:lnTo>
                  <a:lnTo>
                    <a:pt x="3746" y="1858"/>
                  </a:lnTo>
                  <a:lnTo>
                    <a:pt x="3683" y="2110"/>
                  </a:lnTo>
                  <a:lnTo>
                    <a:pt x="3652" y="2362"/>
                  </a:lnTo>
                  <a:lnTo>
                    <a:pt x="3652" y="2645"/>
                  </a:lnTo>
                  <a:lnTo>
                    <a:pt x="0" y="23609"/>
                  </a:lnTo>
                  <a:lnTo>
                    <a:pt x="32" y="23892"/>
                  </a:lnTo>
                  <a:lnTo>
                    <a:pt x="63" y="24144"/>
                  </a:lnTo>
                  <a:lnTo>
                    <a:pt x="126" y="24396"/>
                  </a:lnTo>
                  <a:lnTo>
                    <a:pt x="189" y="24648"/>
                  </a:lnTo>
                  <a:lnTo>
                    <a:pt x="283" y="24868"/>
                  </a:lnTo>
                  <a:lnTo>
                    <a:pt x="409" y="25088"/>
                  </a:lnTo>
                  <a:lnTo>
                    <a:pt x="567" y="25277"/>
                  </a:lnTo>
                  <a:lnTo>
                    <a:pt x="724" y="25466"/>
                  </a:lnTo>
                  <a:lnTo>
                    <a:pt x="882" y="25655"/>
                  </a:lnTo>
                  <a:lnTo>
                    <a:pt x="1070" y="25812"/>
                  </a:lnTo>
                  <a:lnTo>
                    <a:pt x="1259" y="25938"/>
                  </a:lnTo>
                  <a:lnTo>
                    <a:pt x="1480" y="26033"/>
                  </a:lnTo>
                  <a:lnTo>
                    <a:pt x="1700" y="26127"/>
                  </a:lnTo>
                  <a:lnTo>
                    <a:pt x="1920" y="26190"/>
                  </a:lnTo>
                  <a:lnTo>
                    <a:pt x="2141" y="26221"/>
                  </a:lnTo>
                  <a:lnTo>
                    <a:pt x="2392" y="26253"/>
                  </a:lnTo>
                  <a:lnTo>
                    <a:pt x="39410" y="26253"/>
                  </a:lnTo>
                  <a:lnTo>
                    <a:pt x="39661" y="26221"/>
                  </a:lnTo>
                  <a:lnTo>
                    <a:pt x="39882" y="26190"/>
                  </a:lnTo>
                  <a:lnTo>
                    <a:pt x="40134" y="26127"/>
                  </a:lnTo>
                  <a:lnTo>
                    <a:pt x="40354" y="26033"/>
                  </a:lnTo>
                  <a:lnTo>
                    <a:pt x="40543" y="25938"/>
                  </a:lnTo>
                  <a:lnTo>
                    <a:pt x="40732" y="25812"/>
                  </a:lnTo>
                  <a:lnTo>
                    <a:pt x="40921" y="25655"/>
                  </a:lnTo>
                  <a:lnTo>
                    <a:pt x="41109" y="25466"/>
                  </a:lnTo>
                  <a:lnTo>
                    <a:pt x="41267" y="25277"/>
                  </a:lnTo>
                  <a:lnTo>
                    <a:pt x="41393" y="25088"/>
                  </a:lnTo>
                  <a:lnTo>
                    <a:pt x="41519" y="24868"/>
                  </a:lnTo>
                  <a:lnTo>
                    <a:pt x="41613" y="24648"/>
                  </a:lnTo>
                  <a:lnTo>
                    <a:pt x="41707" y="24396"/>
                  </a:lnTo>
                  <a:lnTo>
                    <a:pt x="41739" y="24144"/>
                  </a:lnTo>
                  <a:lnTo>
                    <a:pt x="41802" y="23892"/>
                  </a:lnTo>
                  <a:lnTo>
                    <a:pt x="41802" y="23609"/>
                  </a:lnTo>
                  <a:lnTo>
                    <a:pt x="38182" y="2645"/>
                  </a:lnTo>
                  <a:lnTo>
                    <a:pt x="38151" y="2362"/>
                  </a:lnTo>
                  <a:lnTo>
                    <a:pt x="38119" y="2110"/>
                  </a:lnTo>
                  <a:lnTo>
                    <a:pt x="38056" y="1858"/>
                  </a:lnTo>
                  <a:lnTo>
                    <a:pt x="37993" y="1638"/>
                  </a:lnTo>
                  <a:lnTo>
                    <a:pt x="37867" y="1386"/>
                  </a:lnTo>
                  <a:lnTo>
                    <a:pt x="37773" y="1166"/>
                  </a:lnTo>
                  <a:lnTo>
                    <a:pt x="37615" y="977"/>
                  </a:lnTo>
                  <a:lnTo>
                    <a:pt x="37458" y="788"/>
                  </a:lnTo>
                  <a:lnTo>
                    <a:pt x="37301" y="630"/>
                  </a:lnTo>
                  <a:lnTo>
                    <a:pt x="37112" y="473"/>
                  </a:lnTo>
                  <a:lnTo>
                    <a:pt x="36923" y="347"/>
                  </a:lnTo>
                  <a:lnTo>
                    <a:pt x="36703" y="221"/>
                  </a:lnTo>
                  <a:lnTo>
                    <a:pt x="36482" y="127"/>
                  </a:lnTo>
                  <a:lnTo>
                    <a:pt x="36262" y="64"/>
                  </a:lnTo>
                  <a:lnTo>
                    <a:pt x="36010" y="32"/>
                  </a:lnTo>
                  <a:lnTo>
                    <a:pt x="357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1" name="Google Shape;4321;p43"/>
            <p:cNvSpPr/>
            <p:nvPr/>
          </p:nvSpPr>
          <p:spPr>
            <a:xfrm>
              <a:off x="3577050" y="2455350"/>
              <a:ext cx="465900" cy="450950"/>
            </a:xfrm>
            <a:custGeom>
              <a:avLst/>
              <a:gdLst/>
              <a:ahLst/>
              <a:cxnLst/>
              <a:rect l="l" t="t" r="r" b="b"/>
              <a:pathLst>
                <a:path w="18636" h="18038" extrusionOk="0">
                  <a:moveTo>
                    <a:pt x="8846" y="1"/>
                  </a:moveTo>
                  <a:lnTo>
                    <a:pt x="8374" y="32"/>
                  </a:lnTo>
                  <a:lnTo>
                    <a:pt x="7902" y="95"/>
                  </a:lnTo>
                  <a:lnTo>
                    <a:pt x="7429" y="190"/>
                  </a:lnTo>
                  <a:lnTo>
                    <a:pt x="6989" y="284"/>
                  </a:lnTo>
                  <a:lnTo>
                    <a:pt x="6548" y="410"/>
                  </a:lnTo>
                  <a:lnTo>
                    <a:pt x="6107" y="536"/>
                  </a:lnTo>
                  <a:lnTo>
                    <a:pt x="5698" y="693"/>
                  </a:lnTo>
                  <a:lnTo>
                    <a:pt x="5289" y="882"/>
                  </a:lnTo>
                  <a:lnTo>
                    <a:pt x="4880" y="1102"/>
                  </a:lnTo>
                  <a:lnTo>
                    <a:pt x="4502" y="1291"/>
                  </a:lnTo>
                  <a:lnTo>
                    <a:pt x="4124" y="1543"/>
                  </a:lnTo>
                  <a:lnTo>
                    <a:pt x="3747" y="1795"/>
                  </a:lnTo>
                  <a:lnTo>
                    <a:pt x="3400" y="2047"/>
                  </a:lnTo>
                  <a:lnTo>
                    <a:pt x="3054" y="2330"/>
                  </a:lnTo>
                  <a:lnTo>
                    <a:pt x="2739" y="2645"/>
                  </a:lnTo>
                  <a:lnTo>
                    <a:pt x="2425" y="2960"/>
                  </a:lnTo>
                  <a:lnTo>
                    <a:pt x="2141" y="3274"/>
                  </a:lnTo>
                  <a:lnTo>
                    <a:pt x="1858" y="3621"/>
                  </a:lnTo>
                  <a:lnTo>
                    <a:pt x="1606" y="3967"/>
                  </a:lnTo>
                  <a:lnTo>
                    <a:pt x="1354" y="4345"/>
                  </a:lnTo>
                  <a:lnTo>
                    <a:pt x="1134" y="4722"/>
                  </a:lnTo>
                  <a:lnTo>
                    <a:pt x="914" y="5100"/>
                  </a:lnTo>
                  <a:lnTo>
                    <a:pt x="725" y="5509"/>
                  </a:lnTo>
                  <a:lnTo>
                    <a:pt x="567" y="5918"/>
                  </a:lnTo>
                  <a:lnTo>
                    <a:pt x="410" y="6328"/>
                  </a:lnTo>
                  <a:lnTo>
                    <a:pt x="284" y="6768"/>
                  </a:lnTo>
                  <a:lnTo>
                    <a:pt x="190" y="7209"/>
                  </a:lnTo>
                  <a:lnTo>
                    <a:pt x="95" y="7650"/>
                  </a:lnTo>
                  <a:lnTo>
                    <a:pt x="32" y="8090"/>
                  </a:lnTo>
                  <a:lnTo>
                    <a:pt x="1" y="8562"/>
                  </a:lnTo>
                  <a:lnTo>
                    <a:pt x="1" y="9003"/>
                  </a:lnTo>
                  <a:lnTo>
                    <a:pt x="1" y="9475"/>
                  </a:lnTo>
                  <a:lnTo>
                    <a:pt x="32" y="9947"/>
                  </a:lnTo>
                  <a:lnTo>
                    <a:pt x="95" y="10388"/>
                  </a:lnTo>
                  <a:lnTo>
                    <a:pt x="190" y="10829"/>
                  </a:lnTo>
                  <a:lnTo>
                    <a:pt x="284" y="11269"/>
                  </a:lnTo>
                  <a:lnTo>
                    <a:pt x="410" y="11710"/>
                  </a:lnTo>
                  <a:lnTo>
                    <a:pt x="567" y="12119"/>
                  </a:lnTo>
                  <a:lnTo>
                    <a:pt x="725" y="12529"/>
                  </a:lnTo>
                  <a:lnTo>
                    <a:pt x="914" y="12938"/>
                  </a:lnTo>
                  <a:lnTo>
                    <a:pt x="1134" y="13316"/>
                  </a:lnTo>
                  <a:lnTo>
                    <a:pt x="1354" y="13693"/>
                  </a:lnTo>
                  <a:lnTo>
                    <a:pt x="1606" y="14071"/>
                  </a:lnTo>
                  <a:lnTo>
                    <a:pt x="1858" y="14417"/>
                  </a:lnTo>
                  <a:lnTo>
                    <a:pt x="2141" y="14763"/>
                  </a:lnTo>
                  <a:lnTo>
                    <a:pt x="2425" y="15078"/>
                  </a:lnTo>
                  <a:lnTo>
                    <a:pt x="2739" y="15393"/>
                  </a:lnTo>
                  <a:lnTo>
                    <a:pt x="3054" y="15708"/>
                  </a:lnTo>
                  <a:lnTo>
                    <a:pt x="3400" y="15991"/>
                  </a:lnTo>
                  <a:lnTo>
                    <a:pt x="3747" y="16243"/>
                  </a:lnTo>
                  <a:lnTo>
                    <a:pt x="4124" y="16495"/>
                  </a:lnTo>
                  <a:lnTo>
                    <a:pt x="4502" y="16747"/>
                  </a:lnTo>
                  <a:lnTo>
                    <a:pt x="4880" y="16935"/>
                  </a:lnTo>
                  <a:lnTo>
                    <a:pt x="5289" y="17156"/>
                  </a:lnTo>
                  <a:lnTo>
                    <a:pt x="5698" y="17313"/>
                  </a:lnTo>
                  <a:lnTo>
                    <a:pt x="6107" y="17502"/>
                  </a:lnTo>
                  <a:lnTo>
                    <a:pt x="6548" y="17628"/>
                  </a:lnTo>
                  <a:lnTo>
                    <a:pt x="6989" y="17754"/>
                  </a:lnTo>
                  <a:lnTo>
                    <a:pt x="7429" y="17848"/>
                  </a:lnTo>
                  <a:lnTo>
                    <a:pt x="7902" y="17943"/>
                  </a:lnTo>
                  <a:lnTo>
                    <a:pt x="8374" y="18006"/>
                  </a:lnTo>
                  <a:lnTo>
                    <a:pt x="8846" y="18037"/>
                  </a:lnTo>
                  <a:lnTo>
                    <a:pt x="9790" y="18037"/>
                  </a:lnTo>
                  <a:lnTo>
                    <a:pt x="10262" y="18006"/>
                  </a:lnTo>
                  <a:lnTo>
                    <a:pt x="10734" y="17943"/>
                  </a:lnTo>
                  <a:lnTo>
                    <a:pt x="11207" y="17848"/>
                  </a:lnTo>
                  <a:lnTo>
                    <a:pt x="11647" y="17754"/>
                  </a:lnTo>
                  <a:lnTo>
                    <a:pt x="12088" y="17628"/>
                  </a:lnTo>
                  <a:lnTo>
                    <a:pt x="12529" y="17502"/>
                  </a:lnTo>
                  <a:lnTo>
                    <a:pt x="12938" y="17313"/>
                  </a:lnTo>
                  <a:lnTo>
                    <a:pt x="13379" y="17156"/>
                  </a:lnTo>
                  <a:lnTo>
                    <a:pt x="13756" y="16935"/>
                  </a:lnTo>
                  <a:lnTo>
                    <a:pt x="14165" y="16747"/>
                  </a:lnTo>
                  <a:lnTo>
                    <a:pt x="14543" y="16495"/>
                  </a:lnTo>
                  <a:lnTo>
                    <a:pt x="14889" y="16243"/>
                  </a:lnTo>
                  <a:lnTo>
                    <a:pt x="15267" y="15991"/>
                  </a:lnTo>
                  <a:lnTo>
                    <a:pt x="15582" y="15708"/>
                  </a:lnTo>
                  <a:lnTo>
                    <a:pt x="15928" y="15393"/>
                  </a:lnTo>
                  <a:lnTo>
                    <a:pt x="16212" y="15078"/>
                  </a:lnTo>
                  <a:lnTo>
                    <a:pt x="16526" y="14763"/>
                  </a:lnTo>
                  <a:lnTo>
                    <a:pt x="16778" y="14417"/>
                  </a:lnTo>
                  <a:lnTo>
                    <a:pt x="17061" y="14071"/>
                  </a:lnTo>
                  <a:lnTo>
                    <a:pt x="17282" y="13693"/>
                  </a:lnTo>
                  <a:lnTo>
                    <a:pt x="17534" y="13316"/>
                  </a:lnTo>
                  <a:lnTo>
                    <a:pt x="17722" y="12938"/>
                  </a:lnTo>
                  <a:lnTo>
                    <a:pt x="17911" y="12529"/>
                  </a:lnTo>
                  <a:lnTo>
                    <a:pt x="18069" y="12119"/>
                  </a:lnTo>
                  <a:lnTo>
                    <a:pt x="18226" y="11710"/>
                  </a:lnTo>
                  <a:lnTo>
                    <a:pt x="18352" y="11269"/>
                  </a:lnTo>
                  <a:lnTo>
                    <a:pt x="18446" y="10829"/>
                  </a:lnTo>
                  <a:lnTo>
                    <a:pt x="18541" y="10388"/>
                  </a:lnTo>
                  <a:lnTo>
                    <a:pt x="18604" y="9947"/>
                  </a:lnTo>
                  <a:lnTo>
                    <a:pt x="18635" y="9475"/>
                  </a:lnTo>
                  <a:lnTo>
                    <a:pt x="18635" y="9003"/>
                  </a:lnTo>
                  <a:lnTo>
                    <a:pt x="18635" y="8562"/>
                  </a:lnTo>
                  <a:lnTo>
                    <a:pt x="18604" y="8090"/>
                  </a:lnTo>
                  <a:lnTo>
                    <a:pt x="18541" y="7650"/>
                  </a:lnTo>
                  <a:lnTo>
                    <a:pt x="18446" y="7209"/>
                  </a:lnTo>
                  <a:lnTo>
                    <a:pt x="18352" y="6768"/>
                  </a:lnTo>
                  <a:lnTo>
                    <a:pt x="18226" y="6328"/>
                  </a:lnTo>
                  <a:lnTo>
                    <a:pt x="18069" y="5918"/>
                  </a:lnTo>
                  <a:lnTo>
                    <a:pt x="17911" y="5509"/>
                  </a:lnTo>
                  <a:lnTo>
                    <a:pt x="17722" y="5100"/>
                  </a:lnTo>
                  <a:lnTo>
                    <a:pt x="17534" y="4722"/>
                  </a:lnTo>
                  <a:lnTo>
                    <a:pt x="17282" y="4345"/>
                  </a:lnTo>
                  <a:lnTo>
                    <a:pt x="17061" y="3967"/>
                  </a:lnTo>
                  <a:lnTo>
                    <a:pt x="16778" y="3621"/>
                  </a:lnTo>
                  <a:lnTo>
                    <a:pt x="16526" y="3274"/>
                  </a:lnTo>
                  <a:lnTo>
                    <a:pt x="16212" y="2960"/>
                  </a:lnTo>
                  <a:lnTo>
                    <a:pt x="15928" y="2645"/>
                  </a:lnTo>
                  <a:lnTo>
                    <a:pt x="15582" y="2330"/>
                  </a:lnTo>
                  <a:lnTo>
                    <a:pt x="15267" y="2047"/>
                  </a:lnTo>
                  <a:lnTo>
                    <a:pt x="14889" y="1795"/>
                  </a:lnTo>
                  <a:lnTo>
                    <a:pt x="14543" y="1543"/>
                  </a:lnTo>
                  <a:lnTo>
                    <a:pt x="14165" y="1291"/>
                  </a:lnTo>
                  <a:lnTo>
                    <a:pt x="13756" y="1102"/>
                  </a:lnTo>
                  <a:lnTo>
                    <a:pt x="13379" y="882"/>
                  </a:lnTo>
                  <a:lnTo>
                    <a:pt x="12938" y="693"/>
                  </a:lnTo>
                  <a:lnTo>
                    <a:pt x="12529" y="536"/>
                  </a:lnTo>
                  <a:lnTo>
                    <a:pt x="12088" y="410"/>
                  </a:lnTo>
                  <a:lnTo>
                    <a:pt x="11647" y="284"/>
                  </a:lnTo>
                  <a:lnTo>
                    <a:pt x="11207" y="190"/>
                  </a:lnTo>
                  <a:lnTo>
                    <a:pt x="10734" y="95"/>
                  </a:lnTo>
                  <a:lnTo>
                    <a:pt x="10262" y="32"/>
                  </a:lnTo>
                  <a:lnTo>
                    <a:pt x="9790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2" name="Google Shape;4322;p43"/>
            <p:cNvSpPr/>
            <p:nvPr/>
          </p:nvSpPr>
          <p:spPr>
            <a:xfrm>
              <a:off x="3639225" y="2515150"/>
              <a:ext cx="341550" cy="331325"/>
            </a:xfrm>
            <a:custGeom>
              <a:avLst/>
              <a:gdLst/>
              <a:ahLst/>
              <a:cxnLst/>
              <a:rect l="l" t="t" r="r" b="b"/>
              <a:pathLst>
                <a:path w="13662" h="13253" extrusionOk="0">
                  <a:moveTo>
                    <a:pt x="6831" y="347"/>
                  </a:moveTo>
                  <a:lnTo>
                    <a:pt x="7492" y="379"/>
                  </a:lnTo>
                  <a:lnTo>
                    <a:pt x="8153" y="473"/>
                  </a:lnTo>
                  <a:lnTo>
                    <a:pt x="8751" y="630"/>
                  </a:lnTo>
                  <a:lnTo>
                    <a:pt x="9349" y="851"/>
                  </a:lnTo>
                  <a:lnTo>
                    <a:pt x="9916" y="1103"/>
                  </a:lnTo>
                  <a:lnTo>
                    <a:pt x="10451" y="1417"/>
                  </a:lnTo>
                  <a:lnTo>
                    <a:pt x="10955" y="1795"/>
                  </a:lnTo>
                  <a:lnTo>
                    <a:pt x="11427" y="2204"/>
                  </a:lnTo>
                  <a:lnTo>
                    <a:pt x="11836" y="2645"/>
                  </a:lnTo>
                  <a:lnTo>
                    <a:pt x="12214" y="3117"/>
                  </a:lnTo>
                  <a:lnTo>
                    <a:pt x="12528" y="3652"/>
                  </a:lnTo>
                  <a:lnTo>
                    <a:pt x="12812" y="4187"/>
                  </a:lnTo>
                  <a:lnTo>
                    <a:pt x="13032" y="4754"/>
                  </a:lnTo>
                  <a:lnTo>
                    <a:pt x="13189" y="5352"/>
                  </a:lnTo>
                  <a:lnTo>
                    <a:pt x="13284" y="5982"/>
                  </a:lnTo>
                  <a:lnTo>
                    <a:pt x="13315" y="6611"/>
                  </a:lnTo>
                  <a:lnTo>
                    <a:pt x="13284" y="7272"/>
                  </a:lnTo>
                  <a:lnTo>
                    <a:pt x="13189" y="7902"/>
                  </a:lnTo>
                  <a:lnTo>
                    <a:pt x="13032" y="8500"/>
                  </a:lnTo>
                  <a:lnTo>
                    <a:pt x="12812" y="9066"/>
                  </a:lnTo>
                  <a:lnTo>
                    <a:pt x="12528" y="9601"/>
                  </a:lnTo>
                  <a:lnTo>
                    <a:pt x="12214" y="10137"/>
                  </a:lnTo>
                  <a:lnTo>
                    <a:pt x="11836" y="10609"/>
                  </a:lnTo>
                  <a:lnTo>
                    <a:pt x="11427" y="11049"/>
                  </a:lnTo>
                  <a:lnTo>
                    <a:pt x="10955" y="11459"/>
                  </a:lnTo>
                  <a:lnTo>
                    <a:pt x="10451" y="11836"/>
                  </a:lnTo>
                  <a:lnTo>
                    <a:pt x="9916" y="12151"/>
                  </a:lnTo>
                  <a:lnTo>
                    <a:pt x="9349" y="12403"/>
                  </a:lnTo>
                  <a:lnTo>
                    <a:pt x="8751" y="12623"/>
                  </a:lnTo>
                  <a:lnTo>
                    <a:pt x="8153" y="12781"/>
                  </a:lnTo>
                  <a:lnTo>
                    <a:pt x="7492" y="12875"/>
                  </a:lnTo>
                  <a:lnTo>
                    <a:pt x="6831" y="12907"/>
                  </a:lnTo>
                  <a:lnTo>
                    <a:pt x="6170" y="12875"/>
                  </a:lnTo>
                  <a:lnTo>
                    <a:pt x="5540" y="12781"/>
                  </a:lnTo>
                  <a:lnTo>
                    <a:pt x="4911" y="12623"/>
                  </a:lnTo>
                  <a:lnTo>
                    <a:pt x="4313" y="12403"/>
                  </a:lnTo>
                  <a:lnTo>
                    <a:pt x="3746" y="12151"/>
                  </a:lnTo>
                  <a:lnTo>
                    <a:pt x="3211" y="11836"/>
                  </a:lnTo>
                  <a:lnTo>
                    <a:pt x="2707" y="11459"/>
                  </a:lnTo>
                  <a:lnTo>
                    <a:pt x="2267" y="11049"/>
                  </a:lnTo>
                  <a:lnTo>
                    <a:pt x="1826" y="10609"/>
                  </a:lnTo>
                  <a:lnTo>
                    <a:pt x="1448" y="10137"/>
                  </a:lnTo>
                  <a:lnTo>
                    <a:pt x="1134" y="9601"/>
                  </a:lnTo>
                  <a:lnTo>
                    <a:pt x="850" y="9066"/>
                  </a:lnTo>
                  <a:lnTo>
                    <a:pt x="630" y="8500"/>
                  </a:lnTo>
                  <a:lnTo>
                    <a:pt x="473" y="7902"/>
                  </a:lnTo>
                  <a:lnTo>
                    <a:pt x="378" y="7272"/>
                  </a:lnTo>
                  <a:lnTo>
                    <a:pt x="347" y="6611"/>
                  </a:lnTo>
                  <a:lnTo>
                    <a:pt x="378" y="5982"/>
                  </a:lnTo>
                  <a:lnTo>
                    <a:pt x="473" y="5352"/>
                  </a:lnTo>
                  <a:lnTo>
                    <a:pt x="630" y="4754"/>
                  </a:lnTo>
                  <a:lnTo>
                    <a:pt x="850" y="4187"/>
                  </a:lnTo>
                  <a:lnTo>
                    <a:pt x="1134" y="3652"/>
                  </a:lnTo>
                  <a:lnTo>
                    <a:pt x="1448" y="3117"/>
                  </a:lnTo>
                  <a:lnTo>
                    <a:pt x="1826" y="2645"/>
                  </a:lnTo>
                  <a:lnTo>
                    <a:pt x="2267" y="2204"/>
                  </a:lnTo>
                  <a:lnTo>
                    <a:pt x="2707" y="1795"/>
                  </a:lnTo>
                  <a:lnTo>
                    <a:pt x="3211" y="1417"/>
                  </a:lnTo>
                  <a:lnTo>
                    <a:pt x="3746" y="1103"/>
                  </a:lnTo>
                  <a:lnTo>
                    <a:pt x="4313" y="851"/>
                  </a:lnTo>
                  <a:lnTo>
                    <a:pt x="4911" y="630"/>
                  </a:lnTo>
                  <a:lnTo>
                    <a:pt x="5540" y="473"/>
                  </a:lnTo>
                  <a:lnTo>
                    <a:pt x="6170" y="379"/>
                  </a:lnTo>
                  <a:lnTo>
                    <a:pt x="6831" y="347"/>
                  </a:lnTo>
                  <a:close/>
                  <a:moveTo>
                    <a:pt x="6831" y="1"/>
                  </a:moveTo>
                  <a:lnTo>
                    <a:pt x="6139" y="32"/>
                  </a:lnTo>
                  <a:lnTo>
                    <a:pt x="5446" y="158"/>
                  </a:lnTo>
                  <a:lnTo>
                    <a:pt x="4816" y="316"/>
                  </a:lnTo>
                  <a:lnTo>
                    <a:pt x="4187" y="536"/>
                  </a:lnTo>
                  <a:lnTo>
                    <a:pt x="3589" y="819"/>
                  </a:lnTo>
                  <a:lnTo>
                    <a:pt x="3022" y="1134"/>
                  </a:lnTo>
                  <a:lnTo>
                    <a:pt x="2487" y="1512"/>
                  </a:lnTo>
                  <a:lnTo>
                    <a:pt x="2015" y="1953"/>
                  </a:lnTo>
                  <a:lnTo>
                    <a:pt x="1574" y="2425"/>
                  </a:lnTo>
                  <a:lnTo>
                    <a:pt x="1165" y="2928"/>
                  </a:lnTo>
                  <a:lnTo>
                    <a:pt x="819" y="3463"/>
                  </a:lnTo>
                  <a:lnTo>
                    <a:pt x="536" y="4061"/>
                  </a:lnTo>
                  <a:lnTo>
                    <a:pt x="315" y="4660"/>
                  </a:lnTo>
                  <a:lnTo>
                    <a:pt x="126" y="5289"/>
                  </a:lnTo>
                  <a:lnTo>
                    <a:pt x="32" y="5950"/>
                  </a:lnTo>
                  <a:lnTo>
                    <a:pt x="0" y="6611"/>
                  </a:lnTo>
                  <a:lnTo>
                    <a:pt x="32" y="7304"/>
                  </a:lnTo>
                  <a:lnTo>
                    <a:pt x="126" y="7965"/>
                  </a:lnTo>
                  <a:lnTo>
                    <a:pt x="315" y="8594"/>
                  </a:lnTo>
                  <a:lnTo>
                    <a:pt x="536" y="9192"/>
                  </a:lnTo>
                  <a:lnTo>
                    <a:pt x="819" y="9790"/>
                  </a:lnTo>
                  <a:lnTo>
                    <a:pt x="1165" y="10325"/>
                  </a:lnTo>
                  <a:lnTo>
                    <a:pt x="1574" y="10829"/>
                  </a:lnTo>
                  <a:lnTo>
                    <a:pt x="2015" y="11301"/>
                  </a:lnTo>
                  <a:lnTo>
                    <a:pt x="2487" y="11742"/>
                  </a:lnTo>
                  <a:lnTo>
                    <a:pt x="3022" y="12120"/>
                  </a:lnTo>
                  <a:lnTo>
                    <a:pt x="3589" y="12434"/>
                  </a:lnTo>
                  <a:lnTo>
                    <a:pt x="4187" y="12718"/>
                  </a:lnTo>
                  <a:lnTo>
                    <a:pt x="4816" y="12938"/>
                  </a:lnTo>
                  <a:lnTo>
                    <a:pt x="5446" y="13095"/>
                  </a:lnTo>
                  <a:lnTo>
                    <a:pt x="6139" y="13190"/>
                  </a:lnTo>
                  <a:lnTo>
                    <a:pt x="6831" y="13253"/>
                  </a:lnTo>
                  <a:lnTo>
                    <a:pt x="7524" y="13190"/>
                  </a:lnTo>
                  <a:lnTo>
                    <a:pt x="8216" y="13095"/>
                  </a:lnTo>
                  <a:lnTo>
                    <a:pt x="8877" y="12938"/>
                  </a:lnTo>
                  <a:lnTo>
                    <a:pt x="9507" y="12718"/>
                  </a:lnTo>
                  <a:lnTo>
                    <a:pt x="10105" y="12434"/>
                  </a:lnTo>
                  <a:lnTo>
                    <a:pt x="10640" y="12120"/>
                  </a:lnTo>
                  <a:lnTo>
                    <a:pt x="11175" y="11742"/>
                  </a:lnTo>
                  <a:lnTo>
                    <a:pt x="11678" y="11301"/>
                  </a:lnTo>
                  <a:lnTo>
                    <a:pt x="12119" y="10829"/>
                  </a:lnTo>
                  <a:lnTo>
                    <a:pt x="12497" y="10325"/>
                  </a:lnTo>
                  <a:lnTo>
                    <a:pt x="12843" y="9790"/>
                  </a:lnTo>
                  <a:lnTo>
                    <a:pt x="13126" y="9192"/>
                  </a:lnTo>
                  <a:lnTo>
                    <a:pt x="13378" y="8594"/>
                  </a:lnTo>
                  <a:lnTo>
                    <a:pt x="13536" y="7965"/>
                  </a:lnTo>
                  <a:lnTo>
                    <a:pt x="13630" y="7304"/>
                  </a:lnTo>
                  <a:lnTo>
                    <a:pt x="13662" y="6611"/>
                  </a:lnTo>
                  <a:lnTo>
                    <a:pt x="13630" y="5950"/>
                  </a:lnTo>
                  <a:lnTo>
                    <a:pt x="13536" y="5289"/>
                  </a:lnTo>
                  <a:lnTo>
                    <a:pt x="13378" y="4660"/>
                  </a:lnTo>
                  <a:lnTo>
                    <a:pt x="13126" y="4061"/>
                  </a:lnTo>
                  <a:lnTo>
                    <a:pt x="12843" y="3463"/>
                  </a:lnTo>
                  <a:lnTo>
                    <a:pt x="12497" y="2928"/>
                  </a:lnTo>
                  <a:lnTo>
                    <a:pt x="12119" y="2425"/>
                  </a:lnTo>
                  <a:lnTo>
                    <a:pt x="11678" y="1953"/>
                  </a:lnTo>
                  <a:lnTo>
                    <a:pt x="11175" y="1512"/>
                  </a:lnTo>
                  <a:lnTo>
                    <a:pt x="10640" y="1134"/>
                  </a:lnTo>
                  <a:lnTo>
                    <a:pt x="10105" y="819"/>
                  </a:lnTo>
                  <a:lnTo>
                    <a:pt x="9507" y="536"/>
                  </a:lnTo>
                  <a:lnTo>
                    <a:pt x="8877" y="316"/>
                  </a:lnTo>
                  <a:lnTo>
                    <a:pt x="8216" y="158"/>
                  </a:lnTo>
                  <a:lnTo>
                    <a:pt x="7524" y="32"/>
                  </a:lnTo>
                  <a:lnTo>
                    <a:pt x="6831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3" name="Google Shape;4323;p43"/>
            <p:cNvSpPr/>
            <p:nvPr/>
          </p:nvSpPr>
          <p:spPr>
            <a:xfrm>
              <a:off x="3720275" y="2594650"/>
              <a:ext cx="179450" cy="172350"/>
            </a:xfrm>
            <a:custGeom>
              <a:avLst/>
              <a:gdLst/>
              <a:ahLst/>
              <a:cxnLst/>
              <a:rect l="l" t="t" r="r" b="b"/>
              <a:pathLst>
                <a:path w="7178" h="6894" extrusionOk="0">
                  <a:moveTo>
                    <a:pt x="3589" y="315"/>
                  </a:moveTo>
                  <a:lnTo>
                    <a:pt x="3935" y="346"/>
                  </a:lnTo>
                  <a:lnTo>
                    <a:pt x="4250" y="378"/>
                  </a:lnTo>
                  <a:lnTo>
                    <a:pt x="4565" y="472"/>
                  </a:lnTo>
                  <a:lnTo>
                    <a:pt x="4848" y="567"/>
                  </a:lnTo>
                  <a:lnTo>
                    <a:pt x="5131" y="693"/>
                  </a:lnTo>
                  <a:lnTo>
                    <a:pt x="5383" y="850"/>
                  </a:lnTo>
                  <a:lnTo>
                    <a:pt x="5635" y="1039"/>
                  </a:lnTo>
                  <a:lnTo>
                    <a:pt x="5855" y="1228"/>
                  </a:lnTo>
                  <a:lnTo>
                    <a:pt x="6076" y="1480"/>
                  </a:lnTo>
                  <a:lnTo>
                    <a:pt x="6265" y="1700"/>
                  </a:lnTo>
                  <a:lnTo>
                    <a:pt x="6422" y="1952"/>
                  </a:lnTo>
                  <a:lnTo>
                    <a:pt x="6548" y="2235"/>
                  </a:lnTo>
                  <a:lnTo>
                    <a:pt x="6674" y="2518"/>
                  </a:lnTo>
                  <a:lnTo>
                    <a:pt x="6737" y="2833"/>
                  </a:lnTo>
                  <a:lnTo>
                    <a:pt x="6800" y="3116"/>
                  </a:lnTo>
                  <a:lnTo>
                    <a:pt x="6800" y="3431"/>
                  </a:lnTo>
                  <a:lnTo>
                    <a:pt x="6800" y="3777"/>
                  </a:lnTo>
                  <a:lnTo>
                    <a:pt x="6737" y="4061"/>
                  </a:lnTo>
                  <a:lnTo>
                    <a:pt x="6674" y="4375"/>
                  </a:lnTo>
                  <a:lnTo>
                    <a:pt x="6548" y="4659"/>
                  </a:lnTo>
                  <a:lnTo>
                    <a:pt x="6422" y="4942"/>
                  </a:lnTo>
                  <a:lnTo>
                    <a:pt x="6265" y="5194"/>
                  </a:lnTo>
                  <a:lnTo>
                    <a:pt x="6076" y="5414"/>
                  </a:lnTo>
                  <a:lnTo>
                    <a:pt x="5855" y="5635"/>
                  </a:lnTo>
                  <a:lnTo>
                    <a:pt x="5635" y="5855"/>
                  </a:lnTo>
                  <a:lnTo>
                    <a:pt x="5383" y="6044"/>
                  </a:lnTo>
                  <a:lnTo>
                    <a:pt x="5131" y="6170"/>
                  </a:lnTo>
                  <a:lnTo>
                    <a:pt x="4848" y="6327"/>
                  </a:lnTo>
                  <a:lnTo>
                    <a:pt x="4565" y="6421"/>
                  </a:lnTo>
                  <a:lnTo>
                    <a:pt x="4250" y="6484"/>
                  </a:lnTo>
                  <a:lnTo>
                    <a:pt x="3935" y="6547"/>
                  </a:lnTo>
                  <a:lnTo>
                    <a:pt x="3274" y="6547"/>
                  </a:lnTo>
                  <a:lnTo>
                    <a:pt x="2959" y="6484"/>
                  </a:lnTo>
                  <a:lnTo>
                    <a:pt x="2645" y="6421"/>
                  </a:lnTo>
                  <a:lnTo>
                    <a:pt x="2330" y="6327"/>
                  </a:lnTo>
                  <a:lnTo>
                    <a:pt x="2047" y="6170"/>
                  </a:lnTo>
                  <a:lnTo>
                    <a:pt x="1795" y="6044"/>
                  </a:lnTo>
                  <a:lnTo>
                    <a:pt x="1543" y="5855"/>
                  </a:lnTo>
                  <a:lnTo>
                    <a:pt x="1323" y="5635"/>
                  </a:lnTo>
                  <a:lnTo>
                    <a:pt x="1102" y="5414"/>
                  </a:lnTo>
                  <a:lnTo>
                    <a:pt x="913" y="5194"/>
                  </a:lnTo>
                  <a:lnTo>
                    <a:pt x="756" y="4942"/>
                  </a:lnTo>
                  <a:lnTo>
                    <a:pt x="630" y="4659"/>
                  </a:lnTo>
                  <a:lnTo>
                    <a:pt x="504" y="4375"/>
                  </a:lnTo>
                  <a:lnTo>
                    <a:pt x="441" y="4061"/>
                  </a:lnTo>
                  <a:lnTo>
                    <a:pt x="378" y="3777"/>
                  </a:lnTo>
                  <a:lnTo>
                    <a:pt x="378" y="3431"/>
                  </a:lnTo>
                  <a:lnTo>
                    <a:pt x="378" y="3116"/>
                  </a:lnTo>
                  <a:lnTo>
                    <a:pt x="441" y="2833"/>
                  </a:lnTo>
                  <a:lnTo>
                    <a:pt x="504" y="2518"/>
                  </a:lnTo>
                  <a:lnTo>
                    <a:pt x="630" y="2235"/>
                  </a:lnTo>
                  <a:lnTo>
                    <a:pt x="756" y="1952"/>
                  </a:lnTo>
                  <a:lnTo>
                    <a:pt x="913" y="1700"/>
                  </a:lnTo>
                  <a:lnTo>
                    <a:pt x="1102" y="1480"/>
                  </a:lnTo>
                  <a:lnTo>
                    <a:pt x="1323" y="1228"/>
                  </a:lnTo>
                  <a:lnTo>
                    <a:pt x="1543" y="1039"/>
                  </a:lnTo>
                  <a:lnTo>
                    <a:pt x="1795" y="850"/>
                  </a:lnTo>
                  <a:lnTo>
                    <a:pt x="2047" y="693"/>
                  </a:lnTo>
                  <a:lnTo>
                    <a:pt x="2330" y="567"/>
                  </a:lnTo>
                  <a:lnTo>
                    <a:pt x="2645" y="472"/>
                  </a:lnTo>
                  <a:lnTo>
                    <a:pt x="2959" y="378"/>
                  </a:lnTo>
                  <a:lnTo>
                    <a:pt x="3274" y="346"/>
                  </a:lnTo>
                  <a:lnTo>
                    <a:pt x="3589" y="315"/>
                  </a:lnTo>
                  <a:close/>
                  <a:moveTo>
                    <a:pt x="3243" y="0"/>
                  </a:moveTo>
                  <a:lnTo>
                    <a:pt x="2865" y="63"/>
                  </a:lnTo>
                  <a:lnTo>
                    <a:pt x="2519" y="158"/>
                  </a:lnTo>
                  <a:lnTo>
                    <a:pt x="2204" y="252"/>
                  </a:lnTo>
                  <a:lnTo>
                    <a:pt x="1889" y="409"/>
                  </a:lnTo>
                  <a:lnTo>
                    <a:pt x="1606" y="567"/>
                  </a:lnTo>
                  <a:lnTo>
                    <a:pt x="1323" y="787"/>
                  </a:lnTo>
                  <a:lnTo>
                    <a:pt x="1071" y="1007"/>
                  </a:lnTo>
                  <a:lnTo>
                    <a:pt x="819" y="1259"/>
                  </a:lnTo>
                  <a:lnTo>
                    <a:pt x="630" y="1511"/>
                  </a:lnTo>
                  <a:lnTo>
                    <a:pt x="441" y="1794"/>
                  </a:lnTo>
                  <a:lnTo>
                    <a:pt x="284" y="2109"/>
                  </a:lnTo>
                  <a:lnTo>
                    <a:pt x="189" y="2424"/>
                  </a:lnTo>
                  <a:lnTo>
                    <a:pt x="95" y="2739"/>
                  </a:lnTo>
                  <a:lnTo>
                    <a:pt x="32" y="3085"/>
                  </a:lnTo>
                  <a:lnTo>
                    <a:pt x="1" y="3431"/>
                  </a:lnTo>
                  <a:lnTo>
                    <a:pt x="32" y="3809"/>
                  </a:lnTo>
                  <a:lnTo>
                    <a:pt x="95" y="4155"/>
                  </a:lnTo>
                  <a:lnTo>
                    <a:pt x="189" y="4470"/>
                  </a:lnTo>
                  <a:lnTo>
                    <a:pt x="284" y="4785"/>
                  </a:lnTo>
                  <a:lnTo>
                    <a:pt x="441" y="5099"/>
                  </a:lnTo>
                  <a:lnTo>
                    <a:pt x="630" y="5383"/>
                  </a:lnTo>
                  <a:lnTo>
                    <a:pt x="819" y="5635"/>
                  </a:lnTo>
                  <a:lnTo>
                    <a:pt x="1071" y="5886"/>
                  </a:lnTo>
                  <a:lnTo>
                    <a:pt x="1323" y="6107"/>
                  </a:lnTo>
                  <a:lnTo>
                    <a:pt x="1606" y="6327"/>
                  </a:lnTo>
                  <a:lnTo>
                    <a:pt x="1889" y="6484"/>
                  </a:lnTo>
                  <a:lnTo>
                    <a:pt x="2204" y="6642"/>
                  </a:lnTo>
                  <a:lnTo>
                    <a:pt x="2519" y="6736"/>
                  </a:lnTo>
                  <a:lnTo>
                    <a:pt x="2865" y="6831"/>
                  </a:lnTo>
                  <a:lnTo>
                    <a:pt x="3243" y="6894"/>
                  </a:lnTo>
                  <a:lnTo>
                    <a:pt x="3967" y="6894"/>
                  </a:lnTo>
                  <a:lnTo>
                    <a:pt x="4313" y="6831"/>
                  </a:lnTo>
                  <a:lnTo>
                    <a:pt x="4659" y="6736"/>
                  </a:lnTo>
                  <a:lnTo>
                    <a:pt x="4974" y="6642"/>
                  </a:lnTo>
                  <a:lnTo>
                    <a:pt x="5289" y="6484"/>
                  </a:lnTo>
                  <a:lnTo>
                    <a:pt x="5604" y="6327"/>
                  </a:lnTo>
                  <a:lnTo>
                    <a:pt x="5855" y="6107"/>
                  </a:lnTo>
                  <a:lnTo>
                    <a:pt x="6107" y="5886"/>
                  </a:lnTo>
                  <a:lnTo>
                    <a:pt x="6359" y="5635"/>
                  </a:lnTo>
                  <a:lnTo>
                    <a:pt x="6548" y="5383"/>
                  </a:lnTo>
                  <a:lnTo>
                    <a:pt x="6737" y="5099"/>
                  </a:lnTo>
                  <a:lnTo>
                    <a:pt x="6894" y="4785"/>
                  </a:lnTo>
                  <a:lnTo>
                    <a:pt x="7020" y="4470"/>
                  </a:lnTo>
                  <a:lnTo>
                    <a:pt x="7083" y="4155"/>
                  </a:lnTo>
                  <a:lnTo>
                    <a:pt x="7146" y="3809"/>
                  </a:lnTo>
                  <a:lnTo>
                    <a:pt x="7177" y="3431"/>
                  </a:lnTo>
                  <a:lnTo>
                    <a:pt x="7146" y="3085"/>
                  </a:lnTo>
                  <a:lnTo>
                    <a:pt x="7083" y="2739"/>
                  </a:lnTo>
                  <a:lnTo>
                    <a:pt x="7020" y="2424"/>
                  </a:lnTo>
                  <a:lnTo>
                    <a:pt x="6894" y="2109"/>
                  </a:lnTo>
                  <a:lnTo>
                    <a:pt x="6737" y="1794"/>
                  </a:lnTo>
                  <a:lnTo>
                    <a:pt x="6548" y="1511"/>
                  </a:lnTo>
                  <a:lnTo>
                    <a:pt x="6359" y="1259"/>
                  </a:lnTo>
                  <a:lnTo>
                    <a:pt x="6107" y="1007"/>
                  </a:lnTo>
                  <a:lnTo>
                    <a:pt x="5855" y="787"/>
                  </a:lnTo>
                  <a:lnTo>
                    <a:pt x="5604" y="567"/>
                  </a:lnTo>
                  <a:lnTo>
                    <a:pt x="5289" y="409"/>
                  </a:lnTo>
                  <a:lnTo>
                    <a:pt x="4974" y="252"/>
                  </a:lnTo>
                  <a:lnTo>
                    <a:pt x="4659" y="158"/>
                  </a:lnTo>
                  <a:lnTo>
                    <a:pt x="4313" y="63"/>
                  </a:lnTo>
                  <a:lnTo>
                    <a:pt x="396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4" name="Google Shape;4324;p43"/>
            <p:cNvSpPr/>
            <p:nvPr/>
          </p:nvSpPr>
          <p:spPr>
            <a:xfrm>
              <a:off x="3782450" y="2654450"/>
              <a:ext cx="55100" cy="52750"/>
            </a:xfrm>
            <a:custGeom>
              <a:avLst/>
              <a:gdLst/>
              <a:ahLst/>
              <a:cxnLst/>
              <a:rect l="l" t="t" r="r" b="b"/>
              <a:pathLst>
                <a:path w="2204" h="2110" extrusionOk="0">
                  <a:moveTo>
                    <a:pt x="1102" y="0"/>
                  </a:moveTo>
                  <a:lnTo>
                    <a:pt x="882" y="32"/>
                  </a:lnTo>
                  <a:lnTo>
                    <a:pt x="693" y="95"/>
                  </a:lnTo>
                  <a:lnTo>
                    <a:pt x="504" y="189"/>
                  </a:lnTo>
                  <a:lnTo>
                    <a:pt x="347" y="315"/>
                  </a:lnTo>
                  <a:lnTo>
                    <a:pt x="189" y="473"/>
                  </a:lnTo>
                  <a:lnTo>
                    <a:pt x="95" y="630"/>
                  </a:lnTo>
                  <a:lnTo>
                    <a:pt x="32" y="850"/>
                  </a:lnTo>
                  <a:lnTo>
                    <a:pt x="0" y="1039"/>
                  </a:lnTo>
                  <a:lnTo>
                    <a:pt x="32" y="1259"/>
                  </a:lnTo>
                  <a:lnTo>
                    <a:pt x="95" y="1480"/>
                  </a:lnTo>
                  <a:lnTo>
                    <a:pt x="189" y="1637"/>
                  </a:lnTo>
                  <a:lnTo>
                    <a:pt x="347" y="1795"/>
                  </a:lnTo>
                  <a:lnTo>
                    <a:pt x="504" y="1920"/>
                  </a:lnTo>
                  <a:lnTo>
                    <a:pt x="693" y="2015"/>
                  </a:lnTo>
                  <a:lnTo>
                    <a:pt x="882" y="2078"/>
                  </a:lnTo>
                  <a:lnTo>
                    <a:pt x="1102" y="2109"/>
                  </a:lnTo>
                  <a:lnTo>
                    <a:pt x="1322" y="2078"/>
                  </a:lnTo>
                  <a:lnTo>
                    <a:pt x="1543" y="2015"/>
                  </a:lnTo>
                  <a:lnTo>
                    <a:pt x="1700" y="1920"/>
                  </a:lnTo>
                  <a:lnTo>
                    <a:pt x="1889" y="1795"/>
                  </a:lnTo>
                  <a:lnTo>
                    <a:pt x="2015" y="1637"/>
                  </a:lnTo>
                  <a:lnTo>
                    <a:pt x="2109" y="1480"/>
                  </a:lnTo>
                  <a:lnTo>
                    <a:pt x="2172" y="1259"/>
                  </a:lnTo>
                  <a:lnTo>
                    <a:pt x="2204" y="1039"/>
                  </a:lnTo>
                  <a:lnTo>
                    <a:pt x="2172" y="850"/>
                  </a:lnTo>
                  <a:lnTo>
                    <a:pt x="2109" y="630"/>
                  </a:lnTo>
                  <a:lnTo>
                    <a:pt x="2015" y="473"/>
                  </a:lnTo>
                  <a:lnTo>
                    <a:pt x="1889" y="315"/>
                  </a:lnTo>
                  <a:lnTo>
                    <a:pt x="1700" y="189"/>
                  </a:lnTo>
                  <a:lnTo>
                    <a:pt x="1543" y="95"/>
                  </a:lnTo>
                  <a:lnTo>
                    <a:pt x="1322" y="32"/>
                  </a:lnTo>
                  <a:lnTo>
                    <a:pt x="1102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5" name="Google Shape;4325;p43"/>
            <p:cNvSpPr/>
            <p:nvPr/>
          </p:nvSpPr>
          <p:spPr>
            <a:xfrm>
              <a:off x="3572325" y="2450625"/>
              <a:ext cx="475350" cy="459600"/>
            </a:xfrm>
            <a:custGeom>
              <a:avLst/>
              <a:gdLst/>
              <a:ahLst/>
              <a:cxnLst/>
              <a:rect l="l" t="t" r="r" b="b"/>
              <a:pathLst>
                <a:path w="19014" h="18384" extrusionOk="0">
                  <a:moveTo>
                    <a:pt x="9507" y="347"/>
                  </a:moveTo>
                  <a:lnTo>
                    <a:pt x="9979" y="379"/>
                  </a:lnTo>
                  <a:lnTo>
                    <a:pt x="10451" y="410"/>
                  </a:lnTo>
                  <a:lnTo>
                    <a:pt x="10892" y="473"/>
                  </a:lnTo>
                  <a:lnTo>
                    <a:pt x="11364" y="536"/>
                  </a:lnTo>
                  <a:lnTo>
                    <a:pt x="11805" y="630"/>
                  </a:lnTo>
                  <a:lnTo>
                    <a:pt x="12214" y="756"/>
                  </a:lnTo>
                  <a:lnTo>
                    <a:pt x="12655" y="882"/>
                  </a:lnTo>
                  <a:lnTo>
                    <a:pt x="13064" y="1071"/>
                  </a:lnTo>
                  <a:lnTo>
                    <a:pt x="13473" y="1228"/>
                  </a:lnTo>
                  <a:lnTo>
                    <a:pt x="13851" y="1417"/>
                  </a:lnTo>
                  <a:lnTo>
                    <a:pt x="14260" y="1638"/>
                  </a:lnTo>
                  <a:lnTo>
                    <a:pt x="14606" y="1858"/>
                  </a:lnTo>
                  <a:lnTo>
                    <a:pt x="14984" y="2110"/>
                  </a:lnTo>
                  <a:lnTo>
                    <a:pt x="15330" y="2393"/>
                  </a:lnTo>
                  <a:lnTo>
                    <a:pt x="15645" y="2676"/>
                  </a:lnTo>
                  <a:lnTo>
                    <a:pt x="15960" y="2960"/>
                  </a:lnTo>
                  <a:lnTo>
                    <a:pt x="16275" y="3274"/>
                  </a:lnTo>
                  <a:lnTo>
                    <a:pt x="16558" y="3589"/>
                  </a:lnTo>
                  <a:lnTo>
                    <a:pt x="16841" y="3904"/>
                  </a:lnTo>
                  <a:lnTo>
                    <a:pt x="17093" y="4250"/>
                  </a:lnTo>
                  <a:lnTo>
                    <a:pt x="17345" y="4628"/>
                  </a:lnTo>
                  <a:lnTo>
                    <a:pt x="17565" y="5006"/>
                  </a:lnTo>
                  <a:lnTo>
                    <a:pt x="17754" y="5383"/>
                  </a:lnTo>
                  <a:lnTo>
                    <a:pt x="17943" y="5761"/>
                  </a:lnTo>
                  <a:lnTo>
                    <a:pt x="18100" y="6170"/>
                  </a:lnTo>
                  <a:lnTo>
                    <a:pt x="18258" y="6580"/>
                  </a:lnTo>
                  <a:lnTo>
                    <a:pt x="18352" y="6989"/>
                  </a:lnTo>
                  <a:lnTo>
                    <a:pt x="18478" y="7429"/>
                  </a:lnTo>
                  <a:lnTo>
                    <a:pt x="18541" y="7870"/>
                  </a:lnTo>
                  <a:lnTo>
                    <a:pt x="18604" y="8311"/>
                  </a:lnTo>
                  <a:lnTo>
                    <a:pt x="18635" y="8751"/>
                  </a:lnTo>
                  <a:lnTo>
                    <a:pt x="18667" y="9192"/>
                  </a:lnTo>
                  <a:lnTo>
                    <a:pt x="18635" y="9664"/>
                  </a:lnTo>
                  <a:lnTo>
                    <a:pt x="18604" y="10105"/>
                  </a:lnTo>
                  <a:lnTo>
                    <a:pt x="18541" y="10546"/>
                  </a:lnTo>
                  <a:lnTo>
                    <a:pt x="18478" y="10986"/>
                  </a:lnTo>
                  <a:lnTo>
                    <a:pt x="18352" y="11427"/>
                  </a:lnTo>
                  <a:lnTo>
                    <a:pt x="18258" y="11836"/>
                  </a:lnTo>
                  <a:lnTo>
                    <a:pt x="18100" y="12245"/>
                  </a:lnTo>
                  <a:lnTo>
                    <a:pt x="17943" y="12655"/>
                  </a:lnTo>
                  <a:lnTo>
                    <a:pt x="17754" y="13032"/>
                  </a:lnTo>
                  <a:lnTo>
                    <a:pt x="17565" y="13410"/>
                  </a:lnTo>
                  <a:lnTo>
                    <a:pt x="17345" y="13788"/>
                  </a:lnTo>
                  <a:lnTo>
                    <a:pt x="17093" y="14166"/>
                  </a:lnTo>
                  <a:lnTo>
                    <a:pt x="16841" y="14512"/>
                  </a:lnTo>
                  <a:lnTo>
                    <a:pt x="16558" y="14827"/>
                  </a:lnTo>
                  <a:lnTo>
                    <a:pt x="16275" y="15141"/>
                  </a:lnTo>
                  <a:lnTo>
                    <a:pt x="15960" y="15456"/>
                  </a:lnTo>
                  <a:lnTo>
                    <a:pt x="15645" y="15739"/>
                  </a:lnTo>
                  <a:lnTo>
                    <a:pt x="15330" y="16023"/>
                  </a:lnTo>
                  <a:lnTo>
                    <a:pt x="14984" y="16306"/>
                  </a:lnTo>
                  <a:lnTo>
                    <a:pt x="14606" y="16526"/>
                  </a:lnTo>
                  <a:lnTo>
                    <a:pt x="14260" y="16778"/>
                  </a:lnTo>
                  <a:lnTo>
                    <a:pt x="13851" y="16998"/>
                  </a:lnTo>
                  <a:lnTo>
                    <a:pt x="13473" y="17187"/>
                  </a:lnTo>
                  <a:lnTo>
                    <a:pt x="13064" y="17345"/>
                  </a:lnTo>
                  <a:lnTo>
                    <a:pt x="12655" y="17502"/>
                  </a:lnTo>
                  <a:lnTo>
                    <a:pt x="12214" y="17660"/>
                  </a:lnTo>
                  <a:lnTo>
                    <a:pt x="11805" y="17785"/>
                  </a:lnTo>
                  <a:lnTo>
                    <a:pt x="11364" y="17880"/>
                  </a:lnTo>
                  <a:lnTo>
                    <a:pt x="10892" y="17943"/>
                  </a:lnTo>
                  <a:lnTo>
                    <a:pt x="10451" y="18006"/>
                  </a:lnTo>
                  <a:lnTo>
                    <a:pt x="9979" y="18037"/>
                  </a:lnTo>
                  <a:lnTo>
                    <a:pt x="9507" y="18069"/>
                  </a:lnTo>
                  <a:lnTo>
                    <a:pt x="9035" y="18037"/>
                  </a:lnTo>
                  <a:lnTo>
                    <a:pt x="8563" y="18006"/>
                  </a:lnTo>
                  <a:lnTo>
                    <a:pt x="8122" y="17943"/>
                  </a:lnTo>
                  <a:lnTo>
                    <a:pt x="7681" y="17880"/>
                  </a:lnTo>
                  <a:lnTo>
                    <a:pt x="7241" y="17785"/>
                  </a:lnTo>
                  <a:lnTo>
                    <a:pt x="6800" y="17660"/>
                  </a:lnTo>
                  <a:lnTo>
                    <a:pt x="6359" y="17502"/>
                  </a:lnTo>
                  <a:lnTo>
                    <a:pt x="5950" y="17345"/>
                  </a:lnTo>
                  <a:lnTo>
                    <a:pt x="5541" y="17187"/>
                  </a:lnTo>
                  <a:lnTo>
                    <a:pt x="5163" y="16998"/>
                  </a:lnTo>
                  <a:lnTo>
                    <a:pt x="4785" y="16778"/>
                  </a:lnTo>
                  <a:lnTo>
                    <a:pt x="4408" y="16526"/>
                  </a:lnTo>
                  <a:lnTo>
                    <a:pt x="4030" y="16306"/>
                  </a:lnTo>
                  <a:lnTo>
                    <a:pt x="3684" y="16023"/>
                  </a:lnTo>
                  <a:lnTo>
                    <a:pt x="3369" y="15739"/>
                  </a:lnTo>
                  <a:lnTo>
                    <a:pt x="3054" y="15456"/>
                  </a:lnTo>
                  <a:lnTo>
                    <a:pt x="2739" y="15141"/>
                  </a:lnTo>
                  <a:lnTo>
                    <a:pt x="2456" y="14827"/>
                  </a:lnTo>
                  <a:lnTo>
                    <a:pt x="2173" y="14512"/>
                  </a:lnTo>
                  <a:lnTo>
                    <a:pt x="1921" y="14166"/>
                  </a:lnTo>
                  <a:lnTo>
                    <a:pt x="1701" y="13788"/>
                  </a:lnTo>
                  <a:lnTo>
                    <a:pt x="1480" y="13410"/>
                  </a:lnTo>
                  <a:lnTo>
                    <a:pt x="1260" y="13032"/>
                  </a:lnTo>
                  <a:lnTo>
                    <a:pt x="1071" y="12655"/>
                  </a:lnTo>
                  <a:lnTo>
                    <a:pt x="914" y="12245"/>
                  </a:lnTo>
                  <a:lnTo>
                    <a:pt x="788" y="11836"/>
                  </a:lnTo>
                  <a:lnTo>
                    <a:pt x="662" y="11427"/>
                  </a:lnTo>
                  <a:lnTo>
                    <a:pt x="536" y="10986"/>
                  </a:lnTo>
                  <a:lnTo>
                    <a:pt x="473" y="10546"/>
                  </a:lnTo>
                  <a:lnTo>
                    <a:pt x="410" y="10105"/>
                  </a:lnTo>
                  <a:lnTo>
                    <a:pt x="379" y="9664"/>
                  </a:lnTo>
                  <a:lnTo>
                    <a:pt x="379" y="9192"/>
                  </a:lnTo>
                  <a:lnTo>
                    <a:pt x="379" y="8751"/>
                  </a:lnTo>
                  <a:lnTo>
                    <a:pt x="410" y="8311"/>
                  </a:lnTo>
                  <a:lnTo>
                    <a:pt x="473" y="7870"/>
                  </a:lnTo>
                  <a:lnTo>
                    <a:pt x="536" y="7429"/>
                  </a:lnTo>
                  <a:lnTo>
                    <a:pt x="662" y="6989"/>
                  </a:lnTo>
                  <a:lnTo>
                    <a:pt x="788" y="6580"/>
                  </a:lnTo>
                  <a:lnTo>
                    <a:pt x="914" y="6170"/>
                  </a:lnTo>
                  <a:lnTo>
                    <a:pt x="1071" y="5761"/>
                  </a:lnTo>
                  <a:lnTo>
                    <a:pt x="1260" y="5383"/>
                  </a:lnTo>
                  <a:lnTo>
                    <a:pt x="1480" y="5006"/>
                  </a:lnTo>
                  <a:lnTo>
                    <a:pt x="1701" y="4628"/>
                  </a:lnTo>
                  <a:lnTo>
                    <a:pt x="1921" y="4250"/>
                  </a:lnTo>
                  <a:lnTo>
                    <a:pt x="2173" y="3904"/>
                  </a:lnTo>
                  <a:lnTo>
                    <a:pt x="2456" y="3589"/>
                  </a:lnTo>
                  <a:lnTo>
                    <a:pt x="2739" y="3274"/>
                  </a:lnTo>
                  <a:lnTo>
                    <a:pt x="3054" y="2960"/>
                  </a:lnTo>
                  <a:lnTo>
                    <a:pt x="3369" y="2676"/>
                  </a:lnTo>
                  <a:lnTo>
                    <a:pt x="3684" y="2393"/>
                  </a:lnTo>
                  <a:lnTo>
                    <a:pt x="4030" y="2110"/>
                  </a:lnTo>
                  <a:lnTo>
                    <a:pt x="4408" y="1858"/>
                  </a:lnTo>
                  <a:lnTo>
                    <a:pt x="4785" y="1638"/>
                  </a:lnTo>
                  <a:lnTo>
                    <a:pt x="5163" y="1417"/>
                  </a:lnTo>
                  <a:lnTo>
                    <a:pt x="5541" y="1228"/>
                  </a:lnTo>
                  <a:lnTo>
                    <a:pt x="5950" y="1071"/>
                  </a:lnTo>
                  <a:lnTo>
                    <a:pt x="6359" y="882"/>
                  </a:lnTo>
                  <a:lnTo>
                    <a:pt x="6800" y="756"/>
                  </a:lnTo>
                  <a:lnTo>
                    <a:pt x="7241" y="630"/>
                  </a:lnTo>
                  <a:lnTo>
                    <a:pt x="7681" y="536"/>
                  </a:lnTo>
                  <a:lnTo>
                    <a:pt x="8122" y="473"/>
                  </a:lnTo>
                  <a:lnTo>
                    <a:pt x="8563" y="410"/>
                  </a:lnTo>
                  <a:lnTo>
                    <a:pt x="9035" y="379"/>
                  </a:lnTo>
                  <a:lnTo>
                    <a:pt x="9507" y="347"/>
                  </a:lnTo>
                  <a:close/>
                  <a:moveTo>
                    <a:pt x="9507" y="1"/>
                  </a:moveTo>
                  <a:lnTo>
                    <a:pt x="9035" y="32"/>
                  </a:lnTo>
                  <a:lnTo>
                    <a:pt x="8531" y="64"/>
                  </a:lnTo>
                  <a:lnTo>
                    <a:pt x="8059" y="127"/>
                  </a:lnTo>
                  <a:lnTo>
                    <a:pt x="7587" y="190"/>
                  </a:lnTo>
                  <a:lnTo>
                    <a:pt x="7146" y="316"/>
                  </a:lnTo>
                  <a:lnTo>
                    <a:pt x="6674" y="441"/>
                  </a:lnTo>
                  <a:lnTo>
                    <a:pt x="6233" y="567"/>
                  </a:lnTo>
                  <a:lnTo>
                    <a:pt x="5824" y="725"/>
                  </a:lnTo>
                  <a:lnTo>
                    <a:pt x="5383" y="914"/>
                  </a:lnTo>
                  <a:lnTo>
                    <a:pt x="4974" y="1134"/>
                  </a:lnTo>
                  <a:lnTo>
                    <a:pt x="4597" y="1354"/>
                  </a:lnTo>
                  <a:lnTo>
                    <a:pt x="4187" y="1575"/>
                  </a:lnTo>
                  <a:lnTo>
                    <a:pt x="3841" y="1858"/>
                  </a:lnTo>
                  <a:lnTo>
                    <a:pt x="3463" y="2110"/>
                  </a:lnTo>
                  <a:lnTo>
                    <a:pt x="3117" y="2393"/>
                  </a:lnTo>
                  <a:lnTo>
                    <a:pt x="2802" y="2708"/>
                  </a:lnTo>
                  <a:lnTo>
                    <a:pt x="2488" y="3023"/>
                  </a:lnTo>
                  <a:lnTo>
                    <a:pt x="2173" y="3369"/>
                  </a:lnTo>
                  <a:lnTo>
                    <a:pt x="1890" y="3715"/>
                  </a:lnTo>
                  <a:lnTo>
                    <a:pt x="1638" y="4061"/>
                  </a:lnTo>
                  <a:lnTo>
                    <a:pt x="1386" y="4439"/>
                  </a:lnTo>
                  <a:lnTo>
                    <a:pt x="1166" y="4817"/>
                  </a:lnTo>
                  <a:lnTo>
                    <a:pt x="945" y="5226"/>
                  </a:lnTo>
                  <a:lnTo>
                    <a:pt x="756" y="5635"/>
                  </a:lnTo>
                  <a:lnTo>
                    <a:pt x="599" y="6044"/>
                  </a:lnTo>
                  <a:lnTo>
                    <a:pt x="442" y="6485"/>
                  </a:lnTo>
                  <a:lnTo>
                    <a:pt x="316" y="6926"/>
                  </a:lnTo>
                  <a:lnTo>
                    <a:pt x="190" y="7366"/>
                  </a:lnTo>
                  <a:lnTo>
                    <a:pt x="127" y="7807"/>
                  </a:lnTo>
                  <a:lnTo>
                    <a:pt x="64" y="8279"/>
                  </a:lnTo>
                  <a:lnTo>
                    <a:pt x="32" y="8720"/>
                  </a:lnTo>
                  <a:lnTo>
                    <a:pt x="1" y="9192"/>
                  </a:lnTo>
                  <a:lnTo>
                    <a:pt x="32" y="9664"/>
                  </a:lnTo>
                  <a:lnTo>
                    <a:pt x="64" y="10136"/>
                  </a:lnTo>
                  <a:lnTo>
                    <a:pt x="127" y="10609"/>
                  </a:lnTo>
                  <a:lnTo>
                    <a:pt x="190" y="11049"/>
                  </a:lnTo>
                  <a:lnTo>
                    <a:pt x="316" y="11490"/>
                  </a:lnTo>
                  <a:lnTo>
                    <a:pt x="442" y="11931"/>
                  </a:lnTo>
                  <a:lnTo>
                    <a:pt x="599" y="12371"/>
                  </a:lnTo>
                  <a:lnTo>
                    <a:pt x="756" y="12781"/>
                  </a:lnTo>
                  <a:lnTo>
                    <a:pt x="945" y="13190"/>
                  </a:lnTo>
                  <a:lnTo>
                    <a:pt x="1166" y="13599"/>
                  </a:lnTo>
                  <a:lnTo>
                    <a:pt x="1386" y="13977"/>
                  </a:lnTo>
                  <a:lnTo>
                    <a:pt x="1638" y="14354"/>
                  </a:lnTo>
                  <a:lnTo>
                    <a:pt x="1890" y="14701"/>
                  </a:lnTo>
                  <a:lnTo>
                    <a:pt x="2173" y="15047"/>
                  </a:lnTo>
                  <a:lnTo>
                    <a:pt x="2488" y="15393"/>
                  </a:lnTo>
                  <a:lnTo>
                    <a:pt x="2802" y="15708"/>
                  </a:lnTo>
                  <a:lnTo>
                    <a:pt x="3117" y="16023"/>
                  </a:lnTo>
                  <a:lnTo>
                    <a:pt x="3463" y="16306"/>
                  </a:lnTo>
                  <a:lnTo>
                    <a:pt x="3841" y="16558"/>
                  </a:lnTo>
                  <a:lnTo>
                    <a:pt x="4187" y="16841"/>
                  </a:lnTo>
                  <a:lnTo>
                    <a:pt x="4597" y="17061"/>
                  </a:lnTo>
                  <a:lnTo>
                    <a:pt x="4974" y="17282"/>
                  </a:lnTo>
                  <a:lnTo>
                    <a:pt x="5383" y="17502"/>
                  </a:lnTo>
                  <a:lnTo>
                    <a:pt x="5824" y="17660"/>
                  </a:lnTo>
                  <a:lnTo>
                    <a:pt x="6233" y="17848"/>
                  </a:lnTo>
                  <a:lnTo>
                    <a:pt x="6674" y="17974"/>
                  </a:lnTo>
                  <a:lnTo>
                    <a:pt x="7146" y="18100"/>
                  </a:lnTo>
                  <a:lnTo>
                    <a:pt x="7587" y="18195"/>
                  </a:lnTo>
                  <a:lnTo>
                    <a:pt x="8059" y="18289"/>
                  </a:lnTo>
                  <a:lnTo>
                    <a:pt x="8531" y="18352"/>
                  </a:lnTo>
                  <a:lnTo>
                    <a:pt x="9035" y="18383"/>
                  </a:lnTo>
                  <a:lnTo>
                    <a:pt x="10011" y="18383"/>
                  </a:lnTo>
                  <a:lnTo>
                    <a:pt x="10483" y="18352"/>
                  </a:lnTo>
                  <a:lnTo>
                    <a:pt x="10955" y="18289"/>
                  </a:lnTo>
                  <a:lnTo>
                    <a:pt x="11427" y="18195"/>
                  </a:lnTo>
                  <a:lnTo>
                    <a:pt x="11868" y="18100"/>
                  </a:lnTo>
                  <a:lnTo>
                    <a:pt x="12340" y="17974"/>
                  </a:lnTo>
                  <a:lnTo>
                    <a:pt x="12781" y="17848"/>
                  </a:lnTo>
                  <a:lnTo>
                    <a:pt x="13190" y="17660"/>
                  </a:lnTo>
                  <a:lnTo>
                    <a:pt x="13631" y="17502"/>
                  </a:lnTo>
                  <a:lnTo>
                    <a:pt x="14040" y="17282"/>
                  </a:lnTo>
                  <a:lnTo>
                    <a:pt x="14417" y="17061"/>
                  </a:lnTo>
                  <a:lnTo>
                    <a:pt x="14827" y="16841"/>
                  </a:lnTo>
                  <a:lnTo>
                    <a:pt x="15204" y="16558"/>
                  </a:lnTo>
                  <a:lnTo>
                    <a:pt x="15551" y="16306"/>
                  </a:lnTo>
                  <a:lnTo>
                    <a:pt x="15897" y="16023"/>
                  </a:lnTo>
                  <a:lnTo>
                    <a:pt x="16212" y="15708"/>
                  </a:lnTo>
                  <a:lnTo>
                    <a:pt x="16526" y="15393"/>
                  </a:lnTo>
                  <a:lnTo>
                    <a:pt x="16841" y="15047"/>
                  </a:lnTo>
                  <a:lnTo>
                    <a:pt x="17124" y="14701"/>
                  </a:lnTo>
                  <a:lnTo>
                    <a:pt x="17376" y="14354"/>
                  </a:lnTo>
                  <a:lnTo>
                    <a:pt x="17628" y="13977"/>
                  </a:lnTo>
                  <a:lnTo>
                    <a:pt x="17848" y="13599"/>
                  </a:lnTo>
                  <a:lnTo>
                    <a:pt x="18069" y="13190"/>
                  </a:lnTo>
                  <a:lnTo>
                    <a:pt x="18258" y="12781"/>
                  </a:lnTo>
                  <a:lnTo>
                    <a:pt x="18447" y="12371"/>
                  </a:lnTo>
                  <a:lnTo>
                    <a:pt x="18572" y="11931"/>
                  </a:lnTo>
                  <a:lnTo>
                    <a:pt x="18698" y="11490"/>
                  </a:lnTo>
                  <a:lnTo>
                    <a:pt x="18824" y="11049"/>
                  </a:lnTo>
                  <a:lnTo>
                    <a:pt x="18887" y="10609"/>
                  </a:lnTo>
                  <a:lnTo>
                    <a:pt x="18950" y="10136"/>
                  </a:lnTo>
                  <a:lnTo>
                    <a:pt x="19013" y="9664"/>
                  </a:lnTo>
                  <a:lnTo>
                    <a:pt x="19013" y="9192"/>
                  </a:lnTo>
                  <a:lnTo>
                    <a:pt x="19013" y="8720"/>
                  </a:lnTo>
                  <a:lnTo>
                    <a:pt x="18950" y="8279"/>
                  </a:lnTo>
                  <a:lnTo>
                    <a:pt x="18887" y="7807"/>
                  </a:lnTo>
                  <a:lnTo>
                    <a:pt x="18824" y="7366"/>
                  </a:lnTo>
                  <a:lnTo>
                    <a:pt x="18698" y="6926"/>
                  </a:lnTo>
                  <a:lnTo>
                    <a:pt x="18572" y="6485"/>
                  </a:lnTo>
                  <a:lnTo>
                    <a:pt x="18447" y="6044"/>
                  </a:lnTo>
                  <a:lnTo>
                    <a:pt x="18258" y="5635"/>
                  </a:lnTo>
                  <a:lnTo>
                    <a:pt x="18069" y="5226"/>
                  </a:lnTo>
                  <a:lnTo>
                    <a:pt x="17848" y="4817"/>
                  </a:lnTo>
                  <a:lnTo>
                    <a:pt x="17628" y="4439"/>
                  </a:lnTo>
                  <a:lnTo>
                    <a:pt x="17376" y="4061"/>
                  </a:lnTo>
                  <a:lnTo>
                    <a:pt x="17124" y="3715"/>
                  </a:lnTo>
                  <a:lnTo>
                    <a:pt x="16841" y="3369"/>
                  </a:lnTo>
                  <a:lnTo>
                    <a:pt x="16526" y="3023"/>
                  </a:lnTo>
                  <a:lnTo>
                    <a:pt x="16212" y="2708"/>
                  </a:lnTo>
                  <a:lnTo>
                    <a:pt x="15897" y="2393"/>
                  </a:lnTo>
                  <a:lnTo>
                    <a:pt x="15551" y="2110"/>
                  </a:lnTo>
                  <a:lnTo>
                    <a:pt x="15204" y="1858"/>
                  </a:lnTo>
                  <a:lnTo>
                    <a:pt x="14827" y="1575"/>
                  </a:lnTo>
                  <a:lnTo>
                    <a:pt x="14417" y="1354"/>
                  </a:lnTo>
                  <a:lnTo>
                    <a:pt x="14040" y="1134"/>
                  </a:lnTo>
                  <a:lnTo>
                    <a:pt x="13631" y="914"/>
                  </a:lnTo>
                  <a:lnTo>
                    <a:pt x="13190" y="725"/>
                  </a:lnTo>
                  <a:lnTo>
                    <a:pt x="12781" y="567"/>
                  </a:lnTo>
                  <a:lnTo>
                    <a:pt x="12340" y="441"/>
                  </a:lnTo>
                  <a:lnTo>
                    <a:pt x="11868" y="316"/>
                  </a:lnTo>
                  <a:lnTo>
                    <a:pt x="11427" y="190"/>
                  </a:lnTo>
                  <a:lnTo>
                    <a:pt x="10955" y="127"/>
                  </a:lnTo>
                  <a:lnTo>
                    <a:pt x="10483" y="64"/>
                  </a:lnTo>
                  <a:lnTo>
                    <a:pt x="10011" y="32"/>
                  </a:lnTo>
                  <a:lnTo>
                    <a:pt x="9507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6" name="Google Shape;4326;p43"/>
            <p:cNvSpPr/>
            <p:nvPr/>
          </p:nvSpPr>
          <p:spPr>
            <a:xfrm>
              <a:off x="3442500" y="2902325"/>
              <a:ext cx="41725" cy="133025"/>
            </a:xfrm>
            <a:custGeom>
              <a:avLst/>
              <a:gdLst/>
              <a:ahLst/>
              <a:cxnLst/>
              <a:rect l="l" t="t" r="r" b="b"/>
              <a:pathLst>
                <a:path w="1669" h="5321" extrusionOk="0">
                  <a:moveTo>
                    <a:pt x="0" y="1"/>
                  </a:moveTo>
                  <a:lnTo>
                    <a:pt x="0" y="5320"/>
                  </a:lnTo>
                  <a:lnTo>
                    <a:pt x="1668" y="5320"/>
                  </a:lnTo>
                  <a:lnTo>
                    <a:pt x="1668" y="1"/>
                  </a:lnTo>
                  <a:close/>
                </a:path>
              </a:pathLst>
            </a:custGeom>
            <a:solidFill>
              <a:srgbClr val="C5E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7" name="Google Shape;4327;p43"/>
            <p:cNvSpPr/>
            <p:nvPr/>
          </p:nvSpPr>
          <p:spPr>
            <a:xfrm>
              <a:off x="3520400" y="2947175"/>
              <a:ext cx="42525" cy="88175"/>
            </a:xfrm>
            <a:custGeom>
              <a:avLst/>
              <a:gdLst/>
              <a:ahLst/>
              <a:cxnLst/>
              <a:rect l="l" t="t" r="r" b="b"/>
              <a:pathLst>
                <a:path w="1701" h="3527" extrusionOk="0">
                  <a:moveTo>
                    <a:pt x="0" y="1"/>
                  </a:moveTo>
                  <a:lnTo>
                    <a:pt x="0" y="3526"/>
                  </a:lnTo>
                  <a:lnTo>
                    <a:pt x="1700" y="3526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rgbClr val="C5E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8" name="Google Shape;4328;p43"/>
            <p:cNvSpPr/>
            <p:nvPr/>
          </p:nvSpPr>
          <p:spPr>
            <a:xfrm>
              <a:off x="3598300" y="2978650"/>
              <a:ext cx="42525" cy="56700"/>
            </a:xfrm>
            <a:custGeom>
              <a:avLst/>
              <a:gdLst/>
              <a:ahLst/>
              <a:cxnLst/>
              <a:rect l="l" t="t" r="r" b="b"/>
              <a:pathLst>
                <a:path w="1701" h="2268" extrusionOk="0">
                  <a:moveTo>
                    <a:pt x="1" y="1"/>
                  </a:moveTo>
                  <a:lnTo>
                    <a:pt x="1" y="2267"/>
                  </a:lnTo>
                  <a:lnTo>
                    <a:pt x="1700" y="2267"/>
                  </a:lnTo>
                  <a:lnTo>
                    <a:pt x="1700" y="1"/>
                  </a:lnTo>
                  <a:close/>
                </a:path>
              </a:pathLst>
            </a:custGeom>
            <a:solidFill>
              <a:srgbClr val="C5E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29" name="Google Shape;4329;p43"/>
            <p:cNvSpPr/>
            <p:nvPr/>
          </p:nvSpPr>
          <p:spPr>
            <a:xfrm>
              <a:off x="3908350" y="3014850"/>
              <a:ext cx="269950" cy="14975"/>
            </a:xfrm>
            <a:custGeom>
              <a:avLst/>
              <a:gdLst/>
              <a:ahLst/>
              <a:cxnLst/>
              <a:rect l="l" t="t" r="r" b="b"/>
              <a:pathLst>
                <a:path w="10798" h="599" extrusionOk="0">
                  <a:moveTo>
                    <a:pt x="315" y="1"/>
                  </a:moveTo>
                  <a:lnTo>
                    <a:pt x="190" y="32"/>
                  </a:lnTo>
                  <a:lnTo>
                    <a:pt x="95" y="95"/>
                  </a:lnTo>
                  <a:lnTo>
                    <a:pt x="32" y="190"/>
                  </a:lnTo>
                  <a:lnTo>
                    <a:pt x="1" y="284"/>
                  </a:lnTo>
                  <a:lnTo>
                    <a:pt x="32" y="410"/>
                  </a:lnTo>
                  <a:lnTo>
                    <a:pt x="95" y="505"/>
                  </a:lnTo>
                  <a:lnTo>
                    <a:pt x="190" y="568"/>
                  </a:lnTo>
                  <a:lnTo>
                    <a:pt x="315" y="599"/>
                  </a:lnTo>
                  <a:lnTo>
                    <a:pt x="10483" y="599"/>
                  </a:lnTo>
                  <a:lnTo>
                    <a:pt x="10608" y="568"/>
                  </a:lnTo>
                  <a:lnTo>
                    <a:pt x="10703" y="505"/>
                  </a:lnTo>
                  <a:lnTo>
                    <a:pt x="10766" y="410"/>
                  </a:lnTo>
                  <a:lnTo>
                    <a:pt x="10797" y="284"/>
                  </a:lnTo>
                  <a:lnTo>
                    <a:pt x="10766" y="190"/>
                  </a:lnTo>
                  <a:lnTo>
                    <a:pt x="10703" y="95"/>
                  </a:lnTo>
                  <a:lnTo>
                    <a:pt x="10608" y="32"/>
                  </a:lnTo>
                  <a:lnTo>
                    <a:pt x="10483" y="1"/>
                  </a:lnTo>
                  <a:close/>
                </a:path>
              </a:pathLst>
            </a:custGeom>
            <a:solidFill>
              <a:srgbClr val="F2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0" name="Google Shape;4330;p43"/>
            <p:cNvSpPr/>
            <p:nvPr/>
          </p:nvSpPr>
          <p:spPr>
            <a:xfrm>
              <a:off x="3908350" y="2983375"/>
              <a:ext cx="269950" cy="14975"/>
            </a:xfrm>
            <a:custGeom>
              <a:avLst/>
              <a:gdLst/>
              <a:ahLst/>
              <a:cxnLst/>
              <a:rect l="l" t="t" r="r" b="b"/>
              <a:pathLst>
                <a:path w="10798" h="599" extrusionOk="0">
                  <a:moveTo>
                    <a:pt x="315" y="1"/>
                  </a:moveTo>
                  <a:lnTo>
                    <a:pt x="190" y="32"/>
                  </a:lnTo>
                  <a:lnTo>
                    <a:pt x="95" y="95"/>
                  </a:lnTo>
                  <a:lnTo>
                    <a:pt x="32" y="190"/>
                  </a:lnTo>
                  <a:lnTo>
                    <a:pt x="1" y="284"/>
                  </a:lnTo>
                  <a:lnTo>
                    <a:pt x="32" y="410"/>
                  </a:lnTo>
                  <a:lnTo>
                    <a:pt x="95" y="504"/>
                  </a:lnTo>
                  <a:lnTo>
                    <a:pt x="190" y="567"/>
                  </a:lnTo>
                  <a:lnTo>
                    <a:pt x="315" y="599"/>
                  </a:lnTo>
                  <a:lnTo>
                    <a:pt x="10483" y="599"/>
                  </a:lnTo>
                  <a:lnTo>
                    <a:pt x="10608" y="567"/>
                  </a:lnTo>
                  <a:lnTo>
                    <a:pt x="10703" y="504"/>
                  </a:lnTo>
                  <a:lnTo>
                    <a:pt x="10766" y="410"/>
                  </a:lnTo>
                  <a:lnTo>
                    <a:pt x="10797" y="284"/>
                  </a:lnTo>
                  <a:lnTo>
                    <a:pt x="10766" y="190"/>
                  </a:lnTo>
                  <a:lnTo>
                    <a:pt x="10703" y="95"/>
                  </a:lnTo>
                  <a:lnTo>
                    <a:pt x="10608" y="32"/>
                  </a:lnTo>
                  <a:lnTo>
                    <a:pt x="10483" y="1"/>
                  </a:lnTo>
                  <a:close/>
                </a:path>
              </a:pathLst>
            </a:custGeom>
            <a:solidFill>
              <a:srgbClr val="F2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1" name="Google Shape;4331;p43"/>
            <p:cNvSpPr/>
            <p:nvPr/>
          </p:nvSpPr>
          <p:spPr>
            <a:xfrm>
              <a:off x="3971300" y="2951900"/>
              <a:ext cx="207000" cy="14975"/>
            </a:xfrm>
            <a:custGeom>
              <a:avLst/>
              <a:gdLst/>
              <a:ahLst/>
              <a:cxnLst/>
              <a:rect l="l" t="t" r="r" b="b"/>
              <a:pathLst>
                <a:path w="8280" h="599" extrusionOk="0">
                  <a:moveTo>
                    <a:pt x="316" y="1"/>
                  </a:moveTo>
                  <a:lnTo>
                    <a:pt x="190" y="32"/>
                  </a:lnTo>
                  <a:lnTo>
                    <a:pt x="95" y="95"/>
                  </a:lnTo>
                  <a:lnTo>
                    <a:pt x="32" y="190"/>
                  </a:lnTo>
                  <a:lnTo>
                    <a:pt x="1" y="284"/>
                  </a:lnTo>
                  <a:lnTo>
                    <a:pt x="32" y="410"/>
                  </a:lnTo>
                  <a:lnTo>
                    <a:pt x="95" y="504"/>
                  </a:lnTo>
                  <a:lnTo>
                    <a:pt x="190" y="567"/>
                  </a:lnTo>
                  <a:lnTo>
                    <a:pt x="316" y="599"/>
                  </a:lnTo>
                  <a:lnTo>
                    <a:pt x="7965" y="599"/>
                  </a:lnTo>
                  <a:lnTo>
                    <a:pt x="8090" y="567"/>
                  </a:lnTo>
                  <a:lnTo>
                    <a:pt x="8185" y="504"/>
                  </a:lnTo>
                  <a:lnTo>
                    <a:pt x="8248" y="410"/>
                  </a:lnTo>
                  <a:lnTo>
                    <a:pt x="8279" y="284"/>
                  </a:lnTo>
                  <a:lnTo>
                    <a:pt x="8248" y="190"/>
                  </a:lnTo>
                  <a:lnTo>
                    <a:pt x="8185" y="95"/>
                  </a:lnTo>
                  <a:lnTo>
                    <a:pt x="8090" y="32"/>
                  </a:lnTo>
                  <a:lnTo>
                    <a:pt x="7965" y="1"/>
                  </a:lnTo>
                  <a:close/>
                </a:path>
              </a:pathLst>
            </a:custGeom>
            <a:solidFill>
              <a:srgbClr val="F2F8F9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2" name="Google Shape;4332;p43"/>
            <p:cNvSpPr/>
            <p:nvPr/>
          </p:nvSpPr>
          <p:spPr>
            <a:xfrm>
              <a:off x="3806050" y="3215525"/>
              <a:ext cx="14200" cy="576050"/>
            </a:xfrm>
            <a:custGeom>
              <a:avLst/>
              <a:gdLst/>
              <a:ahLst/>
              <a:cxnLst/>
              <a:rect l="l" t="t" r="r" b="b"/>
              <a:pathLst>
                <a:path w="568" h="23042" extrusionOk="0">
                  <a:moveTo>
                    <a:pt x="158" y="1"/>
                  </a:moveTo>
                  <a:lnTo>
                    <a:pt x="95" y="64"/>
                  </a:lnTo>
                  <a:lnTo>
                    <a:pt x="32" y="158"/>
                  </a:lnTo>
                  <a:lnTo>
                    <a:pt x="1" y="284"/>
                  </a:lnTo>
                  <a:lnTo>
                    <a:pt x="1" y="22759"/>
                  </a:lnTo>
                  <a:lnTo>
                    <a:pt x="32" y="22885"/>
                  </a:lnTo>
                  <a:lnTo>
                    <a:pt x="95" y="22979"/>
                  </a:lnTo>
                  <a:lnTo>
                    <a:pt x="158" y="23010"/>
                  </a:lnTo>
                  <a:lnTo>
                    <a:pt x="284" y="23042"/>
                  </a:lnTo>
                  <a:lnTo>
                    <a:pt x="378" y="23010"/>
                  </a:lnTo>
                  <a:lnTo>
                    <a:pt x="473" y="22979"/>
                  </a:lnTo>
                  <a:lnTo>
                    <a:pt x="536" y="22885"/>
                  </a:lnTo>
                  <a:lnTo>
                    <a:pt x="567" y="22759"/>
                  </a:lnTo>
                  <a:lnTo>
                    <a:pt x="567" y="284"/>
                  </a:lnTo>
                  <a:lnTo>
                    <a:pt x="536" y="158"/>
                  </a:lnTo>
                  <a:lnTo>
                    <a:pt x="473" y="64"/>
                  </a:lnTo>
                  <a:lnTo>
                    <a:pt x="378" y="1"/>
                  </a:lnTo>
                  <a:close/>
                </a:path>
              </a:pathLst>
            </a:custGeom>
            <a:solidFill>
              <a:srgbClr val="7E867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3" name="Google Shape;4333;p43"/>
            <p:cNvSpPr/>
            <p:nvPr/>
          </p:nvSpPr>
          <p:spPr>
            <a:xfrm>
              <a:off x="3806050" y="3215525"/>
              <a:ext cx="14200" cy="576050"/>
            </a:xfrm>
            <a:custGeom>
              <a:avLst/>
              <a:gdLst/>
              <a:ahLst/>
              <a:cxnLst/>
              <a:rect l="l" t="t" r="r" b="b"/>
              <a:pathLst>
                <a:path w="568" h="23042" fill="none" extrusionOk="0">
                  <a:moveTo>
                    <a:pt x="284" y="1"/>
                  </a:moveTo>
                  <a:lnTo>
                    <a:pt x="284" y="1"/>
                  </a:lnTo>
                  <a:lnTo>
                    <a:pt x="158" y="1"/>
                  </a:lnTo>
                  <a:lnTo>
                    <a:pt x="95" y="64"/>
                  </a:lnTo>
                  <a:lnTo>
                    <a:pt x="32" y="158"/>
                  </a:lnTo>
                  <a:lnTo>
                    <a:pt x="1" y="284"/>
                  </a:lnTo>
                  <a:lnTo>
                    <a:pt x="1" y="284"/>
                  </a:lnTo>
                  <a:lnTo>
                    <a:pt x="1" y="22759"/>
                  </a:lnTo>
                  <a:lnTo>
                    <a:pt x="1" y="22759"/>
                  </a:lnTo>
                  <a:lnTo>
                    <a:pt x="32" y="22885"/>
                  </a:lnTo>
                  <a:lnTo>
                    <a:pt x="95" y="22979"/>
                  </a:lnTo>
                  <a:lnTo>
                    <a:pt x="158" y="23010"/>
                  </a:lnTo>
                  <a:lnTo>
                    <a:pt x="284" y="23042"/>
                  </a:lnTo>
                  <a:lnTo>
                    <a:pt x="284" y="23042"/>
                  </a:lnTo>
                  <a:lnTo>
                    <a:pt x="378" y="23010"/>
                  </a:lnTo>
                  <a:lnTo>
                    <a:pt x="473" y="22979"/>
                  </a:lnTo>
                  <a:lnTo>
                    <a:pt x="536" y="22885"/>
                  </a:lnTo>
                  <a:lnTo>
                    <a:pt x="567" y="22759"/>
                  </a:lnTo>
                  <a:lnTo>
                    <a:pt x="567" y="22759"/>
                  </a:lnTo>
                  <a:lnTo>
                    <a:pt x="567" y="284"/>
                  </a:lnTo>
                  <a:lnTo>
                    <a:pt x="567" y="284"/>
                  </a:lnTo>
                  <a:lnTo>
                    <a:pt x="536" y="158"/>
                  </a:lnTo>
                  <a:lnTo>
                    <a:pt x="473" y="64"/>
                  </a:lnTo>
                  <a:lnTo>
                    <a:pt x="378" y="1"/>
                  </a:lnTo>
                  <a:lnTo>
                    <a:pt x="28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4" name="Google Shape;4334;p43"/>
            <p:cNvSpPr/>
            <p:nvPr/>
          </p:nvSpPr>
          <p:spPr>
            <a:xfrm>
              <a:off x="3363000" y="3287150"/>
              <a:ext cx="65350" cy="513875"/>
            </a:xfrm>
            <a:custGeom>
              <a:avLst/>
              <a:gdLst/>
              <a:ahLst/>
              <a:cxnLst/>
              <a:rect l="l" t="t" r="r" b="b"/>
              <a:pathLst>
                <a:path w="2614" h="20555" extrusionOk="0">
                  <a:moveTo>
                    <a:pt x="1323" y="0"/>
                  </a:moveTo>
                  <a:lnTo>
                    <a:pt x="1040" y="32"/>
                  </a:lnTo>
                  <a:lnTo>
                    <a:pt x="788" y="94"/>
                  </a:lnTo>
                  <a:lnTo>
                    <a:pt x="568" y="220"/>
                  </a:lnTo>
                  <a:lnTo>
                    <a:pt x="379" y="378"/>
                  </a:lnTo>
                  <a:lnTo>
                    <a:pt x="221" y="567"/>
                  </a:lnTo>
                  <a:lnTo>
                    <a:pt x="95" y="818"/>
                  </a:lnTo>
                  <a:lnTo>
                    <a:pt x="32" y="1039"/>
                  </a:lnTo>
                  <a:lnTo>
                    <a:pt x="1" y="1322"/>
                  </a:lnTo>
                  <a:lnTo>
                    <a:pt x="1" y="19233"/>
                  </a:lnTo>
                  <a:lnTo>
                    <a:pt x="32" y="19516"/>
                  </a:lnTo>
                  <a:lnTo>
                    <a:pt x="95" y="19736"/>
                  </a:lnTo>
                  <a:lnTo>
                    <a:pt x="221" y="19957"/>
                  </a:lnTo>
                  <a:lnTo>
                    <a:pt x="379" y="20177"/>
                  </a:lnTo>
                  <a:lnTo>
                    <a:pt x="568" y="20334"/>
                  </a:lnTo>
                  <a:lnTo>
                    <a:pt x="788" y="20460"/>
                  </a:lnTo>
                  <a:lnTo>
                    <a:pt x="1040" y="20523"/>
                  </a:lnTo>
                  <a:lnTo>
                    <a:pt x="1323" y="20555"/>
                  </a:lnTo>
                  <a:lnTo>
                    <a:pt x="1575" y="20523"/>
                  </a:lnTo>
                  <a:lnTo>
                    <a:pt x="1827" y="20460"/>
                  </a:lnTo>
                  <a:lnTo>
                    <a:pt x="2047" y="20334"/>
                  </a:lnTo>
                  <a:lnTo>
                    <a:pt x="2236" y="20177"/>
                  </a:lnTo>
                  <a:lnTo>
                    <a:pt x="2393" y="19957"/>
                  </a:lnTo>
                  <a:lnTo>
                    <a:pt x="2519" y="19736"/>
                  </a:lnTo>
                  <a:lnTo>
                    <a:pt x="2582" y="19516"/>
                  </a:lnTo>
                  <a:lnTo>
                    <a:pt x="2614" y="19233"/>
                  </a:lnTo>
                  <a:lnTo>
                    <a:pt x="2614" y="1322"/>
                  </a:lnTo>
                  <a:lnTo>
                    <a:pt x="2582" y="1039"/>
                  </a:lnTo>
                  <a:lnTo>
                    <a:pt x="2519" y="818"/>
                  </a:lnTo>
                  <a:lnTo>
                    <a:pt x="2393" y="567"/>
                  </a:lnTo>
                  <a:lnTo>
                    <a:pt x="2236" y="378"/>
                  </a:lnTo>
                  <a:lnTo>
                    <a:pt x="2047" y="220"/>
                  </a:lnTo>
                  <a:lnTo>
                    <a:pt x="1827" y="94"/>
                  </a:lnTo>
                  <a:lnTo>
                    <a:pt x="1575" y="32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5" name="Google Shape;4335;p43"/>
            <p:cNvSpPr/>
            <p:nvPr/>
          </p:nvSpPr>
          <p:spPr>
            <a:xfrm>
              <a:off x="3496000" y="3287150"/>
              <a:ext cx="65350" cy="513875"/>
            </a:xfrm>
            <a:custGeom>
              <a:avLst/>
              <a:gdLst/>
              <a:ahLst/>
              <a:cxnLst/>
              <a:rect l="l" t="t" r="r" b="b"/>
              <a:pathLst>
                <a:path w="2614" h="20555" extrusionOk="0">
                  <a:moveTo>
                    <a:pt x="1323" y="0"/>
                  </a:moveTo>
                  <a:lnTo>
                    <a:pt x="1039" y="32"/>
                  </a:lnTo>
                  <a:lnTo>
                    <a:pt x="819" y="94"/>
                  </a:lnTo>
                  <a:lnTo>
                    <a:pt x="567" y="220"/>
                  </a:lnTo>
                  <a:lnTo>
                    <a:pt x="378" y="378"/>
                  </a:lnTo>
                  <a:lnTo>
                    <a:pt x="221" y="567"/>
                  </a:lnTo>
                  <a:lnTo>
                    <a:pt x="95" y="818"/>
                  </a:lnTo>
                  <a:lnTo>
                    <a:pt x="32" y="1039"/>
                  </a:lnTo>
                  <a:lnTo>
                    <a:pt x="1" y="1322"/>
                  </a:lnTo>
                  <a:lnTo>
                    <a:pt x="1" y="19233"/>
                  </a:lnTo>
                  <a:lnTo>
                    <a:pt x="32" y="19516"/>
                  </a:lnTo>
                  <a:lnTo>
                    <a:pt x="95" y="19736"/>
                  </a:lnTo>
                  <a:lnTo>
                    <a:pt x="221" y="19957"/>
                  </a:lnTo>
                  <a:lnTo>
                    <a:pt x="378" y="20177"/>
                  </a:lnTo>
                  <a:lnTo>
                    <a:pt x="567" y="20334"/>
                  </a:lnTo>
                  <a:lnTo>
                    <a:pt x="819" y="20460"/>
                  </a:lnTo>
                  <a:lnTo>
                    <a:pt x="1039" y="20523"/>
                  </a:lnTo>
                  <a:lnTo>
                    <a:pt x="1323" y="20555"/>
                  </a:lnTo>
                  <a:lnTo>
                    <a:pt x="1574" y="20523"/>
                  </a:lnTo>
                  <a:lnTo>
                    <a:pt x="1826" y="20460"/>
                  </a:lnTo>
                  <a:lnTo>
                    <a:pt x="2047" y="20334"/>
                  </a:lnTo>
                  <a:lnTo>
                    <a:pt x="2235" y="20177"/>
                  </a:lnTo>
                  <a:lnTo>
                    <a:pt x="2393" y="19957"/>
                  </a:lnTo>
                  <a:lnTo>
                    <a:pt x="2519" y="19736"/>
                  </a:lnTo>
                  <a:lnTo>
                    <a:pt x="2613" y="19516"/>
                  </a:lnTo>
                  <a:lnTo>
                    <a:pt x="2613" y="19233"/>
                  </a:lnTo>
                  <a:lnTo>
                    <a:pt x="2613" y="1322"/>
                  </a:lnTo>
                  <a:lnTo>
                    <a:pt x="2613" y="1039"/>
                  </a:lnTo>
                  <a:lnTo>
                    <a:pt x="2519" y="818"/>
                  </a:lnTo>
                  <a:lnTo>
                    <a:pt x="2393" y="567"/>
                  </a:lnTo>
                  <a:lnTo>
                    <a:pt x="2235" y="378"/>
                  </a:lnTo>
                  <a:lnTo>
                    <a:pt x="2047" y="220"/>
                  </a:lnTo>
                  <a:lnTo>
                    <a:pt x="1826" y="94"/>
                  </a:lnTo>
                  <a:lnTo>
                    <a:pt x="1574" y="32"/>
                  </a:lnTo>
                  <a:lnTo>
                    <a:pt x="1323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6" name="Google Shape;4336;p43"/>
            <p:cNvSpPr/>
            <p:nvPr/>
          </p:nvSpPr>
          <p:spPr>
            <a:xfrm>
              <a:off x="3289050" y="3395725"/>
              <a:ext cx="346275" cy="81875"/>
            </a:xfrm>
            <a:custGeom>
              <a:avLst/>
              <a:gdLst/>
              <a:ahLst/>
              <a:cxnLst/>
              <a:rect l="l" t="t" r="r" b="b"/>
              <a:pathLst>
                <a:path w="13851" h="3275" extrusionOk="0">
                  <a:moveTo>
                    <a:pt x="2298" y="1"/>
                  </a:moveTo>
                  <a:lnTo>
                    <a:pt x="1920" y="32"/>
                  </a:lnTo>
                  <a:lnTo>
                    <a:pt x="1542" y="95"/>
                  </a:lnTo>
                  <a:lnTo>
                    <a:pt x="1196" y="253"/>
                  </a:lnTo>
                  <a:lnTo>
                    <a:pt x="881" y="442"/>
                  </a:lnTo>
                  <a:lnTo>
                    <a:pt x="598" y="693"/>
                  </a:lnTo>
                  <a:lnTo>
                    <a:pt x="346" y="977"/>
                  </a:lnTo>
                  <a:lnTo>
                    <a:pt x="157" y="1291"/>
                  </a:lnTo>
                  <a:lnTo>
                    <a:pt x="0" y="1638"/>
                  </a:lnTo>
                  <a:lnTo>
                    <a:pt x="157" y="1984"/>
                  </a:lnTo>
                  <a:lnTo>
                    <a:pt x="346" y="2299"/>
                  </a:lnTo>
                  <a:lnTo>
                    <a:pt x="598" y="2582"/>
                  </a:lnTo>
                  <a:lnTo>
                    <a:pt x="881" y="2834"/>
                  </a:lnTo>
                  <a:lnTo>
                    <a:pt x="1196" y="3023"/>
                  </a:lnTo>
                  <a:lnTo>
                    <a:pt x="1542" y="3149"/>
                  </a:lnTo>
                  <a:lnTo>
                    <a:pt x="1920" y="3243"/>
                  </a:lnTo>
                  <a:lnTo>
                    <a:pt x="2298" y="3275"/>
                  </a:lnTo>
                  <a:lnTo>
                    <a:pt x="11552" y="3275"/>
                  </a:lnTo>
                  <a:lnTo>
                    <a:pt x="11961" y="3243"/>
                  </a:lnTo>
                  <a:lnTo>
                    <a:pt x="12308" y="3149"/>
                  </a:lnTo>
                  <a:lnTo>
                    <a:pt x="12654" y="3023"/>
                  </a:lnTo>
                  <a:lnTo>
                    <a:pt x="12969" y="2834"/>
                  </a:lnTo>
                  <a:lnTo>
                    <a:pt x="13252" y="2582"/>
                  </a:lnTo>
                  <a:lnTo>
                    <a:pt x="13504" y="2299"/>
                  </a:lnTo>
                  <a:lnTo>
                    <a:pt x="13693" y="1984"/>
                  </a:lnTo>
                  <a:lnTo>
                    <a:pt x="13850" y="1638"/>
                  </a:lnTo>
                  <a:lnTo>
                    <a:pt x="13693" y="1291"/>
                  </a:lnTo>
                  <a:lnTo>
                    <a:pt x="13504" y="977"/>
                  </a:lnTo>
                  <a:lnTo>
                    <a:pt x="13252" y="693"/>
                  </a:lnTo>
                  <a:lnTo>
                    <a:pt x="12969" y="442"/>
                  </a:lnTo>
                  <a:lnTo>
                    <a:pt x="12654" y="253"/>
                  </a:lnTo>
                  <a:lnTo>
                    <a:pt x="12308" y="95"/>
                  </a:lnTo>
                  <a:lnTo>
                    <a:pt x="11961" y="32"/>
                  </a:lnTo>
                  <a:lnTo>
                    <a:pt x="11552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7" name="Google Shape;4337;p43"/>
            <p:cNvSpPr/>
            <p:nvPr/>
          </p:nvSpPr>
          <p:spPr>
            <a:xfrm>
              <a:off x="2341575" y="2860625"/>
              <a:ext cx="698825" cy="760200"/>
            </a:xfrm>
            <a:custGeom>
              <a:avLst/>
              <a:gdLst/>
              <a:ahLst/>
              <a:cxnLst/>
              <a:rect l="l" t="t" r="r" b="b"/>
              <a:pathLst>
                <a:path w="27953" h="30408" extrusionOk="0">
                  <a:moveTo>
                    <a:pt x="26284" y="1669"/>
                  </a:moveTo>
                  <a:lnTo>
                    <a:pt x="26284" y="28739"/>
                  </a:lnTo>
                  <a:lnTo>
                    <a:pt x="1763" y="28739"/>
                  </a:lnTo>
                  <a:lnTo>
                    <a:pt x="5509" y="1669"/>
                  </a:lnTo>
                  <a:close/>
                  <a:moveTo>
                    <a:pt x="4659" y="0"/>
                  </a:moveTo>
                  <a:lnTo>
                    <a:pt x="4533" y="32"/>
                  </a:lnTo>
                  <a:lnTo>
                    <a:pt x="4407" y="95"/>
                  </a:lnTo>
                  <a:lnTo>
                    <a:pt x="4281" y="158"/>
                  </a:lnTo>
                  <a:lnTo>
                    <a:pt x="4187" y="252"/>
                  </a:lnTo>
                  <a:lnTo>
                    <a:pt x="4093" y="347"/>
                  </a:lnTo>
                  <a:lnTo>
                    <a:pt x="4030" y="473"/>
                  </a:lnTo>
                  <a:lnTo>
                    <a:pt x="3998" y="598"/>
                  </a:lnTo>
                  <a:lnTo>
                    <a:pt x="1" y="29369"/>
                  </a:lnTo>
                  <a:lnTo>
                    <a:pt x="1" y="29557"/>
                  </a:lnTo>
                  <a:lnTo>
                    <a:pt x="1" y="29746"/>
                  </a:lnTo>
                  <a:lnTo>
                    <a:pt x="64" y="29935"/>
                  </a:lnTo>
                  <a:lnTo>
                    <a:pt x="158" y="30093"/>
                  </a:lnTo>
                  <a:lnTo>
                    <a:pt x="284" y="30219"/>
                  </a:lnTo>
                  <a:lnTo>
                    <a:pt x="410" y="30313"/>
                  </a:lnTo>
                  <a:lnTo>
                    <a:pt x="599" y="30376"/>
                  </a:lnTo>
                  <a:lnTo>
                    <a:pt x="819" y="30407"/>
                  </a:lnTo>
                  <a:lnTo>
                    <a:pt x="27291" y="30407"/>
                  </a:lnTo>
                  <a:lnTo>
                    <a:pt x="27449" y="30344"/>
                  </a:lnTo>
                  <a:lnTo>
                    <a:pt x="27575" y="30281"/>
                  </a:lnTo>
                  <a:lnTo>
                    <a:pt x="27700" y="30187"/>
                  </a:lnTo>
                  <a:lnTo>
                    <a:pt x="27700" y="30156"/>
                  </a:lnTo>
                  <a:lnTo>
                    <a:pt x="27732" y="30156"/>
                  </a:lnTo>
                  <a:lnTo>
                    <a:pt x="27826" y="30030"/>
                  </a:lnTo>
                  <a:lnTo>
                    <a:pt x="27889" y="29904"/>
                  </a:lnTo>
                  <a:lnTo>
                    <a:pt x="27952" y="29746"/>
                  </a:lnTo>
                  <a:lnTo>
                    <a:pt x="27952" y="29589"/>
                  </a:lnTo>
                  <a:lnTo>
                    <a:pt x="27952" y="819"/>
                  </a:lnTo>
                  <a:lnTo>
                    <a:pt x="27952" y="661"/>
                  </a:lnTo>
                  <a:lnTo>
                    <a:pt x="27889" y="504"/>
                  </a:lnTo>
                  <a:lnTo>
                    <a:pt x="27826" y="347"/>
                  </a:lnTo>
                  <a:lnTo>
                    <a:pt x="27700" y="221"/>
                  </a:lnTo>
                  <a:lnTo>
                    <a:pt x="27575" y="126"/>
                  </a:lnTo>
                  <a:lnTo>
                    <a:pt x="27449" y="63"/>
                  </a:lnTo>
                  <a:lnTo>
                    <a:pt x="27291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8" name="Google Shape;4338;p43"/>
            <p:cNvSpPr/>
            <p:nvPr/>
          </p:nvSpPr>
          <p:spPr>
            <a:xfrm>
              <a:off x="2362025" y="2881075"/>
              <a:ext cx="657900" cy="719275"/>
            </a:xfrm>
            <a:custGeom>
              <a:avLst/>
              <a:gdLst/>
              <a:ahLst/>
              <a:cxnLst/>
              <a:rect l="l" t="t" r="r" b="b"/>
              <a:pathLst>
                <a:path w="26316" h="28771" extrusionOk="0">
                  <a:moveTo>
                    <a:pt x="3999" y="1"/>
                  </a:moveTo>
                  <a:lnTo>
                    <a:pt x="1" y="28771"/>
                  </a:lnTo>
                  <a:lnTo>
                    <a:pt x="26316" y="28771"/>
                  </a:lnTo>
                  <a:lnTo>
                    <a:pt x="26316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39" name="Google Shape;4339;p43"/>
            <p:cNvSpPr/>
            <p:nvPr/>
          </p:nvSpPr>
          <p:spPr>
            <a:xfrm>
              <a:off x="2468275" y="3110075"/>
              <a:ext cx="507600" cy="18925"/>
            </a:xfrm>
            <a:custGeom>
              <a:avLst/>
              <a:gdLst/>
              <a:ahLst/>
              <a:cxnLst/>
              <a:rect l="l" t="t" r="r" b="b"/>
              <a:pathLst>
                <a:path w="20304" h="757" extrusionOk="0">
                  <a:moveTo>
                    <a:pt x="221" y="1"/>
                  </a:moveTo>
                  <a:lnTo>
                    <a:pt x="95" y="95"/>
                  </a:lnTo>
                  <a:lnTo>
                    <a:pt x="32" y="221"/>
                  </a:lnTo>
                  <a:lnTo>
                    <a:pt x="0" y="378"/>
                  </a:lnTo>
                  <a:lnTo>
                    <a:pt x="32" y="504"/>
                  </a:lnTo>
                  <a:lnTo>
                    <a:pt x="95" y="630"/>
                  </a:lnTo>
                  <a:lnTo>
                    <a:pt x="221" y="725"/>
                  </a:lnTo>
                  <a:lnTo>
                    <a:pt x="378" y="756"/>
                  </a:lnTo>
                  <a:lnTo>
                    <a:pt x="19925" y="756"/>
                  </a:lnTo>
                  <a:lnTo>
                    <a:pt x="20083" y="725"/>
                  </a:lnTo>
                  <a:lnTo>
                    <a:pt x="20177" y="630"/>
                  </a:lnTo>
                  <a:lnTo>
                    <a:pt x="20272" y="504"/>
                  </a:lnTo>
                  <a:lnTo>
                    <a:pt x="20303" y="378"/>
                  </a:lnTo>
                  <a:lnTo>
                    <a:pt x="20272" y="221"/>
                  </a:lnTo>
                  <a:lnTo>
                    <a:pt x="20177" y="95"/>
                  </a:lnTo>
                  <a:lnTo>
                    <a:pt x="2008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0" name="Google Shape;4340;p43"/>
            <p:cNvSpPr/>
            <p:nvPr/>
          </p:nvSpPr>
          <p:spPr>
            <a:xfrm>
              <a:off x="2468275" y="3192700"/>
              <a:ext cx="507600" cy="19700"/>
            </a:xfrm>
            <a:custGeom>
              <a:avLst/>
              <a:gdLst/>
              <a:ahLst/>
              <a:cxnLst/>
              <a:rect l="l" t="t" r="r" b="b"/>
              <a:pathLst>
                <a:path w="20304" h="788" extrusionOk="0">
                  <a:moveTo>
                    <a:pt x="378" y="1"/>
                  </a:moveTo>
                  <a:lnTo>
                    <a:pt x="221" y="32"/>
                  </a:lnTo>
                  <a:lnTo>
                    <a:pt x="95" y="127"/>
                  </a:lnTo>
                  <a:lnTo>
                    <a:pt x="32" y="253"/>
                  </a:lnTo>
                  <a:lnTo>
                    <a:pt x="0" y="379"/>
                  </a:lnTo>
                  <a:lnTo>
                    <a:pt x="32" y="536"/>
                  </a:lnTo>
                  <a:lnTo>
                    <a:pt x="95" y="662"/>
                  </a:lnTo>
                  <a:lnTo>
                    <a:pt x="221" y="756"/>
                  </a:lnTo>
                  <a:lnTo>
                    <a:pt x="378" y="788"/>
                  </a:lnTo>
                  <a:lnTo>
                    <a:pt x="19925" y="788"/>
                  </a:lnTo>
                  <a:lnTo>
                    <a:pt x="20083" y="756"/>
                  </a:lnTo>
                  <a:lnTo>
                    <a:pt x="20177" y="662"/>
                  </a:lnTo>
                  <a:lnTo>
                    <a:pt x="20272" y="536"/>
                  </a:lnTo>
                  <a:lnTo>
                    <a:pt x="20303" y="379"/>
                  </a:lnTo>
                  <a:lnTo>
                    <a:pt x="20272" y="253"/>
                  </a:lnTo>
                  <a:lnTo>
                    <a:pt x="20177" y="127"/>
                  </a:lnTo>
                  <a:lnTo>
                    <a:pt x="20083" y="32"/>
                  </a:lnTo>
                  <a:lnTo>
                    <a:pt x="1992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1" name="Google Shape;4341;p43"/>
            <p:cNvSpPr/>
            <p:nvPr/>
          </p:nvSpPr>
          <p:spPr>
            <a:xfrm>
              <a:off x="2468275" y="3276125"/>
              <a:ext cx="507600" cy="18900"/>
            </a:xfrm>
            <a:custGeom>
              <a:avLst/>
              <a:gdLst/>
              <a:ahLst/>
              <a:cxnLst/>
              <a:rect l="l" t="t" r="r" b="b"/>
              <a:pathLst>
                <a:path w="20304" h="756" extrusionOk="0">
                  <a:moveTo>
                    <a:pt x="378" y="0"/>
                  </a:moveTo>
                  <a:lnTo>
                    <a:pt x="221" y="32"/>
                  </a:lnTo>
                  <a:lnTo>
                    <a:pt x="95" y="126"/>
                  </a:lnTo>
                  <a:lnTo>
                    <a:pt x="32" y="252"/>
                  </a:lnTo>
                  <a:lnTo>
                    <a:pt x="0" y="378"/>
                  </a:lnTo>
                  <a:lnTo>
                    <a:pt x="32" y="535"/>
                  </a:lnTo>
                  <a:lnTo>
                    <a:pt x="95" y="661"/>
                  </a:lnTo>
                  <a:lnTo>
                    <a:pt x="221" y="756"/>
                  </a:lnTo>
                  <a:lnTo>
                    <a:pt x="20083" y="756"/>
                  </a:lnTo>
                  <a:lnTo>
                    <a:pt x="20177" y="661"/>
                  </a:lnTo>
                  <a:lnTo>
                    <a:pt x="20272" y="535"/>
                  </a:lnTo>
                  <a:lnTo>
                    <a:pt x="20303" y="378"/>
                  </a:lnTo>
                  <a:lnTo>
                    <a:pt x="20272" y="252"/>
                  </a:lnTo>
                  <a:lnTo>
                    <a:pt x="20177" y="126"/>
                  </a:lnTo>
                  <a:lnTo>
                    <a:pt x="20083" y="32"/>
                  </a:lnTo>
                  <a:lnTo>
                    <a:pt x="19925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2" name="Google Shape;4342;p43"/>
            <p:cNvSpPr/>
            <p:nvPr/>
          </p:nvSpPr>
          <p:spPr>
            <a:xfrm>
              <a:off x="2436000" y="3368975"/>
              <a:ext cx="164500" cy="165275"/>
            </a:xfrm>
            <a:custGeom>
              <a:avLst/>
              <a:gdLst/>
              <a:ahLst/>
              <a:cxnLst/>
              <a:rect l="l" t="t" r="r" b="b"/>
              <a:pathLst>
                <a:path w="6580" h="6611" extrusionOk="0">
                  <a:moveTo>
                    <a:pt x="3274" y="1"/>
                  </a:moveTo>
                  <a:lnTo>
                    <a:pt x="2960" y="32"/>
                  </a:lnTo>
                  <a:lnTo>
                    <a:pt x="2613" y="64"/>
                  </a:lnTo>
                  <a:lnTo>
                    <a:pt x="2299" y="158"/>
                  </a:lnTo>
                  <a:lnTo>
                    <a:pt x="2015" y="252"/>
                  </a:lnTo>
                  <a:lnTo>
                    <a:pt x="1701" y="410"/>
                  </a:lnTo>
                  <a:lnTo>
                    <a:pt x="1449" y="567"/>
                  </a:lnTo>
                  <a:lnTo>
                    <a:pt x="1197" y="756"/>
                  </a:lnTo>
                  <a:lnTo>
                    <a:pt x="945" y="976"/>
                  </a:lnTo>
                  <a:lnTo>
                    <a:pt x="725" y="1197"/>
                  </a:lnTo>
                  <a:lnTo>
                    <a:pt x="536" y="1449"/>
                  </a:lnTo>
                  <a:lnTo>
                    <a:pt x="379" y="1732"/>
                  </a:lnTo>
                  <a:lnTo>
                    <a:pt x="253" y="2015"/>
                  </a:lnTo>
                  <a:lnTo>
                    <a:pt x="127" y="2330"/>
                  </a:lnTo>
                  <a:lnTo>
                    <a:pt x="64" y="2645"/>
                  </a:lnTo>
                  <a:lnTo>
                    <a:pt x="1" y="2960"/>
                  </a:lnTo>
                  <a:lnTo>
                    <a:pt x="1" y="3306"/>
                  </a:lnTo>
                  <a:lnTo>
                    <a:pt x="1" y="3652"/>
                  </a:lnTo>
                  <a:lnTo>
                    <a:pt x="64" y="3967"/>
                  </a:lnTo>
                  <a:lnTo>
                    <a:pt x="127" y="4282"/>
                  </a:lnTo>
                  <a:lnTo>
                    <a:pt x="253" y="4596"/>
                  </a:lnTo>
                  <a:lnTo>
                    <a:pt x="379" y="4880"/>
                  </a:lnTo>
                  <a:lnTo>
                    <a:pt x="536" y="5163"/>
                  </a:lnTo>
                  <a:lnTo>
                    <a:pt x="725" y="5415"/>
                  </a:lnTo>
                  <a:lnTo>
                    <a:pt x="945" y="5635"/>
                  </a:lnTo>
                  <a:lnTo>
                    <a:pt x="1197" y="5855"/>
                  </a:lnTo>
                  <a:lnTo>
                    <a:pt x="1449" y="6044"/>
                  </a:lnTo>
                  <a:lnTo>
                    <a:pt x="1701" y="6202"/>
                  </a:lnTo>
                  <a:lnTo>
                    <a:pt x="2015" y="6359"/>
                  </a:lnTo>
                  <a:lnTo>
                    <a:pt x="2299" y="6454"/>
                  </a:lnTo>
                  <a:lnTo>
                    <a:pt x="2613" y="6548"/>
                  </a:lnTo>
                  <a:lnTo>
                    <a:pt x="2960" y="6579"/>
                  </a:lnTo>
                  <a:lnTo>
                    <a:pt x="3274" y="6611"/>
                  </a:lnTo>
                  <a:lnTo>
                    <a:pt x="3621" y="6579"/>
                  </a:lnTo>
                  <a:lnTo>
                    <a:pt x="3967" y="6548"/>
                  </a:lnTo>
                  <a:lnTo>
                    <a:pt x="4282" y="6454"/>
                  </a:lnTo>
                  <a:lnTo>
                    <a:pt x="4565" y="6359"/>
                  </a:lnTo>
                  <a:lnTo>
                    <a:pt x="4848" y="6202"/>
                  </a:lnTo>
                  <a:lnTo>
                    <a:pt x="5132" y="6044"/>
                  </a:lnTo>
                  <a:lnTo>
                    <a:pt x="5383" y="5855"/>
                  </a:lnTo>
                  <a:lnTo>
                    <a:pt x="5635" y="5635"/>
                  </a:lnTo>
                  <a:lnTo>
                    <a:pt x="5824" y="5415"/>
                  </a:lnTo>
                  <a:lnTo>
                    <a:pt x="6013" y="5163"/>
                  </a:lnTo>
                  <a:lnTo>
                    <a:pt x="6202" y="4880"/>
                  </a:lnTo>
                  <a:lnTo>
                    <a:pt x="6328" y="4596"/>
                  </a:lnTo>
                  <a:lnTo>
                    <a:pt x="6454" y="4282"/>
                  </a:lnTo>
                  <a:lnTo>
                    <a:pt x="6517" y="3967"/>
                  </a:lnTo>
                  <a:lnTo>
                    <a:pt x="6580" y="3652"/>
                  </a:lnTo>
                  <a:lnTo>
                    <a:pt x="6580" y="3306"/>
                  </a:lnTo>
                  <a:lnTo>
                    <a:pt x="6580" y="2960"/>
                  </a:lnTo>
                  <a:lnTo>
                    <a:pt x="6517" y="2645"/>
                  </a:lnTo>
                  <a:lnTo>
                    <a:pt x="6454" y="2330"/>
                  </a:lnTo>
                  <a:lnTo>
                    <a:pt x="6328" y="2015"/>
                  </a:lnTo>
                  <a:lnTo>
                    <a:pt x="6202" y="1732"/>
                  </a:lnTo>
                  <a:lnTo>
                    <a:pt x="6013" y="1449"/>
                  </a:lnTo>
                  <a:lnTo>
                    <a:pt x="5824" y="1197"/>
                  </a:lnTo>
                  <a:lnTo>
                    <a:pt x="5635" y="976"/>
                  </a:lnTo>
                  <a:lnTo>
                    <a:pt x="5383" y="756"/>
                  </a:lnTo>
                  <a:lnTo>
                    <a:pt x="5132" y="567"/>
                  </a:lnTo>
                  <a:lnTo>
                    <a:pt x="4848" y="410"/>
                  </a:lnTo>
                  <a:lnTo>
                    <a:pt x="4565" y="252"/>
                  </a:lnTo>
                  <a:lnTo>
                    <a:pt x="4282" y="158"/>
                  </a:lnTo>
                  <a:lnTo>
                    <a:pt x="3967" y="64"/>
                  </a:lnTo>
                  <a:lnTo>
                    <a:pt x="3621" y="32"/>
                  </a:lnTo>
                  <a:lnTo>
                    <a:pt x="3274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3" name="Google Shape;4343;p43"/>
            <p:cNvSpPr/>
            <p:nvPr/>
          </p:nvSpPr>
          <p:spPr>
            <a:xfrm>
              <a:off x="2458050" y="3391800"/>
              <a:ext cx="120425" cy="119650"/>
            </a:xfrm>
            <a:custGeom>
              <a:avLst/>
              <a:gdLst/>
              <a:ahLst/>
              <a:cxnLst/>
              <a:rect l="l" t="t" r="r" b="b"/>
              <a:pathLst>
                <a:path w="4817" h="4786" extrusionOk="0">
                  <a:moveTo>
                    <a:pt x="2172" y="1"/>
                  </a:moveTo>
                  <a:lnTo>
                    <a:pt x="1920" y="32"/>
                  </a:lnTo>
                  <a:lnTo>
                    <a:pt x="1700" y="95"/>
                  </a:lnTo>
                  <a:lnTo>
                    <a:pt x="1480" y="189"/>
                  </a:lnTo>
                  <a:lnTo>
                    <a:pt x="1259" y="284"/>
                  </a:lnTo>
                  <a:lnTo>
                    <a:pt x="1070" y="410"/>
                  </a:lnTo>
                  <a:lnTo>
                    <a:pt x="882" y="536"/>
                  </a:lnTo>
                  <a:lnTo>
                    <a:pt x="693" y="693"/>
                  </a:lnTo>
                  <a:lnTo>
                    <a:pt x="567" y="850"/>
                  </a:lnTo>
                  <a:lnTo>
                    <a:pt x="409" y="1039"/>
                  </a:lnTo>
                  <a:lnTo>
                    <a:pt x="283" y="1260"/>
                  </a:lnTo>
                  <a:lnTo>
                    <a:pt x="189" y="1448"/>
                  </a:lnTo>
                  <a:lnTo>
                    <a:pt x="126" y="1669"/>
                  </a:lnTo>
                  <a:lnTo>
                    <a:pt x="63" y="1921"/>
                  </a:lnTo>
                  <a:lnTo>
                    <a:pt x="32" y="2141"/>
                  </a:lnTo>
                  <a:lnTo>
                    <a:pt x="0" y="2393"/>
                  </a:lnTo>
                  <a:lnTo>
                    <a:pt x="32" y="2645"/>
                  </a:lnTo>
                  <a:lnTo>
                    <a:pt x="63" y="2865"/>
                  </a:lnTo>
                  <a:lnTo>
                    <a:pt x="126" y="3117"/>
                  </a:lnTo>
                  <a:lnTo>
                    <a:pt x="189" y="3337"/>
                  </a:lnTo>
                  <a:lnTo>
                    <a:pt x="283" y="3526"/>
                  </a:lnTo>
                  <a:lnTo>
                    <a:pt x="409" y="3746"/>
                  </a:lnTo>
                  <a:lnTo>
                    <a:pt x="567" y="3904"/>
                  </a:lnTo>
                  <a:lnTo>
                    <a:pt x="693" y="4093"/>
                  </a:lnTo>
                  <a:lnTo>
                    <a:pt x="882" y="4250"/>
                  </a:lnTo>
                  <a:lnTo>
                    <a:pt x="1070" y="4376"/>
                  </a:lnTo>
                  <a:lnTo>
                    <a:pt x="1259" y="4502"/>
                  </a:lnTo>
                  <a:lnTo>
                    <a:pt x="1480" y="4596"/>
                  </a:lnTo>
                  <a:lnTo>
                    <a:pt x="1700" y="4691"/>
                  </a:lnTo>
                  <a:lnTo>
                    <a:pt x="1920" y="4754"/>
                  </a:lnTo>
                  <a:lnTo>
                    <a:pt x="2172" y="4785"/>
                  </a:lnTo>
                  <a:lnTo>
                    <a:pt x="2644" y="4785"/>
                  </a:lnTo>
                  <a:lnTo>
                    <a:pt x="2896" y="4754"/>
                  </a:lnTo>
                  <a:lnTo>
                    <a:pt x="3116" y="4691"/>
                  </a:lnTo>
                  <a:lnTo>
                    <a:pt x="3337" y="4596"/>
                  </a:lnTo>
                  <a:lnTo>
                    <a:pt x="3557" y="4502"/>
                  </a:lnTo>
                  <a:lnTo>
                    <a:pt x="3746" y="4376"/>
                  </a:lnTo>
                  <a:lnTo>
                    <a:pt x="3935" y="4250"/>
                  </a:lnTo>
                  <a:lnTo>
                    <a:pt x="4092" y="4093"/>
                  </a:lnTo>
                  <a:lnTo>
                    <a:pt x="4250" y="3904"/>
                  </a:lnTo>
                  <a:lnTo>
                    <a:pt x="4407" y="3746"/>
                  </a:lnTo>
                  <a:lnTo>
                    <a:pt x="4501" y="3526"/>
                  </a:lnTo>
                  <a:lnTo>
                    <a:pt x="4627" y="3337"/>
                  </a:lnTo>
                  <a:lnTo>
                    <a:pt x="4690" y="3117"/>
                  </a:lnTo>
                  <a:lnTo>
                    <a:pt x="4753" y="2865"/>
                  </a:lnTo>
                  <a:lnTo>
                    <a:pt x="4785" y="2645"/>
                  </a:lnTo>
                  <a:lnTo>
                    <a:pt x="4816" y="2393"/>
                  </a:lnTo>
                  <a:lnTo>
                    <a:pt x="4785" y="2141"/>
                  </a:lnTo>
                  <a:lnTo>
                    <a:pt x="4753" y="1921"/>
                  </a:lnTo>
                  <a:lnTo>
                    <a:pt x="4690" y="1669"/>
                  </a:lnTo>
                  <a:lnTo>
                    <a:pt x="4627" y="1448"/>
                  </a:lnTo>
                  <a:lnTo>
                    <a:pt x="4501" y="1260"/>
                  </a:lnTo>
                  <a:lnTo>
                    <a:pt x="4407" y="1039"/>
                  </a:lnTo>
                  <a:lnTo>
                    <a:pt x="4250" y="850"/>
                  </a:lnTo>
                  <a:lnTo>
                    <a:pt x="4092" y="693"/>
                  </a:lnTo>
                  <a:lnTo>
                    <a:pt x="3935" y="536"/>
                  </a:lnTo>
                  <a:lnTo>
                    <a:pt x="3746" y="410"/>
                  </a:lnTo>
                  <a:lnTo>
                    <a:pt x="3557" y="284"/>
                  </a:lnTo>
                  <a:lnTo>
                    <a:pt x="3337" y="189"/>
                  </a:lnTo>
                  <a:lnTo>
                    <a:pt x="3116" y="95"/>
                  </a:lnTo>
                  <a:lnTo>
                    <a:pt x="2896" y="32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4" name="Google Shape;4344;p43"/>
            <p:cNvSpPr/>
            <p:nvPr/>
          </p:nvSpPr>
          <p:spPr>
            <a:xfrm>
              <a:off x="2623300" y="3368975"/>
              <a:ext cx="165275" cy="165275"/>
            </a:xfrm>
            <a:custGeom>
              <a:avLst/>
              <a:gdLst/>
              <a:ahLst/>
              <a:cxnLst/>
              <a:rect l="l" t="t" r="r" b="b"/>
              <a:pathLst>
                <a:path w="6611" h="6611" extrusionOk="0">
                  <a:moveTo>
                    <a:pt x="3305" y="1"/>
                  </a:moveTo>
                  <a:lnTo>
                    <a:pt x="2959" y="32"/>
                  </a:lnTo>
                  <a:lnTo>
                    <a:pt x="2644" y="64"/>
                  </a:lnTo>
                  <a:lnTo>
                    <a:pt x="2330" y="158"/>
                  </a:lnTo>
                  <a:lnTo>
                    <a:pt x="2015" y="252"/>
                  </a:lnTo>
                  <a:lnTo>
                    <a:pt x="1732" y="410"/>
                  </a:lnTo>
                  <a:lnTo>
                    <a:pt x="1448" y="567"/>
                  </a:lnTo>
                  <a:lnTo>
                    <a:pt x="1197" y="756"/>
                  </a:lnTo>
                  <a:lnTo>
                    <a:pt x="976" y="976"/>
                  </a:lnTo>
                  <a:lnTo>
                    <a:pt x="756" y="1197"/>
                  </a:lnTo>
                  <a:lnTo>
                    <a:pt x="567" y="1449"/>
                  </a:lnTo>
                  <a:lnTo>
                    <a:pt x="410" y="1732"/>
                  </a:lnTo>
                  <a:lnTo>
                    <a:pt x="252" y="2015"/>
                  </a:lnTo>
                  <a:lnTo>
                    <a:pt x="158" y="2330"/>
                  </a:lnTo>
                  <a:lnTo>
                    <a:pt x="63" y="2645"/>
                  </a:lnTo>
                  <a:lnTo>
                    <a:pt x="0" y="2960"/>
                  </a:lnTo>
                  <a:lnTo>
                    <a:pt x="0" y="3306"/>
                  </a:lnTo>
                  <a:lnTo>
                    <a:pt x="0" y="3652"/>
                  </a:lnTo>
                  <a:lnTo>
                    <a:pt x="63" y="3967"/>
                  </a:lnTo>
                  <a:lnTo>
                    <a:pt x="158" y="4282"/>
                  </a:lnTo>
                  <a:lnTo>
                    <a:pt x="252" y="4596"/>
                  </a:lnTo>
                  <a:lnTo>
                    <a:pt x="410" y="4880"/>
                  </a:lnTo>
                  <a:lnTo>
                    <a:pt x="567" y="5163"/>
                  </a:lnTo>
                  <a:lnTo>
                    <a:pt x="756" y="5415"/>
                  </a:lnTo>
                  <a:lnTo>
                    <a:pt x="976" y="5635"/>
                  </a:lnTo>
                  <a:lnTo>
                    <a:pt x="1197" y="5855"/>
                  </a:lnTo>
                  <a:lnTo>
                    <a:pt x="1448" y="6044"/>
                  </a:lnTo>
                  <a:lnTo>
                    <a:pt x="1732" y="6202"/>
                  </a:lnTo>
                  <a:lnTo>
                    <a:pt x="2015" y="6359"/>
                  </a:lnTo>
                  <a:lnTo>
                    <a:pt x="2330" y="6454"/>
                  </a:lnTo>
                  <a:lnTo>
                    <a:pt x="2644" y="6548"/>
                  </a:lnTo>
                  <a:lnTo>
                    <a:pt x="2959" y="6579"/>
                  </a:lnTo>
                  <a:lnTo>
                    <a:pt x="3305" y="6611"/>
                  </a:lnTo>
                  <a:lnTo>
                    <a:pt x="3620" y="6579"/>
                  </a:lnTo>
                  <a:lnTo>
                    <a:pt x="3967" y="6548"/>
                  </a:lnTo>
                  <a:lnTo>
                    <a:pt x="4281" y="6454"/>
                  </a:lnTo>
                  <a:lnTo>
                    <a:pt x="4596" y="6359"/>
                  </a:lnTo>
                  <a:lnTo>
                    <a:pt x="4879" y="6202"/>
                  </a:lnTo>
                  <a:lnTo>
                    <a:pt x="5131" y="6044"/>
                  </a:lnTo>
                  <a:lnTo>
                    <a:pt x="5383" y="5855"/>
                  </a:lnTo>
                  <a:lnTo>
                    <a:pt x="5635" y="5635"/>
                  </a:lnTo>
                  <a:lnTo>
                    <a:pt x="5855" y="5415"/>
                  </a:lnTo>
                  <a:lnTo>
                    <a:pt x="6044" y="5163"/>
                  </a:lnTo>
                  <a:lnTo>
                    <a:pt x="6201" y="4880"/>
                  </a:lnTo>
                  <a:lnTo>
                    <a:pt x="6327" y="4596"/>
                  </a:lnTo>
                  <a:lnTo>
                    <a:pt x="6453" y="4282"/>
                  </a:lnTo>
                  <a:lnTo>
                    <a:pt x="6516" y="3967"/>
                  </a:lnTo>
                  <a:lnTo>
                    <a:pt x="6579" y="3652"/>
                  </a:lnTo>
                  <a:lnTo>
                    <a:pt x="6611" y="3306"/>
                  </a:lnTo>
                  <a:lnTo>
                    <a:pt x="6579" y="2960"/>
                  </a:lnTo>
                  <a:lnTo>
                    <a:pt x="6516" y="2645"/>
                  </a:lnTo>
                  <a:lnTo>
                    <a:pt x="6453" y="2330"/>
                  </a:lnTo>
                  <a:lnTo>
                    <a:pt x="6327" y="2015"/>
                  </a:lnTo>
                  <a:lnTo>
                    <a:pt x="6201" y="1732"/>
                  </a:lnTo>
                  <a:lnTo>
                    <a:pt x="6044" y="1449"/>
                  </a:lnTo>
                  <a:lnTo>
                    <a:pt x="5855" y="1197"/>
                  </a:lnTo>
                  <a:lnTo>
                    <a:pt x="5635" y="976"/>
                  </a:lnTo>
                  <a:lnTo>
                    <a:pt x="5383" y="756"/>
                  </a:lnTo>
                  <a:lnTo>
                    <a:pt x="5131" y="567"/>
                  </a:lnTo>
                  <a:lnTo>
                    <a:pt x="4879" y="410"/>
                  </a:lnTo>
                  <a:lnTo>
                    <a:pt x="4596" y="252"/>
                  </a:lnTo>
                  <a:lnTo>
                    <a:pt x="4281" y="158"/>
                  </a:lnTo>
                  <a:lnTo>
                    <a:pt x="3967" y="64"/>
                  </a:lnTo>
                  <a:lnTo>
                    <a:pt x="3620" y="32"/>
                  </a:lnTo>
                  <a:lnTo>
                    <a:pt x="330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5" name="Google Shape;4345;p43"/>
            <p:cNvSpPr/>
            <p:nvPr/>
          </p:nvSpPr>
          <p:spPr>
            <a:xfrm>
              <a:off x="2645325" y="3391800"/>
              <a:ext cx="120425" cy="119650"/>
            </a:xfrm>
            <a:custGeom>
              <a:avLst/>
              <a:gdLst/>
              <a:ahLst/>
              <a:cxnLst/>
              <a:rect l="l" t="t" r="r" b="b"/>
              <a:pathLst>
                <a:path w="4817" h="4786" extrusionOk="0">
                  <a:moveTo>
                    <a:pt x="2173" y="1"/>
                  </a:moveTo>
                  <a:lnTo>
                    <a:pt x="1921" y="32"/>
                  </a:lnTo>
                  <a:lnTo>
                    <a:pt x="1701" y="95"/>
                  </a:lnTo>
                  <a:lnTo>
                    <a:pt x="1480" y="189"/>
                  </a:lnTo>
                  <a:lnTo>
                    <a:pt x="1260" y="284"/>
                  </a:lnTo>
                  <a:lnTo>
                    <a:pt x="1071" y="410"/>
                  </a:lnTo>
                  <a:lnTo>
                    <a:pt x="882" y="536"/>
                  </a:lnTo>
                  <a:lnTo>
                    <a:pt x="725" y="693"/>
                  </a:lnTo>
                  <a:lnTo>
                    <a:pt x="567" y="850"/>
                  </a:lnTo>
                  <a:lnTo>
                    <a:pt x="410" y="1039"/>
                  </a:lnTo>
                  <a:lnTo>
                    <a:pt x="316" y="1260"/>
                  </a:lnTo>
                  <a:lnTo>
                    <a:pt x="190" y="1448"/>
                  </a:lnTo>
                  <a:lnTo>
                    <a:pt x="127" y="1669"/>
                  </a:lnTo>
                  <a:lnTo>
                    <a:pt x="64" y="1921"/>
                  </a:lnTo>
                  <a:lnTo>
                    <a:pt x="32" y="2141"/>
                  </a:lnTo>
                  <a:lnTo>
                    <a:pt x="1" y="2393"/>
                  </a:lnTo>
                  <a:lnTo>
                    <a:pt x="32" y="2645"/>
                  </a:lnTo>
                  <a:lnTo>
                    <a:pt x="64" y="2865"/>
                  </a:lnTo>
                  <a:lnTo>
                    <a:pt x="127" y="3117"/>
                  </a:lnTo>
                  <a:lnTo>
                    <a:pt x="190" y="3337"/>
                  </a:lnTo>
                  <a:lnTo>
                    <a:pt x="316" y="3526"/>
                  </a:lnTo>
                  <a:lnTo>
                    <a:pt x="410" y="3746"/>
                  </a:lnTo>
                  <a:lnTo>
                    <a:pt x="567" y="3904"/>
                  </a:lnTo>
                  <a:lnTo>
                    <a:pt x="725" y="4093"/>
                  </a:lnTo>
                  <a:lnTo>
                    <a:pt x="882" y="4250"/>
                  </a:lnTo>
                  <a:lnTo>
                    <a:pt x="1071" y="4376"/>
                  </a:lnTo>
                  <a:lnTo>
                    <a:pt x="1260" y="4502"/>
                  </a:lnTo>
                  <a:lnTo>
                    <a:pt x="1480" y="4596"/>
                  </a:lnTo>
                  <a:lnTo>
                    <a:pt x="1701" y="4691"/>
                  </a:lnTo>
                  <a:lnTo>
                    <a:pt x="1921" y="4754"/>
                  </a:lnTo>
                  <a:lnTo>
                    <a:pt x="2173" y="4785"/>
                  </a:lnTo>
                  <a:lnTo>
                    <a:pt x="2676" y="4785"/>
                  </a:lnTo>
                  <a:lnTo>
                    <a:pt x="2897" y="4754"/>
                  </a:lnTo>
                  <a:lnTo>
                    <a:pt x="3117" y="4691"/>
                  </a:lnTo>
                  <a:lnTo>
                    <a:pt x="3337" y="4596"/>
                  </a:lnTo>
                  <a:lnTo>
                    <a:pt x="3558" y="4502"/>
                  </a:lnTo>
                  <a:lnTo>
                    <a:pt x="3747" y="4376"/>
                  </a:lnTo>
                  <a:lnTo>
                    <a:pt x="3935" y="4250"/>
                  </a:lnTo>
                  <a:lnTo>
                    <a:pt x="4124" y="4093"/>
                  </a:lnTo>
                  <a:lnTo>
                    <a:pt x="4282" y="3904"/>
                  </a:lnTo>
                  <a:lnTo>
                    <a:pt x="4408" y="3746"/>
                  </a:lnTo>
                  <a:lnTo>
                    <a:pt x="4533" y="3526"/>
                  </a:lnTo>
                  <a:lnTo>
                    <a:pt x="4628" y="3337"/>
                  </a:lnTo>
                  <a:lnTo>
                    <a:pt x="4722" y="3117"/>
                  </a:lnTo>
                  <a:lnTo>
                    <a:pt x="4754" y="2865"/>
                  </a:lnTo>
                  <a:lnTo>
                    <a:pt x="4817" y="2645"/>
                  </a:lnTo>
                  <a:lnTo>
                    <a:pt x="4817" y="2393"/>
                  </a:lnTo>
                  <a:lnTo>
                    <a:pt x="4817" y="2141"/>
                  </a:lnTo>
                  <a:lnTo>
                    <a:pt x="4754" y="1921"/>
                  </a:lnTo>
                  <a:lnTo>
                    <a:pt x="4722" y="1669"/>
                  </a:lnTo>
                  <a:lnTo>
                    <a:pt x="4628" y="1448"/>
                  </a:lnTo>
                  <a:lnTo>
                    <a:pt x="4533" y="1260"/>
                  </a:lnTo>
                  <a:lnTo>
                    <a:pt x="4408" y="1039"/>
                  </a:lnTo>
                  <a:lnTo>
                    <a:pt x="4282" y="850"/>
                  </a:lnTo>
                  <a:lnTo>
                    <a:pt x="4124" y="693"/>
                  </a:lnTo>
                  <a:lnTo>
                    <a:pt x="3935" y="536"/>
                  </a:lnTo>
                  <a:lnTo>
                    <a:pt x="3747" y="410"/>
                  </a:lnTo>
                  <a:lnTo>
                    <a:pt x="3558" y="284"/>
                  </a:lnTo>
                  <a:lnTo>
                    <a:pt x="3337" y="189"/>
                  </a:lnTo>
                  <a:lnTo>
                    <a:pt x="3117" y="95"/>
                  </a:lnTo>
                  <a:lnTo>
                    <a:pt x="2897" y="32"/>
                  </a:lnTo>
                  <a:lnTo>
                    <a:pt x="267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6" name="Google Shape;4346;p43"/>
            <p:cNvSpPr/>
            <p:nvPr/>
          </p:nvSpPr>
          <p:spPr>
            <a:xfrm>
              <a:off x="2810575" y="3368975"/>
              <a:ext cx="165300" cy="165275"/>
            </a:xfrm>
            <a:custGeom>
              <a:avLst/>
              <a:gdLst/>
              <a:ahLst/>
              <a:cxnLst/>
              <a:rect l="l" t="t" r="r" b="b"/>
              <a:pathLst>
                <a:path w="6612" h="6611" extrusionOk="0">
                  <a:moveTo>
                    <a:pt x="3306" y="1"/>
                  </a:moveTo>
                  <a:lnTo>
                    <a:pt x="2960" y="32"/>
                  </a:lnTo>
                  <a:lnTo>
                    <a:pt x="2645" y="64"/>
                  </a:lnTo>
                  <a:lnTo>
                    <a:pt x="2330" y="158"/>
                  </a:lnTo>
                  <a:lnTo>
                    <a:pt x="2016" y="252"/>
                  </a:lnTo>
                  <a:lnTo>
                    <a:pt x="1732" y="410"/>
                  </a:lnTo>
                  <a:lnTo>
                    <a:pt x="1449" y="567"/>
                  </a:lnTo>
                  <a:lnTo>
                    <a:pt x="1197" y="756"/>
                  </a:lnTo>
                  <a:lnTo>
                    <a:pt x="977" y="976"/>
                  </a:lnTo>
                  <a:lnTo>
                    <a:pt x="756" y="1197"/>
                  </a:lnTo>
                  <a:lnTo>
                    <a:pt x="568" y="1449"/>
                  </a:lnTo>
                  <a:lnTo>
                    <a:pt x="410" y="1732"/>
                  </a:lnTo>
                  <a:lnTo>
                    <a:pt x="253" y="2015"/>
                  </a:lnTo>
                  <a:lnTo>
                    <a:pt x="158" y="2330"/>
                  </a:lnTo>
                  <a:lnTo>
                    <a:pt x="64" y="2645"/>
                  </a:lnTo>
                  <a:lnTo>
                    <a:pt x="32" y="2960"/>
                  </a:lnTo>
                  <a:lnTo>
                    <a:pt x="1" y="3306"/>
                  </a:lnTo>
                  <a:lnTo>
                    <a:pt x="32" y="3652"/>
                  </a:lnTo>
                  <a:lnTo>
                    <a:pt x="64" y="3967"/>
                  </a:lnTo>
                  <a:lnTo>
                    <a:pt x="158" y="4282"/>
                  </a:lnTo>
                  <a:lnTo>
                    <a:pt x="253" y="4596"/>
                  </a:lnTo>
                  <a:lnTo>
                    <a:pt x="410" y="4880"/>
                  </a:lnTo>
                  <a:lnTo>
                    <a:pt x="568" y="5163"/>
                  </a:lnTo>
                  <a:lnTo>
                    <a:pt x="756" y="5415"/>
                  </a:lnTo>
                  <a:lnTo>
                    <a:pt x="977" y="5635"/>
                  </a:lnTo>
                  <a:lnTo>
                    <a:pt x="1197" y="5855"/>
                  </a:lnTo>
                  <a:lnTo>
                    <a:pt x="1449" y="6044"/>
                  </a:lnTo>
                  <a:lnTo>
                    <a:pt x="1732" y="6202"/>
                  </a:lnTo>
                  <a:lnTo>
                    <a:pt x="2016" y="6359"/>
                  </a:lnTo>
                  <a:lnTo>
                    <a:pt x="2330" y="6454"/>
                  </a:lnTo>
                  <a:lnTo>
                    <a:pt x="2645" y="6548"/>
                  </a:lnTo>
                  <a:lnTo>
                    <a:pt x="2960" y="6579"/>
                  </a:lnTo>
                  <a:lnTo>
                    <a:pt x="3306" y="6611"/>
                  </a:lnTo>
                  <a:lnTo>
                    <a:pt x="3652" y="6579"/>
                  </a:lnTo>
                  <a:lnTo>
                    <a:pt x="3967" y="6548"/>
                  </a:lnTo>
                  <a:lnTo>
                    <a:pt x="4282" y="6454"/>
                  </a:lnTo>
                  <a:lnTo>
                    <a:pt x="4597" y="6359"/>
                  </a:lnTo>
                  <a:lnTo>
                    <a:pt x="4880" y="6202"/>
                  </a:lnTo>
                  <a:lnTo>
                    <a:pt x="5163" y="6044"/>
                  </a:lnTo>
                  <a:lnTo>
                    <a:pt x="5415" y="5855"/>
                  </a:lnTo>
                  <a:lnTo>
                    <a:pt x="5635" y="5635"/>
                  </a:lnTo>
                  <a:lnTo>
                    <a:pt x="5856" y="5415"/>
                  </a:lnTo>
                  <a:lnTo>
                    <a:pt x="6045" y="5163"/>
                  </a:lnTo>
                  <a:lnTo>
                    <a:pt x="6202" y="4880"/>
                  </a:lnTo>
                  <a:lnTo>
                    <a:pt x="6359" y="4596"/>
                  </a:lnTo>
                  <a:lnTo>
                    <a:pt x="6454" y="4282"/>
                  </a:lnTo>
                  <a:lnTo>
                    <a:pt x="6548" y="3967"/>
                  </a:lnTo>
                  <a:lnTo>
                    <a:pt x="6580" y="3652"/>
                  </a:lnTo>
                  <a:lnTo>
                    <a:pt x="6611" y="3306"/>
                  </a:lnTo>
                  <a:lnTo>
                    <a:pt x="6580" y="2960"/>
                  </a:lnTo>
                  <a:lnTo>
                    <a:pt x="6548" y="2645"/>
                  </a:lnTo>
                  <a:lnTo>
                    <a:pt x="6454" y="2330"/>
                  </a:lnTo>
                  <a:lnTo>
                    <a:pt x="6359" y="2015"/>
                  </a:lnTo>
                  <a:lnTo>
                    <a:pt x="6202" y="1732"/>
                  </a:lnTo>
                  <a:lnTo>
                    <a:pt x="6045" y="1449"/>
                  </a:lnTo>
                  <a:lnTo>
                    <a:pt x="5856" y="1197"/>
                  </a:lnTo>
                  <a:lnTo>
                    <a:pt x="5635" y="976"/>
                  </a:lnTo>
                  <a:lnTo>
                    <a:pt x="5415" y="756"/>
                  </a:lnTo>
                  <a:lnTo>
                    <a:pt x="5163" y="567"/>
                  </a:lnTo>
                  <a:lnTo>
                    <a:pt x="4880" y="410"/>
                  </a:lnTo>
                  <a:lnTo>
                    <a:pt x="4597" y="252"/>
                  </a:lnTo>
                  <a:lnTo>
                    <a:pt x="4282" y="158"/>
                  </a:lnTo>
                  <a:lnTo>
                    <a:pt x="3967" y="64"/>
                  </a:lnTo>
                  <a:lnTo>
                    <a:pt x="3652" y="32"/>
                  </a:lnTo>
                  <a:lnTo>
                    <a:pt x="330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7" name="Google Shape;4347;p43"/>
            <p:cNvSpPr/>
            <p:nvPr/>
          </p:nvSpPr>
          <p:spPr>
            <a:xfrm>
              <a:off x="2833400" y="3391800"/>
              <a:ext cx="119650" cy="119650"/>
            </a:xfrm>
            <a:custGeom>
              <a:avLst/>
              <a:gdLst/>
              <a:ahLst/>
              <a:cxnLst/>
              <a:rect l="l" t="t" r="r" b="b"/>
              <a:pathLst>
                <a:path w="4786" h="4786" extrusionOk="0">
                  <a:moveTo>
                    <a:pt x="2141" y="1"/>
                  </a:moveTo>
                  <a:lnTo>
                    <a:pt x="1921" y="32"/>
                  </a:lnTo>
                  <a:lnTo>
                    <a:pt x="1669" y="95"/>
                  </a:lnTo>
                  <a:lnTo>
                    <a:pt x="1449" y="189"/>
                  </a:lnTo>
                  <a:lnTo>
                    <a:pt x="1260" y="284"/>
                  </a:lnTo>
                  <a:lnTo>
                    <a:pt x="1040" y="410"/>
                  </a:lnTo>
                  <a:lnTo>
                    <a:pt x="882" y="536"/>
                  </a:lnTo>
                  <a:lnTo>
                    <a:pt x="693" y="693"/>
                  </a:lnTo>
                  <a:lnTo>
                    <a:pt x="536" y="850"/>
                  </a:lnTo>
                  <a:lnTo>
                    <a:pt x="410" y="1039"/>
                  </a:lnTo>
                  <a:lnTo>
                    <a:pt x="284" y="1260"/>
                  </a:lnTo>
                  <a:lnTo>
                    <a:pt x="190" y="1448"/>
                  </a:lnTo>
                  <a:lnTo>
                    <a:pt x="95" y="1669"/>
                  </a:lnTo>
                  <a:lnTo>
                    <a:pt x="32" y="1921"/>
                  </a:lnTo>
                  <a:lnTo>
                    <a:pt x="1" y="2141"/>
                  </a:lnTo>
                  <a:lnTo>
                    <a:pt x="1" y="2393"/>
                  </a:lnTo>
                  <a:lnTo>
                    <a:pt x="1" y="2645"/>
                  </a:lnTo>
                  <a:lnTo>
                    <a:pt x="32" y="2865"/>
                  </a:lnTo>
                  <a:lnTo>
                    <a:pt x="95" y="3117"/>
                  </a:lnTo>
                  <a:lnTo>
                    <a:pt x="190" y="3337"/>
                  </a:lnTo>
                  <a:lnTo>
                    <a:pt x="284" y="3526"/>
                  </a:lnTo>
                  <a:lnTo>
                    <a:pt x="410" y="3746"/>
                  </a:lnTo>
                  <a:lnTo>
                    <a:pt x="536" y="3904"/>
                  </a:lnTo>
                  <a:lnTo>
                    <a:pt x="693" y="4093"/>
                  </a:lnTo>
                  <a:lnTo>
                    <a:pt x="882" y="4250"/>
                  </a:lnTo>
                  <a:lnTo>
                    <a:pt x="1040" y="4376"/>
                  </a:lnTo>
                  <a:lnTo>
                    <a:pt x="1260" y="4502"/>
                  </a:lnTo>
                  <a:lnTo>
                    <a:pt x="1449" y="4596"/>
                  </a:lnTo>
                  <a:lnTo>
                    <a:pt x="1669" y="4691"/>
                  </a:lnTo>
                  <a:lnTo>
                    <a:pt x="1921" y="4754"/>
                  </a:lnTo>
                  <a:lnTo>
                    <a:pt x="2141" y="4785"/>
                  </a:lnTo>
                  <a:lnTo>
                    <a:pt x="2645" y="4785"/>
                  </a:lnTo>
                  <a:lnTo>
                    <a:pt x="2865" y="4754"/>
                  </a:lnTo>
                  <a:lnTo>
                    <a:pt x="3117" y="4691"/>
                  </a:lnTo>
                  <a:lnTo>
                    <a:pt x="3337" y="4596"/>
                  </a:lnTo>
                  <a:lnTo>
                    <a:pt x="3526" y="4502"/>
                  </a:lnTo>
                  <a:lnTo>
                    <a:pt x="3747" y="4376"/>
                  </a:lnTo>
                  <a:lnTo>
                    <a:pt x="3935" y="4250"/>
                  </a:lnTo>
                  <a:lnTo>
                    <a:pt x="4093" y="4093"/>
                  </a:lnTo>
                  <a:lnTo>
                    <a:pt x="4250" y="3904"/>
                  </a:lnTo>
                  <a:lnTo>
                    <a:pt x="4376" y="3746"/>
                  </a:lnTo>
                  <a:lnTo>
                    <a:pt x="4502" y="3526"/>
                  </a:lnTo>
                  <a:lnTo>
                    <a:pt x="4596" y="3337"/>
                  </a:lnTo>
                  <a:lnTo>
                    <a:pt x="4691" y="3117"/>
                  </a:lnTo>
                  <a:lnTo>
                    <a:pt x="4754" y="2865"/>
                  </a:lnTo>
                  <a:lnTo>
                    <a:pt x="4785" y="2645"/>
                  </a:lnTo>
                  <a:lnTo>
                    <a:pt x="4785" y="2393"/>
                  </a:lnTo>
                  <a:lnTo>
                    <a:pt x="4785" y="2141"/>
                  </a:lnTo>
                  <a:lnTo>
                    <a:pt x="4754" y="1921"/>
                  </a:lnTo>
                  <a:lnTo>
                    <a:pt x="4691" y="1669"/>
                  </a:lnTo>
                  <a:lnTo>
                    <a:pt x="4596" y="1448"/>
                  </a:lnTo>
                  <a:lnTo>
                    <a:pt x="4502" y="1260"/>
                  </a:lnTo>
                  <a:lnTo>
                    <a:pt x="4376" y="1039"/>
                  </a:lnTo>
                  <a:lnTo>
                    <a:pt x="4250" y="850"/>
                  </a:lnTo>
                  <a:lnTo>
                    <a:pt x="4093" y="693"/>
                  </a:lnTo>
                  <a:lnTo>
                    <a:pt x="3935" y="536"/>
                  </a:lnTo>
                  <a:lnTo>
                    <a:pt x="3747" y="410"/>
                  </a:lnTo>
                  <a:lnTo>
                    <a:pt x="3526" y="284"/>
                  </a:lnTo>
                  <a:lnTo>
                    <a:pt x="3337" y="189"/>
                  </a:lnTo>
                  <a:lnTo>
                    <a:pt x="3117" y="95"/>
                  </a:lnTo>
                  <a:lnTo>
                    <a:pt x="2865" y="32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8" name="Google Shape;4348;p43"/>
            <p:cNvSpPr/>
            <p:nvPr/>
          </p:nvSpPr>
          <p:spPr>
            <a:xfrm>
              <a:off x="2591825" y="2943250"/>
              <a:ext cx="61400" cy="110200"/>
            </a:xfrm>
            <a:custGeom>
              <a:avLst/>
              <a:gdLst/>
              <a:ahLst/>
              <a:cxnLst/>
              <a:rect l="l" t="t" r="r" b="b"/>
              <a:pathLst>
                <a:path w="2456" h="440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5" y="221"/>
                  </a:lnTo>
                  <a:lnTo>
                    <a:pt x="378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78" y="4030"/>
                  </a:lnTo>
                  <a:lnTo>
                    <a:pt x="535" y="4187"/>
                  </a:lnTo>
                  <a:lnTo>
                    <a:pt x="756" y="4313"/>
                  </a:lnTo>
                  <a:lnTo>
                    <a:pt x="976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0" y="4313"/>
                  </a:lnTo>
                  <a:lnTo>
                    <a:pt x="1920" y="4187"/>
                  </a:lnTo>
                  <a:lnTo>
                    <a:pt x="2109" y="4030"/>
                  </a:lnTo>
                  <a:lnTo>
                    <a:pt x="2267" y="3841"/>
                  </a:lnTo>
                  <a:lnTo>
                    <a:pt x="2361" y="3652"/>
                  </a:lnTo>
                  <a:lnTo>
                    <a:pt x="2456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56" y="1008"/>
                  </a:lnTo>
                  <a:lnTo>
                    <a:pt x="2361" y="756"/>
                  </a:lnTo>
                  <a:lnTo>
                    <a:pt x="2267" y="567"/>
                  </a:lnTo>
                  <a:lnTo>
                    <a:pt x="2109" y="378"/>
                  </a:lnTo>
                  <a:lnTo>
                    <a:pt x="1920" y="221"/>
                  </a:lnTo>
                  <a:lnTo>
                    <a:pt x="1700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49" name="Google Shape;4349;p43"/>
            <p:cNvSpPr/>
            <p:nvPr/>
          </p:nvSpPr>
          <p:spPr>
            <a:xfrm>
              <a:off x="2591825" y="2943250"/>
              <a:ext cx="46450" cy="94450"/>
            </a:xfrm>
            <a:custGeom>
              <a:avLst/>
              <a:gdLst/>
              <a:ahLst/>
              <a:cxnLst/>
              <a:rect l="l" t="t" r="r" b="b"/>
              <a:pathLst>
                <a:path w="1858" h="377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5" y="221"/>
                  </a:lnTo>
                  <a:lnTo>
                    <a:pt x="378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32"/>
                  </a:lnTo>
                  <a:lnTo>
                    <a:pt x="126" y="3683"/>
                  </a:lnTo>
                  <a:lnTo>
                    <a:pt x="347" y="3746"/>
                  </a:lnTo>
                  <a:lnTo>
                    <a:pt x="630" y="3778"/>
                  </a:lnTo>
                  <a:lnTo>
                    <a:pt x="882" y="3746"/>
                  </a:lnTo>
                  <a:lnTo>
                    <a:pt x="1102" y="3683"/>
                  </a:lnTo>
                  <a:lnTo>
                    <a:pt x="1322" y="3557"/>
                  </a:lnTo>
                  <a:lnTo>
                    <a:pt x="1480" y="3432"/>
                  </a:lnTo>
                  <a:lnTo>
                    <a:pt x="1637" y="3243"/>
                  </a:lnTo>
                  <a:lnTo>
                    <a:pt x="1763" y="3022"/>
                  </a:lnTo>
                  <a:lnTo>
                    <a:pt x="1826" y="2802"/>
                  </a:lnTo>
                  <a:lnTo>
                    <a:pt x="1857" y="2550"/>
                  </a:lnTo>
                  <a:lnTo>
                    <a:pt x="1857" y="630"/>
                  </a:lnTo>
                  <a:lnTo>
                    <a:pt x="1826" y="378"/>
                  </a:lnTo>
                  <a:lnTo>
                    <a:pt x="1732" y="126"/>
                  </a:lnTo>
                  <a:lnTo>
                    <a:pt x="1511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0" name="Google Shape;4350;p43"/>
            <p:cNvSpPr/>
            <p:nvPr/>
          </p:nvSpPr>
          <p:spPr>
            <a:xfrm>
              <a:off x="2691750" y="2943250"/>
              <a:ext cx="61425" cy="110200"/>
            </a:xfrm>
            <a:custGeom>
              <a:avLst/>
              <a:gdLst/>
              <a:ahLst/>
              <a:cxnLst/>
              <a:rect l="l" t="t" r="r" b="b"/>
              <a:pathLst>
                <a:path w="2457" h="4408" extrusionOk="0">
                  <a:moveTo>
                    <a:pt x="1229" y="1"/>
                  </a:moveTo>
                  <a:lnTo>
                    <a:pt x="977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79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1" y="1228"/>
                  </a:lnTo>
                  <a:lnTo>
                    <a:pt x="1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79" y="4030"/>
                  </a:lnTo>
                  <a:lnTo>
                    <a:pt x="536" y="4187"/>
                  </a:lnTo>
                  <a:lnTo>
                    <a:pt x="756" y="4313"/>
                  </a:lnTo>
                  <a:lnTo>
                    <a:pt x="977" y="4376"/>
                  </a:lnTo>
                  <a:lnTo>
                    <a:pt x="1229" y="4407"/>
                  </a:lnTo>
                  <a:lnTo>
                    <a:pt x="1480" y="4376"/>
                  </a:lnTo>
                  <a:lnTo>
                    <a:pt x="1701" y="4313"/>
                  </a:lnTo>
                  <a:lnTo>
                    <a:pt x="1921" y="4187"/>
                  </a:lnTo>
                  <a:lnTo>
                    <a:pt x="2110" y="4030"/>
                  </a:lnTo>
                  <a:lnTo>
                    <a:pt x="2236" y="3841"/>
                  </a:lnTo>
                  <a:lnTo>
                    <a:pt x="2362" y="3652"/>
                  </a:lnTo>
                  <a:lnTo>
                    <a:pt x="2425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25" y="1008"/>
                  </a:lnTo>
                  <a:lnTo>
                    <a:pt x="2362" y="756"/>
                  </a:lnTo>
                  <a:lnTo>
                    <a:pt x="2236" y="567"/>
                  </a:lnTo>
                  <a:lnTo>
                    <a:pt x="2110" y="378"/>
                  </a:lnTo>
                  <a:lnTo>
                    <a:pt x="1921" y="221"/>
                  </a:lnTo>
                  <a:lnTo>
                    <a:pt x="1701" y="126"/>
                  </a:lnTo>
                  <a:lnTo>
                    <a:pt x="1480" y="32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A2D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1" name="Google Shape;4351;p43"/>
            <p:cNvSpPr/>
            <p:nvPr/>
          </p:nvSpPr>
          <p:spPr>
            <a:xfrm>
              <a:off x="2691750" y="2943250"/>
              <a:ext cx="46475" cy="94450"/>
            </a:xfrm>
            <a:custGeom>
              <a:avLst/>
              <a:gdLst/>
              <a:ahLst/>
              <a:cxnLst/>
              <a:rect l="l" t="t" r="r" b="b"/>
              <a:pathLst>
                <a:path w="1859" h="3778" extrusionOk="0">
                  <a:moveTo>
                    <a:pt x="1229" y="1"/>
                  </a:moveTo>
                  <a:lnTo>
                    <a:pt x="977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79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1" y="1228"/>
                  </a:lnTo>
                  <a:lnTo>
                    <a:pt x="1" y="3180"/>
                  </a:lnTo>
                  <a:lnTo>
                    <a:pt x="32" y="3432"/>
                  </a:lnTo>
                  <a:lnTo>
                    <a:pt x="127" y="3683"/>
                  </a:lnTo>
                  <a:lnTo>
                    <a:pt x="347" y="3746"/>
                  </a:lnTo>
                  <a:lnTo>
                    <a:pt x="630" y="3778"/>
                  </a:lnTo>
                  <a:lnTo>
                    <a:pt x="851" y="3746"/>
                  </a:lnTo>
                  <a:lnTo>
                    <a:pt x="1103" y="3683"/>
                  </a:lnTo>
                  <a:lnTo>
                    <a:pt x="1291" y="3557"/>
                  </a:lnTo>
                  <a:lnTo>
                    <a:pt x="1480" y="3432"/>
                  </a:lnTo>
                  <a:lnTo>
                    <a:pt x="1638" y="3243"/>
                  </a:lnTo>
                  <a:lnTo>
                    <a:pt x="1764" y="3022"/>
                  </a:lnTo>
                  <a:lnTo>
                    <a:pt x="1827" y="2802"/>
                  </a:lnTo>
                  <a:lnTo>
                    <a:pt x="1858" y="2550"/>
                  </a:lnTo>
                  <a:lnTo>
                    <a:pt x="1858" y="630"/>
                  </a:lnTo>
                  <a:lnTo>
                    <a:pt x="1827" y="378"/>
                  </a:lnTo>
                  <a:lnTo>
                    <a:pt x="1732" y="126"/>
                  </a:lnTo>
                  <a:lnTo>
                    <a:pt x="1480" y="32"/>
                  </a:lnTo>
                  <a:lnTo>
                    <a:pt x="1229" y="1"/>
                  </a:lnTo>
                  <a:close/>
                </a:path>
              </a:pathLst>
            </a:custGeom>
            <a:solidFill>
              <a:srgbClr val="C5E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2" name="Google Shape;4352;p43"/>
            <p:cNvSpPr/>
            <p:nvPr/>
          </p:nvSpPr>
          <p:spPr>
            <a:xfrm>
              <a:off x="2791700" y="2943250"/>
              <a:ext cx="61400" cy="110200"/>
            </a:xfrm>
            <a:custGeom>
              <a:avLst/>
              <a:gdLst/>
              <a:ahLst/>
              <a:cxnLst/>
              <a:rect l="l" t="t" r="r" b="b"/>
              <a:pathLst>
                <a:path w="2456" h="440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47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1" y="1228"/>
                  </a:lnTo>
                  <a:lnTo>
                    <a:pt x="1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47" y="4030"/>
                  </a:lnTo>
                  <a:lnTo>
                    <a:pt x="536" y="4187"/>
                  </a:lnTo>
                  <a:lnTo>
                    <a:pt x="756" y="4313"/>
                  </a:lnTo>
                  <a:lnTo>
                    <a:pt x="976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0" y="4313"/>
                  </a:lnTo>
                  <a:lnTo>
                    <a:pt x="1921" y="4187"/>
                  </a:lnTo>
                  <a:lnTo>
                    <a:pt x="2109" y="4030"/>
                  </a:lnTo>
                  <a:lnTo>
                    <a:pt x="2235" y="3841"/>
                  </a:lnTo>
                  <a:lnTo>
                    <a:pt x="2361" y="3652"/>
                  </a:lnTo>
                  <a:lnTo>
                    <a:pt x="2424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24" y="1008"/>
                  </a:lnTo>
                  <a:lnTo>
                    <a:pt x="2361" y="756"/>
                  </a:lnTo>
                  <a:lnTo>
                    <a:pt x="2235" y="567"/>
                  </a:lnTo>
                  <a:lnTo>
                    <a:pt x="2109" y="378"/>
                  </a:lnTo>
                  <a:lnTo>
                    <a:pt x="1921" y="221"/>
                  </a:lnTo>
                  <a:lnTo>
                    <a:pt x="1700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3" name="Google Shape;4353;p43"/>
            <p:cNvSpPr/>
            <p:nvPr/>
          </p:nvSpPr>
          <p:spPr>
            <a:xfrm>
              <a:off x="2791700" y="2943250"/>
              <a:ext cx="45675" cy="94450"/>
            </a:xfrm>
            <a:custGeom>
              <a:avLst/>
              <a:gdLst/>
              <a:ahLst/>
              <a:cxnLst/>
              <a:rect l="l" t="t" r="r" b="b"/>
              <a:pathLst>
                <a:path w="1827" h="377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47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1" y="1228"/>
                  </a:lnTo>
                  <a:lnTo>
                    <a:pt x="1" y="3180"/>
                  </a:lnTo>
                  <a:lnTo>
                    <a:pt x="32" y="3432"/>
                  </a:lnTo>
                  <a:lnTo>
                    <a:pt x="95" y="3683"/>
                  </a:lnTo>
                  <a:lnTo>
                    <a:pt x="347" y="3746"/>
                  </a:lnTo>
                  <a:lnTo>
                    <a:pt x="599" y="3778"/>
                  </a:lnTo>
                  <a:lnTo>
                    <a:pt x="850" y="3746"/>
                  </a:lnTo>
                  <a:lnTo>
                    <a:pt x="1102" y="3683"/>
                  </a:lnTo>
                  <a:lnTo>
                    <a:pt x="1291" y="3557"/>
                  </a:lnTo>
                  <a:lnTo>
                    <a:pt x="1480" y="3432"/>
                  </a:lnTo>
                  <a:lnTo>
                    <a:pt x="1637" y="3243"/>
                  </a:lnTo>
                  <a:lnTo>
                    <a:pt x="1732" y="3022"/>
                  </a:lnTo>
                  <a:lnTo>
                    <a:pt x="1826" y="2802"/>
                  </a:lnTo>
                  <a:lnTo>
                    <a:pt x="1826" y="2550"/>
                  </a:lnTo>
                  <a:lnTo>
                    <a:pt x="1826" y="630"/>
                  </a:lnTo>
                  <a:lnTo>
                    <a:pt x="1826" y="378"/>
                  </a:lnTo>
                  <a:lnTo>
                    <a:pt x="1732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4" name="Google Shape;4354;p43"/>
            <p:cNvSpPr/>
            <p:nvPr/>
          </p:nvSpPr>
          <p:spPr>
            <a:xfrm>
              <a:off x="2891650" y="2943250"/>
              <a:ext cx="61400" cy="110200"/>
            </a:xfrm>
            <a:custGeom>
              <a:avLst/>
              <a:gdLst/>
              <a:ahLst/>
              <a:cxnLst/>
              <a:rect l="l" t="t" r="r" b="b"/>
              <a:pathLst>
                <a:path w="2456" h="440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5" y="221"/>
                  </a:lnTo>
                  <a:lnTo>
                    <a:pt x="346" y="378"/>
                  </a:lnTo>
                  <a:lnTo>
                    <a:pt x="220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0" y="3841"/>
                  </a:lnTo>
                  <a:lnTo>
                    <a:pt x="346" y="4030"/>
                  </a:lnTo>
                  <a:lnTo>
                    <a:pt x="535" y="4187"/>
                  </a:lnTo>
                  <a:lnTo>
                    <a:pt x="756" y="4313"/>
                  </a:lnTo>
                  <a:lnTo>
                    <a:pt x="976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0" y="4313"/>
                  </a:lnTo>
                  <a:lnTo>
                    <a:pt x="1920" y="4187"/>
                  </a:lnTo>
                  <a:lnTo>
                    <a:pt x="2078" y="4030"/>
                  </a:lnTo>
                  <a:lnTo>
                    <a:pt x="2235" y="3841"/>
                  </a:lnTo>
                  <a:lnTo>
                    <a:pt x="2361" y="3652"/>
                  </a:lnTo>
                  <a:lnTo>
                    <a:pt x="2424" y="3400"/>
                  </a:lnTo>
                  <a:lnTo>
                    <a:pt x="2455" y="3180"/>
                  </a:lnTo>
                  <a:lnTo>
                    <a:pt x="2455" y="1228"/>
                  </a:lnTo>
                  <a:lnTo>
                    <a:pt x="2424" y="1008"/>
                  </a:lnTo>
                  <a:lnTo>
                    <a:pt x="2361" y="756"/>
                  </a:lnTo>
                  <a:lnTo>
                    <a:pt x="2235" y="567"/>
                  </a:lnTo>
                  <a:lnTo>
                    <a:pt x="2078" y="378"/>
                  </a:lnTo>
                  <a:lnTo>
                    <a:pt x="1920" y="221"/>
                  </a:lnTo>
                  <a:lnTo>
                    <a:pt x="1700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5" name="Google Shape;4355;p43"/>
            <p:cNvSpPr/>
            <p:nvPr/>
          </p:nvSpPr>
          <p:spPr>
            <a:xfrm>
              <a:off x="2891650" y="2943250"/>
              <a:ext cx="45650" cy="94450"/>
            </a:xfrm>
            <a:custGeom>
              <a:avLst/>
              <a:gdLst/>
              <a:ahLst/>
              <a:cxnLst/>
              <a:rect l="l" t="t" r="r" b="b"/>
              <a:pathLst>
                <a:path w="1826" h="377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5" y="221"/>
                  </a:lnTo>
                  <a:lnTo>
                    <a:pt x="346" y="378"/>
                  </a:lnTo>
                  <a:lnTo>
                    <a:pt x="220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32"/>
                  </a:lnTo>
                  <a:lnTo>
                    <a:pt x="95" y="3683"/>
                  </a:lnTo>
                  <a:lnTo>
                    <a:pt x="346" y="3746"/>
                  </a:lnTo>
                  <a:lnTo>
                    <a:pt x="598" y="3778"/>
                  </a:lnTo>
                  <a:lnTo>
                    <a:pt x="850" y="3746"/>
                  </a:lnTo>
                  <a:lnTo>
                    <a:pt x="1102" y="3683"/>
                  </a:lnTo>
                  <a:lnTo>
                    <a:pt x="1291" y="3557"/>
                  </a:lnTo>
                  <a:lnTo>
                    <a:pt x="1480" y="3432"/>
                  </a:lnTo>
                  <a:lnTo>
                    <a:pt x="1637" y="3243"/>
                  </a:lnTo>
                  <a:lnTo>
                    <a:pt x="1731" y="3022"/>
                  </a:lnTo>
                  <a:lnTo>
                    <a:pt x="1826" y="2802"/>
                  </a:lnTo>
                  <a:lnTo>
                    <a:pt x="1826" y="2550"/>
                  </a:lnTo>
                  <a:lnTo>
                    <a:pt x="1826" y="630"/>
                  </a:lnTo>
                  <a:lnTo>
                    <a:pt x="1794" y="378"/>
                  </a:lnTo>
                  <a:lnTo>
                    <a:pt x="1731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6" name="Google Shape;4356;p43"/>
            <p:cNvSpPr/>
            <p:nvPr/>
          </p:nvSpPr>
          <p:spPr>
            <a:xfrm>
              <a:off x="1896175" y="3694775"/>
              <a:ext cx="721650" cy="316375"/>
            </a:xfrm>
            <a:custGeom>
              <a:avLst/>
              <a:gdLst/>
              <a:ahLst/>
              <a:cxnLst/>
              <a:rect l="l" t="t" r="r" b="b"/>
              <a:pathLst>
                <a:path w="28866" h="12655" extrusionOk="0">
                  <a:moveTo>
                    <a:pt x="27291" y="1574"/>
                  </a:moveTo>
                  <a:lnTo>
                    <a:pt x="27291" y="11080"/>
                  </a:lnTo>
                  <a:lnTo>
                    <a:pt x="1669" y="11080"/>
                  </a:lnTo>
                  <a:lnTo>
                    <a:pt x="3148" y="1574"/>
                  </a:lnTo>
                  <a:close/>
                  <a:moveTo>
                    <a:pt x="2487" y="0"/>
                  </a:moveTo>
                  <a:lnTo>
                    <a:pt x="2393" y="32"/>
                  </a:lnTo>
                  <a:lnTo>
                    <a:pt x="2172" y="63"/>
                  </a:lnTo>
                  <a:lnTo>
                    <a:pt x="2046" y="95"/>
                  </a:lnTo>
                  <a:lnTo>
                    <a:pt x="1952" y="158"/>
                  </a:lnTo>
                  <a:lnTo>
                    <a:pt x="1889" y="221"/>
                  </a:lnTo>
                  <a:lnTo>
                    <a:pt x="1826" y="315"/>
                  </a:lnTo>
                  <a:lnTo>
                    <a:pt x="1763" y="441"/>
                  </a:lnTo>
                  <a:lnTo>
                    <a:pt x="1732" y="598"/>
                  </a:lnTo>
                  <a:lnTo>
                    <a:pt x="32" y="11647"/>
                  </a:lnTo>
                  <a:lnTo>
                    <a:pt x="0" y="11836"/>
                  </a:lnTo>
                  <a:lnTo>
                    <a:pt x="32" y="12025"/>
                  </a:lnTo>
                  <a:lnTo>
                    <a:pt x="63" y="12182"/>
                  </a:lnTo>
                  <a:lnTo>
                    <a:pt x="158" y="12339"/>
                  </a:lnTo>
                  <a:lnTo>
                    <a:pt x="284" y="12465"/>
                  </a:lnTo>
                  <a:lnTo>
                    <a:pt x="410" y="12560"/>
                  </a:lnTo>
                  <a:lnTo>
                    <a:pt x="567" y="12623"/>
                  </a:lnTo>
                  <a:lnTo>
                    <a:pt x="756" y="12654"/>
                  </a:lnTo>
                  <a:lnTo>
                    <a:pt x="28078" y="12654"/>
                  </a:lnTo>
                  <a:lnTo>
                    <a:pt x="28236" y="12623"/>
                  </a:lnTo>
                  <a:lnTo>
                    <a:pt x="28361" y="12591"/>
                  </a:lnTo>
                  <a:lnTo>
                    <a:pt x="28519" y="12497"/>
                  </a:lnTo>
                  <a:lnTo>
                    <a:pt x="28613" y="12402"/>
                  </a:lnTo>
                  <a:lnTo>
                    <a:pt x="28708" y="12308"/>
                  </a:lnTo>
                  <a:lnTo>
                    <a:pt x="28802" y="12182"/>
                  </a:lnTo>
                  <a:lnTo>
                    <a:pt x="28834" y="12025"/>
                  </a:lnTo>
                  <a:lnTo>
                    <a:pt x="28865" y="11867"/>
                  </a:lnTo>
                  <a:lnTo>
                    <a:pt x="28865" y="787"/>
                  </a:lnTo>
                  <a:lnTo>
                    <a:pt x="28834" y="630"/>
                  </a:lnTo>
                  <a:lnTo>
                    <a:pt x="28802" y="504"/>
                  </a:lnTo>
                  <a:lnTo>
                    <a:pt x="28708" y="346"/>
                  </a:lnTo>
                  <a:lnTo>
                    <a:pt x="28613" y="252"/>
                  </a:lnTo>
                  <a:lnTo>
                    <a:pt x="28519" y="158"/>
                  </a:lnTo>
                  <a:lnTo>
                    <a:pt x="28361" y="63"/>
                  </a:lnTo>
                  <a:lnTo>
                    <a:pt x="28236" y="32"/>
                  </a:lnTo>
                  <a:lnTo>
                    <a:pt x="28078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7" name="Google Shape;4357;p43"/>
            <p:cNvSpPr/>
            <p:nvPr/>
          </p:nvSpPr>
          <p:spPr>
            <a:xfrm>
              <a:off x="1915050" y="3714450"/>
              <a:ext cx="683100" cy="277025"/>
            </a:xfrm>
            <a:custGeom>
              <a:avLst/>
              <a:gdLst/>
              <a:ahLst/>
              <a:cxnLst/>
              <a:rect l="l" t="t" r="r" b="b"/>
              <a:pathLst>
                <a:path w="27324" h="11081" extrusionOk="0">
                  <a:moveTo>
                    <a:pt x="1732" y="0"/>
                  </a:moveTo>
                  <a:lnTo>
                    <a:pt x="1" y="11080"/>
                  </a:lnTo>
                  <a:lnTo>
                    <a:pt x="27323" y="11080"/>
                  </a:lnTo>
                  <a:lnTo>
                    <a:pt x="27323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8" name="Google Shape;4358;p43"/>
            <p:cNvSpPr/>
            <p:nvPr/>
          </p:nvSpPr>
          <p:spPr>
            <a:xfrm>
              <a:off x="1974075" y="3752225"/>
              <a:ext cx="593375" cy="229000"/>
            </a:xfrm>
            <a:custGeom>
              <a:avLst/>
              <a:gdLst/>
              <a:ahLst/>
              <a:cxnLst/>
              <a:rect l="l" t="t" r="r" b="b"/>
              <a:pathLst>
                <a:path w="23735" h="9160" extrusionOk="0">
                  <a:moveTo>
                    <a:pt x="12623" y="0"/>
                  </a:moveTo>
                  <a:lnTo>
                    <a:pt x="12560" y="63"/>
                  </a:lnTo>
                  <a:lnTo>
                    <a:pt x="12466" y="94"/>
                  </a:lnTo>
                  <a:lnTo>
                    <a:pt x="12403" y="189"/>
                  </a:lnTo>
                  <a:lnTo>
                    <a:pt x="7115" y="7932"/>
                  </a:lnTo>
                  <a:lnTo>
                    <a:pt x="4754" y="1039"/>
                  </a:lnTo>
                  <a:lnTo>
                    <a:pt x="4691" y="944"/>
                  </a:lnTo>
                  <a:lnTo>
                    <a:pt x="4628" y="850"/>
                  </a:lnTo>
                  <a:lnTo>
                    <a:pt x="4533" y="818"/>
                  </a:lnTo>
                  <a:lnTo>
                    <a:pt x="4439" y="787"/>
                  </a:lnTo>
                  <a:lnTo>
                    <a:pt x="4345" y="787"/>
                  </a:lnTo>
                  <a:lnTo>
                    <a:pt x="4219" y="818"/>
                  </a:lnTo>
                  <a:lnTo>
                    <a:pt x="4124" y="881"/>
                  </a:lnTo>
                  <a:lnTo>
                    <a:pt x="4061" y="976"/>
                  </a:lnTo>
                  <a:lnTo>
                    <a:pt x="95" y="6390"/>
                  </a:lnTo>
                  <a:lnTo>
                    <a:pt x="32" y="6484"/>
                  </a:lnTo>
                  <a:lnTo>
                    <a:pt x="1" y="6547"/>
                  </a:lnTo>
                  <a:lnTo>
                    <a:pt x="32" y="6673"/>
                  </a:lnTo>
                  <a:lnTo>
                    <a:pt x="95" y="6799"/>
                  </a:lnTo>
                  <a:lnTo>
                    <a:pt x="190" y="6894"/>
                  </a:lnTo>
                  <a:lnTo>
                    <a:pt x="347" y="6957"/>
                  </a:lnTo>
                  <a:lnTo>
                    <a:pt x="473" y="6957"/>
                  </a:lnTo>
                  <a:lnTo>
                    <a:pt x="630" y="6894"/>
                  </a:lnTo>
                  <a:lnTo>
                    <a:pt x="756" y="6799"/>
                  </a:lnTo>
                  <a:lnTo>
                    <a:pt x="4250" y="1983"/>
                  </a:lnTo>
                  <a:lnTo>
                    <a:pt x="6642" y="8908"/>
                  </a:lnTo>
                  <a:lnTo>
                    <a:pt x="6674" y="9003"/>
                  </a:lnTo>
                  <a:lnTo>
                    <a:pt x="6768" y="9097"/>
                  </a:lnTo>
                  <a:lnTo>
                    <a:pt x="6863" y="9160"/>
                  </a:lnTo>
                  <a:lnTo>
                    <a:pt x="7052" y="9160"/>
                  </a:lnTo>
                  <a:lnTo>
                    <a:pt x="7146" y="9128"/>
                  </a:lnTo>
                  <a:lnTo>
                    <a:pt x="7272" y="9065"/>
                  </a:lnTo>
                  <a:lnTo>
                    <a:pt x="7335" y="9003"/>
                  </a:lnTo>
                  <a:lnTo>
                    <a:pt x="12686" y="1133"/>
                  </a:lnTo>
                  <a:lnTo>
                    <a:pt x="14701" y="5162"/>
                  </a:lnTo>
                  <a:lnTo>
                    <a:pt x="14732" y="5225"/>
                  </a:lnTo>
                  <a:lnTo>
                    <a:pt x="14795" y="5288"/>
                  </a:lnTo>
                  <a:lnTo>
                    <a:pt x="14889" y="5320"/>
                  </a:lnTo>
                  <a:lnTo>
                    <a:pt x="14984" y="5351"/>
                  </a:lnTo>
                  <a:lnTo>
                    <a:pt x="15141" y="5320"/>
                  </a:lnTo>
                  <a:lnTo>
                    <a:pt x="15299" y="5225"/>
                  </a:lnTo>
                  <a:lnTo>
                    <a:pt x="20366" y="1039"/>
                  </a:lnTo>
                  <a:lnTo>
                    <a:pt x="22948" y="8216"/>
                  </a:lnTo>
                  <a:lnTo>
                    <a:pt x="23042" y="8373"/>
                  </a:lnTo>
                  <a:lnTo>
                    <a:pt x="23168" y="8467"/>
                  </a:lnTo>
                  <a:lnTo>
                    <a:pt x="23294" y="8499"/>
                  </a:lnTo>
                  <a:lnTo>
                    <a:pt x="23451" y="8467"/>
                  </a:lnTo>
                  <a:lnTo>
                    <a:pt x="23577" y="8404"/>
                  </a:lnTo>
                  <a:lnTo>
                    <a:pt x="23672" y="8310"/>
                  </a:lnTo>
                  <a:lnTo>
                    <a:pt x="23735" y="8184"/>
                  </a:lnTo>
                  <a:lnTo>
                    <a:pt x="23735" y="8090"/>
                  </a:lnTo>
                  <a:lnTo>
                    <a:pt x="23703" y="8027"/>
                  </a:lnTo>
                  <a:lnTo>
                    <a:pt x="20902" y="283"/>
                  </a:lnTo>
                  <a:lnTo>
                    <a:pt x="20870" y="189"/>
                  </a:lnTo>
                  <a:lnTo>
                    <a:pt x="20807" y="94"/>
                  </a:lnTo>
                  <a:lnTo>
                    <a:pt x="20713" y="32"/>
                  </a:lnTo>
                  <a:lnTo>
                    <a:pt x="20618" y="0"/>
                  </a:lnTo>
                  <a:lnTo>
                    <a:pt x="20429" y="0"/>
                  </a:lnTo>
                  <a:lnTo>
                    <a:pt x="20335" y="32"/>
                  </a:lnTo>
                  <a:lnTo>
                    <a:pt x="20272" y="94"/>
                  </a:lnTo>
                  <a:lnTo>
                    <a:pt x="15141" y="4344"/>
                  </a:lnTo>
                  <a:lnTo>
                    <a:pt x="13064" y="189"/>
                  </a:lnTo>
                  <a:lnTo>
                    <a:pt x="13001" y="94"/>
                  </a:lnTo>
                  <a:lnTo>
                    <a:pt x="12938" y="32"/>
                  </a:lnTo>
                  <a:lnTo>
                    <a:pt x="12843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59" name="Google Shape;4359;p43"/>
            <p:cNvSpPr/>
            <p:nvPr/>
          </p:nvSpPr>
          <p:spPr>
            <a:xfrm>
              <a:off x="913300" y="3606625"/>
              <a:ext cx="827875" cy="1126125"/>
            </a:xfrm>
            <a:custGeom>
              <a:avLst/>
              <a:gdLst/>
              <a:ahLst/>
              <a:cxnLst/>
              <a:rect l="l" t="t" r="r" b="b"/>
              <a:pathLst>
                <a:path w="33115" h="45045" extrusionOk="0">
                  <a:moveTo>
                    <a:pt x="31352" y="1638"/>
                  </a:moveTo>
                  <a:lnTo>
                    <a:pt x="24175" y="43439"/>
                  </a:lnTo>
                  <a:lnTo>
                    <a:pt x="1826" y="43439"/>
                  </a:lnTo>
                  <a:lnTo>
                    <a:pt x="11238" y="1638"/>
                  </a:lnTo>
                  <a:close/>
                  <a:moveTo>
                    <a:pt x="10451" y="1"/>
                  </a:moveTo>
                  <a:lnTo>
                    <a:pt x="10325" y="32"/>
                  </a:lnTo>
                  <a:lnTo>
                    <a:pt x="10199" y="95"/>
                  </a:lnTo>
                  <a:lnTo>
                    <a:pt x="10105" y="158"/>
                  </a:lnTo>
                  <a:lnTo>
                    <a:pt x="10010" y="253"/>
                  </a:lnTo>
                  <a:lnTo>
                    <a:pt x="9916" y="347"/>
                  </a:lnTo>
                  <a:lnTo>
                    <a:pt x="9853" y="473"/>
                  </a:lnTo>
                  <a:lnTo>
                    <a:pt x="9821" y="599"/>
                  </a:lnTo>
                  <a:lnTo>
                    <a:pt x="63" y="43880"/>
                  </a:lnTo>
                  <a:lnTo>
                    <a:pt x="32" y="44037"/>
                  </a:lnTo>
                  <a:lnTo>
                    <a:pt x="0" y="44226"/>
                  </a:lnTo>
                  <a:lnTo>
                    <a:pt x="32" y="44415"/>
                  </a:lnTo>
                  <a:lnTo>
                    <a:pt x="63" y="44572"/>
                  </a:lnTo>
                  <a:lnTo>
                    <a:pt x="158" y="44730"/>
                  </a:lnTo>
                  <a:lnTo>
                    <a:pt x="284" y="44856"/>
                  </a:lnTo>
                  <a:lnTo>
                    <a:pt x="441" y="44982"/>
                  </a:lnTo>
                  <a:lnTo>
                    <a:pt x="599" y="45045"/>
                  </a:lnTo>
                  <a:lnTo>
                    <a:pt x="24962" y="45045"/>
                  </a:lnTo>
                  <a:lnTo>
                    <a:pt x="25182" y="45013"/>
                  </a:lnTo>
                  <a:lnTo>
                    <a:pt x="25308" y="44982"/>
                  </a:lnTo>
                  <a:lnTo>
                    <a:pt x="25403" y="44919"/>
                  </a:lnTo>
                  <a:lnTo>
                    <a:pt x="25465" y="44824"/>
                  </a:lnTo>
                  <a:lnTo>
                    <a:pt x="25560" y="44730"/>
                  </a:lnTo>
                  <a:lnTo>
                    <a:pt x="25591" y="44604"/>
                  </a:lnTo>
                  <a:lnTo>
                    <a:pt x="25623" y="44447"/>
                  </a:lnTo>
                  <a:lnTo>
                    <a:pt x="33083" y="1071"/>
                  </a:lnTo>
                  <a:lnTo>
                    <a:pt x="33083" y="1040"/>
                  </a:lnTo>
                  <a:lnTo>
                    <a:pt x="33114" y="851"/>
                  </a:lnTo>
                  <a:lnTo>
                    <a:pt x="33083" y="662"/>
                  </a:lnTo>
                  <a:lnTo>
                    <a:pt x="33020" y="473"/>
                  </a:lnTo>
                  <a:lnTo>
                    <a:pt x="32957" y="316"/>
                  </a:lnTo>
                  <a:lnTo>
                    <a:pt x="32831" y="190"/>
                  </a:lnTo>
                  <a:lnTo>
                    <a:pt x="32674" y="95"/>
                  </a:lnTo>
                  <a:lnTo>
                    <a:pt x="32516" y="32"/>
                  </a:lnTo>
                  <a:lnTo>
                    <a:pt x="32328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0" name="Google Shape;4360;p43"/>
            <p:cNvSpPr/>
            <p:nvPr/>
          </p:nvSpPr>
          <p:spPr>
            <a:xfrm>
              <a:off x="933750" y="3627100"/>
              <a:ext cx="787750" cy="1085975"/>
            </a:xfrm>
            <a:custGeom>
              <a:avLst/>
              <a:gdLst/>
              <a:ahLst/>
              <a:cxnLst/>
              <a:rect l="l" t="t" r="r" b="b"/>
              <a:pathLst>
                <a:path w="31510" h="43439" extrusionOk="0">
                  <a:moveTo>
                    <a:pt x="9790" y="0"/>
                  </a:moveTo>
                  <a:lnTo>
                    <a:pt x="1" y="43439"/>
                  </a:lnTo>
                  <a:lnTo>
                    <a:pt x="24049" y="43439"/>
                  </a:lnTo>
                  <a:lnTo>
                    <a:pt x="3151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1" name="Google Shape;4361;p43"/>
            <p:cNvSpPr/>
            <p:nvPr/>
          </p:nvSpPr>
          <p:spPr>
            <a:xfrm>
              <a:off x="1257975" y="37010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0" y="0"/>
                  </a:moveTo>
                  <a:lnTo>
                    <a:pt x="0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39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802" y="1920"/>
                  </a:lnTo>
                  <a:lnTo>
                    <a:pt x="3211" y="1889"/>
                  </a:lnTo>
                  <a:lnTo>
                    <a:pt x="3620" y="1794"/>
                  </a:lnTo>
                  <a:lnTo>
                    <a:pt x="3967" y="1668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2" name="Google Shape;4362;p43"/>
            <p:cNvSpPr/>
            <p:nvPr/>
          </p:nvSpPr>
          <p:spPr>
            <a:xfrm>
              <a:off x="1257975" y="36766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2330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39" y="189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8"/>
                  </a:lnTo>
                  <a:lnTo>
                    <a:pt x="126" y="693"/>
                  </a:lnTo>
                  <a:lnTo>
                    <a:pt x="63" y="787"/>
                  </a:lnTo>
                  <a:lnTo>
                    <a:pt x="32" y="882"/>
                  </a:lnTo>
                  <a:lnTo>
                    <a:pt x="0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10" y="1543"/>
                  </a:lnTo>
                  <a:lnTo>
                    <a:pt x="693" y="1669"/>
                  </a:lnTo>
                  <a:lnTo>
                    <a:pt x="1039" y="1794"/>
                  </a:lnTo>
                  <a:lnTo>
                    <a:pt x="1417" y="1889"/>
                  </a:lnTo>
                  <a:lnTo>
                    <a:pt x="1858" y="1952"/>
                  </a:lnTo>
                  <a:lnTo>
                    <a:pt x="2802" y="1952"/>
                  </a:lnTo>
                  <a:lnTo>
                    <a:pt x="3211" y="1889"/>
                  </a:lnTo>
                  <a:lnTo>
                    <a:pt x="3620" y="1794"/>
                  </a:lnTo>
                  <a:lnTo>
                    <a:pt x="3967" y="1669"/>
                  </a:lnTo>
                  <a:lnTo>
                    <a:pt x="4250" y="1543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882"/>
                  </a:lnTo>
                  <a:lnTo>
                    <a:pt x="4596" y="787"/>
                  </a:lnTo>
                  <a:lnTo>
                    <a:pt x="4533" y="693"/>
                  </a:lnTo>
                  <a:lnTo>
                    <a:pt x="4439" y="598"/>
                  </a:lnTo>
                  <a:lnTo>
                    <a:pt x="4250" y="441"/>
                  </a:lnTo>
                  <a:lnTo>
                    <a:pt x="3967" y="284"/>
                  </a:lnTo>
                  <a:lnTo>
                    <a:pt x="3620" y="189"/>
                  </a:lnTo>
                  <a:lnTo>
                    <a:pt x="3211" y="95"/>
                  </a:lnTo>
                  <a:lnTo>
                    <a:pt x="2802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3" name="Google Shape;4363;p43"/>
            <p:cNvSpPr/>
            <p:nvPr/>
          </p:nvSpPr>
          <p:spPr>
            <a:xfrm>
              <a:off x="1501125" y="37010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127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40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802" y="1920"/>
                  </a:lnTo>
                  <a:lnTo>
                    <a:pt x="3212" y="1889"/>
                  </a:lnTo>
                  <a:lnTo>
                    <a:pt x="3621" y="1794"/>
                  </a:lnTo>
                  <a:lnTo>
                    <a:pt x="3967" y="1668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97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4" name="Google Shape;4364;p43"/>
            <p:cNvSpPr/>
            <p:nvPr/>
          </p:nvSpPr>
          <p:spPr>
            <a:xfrm>
              <a:off x="1501125" y="36766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2330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40" y="189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90" y="598"/>
                  </a:lnTo>
                  <a:lnTo>
                    <a:pt x="127" y="693"/>
                  </a:lnTo>
                  <a:lnTo>
                    <a:pt x="64" y="787"/>
                  </a:lnTo>
                  <a:lnTo>
                    <a:pt x="32" y="882"/>
                  </a:ln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127" y="1259"/>
                  </a:lnTo>
                  <a:lnTo>
                    <a:pt x="190" y="1354"/>
                  </a:lnTo>
                  <a:lnTo>
                    <a:pt x="410" y="1543"/>
                  </a:lnTo>
                  <a:lnTo>
                    <a:pt x="693" y="1669"/>
                  </a:lnTo>
                  <a:lnTo>
                    <a:pt x="1040" y="1794"/>
                  </a:lnTo>
                  <a:lnTo>
                    <a:pt x="1417" y="1889"/>
                  </a:lnTo>
                  <a:lnTo>
                    <a:pt x="1858" y="1952"/>
                  </a:lnTo>
                  <a:lnTo>
                    <a:pt x="2802" y="1952"/>
                  </a:lnTo>
                  <a:lnTo>
                    <a:pt x="3212" y="1889"/>
                  </a:lnTo>
                  <a:lnTo>
                    <a:pt x="3621" y="1794"/>
                  </a:lnTo>
                  <a:lnTo>
                    <a:pt x="3967" y="1669"/>
                  </a:lnTo>
                  <a:lnTo>
                    <a:pt x="4250" y="1543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97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882"/>
                  </a:lnTo>
                  <a:lnTo>
                    <a:pt x="4597" y="787"/>
                  </a:lnTo>
                  <a:lnTo>
                    <a:pt x="4534" y="693"/>
                  </a:lnTo>
                  <a:lnTo>
                    <a:pt x="4439" y="598"/>
                  </a:lnTo>
                  <a:lnTo>
                    <a:pt x="4250" y="441"/>
                  </a:lnTo>
                  <a:lnTo>
                    <a:pt x="3967" y="284"/>
                  </a:lnTo>
                  <a:lnTo>
                    <a:pt x="3621" y="189"/>
                  </a:lnTo>
                  <a:lnTo>
                    <a:pt x="3212" y="95"/>
                  </a:lnTo>
                  <a:lnTo>
                    <a:pt x="2802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5" name="Google Shape;4365;p43"/>
            <p:cNvSpPr/>
            <p:nvPr/>
          </p:nvSpPr>
          <p:spPr>
            <a:xfrm>
              <a:off x="1225700" y="3830900"/>
              <a:ext cx="115725" cy="48825"/>
            </a:xfrm>
            <a:custGeom>
              <a:avLst/>
              <a:gdLst/>
              <a:ahLst/>
              <a:cxnLst/>
              <a:rect l="l" t="t" r="r" b="b"/>
              <a:pathLst>
                <a:path w="4629" h="1953" extrusionOk="0">
                  <a:moveTo>
                    <a:pt x="1" y="1"/>
                  </a:moveTo>
                  <a:lnTo>
                    <a:pt x="1" y="977"/>
                  </a:lnTo>
                  <a:lnTo>
                    <a:pt x="32" y="1071"/>
                  </a:lnTo>
                  <a:lnTo>
                    <a:pt x="64" y="1165"/>
                  </a:lnTo>
                  <a:lnTo>
                    <a:pt x="127" y="1260"/>
                  </a:lnTo>
                  <a:lnTo>
                    <a:pt x="190" y="1354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40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2"/>
                  </a:lnTo>
                  <a:lnTo>
                    <a:pt x="2771" y="1921"/>
                  </a:lnTo>
                  <a:lnTo>
                    <a:pt x="3212" y="1858"/>
                  </a:lnTo>
                  <a:lnTo>
                    <a:pt x="3621" y="1795"/>
                  </a:lnTo>
                  <a:lnTo>
                    <a:pt x="3936" y="1669"/>
                  </a:lnTo>
                  <a:lnTo>
                    <a:pt x="4219" y="1512"/>
                  </a:lnTo>
                  <a:lnTo>
                    <a:pt x="4439" y="1354"/>
                  </a:lnTo>
                  <a:lnTo>
                    <a:pt x="4534" y="1260"/>
                  </a:lnTo>
                  <a:lnTo>
                    <a:pt x="4565" y="1165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6" name="Google Shape;4366;p43"/>
            <p:cNvSpPr/>
            <p:nvPr/>
          </p:nvSpPr>
          <p:spPr>
            <a:xfrm>
              <a:off x="1225700" y="3806500"/>
              <a:ext cx="115725" cy="48825"/>
            </a:xfrm>
            <a:custGeom>
              <a:avLst/>
              <a:gdLst/>
              <a:ahLst/>
              <a:cxnLst/>
              <a:rect l="l" t="t" r="r" b="b"/>
              <a:pathLst>
                <a:path w="4629" h="1953" extrusionOk="0">
                  <a:moveTo>
                    <a:pt x="2330" y="1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40" y="158"/>
                  </a:lnTo>
                  <a:lnTo>
                    <a:pt x="693" y="284"/>
                  </a:lnTo>
                  <a:lnTo>
                    <a:pt x="410" y="442"/>
                  </a:lnTo>
                  <a:lnTo>
                    <a:pt x="190" y="599"/>
                  </a:lnTo>
                  <a:lnTo>
                    <a:pt x="127" y="693"/>
                  </a:lnTo>
                  <a:lnTo>
                    <a:pt x="64" y="788"/>
                  </a:lnTo>
                  <a:lnTo>
                    <a:pt x="32" y="882"/>
                  </a:lnTo>
                  <a:lnTo>
                    <a:pt x="1" y="977"/>
                  </a:lnTo>
                  <a:lnTo>
                    <a:pt x="32" y="1071"/>
                  </a:lnTo>
                  <a:lnTo>
                    <a:pt x="64" y="1166"/>
                  </a:lnTo>
                  <a:lnTo>
                    <a:pt x="127" y="1260"/>
                  </a:lnTo>
                  <a:lnTo>
                    <a:pt x="190" y="1355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40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3"/>
                  </a:lnTo>
                  <a:lnTo>
                    <a:pt x="2771" y="1921"/>
                  </a:lnTo>
                  <a:lnTo>
                    <a:pt x="3212" y="1858"/>
                  </a:lnTo>
                  <a:lnTo>
                    <a:pt x="3621" y="1795"/>
                  </a:lnTo>
                  <a:lnTo>
                    <a:pt x="3936" y="1669"/>
                  </a:lnTo>
                  <a:lnTo>
                    <a:pt x="4219" y="1512"/>
                  </a:lnTo>
                  <a:lnTo>
                    <a:pt x="4439" y="1355"/>
                  </a:lnTo>
                  <a:lnTo>
                    <a:pt x="4534" y="1260"/>
                  </a:lnTo>
                  <a:lnTo>
                    <a:pt x="4565" y="1166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882"/>
                  </a:lnTo>
                  <a:lnTo>
                    <a:pt x="4565" y="788"/>
                  </a:lnTo>
                  <a:lnTo>
                    <a:pt x="4534" y="693"/>
                  </a:lnTo>
                  <a:lnTo>
                    <a:pt x="4439" y="599"/>
                  </a:lnTo>
                  <a:lnTo>
                    <a:pt x="4219" y="442"/>
                  </a:lnTo>
                  <a:lnTo>
                    <a:pt x="3936" y="284"/>
                  </a:lnTo>
                  <a:lnTo>
                    <a:pt x="3621" y="158"/>
                  </a:lnTo>
                  <a:lnTo>
                    <a:pt x="3212" y="95"/>
                  </a:lnTo>
                  <a:lnTo>
                    <a:pt x="2771" y="32"/>
                  </a:lnTo>
                  <a:lnTo>
                    <a:pt x="23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7" name="Google Shape;4367;p43"/>
            <p:cNvSpPr/>
            <p:nvPr/>
          </p:nvSpPr>
          <p:spPr>
            <a:xfrm>
              <a:off x="1468875" y="3830900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0" y="1"/>
                  </a:moveTo>
                  <a:lnTo>
                    <a:pt x="0" y="977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60"/>
                  </a:lnTo>
                  <a:lnTo>
                    <a:pt x="189" y="1354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58"/>
                  </a:lnTo>
                  <a:lnTo>
                    <a:pt x="1857" y="1921"/>
                  </a:lnTo>
                  <a:lnTo>
                    <a:pt x="2330" y="1952"/>
                  </a:lnTo>
                  <a:lnTo>
                    <a:pt x="2770" y="1921"/>
                  </a:lnTo>
                  <a:lnTo>
                    <a:pt x="3211" y="1858"/>
                  </a:lnTo>
                  <a:lnTo>
                    <a:pt x="3620" y="1795"/>
                  </a:lnTo>
                  <a:lnTo>
                    <a:pt x="3935" y="1669"/>
                  </a:lnTo>
                  <a:lnTo>
                    <a:pt x="4218" y="1512"/>
                  </a:lnTo>
                  <a:lnTo>
                    <a:pt x="4439" y="1354"/>
                  </a:lnTo>
                  <a:lnTo>
                    <a:pt x="4533" y="1260"/>
                  </a:lnTo>
                  <a:lnTo>
                    <a:pt x="4565" y="1165"/>
                  </a:lnTo>
                  <a:lnTo>
                    <a:pt x="4627" y="1071"/>
                  </a:lnTo>
                  <a:lnTo>
                    <a:pt x="4627" y="977"/>
                  </a:lnTo>
                  <a:lnTo>
                    <a:pt x="4627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8" name="Google Shape;4368;p43"/>
            <p:cNvSpPr/>
            <p:nvPr/>
          </p:nvSpPr>
          <p:spPr>
            <a:xfrm>
              <a:off x="1468875" y="3806500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330" y="1"/>
                  </a:moveTo>
                  <a:lnTo>
                    <a:pt x="1857" y="32"/>
                  </a:lnTo>
                  <a:lnTo>
                    <a:pt x="1417" y="95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10" y="442"/>
                  </a:lnTo>
                  <a:lnTo>
                    <a:pt x="189" y="599"/>
                  </a:lnTo>
                  <a:lnTo>
                    <a:pt x="126" y="693"/>
                  </a:lnTo>
                  <a:lnTo>
                    <a:pt x="63" y="788"/>
                  </a:lnTo>
                  <a:lnTo>
                    <a:pt x="32" y="882"/>
                  </a:lnTo>
                  <a:lnTo>
                    <a:pt x="0" y="977"/>
                  </a:lnTo>
                  <a:lnTo>
                    <a:pt x="32" y="1071"/>
                  </a:lnTo>
                  <a:lnTo>
                    <a:pt x="63" y="1166"/>
                  </a:lnTo>
                  <a:lnTo>
                    <a:pt x="126" y="1260"/>
                  </a:lnTo>
                  <a:lnTo>
                    <a:pt x="189" y="1355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58"/>
                  </a:lnTo>
                  <a:lnTo>
                    <a:pt x="1857" y="1921"/>
                  </a:lnTo>
                  <a:lnTo>
                    <a:pt x="2330" y="1953"/>
                  </a:lnTo>
                  <a:lnTo>
                    <a:pt x="2770" y="1921"/>
                  </a:lnTo>
                  <a:lnTo>
                    <a:pt x="3211" y="1858"/>
                  </a:lnTo>
                  <a:lnTo>
                    <a:pt x="3620" y="1795"/>
                  </a:lnTo>
                  <a:lnTo>
                    <a:pt x="3935" y="1669"/>
                  </a:lnTo>
                  <a:lnTo>
                    <a:pt x="4218" y="1512"/>
                  </a:lnTo>
                  <a:lnTo>
                    <a:pt x="4439" y="1355"/>
                  </a:lnTo>
                  <a:lnTo>
                    <a:pt x="4533" y="1260"/>
                  </a:lnTo>
                  <a:lnTo>
                    <a:pt x="4565" y="1166"/>
                  </a:lnTo>
                  <a:lnTo>
                    <a:pt x="4627" y="1071"/>
                  </a:lnTo>
                  <a:lnTo>
                    <a:pt x="4627" y="977"/>
                  </a:lnTo>
                  <a:lnTo>
                    <a:pt x="4627" y="882"/>
                  </a:lnTo>
                  <a:lnTo>
                    <a:pt x="4565" y="788"/>
                  </a:lnTo>
                  <a:lnTo>
                    <a:pt x="4533" y="693"/>
                  </a:lnTo>
                  <a:lnTo>
                    <a:pt x="4439" y="599"/>
                  </a:lnTo>
                  <a:lnTo>
                    <a:pt x="4218" y="442"/>
                  </a:lnTo>
                  <a:lnTo>
                    <a:pt x="3935" y="284"/>
                  </a:lnTo>
                  <a:lnTo>
                    <a:pt x="3620" y="158"/>
                  </a:lnTo>
                  <a:lnTo>
                    <a:pt x="3211" y="95"/>
                  </a:lnTo>
                  <a:lnTo>
                    <a:pt x="2770" y="32"/>
                  </a:lnTo>
                  <a:lnTo>
                    <a:pt x="2330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69" name="Google Shape;4369;p43"/>
            <p:cNvSpPr/>
            <p:nvPr/>
          </p:nvSpPr>
          <p:spPr>
            <a:xfrm>
              <a:off x="1193450" y="396862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0" y="0"/>
                  </a:moveTo>
                  <a:lnTo>
                    <a:pt x="0" y="976"/>
                  </a:lnTo>
                  <a:lnTo>
                    <a:pt x="0" y="1071"/>
                  </a:lnTo>
                  <a:lnTo>
                    <a:pt x="63" y="1165"/>
                  </a:lnTo>
                  <a:lnTo>
                    <a:pt x="95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7" y="1920"/>
                  </a:lnTo>
                  <a:lnTo>
                    <a:pt x="2298" y="1952"/>
                  </a:lnTo>
                  <a:lnTo>
                    <a:pt x="2770" y="1920"/>
                  </a:lnTo>
                  <a:lnTo>
                    <a:pt x="3211" y="1889"/>
                  </a:lnTo>
                  <a:lnTo>
                    <a:pt x="3589" y="1794"/>
                  </a:lnTo>
                  <a:lnTo>
                    <a:pt x="3935" y="1669"/>
                  </a:lnTo>
                  <a:lnTo>
                    <a:pt x="4218" y="1511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6" y="1071"/>
                  </a:lnTo>
                  <a:lnTo>
                    <a:pt x="4627" y="976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0" name="Google Shape;4370;p43"/>
            <p:cNvSpPr/>
            <p:nvPr/>
          </p:nvSpPr>
          <p:spPr>
            <a:xfrm>
              <a:off x="1193450" y="3944225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298" y="0"/>
                  </a:moveTo>
                  <a:lnTo>
                    <a:pt x="1857" y="32"/>
                  </a:lnTo>
                  <a:lnTo>
                    <a:pt x="1417" y="95"/>
                  </a:lnTo>
                  <a:lnTo>
                    <a:pt x="1008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9"/>
                  </a:lnTo>
                  <a:lnTo>
                    <a:pt x="95" y="693"/>
                  </a:lnTo>
                  <a:lnTo>
                    <a:pt x="63" y="787"/>
                  </a:lnTo>
                  <a:lnTo>
                    <a:pt x="0" y="882"/>
                  </a:lnTo>
                  <a:lnTo>
                    <a:pt x="0" y="976"/>
                  </a:lnTo>
                  <a:lnTo>
                    <a:pt x="0" y="1071"/>
                  </a:lnTo>
                  <a:lnTo>
                    <a:pt x="63" y="1165"/>
                  </a:lnTo>
                  <a:lnTo>
                    <a:pt x="95" y="1260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08" y="1795"/>
                  </a:lnTo>
                  <a:lnTo>
                    <a:pt x="1417" y="1889"/>
                  </a:lnTo>
                  <a:lnTo>
                    <a:pt x="1857" y="1921"/>
                  </a:lnTo>
                  <a:lnTo>
                    <a:pt x="2298" y="1952"/>
                  </a:lnTo>
                  <a:lnTo>
                    <a:pt x="2770" y="1921"/>
                  </a:lnTo>
                  <a:lnTo>
                    <a:pt x="3211" y="1889"/>
                  </a:lnTo>
                  <a:lnTo>
                    <a:pt x="3589" y="1795"/>
                  </a:lnTo>
                  <a:lnTo>
                    <a:pt x="3935" y="1669"/>
                  </a:lnTo>
                  <a:lnTo>
                    <a:pt x="4218" y="1511"/>
                  </a:lnTo>
                  <a:lnTo>
                    <a:pt x="4439" y="1354"/>
                  </a:lnTo>
                  <a:lnTo>
                    <a:pt x="4502" y="1260"/>
                  </a:lnTo>
                  <a:lnTo>
                    <a:pt x="4565" y="1165"/>
                  </a:lnTo>
                  <a:lnTo>
                    <a:pt x="4596" y="1071"/>
                  </a:lnTo>
                  <a:lnTo>
                    <a:pt x="4627" y="976"/>
                  </a:lnTo>
                  <a:lnTo>
                    <a:pt x="4596" y="882"/>
                  </a:lnTo>
                  <a:lnTo>
                    <a:pt x="4565" y="787"/>
                  </a:lnTo>
                  <a:lnTo>
                    <a:pt x="4502" y="693"/>
                  </a:lnTo>
                  <a:lnTo>
                    <a:pt x="4439" y="599"/>
                  </a:lnTo>
                  <a:lnTo>
                    <a:pt x="4218" y="441"/>
                  </a:lnTo>
                  <a:lnTo>
                    <a:pt x="3935" y="284"/>
                  </a:lnTo>
                  <a:lnTo>
                    <a:pt x="3589" y="158"/>
                  </a:lnTo>
                  <a:lnTo>
                    <a:pt x="3211" y="95"/>
                  </a:lnTo>
                  <a:lnTo>
                    <a:pt x="2770" y="32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1" name="Google Shape;4371;p43"/>
            <p:cNvSpPr/>
            <p:nvPr/>
          </p:nvSpPr>
          <p:spPr>
            <a:xfrm>
              <a:off x="1436600" y="396862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1" y="1071"/>
                  </a:lnTo>
                  <a:lnTo>
                    <a:pt x="64" y="1165"/>
                  </a:lnTo>
                  <a:lnTo>
                    <a:pt x="95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299" y="1952"/>
                  </a:lnTo>
                  <a:lnTo>
                    <a:pt x="2771" y="1920"/>
                  </a:lnTo>
                  <a:lnTo>
                    <a:pt x="3211" y="1889"/>
                  </a:lnTo>
                  <a:lnTo>
                    <a:pt x="3589" y="1794"/>
                  </a:lnTo>
                  <a:lnTo>
                    <a:pt x="3935" y="1669"/>
                  </a:lnTo>
                  <a:lnTo>
                    <a:pt x="4219" y="1511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6" y="1071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2" name="Google Shape;4372;p43"/>
            <p:cNvSpPr/>
            <p:nvPr/>
          </p:nvSpPr>
          <p:spPr>
            <a:xfrm>
              <a:off x="1436600" y="3944225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299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08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90" y="599"/>
                  </a:lnTo>
                  <a:lnTo>
                    <a:pt x="95" y="693"/>
                  </a:lnTo>
                  <a:lnTo>
                    <a:pt x="64" y="787"/>
                  </a:lnTo>
                  <a:lnTo>
                    <a:pt x="1" y="882"/>
                  </a:lnTo>
                  <a:lnTo>
                    <a:pt x="1" y="976"/>
                  </a:lnTo>
                  <a:lnTo>
                    <a:pt x="1" y="1071"/>
                  </a:lnTo>
                  <a:lnTo>
                    <a:pt x="64" y="1165"/>
                  </a:lnTo>
                  <a:lnTo>
                    <a:pt x="95" y="1260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08" y="1795"/>
                  </a:lnTo>
                  <a:lnTo>
                    <a:pt x="1417" y="1889"/>
                  </a:lnTo>
                  <a:lnTo>
                    <a:pt x="1858" y="1921"/>
                  </a:lnTo>
                  <a:lnTo>
                    <a:pt x="2299" y="1952"/>
                  </a:lnTo>
                  <a:lnTo>
                    <a:pt x="2771" y="1921"/>
                  </a:lnTo>
                  <a:lnTo>
                    <a:pt x="3211" y="1889"/>
                  </a:lnTo>
                  <a:lnTo>
                    <a:pt x="3589" y="1795"/>
                  </a:lnTo>
                  <a:lnTo>
                    <a:pt x="3935" y="1669"/>
                  </a:lnTo>
                  <a:lnTo>
                    <a:pt x="4219" y="1511"/>
                  </a:lnTo>
                  <a:lnTo>
                    <a:pt x="4439" y="1354"/>
                  </a:lnTo>
                  <a:lnTo>
                    <a:pt x="4502" y="1260"/>
                  </a:lnTo>
                  <a:lnTo>
                    <a:pt x="4565" y="1165"/>
                  </a:lnTo>
                  <a:lnTo>
                    <a:pt x="4596" y="1071"/>
                  </a:lnTo>
                  <a:lnTo>
                    <a:pt x="4628" y="976"/>
                  </a:lnTo>
                  <a:lnTo>
                    <a:pt x="4596" y="882"/>
                  </a:lnTo>
                  <a:lnTo>
                    <a:pt x="4565" y="787"/>
                  </a:lnTo>
                  <a:lnTo>
                    <a:pt x="4502" y="693"/>
                  </a:lnTo>
                  <a:lnTo>
                    <a:pt x="4439" y="599"/>
                  </a:lnTo>
                  <a:lnTo>
                    <a:pt x="4219" y="441"/>
                  </a:lnTo>
                  <a:lnTo>
                    <a:pt x="3935" y="284"/>
                  </a:lnTo>
                  <a:lnTo>
                    <a:pt x="3589" y="158"/>
                  </a:lnTo>
                  <a:lnTo>
                    <a:pt x="3211" y="95"/>
                  </a:lnTo>
                  <a:lnTo>
                    <a:pt x="2771" y="32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3" name="Google Shape;4373;p43"/>
            <p:cNvSpPr/>
            <p:nvPr/>
          </p:nvSpPr>
          <p:spPr>
            <a:xfrm>
              <a:off x="1169050" y="40984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95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39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771" y="1920"/>
                  </a:lnTo>
                  <a:lnTo>
                    <a:pt x="3211" y="1857"/>
                  </a:lnTo>
                  <a:lnTo>
                    <a:pt x="3620" y="1763"/>
                  </a:lnTo>
                  <a:lnTo>
                    <a:pt x="3935" y="1668"/>
                  </a:lnTo>
                  <a:lnTo>
                    <a:pt x="4218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65" y="1165"/>
                  </a:lnTo>
                  <a:lnTo>
                    <a:pt x="4596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4" name="Google Shape;4374;p43"/>
            <p:cNvSpPr/>
            <p:nvPr/>
          </p:nvSpPr>
          <p:spPr>
            <a:xfrm>
              <a:off x="1169050" y="40740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2330" y="0"/>
                  </a:moveTo>
                  <a:lnTo>
                    <a:pt x="1858" y="32"/>
                  </a:lnTo>
                  <a:lnTo>
                    <a:pt x="1417" y="63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8"/>
                  </a:lnTo>
                  <a:lnTo>
                    <a:pt x="95" y="693"/>
                  </a:lnTo>
                  <a:lnTo>
                    <a:pt x="63" y="787"/>
                  </a:lnTo>
                  <a:lnTo>
                    <a:pt x="32" y="882"/>
                  </a:lnTo>
                  <a:lnTo>
                    <a:pt x="1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95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39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771" y="1920"/>
                  </a:lnTo>
                  <a:lnTo>
                    <a:pt x="3211" y="1857"/>
                  </a:lnTo>
                  <a:lnTo>
                    <a:pt x="3620" y="1763"/>
                  </a:lnTo>
                  <a:lnTo>
                    <a:pt x="3935" y="1669"/>
                  </a:lnTo>
                  <a:lnTo>
                    <a:pt x="4218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65" y="1165"/>
                  </a:lnTo>
                  <a:lnTo>
                    <a:pt x="4596" y="1070"/>
                  </a:lnTo>
                  <a:lnTo>
                    <a:pt x="4628" y="976"/>
                  </a:lnTo>
                  <a:lnTo>
                    <a:pt x="4596" y="882"/>
                  </a:lnTo>
                  <a:lnTo>
                    <a:pt x="4565" y="787"/>
                  </a:lnTo>
                  <a:lnTo>
                    <a:pt x="4533" y="693"/>
                  </a:lnTo>
                  <a:lnTo>
                    <a:pt x="4439" y="598"/>
                  </a:lnTo>
                  <a:lnTo>
                    <a:pt x="4218" y="441"/>
                  </a:lnTo>
                  <a:lnTo>
                    <a:pt x="3935" y="284"/>
                  </a:lnTo>
                  <a:lnTo>
                    <a:pt x="3620" y="158"/>
                  </a:lnTo>
                  <a:lnTo>
                    <a:pt x="3211" y="63"/>
                  </a:lnTo>
                  <a:lnTo>
                    <a:pt x="2771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5" name="Google Shape;4375;p43"/>
            <p:cNvSpPr/>
            <p:nvPr/>
          </p:nvSpPr>
          <p:spPr>
            <a:xfrm>
              <a:off x="1412200" y="40984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95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08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299" y="1952"/>
                  </a:lnTo>
                  <a:lnTo>
                    <a:pt x="2771" y="1920"/>
                  </a:lnTo>
                  <a:lnTo>
                    <a:pt x="3212" y="1857"/>
                  </a:lnTo>
                  <a:lnTo>
                    <a:pt x="3589" y="1763"/>
                  </a:lnTo>
                  <a:lnTo>
                    <a:pt x="3936" y="1668"/>
                  </a:lnTo>
                  <a:lnTo>
                    <a:pt x="4219" y="1511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65" y="1165"/>
                  </a:lnTo>
                  <a:lnTo>
                    <a:pt x="4597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6" name="Google Shape;4376;p43"/>
            <p:cNvSpPr/>
            <p:nvPr/>
          </p:nvSpPr>
          <p:spPr>
            <a:xfrm>
              <a:off x="1412200" y="40740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2299" y="0"/>
                  </a:moveTo>
                  <a:lnTo>
                    <a:pt x="1858" y="32"/>
                  </a:lnTo>
                  <a:lnTo>
                    <a:pt x="1417" y="63"/>
                  </a:lnTo>
                  <a:lnTo>
                    <a:pt x="1008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90" y="598"/>
                  </a:lnTo>
                  <a:lnTo>
                    <a:pt x="95" y="693"/>
                  </a:lnTo>
                  <a:lnTo>
                    <a:pt x="64" y="787"/>
                  </a:lnTo>
                  <a:lnTo>
                    <a:pt x="32" y="882"/>
                  </a:ln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95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08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299" y="1952"/>
                  </a:lnTo>
                  <a:lnTo>
                    <a:pt x="2771" y="1920"/>
                  </a:lnTo>
                  <a:lnTo>
                    <a:pt x="3212" y="1857"/>
                  </a:lnTo>
                  <a:lnTo>
                    <a:pt x="3589" y="1763"/>
                  </a:lnTo>
                  <a:lnTo>
                    <a:pt x="3936" y="1669"/>
                  </a:lnTo>
                  <a:lnTo>
                    <a:pt x="4219" y="1511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65" y="1165"/>
                  </a:lnTo>
                  <a:lnTo>
                    <a:pt x="4597" y="1070"/>
                  </a:lnTo>
                  <a:lnTo>
                    <a:pt x="4628" y="976"/>
                  </a:lnTo>
                  <a:lnTo>
                    <a:pt x="4597" y="882"/>
                  </a:lnTo>
                  <a:lnTo>
                    <a:pt x="4565" y="787"/>
                  </a:lnTo>
                  <a:lnTo>
                    <a:pt x="4534" y="693"/>
                  </a:lnTo>
                  <a:lnTo>
                    <a:pt x="4439" y="598"/>
                  </a:lnTo>
                  <a:lnTo>
                    <a:pt x="4219" y="441"/>
                  </a:lnTo>
                  <a:lnTo>
                    <a:pt x="3936" y="284"/>
                  </a:lnTo>
                  <a:lnTo>
                    <a:pt x="3589" y="158"/>
                  </a:lnTo>
                  <a:lnTo>
                    <a:pt x="3212" y="63"/>
                  </a:lnTo>
                  <a:lnTo>
                    <a:pt x="2771" y="32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7" name="Google Shape;4377;p43"/>
            <p:cNvSpPr/>
            <p:nvPr/>
          </p:nvSpPr>
          <p:spPr>
            <a:xfrm>
              <a:off x="1371300" y="4218075"/>
              <a:ext cx="154250" cy="42525"/>
            </a:xfrm>
            <a:custGeom>
              <a:avLst/>
              <a:gdLst/>
              <a:ahLst/>
              <a:cxnLst/>
              <a:rect l="l" t="t" r="r" b="b"/>
              <a:pathLst>
                <a:path w="6170" h="1701" extrusionOk="0">
                  <a:moveTo>
                    <a:pt x="346" y="1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5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8" name="Google Shape;4378;p43"/>
            <p:cNvSpPr/>
            <p:nvPr/>
          </p:nvSpPr>
          <p:spPr>
            <a:xfrm>
              <a:off x="1371300" y="4260575"/>
              <a:ext cx="154250" cy="29925"/>
            </a:xfrm>
            <a:custGeom>
              <a:avLst/>
              <a:gdLst/>
              <a:ahLst/>
              <a:cxnLst/>
              <a:rect l="l" t="t" r="r" b="b"/>
              <a:pathLst>
                <a:path w="6170" h="1197" extrusionOk="0">
                  <a:moveTo>
                    <a:pt x="0" y="0"/>
                  </a:moveTo>
                  <a:lnTo>
                    <a:pt x="0" y="1196"/>
                  </a:lnTo>
                  <a:lnTo>
                    <a:pt x="6170" y="1196"/>
                  </a:lnTo>
                  <a:lnTo>
                    <a:pt x="6170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79" name="Google Shape;4379;p43"/>
            <p:cNvSpPr/>
            <p:nvPr/>
          </p:nvSpPr>
          <p:spPr>
            <a:xfrm>
              <a:off x="1331150" y="4380175"/>
              <a:ext cx="154275" cy="42525"/>
            </a:xfrm>
            <a:custGeom>
              <a:avLst/>
              <a:gdLst/>
              <a:ahLst/>
              <a:cxnLst/>
              <a:rect l="l" t="t" r="r" b="b"/>
              <a:pathLst>
                <a:path w="6171" h="1701" extrusionOk="0">
                  <a:moveTo>
                    <a:pt x="316" y="1"/>
                  </a:moveTo>
                  <a:lnTo>
                    <a:pt x="1" y="1701"/>
                  </a:lnTo>
                  <a:lnTo>
                    <a:pt x="6170" y="1701"/>
                  </a:lnTo>
                  <a:lnTo>
                    <a:pt x="582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0" name="Google Shape;4380;p43"/>
            <p:cNvSpPr/>
            <p:nvPr/>
          </p:nvSpPr>
          <p:spPr>
            <a:xfrm>
              <a:off x="1331150" y="4422675"/>
              <a:ext cx="154275" cy="29925"/>
            </a:xfrm>
            <a:custGeom>
              <a:avLst/>
              <a:gdLst/>
              <a:ahLst/>
              <a:cxnLst/>
              <a:rect l="l" t="t" r="r" b="b"/>
              <a:pathLst>
                <a:path w="6171" h="1197" extrusionOk="0">
                  <a:moveTo>
                    <a:pt x="1" y="1"/>
                  </a:moveTo>
                  <a:lnTo>
                    <a:pt x="1" y="1197"/>
                  </a:lnTo>
                  <a:lnTo>
                    <a:pt x="6170" y="1197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1" name="Google Shape;4381;p43"/>
            <p:cNvSpPr/>
            <p:nvPr/>
          </p:nvSpPr>
          <p:spPr>
            <a:xfrm>
              <a:off x="1006950" y="4542300"/>
              <a:ext cx="154250" cy="42500"/>
            </a:xfrm>
            <a:custGeom>
              <a:avLst/>
              <a:gdLst/>
              <a:ahLst/>
              <a:cxnLst/>
              <a:rect l="l" t="t" r="r" b="b"/>
              <a:pathLst>
                <a:path w="6170" h="1700" extrusionOk="0">
                  <a:moveTo>
                    <a:pt x="315" y="0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24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2" name="Google Shape;4382;p43"/>
            <p:cNvSpPr/>
            <p:nvPr/>
          </p:nvSpPr>
          <p:spPr>
            <a:xfrm>
              <a:off x="1006950" y="4584775"/>
              <a:ext cx="154250" cy="29950"/>
            </a:xfrm>
            <a:custGeom>
              <a:avLst/>
              <a:gdLst/>
              <a:ahLst/>
              <a:cxnLst/>
              <a:rect l="l" t="t" r="r" b="b"/>
              <a:pathLst>
                <a:path w="6170" h="1198" extrusionOk="0">
                  <a:moveTo>
                    <a:pt x="0" y="1"/>
                  </a:moveTo>
                  <a:lnTo>
                    <a:pt x="0" y="1197"/>
                  </a:lnTo>
                  <a:lnTo>
                    <a:pt x="6170" y="1197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3" name="Google Shape;4383;p43"/>
            <p:cNvSpPr/>
            <p:nvPr/>
          </p:nvSpPr>
          <p:spPr>
            <a:xfrm>
              <a:off x="1265850" y="4542300"/>
              <a:ext cx="154250" cy="42500"/>
            </a:xfrm>
            <a:custGeom>
              <a:avLst/>
              <a:gdLst/>
              <a:ahLst/>
              <a:cxnLst/>
              <a:rect l="l" t="t" r="r" b="b"/>
              <a:pathLst>
                <a:path w="6170" h="1700" extrusionOk="0">
                  <a:moveTo>
                    <a:pt x="346" y="0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55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4" name="Google Shape;4384;p43"/>
            <p:cNvSpPr/>
            <p:nvPr/>
          </p:nvSpPr>
          <p:spPr>
            <a:xfrm>
              <a:off x="1265850" y="4584775"/>
              <a:ext cx="154250" cy="29950"/>
            </a:xfrm>
            <a:custGeom>
              <a:avLst/>
              <a:gdLst/>
              <a:ahLst/>
              <a:cxnLst/>
              <a:rect l="l" t="t" r="r" b="b"/>
              <a:pathLst>
                <a:path w="6170" h="1198" extrusionOk="0">
                  <a:moveTo>
                    <a:pt x="0" y="1"/>
                  </a:moveTo>
                  <a:lnTo>
                    <a:pt x="0" y="1197"/>
                  </a:lnTo>
                  <a:lnTo>
                    <a:pt x="6170" y="1197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5" name="Google Shape;4385;p43"/>
            <p:cNvSpPr/>
            <p:nvPr/>
          </p:nvSpPr>
          <p:spPr>
            <a:xfrm>
              <a:off x="1101375" y="4214925"/>
              <a:ext cx="155050" cy="42525"/>
            </a:xfrm>
            <a:custGeom>
              <a:avLst/>
              <a:gdLst/>
              <a:ahLst/>
              <a:cxnLst/>
              <a:rect l="l" t="t" r="r" b="b"/>
              <a:pathLst>
                <a:path w="6202" h="1701" extrusionOk="0">
                  <a:moveTo>
                    <a:pt x="347" y="1"/>
                  </a:moveTo>
                  <a:lnTo>
                    <a:pt x="0" y="1700"/>
                  </a:lnTo>
                  <a:lnTo>
                    <a:pt x="6201" y="1700"/>
                  </a:lnTo>
                  <a:lnTo>
                    <a:pt x="5855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6" name="Google Shape;4386;p43"/>
            <p:cNvSpPr/>
            <p:nvPr/>
          </p:nvSpPr>
          <p:spPr>
            <a:xfrm>
              <a:off x="1101375" y="4257425"/>
              <a:ext cx="155050" cy="29925"/>
            </a:xfrm>
            <a:custGeom>
              <a:avLst/>
              <a:gdLst/>
              <a:ahLst/>
              <a:cxnLst/>
              <a:rect l="l" t="t" r="r" b="b"/>
              <a:pathLst>
                <a:path w="6202" h="1197" extrusionOk="0">
                  <a:moveTo>
                    <a:pt x="0" y="0"/>
                  </a:moveTo>
                  <a:lnTo>
                    <a:pt x="0" y="1197"/>
                  </a:lnTo>
                  <a:lnTo>
                    <a:pt x="6201" y="1197"/>
                  </a:lnTo>
                  <a:lnTo>
                    <a:pt x="6201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7" name="Google Shape;4387;p43"/>
            <p:cNvSpPr/>
            <p:nvPr/>
          </p:nvSpPr>
          <p:spPr>
            <a:xfrm>
              <a:off x="1046300" y="4373900"/>
              <a:ext cx="154250" cy="42500"/>
            </a:xfrm>
            <a:custGeom>
              <a:avLst/>
              <a:gdLst/>
              <a:ahLst/>
              <a:cxnLst/>
              <a:rect l="l" t="t" r="r" b="b"/>
              <a:pathLst>
                <a:path w="6170" h="1700" extrusionOk="0">
                  <a:moveTo>
                    <a:pt x="346" y="0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8" name="Google Shape;4388;p43"/>
            <p:cNvSpPr/>
            <p:nvPr/>
          </p:nvSpPr>
          <p:spPr>
            <a:xfrm>
              <a:off x="1046300" y="4416375"/>
              <a:ext cx="154250" cy="30725"/>
            </a:xfrm>
            <a:custGeom>
              <a:avLst/>
              <a:gdLst/>
              <a:ahLst/>
              <a:cxnLst/>
              <a:rect l="l" t="t" r="r" b="b"/>
              <a:pathLst>
                <a:path w="6170" h="1229" extrusionOk="0">
                  <a:moveTo>
                    <a:pt x="0" y="1"/>
                  </a:moveTo>
                  <a:lnTo>
                    <a:pt x="0" y="1228"/>
                  </a:lnTo>
                  <a:lnTo>
                    <a:pt x="6170" y="1228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89" name="Google Shape;4389;p43"/>
            <p:cNvSpPr/>
            <p:nvPr/>
          </p:nvSpPr>
          <p:spPr>
            <a:xfrm>
              <a:off x="1734075" y="33996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0" y="0"/>
                  </a:moveTo>
                  <a:lnTo>
                    <a:pt x="0" y="1448"/>
                  </a:lnTo>
                  <a:lnTo>
                    <a:pt x="32" y="1606"/>
                  </a:lnTo>
                  <a:lnTo>
                    <a:pt x="63" y="1763"/>
                  </a:lnTo>
                  <a:lnTo>
                    <a:pt x="158" y="1889"/>
                  </a:lnTo>
                  <a:lnTo>
                    <a:pt x="283" y="2015"/>
                  </a:lnTo>
                  <a:lnTo>
                    <a:pt x="409" y="2141"/>
                  </a:lnTo>
                  <a:lnTo>
                    <a:pt x="598" y="2267"/>
                  </a:lnTo>
                  <a:lnTo>
                    <a:pt x="1007" y="2487"/>
                  </a:lnTo>
                  <a:lnTo>
                    <a:pt x="1511" y="2644"/>
                  </a:lnTo>
                  <a:lnTo>
                    <a:pt x="2109" y="2802"/>
                  </a:lnTo>
                  <a:lnTo>
                    <a:pt x="2739" y="2865"/>
                  </a:lnTo>
                  <a:lnTo>
                    <a:pt x="3431" y="2896"/>
                  </a:lnTo>
                  <a:lnTo>
                    <a:pt x="4124" y="2865"/>
                  </a:lnTo>
                  <a:lnTo>
                    <a:pt x="4753" y="2802"/>
                  </a:lnTo>
                  <a:lnTo>
                    <a:pt x="5351" y="2644"/>
                  </a:lnTo>
                  <a:lnTo>
                    <a:pt x="5855" y="2487"/>
                  </a:lnTo>
                  <a:lnTo>
                    <a:pt x="6264" y="2267"/>
                  </a:lnTo>
                  <a:lnTo>
                    <a:pt x="6453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99" y="1763"/>
                  </a:lnTo>
                  <a:lnTo>
                    <a:pt x="6831" y="1606"/>
                  </a:lnTo>
                  <a:lnTo>
                    <a:pt x="6862" y="1448"/>
                  </a:lnTo>
                  <a:lnTo>
                    <a:pt x="6862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0" name="Google Shape;4390;p43"/>
            <p:cNvSpPr/>
            <p:nvPr/>
          </p:nvSpPr>
          <p:spPr>
            <a:xfrm>
              <a:off x="1734075" y="33634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3431" y="0"/>
                  </a:moveTo>
                  <a:lnTo>
                    <a:pt x="2739" y="32"/>
                  </a:lnTo>
                  <a:lnTo>
                    <a:pt x="2109" y="126"/>
                  </a:lnTo>
                  <a:lnTo>
                    <a:pt x="1511" y="252"/>
                  </a:lnTo>
                  <a:lnTo>
                    <a:pt x="1007" y="441"/>
                  </a:lnTo>
                  <a:lnTo>
                    <a:pt x="598" y="661"/>
                  </a:lnTo>
                  <a:lnTo>
                    <a:pt x="409" y="756"/>
                  </a:lnTo>
                  <a:lnTo>
                    <a:pt x="283" y="882"/>
                  </a:lnTo>
                  <a:lnTo>
                    <a:pt x="158" y="1039"/>
                  </a:lnTo>
                  <a:lnTo>
                    <a:pt x="63" y="1165"/>
                  </a:lnTo>
                  <a:lnTo>
                    <a:pt x="32" y="1322"/>
                  </a:lnTo>
                  <a:lnTo>
                    <a:pt x="0" y="1448"/>
                  </a:lnTo>
                  <a:lnTo>
                    <a:pt x="32" y="1606"/>
                  </a:lnTo>
                  <a:lnTo>
                    <a:pt x="63" y="1763"/>
                  </a:lnTo>
                  <a:lnTo>
                    <a:pt x="158" y="1889"/>
                  </a:lnTo>
                  <a:lnTo>
                    <a:pt x="283" y="2015"/>
                  </a:lnTo>
                  <a:lnTo>
                    <a:pt x="409" y="2141"/>
                  </a:lnTo>
                  <a:lnTo>
                    <a:pt x="598" y="2267"/>
                  </a:lnTo>
                  <a:lnTo>
                    <a:pt x="1007" y="2487"/>
                  </a:lnTo>
                  <a:lnTo>
                    <a:pt x="1511" y="2644"/>
                  </a:lnTo>
                  <a:lnTo>
                    <a:pt x="2109" y="2802"/>
                  </a:lnTo>
                  <a:lnTo>
                    <a:pt x="2739" y="2865"/>
                  </a:lnTo>
                  <a:lnTo>
                    <a:pt x="3431" y="2896"/>
                  </a:lnTo>
                  <a:lnTo>
                    <a:pt x="4124" y="2865"/>
                  </a:lnTo>
                  <a:lnTo>
                    <a:pt x="4753" y="2802"/>
                  </a:lnTo>
                  <a:lnTo>
                    <a:pt x="5351" y="2644"/>
                  </a:lnTo>
                  <a:lnTo>
                    <a:pt x="5855" y="2487"/>
                  </a:lnTo>
                  <a:lnTo>
                    <a:pt x="6264" y="2267"/>
                  </a:lnTo>
                  <a:lnTo>
                    <a:pt x="6453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99" y="1763"/>
                  </a:lnTo>
                  <a:lnTo>
                    <a:pt x="6831" y="1606"/>
                  </a:lnTo>
                  <a:lnTo>
                    <a:pt x="6862" y="1448"/>
                  </a:lnTo>
                  <a:lnTo>
                    <a:pt x="6831" y="1322"/>
                  </a:lnTo>
                  <a:lnTo>
                    <a:pt x="6799" y="1165"/>
                  </a:lnTo>
                  <a:lnTo>
                    <a:pt x="6705" y="1039"/>
                  </a:lnTo>
                  <a:lnTo>
                    <a:pt x="6579" y="882"/>
                  </a:lnTo>
                  <a:lnTo>
                    <a:pt x="6453" y="756"/>
                  </a:lnTo>
                  <a:lnTo>
                    <a:pt x="6264" y="661"/>
                  </a:lnTo>
                  <a:lnTo>
                    <a:pt x="5855" y="441"/>
                  </a:lnTo>
                  <a:lnTo>
                    <a:pt x="5351" y="252"/>
                  </a:lnTo>
                  <a:lnTo>
                    <a:pt x="4753" y="126"/>
                  </a:lnTo>
                  <a:lnTo>
                    <a:pt x="4124" y="32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1" name="Google Shape;4391;p43"/>
            <p:cNvSpPr/>
            <p:nvPr/>
          </p:nvSpPr>
          <p:spPr>
            <a:xfrm>
              <a:off x="2011075" y="33996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0" y="0"/>
                  </a:moveTo>
                  <a:lnTo>
                    <a:pt x="0" y="1448"/>
                  </a:lnTo>
                  <a:lnTo>
                    <a:pt x="0" y="1606"/>
                  </a:lnTo>
                  <a:lnTo>
                    <a:pt x="63" y="1763"/>
                  </a:lnTo>
                  <a:lnTo>
                    <a:pt x="158" y="1889"/>
                  </a:lnTo>
                  <a:lnTo>
                    <a:pt x="252" y="2015"/>
                  </a:lnTo>
                  <a:lnTo>
                    <a:pt x="409" y="2141"/>
                  </a:lnTo>
                  <a:lnTo>
                    <a:pt x="567" y="2267"/>
                  </a:lnTo>
                  <a:lnTo>
                    <a:pt x="1007" y="2487"/>
                  </a:lnTo>
                  <a:lnTo>
                    <a:pt x="1511" y="2644"/>
                  </a:lnTo>
                  <a:lnTo>
                    <a:pt x="2078" y="2802"/>
                  </a:lnTo>
                  <a:lnTo>
                    <a:pt x="2739" y="2865"/>
                  </a:lnTo>
                  <a:lnTo>
                    <a:pt x="3431" y="2896"/>
                  </a:lnTo>
                  <a:lnTo>
                    <a:pt x="4124" y="2865"/>
                  </a:lnTo>
                  <a:lnTo>
                    <a:pt x="4753" y="2802"/>
                  </a:lnTo>
                  <a:lnTo>
                    <a:pt x="5351" y="2644"/>
                  </a:lnTo>
                  <a:lnTo>
                    <a:pt x="5855" y="2487"/>
                  </a:lnTo>
                  <a:lnTo>
                    <a:pt x="6264" y="2267"/>
                  </a:lnTo>
                  <a:lnTo>
                    <a:pt x="6453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99" y="1763"/>
                  </a:lnTo>
                  <a:lnTo>
                    <a:pt x="6831" y="1606"/>
                  </a:lnTo>
                  <a:lnTo>
                    <a:pt x="6862" y="1448"/>
                  </a:lnTo>
                  <a:lnTo>
                    <a:pt x="6862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2" name="Google Shape;4392;p43"/>
            <p:cNvSpPr/>
            <p:nvPr/>
          </p:nvSpPr>
          <p:spPr>
            <a:xfrm>
              <a:off x="2011075" y="33634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3431" y="0"/>
                  </a:moveTo>
                  <a:lnTo>
                    <a:pt x="2739" y="32"/>
                  </a:lnTo>
                  <a:lnTo>
                    <a:pt x="2078" y="126"/>
                  </a:lnTo>
                  <a:lnTo>
                    <a:pt x="1511" y="252"/>
                  </a:lnTo>
                  <a:lnTo>
                    <a:pt x="1007" y="441"/>
                  </a:lnTo>
                  <a:lnTo>
                    <a:pt x="567" y="661"/>
                  </a:lnTo>
                  <a:lnTo>
                    <a:pt x="409" y="756"/>
                  </a:lnTo>
                  <a:lnTo>
                    <a:pt x="252" y="882"/>
                  </a:lnTo>
                  <a:lnTo>
                    <a:pt x="158" y="1039"/>
                  </a:lnTo>
                  <a:lnTo>
                    <a:pt x="63" y="1165"/>
                  </a:lnTo>
                  <a:lnTo>
                    <a:pt x="0" y="1322"/>
                  </a:lnTo>
                  <a:lnTo>
                    <a:pt x="0" y="1448"/>
                  </a:lnTo>
                  <a:lnTo>
                    <a:pt x="0" y="1606"/>
                  </a:lnTo>
                  <a:lnTo>
                    <a:pt x="63" y="1763"/>
                  </a:lnTo>
                  <a:lnTo>
                    <a:pt x="158" y="1889"/>
                  </a:lnTo>
                  <a:lnTo>
                    <a:pt x="252" y="2015"/>
                  </a:lnTo>
                  <a:lnTo>
                    <a:pt x="409" y="2141"/>
                  </a:lnTo>
                  <a:lnTo>
                    <a:pt x="567" y="2267"/>
                  </a:lnTo>
                  <a:lnTo>
                    <a:pt x="1007" y="2487"/>
                  </a:lnTo>
                  <a:lnTo>
                    <a:pt x="1511" y="2644"/>
                  </a:lnTo>
                  <a:lnTo>
                    <a:pt x="2078" y="2802"/>
                  </a:lnTo>
                  <a:lnTo>
                    <a:pt x="2739" y="2865"/>
                  </a:lnTo>
                  <a:lnTo>
                    <a:pt x="3431" y="2896"/>
                  </a:lnTo>
                  <a:lnTo>
                    <a:pt x="4124" y="2865"/>
                  </a:lnTo>
                  <a:lnTo>
                    <a:pt x="4753" y="2802"/>
                  </a:lnTo>
                  <a:lnTo>
                    <a:pt x="5351" y="2644"/>
                  </a:lnTo>
                  <a:lnTo>
                    <a:pt x="5855" y="2487"/>
                  </a:lnTo>
                  <a:lnTo>
                    <a:pt x="6264" y="2267"/>
                  </a:lnTo>
                  <a:lnTo>
                    <a:pt x="6453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99" y="1763"/>
                  </a:lnTo>
                  <a:lnTo>
                    <a:pt x="6831" y="1606"/>
                  </a:lnTo>
                  <a:lnTo>
                    <a:pt x="6862" y="1448"/>
                  </a:lnTo>
                  <a:lnTo>
                    <a:pt x="6831" y="1322"/>
                  </a:lnTo>
                  <a:lnTo>
                    <a:pt x="6799" y="1165"/>
                  </a:lnTo>
                  <a:lnTo>
                    <a:pt x="6705" y="1039"/>
                  </a:lnTo>
                  <a:lnTo>
                    <a:pt x="6579" y="882"/>
                  </a:lnTo>
                  <a:lnTo>
                    <a:pt x="6453" y="756"/>
                  </a:lnTo>
                  <a:lnTo>
                    <a:pt x="6264" y="661"/>
                  </a:lnTo>
                  <a:lnTo>
                    <a:pt x="5855" y="441"/>
                  </a:lnTo>
                  <a:lnTo>
                    <a:pt x="5351" y="252"/>
                  </a:lnTo>
                  <a:lnTo>
                    <a:pt x="4753" y="126"/>
                  </a:lnTo>
                  <a:lnTo>
                    <a:pt x="4124" y="32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3" name="Google Shape;4393;p43"/>
            <p:cNvSpPr/>
            <p:nvPr/>
          </p:nvSpPr>
          <p:spPr>
            <a:xfrm>
              <a:off x="2047275" y="3219475"/>
              <a:ext cx="171575" cy="72400"/>
            </a:xfrm>
            <a:custGeom>
              <a:avLst/>
              <a:gdLst/>
              <a:ahLst/>
              <a:cxnLst/>
              <a:rect l="l" t="t" r="r" b="b"/>
              <a:pathLst>
                <a:path w="6863" h="2896" extrusionOk="0">
                  <a:moveTo>
                    <a:pt x="0" y="0"/>
                  </a:moveTo>
                  <a:lnTo>
                    <a:pt x="0" y="1448"/>
                  </a:lnTo>
                  <a:lnTo>
                    <a:pt x="0" y="1574"/>
                  </a:lnTo>
                  <a:lnTo>
                    <a:pt x="63" y="1731"/>
                  </a:lnTo>
                  <a:lnTo>
                    <a:pt x="157" y="1857"/>
                  </a:lnTo>
                  <a:lnTo>
                    <a:pt x="252" y="2015"/>
                  </a:lnTo>
                  <a:lnTo>
                    <a:pt x="409" y="2140"/>
                  </a:lnTo>
                  <a:lnTo>
                    <a:pt x="567" y="2235"/>
                  </a:lnTo>
                  <a:lnTo>
                    <a:pt x="1007" y="2455"/>
                  </a:lnTo>
                  <a:lnTo>
                    <a:pt x="1511" y="2644"/>
                  </a:lnTo>
                  <a:lnTo>
                    <a:pt x="2078" y="2770"/>
                  </a:lnTo>
                  <a:lnTo>
                    <a:pt x="2739" y="2864"/>
                  </a:lnTo>
                  <a:lnTo>
                    <a:pt x="3431" y="2896"/>
                  </a:lnTo>
                  <a:lnTo>
                    <a:pt x="4124" y="2864"/>
                  </a:lnTo>
                  <a:lnTo>
                    <a:pt x="4753" y="2770"/>
                  </a:lnTo>
                  <a:lnTo>
                    <a:pt x="5351" y="2644"/>
                  </a:lnTo>
                  <a:lnTo>
                    <a:pt x="5855" y="2455"/>
                  </a:lnTo>
                  <a:lnTo>
                    <a:pt x="6264" y="2235"/>
                  </a:lnTo>
                  <a:lnTo>
                    <a:pt x="6421" y="2140"/>
                  </a:lnTo>
                  <a:lnTo>
                    <a:pt x="6579" y="2015"/>
                  </a:lnTo>
                  <a:lnTo>
                    <a:pt x="6705" y="1857"/>
                  </a:lnTo>
                  <a:lnTo>
                    <a:pt x="6768" y="1731"/>
                  </a:lnTo>
                  <a:lnTo>
                    <a:pt x="6831" y="1574"/>
                  </a:lnTo>
                  <a:lnTo>
                    <a:pt x="6862" y="1448"/>
                  </a:lnTo>
                  <a:lnTo>
                    <a:pt x="6862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4" name="Google Shape;4394;p43"/>
            <p:cNvSpPr/>
            <p:nvPr/>
          </p:nvSpPr>
          <p:spPr>
            <a:xfrm>
              <a:off x="2047275" y="3183275"/>
              <a:ext cx="171575" cy="72400"/>
            </a:xfrm>
            <a:custGeom>
              <a:avLst/>
              <a:gdLst/>
              <a:ahLst/>
              <a:cxnLst/>
              <a:rect l="l" t="t" r="r" b="b"/>
              <a:pathLst>
                <a:path w="6863" h="2896" extrusionOk="0">
                  <a:moveTo>
                    <a:pt x="3431" y="0"/>
                  </a:moveTo>
                  <a:lnTo>
                    <a:pt x="2739" y="32"/>
                  </a:lnTo>
                  <a:lnTo>
                    <a:pt x="2078" y="126"/>
                  </a:lnTo>
                  <a:lnTo>
                    <a:pt x="1511" y="252"/>
                  </a:lnTo>
                  <a:lnTo>
                    <a:pt x="1007" y="409"/>
                  </a:lnTo>
                  <a:lnTo>
                    <a:pt x="567" y="630"/>
                  </a:lnTo>
                  <a:lnTo>
                    <a:pt x="409" y="756"/>
                  </a:lnTo>
                  <a:lnTo>
                    <a:pt x="252" y="881"/>
                  </a:lnTo>
                  <a:lnTo>
                    <a:pt x="157" y="1007"/>
                  </a:lnTo>
                  <a:lnTo>
                    <a:pt x="63" y="1165"/>
                  </a:lnTo>
                  <a:lnTo>
                    <a:pt x="0" y="1291"/>
                  </a:lnTo>
                  <a:lnTo>
                    <a:pt x="0" y="1448"/>
                  </a:lnTo>
                  <a:lnTo>
                    <a:pt x="0" y="1605"/>
                  </a:lnTo>
                  <a:lnTo>
                    <a:pt x="63" y="1731"/>
                  </a:lnTo>
                  <a:lnTo>
                    <a:pt x="157" y="1889"/>
                  </a:lnTo>
                  <a:lnTo>
                    <a:pt x="252" y="2015"/>
                  </a:lnTo>
                  <a:lnTo>
                    <a:pt x="409" y="2141"/>
                  </a:lnTo>
                  <a:lnTo>
                    <a:pt x="567" y="2266"/>
                  </a:lnTo>
                  <a:lnTo>
                    <a:pt x="1007" y="2455"/>
                  </a:lnTo>
                  <a:lnTo>
                    <a:pt x="1511" y="2644"/>
                  </a:lnTo>
                  <a:lnTo>
                    <a:pt x="2078" y="2770"/>
                  </a:lnTo>
                  <a:lnTo>
                    <a:pt x="2739" y="2864"/>
                  </a:lnTo>
                  <a:lnTo>
                    <a:pt x="3431" y="2896"/>
                  </a:lnTo>
                  <a:lnTo>
                    <a:pt x="4124" y="2864"/>
                  </a:lnTo>
                  <a:lnTo>
                    <a:pt x="4753" y="2770"/>
                  </a:lnTo>
                  <a:lnTo>
                    <a:pt x="5351" y="2644"/>
                  </a:lnTo>
                  <a:lnTo>
                    <a:pt x="5855" y="2455"/>
                  </a:lnTo>
                  <a:lnTo>
                    <a:pt x="6264" y="2266"/>
                  </a:lnTo>
                  <a:lnTo>
                    <a:pt x="6421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68" y="1731"/>
                  </a:lnTo>
                  <a:lnTo>
                    <a:pt x="6831" y="1605"/>
                  </a:lnTo>
                  <a:lnTo>
                    <a:pt x="6862" y="1448"/>
                  </a:lnTo>
                  <a:lnTo>
                    <a:pt x="6831" y="1291"/>
                  </a:lnTo>
                  <a:lnTo>
                    <a:pt x="6768" y="1165"/>
                  </a:lnTo>
                  <a:lnTo>
                    <a:pt x="6705" y="1007"/>
                  </a:lnTo>
                  <a:lnTo>
                    <a:pt x="6579" y="881"/>
                  </a:lnTo>
                  <a:lnTo>
                    <a:pt x="6421" y="756"/>
                  </a:lnTo>
                  <a:lnTo>
                    <a:pt x="6264" y="630"/>
                  </a:lnTo>
                  <a:lnTo>
                    <a:pt x="5855" y="409"/>
                  </a:lnTo>
                  <a:lnTo>
                    <a:pt x="5351" y="252"/>
                  </a:lnTo>
                  <a:lnTo>
                    <a:pt x="4753" y="126"/>
                  </a:lnTo>
                  <a:lnTo>
                    <a:pt x="4124" y="32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5" name="Google Shape;4395;p43"/>
            <p:cNvSpPr/>
            <p:nvPr/>
          </p:nvSpPr>
          <p:spPr>
            <a:xfrm>
              <a:off x="1823775" y="4213350"/>
              <a:ext cx="300625" cy="66125"/>
            </a:xfrm>
            <a:custGeom>
              <a:avLst/>
              <a:gdLst/>
              <a:ahLst/>
              <a:cxnLst/>
              <a:rect l="l" t="t" r="r" b="b"/>
              <a:pathLst>
                <a:path w="12025" h="2645" extrusionOk="0">
                  <a:moveTo>
                    <a:pt x="662" y="1"/>
                  </a:moveTo>
                  <a:lnTo>
                    <a:pt x="1" y="2645"/>
                  </a:lnTo>
                  <a:lnTo>
                    <a:pt x="12025" y="2645"/>
                  </a:lnTo>
                  <a:lnTo>
                    <a:pt x="1136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6" name="Google Shape;4396;p43"/>
            <p:cNvSpPr/>
            <p:nvPr/>
          </p:nvSpPr>
          <p:spPr>
            <a:xfrm>
              <a:off x="1823775" y="4279450"/>
              <a:ext cx="300625" cy="47250"/>
            </a:xfrm>
            <a:custGeom>
              <a:avLst/>
              <a:gdLst/>
              <a:ahLst/>
              <a:cxnLst/>
              <a:rect l="l" t="t" r="r" b="b"/>
              <a:pathLst>
                <a:path w="12025" h="1890" extrusionOk="0">
                  <a:moveTo>
                    <a:pt x="1" y="1"/>
                  </a:moveTo>
                  <a:lnTo>
                    <a:pt x="1" y="1889"/>
                  </a:lnTo>
                  <a:lnTo>
                    <a:pt x="12025" y="1889"/>
                  </a:lnTo>
                  <a:lnTo>
                    <a:pt x="12025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7" name="Google Shape;4397;p43"/>
            <p:cNvSpPr/>
            <p:nvPr/>
          </p:nvSpPr>
          <p:spPr>
            <a:xfrm>
              <a:off x="4191650" y="3287150"/>
              <a:ext cx="65350" cy="513875"/>
            </a:xfrm>
            <a:custGeom>
              <a:avLst/>
              <a:gdLst/>
              <a:ahLst/>
              <a:cxnLst/>
              <a:rect l="l" t="t" r="r" b="b"/>
              <a:pathLst>
                <a:path w="2614" h="20555" extrusionOk="0">
                  <a:moveTo>
                    <a:pt x="1322" y="0"/>
                  </a:moveTo>
                  <a:lnTo>
                    <a:pt x="1039" y="32"/>
                  </a:lnTo>
                  <a:lnTo>
                    <a:pt x="787" y="94"/>
                  </a:lnTo>
                  <a:lnTo>
                    <a:pt x="567" y="220"/>
                  </a:lnTo>
                  <a:lnTo>
                    <a:pt x="378" y="378"/>
                  </a:lnTo>
                  <a:lnTo>
                    <a:pt x="221" y="567"/>
                  </a:lnTo>
                  <a:lnTo>
                    <a:pt x="95" y="818"/>
                  </a:lnTo>
                  <a:lnTo>
                    <a:pt x="32" y="1039"/>
                  </a:lnTo>
                  <a:lnTo>
                    <a:pt x="0" y="1322"/>
                  </a:lnTo>
                  <a:lnTo>
                    <a:pt x="0" y="19233"/>
                  </a:lnTo>
                  <a:lnTo>
                    <a:pt x="32" y="19516"/>
                  </a:lnTo>
                  <a:lnTo>
                    <a:pt x="95" y="19736"/>
                  </a:lnTo>
                  <a:lnTo>
                    <a:pt x="221" y="19957"/>
                  </a:lnTo>
                  <a:lnTo>
                    <a:pt x="378" y="20177"/>
                  </a:lnTo>
                  <a:lnTo>
                    <a:pt x="567" y="20334"/>
                  </a:lnTo>
                  <a:lnTo>
                    <a:pt x="787" y="20460"/>
                  </a:lnTo>
                  <a:lnTo>
                    <a:pt x="1039" y="20523"/>
                  </a:lnTo>
                  <a:lnTo>
                    <a:pt x="1322" y="20555"/>
                  </a:lnTo>
                  <a:lnTo>
                    <a:pt x="1574" y="20523"/>
                  </a:lnTo>
                  <a:lnTo>
                    <a:pt x="1826" y="20460"/>
                  </a:lnTo>
                  <a:lnTo>
                    <a:pt x="2046" y="20334"/>
                  </a:lnTo>
                  <a:lnTo>
                    <a:pt x="2235" y="20177"/>
                  </a:lnTo>
                  <a:lnTo>
                    <a:pt x="2393" y="19957"/>
                  </a:lnTo>
                  <a:lnTo>
                    <a:pt x="2519" y="19736"/>
                  </a:lnTo>
                  <a:lnTo>
                    <a:pt x="2582" y="19516"/>
                  </a:lnTo>
                  <a:lnTo>
                    <a:pt x="2613" y="19233"/>
                  </a:lnTo>
                  <a:lnTo>
                    <a:pt x="2613" y="1322"/>
                  </a:lnTo>
                  <a:lnTo>
                    <a:pt x="2582" y="1039"/>
                  </a:lnTo>
                  <a:lnTo>
                    <a:pt x="2519" y="818"/>
                  </a:lnTo>
                  <a:lnTo>
                    <a:pt x="2393" y="567"/>
                  </a:lnTo>
                  <a:lnTo>
                    <a:pt x="2235" y="378"/>
                  </a:lnTo>
                  <a:lnTo>
                    <a:pt x="2046" y="220"/>
                  </a:lnTo>
                  <a:lnTo>
                    <a:pt x="1826" y="94"/>
                  </a:lnTo>
                  <a:lnTo>
                    <a:pt x="1574" y="32"/>
                  </a:lnTo>
                  <a:lnTo>
                    <a:pt x="1322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8" name="Google Shape;4398;p43"/>
            <p:cNvSpPr/>
            <p:nvPr/>
          </p:nvSpPr>
          <p:spPr>
            <a:xfrm>
              <a:off x="4058650" y="3287150"/>
              <a:ext cx="65350" cy="513875"/>
            </a:xfrm>
            <a:custGeom>
              <a:avLst/>
              <a:gdLst/>
              <a:ahLst/>
              <a:cxnLst/>
              <a:rect l="l" t="t" r="r" b="b"/>
              <a:pathLst>
                <a:path w="2614" h="20555" extrusionOk="0">
                  <a:moveTo>
                    <a:pt x="1291" y="0"/>
                  </a:moveTo>
                  <a:lnTo>
                    <a:pt x="1040" y="32"/>
                  </a:lnTo>
                  <a:lnTo>
                    <a:pt x="788" y="94"/>
                  </a:lnTo>
                  <a:lnTo>
                    <a:pt x="567" y="220"/>
                  </a:lnTo>
                  <a:lnTo>
                    <a:pt x="379" y="378"/>
                  </a:lnTo>
                  <a:lnTo>
                    <a:pt x="221" y="567"/>
                  </a:lnTo>
                  <a:lnTo>
                    <a:pt x="95" y="818"/>
                  </a:lnTo>
                  <a:lnTo>
                    <a:pt x="32" y="1039"/>
                  </a:lnTo>
                  <a:lnTo>
                    <a:pt x="1" y="1322"/>
                  </a:lnTo>
                  <a:lnTo>
                    <a:pt x="1" y="19233"/>
                  </a:lnTo>
                  <a:lnTo>
                    <a:pt x="32" y="19516"/>
                  </a:lnTo>
                  <a:lnTo>
                    <a:pt x="95" y="19736"/>
                  </a:lnTo>
                  <a:lnTo>
                    <a:pt x="221" y="19957"/>
                  </a:lnTo>
                  <a:lnTo>
                    <a:pt x="379" y="20177"/>
                  </a:lnTo>
                  <a:lnTo>
                    <a:pt x="567" y="20334"/>
                  </a:lnTo>
                  <a:lnTo>
                    <a:pt x="788" y="20460"/>
                  </a:lnTo>
                  <a:lnTo>
                    <a:pt x="1040" y="20523"/>
                  </a:lnTo>
                  <a:lnTo>
                    <a:pt x="1291" y="20555"/>
                  </a:lnTo>
                  <a:lnTo>
                    <a:pt x="1575" y="20523"/>
                  </a:lnTo>
                  <a:lnTo>
                    <a:pt x="1826" y="20460"/>
                  </a:lnTo>
                  <a:lnTo>
                    <a:pt x="2047" y="20334"/>
                  </a:lnTo>
                  <a:lnTo>
                    <a:pt x="2236" y="20177"/>
                  </a:lnTo>
                  <a:lnTo>
                    <a:pt x="2393" y="19957"/>
                  </a:lnTo>
                  <a:lnTo>
                    <a:pt x="2519" y="19736"/>
                  </a:lnTo>
                  <a:lnTo>
                    <a:pt x="2582" y="19516"/>
                  </a:lnTo>
                  <a:lnTo>
                    <a:pt x="2613" y="19233"/>
                  </a:lnTo>
                  <a:lnTo>
                    <a:pt x="2613" y="1322"/>
                  </a:lnTo>
                  <a:lnTo>
                    <a:pt x="2582" y="1039"/>
                  </a:lnTo>
                  <a:lnTo>
                    <a:pt x="2519" y="818"/>
                  </a:lnTo>
                  <a:lnTo>
                    <a:pt x="2393" y="567"/>
                  </a:lnTo>
                  <a:lnTo>
                    <a:pt x="2236" y="378"/>
                  </a:lnTo>
                  <a:lnTo>
                    <a:pt x="2047" y="220"/>
                  </a:lnTo>
                  <a:lnTo>
                    <a:pt x="1826" y="94"/>
                  </a:lnTo>
                  <a:lnTo>
                    <a:pt x="1575" y="32"/>
                  </a:lnTo>
                  <a:lnTo>
                    <a:pt x="1291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99" name="Google Shape;4399;p43"/>
            <p:cNvSpPr/>
            <p:nvPr/>
          </p:nvSpPr>
          <p:spPr>
            <a:xfrm>
              <a:off x="3984675" y="3395725"/>
              <a:ext cx="346275" cy="81875"/>
            </a:xfrm>
            <a:custGeom>
              <a:avLst/>
              <a:gdLst/>
              <a:ahLst/>
              <a:cxnLst/>
              <a:rect l="l" t="t" r="r" b="b"/>
              <a:pathLst>
                <a:path w="13851" h="3275" extrusionOk="0">
                  <a:moveTo>
                    <a:pt x="2299" y="1"/>
                  </a:moveTo>
                  <a:lnTo>
                    <a:pt x="1921" y="32"/>
                  </a:lnTo>
                  <a:lnTo>
                    <a:pt x="1543" y="95"/>
                  </a:lnTo>
                  <a:lnTo>
                    <a:pt x="1197" y="253"/>
                  </a:lnTo>
                  <a:lnTo>
                    <a:pt x="882" y="442"/>
                  </a:lnTo>
                  <a:lnTo>
                    <a:pt x="599" y="693"/>
                  </a:lnTo>
                  <a:lnTo>
                    <a:pt x="347" y="977"/>
                  </a:lnTo>
                  <a:lnTo>
                    <a:pt x="158" y="1291"/>
                  </a:lnTo>
                  <a:lnTo>
                    <a:pt x="1" y="1638"/>
                  </a:lnTo>
                  <a:lnTo>
                    <a:pt x="158" y="1984"/>
                  </a:lnTo>
                  <a:lnTo>
                    <a:pt x="347" y="2299"/>
                  </a:lnTo>
                  <a:lnTo>
                    <a:pt x="599" y="2582"/>
                  </a:lnTo>
                  <a:lnTo>
                    <a:pt x="882" y="2834"/>
                  </a:lnTo>
                  <a:lnTo>
                    <a:pt x="1197" y="3023"/>
                  </a:lnTo>
                  <a:lnTo>
                    <a:pt x="1543" y="3149"/>
                  </a:lnTo>
                  <a:lnTo>
                    <a:pt x="1921" y="3243"/>
                  </a:lnTo>
                  <a:lnTo>
                    <a:pt x="2299" y="3275"/>
                  </a:lnTo>
                  <a:lnTo>
                    <a:pt x="11553" y="3275"/>
                  </a:lnTo>
                  <a:lnTo>
                    <a:pt x="11931" y="3243"/>
                  </a:lnTo>
                  <a:lnTo>
                    <a:pt x="12309" y="3149"/>
                  </a:lnTo>
                  <a:lnTo>
                    <a:pt x="12655" y="3023"/>
                  </a:lnTo>
                  <a:lnTo>
                    <a:pt x="12970" y="2834"/>
                  </a:lnTo>
                  <a:lnTo>
                    <a:pt x="13253" y="2582"/>
                  </a:lnTo>
                  <a:lnTo>
                    <a:pt x="13505" y="2299"/>
                  </a:lnTo>
                  <a:lnTo>
                    <a:pt x="13694" y="1984"/>
                  </a:lnTo>
                  <a:lnTo>
                    <a:pt x="13851" y="1638"/>
                  </a:lnTo>
                  <a:lnTo>
                    <a:pt x="13694" y="1291"/>
                  </a:lnTo>
                  <a:lnTo>
                    <a:pt x="13505" y="977"/>
                  </a:lnTo>
                  <a:lnTo>
                    <a:pt x="13253" y="693"/>
                  </a:lnTo>
                  <a:lnTo>
                    <a:pt x="12970" y="442"/>
                  </a:lnTo>
                  <a:lnTo>
                    <a:pt x="12655" y="253"/>
                  </a:lnTo>
                  <a:lnTo>
                    <a:pt x="12309" y="95"/>
                  </a:lnTo>
                  <a:lnTo>
                    <a:pt x="11931" y="32"/>
                  </a:lnTo>
                  <a:lnTo>
                    <a:pt x="11553" y="1"/>
                  </a:lnTo>
                  <a:close/>
                </a:path>
              </a:pathLst>
            </a:custGeom>
            <a:solidFill>
              <a:srgbClr val="737A7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0" name="Google Shape;4400;p43"/>
            <p:cNvSpPr/>
            <p:nvPr/>
          </p:nvSpPr>
          <p:spPr>
            <a:xfrm>
              <a:off x="4579600" y="2860625"/>
              <a:ext cx="699600" cy="760200"/>
            </a:xfrm>
            <a:custGeom>
              <a:avLst/>
              <a:gdLst/>
              <a:ahLst/>
              <a:cxnLst/>
              <a:rect l="l" t="t" r="r" b="b"/>
              <a:pathLst>
                <a:path w="27984" h="30408" extrusionOk="0">
                  <a:moveTo>
                    <a:pt x="22444" y="1669"/>
                  </a:moveTo>
                  <a:lnTo>
                    <a:pt x="26221" y="28739"/>
                  </a:lnTo>
                  <a:lnTo>
                    <a:pt x="1669" y="28739"/>
                  </a:lnTo>
                  <a:lnTo>
                    <a:pt x="1669" y="1669"/>
                  </a:lnTo>
                  <a:close/>
                  <a:moveTo>
                    <a:pt x="662" y="0"/>
                  </a:moveTo>
                  <a:lnTo>
                    <a:pt x="504" y="63"/>
                  </a:lnTo>
                  <a:lnTo>
                    <a:pt x="378" y="126"/>
                  </a:lnTo>
                  <a:lnTo>
                    <a:pt x="253" y="221"/>
                  </a:lnTo>
                  <a:lnTo>
                    <a:pt x="158" y="347"/>
                  </a:lnTo>
                  <a:lnTo>
                    <a:pt x="64" y="504"/>
                  </a:lnTo>
                  <a:lnTo>
                    <a:pt x="32" y="661"/>
                  </a:lnTo>
                  <a:lnTo>
                    <a:pt x="1" y="819"/>
                  </a:lnTo>
                  <a:lnTo>
                    <a:pt x="1" y="29589"/>
                  </a:lnTo>
                  <a:lnTo>
                    <a:pt x="32" y="29746"/>
                  </a:lnTo>
                  <a:lnTo>
                    <a:pt x="64" y="29904"/>
                  </a:lnTo>
                  <a:lnTo>
                    <a:pt x="127" y="30030"/>
                  </a:lnTo>
                  <a:lnTo>
                    <a:pt x="221" y="30156"/>
                  </a:lnTo>
                  <a:lnTo>
                    <a:pt x="253" y="30156"/>
                  </a:lnTo>
                  <a:lnTo>
                    <a:pt x="284" y="30187"/>
                  </a:lnTo>
                  <a:lnTo>
                    <a:pt x="378" y="30281"/>
                  </a:lnTo>
                  <a:lnTo>
                    <a:pt x="504" y="30344"/>
                  </a:lnTo>
                  <a:lnTo>
                    <a:pt x="662" y="30407"/>
                  </a:lnTo>
                  <a:lnTo>
                    <a:pt x="27166" y="30407"/>
                  </a:lnTo>
                  <a:lnTo>
                    <a:pt x="27354" y="30376"/>
                  </a:lnTo>
                  <a:lnTo>
                    <a:pt x="27543" y="30313"/>
                  </a:lnTo>
                  <a:lnTo>
                    <a:pt x="27701" y="30219"/>
                  </a:lnTo>
                  <a:lnTo>
                    <a:pt x="27795" y="30093"/>
                  </a:lnTo>
                  <a:lnTo>
                    <a:pt x="27890" y="29935"/>
                  </a:lnTo>
                  <a:lnTo>
                    <a:pt x="27952" y="29746"/>
                  </a:lnTo>
                  <a:lnTo>
                    <a:pt x="27984" y="29557"/>
                  </a:lnTo>
                  <a:lnTo>
                    <a:pt x="27952" y="29369"/>
                  </a:lnTo>
                  <a:lnTo>
                    <a:pt x="23955" y="598"/>
                  </a:lnTo>
                  <a:lnTo>
                    <a:pt x="23923" y="473"/>
                  </a:lnTo>
                  <a:lnTo>
                    <a:pt x="23860" y="347"/>
                  </a:lnTo>
                  <a:lnTo>
                    <a:pt x="23766" y="252"/>
                  </a:lnTo>
                  <a:lnTo>
                    <a:pt x="23672" y="158"/>
                  </a:lnTo>
                  <a:lnTo>
                    <a:pt x="23546" y="95"/>
                  </a:lnTo>
                  <a:lnTo>
                    <a:pt x="23420" y="32"/>
                  </a:lnTo>
                  <a:lnTo>
                    <a:pt x="23294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1" name="Google Shape;4401;p43"/>
            <p:cNvSpPr/>
            <p:nvPr/>
          </p:nvSpPr>
          <p:spPr>
            <a:xfrm>
              <a:off x="4600075" y="2881075"/>
              <a:ext cx="658675" cy="719275"/>
            </a:xfrm>
            <a:custGeom>
              <a:avLst/>
              <a:gdLst/>
              <a:ahLst/>
              <a:cxnLst/>
              <a:rect l="l" t="t" r="r" b="b"/>
              <a:pathLst>
                <a:path w="26347" h="28771" extrusionOk="0">
                  <a:moveTo>
                    <a:pt x="0" y="1"/>
                  </a:moveTo>
                  <a:lnTo>
                    <a:pt x="0" y="28771"/>
                  </a:lnTo>
                  <a:lnTo>
                    <a:pt x="26347" y="28771"/>
                  </a:lnTo>
                  <a:lnTo>
                    <a:pt x="22349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2" name="Google Shape;4402;p43"/>
            <p:cNvSpPr/>
            <p:nvPr/>
          </p:nvSpPr>
          <p:spPr>
            <a:xfrm>
              <a:off x="4644125" y="3110075"/>
              <a:ext cx="508400" cy="18925"/>
            </a:xfrm>
            <a:custGeom>
              <a:avLst/>
              <a:gdLst/>
              <a:ahLst/>
              <a:cxnLst/>
              <a:rect l="l" t="t" r="r" b="b"/>
              <a:pathLst>
                <a:path w="20336" h="757" extrusionOk="0">
                  <a:moveTo>
                    <a:pt x="253" y="1"/>
                  </a:moveTo>
                  <a:lnTo>
                    <a:pt x="127" y="95"/>
                  </a:lnTo>
                  <a:lnTo>
                    <a:pt x="32" y="221"/>
                  </a:lnTo>
                  <a:lnTo>
                    <a:pt x="1" y="378"/>
                  </a:lnTo>
                  <a:lnTo>
                    <a:pt x="32" y="504"/>
                  </a:lnTo>
                  <a:lnTo>
                    <a:pt x="127" y="630"/>
                  </a:lnTo>
                  <a:lnTo>
                    <a:pt x="253" y="725"/>
                  </a:lnTo>
                  <a:lnTo>
                    <a:pt x="379" y="756"/>
                  </a:lnTo>
                  <a:lnTo>
                    <a:pt x="19926" y="756"/>
                  </a:lnTo>
                  <a:lnTo>
                    <a:pt x="20083" y="725"/>
                  </a:lnTo>
                  <a:lnTo>
                    <a:pt x="20209" y="630"/>
                  </a:lnTo>
                  <a:lnTo>
                    <a:pt x="20304" y="504"/>
                  </a:lnTo>
                  <a:lnTo>
                    <a:pt x="20335" y="378"/>
                  </a:lnTo>
                  <a:lnTo>
                    <a:pt x="20304" y="221"/>
                  </a:lnTo>
                  <a:lnTo>
                    <a:pt x="20209" y="95"/>
                  </a:lnTo>
                  <a:lnTo>
                    <a:pt x="20083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3" name="Google Shape;4403;p43"/>
            <p:cNvSpPr/>
            <p:nvPr/>
          </p:nvSpPr>
          <p:spPr>
            <a:xfrm>
              <a:off x="4644125" y="3192700"/>
              <a:ext cx="508400" cy="19700"/>
            </a:xfrm>
            <a:custGeom>
              <a:avLst/>
              <a:gdLst/>
              <a:ahLst/>
              <a:cxnLst/>
              <a:rect l="l" t="t" r="r" b="b"/>
              <a:pathLst>
                <a:path w="20336" h="788" extrusionOk="0">
                  <a:moveTo>
                    <a:pt x="379" y="1"/>
                  </a:moveTo>
                  <a:lnTo>
                    <a:pt x="253" y="32"/>
                  </a:lnTo>
                  <a:lnTo>
                    <a:pt x="127" y="127"/>
                  </a:lnTo>
                  <a:lnTo>
                    <a:pt x="32" y="253"/>
                  </a:lnTo>
                  <a:lnTo>
                    <a:pt x="1" y="379"/>
                  </a:lnTo>
                  <a:lnTo>
                    <a:pt x="32" y="536"/>
                  </a:lnTo>
                  <a:lnTo>
                    <a:pt x="127" y="662"/>
                  </a:lnTo>
                  <a:lnTo>
                    <a:pt x="253" y="756"/>
                  </a:lnTo>
                  <a:lnTo>
                    <a:pt x="379" y="788"/>
                  </a:lnTo>
                  <a:lnTo>
                    <a:pt x="19926" y="788"/>
                  </a:lnTo>
                  <a:lnTo>
                    <a:pt x="20083" y="756"/>
                  </a:lnTo>
                  <a:lnTo>
                    <a:pt x="20209" y="662"/>
                  </a:lnTo>
                  <a:lnTo>
                    <a:pt x="20304" y="536"/>
                  </a:lnTo>
                  <a:lnTo>
                    <a:pt x="20335" y="379"/>
                  </a:lnTo>
                  <a:lnTo>
                    <a:pt x="20304" y="253"/>
                  </a:lnTo>
                  <a:lnTo>
                    <a:pt x="20209" y="127"/>
                  </a:lnTo>
                  <a:lnTo>
                    <a:pt x="20083" y="32"/>
                  </a:lnTo>
                  <a:lnTo>
                    <a:pt x="19926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4" name="Google Shape;4404;p43"/>
            <p:cNvSpPr/>
            <p:nvPr/>
          </p:nvSpPr>
          <p:spPr>
            <a:xfrm>
              <a:off x="4644125" y="3276125"/>
              <a:ext cx="508400" cy="18900"/>
            </a:xfrm>
            <a:custGeom>
              <a:avLst/>
              <a:gdLst/>
              <a:ahLst/>
              <a:cxnLst/>
              <a:rect l="l" t="t" r="r" b="b"/>
              <a:pathLst>
                <a:path w="20336" h="756" extrusionOk="0">
                  <a:moveTo>
                    <a:pt x="379" y="0"/>
                  </a:moveTo>
                  <a:lnTo>
                    <a:pt x="253" y="32"/>
                  </a:lnTo>
                  <a:lnTo>
                    <a:pt x="127" y="126"/>
                  </a:lnTo>
                  <a:lnTo>
                    <a:pt x="32" y="252"/>
                  </a:lnTo>
                  <a:lnTo>
                    <a:pt x="1" y="378"/>
                  </a:lnTo>
                  <a:lnTo>
                    <a:pt x="32" y="535"/>
                  </a:lnTo>
                  <a:lnTo>
                    <a:pt x="127" y="661"/>
                  </a:lnTo>
                  <a:lnTo>
                    <a:pt x="253" y="756"/>
                  </a:lnTo>
                  <a:lnTo>
                    <a:pt x="20083" y="756"/>
                  </a:lnTo>
                  <a:lnTo>
                    <a:pt x="20209" y="661"/>
                  </a:lnTo>
                  <a:lnTo>
                    <a:pt x="20304" y="535"/>
                  </a:lnTo>
                  <a:lnTo>
                    <a:pt x="20335" y="378"/>
                  </a:lnTo>
                  <a:lnTo>
                    <a:pt x="20304" y="252"/>
                  </a:lnTo>
                  <a:lnTo>
                    <a:pt x="20209" y="126"/>
                  </a:lnTo>
                  <a:lnTo>
                    <a:pt x="20083" y="32"/>
                  </a:lnTo>
                  <a:lnTo>
                    <a:pt x="19926" y="0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5" name="Google Shape;4405;p43"/>
            <p:cNvSpPr/>
            <p:nvPr/>
          </p:nvSpPr>
          <p:spPr>
            <a:xfrm>
              <a:off x="5019500" y="3368975"/>
              <a:ext cx="165275" cy="165275"/>
            </a:xfrm>
            <a:custGeom>
              <a:avLst/>
              <a:gdLst/>
              <a:ahLst/>
              <a:cxnLst/>
              <a:rect l="l" t="t" r="r" b="b"/>
              <a:pathLst>
                <a:path w="6611" h="6611" extrusionOk="0">
                  <a:moveTo>
                    <a:pt x="3306" y="1"/>
                  </a:moveTo>
                  <a:lnTo>
                    <a:pt x="2959" y="32"/>
                  </a:lnTo>
                  <a:lnTo>
                    <a:pt x="2645" y="64"/>
                  </a:lnTo>
                  <a:lnTo>
                    <a:pt x="2330" y="158"/>
                  </a:lnTo>
                  <a:lnTo>
                    <a:pt x="2015" y="252"/>
                  </a:lnTo>
                  <a:lnTo>
                    <a:pt x="1732" y="410"/>
                  </a:lnTo>
                  <a:lnTo>
                    <a:pt x="1448" y="567"/>
                  </a:lnTo>
                  <a:lnTo>
                    <a:pt x="1197" y="756"/>
                  </a:lnTo>
                  <a:lnTo>
                    <a:pt x="976" y="976"/>
                  </a:lnTo>
                  <a:lnTo>
                    <a:pt x="756" y="1197"/>
                  </a:lnTo>
                  <a:lnTo>
                    <a:pt x="567" y="1449"/>
                  </a:lnTo>
                  <a:lnTo>
                    <a:pt x="410" y="1732"/>
                  </a:lnTo>
                  <a:lnTo>
                    <a:pt x="252" y="2015"/>
                  </a:lnTo>
                  <a:lnTo>
                    <a:pt x="158" y="2330"/>
                  </a:lnTo>
                  <a:lnTo>
                    <a:pt x="63" y="2645"/>
                  </a:lnTo>
                  <a:lnTo>
                    <a:pt x="0" y="2960"/>
                  </a:lnTo>
                  <a:lnTo>
                    <a:pt x="0" y="3306"/>
                  </a:lnTo>
                  <a:lnTo>
                    <a:pt x="0" y="3652"/>
                  </a:lnTo>
                  <a:lnTo>
                    <a:pt x="63" y="3967"/>
                  </a:lnTo>
                  <a:lnTo>
                    <a:pt x="158" y="4282"/>
                  </a:lnTo>
                  <a:lnTo>
                    <a:pt x="252" y="4596"/>
                  </a:lnTo>
                  <a:lnTo>
                    <a:pt x="410" y="4880"/>
                  </a:lnTo>
                  <a:lnTo>
                    <a:pt x="567" y="5163"/>
                  </a:lnTo>
                  <a:lnTo>
                    <a:pt x="756" y="5415"/>
                  </a:lnTo>
                  <a:lnTo>
                    <a:pt x="976" y="5635"/>
                  </a:lnTo>
                  <a:lnTo>
                    <a:pt x="1197" y="5855"/>
                  </a:lnTo>
                  <a:lnTo>
                    <a:pt x="1448" y="6044"/>
                  </a:lnTo>
                  <a:lnTo>
                    <a:pt x="1732" y="6202"/>
                  </a:lnTo>
                  <a:lnTo>
                    <a:pt x="2015" y="6359"/>
                  </a:lnTo>
                  <a:lnTo>
                    <a:pt x="2330" y="6454"/>
                  </a:lnTo>
                  <a:lnTo>
                    <a:pt x="2645" y="6548"/>
                  </a:lnTo>
                  <a:lnTo>
                    <a:pt x="2959" y="6579"/>
                  </a:lnTo>
                  <a:lnTo>
                    <a:pt x="3306" y="6611"/>
                  </a:lnTo>
                  <a:lnTo>
                    <a:pt x="3652" y="6579"/>
                  </a:lnTo>
                  <a:lnTo>
                    <a:pt x="3967" y="6548"/>
                  </a:lnTo>
                  <a:lnTo>
                    <a:pt x="4281" y="6454"/>
                  </a:lnTo>
                  <a:lnTo>
                    <a:pt x="4596" y="6359"/>
                  </a:lnTo>
                  <a:lnTo>
                    <a:pt x="4879" y="6202"/>
                  </a:lnTo>
                  <a:lnTo>
                    <a:pt x="5131" y="6044"/>
                  </a:lnTo>
                  <a:lnTo>
                    <a:pt x="5415" y="5855"/>
                  </a:lnTo>
                  <a:lnTo>
                    <a:pt x="5635" y="5635"/>
                  </a:lnTo>
                  <a:lnTo>
                    <a:pt x="5855" y="5415"/>
                  </a:lnTo>
                  <a:lnTo>
                    <a:pt x="6044" y="5163"/>
                  </a:lnTo>
                  <a:lnTo>
                    <a:pt x="6201" y="4880"/>
                  </a:lnTo>
                  <a:lnTo>
                    <a:pt x="6327" y="4596"/>
                  </a:lnTo>
                  <a:lnTo>
                    <a:pt x="6453" y="4282"/>
                  </a:lnTo>
                  <a:lnTo>
                    <a:pt x="6548" y="3967"/>
                  </a:lnTo>
                  <a:lnTo>
                    <a:pt x="6579" y="3652"/>
                  </a:lnTo>
                  <a:lnTo>
                    <a:pt x="6611" y="3306"/>
                  </a:lnTo>
                  <a:lnTo>
                    <a:pt x="6579" y="2960"/>
                  </a:lnTo>
                  <a:lnTo>
                    <a:pt x="6548" y="2645"/>
                  </a:lnTo>
                  <a:lnTo>
                    <a:pt x="6453" y="2330"/>
                  </a:lnTo>
                  <a:lnTo>
                    <a:pt x="6327" y="2015"/>
                  </a:lnTo>
                  <a:lnTo>
                    <a:pt x="6201" y="1732"/>
                  </a:lnTo>
                  <a:lnTo>
                    <a:pt x="6044" y="1449"/>
                  </a:lnTo>
                  <a:lnTo>
                    <a:pt x="5855" y="1197"/>
                  </a:lnTo>
                  <a:lnTo>
                    <a:pt x="5635" y="976"/>
                  </a:lnTo>
                  <a:lnTo>
                    <a:pt x="5415" y="756"/>
                  </a:lnTo>
                  <a:lnTo>
                    <a:pt x="5131" y="567"/>
                  </a:lnTo>
                  <a:lnTo>
                    <a:pt x="4879" y="410"/>
                  </a:lnTo>
                  <a:lnTo>
                    <a:pt x="4596" y="252"/>
                  </a:lnTo>
                  <a:lnTo>
                    <a:pt x="4281" y="158"/>
                  </a:lnTo>
                  <a:lnTo>
                    <a:pt x="3967" y="64"/>
                  </a:lnTo>
                  <a:lnTo>
                    <a:pt x="3652" y="32"/>
                  </a:lnTo>
                  <a:lnTo>
                    <a:pt x="330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6" name="Google Shape;4406;p43"/>
            <p:cNvSpPr/>
            <p:nvPr/>
          </p:nvSpPr>
          <p:spPr>
            <a:xfrm>
              <a:off x="5042325" y="3391800"/>
              <a:ext cx="119625" cy="119650"/>
            </a:xfrm>
            <a:custGeom>
              <a:avLst/>
              <a:gdLst/>
              <a:ahLst/>
              <a:cxnLst/>
              <a:rect l="l" t="t" r="r" b="b"/>
              <a:pathLst>
                <a:path w="4785" h="4786" extrusionOk="0">
                  <a:moveTo>
                    <a:pt x="2141" y="1"/>
                  </a:moveTo>
                  <a:lnTo>
                    <a:pt x="1889" y="32"/>
                  </a:lnTo>
                  <a:lnTo>
                    <a:pt x="1669" y="95"/>
                  </a:lnTo>
                  <a:lnTo>
                    <a:pt x="1448" y="189"/>
                  </a:lnTo>
                  <a:lnTo>
                    <a:pt x="1228" y="284"/>
                  </a:lnTo>
                  <a:lnTo>
                    <a:pt x="1039" y="410"/>
                  </a:lnTo>
                  <a:lnTo>
                    <a:pt x="850" y="536"/>
                  </a:lnTo>
                  <a:lnTo>
                    <a:pt x="693" y="693"/>
                  </a:lnTo>
                  <a:lnTo>
                    <a:pt x="535" y="850"/>
                  </a:lnTo>
                  <a:lnTo>
                    <a:pt x="410" y="1039"/>
                  </a:lnTo>
                  <a:lnTo>
                    <a:pt x="284" y="1260"/>
                  </a:lnTo>
                  <a:lnTo>
                    <a:pt x="189" y="1448"/>
                  </a:lnTo>
                  <a:lnTo>
                    <a:pt x="95" y="1669"/>
                  </a:lnTo>
                  <a:lnTo>
                    <a:pt x="32" y="1921"/>
                  </a:lnTo>
                  <a:lnTo>
                    <a:pt x="0" y="2141"/>
                  </a:lnTo>
                  <a:lnTo>
                    <a:pt x="0" y="2393"/>
                  </a:lnTo>
                  <a:lnTo>
                    <a:pt x="0" y="2645"/>
                  </a:lnTo>
                  <a:lnTo>
                    <a:pt x="32" y="2865"/>
                  </a:lnTo>
                  <a:lnTo>
                    <a:pt x="95" y="3117"/>
                  </a:lnTo>
                  <a:lnTo>
                    <a:pt x="189" y="3337"/>
                  </a:lnTo>
                  <a:lnTo>
                    <a:pt x="284" y="3526"/>
                  </a:lnTo>
                  <a:lnTo>
                    <a:pt x="410" y="3746"/>
                  </a:lnTo>
                  <a:lnTo>
                    <a:pt x="535" y="3904"/>
                  </a:lnTo>
                  <a:lnTo>
                    <a:pt x="693" y="4093"/>
                  </a:lnTo>
                  <a:lnTo>
                    <a:pt x="850" y="4250"/>
                  </a:lnTo>
                  <a:lnTo>
                    <a:pt x="1039" y="4376"/>
                  </a:lnTo>
                  <a:lnTo>
                    <a:pt x="1228" y="4502"/>
                  </a:lnTo>
                  <a:lnTo>
                    <a:pt x="1448" y="4596"/>
                  </a:lnTo>
                  <a:lnTo>
                    <a:pt x="1669" y="4691"/>
                  </a:lnTo>
                  <a:lnTo>
                    <a:pt x="1889" y="4754"/>
                  </a:lnTo>
                  <a:lnTo>
                    <a:pt x="2141" y="4785"/>
                  </a:lnTo>
                  <a:lnTo>
                    <a:pt x="2644" y="4785"/>
                  </a:lnTo>
                  <a:lnTo>
                    <a:pt x="2865" y="4754"/>
                  </a:lnTo>
                  <a:lnTo>
                    <a:pt x="3085" y="4691"/>
                  </a:lnTo>
                  <a:lnTo>
                    <a:pt x="3337" y="4596"/>
                  </a:lnTo>
                  <a:lnTo>
                    <a:pt x="3526" y="4502"/>
                  </a:lnTo>
                  <a:lnTo>
                    <a:pt x="3715" y="4376"/>
                  </a:lnTo>
                  <a:lnTo>
                    <a:pt x="3903" y="4250"/>
                  </a:lnTo>
                  <a:lnTo>
                    <a:pt x="4092" y="4093"/>
                  </a:lnTo>
                  <a:lnTo>
                    <a:pt x="4250" y="3904"/>
                  </a:lnTo>
                  <a:lnTo>
                    <a:pt x="4376" y="3746"/>
                  </a:lnTo>
                  <a:lnTo>
                    <a:pt x="4502" y="3526"/>
                  </a:lnTo>
                  <a:lnTo>
                    <a:pt x="4596" y="3337"/>
                  </a:lnTo>
                  <a:lnTo>
                    <a:pt x="4690" y="3117"/>
                  </a:lnTo>
                  <a:lnTo>
                    <a:pt x="4753" y="2865"/>
                  </a:lnTo>
                  <a:lnTo>
                    <a:pt x="4785" y="2645"/>
                  </a:lnTo>
                  <a:lnTo>
                    <a:pt x="4785" y="2393"/>
                  </a:lnTo>
                  <a:lnTo>
                    <a:pt x="4785" y="2141"/>
                  </a:lnTo>
                  <a:lnTo>
                    <a:pt x="4753" y="1921"/>
                  </a:lnTo>
                  <a:lnTo>
                    <a:pt x="4690" y="1669"/>
                  </a:lnTo>
                  <a:lnTo>
                    <a:pt x="4596" y="1448"/>
                  </a:lnTo>
                  <a:lnTo>
                    <a:pt x="4502" y="1260"/>
                  </a:lnTo>
                  <a:lnTo>
                    <a:pt x="4376" y="1039"/>
                  </a:lnTo>
                  <a:lnTo>
                    <a:pt x="4250" y="850"/>
                  </a:lnTo>
                  <a:lnTo>
                    <a:pt x="4092" y="693"/>
                  </a:lnTo>
                  <a:lnTo>
                    <a:pt x="3903" y="536"/>
                  </a:lnTo>
                  <a:lnTo>
                    <a:pt x="3715" y="410"/>
                  </a:lnTo>
                  <a:lnTo>
                    <a:pt x="3526" y="284"/>
                  </a:lnTo>
                  <a:lnTo>
                    <a:pt x="3337" y="189"/>
                  </a:lnTo>
                  <a:lnTo>
                    <a:pt x="3085" y="95"/>
                  </a:lnTo>
                  <a:lnTo>
                    <a:pt x="2865" y="32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7" name="Google Shape;4407;p43"/>
            <p:cNvSpPr/>
            <p:nvPr/>
          </p:nvSpPr>
          <p:spPr>
            <a:xfrm>
              <a:off x="4832200" y="3368975"/>
              <a:ext cx="164500" cy="165275"/>
            </a:xfrm>
            <a:custGeom>
              <a:avLst/>
              <a:gdLst/>
              <a:ahLst/>
              <a:cxnLst/>
              <a:rect l="l" t="t" r="r" b="b"/>
              <a:pathLst>
                <a:path w="6580" h="6611" extrusionOk="0">
                  <a:moveTo>
                    <a:pt x="3275" y="1"/>
                  </a:moveTo>
                  <a:lnTo>
                    <a:pt x="2960" y="32"/>
                  </a:lnTo>
                  <a:lnTo>
                    <a:pt x="2613" y="64"/>
                  </a:lnTo>
                  <a:lnTo>
                    <a:pt x="2299" y="158"/>
                  </a:lnTo>
                  <a:lnTo>
                    <a:pt x="2015" y="252"/>
                  </a:lnTo>
                  <a:lnTo>
                    <a:pt x="1701" y="410"/>
                  </a:lnTo>
                  <a:lnTo>
                    <a:pt x="1449" y="567"/>
                  </a:lnTo>
                  <a:lnTo>
                    <a:pt x="1197" y="756"/>
                  </a:lnTo>
                  <a:lnTo>
                    <a:pt x="945" y="976"/>
                  </a:lnTo>
                  <a:lnTo>
                    <a:pt x="756" y="1197"/>
                  </a:lnTo>
                  <a:lnTo>
                    <a:pt x="567" y="1449"/>
                  </a:lnTo>
                  <a:lnTo>
                    <a:pt x="379" y="1732"/>
                  </a:lnTo>
                  <a:lnTo>
                    <a:pt x="253" y="2015"/>
                  </a:lnTo>
                  <a:lnTo>
                    <a:pt x="127" y="2330"/>
                  </a:lnTo>
                  <a:lnTo>
                    <a:pt x="64" y="2645"/>
                  </a:lnTo>
                  <a:lnTo>
                    <a:pt x="1" y="2960"/>
                  </a:lnTo>
                  <a:lnTo>
                    <a:pt x="1" y="3306"/>
                  </a:lnTo>
                  <a:lnTo>
                    <a:pt x="1" y="3652"/>
                  </a:lnTo>
                  <a:lnTo>
                    <a:pt x="64" y="3967"/>
                  </a:lnTo>
                  <a:lnTo>
                    <a:pt x="127" y="4282"/>
                  </a:lnTo>
                  <a:lnTo>
                    <a:pt x="253" y="4596"/>
                  </a:lnTo>
                  <a:lnTo>
                    <a:pt x="379" y="4880"/>
                  </a:lnTo>
                  <a:lnTo>
                    <a:pt x="567" y="5163"/>
                  </a:lnTo>
                  <a:lnTo>
                    <a:pt x="756" y="5415"/>
                  </a:lnTo>
                  <a:lnTo>
                    <a:pt x="945" y="5635"/>
                  </a:lnTo>
                  <a:lnTo>
                    <a:pt x="1197" y="5855"/>
                  </a:lnTo>
                  <a:lnTo>
                    <a:pt x="1449" y="6044"/>
                  </a:lnTo>
                  <a:lnTo>
                    <a:pt x="1701" y="6202"/>
                  </a:lnTo>
                  <a:lnTo>
                    <a:pt x="2015" y="6359"/>
                  </a:lnTo>
                  <a:lnTo>
                    <a:pt x="2299" y="6454"/>
                  </a:lnTo>
                  <a:lnTo>
                    <a:pt x="2613" y="6548"/>
                  </a:lnTo>
                  <a:lnTo>
                    <a:pt x="2960" y="6579"/>
                  </a:lnTo>
                  <a:lnTo>
                    <a:pt x="3275" y="6611"/>
                  </a:lnTo>
                  <a:lnTo>
                    <a:pt x="3621" y="6579"/>
                  </a:lnTo>
                  <a:lnTo>
                    <a:pt x="3967" y="6548"/>
                  </a:lnTo>
                  <a:lnTo>
                    <a:pt x="4282" y="6454"/>
                  </a:lnTo>
                  <a:lnTo>
                    <a:pt x="4565" y="6359"/>
                  </a:lnTo>
                  <a:lnTo>
                    <a:pt x="4848" y="6202"/>
                  </a:lnTo>
                  <a:lnTo>
                    <a:pt x="5132" y="6044"/>
                  </a:lnTo>
                  <a:lnTo>
                    <a:pt x="5383" y="5855"/>
                  </a:lnTo>
                  <a:lnTo>
                    <a:pt x="5635" y="5635"/>
                  </a:lnTo>
                  <a:lnTo>
                    <a:pt x="5824" y="5415"/>
                  </a:lnTo>
                  <a:lnTo>
                    <a:pt x="6013" y="5163"/>
                  </a:lnTo>
                  <a:lnTo>
                    <a:pt x="6202" y="4880"/>
                  </a:lnTo>
                  <a:lnTo>
                    <a:pt x="6328" y="4596"/>
                  </a:lnTo>
                  <a:lnTo>
                    <a:pt x="6454" y="4282"/>
                  </a:lnTo>
                  <a:lnTo>
                    <a:pt x="6517" y="3967"/>
                  </a:lnTo>
                  <a:lnTo>
                    <a:pt x="6580" y="3652"/>
                  </a:lnTo>
                  <a:lnTo>
                    <a:pt x="6580" y="3306"/>
                  </a:lnTo>
                  <a:lnTo>
                    <a:pt x="6580" y="2960"/>
                  </a:lnTo>
                  <a:lnTo>
                    <a:pt x="6517" y="2645"/>
                  </a:lnTo>
                  <a:lnTo>
                    <a:pt x="6454" y="2330"/>
                  </a:lnTo>
                  <a:lnTo>
                    <a:pt x="6328" y="2015"/>
                  </a:lnTo>
                  <a:lnTo>
                    <a:pt x="6202" y="1732"/>
                  </a:lnTo>
                  <a:lnTo>
                    <a:pt x="6013" y="1449"/>
                  </a:lnTo>
                  <a:lnTo>
                    <a:pt x="5824" y="1197"/>
                  </a:lnTo>
                  <a:lnTo>
                    <a:pt x="5635" y="976"/>
                  </a:lnTo>
                  <a:lnTo>
                    <a:pt x="5383" y="756"/>
                  </a:lnTo>
                  <a:lnTo>
                    <a:pt x="5132" y="567"/>
                  </a:lnTo>
                  <a:lnTo>
                    <a:pt x="4848" y="410"/>
                  </a:lnTo>
                  <a:lnTo>
                    <a:pt x="4565" y="252"/>
                  </a:lnTo>
                  <a:lnTo>
                    <a:pt x="4282" y="158"/>
                  </a:lnTo>
                  <a:lnTo>
                    <a:pt x="3967" y="64"/>
                  </a:lnTo>
                  <a:lnTo>
                    <a:pt x="3621" y="32"/>
                  </a:lnTo>
                  <a:lnTo>
                    <a:pt x="3275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8" name="Google Shape;4408;p43"/>
            <p:cNvSpPr/>
            <p:nvPr/>
          </p:nvSpPr>
          <p:spPr>
            <a:xfrm>
              <a:off x="4854250" y="3391800"/>
              <a:ext cx="120425" cy="119650"/>
            </a:xfrm>
            <a:custGeom>
              <a:avLst/>
              <a:gdLst/>
              <a:ahLst/>
              <a:cxnLst/>
              <a:rect l="l" t="t" r="r" b="b"/>
              <a:pathLst>
                <a:path w="4817" h="4786" extrusionOk="0">
                  <a:moveTo>
                    <a:pt x="2172" y="1"/>
                  </a:moveTo>
                  <a:lnTo>
                    <a:pt x="1920" y="32"/>
                  </a:lnTo>
                  <a:lnTo>
                    <a:pt x="1700" y="95"/>
                  </a:lnTo>
                  <a:lnTo>
                    <a:pt x="1480" y="189"/>
                  </a:lnTo>
                  <a:lnTo>
                    <a:pt x="1259" y="284"/>
                  </a:lnTo>
                  <a:lnTo>
                    <a:pt x="1070" y="410"/>
                  </a:lnTo>
                  <a:lnTo>
                    <a:pt x="882" y="536"/>
                  </a:lnTo>
                  <a:lnTo>
                    <a:pt x="724" y="693"/>
                  </a:lnTo>
                  <a:lnTo>
                    <a:pt x="567" y="850"/>
                  </a:lnTo>
                  <a:lnTo>
                    <a:pt x="409" y="1039"/>
                  </a:lnTo>
                  <a:lnTo>
                    <a:pt x="284" y="1260"/>
                  </a:lnTo>
                  <a:lnTo>
                    <a:pt x="189" y="1448"/>
                  </a:lnTo>
                  <a:lnTo>
                    <a:pt x="126" y="1669"/>
                  </a:lnTo>
                  <a:lnTo>
                    <a:pt x="63" y="1921"/>
                  </a:lnTo>
                  <a:lnTo>
                    <a:pt x="32" y="2141"/>
                  </a:lnTo>
                  <a:lnTo>
                    <a:pt x="0" y="2393"/>
                  </a:lnTo>
                  <a:lnTo>
                    <a:pt x="32" y="2645"/>
                  </a:lnTo>
                  <a:lnTo>
                    <a:pt x="63" y="2865"/>
                  </a:lnTo>
                  <a:lnTo>
                    <a:pt x="126" y="3117"/>
                  </a:lnTo>
                  <a:lnTo>
                    <a:pt x="189" y="3337"/>
                  </a:lnTo>
                  <a:lnTo>
                    <a:pt x="284" y="3526"/>
                  </a:lnTo>
                  <a:lnTo>
                    <a:pt x="409" y="3746"/>
                  </a:lnTo>
                  <a:lnTo>
                    <a:pt x="567" y="3904"/>
                  </a:lnTo>
                  <a:lnTo>
                    <a:pt x="724" y="4093"/>
                  </a:lnTo>
                  <a:lnTo>
                    <a:pt x="882" y="4250"/>
                  </a:lnTo>
                  <a:lnTo>
                    <a:pt x="1070" y="4376"/>
                  </a:lnTo>
                  <a:lnTo>
                    <a:pt x="1259" y="4502"/>
                  </a:lnTo>
                  <a:lnTo>
                    <a:pt x="1480" y="4596"/>
                  </a:lnTo>
                  <a:lnTo>
                    <a:pt x="1700" y="4691"/>
                  </a:lnTo>
                  <a:lnTo>
                    <a:pt x="1920" y="4754"/>
                  </a:lnTo>
                  <a:lnTo>
                    <a:pt x="2172" y="4785"/>
                  </a:lnTo>
                  <a:lnTo>
                    <a:pt x="2644" y="4785"/>
                  </a:lnTo>
                  <a:lnTo>
                    <a:pt x="2896" y="4754"/>
                  </a:lnTo>
                  <a:lnTo>
                    <a:pt x="3116" y="4691"/>
                  </a:lnTo>
                  <a:lnTo>
                    <a:pt x="3337" y="4596"/>
                  </a:lnTo>
                  <a:lnTo>
                    <a:pt x="3557" y="4502"/>
                  </a:lnTo>
                  <a:lnTo>
                    <a:pt x="3746" y="4376"/>
                  </a:lnTo>
                  <a:lnTo>
                    <a:pt x="3935" y="4250"/>
                  </a:lnTo>
                  <a:lnTo>
                    <a:pt x="4092" y="4093"/>
                  </a:lnTo>
                  <a:lnTo>
                    <a:pt x="4250" y="3904"/>
                  </a:lnTo>
                  <a:lnTo>
                    <a:pt x="4407" y="3746"/>
                  </a:lnTo>
                  <a:lnTo>
                    <a:pt x="4533" y="3526"/>
                  </a:lnTo>
                  <a:lnTo>
                    <a:pt x="4627" y="3337"/>
                  </a:lnTo>
                  <a:lnTo>
                    <a:pt x="4690" y="3117"/>
                  </a:lnTo>
                  <a:lnTo>
                    <a:pt x="4753" y="2865"/>
                  </a:lnTo>
                  <a:lnTo>
                    <a:pt x="4785" y="2645"/>
                  </a:lnTo>
                  <a:lnTo>
                    <a:pt x="4816" y="2393"/>
                  </a:lnTo>
                  <a:lnTo>
                    <a:pt x="4785" y="2141"/>
                  </a:lnTo>
                  <a:lnTo>
                    <a:pt x="4753" y="1921"/>
                  </a:lnTo>
                  <a:lnTo>
                    <a:pt x="4690" y="1669"/>
                  </a:lnTo>
                  <a:lnTo>
                    <a:pt x="4627" y="1448"/>
                  </a:lnTo>
                  <a:lnTo>
                    <a:pt x="4533" y="1260"/>
                  </a:lnTo>
                  <a:lnTo>
                    <a:pt x="4407" y="1039"/>
                  </a:lnTo>
                  <a:lnTo>
                    <a:pt x="4250" y="850"/>
                  </a:lnTo>
                  <a:lnTo>
                    <a:pt x="4092" y="693"/>
                  </a:lnTo>
                  <a:lnTo>
                    <a:pt x="3935" y="536"/>
                  </a:lnTo>
                  <a:lnTo>
                    <a:pt x="3746" y="410"/>
                  </a:lnTo>
                  <a:lnTo>
                    <a:pt x="3557" y="284"/>
                  </a:lnTo>
                  <a:lnTo>
                    <a:pt x="3337" y="189"/>
                  </a:lnTo>
                  <a:lnTo>
                    <a:pt x="3116" y="95"/>
                  </a:lnTo>
                  <a:lnTo>
                    <a:pt x="2896" y="32"/>
                  </a:lnTo>
                  <a:lnTo>
                    <a:pt x="2644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09" name="Google Shape;4409;p43"/>
            <p:cNvSpPr/>
            <p:nvPr/>
          </p:nvSpPr>
          <p:spPr>
            <a:xfrm>
              <a:off x="4644125" y="3368975"/>
              <a:ext cx="165300" cy="165275"/>
            </a:xfrm>
            <a:custGeom>
              <a:avLst/>
              <a:gdLst/>
              <a:ahLst/>
              <a:cxnLst/>
              <a:rect l="l" t="t" r="r" b="b"/>
              <a:pathLst>
                <a:path w="6612" h="6611" extrusionOk="0">
                  <a:moveTo>
                    <a:pt x="3306" y="1"/>
                  </a:moveTo>
                  <a:lnTo>
                    <a:pt x="2960" y="32"/>
                  </a:lnTo>
                  <a:lnTo>
                    <a:pt x="2645" y="64"/>
                  </a:lnTo>
                  <a:lnTo>
                    <a:pt x="2330" y="158"/>
                  </a:lnTo>
                  <a:lnTo>
                    <a:pt x="2015" y="252"/>
                  </a:lnTo>
                  <a:lnTo>
                    <a:pt x="1732" y="410"/>
                  </a:lnTo>
                  <a:lnTo>
                    <a:pt x="1449" y="567"/>
                  </a:lnTo>
                  <a:lnTo>
                    <a:pt x="1197" y="756"/>
                  </a:lnTo>
                  <a:lnTo>
                    <a:pt x="977" y="976"/>
                  </a:lnTo>
                  <a:lnTo>
                    <a:pt x="756" y="1197"/>
                  </a:lnTo>
                  <a:lnTo>
                    <a:pt x="567" y="1449"/>
                  </a:lnTo>
                  <a:lnTo>
                    <a:pt x="410" y="1732"/>
                  </a:lnTo>
                  <a:lnTo>
                    <a:pt x="253" y="2015"/>
                  </a:lnTo>
                  <a:lnTo>
                    <a:pt x="158" y="2330"/>
                  </a:lnTo>
                  <a:lnTo>
                    <a:pt x="64" y="2645"/>
                  </a:lnTo>
                  <a:lnTo>
                    <a:pt x="32" y="2960"/>
                  </a:lnTo>
                  <a:lnTo>
                    <a:pt x="1" y="3306"/>
                  </a:lnTo>
                  <a:lnTo>
                    <a:pt x="32" y="3652"/>
                  </a:lnTo>
                  <a:lnTo>
                    <a:pt x="64" y="3967"/>
                  </a:lnTo>
                  <a:lnTo>
                    <a:pt x="158" y="4282"/>
                  </a:lnTo>
                  <a:lnTo>
                    <a:pt x="253" y="4596"/>
                  </a:lnTo>
                  <a:lnTo>
                    <a:pt x="410" y="4880"/>
                  </a:lnTo>
                  <a:lnTo>
                    <a:pt x="567" y="5163"/>
                  </a:lnTo>
                  <a:lnTo>
                    <a:pt x="756" y="5415"/>
                  </a:lnTo>
                  <a:lnTo>
                    <a:pt x="977" y="5635"/>
                  </a:lnTo>
                  <a:lnTo>
                    <a:pt x="1197" y="5855"/>
                  </a:lnTo>
                  <a:lnTo>
                    <a:pt x="1449" y="6044"/>
                  </a:lnTo>
                  <a:lnTo>
                    <a:pt x="1732" y="6202"/>
                  </a:lnTo>
                  <a:lnTo>
                    <a:pt x="2015" y="6359"/>
                  </a:lnTo>
                  <a:lnTo>
                    <a:pt x="2330" y="6454"/>
                  </a:lnTo>
                  <a:lnTo>
                    <a:pt x="2645" y="6548"/>
                  </a:lnTo>
                  <a:lnTo>
                    <a:pt x="2960" y="6579"/>
                  </a:lnTo>
                  <a:lnTo>
                    <a:pt x="3306" y="6611"/>
                  </a:lnTo>
                  <a:lnTo>
                    <a:pt x="3652" y="6579"/>
                  </a:lnTo>
                  <a:lnTo>
                    <a:pt x="3967" y="6548"/>
                  </a:lnTo>
                  <a:lnTo>
                    <a:pt x="4282" y="6454"/>
                  </a:lnTo>
                  <a:lnTo>
                    <a:pt x="4597" y="6359"/>
                  </a:lnTo>
                  <a:lnTo>
                    <a:pt x="4880" y="6202"/>
                  </a:lnTo>
                  <a:lnTo>
                    <a:pt x="5163" y="6044"/>
                  </a:lnTo>
                  <a:lnTo>
                    <a:pt x="5415" y="5855"/>
                  </a:lnTo>
                  <a:lnTo>
                    <a:pt x="5635" y="5635"/>
                  </a:lnTo>
                  <a:lnTo>
                    <a:pt x="5856" y="5415"/>
                  </a:lnTo>
                  <a:lnTo>
                    <a:pt x="6044" y="5163"/>
                  </a:lnTo>
                  <a:lnTo>
                    <a:pt x="6202" y="4880"/>
                  </a:lnTo>
                  <a:lnTo>
                    <a:pt x="6359" y="4596"/>
                  </a:lnTo>
                  <a:lnTo>
                    <a:pt x="6454" y="4282"/>
                  </a:lnTo>
                  <a:lnTo>
                    <a:pt x="6548" y="3967"/>
                  </a:lnTo>
                  <a:lnTo>
                    <a:pt x="6580" y="3652"/>
                  </a:lnTo>
                  <a:lnTo>
                    <a:pt x="6611" y="3306"/>
                  </a:lnTo>
                  <a:lnTo>
                    <a:pt x="6580" y="2960"/>
                  </a:lnTo>
                  <a:lnTo>
                    <a:pt x="6548" y="2645"/>
                  </a:lnTo>
                  <a:lnTo>
                    <a:pt x="6454" y="2330"/>
                  </a:lnTo>
                  <a:lnTo>
                    <a:pt x="6359" y="2015"/>
                  </a:lnTo>
                  <a:lnTo>
                    <a:pt x="6202" y="1732"/>
                  </a:lnTo>
                  <a:lnTo>
                    <a:pt x="6044" y="1449"/>
                  </a:lnTo>
                  <a:lnTo>
                    <a:pt x="5856" y="1197"/>
                  </a:lnTo>
                  <a:lnTo>
                    <a:pt x="5635" y="976"/>
                  </a:lnTo>
                  <a:lnTo>
                    <a:pt x="5415" y="756"/>
                  </a:lnTo>
                  <a:lnTo>
                    <a:pt x="5163" y="567"/>
                  </a:lnTo>
                  <a:lnTo>
                    <a:pt x="4880" y="410"/>
                  </a:lnTo>
                  <a:lnTo>
                    <a:pt x="4597" y="252"/>
                  </a:lnTo>
                  <a:lnTo>
                    <a:pt x="4282" y="158"/>
                  </a:lnTo>
                  <a:lnTo>
                    <a:pt x="3967" y="64"/>
                  </a:lnTo>
                  <a:lnTo>
                    <a:pt x="3652" y="32"/>
                  </a:lnTo>
                  <a:lnTo>
                    <a:pt x="3306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0" name="Google Shape;4410;p43"/>
            <p:cNvSpPr/>
            <p:nvPr/>
          </p:nvSpPr>
          <p:spPr>
            <a:xfrm>
              <a:off x="4666950" y="3391800"/>
              <a:ext cx="119650" cy="119650"/>
            </a:xfrm>
            <a:custGeom>
              <a:avLst/>
              <a:gdLst/>
              <a:ahLst/>
              <a:cxnLst/>
              <a:rect l="l" t="t" r="r" b="b"/>
              <a:pathLst>
                <a:path w="4786" h="4786" extrusionOk="0">
                  <a:moveTo>
                    <a:pt x="2141" y="1"/>
                  </a:moveTo>
                  <a:lnTo>
                    <a:pt x="1921" y="32"/>
                  </a:lnTo>
                  <a:lnTo>
                    <a:pt x="1669" y="95"/>
                  </a:lnTo>
                  <a:lnTo>
                    <a:pt x="1449" y="189"/>
                  </a:lnTo>
                  <a:lnTo>
                    <a:pt x="1260" y="284"/>
                  </a:lnTo>
                  <a:lnTo>
                    <a:pt x="1039" y="410"/>
                  </a:lnTo>
                  <a:lnTo>
                    <a:pt x="882" y="536"/>
                  </a:lnTo>
                  <a:lnTo>
                    <a:pt x="693" y="693"/>
                  </a:lnTo>
                  <a:lnTo>
                    <a:pt x="536" y="850"/>
                  </a:lnTo>
                  <a:lnTo>
                    <a:pt x="410" y="1039"/>
                  </a:lnTo>
                  <a:lnTo>
                    <a:pt x="284" y="1260"/>
                  </a:lnTo>
                  <a:lnTo>
                    <a:pt x="190" y="1448"/>
                  </a:lnTo>
                  <a:lnTo>
                    <a:pt x="95" y="1669"/>
                  </a:lnTo>
                  <a:lnTo>
                    <a:pt x="32" y="1921"/>
                  </a:lnTo>
                  <a:lnTo>
                    <a:pt x="1" y="2141"/>
                  </a:lnTo>
                  <a:lnTo>
                    <a:pt x="1" y="2393"/>
                  </a:lnTo>
                  <a:lnTo>
                    <a:pt x="1" y="2645"/>
                  </a:lnTo>
                  <a:lnTo>
                    <a:pt x="32" y="2865"/>
                  </a:lnTo>
                  <a:lnTo>
                    <a:pt x="95" y="3117"/>
                  </a:lnTo>
                  <a:lnTo>
                    <a:pt x="190" y="3337"/>
                  </a:lnTo>
                  <a:lnTo>
                    <a:pt x="284" y="3526"/>
                  </a:lnTo>
                  <a:lnTo>
                    <a:pt x="410" y="3746"/>
                  </a:lnTo>
                  <a:lnTo>
                    <a:pt x="536" y="3904"/>
                  </a:lnTo>
                  <a:lnTo>
                    <a:pt x="693" y="4093"/>
                  </a:lnTo>
                  <a:lnTo>
                    <a:pt x="882" y="4250"/>
                  </a:lnTo>
                  <a:lnTo>
                    <a:pt x="1039" y="4376"/>
                  </a:lnTo>
                  <a:lnTo>
                    <a:pt x="1260" y="4502"/>
                  </a:lnTo>
                  <a:lnTo>
                    <a:pt x="1449" y="4596"/>
                  </a:lnTo>
                  <a:lnTo>
                    <a:pt x="1669" y="4691"/>
                  </a:lnTo>
                  <a:lnTo>
                    <a:pt x="1921" y="4754"/>
                  </a:lnTo>
                  <a:lnTo>
                    <a:pt x="2141" y="4785"/>
                  </a:lnTo>
                  <a:lnTo>
                    <a:pt x="2645" y="4785"/>
                  </a:lnTo>
                  <a:lnTo>
                    <a:pt x="2897" y="4754"/>
                  </a:lnTo>
                  <a:lnTo>
                    <a:pt x="3117" y="4691"/>
                  </a:lnTo>
                  <a:lnTo>
                    <a:pt x="3337" y="4596"/>
                  </a:lnTo>
                  <a:lnTo>
                    <a:pt x="3526" y="4502"/>
                  </a:lnTo>
                  <a:lnTo>
                    <a:pt x="3746" y="4376"/>
                  </a:lnTo>
                  <a:lnTo>
                    <a:pt x="3935" y="4250"/>
                  </a:lnTo>
                  <a:lnTo>
                    <a:pt x="4093" y="4093"/>
                  </a:lnTo>
                  <a:lnTo>
                    <a:pt x="4250" y="3904"/>
                  </a:lnTo>
                  <a:lnTo>
                    <a:pt x="4376" y="3746"/>
                  </a:lnTo>
                  <a:lnTo>
                    <a:pt x="4502" y="3526"/>
                  </a:lnTo>
                  <a:lnTo>
                    <a:pt x="4596" y="3337"/>
                  </a:lnTo>
                  <a:lnTo>
                    <a:pt x="4691" y="3117"/>
                  </a:lnTo>
                  <a:lnTo>
                    <a:pt x="4754" y="2865"/>
                  </a:lnTo>
                  <a:lnTo>
                    <a:pt x="4785" y="2645"/>
                  </a:lnTo>
                  <a:lnTo>
                    <a:pt x="4785" y="2393"/>
                  </a:lnTo>
                  <a:lnTo>
                    <a:pt x="4785" y="2141"/>
                  </a:lnTo>
                  <a:lnTo>
                    <a:pt x="4754" y="1921"/>
                  </a:lnTo>
                  <a:lnTo>
                    <a:pt x="4691" y="1669"/>
                  </a:lnTo>
                  <a:lnTo>
                    <a:pt x="4596" y="1448"/>
                  </a:lnTo>
                  <a:lnTo>
                    <a:pt x="4502" y="1260"/>
                  </a:lnTo>
                  <a:lnTo>
                    <a:pt x="4376" y="1039"/>
                  </a:lnTo>
                  <a:lnTo>
                    <a:pt x="4250" y="850"/>
                  </a:lnTo>
                  <a:lnTo>
                    <a:pt x="4093" y="693"/>
                  </a:lnTo>
                  <a:lnTo>
                    <a:pt x="3935" y="536"/>
                  </a:lnTo>
                  <a:lnTo>
                    <a:pt x="3746" y="410"/>
                  </a:lnTo>
                  <a:lnTo>
                    <a:pt x="3526" y="284"/>
                  </a:lnTo>
                  <a:lnTo>
                    <a:pt x="3337" y="189"/>
                  </a:lnTo>
                  <a:lnTo>
                    <a:pt x="3117" y="95"/>
                  </a:lnTo>
                  <a:lnTo>
                    <a:pt x="2897" y="32"/>
                  </a:lnTo>
                  <a:lnTo>
                    <a:pt x="2645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1" name="Google Shape;4411;p43"/>
            <p:cNvSpPr/>
            <p:nvPr/>
          </p:nvSpPr>
          <p:spPr>
            <a:xfrm>
              <a:off x="4966775" y="2943250"/>
              <a:ext cx="61400" cy="110200"/>
            </a:xfrm>
            <a:custGeom>
              <a:avLst/>
              <a:gdLst/>
              <a:ahLst/>
              <a:cxnLst/>
              <a:rect l="l" t="t" r="r" b="b"/>
              <a:pathLst>
                <a:path w="2456" h="440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47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47" y="4030"/>
                  </a:lnTo>
                  <a:lnTo>
                    <a:pt x="536" y="4187"/>
                  </a:lnTo>
                  <a:lnTo>
                    <a:pt x="756" y="4313"/>
                  </a:lnTo>
                  <a:lnTo>
                    <a:pt x="976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0" y="4313"/>
                  </a:lnTo>
                  <a:lnTo>
                    <a:pt x="1921" y="4187"/>
                  </a:lnTo>
                  <a:lnTo>
                    <a:pt x="2109" y="4030"/>
                  </a:lnTo>
                  <a:lnTo>
                    <a:pt x="2235" y="3841"/>
                  </a:lnTo>
                  <a:lnTo>
                    <a:pt x="2361" y="3652"/>
                  </a:lnTo>
                  <a:lnTo>
                    <a:pt x="2424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24" y="1008"/>
                  </a:lnTo>
                  <a:lnTo>
                    <a:pt x="2361" y="756"/>
                  </a:lnTo>
                  <a:lnTo>
                    <a:pt x="2235" y="567"/>
                  </a:lnTo>
                  <a:lnTo>
                    <a:pt x="2109" y="378"/>
                  </a:lnTo>
                  <a:lnTo>
                    <a:pt x="1921" y="221"/>
                  </a:lnTo>
                  <a:lnTo>
                    <a:pt x="1700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2" name="Google Shape;4412;p43"/>
            <p:cNvSpPr/>
            <p:nvPr/>
          </p:nvSpPr>
          <p:spPr>
            <a:xfrm>
              <a:off x="4981725" y="2943250"/>
              <a:ext cx="46450" cy="94450"/>
            </a:xfrm>
            <a:custGeom>
              <a:avLst/>
              <a:gdLst/>
              <a:ahLst/>
              <a:cxnLst/>
              <a:rect l="l" t="t" r="r" b="b"/>
              <a:pathLst>
                <a:path w="1858" h="3778" extrusionOk="0">
                  <a:moveTo>
                    <a:pt x="630" y="1"/>
                  </a:moveTo>
                  <a:lnTo>
                    <a:pt x="378" y="32"/>
                  </a:lnTo>
                  <a:lnTo>
                    <a:pt x="126" y="126"/>
                  </a:lnTo>
                  <a:lnTo>
                    <a:pt x="32" y="378"/>
                  </a:lnTo>
                  <a:lnTo>
                    <a:pt x="1" y="630"/>
                  </a:lnTo>
                  <a:lnTo>
                    <a:pt x="1" y="2550"/>
                  </a:lnTo>
                  <a:lnTo>
                    <a:pt x="32" y="2802"/>
                  </a:lnTo>
                  <a:lnTo>
                    <a:pt x="126" y="3022"/>
                  </a:lnTo>
                  <a:lnTo>
                    <a:pt x="221" y="3243"/>
                  </a:lnTo>
                  <a:lnTo>
                    <a:pt x="378" y="3432"/>
                  </a:lnTo>
                  <a:lnTo>
                    <a:pt x="567" y="3557"/>
                  </a:lnTo>
                  <a:lnTo>
                    <a:pt x="756" y="3683"/>
                  </a:lnTo>
                  <a:lnTo>
                    <a:pt x="1008" y="3746"/>
                  </a:lnTo>
                  <a:lnTo>
                    <a:pt x="1228" y="3778"/>
                  </a:lnTo>
                  <a:lnTo>
                    <a:pt x="1511" y="3746"/>
                  </a:lnTo>
                  <a:lnTo>
                    <a:pt x="1732" y="3683"/>
                  </a:lnTo>
                  <a:lnTo>
                    <a:pt x="1826" y="3432"/>
                  </a:lnTo>
                  <a:lnTo>
                    <a:pt x="1858" y="3180"/>
                  </a:lnTo>
                  <a:lnTo>
                    <a:pt x="1858" y="1228"/>
                  </a:lnTo>
                  <a:lnTo>
                    <a:pt x="1826" y="1008"/>
                  </a:lnTo>
                  <a:lnTo>
                    <a:pt x="1763" y="756"/>
                  </a:lnTo>
                  <a:lnTo>
                    <a:pt x="1637" y="567"/>
                  </a:lnTo>
                  <a:lnTo>
                    <a:pt x="1511" y="378"/>
                  </a:lnTo>
                  <a:lnTo>
                    <a:pt x="1323" y="221"/>
                  </a:lnTo>
                  <a:lnTo>
                    <a:pt x="1102" y="126"/>
                  </a:lnTo>
                  <a:lnTo>
                    <a:pt x="882" y="32"/>
                  </a:lnTo>
                  <a:lnTo>
                    <a:pt x="630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3" name="Google Shape;4413;p43"/>
            <p:cNvSpPr/>
            <p:nvPr/>
          </p:nvSpPr>
          <p:spPr>
            <a:xfrm>
              <a:off x="4866825" y="2943250"/>
              <a:ext cx="61425" cy="110200"/>
            </a:xfrm>
            <a:custGeom>
              <a:avLst/>
              <a:gdLst/>
              <a:ahLst/>
              <a:cxnLst/>
              <a:rect l="l" t="t" r="r" b="b"/>
              <a:pathLst>
                <a:path w="2457" h="4408" extrusionOk="0">
                  <a:moveTo>
                    <a:pt x="1228" y="1"/>
                  </a:moveTo>
                  <a:lnTo>
                    <a:pt x="977" y="32"/>
                  </a:lnTo>
                  <a:lnTo>
                    <a:pt x="756" y="126"/>
                  </a:lnTo>
                  <a:lnTo>
                    <a:pt x="536" y="221"/>
                  </a:lnTo>
                  <a:lnTo>
                    <a:pt x="379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1" y="1228"/>
                  </a:lnTo>
                  <a:lnTo>
                    <a:pt x="1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79" y="4030"/>
                  </a:lnTo>
                  <a:lnTo>
                    <a:pt x="536" y="4187"/>
                  </a:lnTo>
                  <a:lnTo>
                    <a:pt x="756" y="4313"/>
                  </a:lnTo>
                  <a:lnTo>
                    <a:pt x="977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1" y="4313"/>
                  </a:lnTo>
                  <a:lnTo>
                    <a:pt x="1921" y="4187"/>
                  </a:lnTo>
                  <a:lnTo>
                    <a:pt x="2110" y="4030"/>
                  </a:lnTo>
                  <a:lnTo>
                    <a:pt x="2236" y="3841"/>
                  </a:lnTo>
                  <a:lnTo>
                    <a:pt x="2362" y="3652"/>
                  </a:lnTo>
                  <a:lnTo>
                    <a:pt x="2425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25" y="1008"/>
                  </a:lnTo>
                  <a:lnTo>
                    <a:pt x="2362" y="756"/>
                  </a:lnTo>
                  <a:lnTo>
                    <a:pt x="2236" y="567"/>
                  </a:lnTo>
                  <a:lnTo>
                    <a:pt x="2110" y="378"/>
                  </a:lnTo>
                  <a:lnTo>
                    <a:pt x="1921" y="221"/>
                  </a:lnTo>
                  <a:lnTo>
                    <a:pt x="1701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A2D3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4" name="Google Shape;4414;p43"/>
            <p:cNvSpPr/>
            <p:nvPr/>
          </p:nvSpPr>
          <p:spPr>
            <a:xfrm>
              <a:off x="4882575" y="2943250"/>
              <a:ext cx="45675" cy="94450"/>
            </a:xfrm>
            <a:custGeom>
              <a:avLst/>
              <a:gdLst/>
              <a:ahLst/>
              <a:cxnLst/>
              <a:rect l="l" t="t" r="r" b="b"/>
              <a:pathLst>
                <a:path w="1827" h="3778" extrusionOk="0">
                  <a:moveTo>
                    <a:pt x="598" y="1"/>
                  </a:moveTo>
                  <a:lnTo>
                    <a:pt x="347" y="32"/>
                  </a:lnTo>
                  <a:lnTo>
                    <a:pt x="95" y="126"/>
                  </a:lnTo>
                  <a:lnTo>
                    <a:pt x="32" y="378"/>
                  </a:lnTo>
                  <a:lnTo>
                    <a:pt x="0" y="630"/>
                  </a:lnTo>
                  <a:lnTo>
                    <a:pt x="0" y="2550"/>
                  </a:lnTo>
                  <a:lnTo>
                    <a:pt x="0" y="2802"/>
                  </a:lnTo>
                  <a:lnTo>
                    <a:pt x="95" y="3022"/>
                  </a:lnTo>
                  <a:lnTo>
                    <a:pt x="189" y="3243"/>
                  </a:lnTo>
                  <a:lnTo>
                    <a:pt x="347" y="3432"/>
                  </a:lnTo>
                  <a:lnTo>
                    <a:pt x="536" y="3557"/>
                  </a:lnTo>
                  <a:lnTo>
                    <a:pt x="724" y="3683"/>
                  </a:lnTo>
                  <a:lnTo>
                    <a:pt x="976" y="3746"/>
                  </a:lnTo>
                  <a:lnTo>
                    <a:pt x="1228" y="3778"/>
                  </a:lnTo>
                  <a:lnTo>
                    <a:pt x="1480" y="3746"/>
                  </a:lnTo>
                  <a:lnTo>
                    <a:pt x="1732" y="3683"/>
                  </a:lnTo>
                  <a:lnTo>
                    <a:pt x="1795" y="3432"/>
                  </a:lnTo>
                  <a:lnTo>
                    <a:pt x="1826" y="3180"/>
                  </a:lnTo>
                  <a:lnTo>
                    <a:pt x="1826" y="1228"/>
                  </a:lnTo>
                  <a:lnTo>
                    <a:pt x="1795" y="1008"/>
                  </a:lnTo>
                  <a:lnTo>
                    <a:pt x="1732" y="756"/>
                  </a:lnTo>
                  <a:lnTo>
                    <a:pt x="1606" y="567"/>
                  </a:lnTo>
                  <a:lnTo>
                    <a:pt x="1480" y="378"/>
                  </a:lnTo>
                  <a:lnTo>
                    <a:pt x="1291" y="221"/>
                  </a:lnTo>
                  <a:lnTo>
                    <a:pt x="1071" y="126"/>
                  </a:lnTo>
                  <a:lnTo>
                    <a:pt x="850" y="32"/>
                  </a:lnTo>
                  <a:lnTo>
                    <a:pt x="598" y="1"/>
                  </a:lnTo>
                  <a:close/>
                </a:path>
              </a:pathLst>
            </a:custGeom>
            <a:solidFill>
              <a:srgbClr val="C5EDA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5" name="Google Shape;4415;p43"/>
            <p:cNvSpPr/>
            <p:nvPr/>
          </p:nvSpPr>
          <p:spPr>
            <a:xfrm>
              <a:off x="4766900" y="2943250"/>
              <a:ext cx="61400" cy="110200"/>
            </a:xfrm>
            <a:custGeom>
              <a:avLst/>
              <a:gdLst/>
              <a:ahLst/>
              <a:cxnLst/>
              <a:rect l="l" t="t" r="r" b="b"/>
              <a:pathLst>
                <a:path w="2456" h="4408" extrusionOk="0">
                  <a:moveTo>
                    <a:pt x="1228" y="1"/>
                  </a:moveTo>
                  <a:lnTo>
                    <a:pt x="976" y="32"/>
                  </a:lnTo>
                  <a:lnTo>
                    <a:pt x="756" y="126"/>
                  </a:lnTo>
                  <a:lnTo>
                    <a:pt x="535" y="221"/>
                  </a:lnTo>
                  <a:lnTo>
                    <a:pt x="378" y="378"/>
                  </a:lnTo>
                  <a:lnTo>
                    <a:pt x="221" y="567"/>
                  </a:lnTo>
                  <a:lnTo>
                    <a:pt x="95" y="756"/>
                  </a:lnTo>
                  <a:lnTo>
                    <a:pt x="32" y="1008"/>
                  </a:lnTo>
                  <a:lnTo>
                    <a:pt x="0" y="1228"/>
                  </a:lnTo>
                  <a:lnTo>
                    <a:pt x="0" y="3180"/>
                  </a:lnTo>
                  <a:lnTo>
                    <a:pt x="32" y="3400"/>
                  </a:lnTo>
                  <a:lnTo>
                    <a:pt x="95" y="3652"/>
                  </a:lnTo>
                  <a:lnTo>
                    <a:pt x="221" y="3841"/>
                  </a:lnTo>
                  <a:lnTo>
                    <a:pt x="378" y="4030"/>
                  </a:lnTo>
                  <a:lnTo>
                    <a:pt x="535" y="4187"/>
                  </a:lnTo>
                  <a:lnTo>
                    <a:pt x="756" y="4313"/>
                  </a:lnTo>
                  <a:lnTo>
                    <a:pt x="976" y="4376"/>
                  </a:lnTo>
                  <a:lnTo>
                    <a:pt x="1228" y="4407"/>
                  </a:lnTo>
                  <a:lnTo>
                    <a:pt x="1480" y="4376"/>
                  </a:lnTo>
                  <a:lnTo>
                    <a:pt x="1700" y="4313"/>
                  </a:lnTo>
                  <a:lnTo>
                    <a:pt x="1920" y="4187"/>
                  </a:lnTo>
                  <a:lnTo>
                    <a:pt x="2109" y="4030"/>
                  </a:lnTo>
                  <a:lnTo>
                    <a:pt x="2267" y="3841"/>
                  </a:lnTo>
                  <a:lnTo>
                    <a:pt x="2361" y="3652"/>
                  </a:lnTo>
                  <a:lnTo>
                    <a:pt x="2424" y="3400"/>
                  </a:lnTo>
                  <a:lnTo>
                    <a:pt x="2456" y="3180"/>
                  </a:lnTo>
                  <a:lnTo>
                    <a:pt x="2456" y="1228"/>
                  </a:lnTo>
                  <a:lnTo>
                    <a:pt x="2424" y="1008"/>
                  </a:lnTo>
                  <a:lnTo>
                    <a:pt x="2361" y="756"/>
                  </a:lnTo>
                  <a:lnTo>
                    <a:pt x="2267" y="567"/>
                  </a:lnTo>
                  <a:lnTo>
                    <a:pt x="2109" y="378"/>
                  </a:lnTo>
                  <a:lnTo>
                    <a:pt x="1920" y="221"/>
                  </a:lnTo>
                  <a:lnTo>
                    <a:pt x="1700" y="126"/>
                  </a:lnTo>
                  <a:lnTo>
                    <a:pt x="1480" y="32"/>
                  </a:lnTo>
                  <a:lnTo>
                    <a:pt x="1228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6" name="Google Shape;4416;p43"/>
            <p:cNvSpPr/>
            <p:nvPr/>
          </p:nvSpPr>
          <p:spPr>
            <a:xfrm>
              <a:off x="4782625" y="2943250"/>
              <a:ext cx="45675" cy="94450"/>
            </a:xfrm>
            <a:custGeom>
              <a:avLst/>
              <a:gdLst/>
              <a:ahLst/>
              <a:cxnLst/>
              <a:rect l="l" t="t" r="r" b="b"/>
              <a:pathLst>
                <a:path w="1827" h="3778" extrusionOk="0">
                  <a:moveTo>
                    <a:pt x="599" y="1"/>
                  </a:moveTo>
                  <a:lnTo>
                    <a:pt x="347" y="32"/>
                  </a:lnTo>
                  <a:lnTo>
                    <a:pt x="95" y="126"/>
                  </a:lnTo>
                  <a:lnTo>
                    <a:pt x="32" y="378"/>
                  </a:lnTo>
                  <a:lnTo>
                    <a:pt x="1" y="630"/>
                  </a:lnTo>
                  <a:lnTo>
                    <a:pt x="1" y="2550"/>
                  </a:lnTo>
                  <a:lnTo>
                    <a:pt x="32" y="2802"/>
                  </a:lnTo>
                  <a:lnTo>
                    <a:pt x="95" y="3022"/>
                  </a:lnTo>
                  <a:lnTo>
                    <a:pt x="190" y="3243"/>
                  </a:lnTo>
                  <a:lnTo>
                    <a:pt x="347" y="3432"/>
                  </a:lnTo>
                  <a:lnTo>
                    <a:pt x="536" y="3557"/>
                  </a:lnTo>
                  <a:lnTo>
                    <a:pt x="756" y="3683"/>
                  </a:lnTo>
                  <a:lnTo>
                    <a:pt x="977" y="3746"/>
                  </a:lnTo>
                  <a:lnTo>
                    <a:pt x="1228" y="3778"/>
                  </a:lnTo>
                  <a:lnTo>
                    <a:pt x="1480" y="3746"/>
                  </a:lnTo>
                  <a:lnTo>
                    <a:pt x="1732" y="3683"/>
                  </a:lnTo>
                  <a:lnTo>
                    <a:pt x="1795" y="3432"/>
                  </a:lnTo>
                  <a:lnTo>
                    <a:pt x="1827" y="3180"/>
                  </a:lnTo>
                  <a:lnTo>
                    <a:pt x="1827" y="1228"/>
                  </a:lnTo>
                  <a:lnTo>
                    <a:pt x="1795" y="1008"/>
                  </a:lnTo>
                  <a:lnTo>
                    <a:pt x="1732" y="756"/>
                  </a:lnTo>
                  <a:lnTo>
                    <a:pt x="1638" y="567"/>
                  </a:lnTo>
                  <a:lnTo>
                    <a:pt x="1480" y="378"/>
                  </a:lnTo>
                  <a:lnTo>
                    <a:pt x="1291" y="221"/>
                  </a:lnTo>
                  <a:lnTo>
                    <a:pt x="1071" y="126"/>
                  </a:lnTo>
                  <a:lnTo>
                    <a:pt x="851" y="32"/>
                  </a:lnTo>
                  <a:lnTo>
                    <a:pt x="599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7" name="Google Shape;4417;p43"/>
            <p:cNvSpPr/>
            <p:nvPr/>
          </p:nvSpPr>
          <p:spPr>
            <a:xfrm>
              <a:off x="5002975" y="3694775"/>
              <a:ext cx="720850" cy="316375"/>
            </a:xfrm>
            <a:custGeom>
              <a:avLst/>
              <a:gdLst/>
              <a:ahLst/>
              <a:cxnLst/>
              <a:rect l="l" t="t" r="r" b="b"/>
              <a:pathLst>
                <a:path w="28834" h="12655" extrusionOk="0">
                  <a:moveTo>
                    <a:pt x="25686" y="1574"/>
                  </a:moveTo>
                  <a:lnTo>
                    <a:pt x="27165" y="11080"/>
                  </a:lnTo>
                  <a:lnTo>
                    <a:pt x="1543" y="11080"/>
                  </a:lnTo>
                  <a:lnTo>
                    <a:pt x="1543" y="1574"/>
                  </a:lnTo>
                  <a:close/>
                  <a:moveTo>
                    <a:pt x="756" y="0"/>
                  </a:moveTo>
                  <a:lnTo>
                    <a:pt x="599" y="32"/>
                  </a:lnTo>
                  <a:lnTo>
                    <a:pt x="473" y="63"/>
                  </a:lnTo>
                  <a:lnTo>
                    <a:pt x="347" y="158"/>
                  </a:lnTo>
                  <a:lnTo>
                    <a:pt x="221" y="252"/>
                  </a:lnTo>
                  <a:lnTo>
                    <a:pt x="126" y="346"/>
                  </a:lnTo>
                  <a:lnTo>
                    <a:pt x="63" y="504"/>
                  </a:lnTo>
                  <a:lnTo>
                    <a:pt x="0" y="630"/>
                  </a:lnTo>
                  <a:lnTo>
                    <a:pt x="0" y="787"/>
                  </a:lnTo>
                  <a:lnTo>
                    <a:pt x="0" y="11867"/>
                  </a:lnTo>
                  <a:lnTo>
                    <a:pt x="0" y="12025"/>
                  </a:lnTo>
                  <a:lnTo>
                    <a:pt x="63" y="12182"/>
                  </a:lnTo>
                  <a:lnTo>
                    <a:pt x="126" y="12308"/>
                  </a:lnTo>
                  <a:lnTo>
                    <a:pt x="221" y="12402"/>
                  </a:lnTo>
                  <a:lnTo>
                    <a:pt x="347" y="12497"/>
                  </a:lnTo>
                  <a:lnTo>
                    <a:pt x="473" y="12591"/>
                  </a:lnTo>
                  <a:lnTo>
                    <a:pt x="599" y="12623"/>
                  </a:lnTo>
                  <a:lnTo>
                    <a:pt x="756" y="12654"/>
                  </a:lnTo>
                  <a:lnTo>
                    <a:pt x="28078" y="12654"/>
                  </a:lnTo>
                  <a:lnTo>
                    <a:pt x="28267" y="12623"/>
                  </a:lnTo>
                  <a:lnTo>
                    <a:pt x="28424" y="12560"/>
                  </a:lnTo>
                  <a:lnTo>
                    <a:pt x="28582" y="12465"/>
                  </a:lnTo>
                  <a:lnTo>
                    <a:pt x="28676" y="12339"/>
                  </a:lnTo>
                  <a:lnTo>
                    <a:pt x="28771" y="12182"/>
                  </a:lnTo>
                  <a:lnTo>
                    <a:pt x="28802" y="12025"/>
                  </a:lnTo>
                  <a:lnTo>
                    <a:pt x="28834" y="11836"/>
                  </a:lnTo>
                  <a:lnTo>
                    <a:pt x="28834" y="11647"/>
                  </a:lnTo>
                  <a:lnTo>
                    <a:pt x="27102" y="598"/>
                  </a:lnTo>
                  <a:lnTo>
                    <a:pt x="27071" y="441"/>
                  </a:lnTo>
                  <a:lnTo>
                    <a:pt x="27039" y="315"/>
                  </a:lnTo>
                  <a:lnTo>
                    <a:pt x="26945" y="221"/>
                  </a:lnTo>
                  <a:lnTo>
                    <a:pt x="26882" y="158"/>
                  </a:lnTo>
                  <a:lnTo>
                    <a:pt x="26788" y="95"/>
                  </a:lnTo>
                  <a:lnTo>
                    <a:pt x="26693" y="63"/>
                  </a:lnTo>
                  <a:lnTo>
                    <a:pt x="26473" y="32"/>
                  </a:lnTo>
                  <a:lnTo>
                    <a:pt x="26347" y="0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8" name="Google Shape;4418;p43"/>
            <p:cNvSpPr/>
            <p:nvPr/>
          </p:nvSpPr>
          <p:spPr>
            <a:xfrm>
              <a:off x="5021850" y="3714450"/>
              <a:ext cx="683100" cy="277025"/>
            </a:xfrm>
            <a:custGeom>
              <a:avLst/>
              <a:gdLst/>
              <a:ahLst/>
              <a:cxnLst/>
              <a:rect l="l" t="t" r="r" b="b"/>
              <a:pathLst>
                <a:path w="27324" h="11081" extrusionOk="0">
                  <a:moveTo>
                    <a:pt x="1" y="0"/>
                  </a:moveTo>
                  <a:lnTo>
                    <a:pt x="1" y="11080"/>
                  </a:lnTo>
                  <a:lnTo>
                    <a:pt x="27323" y="11080"/>
                  </a:lnTo>
                  <a:lnTo>
                    <a:pt x="25592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19" name="Google Shape;4419;p43"/>
            <p:cNvSpPr/>
            <p:nvPr/>
          </p:nvSpPr>
          <p:spPr>
            <a:xfrm>
              <a:off x="5053325" y="3752225"/>
              <a:ext cx="592600" cy="229000"/>
            </a:xfrm>
            <a:custGeom>
              <a:avLst/>
              <a:gdLst/>
              <a:ahLst/>
              <a:cxnLst/>
              <a:rect l="l" t="t" r="r" b="b"/>
              <a:pathLst>
                <a:path w="23704" h="9160" extrusionOk="0">
                  <a:moveTo>
                    <a:pt x="3086" y="0"/>
                  </a:moveTo>
                  <a:lnTo>
                    <a:pt x="2991" y="32"/>
                  </a:lnTo>
                  <a:lnTo>
                    <a:pt x="2928" y="94"/>
                  </a:lnTo>
                  <a:lnTo>
                    <a:pt x="2865" y="189"/>
                  </a:lnTo>
                  <a:lnTo>
                    <a:pt x="2802" y="283"/>
                  </a:lnTo>
                  <a:lnTo>
                    <a:pt x="1" y="8027"/>
                  </a:lnTo>
                  <a:lnTo>
                    <a:pt x="1" y="8090"/>
                  </a:lnTo>
                  <a:lnTo>
                    <a:pt x="1" y="8184"/>
                  </a:lnTo>
                  <a:lnTo>
                    <a:pt x="32" y="8310"/>
                  </a:lnTo>
                  <a:lnTo>
                    <a:pt x="127" y="8404"/>
                  </a:lnTo>
                  <a:lnTo>
                    <a:pt x="253" y="8467"/>
                  </a:lnTo>
                  <a:lnTo>
                    <a:pt x="410" y="8499"/>
                  </a:lnTo>
                  <a:lnTo>
                    <a:pt x="536" y="8467"/>
                  </a:lnTo>
                  <a:lnTo>
                    <a:pt x="662" y="8373"/>
                  </a:lnTo>
                  <a:lnTo>
                    <a:pt x="756" y="8216"/>
                  </a:lnTo>
                  <a:lnTo>
                    <a:pt x="3369" y="1039"/>
                  </a:lnTo>
                  <a:lnTo>
                    <a:pt x="8405" y="5225"/>
                  </a:lnTo>
                  <a:lnTo>
                    <a:pt x="8563" y="5320"/>
                  </a:lnTo>
                  <a:lnTo>
                    <a:pt x="8752" y="5351"/>
                  </a:lnTo>
                  <a:lnTo>
                    <a:pt x="8815" y="5320"/>
                  </a:lnTo>
                  <a:lnTo>
                    <a:pt x="8909" y="5288"/>
                  </a:lnTo>
                  <a:lnTo>
                    <a:pt x="8972" y="5225"/>
                  </a:lnTo>
                  <a:lnTo>
                    <a:pt x="9035" y="5162"/>
                  </a:lnTo>
                  <a:lnTo>
                    <a:pt x="11018" y="1133"/>
                  </a:lnTo>
                  <a:lnTo>
                    <a:pt x="16369" y="9003"/>
                  </a:lnTo>
                  <a:lnTo>
                    <a:pt x="16464" y="9065"/>
                  </a:lnTo>
                  <a:lnTo>
                    <a:pt x="16558" y="9128"/>
                  </a:lnTo>
                  <a:lnTo>
                    <a:pt x="16652" y="9160"/>
                  </a:lnTo>
                  <a:lnTo>
                    <a:pt x="16873" y="9160"/>
                  </a:lnTo>
                  <a:lnTo>
                    <a:pt x="16967" y="9097"/>
                  </a:lnTo>
                  <a:lnTo>
                    <a:pt x="17030" y="9003"/>
                  </a:lnTo>
                  <a:lnTo>
                    <a:pt x="17093" y="8908"/>
                  </a:lnTo>
                  <a:lnTo>
                    <a:pt x="19454" y="1983"/>
                  </a:lnTo>
                  <a:lnTo>
                    <a:pt x="22948" y="6799"/>
                  </a:lnTo>
                  <a:lnTo>
                    <a:pt x="23074" y="6894"/>
                  </a:lnTo>
                  <a:lnTo>
                    <a:pt x="23231" y="6957"/>
                  </a:lnTo>
                  <a:lnTo>
                    <a:pt x="23389" y="6957"/>
                  </a:lnTo>
                  <a:lnTo>
                    <a:pt x="23514" y="6894"/>
                  </a:lnTo>
                  <a:lnTo>
                    <a:pt x="23640" y="6799"/>
                  </a:lnTo>
                  <a:lnTo>
                    <a:pt x="23703" y="6673"/>
                  </a:lnTo>
                  <a:lnTo>
                    <a:pt x="23703" y="6547"/>
                  </a:lnTo>
                  <a:lnTo>
                    <a:pt x="23672" y="6484"/>
                  </a:lnTo>
                  <a:lnTo>
                    <a:pt x="23640" y="6390"/>
                  </a:lnTo>
                  <a:lnTo>
                    <a:pt x="19674" y="976"/>
                  </a:lnTo>
                  <a:lnTo>
                    <a:pt x="19580" y="881"/>
                  </a:lnTo>
                  <a:lnTo>
                    <a:pt x="19485" y="818"/>
                  </a:lnTo>
                  <a:lnTo>
                    <a:pt x="19391" y="787"/>
                  </a:lnTo>
                  <a:lnTo>
                    <a:pt x="19265" y="787"/>
                  </a:lnTo>
                  <a:lnTo>
                    <a:pt x="19171" y="818"/>
                  </a:lnTo>
                  <a:lnTo>
                    <a:pt x="19076" y="850"/>
                  </a:lnTo>
                  <a:lnTo>
                    <a:pt x="19013" y="944"/>
                  </a:lnTo>
                  <a:lnTo>
                    <a:pt x="18950" y="1039"/>
                  </a:lnTo>
                  <a:lnTo>
                    <a:pt x="16589" y="7932"/>
                  </a:lnTo>
                  <a:lnTo>
                    <a:pt x="11301" y="189"/>
                  </a:lnTo>
                  <a:lnTo>
                    <a:pt x="11238" y="94"/>
                  </a:lnTo>
                  <a:lnTo>
                    <a:pt x="11175" y="63"/>
                  </a:lnTo>
                  <a:lnTo>
                    <a:pt x="11081" y="0"/>
                  </a:lnTo>
                  <a:lnTo>
                    <a:pt x="10892" y="0"/>
                  </a:lnTo>
                  <a:lnTo>
                    <a:pt x="10798" y="32"/>
                  </a:lnTo>
                  <a:lnTo>
                    <a:pt x="10703" y="94"/>
                  </a:lnTo>
                  <a:lnTo>
                    <a:pt x="10640" y="189"/>
                  </a:lnTo>
                  <a:lnTo>
                    <a:pt x="8563" y="4344"/>
                  </a:lnTo>
                  <a:lnTo>
                    <a:pt x="3463" y="94"/>
                  </a:lnTo>
                  <a:lnTo>
                    <a:pt x="3369" y="32"/>
                  </a:lnTo>
                  <a:lnTo>
                    <a:pt x="3275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0" name="Google Shape;4420;p43"/>
            <p:cNvSpPr/>
            <p:nvPr/>
          </p:nvSpPr>
          <p:spPr>
            <a:xfrm>
              <a:off x="5878825" y="3606625"/>
              <a:ext cx="827875" cy="1126125"/>
            </a:xfrm>
            <a:custGeom>
              <a:avLst/>
              <a:gdLst/>
              <a:ahLst/>
              <a:cxnLst/>
              <a:rect l="l" t="t" r="r" b="b"/>
              <a:pathLst>
                <a:path w="33115" h="45045" extrusionOk="0">
                  <a:moveTo>
                    <a:pt x="21877" y="1638"/>
                  </a:moveTo>
                  <a:lnTo>
                    <a:pt x="31320" y="43439"/>
                  </a:lnTo>
                  <a:lnTo>
                    <a:pt x="8940" y="43439"/>
                  </a:lnTo>
                  <a:lnTo>
                    <a:pt x="1763" y="1638"/>
                  </a:lnTo>
                  <a:close/>
                  <a:moveTo>
                    <a:pt x="819" y="1"/>
                  </a:moveTo>
                  <a:lnTo>
                    <a:pt x="599" y="32"/>
                  </a:lnTo>
                  <a:lnTo>
                    <a:pt x="441" y="95"/>
                  </a:lnTo>
                  <a:lnTo>
                    <a:pt x="284" y="190"/>
                  </a:lnTo>
                  <a:lnTo>
                    <a:pt x="158" y="316"/>
                  </a:lnTo>
                  <a:lnTo>
                    <a:pt x="95" y="473"/>
                  </a:lnTo>
                  <a:lnTo>
                    <a:pt x="32" y="662"/>
                  </a:lnTo>
                  <a:lnTo>
                    <a:pt x="1" y="851"/>
                  </a:lnTo>
                  <a:lnTo>
                    <a:pt x="32" y="1040"/>
                  </a:lnTo>
                  <a:lnTo>
                    <a:pt x="32" y="1071"/>
                  </a:lnTo>
                  <a:lnTo>
                    <a:pt x="7492" y="44447"/>
                  </a:lnTo>
                  <a:lnTo>
                    <a:pt x="7524" y="44604"/>
                  </a:lnTo>
                  <a:lnTo>
                    <a:pt x="7587" y="44730"/>
                  </a:lnTo>
                  <a:lnTo>
                    <a:pt x="7650" y="44824"/>
                  </a:lnTo>
                  <a:lnTo>
                    <a:pt x="7744" y="44919"/>
                  </a:lnTo>
                  <a:lnTo>
                    <a:pt x="7838" y="44982"/>
                  </a:lnTo>
                  <a:lnTo>
                    <a:pt x="7933" y="45013"/>
                  </a:lnTo>
                  <a:lnTo>
                    <a:pt x="8153" y="45045"/>
                  </a:lnTo>
                  <a:lnTo>
                    <a:pt x="32517" y="45045"/>
                  </a:lnTo>
                  <a:lnTo>
                    <a:pt x="32674" y="44982"/>
                  </a:lnTo>
                  <a:lnTo>
                    <a:pt x="32831" y="44856"/>
                  </a:lnTo>
                  <a:lnTo>
                    <a:pt x="32957" y="44730"/>
                  </a:lnTo>
                  <a:lnTo>
                    <a:pt x="33052" y="44572"/>
                  </a:lnTo>
                  <a:lnTo>
                    <a:pt x="33115" y="44415"/>
                  </a:lnTo>
                  <a:lnTo>
                    <a:pt x="33115" y="44226"/>
                  </a:lnTo>
                  <a:lnTo>
                    <a:pt x="33115" y="44037"/>
                  </a:lnTo>
                  <a:lnTo>
                    <a:pt x="33083" y="43880"/>
                  </a:lnTo>
                  <a:lnTo>
                    <a:pt x="23325" y="599"/>
                  </a:lnTo>
                  <a:lnTo>
                    <a:pt x="23262" y="473"/>
                  </a:lnTo>
                  <a:lnTo>
                    <a:pt x="23199" y="347"/>
                  </a:lnTo>
                  <a:lnTo>
                    <a:pt x="23105" y="253"/>
                  </a:lnTo>
                  <a:lnTo>
                    <a:pt x="23010" y="158"/>
                  </a:lnTo>
                  <a:lnTo>
                    <a:pt x="22916" y="95"/>
                  </a:lnTo>
                  <a:lnTo>
                    <a:pt x="22790" y="32"/>
                  </a:lnTo>
                  <a:lnTo>
                    <a:pt x="22664" y="1"/>
                  </a:lnTo>
                  <a:close/>
                </a:path>
              </a:pathLst>
            </a:custGeom>
            <a:solidFill>
              <a:srgbClr val="50584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1" name="Google Shape;4421;p43"/>
            <p:cNvSpPr/>
            <p:nvPr/>
          </p:nvSpPr>
          <p:spPr>
            <a:xfrm>
              <a:off x="5899275" y="3627100"/>
              <a:ext cx="787750" cy="1085975"/>
            </a:xfrm>
            <a:custGeom>
              <a:avLst/>
              <a:gdLst/>
              <a:ahLst/>
              <a:cxnLst/>
              <a:rect l="l" t="t" r="r" b="b"/>
              <a:pathLst>
                <a:path w="31510" h="43439" extrusionOk="0">
                  <a:moveTo>
                    <a:pt x="1" y="0"/>
                  </a:moveTo>
                  <a:lnTo>
                    <a:pt x="7461" y="43439"/>
                  </a:lnTo>
                  <a:lnTo>
                    <a:pt x="31510" y="43439"/>
                  </a:lnTo>
                  <a:lnTo>
                    <a:pt x="2172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2" name="Google Shape;4422;p43"/>
            <p:cNvSpPr/>
            <p:nvPr/>
          </p:nvSpPr>
          <p:spPr>
            <a:xfrm>
              <a:off x="6246325" y="37010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0" y="0"/>
                  </a:moveTo>
                  <a:lnTo>
                    <a:pt x="0" y="976"/>
                  </a:lnTo>
                  <a:lnTo>
                    <a:pt x="0" y="1070"/>
                  </a:lnTo>
                  <a:lnTo>
                    <a:pt x="63" y="1165"/>
                  </a:lnTo>
                  <a:lnTo>
                    <a:pt x="95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298" y="1952"/>
                  </a:lnTo>
                  <a:lnTo>
                    <a:pt x="2770" y="1920"/>
                  </a:lnTo>
                  <a:lnTo>
                    <a:pt x="3211" y="1889"/>
                  </a:lnTo>
                  <a:lnTo>
                    <a:pt x="3589" y="1794"/>
                  </a:lnTo>
                  <a:lnTo>
                    <a:pt x="3935" y="1668"/>
                  </a:lnTo>
                  <a:lnTo>
                    <a:pt x="4218" y="1511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6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3" name="Google Shape;4423;p43"/>
            <p:cNvSpPr/>
            <p:nvPr/>
          </p:nvSpPr>
          <p:spPr>
            <a:xfrm>
              <a:off x="6246325" y="36766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2298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08" y="189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8"/>
                  </a:lnTo>
                  <a:lnTo>
                    <a:pt x="95" y="693"/>
                  </a:lnTo>
                  <a:lnTo>
                    <a:pt x="63" y="787"/>
                  </a:lnTo>
                  <a:lnTo>
                    <a:pt x="0" y="882"/>
                  </a:lnTo>
                  <a:lnTo>
                    <a:pt x="0" y="976"/>
                  </a:lnTo>
                  <a:lnTo>
                    <a:pt x="0" y="1070"/>
                  </a:lnTo>
                  <a:lnTo>
                    <a:pt x="63" y="1165"/>
                  </a:lnTo>
                  <a:lnTo>
                    <a:pt x="95" y="1259"/>
                  </a:lnTo>
                  <a:lnTo>
                    <a:pt x="189" y="1354"/>
                  </a:lnTo>
                  <a:lnTo>
                    <a:pt x="410" y="1543"/>
                  </a:lnTo>
                  <a:lnTo>
                    <a:pt x="693" y="1669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8" y="1952"/>
                  </a:lnTo>
                  <a:lnTo>
                    <a:pt x="2770" y="1952"/>
                  </a:lnTo>
                  <a:lnTo>
                    <a:pt x="3211" y="1889"/>
                  </a:lnTo>
                  <a:lnTo>
                    <a:pt x="3589" y="1794"/>
                  </a:lnTo>
                  <a:lnTo>
                    <a:pt x="3935" y="1669"/>
                  </a:lnTo>
                  <a:lnTo>
                    <a:pt x="4218" y="1543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6" y="1070"/>
                  </a:lnTo>
                  <a:lnTo>
                    <a:pt x="4628" y="976"/>
                  </a:lnTo>
                  <a:lnTo>
                    <a:pt x="4596" y="882"/>
                  </a:lnTo>
                  <a:lnTo>
                    <a:pt x="4565" y="787"/>
                  </a:lnTo>
                  <a:lnTo>
                    <a:pt x="4502" y="693"/>
                  </a:lnTo>
                  <a:lnTo>
                    <a:pt x="4439" y="598"/>
                  </a:lnTo>
                  <a:lnTo>
                    <a:pt x="4218" y="441"/>
                  </a:lnTo>
                  <a:lnTo>
                    <a:pt x="3935" y="284"/>
                  </a:lnTo>
                  <a:lnTo>
                    <a:pt x="3589" y="189"/>
                  </a:lnTo>
                  <a:lnTo>
                    <a:pt x="3211" y="95"/>
                  </a:lnTo>
                  <a:lnTo>
                    <a:pt x="2770" y="32"/>
                  </a:lnTo>
                  <a:lnTo>
                    <a:pt x="2298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4" name="Google Shape;4424;p43"/>
            <p:cNvSpPr/>
            <p:nvPr/>
          </p:nvSpPr>
          <p:spPr>
            <a:xfrm>
              <a:off x="6003150" y="37010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1" y="1070"/>
                  </a:lnTo>
                  <a:lnTo>
                    <a:pt x="64" y="1165"/>
                  </a:lnTo>
                  <a:lnTo>
                    <a:pt x="95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299" y="1952"/>
                  </a:lnTo>
                  <a:lnTo>
                    <a:pt x="2771" y="1920"/>
                  </a:lnTo>
                  <a:lnTo>
                    <a:pt x="3212" y="1889"/>
                  </a:lnTo>
                  <a:lnTo>
                    <a:pt x="3589" y="1794"/>
                  </a:lnTo>
                  <a:lnTo>
                    <a:pt x="3936" y="1668"/>
                  </a:lnTo>
                  <a:lnTo>
                    <a:pt x="4219" y="1511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7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5" name="Google Shape;4425;p43"/>
            <p:cNvSpPr/>
            <p:nvPr/>
          </p:nvSpPr>
          <p:spPr>
            <a:xfrm>
              <a:off x="6003150" y="36766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2299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08" y="189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90" y="598"/>
                  </a:lnTo>
                  <a:lnTo>
                    <a:pt x="95" y="693"/>
                  </a:lnTo>
                  <a:lnTo>
                    <a:pt x="64" y="787"/>
                  </a:lnTo>
                  <a:lnTo>
                    <a:pt x="1" y="882"/>
                  </a:lnTo>
                  <a:lnTo>
                    <a:pt x="1" y="976"/>
                  </a:lnTo>
                  <a:lnTo>
                    <a:pt x="1" y="1070"/>
                  </a:lnTo>
                  <a:lnTo>
                    <a:pt x="64" y="1165"/>
                  </a:lnTo>
                  <a:lnTo>
                    <a:pt x="95" y="1259"/>
                  </a:lnTo>
                  <a:lnTo>
                    <a:pt x="190" y="1354"/>
                  </a:lnTo>
                  <a:lnTo>
                    <a:pt x="410" y="1543"/>
                  </a:lnTo>
                  <a:lnTo>
                    <a:pt x="693" y="1669"/>
                  </a:lnTo>
                  <a:lnTo>
                    <a:pt x="1008" y="1794"/>
                  </a:lnTo>
                  <a:lnTo>
                    <a:pt x="1417" y="1889"/>
                  </a:lnTo>
                  <a:lnTo>
                    <a:pt x="1858" y="1952"/>
                  </a:lnTo>
                  <a:lnTo>
                    <a:pt x="2771" y="1952"/>
                  </a:lnTo>
                  <a:lnTo>
                    <a:pt x="3212" y="1889"/>
                  </a:lnTo>
                  <a:lnTo>
                    <a:pt x="3589" y="1794"/>
                  </a:lnTo>
                  <a:lnTo>
                    <a:pt x="3936" y="1669"/>
                  </a:lnTo>
                  <a:lnTo>
                    <a:pt x="4219" y="1543"/>
                  </a:lnTo>
                  <a:lnTo>
                    <a:pt x="4439" y="1354"/>
                  </a:lnTo>
                  <a:lnTo>
                    <a:pt x="4502" y="1259"/>
                  </a:lnTo>
                  <a:lnTo>
                    <a:pt x="4565" y="1165"/>
                  </a:lnTo>
                  <a:lnTo>
                    <a:pt x="4597" y="1070"/>
                  </a:lnTo>
                  <a:lnTo>
                    <a:pt x="4628" y="976"/>
                  </a:lnTo>
                  <a:lnTo>
                    <a:pt x="4597" y="882"/>
                  </a:lnTo>
                  <a:lnTo>
                    <a:pt x="4565" y="787"/>
                  </a:lnTo>
                  <a:lnTo>
                    <a:pt x="4502" y="693"/>
                  </a:lnTo>
                  <a:lnTo>
                    <a:pt x="4439" y="598"/>
                  </a:lnTo>
                  <a:lnTo>
                    <a:pt x="4219" y="441"/>
                  </a:lnTo>
                  <a:lnTo>
                    <a:pt x="3936" y="284"/>
                  </a:lnTo>
                  <a:lnTo>
                    <a:pt x="3589" y="189"/>
                  </a:lnTo>
                  <a:lnTo>
                    <a:pt x="3212" y="95"/>
                  </a:lnTo>
                  <a:lnTo>
                    <a:pt x="2771" y="32"/>
                  </a:lnTo>
                  <a:lnTo>
                    <a:pt x="229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6" name="Google Shape;4426;p43"/>
            <p:cNvSpPr/>
            <p:nvPr/>
          </p:nvSpPr>
          <p:spPr>
            <a:xfrm>
              <a:off x="6278575" y="3830900"/>
              <a:ext cx="115725" cy="48825"/>
            </a:xfrm>
            <a:custGeom>
              <a:avLst/>
              <a:gdLst/>
              <a:ahLst/>
              <a:cxnLst/>
              <a:rect l="l" t="t" r="r" b="b"/>
              <a:pathLst>
                <a:path w="4629" h="1953" extrusionOk="0">
                  <a:moveTo>
                    <a:pt x="1" y="1"/>
                  </a:moveTo>
                  <a:lnTo>
                    <a:pt x="1" y="977"/>
                  </a:lnTo>
                  <a:lnTo>
                    <a:pt x="32" y="1071"/>
                  </a:lnTo>
                  <a:lnTo>
                    <a:pt x="64" y="1165"/>
                  </a:lnTo>
                  <a:lnTo>
                    <a:pt x="127" y="1260"/>
                  </a:lnTo>
                  <a:lnTo>
                    <a:pt x="190" y="1354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40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2"/>
                  </a:lnTo>
                  <a:lnTo>
                    <a:pt x="2771" y="1921"/>
                  </a:lnTo>
                  <a:lnTo>
                    <a:pt x="3212" y="1858"/>
                  </a:lnTo>
                  <a:lnTo>
                    <a:pt x="3621" y="1795"/>
                  </a:lnTo>
                  <a:lnTo>
                    <a:pt x="3936" y="1669"/>
                  </a:lnTo>
                  <a:lnTo>
                    <a:pt x="4219" y="1512"/>
                  </a:lnTo>
                  <a:lnTo>
                    <a:pt x="4439" y="1354"/>
                  </a:lnTo>
                  <a:lnTo>
                    <a:pt x="4534" y="1260"/>
                  </a:lnTo>
                  <a:lnTo>
                    <a:pt x="4565" y="1165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7" name="Google Shape;4427;p43"/>
            <p:cNvSpPr/>
            <p:nvPr/>
          </p:nvSpPr>
          <p:spPr>
            <a:xfrm>
              <a:off x="6278575" y="3806500"/>
              <a:ext cx="115725" cy="48825"/>
            </a:xfrm>
            <a:custGeom>
              <a:avLst/>
              <a:gdLst/>
              <a:ahLst/>
              <a:cxnLst/>
              <a:rect l="l" t="t" r="r" b="b"/>
              <a:pathLst>
                <a:path w="4629" h="1953" extrusionOk="0">
                  <a:moveTo>
                    <a:pt x="2330" y="1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40" y="158"/>
                  </a:lnTo>
                  <a:lnTo>
                    <a:pt x="693" y="284"/>
                  </a:lnTo>
                  <a:lnTo>
                    <a:pt x="410" y="442"/>
                  </a:lnTo>
                  <a:lnTo>
                    <a:pt x="190" y="599"/>
                  </a:lnTo>
                  <a:lnTo>
                    <a:pt x="127" y="693"/>
                  </a:lnTo>
                  <a:lnTo>
                    <a:pt x="64" y="788"/>
                  </a:lnTo>
                  <a:lnTo>
                    <a:pt x="32" y="882"/>
                  </a:lnTo>
                  <a:lnTo>
                    <a:pt x="1" y="977"/>
                  </a:lnTo>
                  <a:lnTo>
                    <a:pt x="32" y="1071"/>
                  </a:lnTo>
                  <a:lnTo>
                    <a:pt x="64" y="1166"/>
                  </a:lnTo>
                  <a:lnTo>
                    <a:pt x="127" y="1260"/>
                  </a:lnTo>
                  <a:lnTo>
                    <a:pt x="190" y="1355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40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3"/>
                  </a:lnTo>
                  <a:lnTo>
                    <a:pt x="2771" y="1921"/>
                  </a:lnTo>
                  <a:lnTo>
                    <a:pt x="3212" y="1858"/>
                  </a:lnTo>
                  <a:lnTo>
                    <a:pt x="3621" y="1795"/>
                  </a:lnTo>
                  <a:lnTo>
                    <a:pt x="3936" y="1669"/>
                  </a:lnTo>
                  <a:lnTo>
                    <a:pt x="4219" y="1512"/>
                  </a:lnTo>
                  <a:lnTo>
                    <a:pt x="4439" y="1355"/>
                  </a:lnTo>
                  <a:lnTo>
                    <a:pt x="4534" y="1260"/>
                  </a:lnTo>
                  <a:lnTo>
                    <a:pt x="4565" y="1166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882"/>
                  </a:lnTo>
                  <a:lnTo>
                    <a:pt x="4565" y="788"/>
                  </a:lnTo>
                  <a:lnTo>
                    <a:pt x="4534" y="693"/>
                  </a:lnTo>
                  <a:lnTo>
                    <a:pt x="4439" y="599"/>
                  </a:lnTo>
                  <a:lnTo>
                    <a:pt x="4219" y="442"/>
                  </a:lnTo>
                  <a:lnTo>
                    <a:pt x="3936" y="284"/>
                  </a:lnTo>
                  <a:lnTo>
                    <a:pt x="3621" y="158"/>
                  </a:lnTo>
                  <a:lnTo>
                    <a:pt x="3212" y="95"/>
                  </a:lnTo>
                  <a:lnTo>
                    <a:pt x="2771" y="32"/>
                  </a:lnTo>
                  <a:lnTo>
                    <a:pt x="2330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8" name="Google Shape;4428;p43"/>
            <p:cNvSpPr/>
            <p:nvPr/>
          </p:nvSpPr>
          <p:spPr>
            <a:xfrm>
              <a:off x="6035425" y="3830900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1" y="1"/>
                  </a:moveTo>
                  <a:lnTo>
                    <a:pt x="1" y="977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60"/>
                  </a:lnTo>
                  <a:lnTo>
                    <a:pt x="189" y="1354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2"/>
                  </a:lnTo>
                  <a:lnTo>
                    <a:pt x="2771" y="1921"/>
                  </a:lnTo>
                  <a:lnTo>
                    <a:pt x="3211" y="1858"/>
                  </a:lnTo>
                  <a:lnTo>
                    <a:pt x="3620" y="1795"/>
                  </a:lnTo>
                  <a:lnTo>
                    <a:pt x="3935" y="1669"/>
                  </a:lnTo>
                  <a:lnTo>
                    <a:pt x="4218" y="1512"/>
                  </a:lnTo>
                  <a:lnTo>
                    <a:pt x="4439" y="1354"/>
                  </a:lnTo>
                  <a:lnTo>
                    <a:pt x="4533" y="1260"/>
                  </a:lnTo>
                  <a:lnTo>
                    <a:pt x="4565" y="1165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29" name="Google Shape;4429;p43"/>
            <p:cNvSpPr/>
            <p:nvPr/>
          </p:nvSpPr>
          <p:spPr>
            <a:xfrm>
              <a:off x="6035425" y="3806500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330" y="1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10" y="442"/>
                  </a:lnTo>
                  <a:lnTo>
                    <a:pt x="189" y="599"/>
                  </a:lnTo>
                  <a:lnTo>
                    <a:pt x="126" y="693"/>
                  </a:lnTo>
                  <a:lnTo>
                    <a:pt x="63" y="788"/>
                  </a:lnTo>
                  <a:lnTo>
                    <a:pt x="32" y="882"/>
                  </a:lnTo>
                  <a:lnTo>
                    <a:pt x="1" y="977"/>
                  </a:lnTo>
                  <a:lnTo>
                    <a:pt x="32" y="1071"/>
                  </a:lnTo>
                  <a:lnTo>
                    <a:pt x="63" y="1166"/>
                  </a:lnTo>
                  <a:lnTo>
                    <a:pt x="126" y="1260"/>
                  </a:lnTo>
                  <a:lnTo>
                    <a:pt x="189" y="1355"/>
                  </a:lnTo>
                  <a:lnTo>
                    <a:pt x="410" y="1512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58"/>
                  </a:lnTo>
                  <a:lnTo>
                    <a:pt x="1858" y="1921"/>
                  </a:lnTo>
                  <a:lnTo>
                    <a:pt x="2330" y="1953"/>
                  </a:lnTo>
                  <a:lnTo>
                    <a:pt x="2771" y="1921"/>
                  </a:lnTo>
                  <a:lnTo>
                    <a:pt x="3211" y="1858"/>
                  </a:lnTo>
                  <a:lnTo>
                    <a:pt x="3620" y="1795"/>
                  </a:lnTo>
                  <a:lnTo>
                    <a:pt x="3935" y="1669"/>
                  </a:lnTo>
                  <a:lnTo>
                    <a:pt x="4218" y="1512"/>
                  </a:lnTo>
                  <a:lnTo>
                    <a:pt x="4439" y="1355"/>
                  </a:lnTo>
                  <a:lnTo>
                    <a:pt x="4533" y="1260"/>
                  </a:lnTo>
                  <a:lnTo>
                    <a:pt x="4565" y="1166"/>
                  </a:lnTo>
                  <a:lnTo>
                    <a:pt x="4628" y="1071"/>
                  </a:lnTo>
                  <a:lnTo>
                    <a:pt x="4628" y="977"/>
                  </a:lnTo>
                  <a:lnTo>
                    <a:pt x="4628" y="882"/>
                  </a:lnTo>
                  <a:lnTo>
                    <a:pt x="4565" y="788"/>
                  </a:lnTo>
                  <a:lnTo>
                    <a:pt x="4533" y="693"/>
                  </a:lnTo>
                  <a:lnTo>
                    <a:pt x="4439" y="599"/>
                  </a:lnTo>
                  <a:lnTo>
                    <a:pt x="4218" y="442"/>
                  </a:lnTo>
                  <a:lnTo>
                    <a:pt x="3935" y="284"/>
                  </a:lnTo>
                  <a:lnTo>
                    <a:pt x="3620" y="158"/>
                  </a:lnTo>
                  <a:lnTo>
                    <a:pt x="3211" y="95"/>
                  </a:lnTo>
                  <a:lnTo>
                    <a:pt x="2771" y="32"/>
                  </a:lnTo>
                  <a:lnTo>
                    <a:pt x="2330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0" name="Google Shape;4430;p43"/>
            <p:cNvSpPr/>
            <p:nvPr/>
          </p:nvSpPr>
          <p:spPr>
            <a:xfrm>
              <a:off x="6310850" y="396862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39" y="1794"/>
                  </a:lnTo>
                  <a:lnTo>
                    <a:pt x="1417" y="1889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802" y="1920"/>
                  </a:lnTo>
                  <a:lnTo>
                    <a:pt x="3211" y="1889"/>
                  </a:lnTo>
                  <a:lnTo>
                    <a:pt x="3620" y="1794"/>
                  </a:lnTo>
                  <a:lnTo>
                    <a:pt x="3967" y="1669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8" y="1071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1" name="Google Shape;4431;p43"/>
            <p:cNvSpPr/>
            <p:nvPr/>
          </p:nvSpPr>
          <p:spPr>
            <a:xfrm>
              <a:off x="6310850" y="3944225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330" y="0"/>
                  </a:moveTo>
                  <a:lnTo>
                    <a:pt x="1858" y="32"/>
                  </a:lnTo>
                  <a:lnTo>
                    <a:pt x="1417" y="95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9"/>
                  </a:lnTo>
                  <a:lnTo>
                    <a:pt x="126" y="693"/>
                  </a:lnTo>
                  <a:lnTo>
                    <a:pt x="63" y="787"/>
                  </a:lnTo>
                  <a:lnTo>
                    <a:pt x="32" y="882"/>
                  </a:lnTo>
                  <a:lnTo>
                    <a:pt x="1" y="976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60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89"/>
                  </a:lnTo>
                  <a:lnTo>
                    <a:pt x="1858" y="1921"/>
                  </a:lnTo>
                  <a:lnTo>
                    <a:pt x="2330" y="1952"/>
                  </a:lnTo>
                  <a:lnTo>
                    <a:pt x="2802" y="1921"/>
                  </a:lnTo>
                  <a:lnTo>
                    <a:pt x="3211" y="1889"/>
                  </a:lnTo>
                  <a:lnTo>
                    <a:pt x="3620" y="1795"/>
                  </a:lnTo>
                  <a:lnTo>
                    <a:pt x="3967" y="1669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3" y="1260"/>
                  </a:lnTo>
                  <a:lnTo>
                    <a:pt x="4596" y="1165"/>
                  </a:lnTo>
                  <a:lnTo>
                    <a:pt x="4628" y="1071"/>
                  </a:lnTo>
                  <a:lnTo>
                    <a:pt x="4628" y="976"/>
                  </a:lnTo>
                  <a:lnTo>
                    <a:pt x="4628" y="882"/>
                  </a:lnTo>
                  <a:lnTo>
                    <a:pt x="4596" y="787"/>
                  </a:lnTo>
                  <a:lnTo>
                    <a:pt x="4533" y="693"/>
                  </a:lnTo>
                  <a:lnTo>
                    <a:pt x="4439" y="599"/>
                  </a:lnTo>
                  <a:lnTo>
                    <a:pt x="4250" y="441"/>
                  </a:lnTo>
                  <a:lnTo>
                    <a:pt x="3967" y="284"/>
                  </a:lnTo>
                  <a:lnTo>
                    <a:pt x="3620" y="158"/>
                  </a:lnTo>
                  <a:lnTo>
                    <a:pt x="3211" y="95"/>
                  </a:lnTo>
                  <a:lnTo>
                    <a:pt x="2802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2" name="Google Shape;4432;p43"/>
            <p:cNvSpPr/>
            <p:nvPr/>
          </p:nvSpPr>
          <p:spPr>
            <a:xfrm>
              <a:off x="6067700" y="396862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0" y="0"/>
                  </a:moveTo>
                  <a:lnTo>
                    <a:pt x="0" y="976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09" y="1511"/>
                  </a:lnTo>
                  <a:lnTo>
                    <a:pt x="693" y="1669"/>
                  </a:lnTo>
                  <a:lnTo>
                    <a:pt x="1039" y="1794"/>
                  </a:lnTo>
                  <a:lnTo>
                    <a:pt x="1417" y="1889"/>
                  </a:lnTo>
                  <a:lnTo>
                    <a:pt x="1857" y="1920"/>
                  </a:lnTo>
                  <a:lnTo>
                    <a:pt x="2329" y="1952"/>
                  </a:lnTo>
                  <a:lnTo>
                    <a:pt x="2802" y="1920"/>
                  </a:lnTo>
                  <a:lnTo>
                    <a:pt x="3211" y="1889"/>
                  </a:lnTo>
                  <a:lnTo>
                    <a:pt x="3620" y="1794"/>
                  </a:lnTo>
                  <a:lnTo>
                    <a:pt x="3966" y="1669"/>
                  </a:lnTo>
                  <a:lnTo>
                    <a:pt x="4250" y="1511"/>
                  </a:lnTo>
                  <a:lnTo>
                    <a:pt x="4438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7" y="1071"/>
                  </a:lnTo>
                  <a:lnTo>
                    <a:pt x="4627" y="976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3" name="Google Shape;4433;p43"/>
            <p:cNvSpPr/>
            <p:nvPr/>
          </p:nvSpPr>
          <p:spPr>
            <a:xfrm>
              <a:off x="6067700" y="3944225"/>
              <a:ext cx="115700" cy="48825"/>
            </a:xfrm>
            <a:custGeom>
              <a:avLst/>
              <a:gdLst/>
              <a:ahLst/>
              <a:cxnLst/>
              <a:rect l="l" t="t" r="r" b="b"/>
              <a:pathLst>
                <a:path w="4628" h="1953" extrusionOk="0">
                  <a:moveTo>
                    <a:pt x="2329" y="0"/>
                  </a:moveTo>
                  <a:lnTo>
                    <a:pt x="1857" y="32"/>
                  </a:lnTo>
                  <a:lnTo>
                    <a:pt x="1417" y="95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09" y="441"/>
                  </a:lnTo>
                  <a:lnTo>
                    <a:pt x="189" y="599"/>
                  </a:lnTo>
                  <a:lnTo>
                    <a:pt x="126" y="693"/>
                  </a:lnTo>
                  <a:lnTo>
                    <a:pt x="63" y="787"/>
                  </a:lnTo>
                  <a:lnTo>
                    <a:pt x="32" y="882"/>
                  </a:lnTo>
                  <a:lnTo>
                    <a:pt x="0" y="976"/>
                  </a:lnTo>
                  <a:lnTo>
                    <a:pt x="32" y="1071"/>
                  </a:lnTo>
                  <a:lnTo>
                    <a:pt x="63" y="1165"/>
                  </a:lnTo>
                  <a:lnTo>
                    <a:pt x="126" y="1260"/>
                  </a:lnTo>
                  <a:lnTo>
                    <a:pt x="189" y="1354"/>
                  </a:lnTo>
                  <a:lnTo>
                    <a:pt x="409" y="1511"/>
                  </a:lnTo>
                  <a:lnTo>
                    <a:pt x="693" y="1669"/>
                  </a:lnTo>
                  <a:lnTo>
                    <a:pt x="1039" y="1795"/>
                  </a:lnTo>
                  <a:lnTo>
                    <a:pt x="1417" y="1889"/>
                  </a:lnTo>
                  <a:lnTo>
                    <a:pt x="1857" y="1921"/>
                  </a:lnTo>
                  <a:lnTo>
                    <a:pt x="2329" y="1952"/>
                  </a:lnTo>
                  <a:lnTo>
                    <a:pt x="2802" y="1921"/>
                  </a:lnTo>
                  <a:lnTo>
                    <a:pt x="3211" y="1889"/>
                  </a:lnTo>
                  <a:lnTo>
                    <a:pt x="3620" y="1795"/>
                  </a:lnTo>
                  <a:lnTo>
                    <a:pt x="3966" y="1669"/>
                  </a:lnTo>
                  <a:lnTo>
                    <a:pt x="4250" y="1511"/>
                  </a:lnTo>
                  <a:lnTo>
                    <a:pt x="4438" y="1354"/>
                  </a:lnTo>
                  <a:lnTo>
                    <a:pt x="4533" y="1260"/>
                  </a:lnTo>
                  <a:lnTo>
                    <a:pt x="4596" y="1165"/>
                  </a:lnTo>
                  <a:lnTo>
                    <a:pt x="4627" y="1071"/>
                  </a:lnTo>
                  <a:lnTo>
                    <a:pt x="4627" y="976"/>
                  </a:lnTo>
                  <a:lnTo>
                    <a:pt x="4627" y="882"/>
                  </a:lnTo>
                  <a:lnTo>
                    <a:pt x="4596" y="787"/>
                  </a:lnTo>
                  <a:lnTo>
                    <a:pt x="4533" y="693"/>
                  </a:lnTo>
                  <a:lnTo>
                    <a:pt x="4438" y="599"/>
                  </a:lnTo>
                  <a:lnTo>
                    <a:pt x="4250" y="441"/>
                  </a:lnTo>
                  <a:lnTo>
                    <a:pt x="3966" y="284"/>
                  </a:lnTo>
                  <a:lnTo>
                    <a:pt x="3620" y="158"/>
                  </a:lnTo>
                  <a:lnTo>
                    <a:pt x="3211" y="95"/>
                  </a:lnTo>
                  <a:lnTo>
                    <a:pt x="2802" y="32"/>
                  </a:lnTo>
                  <a:lnTo>
                    <a:pt x="2329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4" name="Google Shape;4434;p43"/>
            <p:cNvSpPr/>
            <p:nvPr/>
          </p:nvSpPr>
          <p:spPr>
            <a:xfrm>
              <a:off x="6335250" y="40984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0" y="0"/>
                  </a:moveTo>
                  <a:lnTo>
                    <a:pt x="0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39" y="1763"/>
                  </a:lnTo>
                  <a:lnTo>
                    <a:pt x="1417" y="1857"/>
                  </a:lnTo>
                  <a:lnTo>
                    <a:pt x="1857" y="1920"/>
                  </a:lnTo>
                  <a:lnTo>
                    <a:pt x="2330" y="1952"/>
                  </a:lnTo>
                  <a:lnTo>
                    <a:pt x="2770" y="1920"/>
                  </a:lnTo>
                  <a:lnTo>
                    <a:pt x="3211" y="1857"/>
                  </a:lnTo>
                  <a:lnTo>
                    <a:pt x="3620" y="1763"/>
                  </a:lnTo>
                  <a:lnTo>
                    <a:pt x="3966" y="1668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7" y="1070"/>
                  </a:lnTo>
                  <a:lnTo>
                    <a:pt x="4627" y="976"/>
                  </a:lnTo>
                  <a:lnTo>
                    <a:pt x="4627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5" name="Google Shape;4435;p43"/>
            <p:cNvSpPr/>
            <p:nvPr/>
          </p:nvSpPr>
          <p:spPr>
            <a:xfrm>
              <a:off x="6335250" y="4074075"/>
              <a:ext cx="115700" cy="48800"/>
            </a:xfrm>
            <a:custGeom>
              <a:avLst/>
              <a:gdLst/>
              <a:ahLst/>
              <a:cxnLst/>
              <a:rect l="l" t="t" r="r" b="b"/>
              <a:pathLst>
                <a:path w="4628" h="1952" extrusionOk="0">
                  <a:moveTo>
                    <a:pt x="2330" y="0"/>
                  </a:moveTo>
                  <a:lnTo>
                    <a:pt x="1857" y="32"/>
                  </a:lnTo>
                  <a:lnTo>
                    <a:pt x="1417" y="63"/>
                  </a:lnTo>
                  <a:lnTo>
                    <a:pt x="1039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89" y="598"/>
                  </a:lnTo>
                  <a:lnTo>
                    <a:pt x="126" y="693"/>
                  </a:lnTo>
                  <a:lnTo>
                    <a:pt x="63" y="787"/>
                  </a:lnTo>
                  <a:lnTo>
                    <a:pt x="32" y="882"/>
                  </a:lnTo>
                  <a:lnTo>
                    <a:pt x="0" y="976"/>
                  </a:lnTo>
                  <a:lnTo>
                    <a:pt x="32" y="1070"/>
                  </a:lnTo>
                  <a:lnTo>
                    <a:pt x="63" y="1165"/>
                  </a:lnTo>
                  <a:lnTo>
                    <a:pt x="126" y="1259"/>
                  </a:lnTo>
                  <a:lnTo>
                    <a:pt x="189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39" y="1763"/>
                  </a:lnTo>
                  <a:lnTo>
                    <a:pt x="1417" y="1857"/>
                  </a:lnTo>
                  <a:lnTo>
                    <a:pt x="1857" y="1920"/>
                  </a:lnTo>
                  <a:lnTo>
                    <a:pt x="2330" y="1952"/>
                  </a:lnTo>
                  <a:lnTo>
                    <a:pt x="2770" y="1920"/>
                  </a:lnTo>
                  <a:lnTo>
                    <a:pt x="3211" y="1857"/>
                  </a:lnTo>
                  <a:lnTo>
                    <a:pt x="3620" y="1763"/>
                  </a:lnTo>
                  <a:lnTo>
                    <a:pt x="3966" y="1669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3" y="1259"/>
                  </a:lnTo>
                  <a:lnTo>
                    <a:pt x="4596" y="1165"/>
                  </a:lnTo>
                  <a:lnTo>
                    <a:pt x="4627" y="1070"/>
                  </a:lnTo>
                  <a:lnTo>
                    <a:pt x="4627" y="976"/>
                  </a:lnTo>
                  <a:lnTo>
                    <a:pt x="4627" y="882"/>
                  </a:lnTo>
                  <a:lnTo>
                    <a:pt x="4596" y="787"/>
                  </a:lnTo>
                  <a:lnTo>
                    <a:pt x="4533" y="693"/>
                  </a:lnTo>
                  <a:lnTo>
                    <a:pt x="4439" y="598"/>
                  </a:lnTo>
                  <a:lnTo>
                    <a:pt x="4250" y="441"/>
                  </a:lnTo>
                  <a:lnTo>
                    <a:pt x="3966" y="284"/>
                  </a:lnTo>
                  <a:lnTo>
                    <a:pt x="3620" y="158"/>
                  </a:lnTo>
                  <a:lnTo>
                    <a:pt x="3211" y="63"/>
                  </a:lnTo>
                  <a:lnTo>
                    <a:pt x="2770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6" name="Google Shape;4436;p43"/>
            <p:cNvSpPr/>
            <p:nvPr/>
          </p:nvSpPr>
          <p:spPr>
            <a:xfrm>
              <a:off x="6092075" y="40984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1" y="0"/>
                  </a:move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127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8"/>
                  </a:lnTo>
                  <a:lnTo>
                    <a:pt x="1040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802" y="1920"/>
                  </a:lnTo>
                  <a:lnTo>
                    <a:pt x="3212" y="1857"/>
                  </a:lnTo>
                  <a:lnTo>
                    <a:pt x="3621" y="1763"/>
                  </a:lnTo>
                  <a:lnTo>
                    <a:pt x="3967" y="1668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97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0"/>
                  </a:lnTo>
                  <a:close/>
                </a:path>
              </a:pathLst>
            </a:custGeom>
            <a:solidFill>
              <a:srgbClr val="AEDD7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7" name="Google Shape;4437;p43"/>
            <p:cNvSpPr/>
            <p:nvPr/>
          </p:nvSpPr>
          <p:spPr>
            <a:xfrm>
              <a:off x="6092075" y="4074075"/>
              <a:ext cx="115725" cy="48800"/>
            </a:xfrm>
            <a:custGeom>
              <a:avLst/>
              <a:gdLst/>
              <a:ahLst/>
              <a:cxnLst/>
              <a:rect l="l" t="t" r="r" b="b"/>
              <a:pathLst>
                <a:path w="4629" h="1952" extrusionOk="0">
                  <a:moveTo>
                    <a:pt x="2330" y="0"/>
                  </a:moveTo>
                  <a:lnTo>
                    <a:pt x="1858" y="32"/>
                  </a:lnTo>
                  <a:lnTo>
                    <a:pt x="1417" y="63"/>
                  </a:lnTo>
                  <a:lnTo>
                    <a:pt x="1040" y="158"/>
                  </a:lnTo>
                  <a:lnTo>
                    <a:pt x="693" y="284"/>
                  </a:lnTo>
                  <a:lnTo>
                    <a:pt x="410" y="441"/>
                  </a:lnTo>
                  <a:lnTo>
                    <a:pt x="190" y="598"/>
                  </a:lnTo>
                  <a:lnTo>
                    <a:pt x="127" y="693"/>
                  </a:lnTo>
                  <a:lnTo>
                    <a:pt x="64" y="787"/>
                  </a:lnTo>
                  <a:lnTo>
                    <a:pt x="32" y="882"/>
                  </a:lnTo>
                  <a:lnTo>
                    <a:pt x="1" y="976"/>
                  </a:lnTo>
                  <a:lnTo>
                    <a:pt x="32" y="1070"/>
                  </a:lnTo>
                  <a:lnTo>
                    <a:pt x="64" y="1165"/>
                  </a:lnTo>
                  <a:lnTo>
                    <a:pt x="127" y="1259"/>
                  </a:lnTo>
                  <a:lnTo>
                    <a:pt x="190" y="1354"/>
                  </a:lnTo>
                  <a:lnTo>
                    <a:pt x="410" y="1511"/>
                  </a:lnTo>
                  <a:lnTo>
                    <a:pt x="693" y="1669"/>
                  </a:lnTo>
                  <a:lnTo>
                    <a:pt x="1040" y="1763"/>
                  </a:lnTo>
                  <a:lnTo>
                    <a:pt x="1417" y="1857"/>
                  </a:lnTo>
                  <a:lnTo>
                    <a:pt x="1858" y="1920"/>
                  </a:lnTo>
                  <a:lnTo>
                    <a:pt x="2330" y="1952"/>
                  </a:lnTo>
                  <a:lnTo>
                    <a:pt x="2802" y="1920"/>
                  </a:lnTo>
                  <a:lnTo>
                    <a:pt x="3212" y="1857"/>
                  </a:lnTo>
                  <a:lnTo>
                    <a:pt x="3621" y="1763"/>
                  </a:lnTo>
                  <a:lnTo>
                    <a:pt x="3967" y="1669"/>
                  </a:lnTo>
                  <a:lnTo>
                    <a:pt x="4250" y="1511"/>
                  </a:lnTo>
                  <a:lnTo>
                    <a:pt x="4439" y="1354"/>
                  </a:lnTo>
                  <a:lnTo>
                    <a:pt x="4534" y="1259"/>
                  </a:lnTo>
                  <a:lnTo>
                    <a:pt x="4597" y="1165"/>
                  </a:lnTo>
                  <a:lnTo>
                    <a:pt x="4628" y="1070"/>
                  </a:lnTo>
                  <a:lnTo>
                    <a:pt x="4628" y="976"/>
                  </a:lnTo>
                  <a:lnTo>
                    <a:pt x="4628" y="882"/>
                  </a:lnTo>
                  <a:lnTo>
                    <a:pt x="4597" y="787"/>
                  </a:lnTo>
                  <a:lnTo>
                    <a:pt x="4534" y="693"/>
                  </a:lnTo>
                  <a:lnTo>
                    <a:pt x="4439" y="598"/>
                  </a:lnTo>
                  <a:lnTo>
                    <a:pt x="4250" y="441"/>
                  </a:lnTo>
                  <a:lnTo>
                    <a:pt x="3967" y="284"/>
                  </a:lnTo>
                  <a:lnTo>
                    <a:pt x="3621" y="158"/>
                  </a:lnTo>
                  <a:lnTo>
                    <a:pt x="3212" y="63"/>
                  </a:lnTo>
                  <a:lnTo>
                    <a:pt x="2802" y="32"/>
                  </a:lnTo>
                  <a:lnTo>
                    <a:pt x="233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8" name="Google Shape;4438;p43"/>
            <p:cNvSpPr/>
            <p:nvPr/>
          </p:nvSpPr>
          <p:spPr>
            <a:xfrm>
              <a:off x="6094450" y="4218075"/>
              <a:ext cx="154250" cy="42525"/>
            </a:xfrm>
            <a:custGeom>
              <a:avLst/>
              <a:gdLst/>
              <a:ahLst/>
              <a:cxnLst/>
              <a:rect l="l" t="t" r="r" b="b"/>
              <a:pathLst>
                <a:path w="6170" h="1701" extrusionOk="0">
                  <a:moveTo>
                    <a:pt x="347" y="1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24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39" name="Google Shape;4439;p43"/>
            <p:cNvSpPr/>
            <p:nvPr/>
          </p:nvSpPr>
          <p:spPr>
            <a:xfrm>
              <a:off x="6094450" y="4260575"/>
              <a:ext cx="154250" cy="29925"/>
            </a:xfrm>
            <a:custGeom>
              <a:avLst/>
              <a:gdLst/>
              <a:ahLst/>
              <a:cxnLst/>
              <a:rect l="l" t="t" r="r" b="b"/>
              <a:pathLst>
                <a:path w="6170" h="1197" extrusionOk="0">
                  <a:moveTo>
                    <a:pt x="0" y="0"/>
                  </a:moveTo>
                  <a:lnTo>
                    <a:pt x="0" y="1196"/>
                  </a:lnTo>
                  <a:lnTo>
                    <a:pt x="6170" y="1196"/>
                  </a:lnTo>
                  <a:lnTo>
                    <a:pt x="6170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0" name="Google Shape;4440;p43"/>
            <p:cNvSpPr/>
            <p:nvPr/>
          </p:nvSpPr>
          <p:spPr>
            <a:xfrm>
              <a:off x="6134575" y="4380175"/>
              <a:ext cx="155050" cy="42525"/>
            </a:xfrm>
            <a:custGeom>
              <a:avLst/>
              <a:gdLst/>
              <a:ahLst/>
              <a:cxnLst/>
              <a:rect l="l" t="t" r="r" b="b"/>
              <a:pathLst>
                <a:path w="6202" h="1701" extrusionOk="0">
                  <a:moveTo>
                    <a:pt x="347" y="1"/>
                  </a:moveTo>
                  <a:lnTo>
                    <a:pt x="1" y="1701"/>
                  </a:lnTo>
                  <a:lnTo>
                    <a:pt x="6202" y="1701"/>
                  </a:lnTo>
                  <a:lnTo>
                    <a:pt x="5855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1" name="Google Shape;4441;p43"/>
            <p:cNvSpPr/>
            <p:nvPr/>
          </p:nvSpPr>
          <p:spPr>
            <a:xfrm>
              <a:off x="6134575" y="4422675"/>
              <a:ext cx="155050" cy="29925"/>
            </a:xfrm>
            <a:custGeom>
              <a:avLst/>
              <a:gdLst/>
              <a:ahLst/>
              <a:cxnLst/>
              <a:rect l="l" t="t" r="r" b="b"/>
              <a:pathLst>
                <a:path w="6202" h="1197" extrusionOk="0">
                  <a:moveTo>
                    <a:pt x="1" y="1"/>
                  </a:moveTo>
                  <a:lnTo>
                    <a:pt x="1" y="1197"/>
                  </a:lnTo>
                  <a:lnTo>
                    <a:pt x="6202" y="1197"/>
                  </a:lnTo>
                  <a:lnTo>
                    <a:pt x="6202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2" name="Google Shape;4442;p43"/>
            <p:cNvSpPr/>
            <p:nvPr/>
          </p:nvSpPr>
          <p:spPr>
            <a:xfrm>
              <a:off x="6458800" y="4542300"/>
              <a:ext cx="155050" cy="42500"/>
            </a:xfrm>
            <a:custGeom>
              <a:avLst/>
              <a:gdLst/>
              <a:ahLst/>
              <a:cxnLst/>
              <a:rect l="l" t="t" r="r" b="b"/>
              <a:pathLst>
                <a:path w="6202" h="1700" extrusionOk="0">
                  <a:moveTo>
                    <a:pt x="347" y="0"/>
                  </a:moveTo>
                  <a:lnTo>
                    <a:pt x="0" y="1700"/>
                  </a:lnTo>
                  <a:lnTo>
                    <a:pt x="6201" y="1700"/>
                  </a:lnTo>
                  <a:lnTo>
                    <a:pt x="5855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3" name="Google Shape;4443;p43"/>
            <p:cNvSpPr/>
            <p:nvPr/>
          </p:nvSpPr>
          <p:spPr>
            <a:xfrm>
              <a:off x="6458800" y="4584775"/>
              <a:ext cx="155050" cy="29950"/>
            </a:xfrm>
            <a:custGeom>
              <a:avLst/>
              <a:gdLst/>
              <a:ahLst/>
              <a:cxnLst/>
              <a:rect l="l" t="t" r="r" b="b"/>
              <a:pathLst>
                <a:path w="6202" h="1198" extrusionOk="0">
                  <a:moveTo>
                    <a:pt x="0" y="1"/>
                  </a:moveTo>
                  <a:lnTo>
                    <a:pt x="0" y="1197"/>
                  </a:lnTo>
                  <a:lnTo>
                    <a:pt x="6201" y="1197"/>
                  </a:lnTo>
                  <a:lnTo>
                    <a:pt x="6201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4" name="Google Shape;4444;p43"/>
            <p:cNvSpPr/>
            <p:nvPr/>
          </p:nvSpPr>
          <p:spPr>
            <a:xfrm>
              <a:off x="6199900" y="4542300"/>
              <a:ext cx="154250" cy="42500"/>
            </a:xfrm>
            <a:custGeom>
              <a:avLst/>
              <a:gdLst/>
              <a:ahLst/>
              <a:cxnLst/>
              <a:rect l="l" t="t" r="r" b="b"/>
              <a:pathLst>
                <a:path w="6170" h="1700" extrusionOk="0">
                  <a:moveTo>
                    <a:pt x="347" y="0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24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5" name="Google Shape;4445;p43"/>
            <p:cNvSpPr/>
            <p:nvPr/>
          </p:nvSpPr>
          <p:spPr>
            <a:xfrm>
              <a:off x="6199900" y="4584775"/>
              <a:ext cx="154250" cy="29950"/>
            </a:xfrm>
            <a:custGeom>
              <a:avLst/>
              <a:gdLst/>
              <a:ahLst/>
              <a:cxnLst/>
              <a:rect l="l" t="t" r="r" b="b"/>
              <a:pathLst>
                <a:path w="6170" h="1198" extrusionOk="0">
                  <a:moveTo>
                    <a:pt x="0" y="1"/>
                  </a:moveTo>
                  <a:lnTo>
                    <a:pt x="0" y="1197"/>
                  </a:lnTo>
                  <a:lnTo>
                    <a:pt x="6170" y="1197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6" name="Google Shape;4446;p43"/>
            <p:cNvSpPr/>
            <p:nvPr/>
          </p:nvSpPr>
          <p:spPr>
            <a:xfrm>
              <a:off x="6364350" y="4214925"/>
              <a:ext cx="154275" cy="42525"/>
            </a:xfrm>
            <a:custGeom>
              <a:avLst/>
              <a:gdLst/>
              <a:ahLst/>
              <a:cxnLst/>
              <a:rect l="l" t="t" r="r" b="b"/>
              <a:pathLst>
                <a:path w="6171" h="1701" extrusionOk="0">
                  <a:moveTo>
                    <a:pt x="316" y="1"/>
                  </a:moveTo>
                  <a:lnTo>
                    <a:pt x="1" y="1700"/>
                  </a:lnTo>
                  <a:lnTo>
                    <a:pt x="6171" y="1700"/>
                  </a:lnTo>
                  <a:lnTo>
                    <a:pt x="5824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7" name="Google Shape;4447;p43"/>
            <p:cNvSpPr/>
            <p:nvPr/>
          </p:nvSpPr>
          <p:spPr>
            <a:xfrm>
              <a:off x="6364350" y="4257425"/>
              <a:ext cx="154275" cy="29925"/>
            </a:xfrm>
            <a:custGeom>
              <a:avLst/>
              <a:gdLst/>
              <a:ahLst/>
              <a:cxnLst/>
              <a:rect l="l" t="t" r="r" b="b"/>
              <a:pathLst>
                <a:path w="6171" h="1197" extrusionOk="0">
                  <a:moveTo>
                    <a:pt x="1" y="0"/>
                  </a:moveTo>
                  <a:lnTo>
                    <a:pt x="1" y="1197"/>
                  </a:lnTo>
                  <a:lnTo>
                    <a:pt x="6171" y="1197"/>
                  </a:lnTo>
                  <a:lnTo>
                    <a:pt x="6171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8" name="Google Shape;4448;p43"/>
            <p:cNvSpPr/>
            <p:nvPr/>
          </p:nvSpPr>
          <p:spPr>
            <a:xfrm>
              <a:off x="6419450" y="4373900"/>
              <a:ext cx="154250" cy="42500"/>
            </a:xfrm>
            <a:custGeom>
              <a:avLst/>
              <a:gdLst/>
              <a:ahLst/>
              <a:cxnLst/>
              <a:rect l="l" t="t" r="r" b="b"/>
              <a:pathLst>
                <a:path w="6170" h="1700" extrusionOk="0">
                  <a:moveTo>
                    <a:pt x="347" y="0"/>
                  </a:moveTo>
                  <a:lnTo>
                    <a:pt x="0" y="1700"/>
                  </a:lnTo>
                  <a:lnTo>
                    <a:pt x="6170" y="1700"/>
                  </a:lnTo>
                  <a:lnTo>
                    <a:pt x="582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49" name="Google Shape;4449;p43"/>
            <p:cNvSpPr/>
            <p:nvPr/>
          </p:nvSpPr>
          <p:spPr>
            <a:xfrm>
              <a:off x="6419450" y="4416375"/>
              <a:ext cx="154250" cy="30725"/>
            </a:xfrm>
            <a:custGeom>
              <a:avLst/>
              <a:gdLst/>
              <a:ahLst/>
              <a:cxnLst/>
              <a:rect l="l" t="t" r="r" b="b"/>
              <a:pathLst>
                <a:path w="6170" h="1229" extrusionOk="0">
                  <a:moveTo>
                    <a:pt x="0" y="1"/>
                  </a:moveTo>
                  <a:lnTo>
                    <a:pt x="0" y="1228"/>
                  </a:lnTo>
                  <a:lnTo>
                    <a:pt x="6170" y="1228"/>
                  </a:lnTo>
                  <a:lnTo>
                    <a:pt x="6170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0" name="Google Shape;4450;p43"/>
            <p:cNvSpPr/>
            <p:nvPr/>
          </p:nvSpPr>
          <p:spPr>
            <a:xfrm>
              <a:off x="5714350" y="33996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1" y="0"/>
                  </a:moveTo>
                  <a:lnTo>
                    <a:pt x="1" y="1448"/>
                  </a:lnTo>
                  <a:lnTo>
                    <a:pt x="32" y="1606"/>
                  </a:lnTo>
                  <a:lnTo>
                    <a:pt x="95" y="1763"/>
                  </a:lnTo>
                  <a:lnTo>
                    <a:pt x="158" y="1889"/>
                  </a:lnTo>
                  <a:lnTo>
                    <a:pt x="284" y="2015"/>
                  </a:lnTo>
                  <a:lnTo>
                    <a:pt x="410" y="2141"/>
                  </a:lnTo>
                  <a:lnTo>
                    <a:pt x="599" y="2267"/>
                  </a:lnTo>
                  <a:lnTo>
                    <a:pt x="1008" y="2487"/>
                  </a:lnTo>
                  <a:lnTo>
                    <a:pt x="1512" y="2644"/>
                  </a:lnTo>
                  <a:lnTo>
                    <a:pt x="2110" y="2802"/>
                  </a:lnTo>
                  <a:lnTo>
                    <a:pt x="2739" y="2865"/>
                  </a:lnTo>
                  <a:lnTo>
                    <a:pt x="3432" y="2896"/>
                  </a:lnTo>
                  <a:lnTo>
                    <a:pt x="4124" y="2865"/>
                  </a:lnTo>
                  <a:lnTo>
                    <a:pt x="4785" y="2802"/>
                  </a:lnTo>
                  <a:lnTo>
                    <a:pt x="5352" y="2644"/>
                  </a:lnTo>
                  <a:lnTo>
                    <a:pt x="5856" y="2487"/>
                  </a:lnTo>
                  <a:lnTo>
                    <a:pt x="6296" y="2267"/>
                  </a:lnTo>
                  <a:lnTo>
                    <a:pt x="6454" y="2141"/>
                  </a:lnTo>
                  <a:lnTo>
                    <a:pt x="6611" y="2015"/>
                  </a:lnTo>
                  <a:lnTo>
                    <a:pt x="6705" y="1889"/>
                  </a:lnTo>
                  <a:lnTo>
                    <a:pt x="6800" y="1763"/>
                  </a:lnTo>
                  <a:lnTo>
                    <a:pt x="6863" y="1606"/>
                  </a:lnTo>
                  <a:lnTo>
                    <a:pt x="6863" y="1448"/>
                  </a:lnTo>
                  <a:lnTo>
                    <a:pt x="6863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1" name="Google Shape;4451;p43"/>
            <p:cNvSpPr/>
            <p:nvPr/>
          </p:nvSpPr>
          <p:spPr>
            <a:xfrm>
              <a:off x="5714350" y="33634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3432" y="0"/>
                  </a:moveTo>
                  <a:lnTo>
                    <a:pt x="2739" y="32"/>
                  </a:lnTo>
                  <a:lnTo>
                    <a:pt x="2110" y="126"/>
                  </a:lnTo>
                  <a:lnTo>
                    <a:pt x="1512" y="252"/>
                  </a:lnTo>
                  <a:lnTo>
                    <a:pt x="1008" y="441"/>
                  </a:lnTo>
                  <a:lnTo>
                    <a:pt x="599" y="661"/>
                  </a:lnTo>
                  <a:lnTo>
                    <a:pt x="410" y="756"/>
                  </a:lnTo>
                  <a:lnTo>
                    <a:pt x="284" y="882"/>
                  </a:lnTo>
                  <a:lnTo>
                    <a:pt x="158" y="1039"/>
                  </a:lnTo>
                  <a:lnTo>
                    <a:pt x="95" y="1165"/>
                  </a:lnTo>
                  <a:lnTo>
                    <a:pt x="32" y="1322"/>
                  </a:lnTo>
                  <a:lnTo>
                    <a:pt x="1" y="1448"/>
                  </a:lnTo>
                  <a:lnTo>
                    <a:pt x="32" y="1606"/>
                  </a:lnTo>
                  <a:lnTo>
                    <a:pt x="95" y="1763"/>
                  </a:lnTo>
                  <a:lnTo>
                    <a:pt x="158" y="1889"/>
                  </a:lnTo>
                  <a:lnTo>
                    <a:pt x="284" y="2015"/>
                  </a:lnTo>
                  <a:lnTo>
                    <a:pt x="410" y="2141"/>
                  </a:lnTo>
                  <a:lnTo>
                    <a:pt x="599" y="2267"/>
                  </a:lnTo>
                  <a:lnTo>
                    <a:pt x="1008" y="2487"/>
                  </a:lnTo>
                  <a:lnTo>
                    <a:pt x="1512" y="2644"/>
                  </a:lnTo>
                  <a:lnTo>
                    <a:pt x="2110" y="2802"/>
                  </a:lnTo>
                  <a:lnTo>
                    <a:pt x="2739" y="2865"/>
                  </a:lnTo>
                  <a:lnTo>
                    <a:pt x="3432" y="2896"/>
                  </a:lnTo>
                  <a:lnTo>
                    <a:pt x="4124" y="2865"/>
                  </a:lnTo>
                  <a:lnTo>
                    <a:pt x="4785" y="2802"/>
                  </a:lnTo>
                  <a:lnTo>
                    <a:pt x="5352" y="2644"/>
                  </a:lnTo>
                  <a:lnTo>
                    <a:pt x="5856" y="2487"/>
                  </a:lnTo>
                  <a:lnTo>
                    <a:pt x="6296" y="2267"/>
                  </a:lnTo>
                  <a:lnTo>
                    <a:pt x="6454" y="2141"/>
                  </a:lnTo>
                  <a:lnTo>
                    <a:pt x="6611" y="2015"/>
                  </a:lnTo>
                  <a:lnTo>
                    <a:pt x="6705" y="1889"/>
                  </a:lnTo>
                  <a:lnTo>
                    <a:pt x="6800" y="1763"/>
                  </a:lnTo>
                  <a:lnTo>
                    <a:pt x="6863" y="1606"/>
                  </a:lnTo>
                  <a:lnTo>
                    <a:pt x="6863" y="1448"/>
                  </a:lnTo>
                  <a:lnTo>
                    <a:pt x="6863" y="1322"/>
                  </a:lnTo>
                  <a:lnTo>
                    <a:pt x="6800" y="1165"/>
                  </a:lnTo>
                  <a:lnTo>
                    <a:pt x="6705" y="1039"/>
                  </a:lnTo>
                  <a:lnTo>
                    <a:pt x="6611" y="882"/>
                  </a:lnTo>
                  <a:lnTo>
                    <a:pt x="6454" y="756"/>
                  </a:lnTo>
                  <a:lnTo>
                    <a:pt x="6296" y="661"/>
                  </a:lnTo>
                  <a:lnTo>
                    <a:pt x="5856" y="441"/>
                  </a:lnTo>
                  <a:lnTo>
                    <a:pt x="5352" y="252"/>
                  </a:lnTo>
                  <a:lnTo>
                    <a:pt x="4785" y="126"/>
                  </a:lnTo>
                  <a:lnTo>
                    <a:pt x="4124" y="32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2" name="Google Shape;4452;p43"/>
            <p:cNvSpPr/>
            <p:nvPr/>
          </p:nvSpPr>
          <p:spPr>
            <a:xfrm>
              <a:off x="5437350" y="33996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1" y="0"/>
                  </a:moveTo>
                  <a:lnTo>
                    <a:pt x="1" y="1448"/>
                  </a:lnTo>
                  <a:lnTo>
                    <a:pt x="32" y="1606"/>
                  </a:lnTo>
                  <a:lnTo>
                    <a:pt x="95" y="1763"/>
                  </a:lnTo>
                  <a:lnTo>
                    <a:pt x="158" y="1889"/>
                  </a:lnTo>
                  <a:lnTo>
                    <a:pt x="284" y="2015"/>
                  </a:lnTo>
                  <a:lnTo>
                    <a:pt x="442" y="2141"/>
                  </a:lnTo>
                  <a:lnTo>
                    <a:pt x="599" y="2267"/>
                  </a:lnTo>
                  <a:lnTo>
                    <a:pt x="1008" y="2487"/>
                  </a:lnTo>
                  <a:lnTo>
                    <a:pt x="1543" y="2644"/>
                  </a:lnTo>
                  <a:lnTo>
                    <a:pt x="2110" y="2802"/>
                  </a:lnTo>
                  <a:lnTo>
                    <a:pt x="2739" y="2865"/>
                  </a:lnTo>
                  <a:lnTo>
                    <a:pt x="3432" y="2896"/>
                  </a:lnTo>
                  <a:lnTo>
                    <a:pt x="4124" y="2865"/>
                  </a:lnTo>
                  <a:lnTo>
                    <a:pt x="4785" y="2802"/>
                  </a:lnTo>
                  <a:lnTo>
                    <a:pt x="5352" y="2644"/>
                  </a:lnTo>
                  <a:lnTo>
                    <a:pt x="5856" y="2487"/>
                  </a:lnTo>
                  <a:lnTo>
                    <a:pt x="6296" y="2267"/>
                  </a:lnTo>
                  <a:lnTo>
                    <a:pt x="6454" y="2141"/>
                  </a:lnTo>
                  <a:lnTo>
                    <a:pt x="6611" y="2015"/>
                  </a:lnTo>
                  <a:lnTo>
                    <a:pt x="6705" y="1889"/>
                  </a:lnTo>
                  <a:lnTo>
                    <a:pt x="6800" y="1763"/>
                  </a:lnTo>
                  <a:lnTo>
                    <a:pt x="6863" y="1606"/>
                  </a:lnTo>
                  <a:lnTo>
                    <a:pt x="6863" y="1448"/>
                  </a:lnTo>
                  <a:lnTo>
                    <a:pt x="6863" y="0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3" name="Google Shape;4453;p43"/>
            <p:cNvSpPr/>
            <p:nvPr/>
          </p:nvSpPr>
          <p:spPr>
            <a:xfrm>
              <a:off x="5437350" y="3363475"/>
              <a:ext cx="171575" cy="72425"/>
            </a:xfrm>
            <a:custGeom>
              <a:avLst/>
              <a:gdLst/>
              <a:ahLst/>
              <a:cxnLst/>
              <a:rect l="l" t="t" r="r" b="b"/>
              <a:pathLst>
                <a:path w="6863" h="2897" extrusionOk="0">
                  <a:moveTo>
                    <a:pt x="3432" y="0"/>
                  </a:moveTo>
                  <a:lnTo>
                    <a:pt x="2739" y="32"/>
                  </a:lnTo>
                  <a:lnTo>
                    <a:pt x="2110" y="126"/>
                  </a:lnTo>
                  <a:lnTo>
                    <a:pt x="1543" y="252"/>
                  </a:lnTo>
                  <a:lnTo>
                    <a:pt x="1008" y="441"/>
                  </a:lnTo>
                  <a:lnTo>
                    <a:pt x="599" y="661"/>
                  </a:lnTo>
                  <a:lnTo>
                    <a:pt x="442" y="756"/>
                  </a:lnTo>
                  <a:lnTo>
                    <a:pt x="284" y="882"/>
                  </a:lnTo>
                  <a:lnTo>
                    <a:pt x="158" y="1039"/>
                  </a:lnTo>
                  <a:lnTo>
                    <a:pt x="95" y="1165"/>
                  </a:lnTo>
                  <a:lnTo>
                    <a:pt x="32" y="1322"/>
                  </a:lnTo>
                  <a:lnTo>
                    <a:pt x="1" y="1448"/>
                  </a:lnTo>
                  <a:lnTo>
                    <a:pt x="32" y="1606"/>
                  </a:lnTo>
                  <a:lnTo>
                    <a:pt x="95" y="1763"/>
                  </a:lnTo>
                  <a:lnTo>
                    <a:pt x="158" y="1889"/>
                  </a:lnTo>
                  <a:lnTo>
                    <a:pt x="284" y="2015"/>
                  </a:lnTo>
                  <a:lnTo>
                    <a:pt x="442" y="2141"/>
                  </a:lnTo>
                  <a:lnTo>
                    <a:pt x="599" y="2267"/>
                  </a:lnTo>
                  <a:lnTo>
                    <a:pt x="1008" y="2487"/>
                  </a:lnTo>
                  <a:lnTo>
                    <a:pt x="1543" y="2644"/>
                  </a:lnTo>
                  <a:lnTo>
                    <a:pt x="2110" y="2802"/>
                  </a:lnTo>
                  <a:lnTo>
                    <a:pt x="2739" y="2865"/>
                  </a:lnTo>
                  <a:lnTo>
                    <a:pt x="3432" y="2896"/>
                  </a:lnTo>
                  <a:lnTo>
                    <a:pt x="4124" y="2865"/>
                  </a:lnTo>
                  <a:lnTo>
                    <a:pt x="4785" y="2802"/>
                  </a:lnTo>
                  <a:lnTo>
                    <a:pt x="5352" y="2644"/>
                  </a:lnTo>
                  <a:lnTo>
                    <a:pt x="5856" y="2487"/>
                  </a:lnTo>
                  <a:lnTo>
                    <a:pt x="6296" y="2267"/>
                  </a:lnTo>
                  <a:lnTo>
                    <a:pt x="6454" y="2141"/>
                  </a:lnTo>
                  <a:lnTo>
                    <a:pt x="6611" y="2015"/>
                  </a:lnTo>
                  <a:lnTo>
                    <a:pt x="6705" y="1889"/>
                  </a:lnTo>
                  <a:lnTo>
                    <a:pt x="6800" y="1763"/>
                  </a:lnTo>
                  <a:lnTo>
                    <a:pt x="6863" y="1606"/>
                  </a:lnTo>
                  <a:lnTo>
                    <a:pt x="6863" y="1448"/>
                  </a:lnTo>
                  <a:lnTo>
                    <a:pt x="6863" y="1322"/>
                  </a:lnTo>
                  <a:lnTo>
                    <a:pt x="6800" y="1165"/>
                  </a:lnTo>
                  <a:lnTo>
                    <a:pt x="6705" y="1039"/>
                  </a:lnTo>
                  <a:lnTo>
                    <a:pt x="6611" y="882"/>
                  </a:lnTo>
                  <a:lnTo>
                    <a:pt x="6454" y="756"/>
                  </a:lnTo>
                  <a:lnTo>
                    <a:pt x="6296" y="661"/>
                  </a:lnTo>
                  <a:lnTo>
                    <a:pt x="5856" y="441"/>
                  </a:lnTo>
                  <a:lnTo>
                    <a:pt x="5352" y="252"/>
                  </a:lnTo>
                  <a:lnTo>
                    <a:pt x="4785" y="126"/>
                  </a:lnTo>
                  <a:lnTo>
                    <a:pt x="4124" y="32"/>
                  </a:lnTo>
                  <a:lnTo>
                    <a:pt x="3432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4" name="Google Shape;4454;p43"/>
            <p:cNvSpPr/>
            <p:nvPr/>
          </p:nvSpPr>
          <p:spPr>
            <a:xfrm>
              <a:off x="5401950" y="3219475"/>
              <a:ext cx="170775" cy="72400"/>
            </a:xfrm>
            <a:custGeom>
              <a:avLst/>
              <a:gdLst/>
              <a:ahLst/>
              <a:cxnLst/>
              <a:rect l="l" t="t" r="r" b="b"/>
              <a:pathLst>
                <a:path w="6831" h="2896" extrusionOk="0">
                  <a:moveTo>
                    <a:pt x="0" y="0"/>
                  </a:moveTo>
                  <a:lnTo>
                    <a:pt x="0" y="1448"/>
                  </a:lnTo>
                  <a:lnTo>
                    <a:pt x="0" y="1574"/>
                  </a:lnTo>
                  <a:lnTo>
                    <a:pt x="63" y="1731"/>
                  </a:lnTo>
                  <a:lnTo>
                    <a:pt x="126" y="1857"/>
                  </a:lnTo>
                  <a:lnTo>
                    <a:pt x="252" y="2015"/>
                  </a:lnTo>
                  <a:lnTo>
                    <a:pt x="410" y="2140"/>
                  </a:lnTo>
                  <a:lnTo>
                    <a:pt x="567" y="2235"/>
                  </a:lnTo>
                  <a:lnTo>
                    <a:pt x="976" y="2455"/>
                  </a:lnTo>
                  <a:lnTo>
                    <a:pt x="1511" y="2644"/>
                  </a:lnTo>
                  <a:lnTo>
                    <a:pt x="2078" y="2770"/>
                  </a:lnTo>
                  <a:lnTo>
                    <a:pt x="2739" y="2864"/>
                  </a:lnTo>
                  <a:lnTo>
                    <a:pt x="3431" y="2896"/>
                  </a:lnTo>
                  <a:lnTo>
                    <a:pt x="4092" y="2864"/>
                  </a:lnTo>
                  <a:lnTo>
                    <a:pt x="4753" y="2770"/>
                  </a:lnTo>
                  <a:lnTo>
                    <a:pt x="5320" y="2644"/>
                  </a:lnTo>
                  <a:lnTo>
                    <a:pt x="5855" y="2455"/>
                  </a:lnTo>
                  <a:lnTo>
                    <a:pt x="6264" y="2235"/>
                  </a:lnTo>
                  <a:lnTo>
                    <a:pt x="6422" y="2140"/>
                  </a:lnTo>
                  <a:lnTo>
                    <a:pt x="6579" y="2015"/>
                  </a:lnTo>
                  <a:lnTo>
                    <a:pt x="6705" y="1857"/>
                  </a:lnTo>
                  <a:lnTo>
                    <a:pt x="6768" y="1731"/>
                  </a:lnTo>
                  <a:lnTo>
                    <a:pt x="6831" y="1574"/>
                  </a:lnTo>
                  <a:lnTo>
                    <a:pt x="6831" y="1448"/>
                  </a:lnTo>
                  <a:lnTo>
                    <a:pt x="6831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5" name="Google Shape;4455;p43"/>
            <p:cNvSpPr/>
            <p:nvPr/>
          </p:nvSpPr>
          <p:spPr>
            <a:xfrm>
              <a:off x="5401950" y="3183275"/>
              <a:ext cx="170775" cy="72400"/>
            </a:xfrm>
            <a:custGeom>
              <a:avLst/>
              <a:gdLst/>
              <a:ahLst/>
              <a:cxnLst/>
              <a:rect l="l" t="t" r="r" b="b"/>
              <a:pathLst>
                <a:path w="6831" h="2896" extrusionOk="0">
                  <a:moveTo>
                    <a:pt x="3431" y="0"/>
                  </a:moveTo>
                  <a:lnTo>
                    <a:pt x="2739" y="32"/>
                  </a:lnTo>
                  <a:lnTo>
                    <a:pt x="2078" y="126"/>
                  </a:lnTo>
                  <a:lnTo>
                    <a:pt x="1511" y="252"/>
                  </a:lnTo>
                  <a:lnTo>
                    <a:pt x="976" y="409"/>
                  </a:lnTo>
                  <a:lnTo>
                    <a:pt x="567" y="630"/>
                  </a:lnTo>
                  <a:lnTo>
                    <a:pt x="410" y="756"/>
                  </a:lnTo>
                  <a:lnTo>
                    <a:pt x="252" y="881"/>
                  </a:lnTo>
                  <a:lnTo>
                    <a:pt x="126" y="1007"/>
                  </a:lnTo>
                  <a:lnTo>
                    <a:pt x="63" y="1165"/>
                  </a:lnTo>
                  <a:lnTo>
                    <a:pt x="0" y="1291"/>
                  </a:lnTo>
                  <a:lnTo>
                    <a:pt x="0" y="1448"/>
                  </a:lnTo>
                  <a:lnTo>
                    <a:pt x="0" y="1605"/>
                  </a:lnTo>
                  <a:lnTo>
                    <a:pt x="63" y="1731"/>
                  </a:lnTo>
                  <a:lnTo>
                    <a:pt x="126" y="1889"/>
                  </a:lnTo>
                  <a:lnTo>
                    <a:pt x="252" y="2015"/>
                  </a:lnTo>
                  <a:lnTo>
                    <a:pt x="410" y="2141"/>
                  </a:lnTo>
                  <a:lnTo>
                    <a:pt x="567" y="2266"/>
                  </a:lnTo>
                  <a:lnTo>
                    <a:pt x="976" y="2455"/>
                  </a:lnTo>
                  <a:lnTo>
                    <a:pt x="1511" y="2644"/>
                  </a:lnTo>
                  <a:lnTo>
                    <a:pt x="2078" y="2770"/>
                  </a:lnTo>
                  <a:lnTo>
                    <a:pt x="2739" y="2864"/>
                  </a:lnTo>
                  <a:lnTo>
                    <a:pt x="3431" y="2896"/>
                  </a:lnTo>
                  <a:lnTo>
                    <a:pt x="4092" y="2864"/>
                  </a:lnTo>
                  <a:lnTo>
                    <a:pt x="4753" y="2770"/>
                  </a:lnTo>
                  <a:lnTo>
                    <a:pt x="5320" y="2644"/>
                  </a:lnTo>
                  <a:lnTo>
                    <a:pt x="5855" y="2455"/>
                  </a:lnTo>
                  <a:lnTo>
                    <a:pt x="6264" y="2266"/>
                  </a:lnTo>
                  <a:lnTo>
                    <a:pt x="6422" y="2141"/>
                  </a:lnTo>
                  <a:lnTo>
                    <a:pt x="6579" y="2015"/>
                  </a:lnTo>
                  <a:lnTo>
                    <a:pt x="6705" y="1889"/>
                  </a:lnTo>
                  <a:lnTo>
                    <a:pt x="6768" y="1731"/>
                  </a:lnTo>
                  <a:lnTo>
                    <a:pt x="6831" y="1605"/>
                  </a:lnTo>
                  <a:lnTo>
                    <a:pt x="6831" y="1448"/>
                  </a:lnTo>
                  <a:lnTo>
                    <a:pt x="6831" y="1291"/>
                  </a:lnTo>
                  <a:lnTo>
                    <a:pt x="6768" y="1165"/>
                  </a:lnTo>
                  <a:lnTo>
                    <a:pt x="6705" y="1007"/>
                  </a:lnTo>
                  <a:lnTo>
                    <a:pt x="6579" y="881"/>
                  </a:lnTo>
                  <a:lnTo>
                    <a:pt x="6422" y="756"/>
                  </a:lnTo>
                  <a:lnTo>
                    <a:pt x="6264" y="630"/>
                  </a:lnTo>
                  <a:lnTo>
                    <a:pt x="5855" y="409"/>
                  </a:lnTo>
                  <a:lnTo>
                    <a:pt x="5320" y="252"/>
                  </a:lnTo>
                  <a:lnTo>
                    <a:pt x="4753" y="126"/>
                  </a:lnTo>
                  <a:lnTo>
                    <a:pt x="4092" y="32"/>
                  </a:lnTo>
                  <a:lnTo>
                    <a:pt x="343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6" name="Google Shape;4456;p43"/>
            <p:cNvSpPr/>
            <p:nvPr/>
          </p:nvSpPr>
          <p:spPr>
            <a:xfrm>
              <a:off x="5495600" y="4213350"/>
              <a:ext cx="300625" cy="66125"/>
            </a:xfrm>
            <a:custGeom>
              <a:avLst/>
              <a:gdLst/>
              <a:ahLst/>
              <a:cxnLst/>
              <a:rect l="l" t="t" r="r" b="b"/>
              <a:pathLst>
                <a:path w="12025" h="2645" extrusionOk="0">
                  <a:moveTo>
                    <a:pt x="661" y="1"/>
                  </a:moveTo>
                  <a:lnTo>
                    <a:pt x="0" y="2645"/>
                  </a:lnTo>
                  <a:lnTo>
                    <a:pt x="12024" y="2645"/>
                  </a:lnTo>
                  <a:lnTo>
                    <a:pt x="11363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57" name="Google Shape;4457;p43"/>
            <p:cNvSpPr/>
            <p:nvPr/>
          </p:nvSpPr>
          <p:spPr>
            <a:xfrm>
              <a:off x="5495600" y="4279450"/>
              <a:ext cx="300625" cy="47250"/>
            </a:xfrm>
            <a:custGeom>
              <a:avLst/>
              <a:gdLst/>
              <a:ahLst/>
              <a:cxnLst/>
              <a:rect l="l" t="t" r="r" b="b"/>
              <a:pathLst>
                <a:path w="12025" h="1890" extrusionOk="0">
                  <a:moveTo>
                    <a:pt x="0" y="1"/>
                  </a:moveTo>
                  <a:lnTo>
                    <a:pt x="0" y="1889"/>
                  </a:lnTo>
                  <a:lnTo>
                    <a:pt x="12024" y="1889"/>
                  </a:lnTo>
                  <a:lnTo>
                    <a:pt x="12024" y="1"/>
                  </a:lnTo>
                  <a:close/>
                </a:path>
              </a:pathLst>
            </a:custGeom>
            <a:solidFill>
              <a:srgbClr val="E27C7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458" name="Google Shape;4458;p43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29">
  <p:cSld name="TITLE_1_1_26">
    <p:spTree>
      <p:nvGrpSpPr>
        <p:cNvPr id="1" name="Shape 44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460" name="Google Shape;4460;p44"/>
          <p:cNvGrpSpPr/>
          <p:nvPr/>
        </p:nvGrpSpPr>
        <p:grpSpPr>
          <a:xfrm>
            <a:off x="-763283" y="-628173"/>
            <a:ext cx="11263175" cy="5990502"/>
            <a:chOff x="-763283" y="-628173"/>
            <a:chExt cx="11263175" cy="5990502"/>
          </a:xfrm>
        </p:grpSpPr>
        <p:grpSp>
          <p:nvGrpSpPr>
            <p:cNvPr id="4461" name="Google Shape;4461;p44"/>
            <p:cNvGrpSpPr/>
            <p:nvPr/>
          </p:nvGrpSpPr>
          <p:grpSpPr>
            <a:xfrm>
              <a:off x="-763283" y="-628173"/>
              <a:ext cx="11263175" cy="5990502"/>
              <a:chOff x="-763283" y="-628173"/>
              <a:chExt cx="11263175" cy="5990502"/>
            </a:xfrm>
          </p:grpSpPr>
          <p:grpSp>
            <p:nvGrpSpPr>
              <p:cNvPr id="4462" name="Google Shape;4462;p44"/>
              <p:cNvGrpSpPr/>
              <p:nvPr/>
            </p:nvGrpSpPr>
            <p:grpSpPr>
              <a:xfrm>
                <a:off x="-331113" y="1949729"/>
                <a:ext cx="9806226" cy="3412601"/>
                <a:chOff x="238125" y="1614475"/>
                <a:chExt cx="7143750" cy="2486050"/>
              </a:xfrm>
            </p:grpSpPr>
            <p:sp>
              <p:nvSpPr>
                <p:cNvPr id="4463" name="Google Shape;4463;p44"/>
                <p:cNvSpPr/>
                <p:nvPr/>
              </p:nvSpPr>
              <p:spPr>
                <a:xfrm>
                  <a:off x="238125" y="1614475"/>
                  <a:ext cx="2600" cy="1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04" h="450" extrusionOk="0">
                      <a:moveTo>
                        <a:pt x="0" y="0"/>
                      </a:moveTo>
                      <a:lnTo>
                        <a:pt x="0" y="35"/>
                      </a:lnTo>
                      <a:lnTo>
                        <a:pt x="0" y="380"/>
                      </a:lnTo>
                      <a:lnTo>
                        <a:pt x="0" y="415"/>
                      </a:lnTo>
                      <a:lnTo>
                        <a:pt x="35" y="449"/>
                      </a:lnTo>
                      <a:lnTo>
                        <a:pt x="69" y="415"/>
                      </a:lnTo>
                      <a:lnTo>
                        <a:pt x="104" y="380"/>
                      </a:lnTo>
                      <a:lnTo>
                        <a:pt x="104" y="35"/>
                      </a:lnTo>
                      <a:lnTo>
                        <a:pt x="69" y="0"/>
                      </a:lnTo>
                      <a:close/>
                    </a:path>
                  </a:pathLst>
                </a:custGeom>
                <a:solidFill>
                  <a:srgbClr val="81F7A9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4" name="Google Shape;4464;p44"/>
                <p:cNvSpPr/>
                <p:nvPr/>
              </p:nvSpPr>
              <p:spPr>
                <a:xfrm>
                  <a:off x="474800" y="2498150"/>
                  <a:ext cx="6806875" cy="1537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72275" h="61504" extrusionOk="0">
                      <a:moveTo>
                        <a:pt x="210391" y="0"/>
                      </a:moveTo>
                      <a:lnTo>
                        <a:pt x="72112" y="173"/>
                      </a:lnTo>
                      <a:lnTo>
                        <a:pt x="277" y="21215"/>
                      </a:lnTo>
                      <a:lnTo>
                        <a:pt x="0" y="59880"/>
                      </a:lnTo>
                      <a:lnTo>
                        <a:pt x="272275" y="61504"/>
                      </a:lnTo>
                      <a:lnTo>
                        <a:pt x="270029" y="30786"/>
                      </a:lnTo>
                      <a:lnTo>
                        <a:pt x="210391" y="0"/>
                      </a:lnTo>
                      <a:close/>
                    </a:path>
                  </a:pathLst>
                </a:custGeom>
                <a:solidFill>
                  <a:srgbClr val="BAC2B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5" name="Google Shape;4465;p44"/>
                <p:cNvSpPr/>
                <p:nvPr/>
              </p:nvSpPr>
              <p:spPr>
                <a:xfrm>
                  <a:off x="2682700" y="2595750"/>
                  <a:ext cx="2164750" cy="3377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6590" h="13511" extrusionOk="0">
                      <a:moveTo>
                        <a:pt x="18487" y="1"/>
                      </a:moveTo>
                      <a:lnTo>
                        <a:pt x="1" y="12543"/>
                      </a:lnTo>
                      <a:lnTo>
                        <a:pt x="86590" y="13511"/>
                      </a:lnTo>
                      <a:lnTo>
                        <a:pt x="76673" y="35"/>
                      </a:lnTo>
                      <a:lnTo>
                        <a:pt x="18487" y="1"/>
                      </a:lnTo>
                      <a:close/>
                    </a:path>
                  </a:pathLst>
                </a:custGeom>
                <a:solidFill>
                  <a:srgbClr val="899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6" name="Google Shape;4466;p44"/>
                <p:cNvSpPr/>
                <p:nvPr/>
              </p:nvSpPr>
              <p:spPr>
                <a:xfrm>
                  <a:off x="1971800" y="2581925"/>
                  <a:ext cx="1003775" cy="3170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151" h="12682" extrusionOk="0">
                      <a:moveTo>
                        <a:pt x="25120" y="1"/>
                      </a:moveTo>
                      <a:lnTo>
                        <a:pt x="0" y="12371"/>
                      </a:lnTo>
                      <a:lnTo>
                        <a:pt x="21492" y="12682"/>
                      </a:lnTo>
                      <a:lnTo>
                        <a:pt x="40150" y="174"/>
                      </a:lnTo>
                      <a:lnTo>
                        <a:pt x="25120" y="1"/>
                      </a:lnTo>
                      <a:close/>
                    </a:path>
                  </a:pathLst>
                </a:custGeom>
                <a:solidFill>
                  <a:srgbClr val="899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7" name="Google Shape;4467;p44"/>
                <p:cNvSpPr/>
                <p:nvPr/>
              </p:nvSpPr>
              <p:spPr>
                <a:xfrm>
                  <a:off x="1389575" y="2585375"/>
                  <a:ext cx="993425" cy="2859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737" h="11438" extrusionOk="0">
                      <a:moveTo>
                        <a:pt x="33724" y="1"/>
                      </a:moveTo>
                      <a:lnTo>
                        <a:pt x="1" y="10436"/>
                      </a:lnTo>
                      <a:lnTo>
                        <a:pt x="8570" y="10954"/>
                      </a:lnTo>
                      <a:lnTo>
                        <a:pt x="16966" y="11438"/>
                      </a:lnTo>
                      <a:lnTo>
                        <a:pt x="39736" y="70"/>
                      </a:lnTo>
                      <a:lnTo>
                        <a:pt x="33724" y="1"/>
                      </a:lnTo>
                      <a:close/>
                    </a:path>
                  </a:pathLst>
                </a:custGeom>
                <a:solidFill>
                  <a:srgbClr val="899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8" name="Google Shape;4468;p44"/>
                <p:cNvSpPr/>
                <p:nvPr/>
              </p:nvSpPr>
              <p:spPr>
                <a:xfrm>
                  <a:off x="4743775" y="2579350"/>
                  <a:ext cx="829275" cy="349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3171" h="13994" extrusionOk="0">
                      <a:moveTo>
                        <a:pt x="18002" y="0"/>
                      </a:moveTo>
                      <a:lnTo>
                        <a:pt x="0" y="484"/>
                      </a:lnTo>
                      <a:lnTo>
                        <a:pt x="10090" y="13994"/>
                      </a:lnTo>
                      <a:lnTo>
                        <a:pt x="33171" y="13406"/>
                      </a:lnTo>
                      <a:lnTo>
                        <a:pt x="18002" y="0"/>
                      </a:lnTo>
                      <a:close/>
                    </a:path>
                  </a:pathLst>
                </a:custGeom>
                <a:solidFill>
                  <a:srgbClr val="899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69" name="Google Shape;4469;p44"/>
                <p:cNvSpPr/>
                <p:nvPr/>
              </p:nvSpPr>
              <p:spPr>
                <a:xfrm>
                  <a:off x="5386450" y="2566375"/>
                  <a:ext cx="875075" cy="341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003" h="13650" extrusionOk="0">
                      <a:moveTo>
                        <a:pt x="11887" y="1"/>
                      </a:moveTo>
                      <a:lnTo>
                        <a:pt x="1" y="312"/>
                      </a:lnTo>
                      <a:lnTo>
                        <a:pt x="13891" y="13649"/>
                      </a:lnTo>
                      <a:lnTo>
                        <a:pt x="35002" y="13062"/>
                      </a:lnTo>
                      <a:lnTo>
                        <a:pt x="11887" y="1"/>
                      </a:lnTo>
                      <a:close/>
                    </a:path>
                  </a:pathLst>
                </a:custGeom>
                <a:solidFill>
                  <a:srgbClr val="899285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0" name="Google Shape;4470;p44"/>
                <p:cNvSpPr/>
                <p:nvPr/>
              </p:nvSpPr>
              <p:spPr>
                <a:xfrm>
                  <a:off x="2861525" y="2629450"/>
                  <a:ext cx="482900" cy="2393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9316" h="9572" extrusionOk="0">
                      <a:moveTo>
                        <a:pt x="19315" y="0"/>
                      </a:moveTo>
                      <a:lnTo>
                        <a:pt x="13718" y="138"/>
                      </a:lnTo>
                      <a:lnTo>
                        <a:pt x="0" y="9398"/>
                      </a:lnTo>
                      <a:lnTo>
                        <a:pt x="8708" y="9571"/>
                      </a:lnTo>
                      <a:lnTo>
                        <a:pt x="19315" y="0"/>
                      </a:lnTo>
                      <a:close/>
                    </a:path>
                  </a:pathLst>
                </a:custGeom>
                <a:solidFill>
                  <a:srgbClr val="737A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1" name="Google Shape;4471;p44"/>
                <p:cNvSpPr/>
                <p:nvPr/>
              </p:nvSpPr>
              <p:spPr>
                <a:xfrm>
                  <a:off x="2942725" y="2834175"/>
                  <a:ext cx="139100" cy="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4" h="139" fill="none" extrusionOk="0">
                      <a:moveTo>
                        <a:pt x="0" y="0"/>
                      </a:moveTo>
                      <a:lnTo>
                        <a:pt x="5563" y="138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2" name="Google Shape;4472;p44"/>
                <p:cNvSpPr/>
                <p:nvPr/>
              </p:nvSpPr>
              <p:spPr>
                <a:xfrm>
                  <a:off x="2975550" y="2807375"/>
                  <a:ext cx="139100" cy="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564" h="140" fill="none" extrusionOk="0">
                      <a:moveTo>
                        <a:pt x="0" y="1"/>
                      </a:moveTo>
                      <a:lnTo>
                        <a:pt x="5563" y="139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3" name="Google Shape;4473;p44"/>
                <p:cNvSpPr/>
                <p:nvPr/>
              </p:nvSpPr>
              <p:spPr>
                <a:xfrm>
                  <a:off x="3031700" y="2781475"/>
                  <a:ext cx="111450" cy="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58" h="10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457" y="104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4" name="Google Shape;4474;p44"/>
                <p:cNvSpPr/>
                <p:nvPr/>
              </p:nvSpPr>
              <p:spPr>
                <a:xfrm>
                  <a:off x="3068825" y="2755550"/>
                  <a:ext cx="98500" cy="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940" h="105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940" y="104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5" name="Google Shape;4475;p44"/>
                <p:cNvSpPr/>
                <p:nvPr/>
              </p:nvSpPr>
              <p:spPr>
                <a:xfrm>
                  <a:off x="3093025" y="2728775"/>
                  <a:ext cx="107125" cy="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285" h="105" fill="none" extrusionOk="0">
                      <a:moveTo>
                        <a:pt x="0" y="1"/>
                      </a:moveTo>
                      <a:lnTo>
                        <a:pt x="0" y="1"/>
                      </a:lnTo>
                      <a:lnTo>
                        <a:pt x="4285" y="104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6" name="Google Shape;4476;p44"/>
                <p:cNvSpPr/>
                <p:nvPr/>
              </p:nvSpPr>
              <p:spPr>
                <a:xfrm>
                  <a:off x="3131900" y="2702875"/>
                  <a:ext cx="101075" cy="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043" h="104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4043" y="104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7" name="Google Shape;4477;p44"/>
                <p:cNvSpPr/>
                <p:nvPr/>
              </p:nvSpPr>
              <p:spPr>
                <a:xfrm>
                  <a:off x="3169900" y="2676950"/>
                  <a:ext cx="96775" cy="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871" h="70" fill="none" extrusionOk="0">
                      <a:moveTo>
                        <a:pt x="1" y="1"/>
                      </a:moveTo>
                      <a:lnTo>
                        <a:pt x="1" y="1"/>
                      </a:lnTo>
                      <a:lnTo>
                        <a:pt x="3870" y="70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8" name="Google Shape;4478;p44"/>
                <p:cNvSpPr/>
                <p:nvPr/>
              </p:nvSpPr>
              <p:spPr>
                <a:xfrm>
                  <a:off x="3207050" y="2650175"/>
                  <a:ext cx="87275" cy="26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91" h="105" fill="none" extrusionOk="0">
                      <a:moveTo>
                        <a:pt x="0" y="0"/>
                      </a:moveTo>
                      <a:lnTo>
                        <a:pt x="0" y="0"/>
                      </a:lnTo>
                      <a:lnTo>
                        <a:pt x="3490" y="104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79" name="Google Shape;4479;p44"/>
                <p:cNvSpPr/>
                <p:nvPr/>
              </p:nvSpPr>
              <p:spPr>
                <a:xfrm>
                  <a:off x="4392200" y="2638950"/>
                  <a:ext cx="350725" cy="247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4029" h="9883" fill="none" extrusionOk="0">
                      <a:moveTo>
                        <a:pt x="0" y="0"/>
                      </a:moveTo>
                      <a:lnTo>
                        <a:pt x="4492" y="9675"/>
                      </a:lnTo>
                      <a:lnTo>
                        <a:pt x="14029" y="9882"/>
                      </a:lnTo>
                      <a:lnTo>
                        <a:pt x="7429" y="0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0" name="Google Shape;4480;p44"/>
                <p:cNvSpPr/>
                <p:nvPr/>
              </p:nvSpPr>
              <p:spPr>
                <a:xfrm>
                  <a:off x="4494125" y="2638950"/>
                  <a:ext cx="135650" cy="244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426" h="9779" fill="none" extrusionOk="0">
                      <a:moveTo>
                        <a:pt x="1" y="0"/>
                      </a:moveTo>
                      <a:lnTo>
                        <a:pt x="5425" y="9779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1" name="Google Shape;4481;p44"/>
                <p:cNvSpPr/>
                <p:nvPr/>
              </p:nvSpPr>
              <p:spPr>
                <a:xfrm>
                  <a:off x="4410350" y="2676950"/>
                  <a:ext cx="192650" cy="17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7706" h="70" fill="none" extrusionOk="0">
                      <a:moveTo>
                        <a:pt x="0" y="70"/>
                      </a:moveTo>
                      <a:lnTo>
                        <a:pt x="7705" y="1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2" name="Google Shape;4482;p44"/>
                <p:cNvSpPr/>
                <p:nvPr/>
              </p:nvSpPr>
              <p:spPr>
                <a:xfrm>
                  <a:off x="4433650" y="2731375"/>
                  <a:ext cx="205625" cy="26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225" h="104" fill="none" extrusionOk="0">
                      <a:moveTo>
                        <a:pt x="1" y="104"/>
                      </a:moveTo>
                      <a:lnTo>
                        <a:pt x="8225" y="0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3" name="Google Shape;4483;p44"/>
                <p:cNvSpPr/>
                <p:nvPr/>
              </p:nvSpPr>
              <p:spPr>
                <a:xfrm>
                  <a:off x="4459575" y="2781475"/>
                  <a:ext cx="213400" cy="34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536" h="139" fill="none" extrusionOk="0">
                      <a:moveTo>
                        <a:pt x="1" y="139"/>
                      </a:moveTo>
                      <a:lnTo>
                        <a:pt x="8535" y="0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4" name="Google Shape;4484;p44"/>
                <p:cNvSpPr/>
                <p:nvPr/>
              </p:nvSpPr>
              <p:spPr>
                <a:xfrm>
                  <a:off x="4484625" y="2832425"/>
                  <a:ext cx="222025" cy="3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8881" h="140" fill="none" extrusionOk="0">
                      <a:moveTo>
                        <a:pt x="1" y="139"/>
                      </a:moveTo>
                      <a:lnTo>
                        <a:pt x="8881" y="1"/>
                      </a:lnTo>
                    </a:path>
                  </a:pathLst>
                </a:custGeom>
                <a:noFill/>
                <a:ln w="3450" cap="rnd" cmpd="sng">
                  <a:solidFill>
                    <a:srgbClr val="F69292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5" name="Google Shape;4485;p44"/>
                <p:cNvSpPr/>
                <p:nvPr/>
              </p:nvSpPr>
              <p:spPr>
                <a:xfrm>
                  <a:off x="1238400" y="3044925"/>
                  <a:ext cx="5266725" cy="9865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669" h="39460" extrusionOk="0">
                      <a:moveTo>
                        <a:pt x="1" y="1"/>
                      </a:moveTo>
                      <a:lnTo>
                        <a:pt x="727" y="37732"/>
                      </a:lnTo>
                      <a:lnTo>
                        <a:pt x="210184" y="39460"/>
                      </a:lnTo>
                      <a:lnTo>
                        <a:pt x="210668" y="3698"/>
                      </a:lnTo>
                      <a:lnTo>
                        <a:pt x="95953" y="4527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50584D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6" name="Google Shape;4486;p44"/>
                <p:cNvSpPr/>
                <p:nvPr/>
              </p:nvSpPr>
              <p:spPr>
                <a:xfrm>
                  <a:off x="1235825" y="2948200"/>
                  <a:ext cx="5269300" cy="2600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210772" h="10401" extrusionOk="0">
                      <a:moveTo>
                        <a:pt x="0" y="0"/>
                      </a:moveTo>
                      <a:lnTo>
                        <a:pt x="104" y="3870"/>
                      </a:lnTo>
                      <a:lnTo>
                        <a:pt x="2281" y="4181"/>
                      </a:lnTo>
                      <a:lnTo>
                        <a:pt x="4907" y="4492"/>
                      </a:lnTo>
                      <a:lnTo>
                        <a:pt x="8500" y="4941"/>
                      </a:lnTo>
                      <a:lnTo>
                        <a:pt x="12957" y="5425"/>
                      </a:lnTo>
                      <a:lnTo>
                        <a:pt x="18244" y="6012"/>
                      </a:lnTo>
                      <a:lnTo>
                        <a:pt x="24291" y="6600"/>
                      </a:lnTo>
                      <a:lnTo>
                        <a:pt x="31063" y="7221"/>
                      </a:lnTo>
                      <a:lnTo>
                        <a:pt x="38492" y="7843"/>
                      </a:lnTo>
                      <a:lnTo>
                        <a:pt x="46474" y="8431"/>
                      </a:lnTo>
                      <a:lnTo>
                        <a:pt x="50689" y="8707"/>
                      </a:lnTo>
                      <a:lnTo>
                        <a:pt x="55008" y="8984"/>
                      </a:lnTo>
                      <a:lnTo>
                        <a:pt x="59431" y="9226"/>
                      </a:lnTo>
                      <a:lnTo>
                        <a:pt x="63992" y="9467"/>
                      </a:lnTo>
                      <a:lnTo>
                        <a:pt x="68622" y="9675"/>
                      </a:lnTo>
                      <a:lnTo>
                        <a:pt x="73355" y="9882"/>
                      </a:lnTo>
                      <a:lnTo>
                        <a:pt x="78193" y="10055"/>
                      </a:lnTo>
                      <a:lnTo>
                        <a:pt x="83099" y="10193"/>
                      </a:lnTo>
                      <a:lnTo>
                        <a:pt x="88075" y="10297"/>
                      </a:lnTo>
                      <a:lnTo>
                        <a:pt x="93085" y="10366"/>
                      </a:lnTo>
                      <a:lnTo>
                        <a:pt x="98199" y="10400"/>
                      </a:lnTo>
                      <a:lnTo>
                        <a:pt x="103347" y="10400"/>
                      </a:lnTo>
                      <a:lnTo>
                        <a:pt x="110569" y="10366"/>
                      </a:lnTo>
                      <a:lnTo>
                        <a:pt x="118447" y="10262"/>
                      </a:lnTo>
                      <a:lnTo>
                        <a:pt x="126843" y="10089"/>
                      </a:lnTo>
                      <a:lnTo>
                        <a:pt x="135550" y="9917"/>
                      </a:lnTo>
                      <a:lnTo>
                        <a:pt x="144465" y="9709"/>
                      </a:lnTo>
                      <a:lnTo>
                        <a:pt x="153379" y="9467"/>
                      </a:lnTo>
                      <a:lnTo>
                        <a:pt x="170759" y="8949"/>
                      </a:lnTo>
                      <a:lnTo>
                        <a:pt x="186412" y="8431"/>
                      </a:lnTo>
                      <a:lnTo>
                        <a:pt x="199127" y="7982"/>
                      </a:lnTo>
                      <a:lnTo>
                        <a:pt x="210771" y="7567"/>
                      </a:lnTo>
                      <a:lnTo>
                        <a:pt x="210667" y="4285"/>
                      </a:lnTo>
                      <a:lnTo>
                        <a:pt x="209251" y="4354"/>
                      </a:lnTo>
                      <a:lnTo>
                        <a:pt x="204863" y="4561"/>
                      </a:lnTo>
                      <a:lnTo>
                        <a:pt x="197468" y="4837"/>
                      </a:lnTo>
                      <a:lnTo>
                        <a:pt x="186861" y="5183"/>
                      </a:lnTo>
                      <a:lnTo>
                        <a:pt x="172936" y="5598"/>
                      </a:lnTo>
                      <a:lnTo>
                        <a:pt x="164713" y="5805"/>
                      </a:lnTo>
                      <a:lnTo>
                        <a:pt x="155625" y="6012"/>
                      </a:lnTo>
                      <a:lnTo>
                        <a:pt x="145639" y="6219"/>
                      </a:lnTo>
                      <a:lnTo>
                        <a:pt x="134755" y="6427"/>
                      </a:lnTo>
                      <a:lnTo>
                        <a:pt x="122938" y="6600"/>
                      </a:lnTo>
                      <a:lnTo>
                        <a:pt x="110223" y="6772"/>
                      </a:lnTo>
                      <a:lnTo>
                        <a:pt x="103727" y="6841"/>
                      </a:lnTo>
                      <a:lnTo>
                        <a:pt x="97369" y="6841"/>
                      </a:lnTo>
                      <a:lnTo>
                        <a:pt x="91219" y="6807"/>
                      </a:lnTo>
                      <a:lnTo>
                        <a:pt x="85276" y="6738"/>
                      </a:lnTo>
                      <a:lnTo>
                        <a:pt x="79506" y="6634"/>
                      </a:lnTo>
                      <a:lnTo>
                        <a:pt x="73908" y="6496"/>
                      </a:lnTo>
                      <a:lnTo>
                        <a:pt x="68518" y="6323"/>
                      </a:lnTo>
                      <a:lnTo>
                        <a:pt x="63301" y="6116"/>
                      </a:lnTo>
                      <a:lnTo>
                        <a:pt x="58290" y="5874"/>
                      </a:lnTo>
                      <a:lnTo>
                        <a:pt x="53453" y="5598"/>
                      </a:lnTo>
                      <a:lnTo>
                        <a:pt x="48823" y="5321"/>
                      </a:lnTo>
                      <a:lnTo>
                        <a:pt x="44400" y="5045"/>
                      </a:lnTo>
                      <a:lnTo>
                        <a:pt x="40185" y="4734"/>
                      </a:lnTo>
                      <a:lnTo>
                        <a:pt x="36142" y="4423"/>
                      </a:lnTo>
                      <a:lnTo>
                        <a:pt x="32341" y="4077"/>
                      </a:lnTo>
                      <a:lnTo>
                        <a:pt x="28713" y="3732"/>
                      </a:lnTo>
                      <a:lnTo>
                        <a:pt x="25293" y="3386"/>
                      </a:lnTo>
                      <a:lnTo>
                        <a:pt x="22079" y="3075"/>
                      </a:lnTo>
                      <a:lnTo>
                        <a:pt x="16309" y="2384"/>
                      </a:lnTo>
                      <a:lnTo>
                        <a:pt x="11368" y="1762"/>
                      </a:lnTo>
                      <a:lnTo>
                        <a:pt x="7325" y="1209"/>
                      </a:lnTo>
                      <a:lnTo>
                        <a:pt x="4147" y="726"/>
                      </a:lnTo>
                      <a:lnTo>
                        <a:pt x="1832" y="346"/>
                      </a:ln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737A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7" name="Google Shape;4487;p44"/>
                <p:cNvSpPr/>
                <p:nvPr/>
              </p:nvSpPr>
              <p:spPr>
                <a:xfrm>
                  <a:off x="3169900" y="2627725"/>
                  <a:ext cx="1267250" cy="2608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50690" h="10435" extrusionOk="0">
                      <a:moveTo>
                        <a:pt x="9641" y="0"/>
                      </a:moveTo>
                      <a:lnTo>
                        <a:pt x="1" y="9744"/>
                      </a:lnTo>
                      <a:lnTo>
                        <a:pt x="50689" y="10435"/>
                      </a:lnTo>
                      <a:lnTo>
                        <a:pt x="50689" y="10435"/>
                      </a:lnTo>
                      <a:lnTo>
                        <a:pt x="46439" y="173"/>
                      </a:lnTo>
                      <a:lnTo>
                        <a:pt x="9641" y="0"/>
                      </a:lnTo>
                      <a:close/>
                    </a:path>
                  </a:pathLst>
                </a:custGeom>
                <a:solidFill>
                  <a:schemeClr val="lt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8" name="Google Shape;4488;p44"/>
                <p:cNvSpPr/>
                <p:nvPr/>
              </p:nvSpPr>
              <p:spPr>
                <a:xfrm>
                  <a:off x="2066800" y="2606125"/>
                  <a:ext cx="910500" cy="250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6420" h="1003" fill="none" extrusionOk="0">
                      <a:moveTo>
                        <a:pt x="1" y="0"/>
                      </a:moveTo>
                      <a:lnTo>
                        <a:pt x="36419" y="1002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89" name="Google Shape;4489;p44"/>
                <p:cNvSpPr/>
                <p:nvPr/>
              </p:nvSpPr>
              <p:spPr>
                <a:xfrm>
                  <a:off x="1751525" y="2664000"/>
                  <a:ext cx="1162700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6508" h="1348" fill="none" extrusionOk="0">
                      <a:moveTo>
                        <a:pt x="0" y="0"/>
                      </a:moveTo>
                      <a:lnTo>
                        <a:pt x="46508" y="1348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0" name="Google Shape;4490;p44"/>
                <p:cNvSpPr/>
                <p:nvPr/>
              </p:nvSpPr>
              <p:spPr>
                <a:xfrm>
                  <a:off x="1628850" y="2722725"/>
                  <a:ext cx="1192950" cy="42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7718" h="1694" fill="none" extrusionOk="0">
                      <a:moveTo>
                        <a:pt x="1" y="1"/>
                      </a:moveTo>
                      <a:lnTo>
                        <a:pt x="47718" y="1694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1" name="Google Shape;4491;p44"/>
                <p:cNvSpPr/>
                <p:nvPr/>
              </p:nvSpPr>
              <p:spPr>
                <a:xfrm>
                  <a:off x="1483725" y="2778025"/>
                  <a:ext cx="1211100" cy="699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8444" h="2799" fill="none" extrusionOk="0">
                      <a:moveTo>
                        <a:pt x="1" y="0"/>
                      </a:moveTo>
                      <a:lnTo>
                        <a:pt x="48444" y="2799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2" name="Google Shape;4492;p44"/>
                <p:cNvSpPr/>
                <p:nvPr/>
              </p:nvSpPr>
              <p:spPr>
                <a:xfrm>
                  <a:off x="2997150" y="2969775"/>
                  <a:ext cx="77750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0" h="1107" extrusionOk="0">
                      <a:moveTo>
                        <a:pt x="1244" y="1"/>
                      </a:moveTo>
                      <a:lnTo>
                        <a:pt x="933" y="70"/>
                      </a:lnTo>
                      <a:lnTo>
                        <a:pt x="691" y="104"/>
                      </a:lnTo>
                      <a:lnTo>
                        <a:pt x="449" y="174"/>
                      </a:lnTo>
                      <a:lnTo>
                        <a:pt x="276" y="277"/>
                      </a:lnTo>
                      <a:lnTo>
                        <a:pt x="138" y="381"/>
                      </a:lnTo>
                      <a:lnTo>
                        <a:pt x="35" y="485"/>
                      </a:lnTo>
                      <a:lnTo>
                        <a:pt x="0" y="588"/>
                      </a:lnTo>
                      <a:lnTo>
                        <a:pt x="35" y="692"/>
                      </a:lnTo>
                      <a:lnTo>
                        <a:pt x="138" y="796"/>
                      </a:lnTo>
                      <a:lnTo>
                        <a:pt x="276" y="899"/>
                      </a:lnTo>
                      <a:lnTo>
                        <a:pt x="484" y="968"/>
                      </a:lnTo>
                      <a:lnTo>
                        <a:pt x="691" y="1037"/>
                      </a:lnTo>
                      <a:lnTo>
                        <a:pt x="967" y="1072"/>
                      </a:lnTo>
                      <a:lnTo>
                        <a:pt x="1244" y="1107"/>
                      </a:lnTo>
                      <a:lnTo>
                        <a:pt x="1555" y="1107"/>
                      </a:lnTo>
                      <a:lnTo>
                        <a:pt x="1866" y="1072"/>
                      </a:lnTo>
                      <a:lnTo>
                        <a:pt x="2177" y="1037"/>
                      </a:lnTo>
                      <a:lnTo>
                        <a:pt x="2419" y="968"/>
                      </a:lnTo>
                      <a:lnTo>
                        <a:pt x="2661" y="899"/>
                      </a:lnTo>
                      <a:lnTo>
                        <a:pt x="2833" y="830"/>
                      </a:lnTo>
                      <a:lnTo>
                        <a:pt x="2972" y="726"/>
                      </a:lnTo>
                      <a:lnTo>
                        <a:pt x="3075" y="623"/>
                      </a:lnTo>
                      <a:lnTo>
                        <a:pt x="3110" y="519"/>
                      </a:lnTo>
                      <a:lnTo>
                        <a:pt x="3075" y="381"/>
                      </a:lnTo>
                      <a:lnTo>
                        <a:pt x="2972" y="277"/>
                      </a:lnTo>
                      <a:lnTo>
                        <a:pt x="2833" y="208"/>
                      </a:lnTo>
                      <a:lnTo>
                        <a:pt x="2626" y="139"/>
                      </a:lnTo>
                      <a:lnTo>
                        <a:pt x="2419" y="70"/>
                      </a:lnTo>
                      <a:lnTo>
                        <a:pt x="2142" y="35"/>
                      </a:lnTo>
                      <a:lnTo>
                        <a:pt x="1866" y="1"/>
                      </a:lnTo>
                      <a:close/>
                    </a:path>
                  </a:pathLst>
                </a:custGeom>
                <a:solidFill>
                  <a:srgbClr val="F692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3" name="Google Shape;4493;p44"/>
                <p:cNvSpPr/>
                <p:nvPr/>
              </p:nvSpPr>
              <p:spPr>
                <a:xfrm>
                  <a:off x="3207900" y="2979275"/>
                  <a:ext cx="76925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7" h="1107" extrusionOk="0">
                      <a:moveTo>
                        <a:pt x="1210" y="1"/>
                      </a:moveTo>
                      <a:lnTo>
                        <a:pt x="934" y="70"/>
                      </a:lnTo>
                      <a:lnTo>
                        <a:pt x="657" y="105"/>
                      </a:lnTo>
                      <a:lnTo>
                        <a:pt x="450" y="174"/>
                      </a:lnTo>
                      <a:lnTo>
                        <a:pt x="243" y="277"/>
                      </a:lnTo>
                      <a:lnTo>
                        <a:pt x="104" y="381"/>
                      </a:lnTo>
                      <a:lnTo>
                        <a:pt x="35" y="485"/>
                      </a:lnTo>
                      <a:lnTo>
                        <a:pt x="1" y="588"/>
                      </a:lnTo>
                      <a:lnTo>
                        <a:pt x="35" y="692"/>
                      </a:lnTo>
                      <a:lnTo>
                        <a:pt x="104" y="796"/>
                      </a:lnTo>
                      <a:lnTo>
                        <a:pt x="277" y="899"/>
                      </a:lnTo>
                      <a:lnTo>
                        <a:pt x="450" y="968"/>
                      </a:lnTo>
                      <a:lnTo>
                        <a:pt x="692" y="1037"/>
                      </a:lnTo>
                      <a:lnTo>
                        <a:pt x="968" y="1072"/>
                      </a:lnTo>
                      <a:lnTo>
                        <a:pt x="1245" y="1107"/>
                      </a:lnTo>
                      <a:lnTo>
                        <a:pt x="1556" y="1107"/>
                      </a:lnTo>
                      <a:lnTo>
                        <a:pt x="1867" y="1072"/>
                      </a:lnTo>
                      <a:lnTo>
                        <a:pt x="2143" y="1037"/>
                      </a:lnTo>
                      <a:lnTo>
                        <a:pt x="2420" y="968"/>
                      </a:lnTo>
                      <a:lnTo>
                        <a:pt x="2661" y="899"/>
                      </a:lnTo>
                      <a:lnTo>
                        <a:pt x="2834" y="830"/>
                      </a:lnTo>
                      <a:lnTo>
                        <a:pt x="2972" y="727"/>
                      </a:lnTo>
                      <a:lnTo>
                        <a:pt x="3041" y="623"/>
                      </a:lnTo>
                      <a:lnTo>
                        <a:pt x="3076" y="519"/>
                      </a:lnTo>
                      <a:lnTo>
                        <a:pt x="3041" y="381"/>
                      </a:lnTo>
                      <a:lnTo>
                        <a:pt x="2972" y="277"/>
                      </a:lnTo>
                      <a:lnTo>
                        <a:pt x="2800" y="208"/>
                      </a:lnTo>
                      <a:lnTo>
                        <a:pt x="2627" y="139"/>
                      </a:lnTo>
                      <a:lnTo>
                        <a:pt x="2385" y="70"/>
                      </a:lnTo>
                      <a:lnTo>
                        <a:pt x="2143" y="35"/>
                      </a:lnTo>
                      <a:lnTo>
                        <a:pt x="1832" y="1"/>
                      </a:lnTo>
                      <a:close/>
                    </a:path>
                  </a:pathLst>
                </a:custGeom>
                <a:solidFill>
                  <a:schemeClr val="accent6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4" name="Google Shape;4494;p44"/>
                <p:cNvSpPr/>
                <p:nvPr/>
              </p:nvSpPr>
              <p:spPr>
                <a:xfrm>
                  <a:off x="3417825" y="2988775"/>
                  <a:ext cx="77750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0" h="1107" extrusionOk="0">
                      <a:moveTo>
                        <a:pt x="1244" y="1"/>
                      </a:moveTo>
                      <a:lnTo>
                        <a:pt x="933" y="36"/>
                      </a:lnTo>
                      <a:lnTo>
                        <a:pt x="691" y="105"/>
                      </a:lnTo>
                      <a:lnTo>
                        <a:pt x="449" y="174"/>
                      </a:lnTo>
                      <a:lnTo>
                        <a:pt x="277" y="277"/>
                      </a:lnTo>
                      <a:lnTo>
                        <a:pt x="138" y="381"/>
                      </a:lnTo>
                      <a:lnTo>
                        <a:pt x="35" y="485"/>
                      </a:lnTo>
                      <a:lnTo>
                        <a:pt x="0" y="588"/>
                      </a:lnTo>
                      <a:lnTo>
                        <a:pt x="35" y="692"/>
                      </a:lnTo>
                      <a:lnTo>
                        <a:pt x="138" y="796"/>
                      </a:lnTo>
                      <a:lnTo>
                        <a:pt x="277" y="899"/>
                      </a:lnTo>
                      <a:lnTo>
                        <a:pt x="484" y="968"/>
                      </a:lnTo>
                      <a:lnTo>
                        <a:pt x="726" y="1038"/>
                      </a:lnTo>
                      <a:lnTo>
                        <a:pt x="968" y="1072"/>
                      </a:lnTo>
                      <a:lnTo>
                        <a:pt x="1279" y="1107"/>
                      </a:lnTo>
                      <a:lnTo>
                        <a:pt x="1590" y="1107"/>
                      </a:lnTo>
                      <a:lnTo>
                        <a:pt x="1901" y="1072"/>
                      </a:lnTo>
                      <a:lnTo>
                        <a:pt x="2177" y="1038"/>
                      </a:lnTo>
                      <a:lnTo>
                        <a:pt x="2453" y="968"/>
                      </a:lnTo>
                      <a:lnTo>
                        <a:pt x="2661" y="899"/>
                      </a:lnTo>
                      <a:lnTo>
                        <a:pt x="2868" y="830"/>
                      </a:lnTo>
                      <a:lnTo>
                        <a:pt x="3006" y="727"/>
                      </a:lnTo>
                      <a:lnTo>
                        <a:pt x="3075" y="623"/>
                      </a:lnTo>
                      <a:lnTo>
                        <a:pt x="3110" y="485"/>
                      </a:lnTo>
                      <a:lnTo>
                        <a:pt x="3075" y="381"/>
                      </a:lnTo>
                      <a:lnTo>
                        <a:pt x="2972" y="277"/>
                      </a:lnTo>
                      <a:lnTo>
                        <a:pt x="2833" y="208"/>
                      </a:lnTo>
                      <a:lnTo>
                        <a:pt x="2661" y="139"/>
                      </a:lnTo>
                      <a:lnTo>
                        <a:pt x="2419" y="70"/>
                      </a:lnTo>
                      <a:lnTo>
                        <a:pt x="2142" y="36"/>
                      </a:lnTo>
                      <a:lnTo>
                        <a:pt x="1866" y="1"/>
                      </a:lnTo>
                      <a:close/>
                    </a:path>
                  </a:pathLst>
                </a:custGeom>
                <a:solidFill>
                  <a:srgbClr val="F692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5" name="Google Shape;4495;p44"/>
                <p:cNvSpPr/>
                <p:nvPr/>
              </p:nvSpPr>
              <p:spPr>
                <a:xfrm>
                  <a:off x="3637225" y="2980150"/>
                  <a:ext cx="76900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6" h="1107" extrusionOk="0">
                      <a:moveTo>
                        <a:pt x="1521" y="0"/>
                      </a:moveTo>
                      <a:lnTo>
                        <a:pt x="1210" y="35"/>
                      </a:lnTo>
                      <a:lnTo>
                        <a:pt x="899" y="70"/>
                      </a:lnTo>
                      <a:lnTo>
                        <a:pt x="657" y="104"/>
                      </a:lnTo>
                      <a:lnTo>
                        <a:pt x="415" y="208"/>
                      </a:lnTo>
                      <a:lnTo>
                        <a:pt x="242" y="277"/>
                      </a:lnTo>
                      <a:lnTo>
                        <a:pt x="104" y="381"/>
                      </a:lnTo>
                      <a:lnTo>
                        <a:pt x="0" y="484"/>
                      </a:lnTo>
                      <a:lnTo>
                        <a:pt x="0" y="588"/>
                      </a:lnTo>
                      <a:lnTo>
                        <a:pt x="35" y="692"/>
                      </a:lnTo>
                      <a:lnTo>
                        <a:pt x="104" y="795"/>
                      </a:lnTo>
                      <a:lnTo>
                        <a:pt x="242" y="899"/>
                      </a:lnTo>
                      <a:lnTo>
                        <a:pt x="450" y="968"/>
                      </a:lnTo>
                      <a:lnTo>
                        <a:pt x="692" y="1037"/>
                      </a:lnTo>
                      <a:lnTo>
                        <a:pt x="933" y="1072"/>
                      </a:lnTo>
                      <a:lnTo>
                        <a:pt x="1244" y="1106"/>
                      </a:lnTo>
                      <a:lnTo>
                        <a:pt x="1555" y="1106"/>
                      </a:lnTo>
                      <a:lnTo>
                        <a:pt x="1866" y="1072"/>
                      </a:lnTo>
                      <a:lnTo>
                        <a:pt x="2143" y="1037"/>
                      </a:lnTo>
                      <a:lnTo>
                        <a:pt x="2419" y="968"/>
                      </a:lnTo>
                      <a:lnTo>
                        <a:pt x="2626" y="899"/>
                      </a:lnTo>
                      <a:lnTo>
                        <a:pt x="2834" y="830"/>
                      </a:lnTo>
                      <a:lnTo>
                        <a:pt x="2972" y="726"/>
                      </a:lnTo>
                      <a:lnTo>
                        <a:pt x="3041" y="622"/>
                      </a:lnTo>
                      <a:lnTo>
                        <a:pt x="3076" y="519"/>
                      </a:lnTo>
                      <a:lnTo>
                        <a:pt x="3041" y="415"/>
                      </a:lnTo>
                      <a:lnTo>
                        <a:pt x="2937" y="311"/>
                      </a:lnTo>
                      <a:lnTo>
                        <a:pt x="2799" y="208"/>
                      </a:lnTo>
                      <a:lnTo>
                        <a:pt x="2626" y="139"/>
                      </a:lnTo>
                      <a:lnTo>
                        <a:pt x="2385" y="70"/>
                      </a:lnTo>
                      <a:lnTo>
                        <a:pt x="2108" y="35"/>
                      </a:lnTo>
                      <a:lnTo>
                        <a:pt x="1832" y="0"/>
                      </a:lnTo>
                      <a:close/>
                    </a:path>
                  </a:pathLst>
                </a:custGeom>
                <a:solidFill>
                  <a:srgbClr val="F692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6" name="Google Shape;4496;p44"/>
                <p:cNvSpPr/>
                <p:nvPr/>
              </p:nvSpPr>
              <p:spPr>
                <a:xfrm>
                  <a:off x="3840225" y="2993975"/>
                  <a:ext cx="76900" cy="276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6" h="1106" extrusionOk="0">
                      <a:moveTo>
                        <a:pt x="1210" y="0"/>
                      </a:moveTo>
                      <a:lnTo>
                        <a:pt x="933" y="35"/>
                      </a:lnTo>
                      <a:lnTo>
                        <a:pt x="657" y="104"/>
                      </a:lnTo>
                      <a:lnTo>
                        <a:pt x="450" y="173"/>
                      </a:lnTo>
                      <a:lnTo>
                        <a:pt x="242" y="277"/>
                      </a:lnTo>
                      <a:lnTo>
                        <a:pt x="104" y="380"/>
                      </a:lnTo>
                      <a:lnTo>
                        <a:pt x="35" y="484"/>
                      </a:lnTo>
                      <a:lnTo>
                        <a:pt x="0" y="588"/>
                      </a:lnTo>
                      <a:lnTo>
                        <a:pt x="35" y="691"/>
                      </a:lnTo>
                      <a:lnTo>
                        <a:pt x="139" y="795"/>
                      </a:lnTo>
                      <a:lnTo>
                        <a:pt x="277" y="899"/>
                      </a:lnTo>
                      <a:lnTo>
                        <a:pt x="450" y="968"/>
                      </a:lnTo>
                      <a:lnTo>
                        <a:pt x="691" y="1037"/>
                      </a:lnTo>
                      <a:lnTo>
                        <a:pt x="968" y="1071"/>
                      </a:lnTo>
                      <a:lnTo>
                        <a:pt x="1244" y="1071"/>
                      </a:lnTo>
                      <a:lnTo>
                        <a:pt x="1555" y="1106"/>
                      </a:lnTo>
                      <a:lnTo>
                        <a:pt x="1866" y="1071"/>
                      </a:lnTo>
                      <a:lnTo>
                        <a:pt x="2177" y="1037"/>
                      </a:lnTo>
                      <a:lnTo>
                        <a:pt x="2419" y="968"/>
                      </a:lnTo>
                      <a:lnTo>
                        <a:pt x="2661" y="899"/>
                      </a:lnTo>
                      <a:lnTo>
                        <a:pt x="2834" y="830"/>
                      </a:lnTo>
                      <a:lnTo>
                        <a:pt x="2972" y="726"/>
                      </a:lnTo>
                      <a:lnTo>
                        <a:pt x="3076" y="622"/>
                      </a:lnTo>
                      <a:lnTo>
                        <a:pt x="3076" y="484"/>
                      </a:lnTo>
                      <a:lnTo>
                        <a:pt x="3041" y="380"/>
                      </a:lnTo>
                      <a:lnTo>
                        <a:pt x="2972" y="277"/>
                      </a:lnTo>
                      <a:lnTo>
                        <a:pt x="2834" y="208"/>
                      </a:lnTo>
                      <a:lnTo>
                        <a:pt x="2626" y="139"/>
                      </a:lnTo>
                      <a:lnTo>
                        <a:pt x="2384" y="69"/>
                      </a:lnTo>
                      <a:lnTo>
                        <a:pt x="2143" y="0"/>
                      </a:lnTo>
                      <a:close/>
                    </a:path>
                  </a:pathLst>
                </a:custGeom>
                <a:solidFill>
                  <a:schemeClr val="accent4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7" name="Google Shape;4497;p44"/>
                <p:cNvSpPr/>
                <p:nvPr/>
              </p:nvSpPr>
              <p:spPr>
                <a:xfrm>
                  <a:off x="4055300" y="2996550"/>
                  <a:ext cx="77775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111" h="1107" extrusionOk="0">
                      <a:moveTo>
                        <a:pt x="1245" y="1"/>
                      </a:moveTo>
                      <a:lnTo>
                        <a:pt x="934" y="70"/>
                      </a:lnTo>
                      <a:lnTo>
                        <a:pt x="692" y="105"/>
                      </a:lnTo>
                      <a:lnTo>
                        <a:pt x="450" y="174"/>
                      </a:lnTo>
                      <a:lnTo>
                        <a:pt x="277" y="277"/>
                      </a:lnTo>
                      <a:lnTo>
                        <a:pt x="139" y="381"/>
                      </a:lnTo>
                      <a:lnTo>
                        <a:pt x="35" y="485"/>
                      </a:lnTo>
                      <a:lnTo>
                        <a:pt x="1" y="588"/>
                      </a:lnTo>
                      <a:lnTo>
                        <a:pt x="35" y="692"/>
                      </a:lnTo>
                      <a:lnTo>
                        <a:pt x="139" y="796"/>
                      </a:lnTo>
                      <a:lnTo>
                        <a:pt x="277" y="899"/>
                      </a:lnTo>
                      <a:lnTo>
                        <a:pt x="485" y="968"/>
                      </a:lnTo>
                      <a:lnTo>
                        <a:pt x="692" y="1038"/>
                      </a:lnTo>
                      <a:lnTo>
                        <a:pt x="968" y="1072"/>
                      </a:lnTo>
                      <a:lnTo>
                        <a:pt x="1245" y="1107"/>
                      </a:lnTo>
                      <a:lnTo>
                        <a:pt x="1556" y="1107"/>
                      </a:lnTo>
                      <a:lnTo>
                        <a:pt x="1867" y="1072"/>
                      </a:lnTo>
                      <a:lnTo>
                        <a:pt x="2178" y="1038"/>
                      </a:lnTo>
                      <a:lnTo>
                        <a:pt x="2420" y="968"/>
                      </a:lnTo>
                      <a:lnTo>
                        <a:pt x="2661" y="899"/>
                      </a:lnTo>
                      <a:lnTo>
                        <a:pt x="2834" y="830"/>
                      </a:lnTo>
                      <a:lnTo>
                        <a:pt x="2972" y="727"/>
                      </a:lnTo>
                      <a:lnTo>
                        <a:pt x="3076" y="623"/>
                      </a:lnTo>
                      <a:lnTo>
                        <a:pt x="3111" y="519"/>
                      </a:lnTo>
                      <a:lnTo>
                        <a:pt x="3076" y="381"/>
                      </a:lnTo>
                      <a:lnTo>
                        <a:pt x="2972" y="277"/>
                      </a:lnTo>
                      <a:lnTo>
                        <a:pt x="2834" y="208"/>
                      </a:lnTo>
                      <a:lnTo>
                        <a:pt x="2627" y="139"/>
                      </a:lnTo>
                      <a:lnTo>
                        <a:pt x="2420" y="70"/>
                      </a:lnTo>
                      <a:lnTo>
                        <a:pt x="2143" y="36"/>
                      </a:lnTo>
                      <a:lnTo>
                        <a:pt x="1867" y="1"/>
                      </a:lnTo>
                      <a:close/>
                    </a:path>
                  </a:pathLst>
                </a:custGeom>
                <a:solidFill>
                  <a:srgbClr val="F692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8" name="Google Shape;4498;p44"/>
                <p:cNvSpPr/>
                <p:nvPr/>
              </p:nvSpPr>
              <p:spPr>
                <a:xfrm>
                  <a:off x="4259175" y="2996550"/>
                  <a:ext cx="76900" cy="2682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6" h="1073" extrusionOk="0">
                      <a:moveTo>
                        <a:pt x="1210" y="1"/>
                      </a:moveTo>
                      <a:lnTo>
                        <a:pt x="933" y="36"/>
                      </a:lnTo>
                      <a:lnTo>
                        <a:pt x="657" y="105"/>
                      </a:lnTo>
                      <a:lnTo>
                        <a:pt x="450" y="174"/>
                      </a:lnTo>
                      <a:lnTo>
                        <a:pt x="242" y="277"/>
                      </a:lnTo>
                      <a:lnTo>
                        <a:pt x="104" y="346"/>
                      </a:lnTo>
                      <a:lnTo>
                        <a:pt x="35" y="485"/>
                      </a:lnTo>
                      <a:lnTo>
                        <a:pt x="0" y="588"/>
                      </a:lnTo>
                      <a:lnTo>
                        <a:pt x="35" y="692"/>
                      </a:lnTo>
                      <a:lnTo>
                        <a:pt x="139" y="796"/>
                      </a:lnTo>
                      <a:lnTo>
                        <a:pt x="277" y="865"/>
                      </a:lnTo>
                      <a:lnTo>
                        <a:pt x="450" y="968"/>
                      </a:lnTo>
                      <a:lnTo>
                        <a:pt x="691" y="1003"/>
                      </a:lnTo>
                      <a:lnTo>
                        <a:pt x="968" y="1072"/>
                      </a:lnTo>
                      <a:lnTo>
                        <a:pt x="1866" y="1072"/>
                      </a:lnTo>
                      <a:lnTo>
                        <a:pt x="2177" y="1038"/>
                      </a:lnTo>
                      <a:lnTo>
                        <a:pt x="2419" y="968"/>
                      </a:lnTo>
                      <a:lnTo>
                        <a:pt x="2661" y="899"/>
                      </a:lnTo>
                      <a:lnTo>
                        <a:pt x="2834" y="796"/>
                      </a:lnTo>
                      <a:lnTo>
                        <a:pt x="2972" y="727"/>
                      </a:lnTo>
                      <a:lnTo>
                        <a:pt x="3076" y="623"/>
                      </a:lnTo>
                      <a:lnTo>
                        <a:pt x="3076" y="485"/>
                      </a:lnTo>
                      <a:lnTo>
                        <a:pt x="3041" y="381"/>
                      </a:lnTo>
                      <a:lnTo>
                        <a:pt x="2972" y="277"/>
                      </a:lnTo>
                      <a:lnTo>
                        <a:pt x="2834" y="208"/>
                      </a:lnTo>
                      <a:lnTo>
                        <a:pt x="2626" y="105"/>
                      </a:lnTo>
                      <a:lnTo>
                        <a:pt x="2384" y="70"/>
                      </a:lnTo>
                      <a:lnTo>
                        <a:pt x="2143" y="1"/>
                      </a:lnTo>
                      <a:close/>
                    </a:path>
                  </a:pathLst>
                </a:custGeom>
                <a:solidFill>
                  <a:srgbClr val="F69292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499" name="Google Shape;4499;p44"/>
                <p:cNvSpPr/>
                <p:nvPr/>
              </p:nvSpPr>
              <p:spPr>
                <a:xfrm>
                  <a:off x="4469950" y="3004325"/>
                  <a:ext cx="76900" cy="276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076" h="1107" extrusionOk="0">
                      <a:moveTo>
                        <a:pt x="1521" y="1"/>
                      </a:moveTo>
                      <a:lnTo>
                        <a:pt x="1210" y="35"/>
                      </a:lnTo>
                      <a:lnTo>
                        <a:pt x="933" y="70"/>
                      </a:lnTo>
                      <a:lnTo>
                        <a:pt x="657" y="105"/>
                      </a:lnTo>
                      <a:lnTo>
                        <a:pt x="415" y="208"/>
                      </a:lnTo>
                      <a:lnTo>
                        <a:pt x="242" y="277"/>
                      </a:lnTo>
                      <a:lnTo>
                        <a:pt x="104" y="381"/>
                      </a:lnTo>
                      <a:lnTo>
                        <a:pt x="0" y="485"/>
                      </a:lnTo>
                      <a:lnTo>
                        <a:pt x="0" y="588"/>
                      </a:lnTo>
                      <a:lnTo>
                        <a:pt x="35" y="692"/>
                      </a:lnTo>
                      <a:lnTo>
                        <a:pt x="104" y="796"/>
                      </a:lnTo>
                      <a:lnTo>
                        <a:pt x="242" y="899"/>
                      </a:lnTo>
                      <a:lnTo>
                        <a:pt x="449" y="968"/>
                      </a:lnTo>
                      <a:lnTo>
                        <a:pt x="691" y="1037"/>
                      </a:lnTo>
                      <a:lnTo>
                        <a:pt x="933" y="1072"/>
                      </a:lnTo>
                      <a:lnTo>
                        <a:pt x="1244" y="1107"/>
                      </a:lnTo>
                      <a:lnTo>
                        <a:pt x="1555" y="1107"/>
                      </a:lnTo>
                      <a:lnTo>
                        <a:pt x="1866" y="1072"/>
                      </a:lnTo>
                      <a:lnTo>
                        <a:pt x="2142" y="1037"/>
                      </a:lnTo>
                      <a:lnTo>
                        <a:pt x="2419" y="1003"/>
                      </a:lnTo>
                      <a:lnTo>
                        <a:pt x="2626" y="899"/>
                      </a:lnTo>
                      <a:lnTo>
                        <a:pt x="2834" y="830"/>
                      </a:lnTo>
                      <a:lnTo>
                        <a:pt x="2972" y="727"/>
                      </a:lnTo>
                      <a:lnTo>
                        <a:pt x="3041" y="623"/>
                      </a:lnTo>
                      <a:lnTo>
                        <a:pt x="3075" y="519"/>
                      </a:lnTo>
                      <a:lnTo>
                        <a:pt x="3041" y="416"/>
                      </a:lnTo>
                      <a:lnTo>
                        <a:pt x="2937" y="312"/>
                      </a:lnTo>
                      <a:lnTo>
                        <a:pt x="2799" y="208"/>
                      </a:lnTo>
                      <a:lnTo>
                        <a:pt x="2626" y="139"/>
                      </a:lnTo>
                      <a:lnTo>
                        <a:pt x="2384" y="70"/>
                      </a:lnTo>
                      <a:lnTo>
                        <a:pt x="2108" y="35"/>
                      </a:lnTo>
                      <a:lnTo>
                        <a:pt x="1831" y="1"/>
                      </a:lnTo>
                      <a:close/>
                    </a:path>
                  </a:pathLst>
                </a:custGeom>
                <a:solidFill>
                  <a:schemeClr val="lt1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0" name="Google Shape;4500;p44"/>
                <p:cNvSpPr/>
                <p:nvPr/>
              </p:nvSpPr>
              <p:spPr>
                <a:xfrm>
                  <a:off x="4724775" y="2602675"/>
                  <a:ext cx="1122125" cy="302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885" h="1210" fill="none" extrusionOk="0">
                      <a:moveTo>
                        <a:pt x="0" y="1209"/>
                      </a:moveTo>
                      <a:lnTo>
                        <a:pt x="44884" y="0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1" name="Google Shape;4501;p44"/>
                <p:cNvSpPr/>
                <p:nvPr/>
              </p:nvSpPr>
              <p:spPr>
                <a:xfrm>
                  <a:off x="4768825" y="2657075"/>
                  <a:ext cx="1122975" cy="30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4919" h="1211" fill="none" extrusionOk="0">
                      <a:moveTo>
                        <a:pt x="0" y="1210"/>
                      </a:moveTo>
                      <a:lnTo>
                        <a:pt x="44919" y="1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2" name="Google Shape;4502;p44"/>
                <p:cNvSpPr/>
                <p:nvPr/>
              </p:nvSpPr>
              <p:spPr>
                <a:xfrm>
                  <a:off x="4813750" y="2708050"/>
                  <a:ext cx="1236125" cy="337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45" h="1348" fill="none" extrusionOk="0">
                      <a:moveTo>
                        <a:pt x="0" y="1348"/>
                      </a:moveTo>
                      <a:lnTo>
                        <a:pt x="49445" y="0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3" name="Google Shape;4503;p44"/>
                <p:cNvSpPr/>
                <p:nvPr/>
              </p:nvSpPr>
              <p:spPr>
                <a:xfrm>
                  <a:off x="4862975" y="2762475"/>
                  <a:ext cx="1235275" cy="3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11" h="1314" fill="none" extrusionOk="0">
                      <a:moveTo>
                        <a:pt x="1" y="1313"/>
                      </a:moveTo>
                      <a:lnTo>
                        <a:pt x="49411" y="0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4" name="Google Shape;4504;p44"/>
                <p:cNvSpPr/>
                <p:nvPr/>
              </p:nvSpPr>
              <p:spPr>
                <a:xfrm>
                  <a:off x="4911350" y="2816900"/>
                  <a:ext cx="1236150" cy="328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49446" h="1314" fill="none" extrusionOk="0">
                      <a:moveTo>
                        <a:pt x="1" y="1313"/>
                      </a:moveTo>
                      <a:lnTo>
                        <a:pt x="49445" y="0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5" name="Google Shape;4505;p44"/>
                <p:cNvSpPr/>
                <p:nvPr/>
              </p:nvSpPr>
              <p:spPr>
                <a:xfrm>
                  <a:off x="3685600" y="2700275"/>
                  <a:ext cx="293725" cy="803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1749" h="3214" fill="none" extrusionOk="0">
                      <a:moveTo>
                        <a:pt x="11748" y="1452"/>
                      </a:moveTo>
                      <a:lnTo>
                        <a:pt x="11748" y="1452"/>
                      </a:lnTo>
                      <a:lnTo>
                        <a:pt x="11748" y="1624"/>
                      </a:lnTo>
                      <a:lnTo>
                        <a:pt x="11645" y="1797"/>
                      </a:lnTo>
                      <a:lnTo>
                        <a:pt x="11506" y="1935"/>
                      </a:lnTo>
                      <a:lnTo>
                        <a:pt x="11299" y="2108"/>
                      </a:lnTo>
                      <a:lnTo>
                        <a:pt x="11057" y="2246"/>
                      </a:lnTo>
                      <a:lnTo>
                        <a:pt x="10781" y="2385"/>
                      </a:lnTo>
                      <a:lnTo>
                        <a:pt x="10435" y="2523"/>
                      </a:lnTo>
                      <a:lnTo>
                        <a:pt x="10055" y="2626"/>
                      </a:lnTo>
                      <a:lnTo>
                        <a:pt x="9191" y="2868"/>
                      </a:lnTo>
                      <a:lnTo>
                        <a:pt x="8224" y="3041"/>
                      </a:lnTo>
                      <a:lnTo>
                        <a:pt x="7118" y="3145"/>
                      </a:lnTo>
                      <a:lnTo>
                        <a:pt x="5943" y="3214"/>
                      </a:lnTo>
                      <a:lnTo>
                        <a:pt x="5943" y="3214"/>
                      </a:lnTo>
                      <a:lnTo>
                        <a:pt x="4734" y="3214"/>
                      </a:lnTo>
                      <a:lnTo>
                        <a:pt x="3628" y="3145"/>
                      </a:lnTo>
                      <a:lnTo>
                        <a:pt x="2626" y="3041"/>
                      </a:lnTo>
                      <a:lnTo>
                        <a:pt x="1763" y="2868"/>
                      </a:lnTo>
                      <a:lnTo>
                        <a:pt x="1383" y="2765"/>
                      </a:lnTo>
                      <a:lnTo>
                        <a:pt x="1037" y="2626"/>
                      </a:lnTo>
                      <a:lnTo>
                        <a:pt x="726" y="2523"/>
                      </a:lnTo>
                      <a:lnTo>
                        <a:pt x="484" y="2385"/>
                      </a:lnTo>
                      <a:lnTo>
                        <a:pt x="277" y="2246"/>
                      </a:lnTo>
                      <a:lnTo>
                        <a:pt x="139" y="2108"/>
                      </a:lnTo>
                      <a:lnTo>
                        <a:pt x="35" y="1935"/>
                      </a:lnTo>
                      <a:lnTo>
                        <a:pt x="0" y="1763"/>
                      </a:lnTo>
                      <a:lnTo>
                        <a:pt x="0" y="1763"/>
                      </a:lnTo>
                      <a:lnTo>
                        <a:pt x="35" y="1624"/>
                      </a:lnTo>
                      <a:lnTo>
                        <a:pt x="139" y="1452"/>
                      </a:lnTo>
                      <a:lnTo>
                        <a:pt x="277" y="1279"/>
                      </a:lnTo>
                      <a:lnTo>
                        <a:pt x="450" y="1141"/>
                      </a:lnTo>
                      <a:lnTo>
                        <a:pt x="691" y="1002"/>
                      </a:lnTo>
                      <a:lnTo>
                        <a:pt x="1002" y="864"/>
                      </a:lnTo>
                      <a:lnTo>
                        <a:pt x="1313" y="726"/>
                      </a:lnTo>
                      <a:lnTo>
                        <a:pt x="1694" y="588"/>
                      </a:lnTo>
                      <a:lnTo>
                        <a:pt x="2557" y="381"/>
                      </a:lnTo>
                      <a:lnTo>
                        <a:pt x="3559" y="208"/>
                      </a:lnTo>
                      <a:lnTo>
                        <a:pt x="4665" y="70"/>
                      </a:lnTo>
                      <a:lnTo>
                        <a:pt x="5840" y="0"/>
                      </a:lnTo>
                      <a:lnTo>
                        <a:pt x="5840" y="0"/>
                      </a:lnTo>
                      <a:lnTo>
                        <a:pt x="7015" y="0"/>
                      </a:lnTo>
                      <a:lnTo>
                        <a:pt x="8120" y="70"/>
                      </a:lnTo>
                      <a:lnTo>
                        <a:pt x="9122" y="208"/>
                      </a:lnTo>
                      <a:lnTo>
                        <a:pt x="10021" y="381"/>
                      </a:lnTo>
                      <a:lnTo>
                        <a:pt x="10401" y="484"/>
                      </a:lnTo>
                      <a:lnTo>
                        <a:pt x="10746" y="588"/>
                      </a:lnTo>
                      <a:lnTo>
                        <a:pt x="11023" y="726"/>
                      </a:lnTo>
                      <a:lnTo>
                        <a:pt x="11265" y="864"/>
                      </a:lnTo>
                      <a:lnTo>
                        <a:pt x="11472" y="1002"/>
                      </a:lnTo>
                      <a:lnTo>
                        <a:pt x="11645" y="1141"/>
                      </a:lnTo>
                      <a:lnTo>
                        <a:pt x="11714" y="1313"/>
                      </a:lnTo>
                      <a:lnTo>
                        <a:pt x="11748" y="1452"/>
                      </a:lnTo>
                      <a:lnTo>
                        <a:pt x="11748" y="1452"/>
                      </a:lnTo>
                      <a:close/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6" name="Google Shape;4506;p44"/>
                <p:cNvSpPr/>
                <p:nvPr/>
              </p:nvSpPr>
              <p:spPr>
                <a:xfrm>
                  <a:off x="3449775" y="2733100"/>
                  <a:ext cx="816325" cy="155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2653" h="623" fill="none" extrusionOk="0">
                      <a:moveTo>
                        <a:pt x="1" y="0"/>
                      </a:moveTo>
                      <a:lnTo>
                        <a:pt x="32653" y="622"/>
                      </a:lnTo>
                    </a:path>
                  </a:pathLst>
                </a:custGeom>
                <a:noFill/>
                <a:ln w="10375" cap="rnd" cmpd="sng">
                  <a:solidFill>
                    <a:srgbClr val="737A70"/>
                  </a:solidFill>
                  <a:prstDash val="solid"/>
                  <a:round/>
                  <a:headEnd type="none" w="sm" len="sm"/>
                  <a:tailEnd type="none" w="sm" len="sm"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7" name="Google Shape;4507;p44"/>
                <p:cNvSpPr/>
                <p:nvPr/>
              </p:nvSpPr>
              <p:spPr>
                <a:xfrm>
                  <a:off x="391875" y="3044925"/>
                  <a:ext cx="862975" cy="89840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4519" h="35936" extrusionOk="0">
                      <a:moveTo>
                        <a:pt x="33862" y="1"/>
                      </a:moveTo>
                      <a:lnTo>
                        <a:pt x="0" y="10090"/>
                      </a:lnTo>
                      <a:lnTo>
                        <a:pt x="0" y="35935"/>
                      </a:lnTo>
                      <a:lnTo>
                        <a:pt x="34518" y="35935"/>
                      </a:lnTo>
                      <a:lnTo>
                        <a:pt x="33862" y="1"/>
                      </a:lnTo>
                      <a:close/>
                    </a:path>
                  </a:pathLst>
                </a:custGeom>
                <a:solidFill>
                  <a:srgbClr val="737A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8" name="Google Shape;4508;p44"/>
                <p:cNvSpPr/>
                <p:nvPr/>
              </p:nvSpPr>
              <p:spPr>
                <a:xfrm>
                  <a:off x="1602075" y="3291975"/>
                  <a:ext cx="4471125" cy="753275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178845" h="30131" extrusionOk="0">
                      <a:moveTo>
                        <a:pt x="1" y="1"/>
                      </a:moveTo>
                      <a:lnTo>
                        <a:pt x="70" y="30027"/>
                      </a:lnTo>
                      <a:lnTo>
                        <a:pt x="178741" y="30131"/>
                      </a:lnTo>
                      <a:lnTo>
                        <a:pt x="178845" y="1970"/>
                      </a:lnTo>
                      <a:lnTo>
                        <a:pt x="176875" y="2109"/>
                      </a:lnTo>
                      <a:lnTo>
                        <a:pt x="174768" y="2247"/>
                      </a:lnTo>
                      <a:lnTo>
                        <a:pt x="170138" y="2489"/>
                      </a:lnTo>
                      <a:lnTo>
                        <a:pt x="164989" y="2696"/>
                      </a:lnTo>
                      <a:lnTo>
                        <a:pt x="159461" y="2834"/>
                      </a:lnTo>
                      <a:lnTo>
                        <a:pt x="153483" y="2972"/>
                      </a:lnTo>
                      <a:lnTo>
                        <a:pt x="147195" y="3042"/>
                      </a:lnTo>
                      <a:lnTo>
                        <a:pt x="140561" y="3076"/>
                      </a:lnTo>
                      <a:lnTo>
                        <a:pt x="126567" y="3076"/>
                      </a:lnTo>
                      <a:lnTo>
                        <a:pt x="119276" y="3007"/>
                      </a:lnTo>
                      <a:lnTo>
                        <a:pt x="111847" y="2938"/>
                      </a:lnTo>
                      <a:lnTo>
                        <a:pt x="104315" y="2834"/>
                      </a:lnTo>
                      <a:lnTo>
                        <a:pt x="89146" y="2558"/>
                      </a:lnTo>
                      <a:lnTo>
                        <a:pt x="74116" y="2247"/>
                      </a:lnTo>
                      <a:lnTo>
                        <a:pt x="59569" y="1901"/>
                      </a:lnTo>
                      <a:lnTo>
                        <a:pt x="45817" y="1521"/>
                      </a:lnTo>
                      <a:lnTo>
                        <a:pt x="33275" y="1141"/>
                      </a:lnTo>
                      <a:lnTo>
                        <a:pt x="22218" y="761"/>
                      </a:lnTo>
                      <a:lnTo>
                        <a:pt x="6013" y="208"/>
                      </a:lnTo>
                      <a:lnTo>
                        <a:pt x="1" y="1"/>
                      </a:lnTo>
                      <a:close/>
                    </a:path>
                  </a:pathLst>
                </a:custGeom>
                <a:solidFill>
                  <a:srgbClr val="737A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  <p:sp>
              <p:nvSpPr>
                <p:cNvPr id="4509" name="Google Shape;4509;p44"/>
                <p:cNvSpPr/>
                <p:nvPr/>
              </p:nvSpPr>
              <p:spPr>
                <a:xfrm>
                  <a:off x="6493000" y="3137375"/>
                  <a:ext cx="888875" cy="963150"/>
                </a:xfrm>
                <a:custGeom>
                  <a:avLst/>
                  <a:gdLst/>
                  <a:ahLst/>
                  <a:cxnLst/>
                  <a:rect l="l" t="t" r="r" b="b"/>
                  <a:pathLst>
                    <a:path w="35555" h="38526" extrusionOk="0">
                      <a:moveTo>
                        <a:pt x="484" y="0"/>
                      </a:moveTo>
                      <a:lnTo>
                        <a:pt x="0" y="38526"/>
                      </a:lnTo>
                      <a:lnTo>
                        <a:pt x="35555" y="38526"/>
                      </a:lnTo>
                      <a:lnTo>
                        <a:pt x="35555" y="18140"/>
                      </a:lnTo>
                      <a:lnTo>
                        <a:pt x="484" y="0"/>
                      </a:lnTo>
                      <a:close/>
                    </a:path>
                  </a:pathLst>
                </a:custGeom>
                <a:solidFill>
                  <a:srgbClr val="737A70"/>
                </a:solidFill>
                <a:ln>
                  <a:noFill/>
                </a:ln>
              </p:spPr>
              <p:txBody>
                <a:bodyPr spcFirstLastPara="1" wrap="square" lIns="91425" tIns="91425" rIns="91425" bIns="91425" anchor="ctr" anchorCtr="0">
                  <a:noAutofit/>
                </a:bodyPr>
                <a:lstStyle/>
                <a:p>
                  <a:pPr marL="0" lvl="0" indent="0" algn="l" rtl="0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endParaRPr/>
                </a:p>
              </p:txBody>
            </p:sp>
          </p:grpSp>
          <p:sp>
            <p:nvSpPr>
              <p:cNvPr id="4510" name="Google Shape;4510;p44"/>
              <p:cNvSpPr/>
              <p:nvPr/>
            </p:nvSpPr>
            <p:spPr>
              <a:xfrm>
                <a:off x="-763283" y="-628173"/>
                <a:ext cx="11263175" cy="1668850"/>
              </a:xfrm>
              <a:custGeom>
                <a:avLst/>
                <a:gdLst/>
                <a:ahLst/>
                <a:cxnLst/>
                <a:rect l="l" t="t" r="r" b="b"/>
                <a:pathLst>
                  <a:path w="450527" h="66754" extrusionOk="0">
                    <a:moveTo>
                      <a:pt x="25562" y="20529"/>
                    </a:moveTo>
                    <a:cubicBezTo>
                      <a:pt x="24858" y="29897"/>
                      <a:pt x="-6837" y="64198"/>
                      <a:pt x="25562" y="66593"/>
                    </a:cubicBezTo>
                    <a:cubicBezTo>
                      <a:pt x="57961" y="68988"/>
                      <a:pt x="154737" y="35955"/>
                      <a:pt x="219958" y="34898"/>
                    </a:cubicBezTo>
                    <a:cubicBezTo>
                      <a:pt x="285179" y="33842"/>
                      <a:pt x="385053" y="65607"/>
                      <a:pt x="416889" y="60254"/>
                    </a:cubicBezTo>
                    <a:cubicBezTo>
                      <a:pt x="448725" y="54901"/>
                      <a:pt x="475490" y="11091"/>
                      <a:pt x="410973" y="2780"/>
                    </a:cubicBezTo>
                    <a:cubicBezTo>
                      <a:pt x="346456" y="-5531"/>
                      <a:pt x="94023" y="7429"/>
                      <a:pt x="29788" y="10387"/>
                    </a:cubicBezTo>
                    <a:cubicBezTo>
                      <a:pt x="-34447" y="13345"/>
                      <a:pt x="26266" y="11161"/>
                      <a:pt x="25562" y="20529"/>
                    </a:cubicBezTo>
                    <a:close/>
                  </a:path>
                </a:pathLst>
              </a:custGeom>
              <a:solidFill>
                <a:schemeClr val="accent2"/>
              </a:solidFill>
              <a:ln>
                <a:noFill/>
              </a:ln>
            </p:spPr>
          </p:sp>
        </p:grpSp>
        <p:grpSp>
          <p:nvGrpSpPr>
            <p:cNvPr id="4511" name="Google Shape;4511;p44"/>
            <p:cNvGrpSpPr/>
            <p:nvPr/>
          </p:nvGrpSpPr>
          <p:grpSpPr>
            <a:xfrm>
              <a:off x="4063380" y="1379156"/>
              <a:ext cx="510476" cy="510476"/>
              <a:chOff x="1115650" y="238125"/>
              <a:chExt cx="1326600" cy="1326600"/>
            </a:xfrm>
          </p:grpSpPr>
          <p:sp>
            <p:nvSpPr>
              <p:cNvPr id="4512" name="Google Shape;4512;p44"/>
              <p:cNvSpPr/>
              <p:nvPr/>
            </p:nvSpPr>
            <p:spPr>
              <a:xfrm>
                <a:off x="1115650" y="238125"/>
                <a:ext cx="1326600" cy="1326600"/>
              </a:xfrm>
              <a:custGeom>
                <a:avLst/>
                <a:gdLst/>
                <a:ahLst/>
                <a:cxnLst/>
                <a:rect l="l" t="t" r="r" b="b"/>
                <a:pathLst>
                  <a:path w="53064" h="53064" extrusionOk="0">
                    <a:moveTo>
                      <a:pt x="18984" y="1121"/>
                    </a:moveTo>
                    <a:lnTo>
                      <a:pt x="18984" y="1121"/>
                    </a:lnTo>
                    <a:lnTo>
                      <a:pt x="17666" y="1549"/>
                    </a:lnTo>
                    <a:lnTo>
                      <a:pt x="16413" y="2010"/>
                    </a:lnTo>
                    <a:lnTo>
                      <a:pt x="15194" y="2571"/>
                    </a:lnTo>
                    <a:lnTo>
                      <a:pt x="14007" y="3164"/>
                    </a:lnTo>
                    <a:lnTo>
                      <a:pt x="12854" y="3790"/>
                    </a:lnTo>
                    <a:lnTo>
                      <a:pt x="11766" y="4515"/>
                    </a:lnTo>
                    <a:lnTo>
                      <a:pt x="10679" y="5240"/>
                    </a:lnTo>
                    <a:lnTo>
                      <a:pt x="9657" y="6064"/>
                    </a:lnTo>
                    <a:lnTo>
                      <a:pt x="8701" y="6888"/>
                    </a:lnTo>
                    <a:lnTo>
                      <a:pt x="7778" y="7778"/>
                    </a:lnTo>
                    <a:lnTo>
                      <a:pt x="6888" y="8701"/>
                    </a:lnTo>
                    <a:lnTo>
                      <a:pt x="6064" y="9690"/>
                    </a:lnTo>
                    <a:lnTo>
                      <a:pt x="5273" y="10679"/>
                    </a:lnTo>
                    <a:lnTo>
                      <a:pt x="4515" y="11733"/>
                    </a:lnTo>
                    <a:lnTo>
                      <a:pt x="3856" y="12788"/>
                    </a:lnTo>
                    <a:lnTo>
                      <a:pt x="3197" y="13908"/>
                    </a:lnTo>
                    <a:lnTo>
                      <a:pt x="2637" y="15029"/>
                    </a:lnTo>
                    <a:lnTo>
                      <a:pt x="2109" y="16183"/>
                    </a:lnTo>
                    <a:lnTo>
                      <a:pt x="1648" y="17369"/>
                    </a:lnTo>
                    <a:lnTo>
                      <a:pt x="1219" y="18589"/>
                    </a:lnTo>
                    <a:lnTo>
                      <a:pt x="857" y="19808"/>
                    </a:lnTo>
                    <a:lnTo>
                      <a:pt x="560" y="21060"/>
                    </a:lnTo>
                    <a:lnTo>
                      <a:pt x="330" y="22313"/>
                    </a:lnTo>
                    <a:lnTo>
                      <a:pt x="165" y="23598"/>
                    </a:lnTo>
                    <a:lnTo>
                      <a:pt x="33" y="24884"/>
                    </a:lnTo>
                    <a:lnTo>
                      <a:pt x="0" y="26202"/>
                    </a:lnTo>
                    <a:lnTo>
                      <a:pt x="0" y="27520"/>
                    </a:lnTo>
                    <a:lnTo>
                      <a:pt x="99" y="28806"/>
                    </a:lnTo>
                    <a:lnTo>
                      <a:pt x="231" y="30124"/>
                    </a:lnTo>
                    <a:lnTo>
                      <a:pt x="461" y="31475"/>
                    </a:lnTo>
                    <a:lnTo>
                      <a:pt x="758" y="32794"/>
                    </a:lnTo>
                    <a:lnTo>
                      <a:pt x="1088" y="34112"/>
                    </a:lnTo>
                    <a:lnTo>
                      <a:pt x="1088" y="34112"/>
                    </a:lnTo>
                    <a:lnTo>
                      <a:pt x="1516" y="35397"/>
                    </a:lnTo>
                    <a:lnTo>
                      <a:pt x="2010" y="36650"/>
                    </a:lnTo>
                    <a:lnTo>
                      <a:pt x="2538" y="37869"/>
                    </a:lnTo>
                    <a:lnTo>
                      <a:pt x="3131" y="39056"/>
                    </a:lnTo>
                    <a:lnTo>
                      <a:pt x="3790" y="40209"/>
                    </a:lnTo>
                    <a:lnTo>
                      <a:pt x="4482" y="41330"/>
                    </a:lnTo>
                    <a:lnTo>
                      <a:pt x="5240" y="42385"/>
                    </a:lnTo>
                    <a:lnTo>
                      <a:pt x="6031" y="43406"/>
                    </a:lnTo>
                    <a:lnTo>
                      <a:pt x="6888" y="44395"/>
                    </a:lnTo>
                    <a:lnTo>
                      <a:pt x="7778" y="45318"/>
                    </a:lnTo>
                    <a:lnTo>
                      <a:pt x="8701" y="46208"/>
                    </a:lnTo>
                    <a:lnTo>
                      <a:pt x="9657" y="47032"/>
                    </a:lnTo>
                    <a:lnTo>
                      <a:pt x="10679" y="47823"/>
                    </a:lnTo>
                    <a:lnTo>
                      <a:pt x="11700" y="48548"/>
                    </a:lnTo>
                    <a:lnTo>
                      <a:pt x="12788" y="49240"/>
                    </a:lnTo>
                    <a:lnTo>
                      <a:pt x="13908" y="49866"/>
                    </a:lnTo>
                    <a:lnTo>
                      <a:pt x="15029" y="50459"/>
                    </a:lnTo>
                    <a:lnTo>
                      <a:pt x="16183" y="50987"/>
                    </a:lnTo>
                    <a:lnTo>
                      <a:pt x="17369" y="51448"/>
                    </a:lnTo>
                    <a:lnTo>
                      <a:pt x="18589" y="51844"/>
                    </a:lnTo>
                    <a:lnTo>
                      <a:pt x="19808" y="52206"/>
                    </a:lnTo>
                    <a:lnTo>
                      <a:pt x="21060" y="52503"/>
                    </a:lnTo>
                    <a:lnTo>
                      <a:pt x="22313" y="52734"/>
                    </a:lnTo>
                    <a:lnTo>
                      <a:pt x="23598" y="52931"/>
                    </a:lnTo>
                    <a:lnTo>
                      <a:pt x="24884" y="53030"/>
                    </a:lnTo>
                    <a:lnTo>
                      <a:pt x="26202" y="53063"/>
                    </a:lnTo>
                    <a:lnTo>
                      <a:pt x="27487" y="53063"/>
                    </a:lnTo>
                    <a:lnTo>
                      <a:pt x="28806" y="52964"/>
                    </a:lnTo>
                    <a:lnTo>
                      <a:pt x="30124" y="52832"/>
                    </a:lnTo>
                    <a:lnTo>
                      <a:pt x="31442" y="52602"/>
                    </a:lnTo>
                    <a:lnTo>
                      <a:pt x="32761" y="52338"/>
                    </a:lnTo>
                    <a:lnTo>
                      <a:pt x="34079" y="51976"/>
                    </a:lnTo>
                    <a:lnTo>
                      <a:pt x="34079" y="51976"/>
                    </a:lnTo>
                    <a:lnTo>
                      <a:pt x="35397" y="51547"/>
                    </a:lnTo>
                    <a:lnTo>
                      <a:pt x="36650" y="51086"/>
                    </a:lnTo>
                    <a:lnTo>
                      <a:pt x="37869" y="50525"/>
                    </a:lnTo>
                    <a:lnTo>
                      <a:pt x="39056" y="49932"/>
                    </a:lnTo>
                    <a:lnTo>
                      <a:pt x="40209" y="49273"/>
                    </a:lnTo>
                    <a:lnTo>
                      <a:pt x="41297" y="48581"/>
                    </a:lnTo>
                    <a:lnTo>
                      <a:pt x="42385" y="47823"/>
                    </a:lnTo>
                    <a:lnTo>
                      <a:pt x="43406" y="47032"/>
                    </a:lnTo>
                    <a:lnTo>
                      <a:pt x="44362" y="46175"/>
                    </a:lnTo>
                    <a:lnTo>
                      <a:pt x="45285" y="45318"/>
                    </a:lnTo>
                    <a:lnTo>
                      <a:pt x="46175" y="44362"/>
                    </a:lnTo>
                    <a:lnTo>
                      <a:pt x="47032" y="43406"/>
                    </a:lnTo>
                    <a:lnTo>
                      <a:pt x="47790" y="42385"/>
                    </a:lnTo>
                    <a:lnTo>
                      <a:pt x="48548" y="41363"/>
                    </a:lnTo>
                    <a:lnTo>
                      <a:pt x="49240" y="40275"/>
                    </a:lnTo>
                    <a:lnTo>
                      <a:pt x="49866" y="39188"/>
                    </a:lnTo>
                    <a:lnTo>
                      <a:pt x="50426" y="38034"/>
                    </a:lnTo>
                    <a:lnTo>
                      <a:pt x="50954" y="36881"/>
                    </a:lnTo>
                    <a:lnTo>
                      <a:pt x="51448" y="35694"/>
                    </a:lnTo>
                    <a:lnTo>
                      <a:pt x="51844" y="34508"/>
                    </a:lnTo>
                    <a:lnTo>
                      <a:pt x="52206" y="33255"/>
                    </a:lnTo>
                    <a:lnTo>
                      <a:pt x="52503" y="32036"/>
                    </a:lnTo>
                    <a:lnTo>
                      <a:pt x="52733" y="30750"/>
                    </a:lnTo>
                    <a:lnTo>
                      <a:pt x="52898" y="29465"/>
                    </a:lnTo>
                    <a:lnTo>
                      <a:pt x="53030" y="28180"/>
                    </a:lnTo>
                    <a:lnTo>
                      <a:pt x="53063" y="26894"/>
                    </a:lnTo>
                    <a:lnTo>
                      <a:pt x="53063" y="25576"/>
                    </a:lnTo>
                    <a:lnTo>
                      <a:pt x="52964" y="24257"/>
                    </a:lnTo>
                    <a:lnTo>
                      <a:pt x="52832" y="22939"/>
                    </a:lnTo>
                    <a:lnTo>
                      <a:pt x="52602" y="21621"/>
                    </a:lnTo>
                    <a:lnTo>
                      <a:pt x="52305" y="20302"/>
                    </a:lnTo>
                    <a:lnTo>
                      <a:pt x="51975" y="18984"/>
                    </a:lnTo>
                    <a:lnTo>
                      <a:pt x="51975" y="18984"/>
                    </a:lnTo>
                    <a:lnTo>
                      <a:pt x="51547" y="17699"/>
                    </a:lnTo>
                    <a:lnTo>
                      <a:pt x="51053" y="16413"/>
                    </a:lnTo>
                    <a:lnTo>
                      <a:pt x="50525" y="15194"/>
                    </a:lnTo>
                    <a:lnTo>
                      <a:pt x="49932" y="14007"/>
                    </a:lnTo>
                    <a:lnTo>
                      <a:pt x="49273" y="12854"/>
                    </a:lnTo>
                    <a:lnTo>
                      <a:pt x="48581" y="11766"/>
                    </a:lnTo>
                    <a:lnTo>
                      <a:pt x="47823" y="10712"/>
                    </a:lnTo>
                    <a:lnTo>
                      <a:pt x="47032" y="9690"/>
                    </a:lnTo>
                    <a:lnTo>
                      <a:pt x="46175" y="8701"/>
                    </a:lnTo>
                    <a:lnTo>
                      <a:pt x="45285" y="7778"/>
                    </a:lnTo>
                    <a:lnTo>
                      <a:pt x="44362" y="6888"/>
                    </a:lnTo>
                    <a:lnTo>
                      <a:pt x="43406" y="6064"/>
                    </a:lnTo>
                    <a:lnTo>
                      <a:pt x="42385" y="5273"/>
                    </a:lnTo>
                    <a:lnTo>
                      <a:pt x="41363" y="4548"/>
                    </a:lnTo>
                    <a:lnTo>
                      <a:pt x="40275" y="3856"/>
                    </a:lnTo>
                    <a:lnTo>
                      <a:pt x="39188" y="3230"/>
                    </a:lnTo>
                    <a:lnTo>
                      <a:pt x="38034" y="2637"/>
                    </a:lnTo>
                    <a:lnTo>
                      <a:pt x="36880" y="2109"/>
                    </a:lnTo>
                    <a:lnTo>
                      <a:pt x="35694" y="1648"/>
                    </a:lnTo>
                    <a:lnTo>
                      <a:pt x="34475" y="1219"/>
                    </a:lnTo>
                    <a:lnTo>
                      <a:pt x="33255" y="890"/>
                    </a:lnTo>
                    <a:lnTo>
                      <a:pt x="32003" y="593"/>
                    </a:lnTo>
                    <a:lnTo>
                      <a:pt x="30750" y="330"/>
                    </a:lnTo>
                    <a:lnTo>
                      <a:pt x="29465" y="165"/>
                    </a:lnTo>
                    <a:lnTo>
                      <a:pt x="28179" y="66"/>
                    </a:lnTo>
                    <a:lnTo>
                      <a:pt x="26894" y="0"/>
                    </a:lnTo>
                    <a:lnTo>
                      <a:pt x="25576" y="33"/>
                    </a:lnTo>
                    <a:lnTo>
                      <a:pt x="24257" y="99"/>
                    </a:lnTo>
                    <a:lnTo>
                      <a:pt x="22939" y="264"/>
                    </a:lnTo>
                    <a:lnTo>
                      <a:pt x="21621" y="461"/>
                    </a:lnTo>
                    <a:lnTo>
                      <a:pt x="20302" y="758"/>
                    </a:lnTo>
                    <a:lnTo>
                      <a:pt x="18984" y="1121"/>
                    </a:lnTo>
                    <a:lnTo>
                      <a:pt x="18984" y="1121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3" name="Google Shape;4513;p44"/>
              <p:cNvSpPr/>
              <p:nvPr/>
            </p:nvSpPr>
            <p:spPr>
              <a:xfrm>
                <a:off x="1138700" y="371600"/>
                <a:ext cx="1303550" cy="1193125"/>
              </a:xfrm>
              <a:custGeom>
                <a:avLst/>
                <a:gdLst/>
                <a:ahLst/>
                <a:cxnLst/>
                <a:rect l="l" t="t" r="r" b="b"/>
                <a:pathLst>
                  <a:path w="52142" h="47725" extrusionOk="0">
                    <a:moveTo>
                      <a:pt x="47560" y="16348"/>
                    </a:moveTo>
                    <a:lnTo>
                      <a:pt x="47560" y="16348"/>
                    </a:lnTo>
                    <a:lnTo>
                      <a:pt x="47527" y="17633"/>
                    </a:lnTo>
                    <a:lnTo>
                      <a:pt x="47428" y="18918"/>
                    </a:lnTo>
                    <a:lnTo>
                      <a:pt x="47263" y="20204"/>
                    </a:lnTo>
                    <a:lnTo>
                      <a:pt x="47065" y="21423"/>
                    </a:lnTo>
                    <a:lnTo>
                      <a:pt x="46769" y="22643"/>
                    </a:lnTo>
                    <a:lnTo>
                      <a:pt x="46439" y="23862"/>
                    </a:lnTo>
                    <a:lnTo>
                      <a:pt x="46044" y="25016"/>
                    </a:lnTo>
                    <a:lnTo>
                      <a:pt x="45582" y="26169"/>
                    </a:lnTo>
                    <a:lnTo>
                      <a:pt x="45088" y="27290"/>
                    </a:lnTo>
                    <a:lnTo>
                      <a:pt x="44528" y="28378"/>
                    </a:lnTo>
                    <a:lnTo>
                      <a:pt x="43901" y="29432"/>
                    </a:lnTo>
                    <a:lnTo>
                      <a:pt x="43242" y="30454"/>
                    </a:lnTo>
                    <a:lnTo>
                      <a:pt x="42550" y="31443"/>
                    </a:lnTo>
                    <a:lnTo>
                      <a:pt x="41792" y="32398"/>
                    </a:lnTo>
                    <a:lnTo>
                      <a:pt x="41001" y="33321"/>
                    </a:lnTo>
                    <a:lnTo>
                      <a:pt x="40177" y="34211"/>
                    </a:lnTo>
                    <a:lnTo>
                      <a:pt x="39287" y="35035"/>
                    </a:lnTo>
                    <a:lnTo>
                      <a:pt x="38364" y="35826"/>
                    </a:lnTo>
                    <a:lnTo>
                      <a:pt x="37409" y="36584"/>
                    </a:lnTo>
                    <a:lnTo>
                      <a:pt x="36420" y="37276"/>
                    </a:lnTo>
                    <a:lnTo>
                      <a:pt x="35398" y="37935"/>
                    </a:lnTo>
                    <a:lnTo>
                      <a:pt x="34344" y="38562"/>
                    </a:lnTo>
                    <a:lnTo>
                      <a:pt x="33256" y="39122"/>
                    </a:lnTo>
                    <a:lnTo>
                      <a:pt x="32135" y="39616"/>
                    </a:lnTo>
                    <a:lnTo>
                      <a:pt x="30982" y="40078"/>
                    </a:lnTo>
                    <a:lnTo>
                      <a:pt x="29828" y="40473"/>
                    </a:lnTo>
                    <a:lnTo>
                      <a:pt x="28609" y="40803"/>
                    </a:lnTo>
                    <a:lnTo>
                      <a:pt x="27389" y="41067"/>
                    </a:lnTo>
                    <a:lnTo>
                      <a:pt x="26170" y="41297"/>
                    </a:lnTo>
                    <a:lnTo>
                      <a:pt x="24884" y="41462"/>
                    </a:lnTo>
                    <a:lnTo>
                      <a:pt x="23599" y="41561"/>
                    </a:lnTo>
                    <a:lnTo>
                      <a:pt x="22314" y="41594"/>
                    </a:lnTo>
                    <a:lnTo>
                      <a:pt x="22314" y="41594"/>
                    </a:lnTo>
                    <a:lnTo>
                      <a:pt x="21424" y="41594"/>
                    </a:lnTo>
                    <a:lnTo>
                      <a:pt x="20534" y="41528"/>
                    </a:lnTo>
                    <a:lnTo>
                      <a:pt x="19644" y="41462"/>
                    </a:lnTo>
                    <a:lnTo>
                      <a:pt x="18754" y="41363"/>
                    </a:lnTo>
                    <a:lnTo>
                      <a:pt x="17897" y="41198"/>
                    </a:lnTo>
                    <a:lnTo>
                      <a:pt x="17040" y="41034"/>
                    </a:lnTo>
                    <a:lnTo>
                      <a:pt x="16183" y="40836"/>
                    </a:lnTo>
                    <a:lnTo>
                      <a:pt x="15359" y="40638"/>
                    </a:lnTo>
                    <a:lnTo>
                      <a:pt x="14535" y="40374"/>
                    </a:lnTo>
                    <a:lnTo>
                      <a:pt x="13712" y="40111"/>
                    </a:lnTo>
                    <a:lnTo>
                      <a:pt x="12921" y="39781"/>
                    </a:lnTo>
                    <a:lnTo>
                      <a:pt x="12130" y="39452"/>
                    </a:lnTo>
                    <a:lnTo>
                      <a:pt x="11371" y="39089"/>
                    </a:lnTo>
                    <a:lnTo>
                      <a:pt x="10613" y="38726"/>
                    </a:lnTo>
                    <a:lnTo>
                      <a:pt x="9855" y="38331"/>
                    </a:lnTo>
                    <a:lnTo>
                      <a:pt x="9130" y="37903"/>
                    </a:lnTo>
                    <a:lnTo>
                      <a:pt x="8438" y="37441"/>
                    </a:lnTo>
                    <a:lnTo>
                      <a:pt x="7746" y="36947"/>
                    </a:lnTo>
                    <a:lnTo>
                      <a:pt x="7054" y="36452"/>
                    </a:lnTo>
                    <a:lnTo>
                      <a:pt x="6395" y="35958"/>
                    </a:lnTo>
                    <a:lnTo>
                      <a:pt x="5736" y="35398"/>
                    </a:lnTo>
                    <a:lnTo>
                      <a:pt x="5109" y="34837"/>
                    </a:lnTo>
                    <a:lnTo>
                      <a:pt x="4516" y="34277"/>
                    </a:lnTo>
                    <a:lnTo>
                      <a:pt x="3923" y="33651"/>
                    </a:lnTo>
                    <a:lnTo>
                      <a:pt x="3363" y="33025"/>
                    </a:lnTo>
                    <a:lnTo>
                      <a:pt x="2835" y="32398"/>
                    </a:lnTo>
                    <a:lnTo>
                      <a:pt x="2308" y="31739"/>
                    </a:lnTo>
                    <a:lnTo>
                      <a:pt x="1814" y="31080"/>
                    </a:lnTo>
                    <a:lnTo>
                      <a:pt x="1319" y="30388"/>
                    </a:lnTo>
                    <a:lnTo>
                      <a:pt x="858" y="29663"/>
                    </a:lnTo>
                    <a:lnTo>
                      <a:pt x="429" y="28938"/>
                    </a:lnTo>
                    <a:lnTo>
                      <a:pt x="1" y="28213"/>
                    </a:lnTo>
                    <a:lnTo>
                      <a:pt x="1" y="28213"/>
                    </a:lnTo>
                    <a:lnTo>
                      <a:pt x="330" y="29267"/>
                    </a:lnTo>
                    <a:lnTo>
                      <a:pt x="660" y="30289"/>
                    </a:lnTo>
                    <a:lnTo>
                      <a:pt x="1056" y="31278"/>
                    </a:lnTo>
                    <a:lnTo>
                      <a:pt x="1484" y="32267"/>
                    </a:lnTo>
                    <a:lnTo>
                      <a:pt x="1978" y="33255"/>
                    </a:lnTo>
                    <a:lnTo>
                      <a:pt x="2473" y="34178"/>
                    </a:lnTo>
                    <a:lnTo>
                      <a:pt x="3000" y="35101"/>
                    </a:lnTo>
                    <a:lnTo>
                      <a:pt x="3593" y="35991"/>
                    </a:lnTo>
                    <a:lnTo>
                      <a:pt x="4220" y="36881"/>
                    </a:lnTo>
                    <a:lnTo>
                      <a:pt x="4846" y="37738"/>
                    </a:lnTo>
                    <a:lnTo>
                      <a:pt x="5538" y="38529"/>
                    </a:lnTo>
                    <a:lnTo>
                      <a:pt x="6230" y="39320"/>
                    </a:lnTo>
                    <a:lnTo>
                      <a:pt x="6988" y="40078"/>
                    </a:lnTo>
                    <a:lnTo>
                      <a:pt x="7746" y="40836"/>
                    </a:lnTo>
                    <a:lnTo>
                      <a:pt x="8537" y="41528"/>
                    </a:lnTo>
                    <a:lnTo>
                      <a:pt x="9394" y="42187"/>
                    </a:lnTo>
                    <a:lnTo>
                      <a:pt x="10251" y="42813"/>
                    </a:lnTo>
                    <a:lnTo>
                      <a:pt x="11108" y="43440"/>
                    </a:lnTo>
                    <a:lnTo>
                      <a:pt x="12031" y="44000"/>
                    </a:lnTo>
                    <a:lnTo>
                      <a:pt x="12953" y="44527"/>
                    </a:lnTo>
                    <a:lnTo>
                      <a:pt x="13909" y="45022"/>
                    </a:lnTo>
                    <a:lnTo>
                      <a:pt x="14865" y="45483"/>
                    </a:lnTo>
                    <a:lnTo>
                      <a:pt x="15887" y="45878"/>
                    </a:lnTo>
                    <a:lnTo>
                      <a:pt x="16876" y="46274"/>
                    </a:lnTo>
                    <a:lnTo>
                      <a:pt x="17930" y="46604"/>
                    </a:lnTo>
                    <a:lnTo>
                      <a:pt x="18985" y="46900"/>
                    </a:lnTo>
                    <a:lnTo>
                      <a:pt x="20040" y="47164"/>
                    </a:lnTo>
                    <a:lnTo>
                      <a:pt x="21127" y="47362"/>
                    </a:lnTo>
                    <a:lnTo>
                      <a:pt x="22215" y="47526"/>
                    </a:lnTo>
                    <a:lnTo>
                      <a:pt x="23335" y="47625"/>
                    </a:lnTo>
                    <a:lnTo>
                      <a:pt x="24456" y="47724"/>
                    </a:lnTo>
                    <a:lnTo>
                      <a:pt x="25610" y="47724"/>
                    </a:lnTo>
                    <a:lnTo>
                      <a:pt x="25610" y="47724"/>
                    </a:lnTo>
                    <a:lnTo>
                      <a:pt x="26994" y="47691"/>
                    </a:lnTo>
                    <a:lnTo>
                      <a:pt x="28312" y="47592"/>
                    </a:lnTo>
                    <a:lnTo>
                      <a:pt x="29663" y="47428"/>
                    </a:lnTo>
                    <a:lnTo>
                      <a:pt x="30949" y="47197"/>
                    </a:lnTo>
                    <a:lnTo>
                      <a:pt x="32234" y="46900"/>
                    </a:lnTo>
                    <a:lnTo>
                      <a:pt x="33487" y="46538"/>
                    </a:lnTo>
                    <a:lnTo>
                      <a:pt x="34739" y="46109"/>
                    </a:lnTo>
                    <a:lnTo>
                      <a:pt x="35926" y="45648"/>
                    </a:lnTo>
                    <a:lnTo>
                      <a:pt x="37112" y="45120"/>
                    </a:lnTo>
                    <a:lnTo>
                      <a:pt x="38266" y="44527"/>
                    </a:lnTo>
                    <a:lnTo>
                      <a:pt x="39353" y="43901"/>
                    </a:lnTo>
                    <a:lnTo>
                      <a:pt x="40441" y="43209"/>
                    </a:lnTo>
                    <a:lnTo>
                      <a:pt x="41495" y="42451"/>
                    </a:lnTo>
                    <a:lnTo>
                      <a:pt x="42484" y="41660"/>
                    </a:lnTo>
                    <a:lnTo>
                      <a:pt x="43440" y="40836"/>
                    </a:lnTo>
                    <a:lnTo>
                      <a:pt x="44363" y="39979"/>
                    </a:lnTo>
                    <a:lnTo>
                      <a:pt x="45253" y="39056"/>
                    </a:lnTo>
                    <a:lnTo>
                      <a:pt x="46077" y="38067"/>
                    </a:lnTo>
                    <a:lnTo>
                      <a:pt x="46868" y="37079"/>
                    </a:lnTo>
                    <a:lnTo>
                      <a:pt x="47626" y="36024"/>
                    </a:lnTo>
                    <a:lnTo>
                      <a:pt x="48318" y="34969"/>
                    </a:lnTo>
                    <a:lnTo>
                      <a:pt x="48944" y="33849"/>
                    </a:lnTo>
                    <a:lnTo>
                      <a:pt x="49537" y="32695"/>
                    </a:lnTo>
                    <a:lnTo>
                      <a:pt x="50065" y="31542"/>
                    </a:lnTo>
                    <a:lnTo>
                      <a:pt x="50526" y="30322"/>
                    </a:lnTo>
                    <a:lnTo>
                      <a:pt x="50955" y="29103"/>
                    </a:lnTo>
                    <a:lnTo>
                      <a:pt x="51317" y="27850"/>
                    </a:lnTo>
                    <a:lnTo>
                      <a:pt x="51614" y="26565"/>
                    </a:lnTo>
                    <a:lnTo>
                      <a:pt x="51844" y="25246"/>
                    </a:lnTo>
                    <a:lnTo>
                      <a:pt x="52009" y="23928"/>
                    </a:lnTo>
                    <a:lnTo>
                      <a:pt x="52108" y="22577"/>
                    </a:lnTo>
                    <a:lnTo>
                      <a:pt x="52141" y="21193"/>
                    </a:lnTo>
                    <a:lnTo>
                      <a:pt x="52141" y="21193"/>
                    </a:lnTo>
                    <a:lnTo>
                      <a:pt x="52141" y="20402"/>
                    </a:lnTo>
                    <a:lnTo>
                      <a:pt x="52108" y="19578"/>
                    </a:lnTo>
                    <a:lnTo>
                      <a:pt x="52042" y="18787"/>
                    </a:lnTo>
                    <a:lnTo>
                      <a:pt x="51943" y="17996"/>
                    </a:lnTo>
                    <a:lnTo>
                      <a:pt x="51844" y="17238"/>
                    </a:lnTo>
                    <a:lnTo>
                      <a:pt x="51713" y="16447"/>
                    </a:lnTo>
                    <a:lnTo>
                      <a:pt x="51581" y="15689"/>
                    </a:lnTo>
                    <a:lnTo>
                      <a:pt x="51383" y="14930"/>
                    </a:lnTo>
                    <a:lnTo>
                      <a:pt x="51185" y="14172"/>
                    </a:lnTo>
                    <a:lnTo>
                      <a:pt x="50987" y="13414"/>
                    </a:lnTo>
                    <a:lnTo>
                      <a:pt x="50757" y="12689"/>
                    </a:lnTo>
                    <a:lnTo>
                      <a:pt x="50493" y="11964"/>
                    </a:lnTo>
                    <a:lnTo>
                      <a:pt x="50229" y="11272"/>
                    </a:lnTo>
                    <a:lnTo>
                      <a:pt x="49933" y="10547"/>
                    </a:lnTo>
                    <a:lnTo>
                      <a:pt x="49603" y="9855"/>
                    </a:lnTo>
                    <a:lnTo>
                      <a:pt x="49274" y="9163"/>
                    </a:lnTo>
                    <a:lnTo>
                      <a:pt x="48911" y="8504"/>
                    </a:lnTo>
                    <a:lnTo>
                      <a:pt x="48549" y="7844"/>
                    </a:lnTo>
                    <a:lnTo>
                      <a:pt x="48153" y="7185"/>
                    </a:lnTo>
                    <a:lnTo>
                      <a:pt x="47725" y="6559"/>
                    </a:lnTo>
                    <a:lnTo>
                      <a:pt x="47329" y="5933"/>
                    </a:lnTo>
                    <a:lnTo>
                      <a:pt x="46868" y="5340"/>
                    </a:lnTo>
                    <a:lnTo>
                      <a:pt x="46406" y="4746"/>
                    </a:lnTo>
                    <a:lnTo>
                      <a:pt x="45945" y="4153"/>
                    </a:lnTo>
                    <a:lnTo>
                      <a:pt x="45450" y="3593"/>
                    </a:lnTo>
                    <a:lnTo>
                      <a:pt x="44923" y="3032"/>
                    </a:lnTo>
                    <a:lnTo>
                      <a:pt x="44396" y="2472"/>
                    </a:lnTo>
                    <a:lnTo>
                      <a:pt x="43868" y="1945"/>
                    </a:lnTo>
                    <a:lnTo>
                      <a:pt x="43308" y="1450"/>
                    </a:lnTo>
                    <a:lnTo>
                      <a:pt x="42748" y="956"/>
                    </a:lnTo>
                    <a:lnTo>
                      <a:pt x="42188" y="462"/>
                    </a:lnTo>
                    <a:lnTo>
                      <a:pt x="41561" y="0"/>
                    </a:lnTo>
                    <a:lnTo>
                      <a:pt x="41561" y="0"/>
                    </a:lnTo>
                    <a:lnTo>
                      <a:pt x="42254" y="857"/>
                    </a:lnTo>
                    <a:lnTo>
                      <a:pt x="42913" y="1714"/>
                    </a:lnTo>
                    <a:lnTo>
                      <a:pt x="43506" y="2637"/>
                    </a:lnTo>
                    <a:lnTo>
                      <a:pt x="44099" y="3560"/>
                    </a:lnTo>
                    <a:lnTo>
                      <a:pt x="44627" y="4483"/>
                    </a:lnTo>
                    <a:lnTo>
                      <a:pt x="45121" y="5471"/>
                    </a:lnTo>
                    <a:lnTo>
                      <a:pt x="45549" y="6460"/>
                    </a:lnTo>
                    <a:lnTo>
                      <a:pt x="45978" y="7482"/>
                    </a:lnTo>
                    <a:lnTo>
                      <a:pt x="46340" y="8537"/>
                    </a:lnTo>
                    <a:lnTo>
                      <a:pt x="46670" y="9591"/>
                    </a:lnTo>
                    <a:lnTo>
                      <a:pt x="46934" y="10679"/>
                    </a:lnTo>
                    <a:lnTo>
                      <a:pt x="47164" y="11799"/>
                    </a:lnTo>
                    <a:lnTo>
                      <a:pt x="47329" y="12887"/>
                    </a:lnTo>
                    <a:lnTo>
                      <a:pt x="47461" y="14041"/>
                    </a:lnTo>
                    <a:lnTo>
                      <a:pt x="47527" y="15194"/>
                    </a:lnTo>
                    <a:lnTo>
                      <a:pt x="47560" y="16348"/>
                    </a:lnTo>
                    <a:lnTo>
                      <a:pt x="47560" y="16348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4" name="Google Shape;4514;p44"/>
              <p:cNvSpPr/>
              <p:nvPr/>
            </p:nvSpPr>
            <p:spPr>
              <a:xfrm>
                <a:off x="1775625" y="1240875"/>
                <a:ext cx="118675" cy="118675"/>
              </a:xfrm>
              <a:custGeom>
                <a:avLst/>
                <a:gdLst/>
                <a:ahLst/>
                <a:cxnLst/>
                <a:rect l="l" t="t" r="r" b="b"/>
                <a:pathLst>
                  <a:path w="4747" h="4747" extrusionOk="0">
                    <a:moveTo>
                      <a:pt x="2374" y="4746"/>
                    </a:moveTo>
                    <a:lnTo>
                      <a:pt x="2374" y="4746"/>
                    </a:lnTo>
                    <a:lnTo>
                      <a:pt x="2604" y="4746"/>
                    </a:lnTo>
                    <a:lnTo>
                      <a:pt x="2835" y="4714"/>
                    </a:lnTo>
                    <a:lnTo>
                      <a:pt x="3066" y="4648"/>
                    </a:lnTo>
                    <a:lnTo>
                      <a:pt x="3297" y="4582"/>
                    </a:lnTo>
                    <a:lnTo>
                      <a:pt x="3494" y="4483"/>
                    </a:lnTo>
                    <a:lnTo>
                      <a:pt x="3692" y="4351"/>
                    </a:lnTo>
                    <a:lnTo>
                      <a:pt x="3890" y="4219"/>
                    </a:lnTo>
                    <a:lnTo>
                      <a:pt x="4055" y="4054"/>
                    </a:lnTo>
                    <a:lnTo>
                      <a:pt x="4219" y="3890"/>
                    </a:lnTo>
                    <a:lnTo>
                      <a:pt x="4351" y="3692"/>
                    </a:lnTo>
                    <a:lnTo>
                      <a:pt x="4450" y="3494"/>
                    </a:lnTo>
                    <a:lnTo>
                      <a:pt x="4549" y="3296"/>
                    </a:lnTo>
                    <a:lnTo>
                      <a:pt x="4648" y="3066"/>
                    </a:lnTo>
                    <a:lnTo>
                      <a:pt x="4714" y="2868"/>
                    </a:lnTo>
                    <a:lnTo>
                      <a:pt x="4747" y="2604"/>
                    </a:lnTo>
                    <a:lnTo>
                      <a:pt x="4747" y="2373"/>
                    </a:lnTo>
                    <a:lnTo>
                      <a:pt x="4747" y="2373"/>
                    </a:lnTo>
                    <a:lnTo>
                      <a:pt x="4747" y="2143"/>
                    </a:lnTo>
                    <a:lnTo>
                      <a:pt x="4714" y="1879"/>
                    </a:lnTo>
                    <a:lnTo>
                      <a:pt x="4648" y="1681"/>
                    </a:lnTo>
                    <a:lnTo>
                      <a:pt x="4549" y="1451"/>
                    </a:lnTo>
                    <a:lnTo>
                      <a:pt x="4450" y="1253"/>
                    </a:lnTo>
                    <a:lnTo>
                      <a:pt x="4351" y="1055"/>
                    </a:lnTo>
                    <a:lnTo>
                      <a:pt x="4219" y="857"/>
                    </a:lnTo>
                    <a:lnTo>
                      <a:pt x="4055" y="693"/>
                    </a:lnTo>
                    <a:lnTo>
                      <a:pt x="3890" y="528"/>
                    </a:lnTo>
                    <a:lnTo>
                      <a:pt x="3692" y="396"/>
                    </a:lnTo>
                    <a:lnTo>
                      <a:pt x="3494" y="264"/>
                    </a:lnTo>
                    <a:lnTo>
                      <a:pt x="3297" y="165"/>
                    </a:lnTo>
                    <a:lnTo>
                      <a:pt x="3066" y="99"/>
                    </a:lnTo>
                    <a:lnTo>
                      <a:pt x="2835" y="33"/>
                    </a:lnTo>
                    <a:lnTo>
                      <a:pt x="2604" y="0"/>
                    </a:lnTo>
                    <a:lnTo>
                      <a:pt x="2374" y="0"/>
                    </a:lnTo>
                    <a:lnTo>
                      <a:pt x="2374" y="0"/>
                    </a:lnTo>
                    <a:lnTo>
                      <a:pt x="2143" y="0"/>
                    </a:lnTo>
                    <a:lnTo>
                      <a:pt x="1879" y="33"/>
                    </a:lnTo>
                    <a:lnTo>
                      <a:pt x="1649" y="99"/>
                    </a:lnTo>
                    <a:lnTo>
                      <a:pt x="1451" y="165"/>
                    </a:lnTo>
                    <a:lnTo>
                      <a:pt x="1253" y="264"/>
                    </a:lnTo>
                    <a:lnTo>
                      <a:pt x="1055" y="396"/>
                    </a:lnTo>
                    <a:lnTo>
                      <a:pt x="858" y="528"/>
                    </a:lnTo>
                    <a:lnTo>
                      <a:pt x="693" y="693"/>
                    </a:lnTo>
                    <a:lnTo>
                      <a:pt x="528" y="857"/>
                    </a:lnTo>
                    <a:lnTo>
                      <a:pt x="396" y="1055"/>
                    </a:lnTo>
                    <a:lnTo>
                      <a:pt x="264" y="1253"/>
                    </a:lnTo>
                    <a:lnTo>
                      <a:pt x="165" y="1451"/>
                    </a:lnTo>
                    <a:lnTo>
                      <a:pt x="100" y="1681"/>
                    </a:lnTo>
                    <a:lnTo>
                      <a:pt x="34" y="1879"/>
                    </a:lnTo>
                    <a:lnTo>
                      <a:pt x="1" y="2143"/>
                    </a:lnTo>
                    <a:lnTo>
                      <a:pt x="1" y="2373"/>
                    </a:lnTo>
                    <a:lnTo>
                      <a:pt x="1" y="2373"/>
                    </a:lnTo>
                    <a:lnTo>
                      <a:pt x="1" y="2604"/>
                    </a:lnTo>
                    <a:lnTo>
                      <a:pt x="34" y="2868"/>
                    </a:lnTo>
                    <a:lnTo>
                      <a:pt x="100" y="3066"/>
                    </a:lnTo>
                    <a:lnTo>
                      <a:pt x="165" y="3296"/>
                    </a:lnTo>
                    <a:lnTo>
                      <a:pt x="264" y="3494"/>
                    </a:lnTo>
                    <a:lnTo>
                      <a:pt x="396" y="3692"/>
                    </a:lnTo>
                    <a:lnTo>
                      <a:pt x="528" y="3890"/>
                    </a:lnTo>
                    <a:lnTo>
                      <a:pt x="693" y="4054"/>
                    </a:lnTo>
                    <a:lnTo>
                      <a:pt x="858" y="4219"/>
                    </a:lnTo>
                    <a:lnTo>
                      <a:pt x="1055" y="4351"/>
                    </a:lnTo>
                    <a:lnTo>
                      <a:pt x="1253" y="4483"/>
                    </a:lnTo>
                    <a:lnTo>
                      <a:pt x="1451" y="4582"/>
                    </a:lnTo>
                    <a:lnTo>
                      <a:pt x="1649" y="4648"/>
                    </a:lnTo>
                    <a:lnTo>
                      <a:pt x="1879" y="4714"/>
                    </a:lnTo>
                    <a:lnTo>
                      <a:pt x="2143" y="4746"/>
                    </a:lnTo>
                    <a:lnTo>
                      <a:pt x="2374" y="4746"/>
                    </a:lnTo>
                    <a:lnTo>
                      <a:pt x="2374" y="4746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5" name="Google Shape;4515;p44"/>
              <p:cNvSpPr/>
              <p:nvPr/>
            </p:nvSpPr>
            <p:spPr>
              <a:xfrm>
                <a:off x="1520200" y="1316675"/>
                <a:ext cx="42050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682" h="1682" extrusionOk="0">
                    <a:moveTo>
                      <a:pt x="857" y="1682"/>
                    </a:moveTo>
                    <a:lnTo>
                      <a:pt x="857" y="1682"/>
                    </a:lnTo>
                    <a:lnTo>
                      <a:pt x="1022" y="1682"/>
                    </a:lnTo>
                    <a:lnTo>
                      <a:pt x="1187" y="1616"/>
                    </a:lnTo>
                    <a:lnTo>
                      <a:pt x="1319" y="1550"/>
                    </a:lnTo>
                    <a:lnTo>
                      <a:pt x="1451" y="1451"/>
                    </a:lnTo>
                    <a:lnTo>
                      <a:pt x="1550" y="1319"/>
                    </a:lnTo>
                    <a:lnTo>
                      <a:pt x="1616" y="1154"/>
                    </a:lnTo>
                    <a:lnTo>
                      <a:pt x="1681" y="1022"/>
                    </a:lnTo>
                    <a:lnTo>
                      <a:pt x="1681" y="825"/>
                    </a:lnTo>
                    <a:lnTo>
                      <a:pt x="1681" y="825"/>
                    </a:lnTo>
                    <a:lnTo>
                      <a:pt x="1681" y="660"/>
                    </a:lnTo>
                    <a:lnTo>
                      <a:pt x="1616" y="528"/>
                    </a:lnTo>
                    <a:lnTo>
                      <a:pt x="1550" y="363"/>
                    </a:lnTo>
                    <a:lnTo>
                      <a:pt x="1451" y="231"/>
                    </a:lnTo>
                    <a:lnTo>
                      <a:pt x="1319" y="132"/>
                    </a:lnTo>
                    <a:lnTo>
                      <a:pt x="1187" y="67"/>
                    </a:lnTo>
                    <a:lnTo>
                      <a:pt x="1022" y="1"/>
                    </a:lnTo>
                    <a:lnTo>
                      <a:pt x="857" y="1"/>
                    </a:lnTo>
                    <a:lnTo>
                      <a:pt x="857" y="1"/>
                    </a:lnTo>
                    <a:lnTo>
                      <a:pt x="693" y="1"/>
                    </a:lnTo>
                    <a:lnTo>
                      <a:pt x="528" y="67"/>
                    </a:lnTo>
                    <a:lnTo>
                      <a:pt x="363" y="132"/>
                    </a:lnTo>
                    <a:lnTo>
                      <a:pt x="264" y="231"/>
                    </a:lnTo>
                    <a:lnTo>
                      <a:pt x="132" y="363"/>
                    </a:lnTo>
                    <a:lnTo>
                      <a:pt x="66" y="528"/>
                    </a:lnTo>
                    <a:lnTo>
                      <a:pt x="34" y="660"/>
                    </a:lnTo>
                    <a:lnTo>
                      <a:pt x="1" y="825"/>
                    </a:lnTo>
                    <a:lnTo>
                      <a:pt x="1" y="825"/>
                    </a:lnTo>
                    <a:lnTo>
                      <a:pt x="34" y="1022"/>
                    </a:lnTo>
                    <a:lnTo>
                      <a:pt x="66" y="1154"/>
                    </a:lnTo>
                    <a:lnTo>
                      <a:pt x="132" y="1319"/>
                    </a:lnTo>
                    <a:lnTo>
                      <a:pt x="264" y="1451"/>
                    </a:lnTo>
                    <a:lnTo>
                      <a:pt x="363" y="1550"/>
                    </a:lnTo>
                    <a:lnTo>
                      <a:pt x="528" y="1616"/>
                    </a:lnTo>
                    <a:lnTo>
                      <a:pt x="693" y="1682"/>
                    </a:lnTo>
                    <a:lnTo>
                      <a:pt x="857" y="1682"/>
                    </a:lnTo>
                    <a:lnTo>
                      <a:pt x="857" y="1682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6" name="Google Shape;4516;p44"/>
              <p:cNvSpPr/>
              <p:nvPr/>
            </p:nvSpPr>
            <p:spPr>
              <a:xfrm>
                <a:off x="2175250" y="712725"/>
                <a:ext cx="233200" cy="233200"/>
              </a:xfrm>
              <a:custGeom>
                <a:avLst/>
                <a:gdLst/>
                <a:ahLst/>
                <a:cxnLst/>
                <a:rect l="l" t="t" r="r" b="b"/>
                <a:pathLst>
                  <a:path w="9328" h="9328" extrusionOk="0">
                    <a:moveTo>
                      <a:pt x="4648" y="9327"/>
                    </a:moveTo>
                    <a:lnTo>
                      <a:pt x="4648" y="9327"/>
                    </a:lnTo>
                    <a:lnTo>
                      <a:pt x="5142" y="9294"/>
                    </a:lnTo>
                    <a:lnTo>
                      <a:pt x="5603" y="9228"/>
                    </a:lnTo>
                    <a:lnTo>
                      <a:pt x="6032" y="9097"/>
                    </a:lnTo>
                    <a:lnTo>
                      <a:pt x="6460" y="8965"/>
                    </a:lnTo>
                    <a:lnTo>
                      <a:pt x="6889" y="8767"/>
                    </a:lnTo>
                    <a:lnTo>
                      <a:pt x="7251" y="8536"/>
                    </a:lnTo>
                    <a:lnTo>
                      <a:pt x="7614" y="8240"/>
                    </a:lnTo>
                    <a:lnTo>
                      <a:pt x="7943" y="7943"/>
                    </a:lnTo>
                    <a:lnTo>
                      <a:pt x="8240" y="7613"/>
                    </a:lnTo>
                    <a:lnTo>
                      <a:pt x="8537" y="7251"/>
                    </a:lnTo>
                    <a:lnTo>
                      <a:pt x="8767" y="6888"/>
                    </a:lnTo>
                    <a:lnTo>
                      <a:pt x="8965" y="6460"/>
                    </a:lnTo>
                    <a:lnTo>
                      <a:pt x="9097" y="6031"/>
                    </a:lnTo>
                    <a:lnTo>
                      <a:pt x="9229" y="5603"/>
                    </a:lnTo>
                    <a:lnTo>
                      <a:pt x="9295" y="5142"/>
                    </a:lnTo>
                    <a:lnTo>
                      <a:pt x="9328" y="4647"/>
                    </a:lnTo>
                    <a:lnTo>
                      <a:pt x="9328" y="4647"/>
                    </a:lnTo>
                    <a:lnTo>
                      <a:pt x="9295" y="4186"/>
                    </a:lnTo>
                    <a:lnTo>
                      <a:pt x="9229" y="3724"/>
                    </a:lnTo>
                    <a:lnTo>
                      <a:pt x="9097" y="3296"/>
                    </a:lnTo>
                    <a:lnTo>
                      <a:pt x="8965" y="2867"/>
                    </a:lnTo>
                    <a:lnTo>
                      <a:pt x="8767" y="2439"/>
                    </a:lnTo>
                    <a:lnTo>
                      <a:pt x="8537" y="2076"/>
                    </a:lnTo>
                    <a:lnTo>
                      <a:pt x="8240" y="1714"/>
                    </a:lnTo>
                    <a:lnTo>
                      <a:pt x="7943" y="1384"/>
                    </a:lnTo>
                    <a:lnTo>
                      <a:pt x="7614" y="1055"/>
                    </a:lnTo>
                    <a:lnTo>
                      <a:pt x="7251" y="791"/>
                    </a:lnTo>
                    <a:lnTo>
                      <a:pt x="6889" y="560"/>
                    </a:lnTo>
                    <a:lnTo>
                      <a:pt x="6460" y="363"/>
                    </a:lnTo>
                    <a:lnTo>
                      <a:pt x="6032" y="198"/>
                    </a:lnTo>
                    <a:lnTo>
                      <a:pt x="5603" y="99"/>
                    </a:lnTo>
                    <a:lnTo>
                      <a:pt x="5142" y="33"/>
                    </a:lnTo>
                    <a:lnTo>
                      <a:pt x="4648" y="0"/>
                    </a:lnTo>
                    <a:lnTo>
                      <a:pt x="4648" y="0"/>
                    </a:lnTo>
                    <a:lnTo>
                      <a:pt x="4186" y="33"/>
                    </a:lnTo>
                    <a:lnTo>
                      <a:pt x="3725" y="99"/>
                    </a:lnTo>
                    <a:lnTo>
                      <a:pt x="3263" y="198"/>
                    </a:lnTo>
                    <a:lnTo>
                      <a:pt x="2868" y="363"/>
                    </a:lnTo>
                    <a:lnTo>
                      <a:pt x="2439" y="560"/>
                    </a:lnTo>
                    <a:lnTo>
                      <a:pt x="2077" y="791"/>
                    </a:lnTo>
                    <a:lnTo>
                      <a:pt x="1714" y="1055"/>
                    </a:lnTo>
                    <a:lnTo>
                      <a:pt x="1385" y="1384"/>
                    </a:lnTo>
                    <a:lnTo>
                      <a:pt x="1055" y="1714"/>
                    </a:lnTo>
                    <a:lnTo>
                      <a:pt x="792" y="2076"/>
                    </a:lnTo>
                    <a:lnTo>
                      <a:pt x="561" y="2439"/>
                    </a:lnTo>
                    <a:lnTo>
                      <a:pt x="363" y="2867"/>
                    </a:lnTo>
                    <a:lnTo>
                      <a:pt x="198" y="3296"/>
                    </a:lnTo>
                    <a:lnTo>
                      <a:pt x="99" y="3724"/>
                    </a:lnTo>
                    <a:lnTo>
                      <a:pt x="33" y="4186"/>
                    </a:lnTo>
                    <a:lnTo>
                      <a:pt x="1" y="4647"/>
                    </a:lnTo>
                    <a:lnTo>
                      <a:pt x="1" y="4647"/>
                    </a:lnTo>
                    <a:lnTo>
                      <a:pt x="33" y="5142"/>
                    </a:lnTo>
                    <a:lnTo>
                      <a:pt x="99" y="5603"/>
                    </a:lnTo>
                    <a:lnTo>
                      <a:pt x="198" y="6031"/>
                    </a:lnTo>
                    <a:lnTo>
                      <a:pt x="363" y="6460"/>
                    </a:lnTo>
                    <a:lnTo>
                      <a:pt x="561" y="6888"/>
                    </a:lnTo>
                    <a:lnTo>
                      <a:pt x="792" y="7251"/>
                    </a:lnTo>
                    <a:lnTo>
                      <a:pt x="1055" y="7613"/>
                    </a:lnTo>
                    <a:lnTo>
                      <a:pt x="1385" y="7943"/>
                    </a:lnTo>
                    <a:lnTo>
                      <a:pt x="1714" y="8240"/>
                    </a:lnTo>
                    <a:lnTo>
                      <a:pt x="2077" y="8536"/>
                    </a:lnTo>
                    <a:lnTo>
                      <a:pt x="2439" y="8767"/>
                    </a:lnTo>
                    <a:lnTo>
                      <a:pt x="2868" y="8965"/>
                    </a:lnTo>
                    <a:lnTo>
                      <a:pt x="3263" y="9097"/>
                    </a:lnTo>
                    <a:lnTo>
                      <a:pt x="3725" y="9228"/>
                    </a:lnTo>
                    <a:lnTo>
                      <a:pt x="4186" y="9294"/>
                    </a:lnTo>
                    <a:lnTo>
                      <a:pt x="4648" y="9327"/>
                    </a:lnTo>
                    <a:lnTo>
                      <a:pt x="4648" y="9327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7" name="Google Shape;4517;p44"/>
              <p:cNvSpPr/>
              <p:nvPr/>
            </p:nvSpPr>
            <p:spPr>
              <a:xfrm>
                <a:off x="2222225" y="759675"/>
                <a:ext cx="139275" cy="139275"/>
              </a:xfrm>
              <a:custGeom>
                <a:avLst/>
                <a:gdLst/>
                <a:ahLst/>
                <a:cxnLst/>
                <a:rect l="l" t="t" r="r" b="b"/>
                <a:pathLst>
                  <a:path w="5571" h="5571" extrusionOk="0">
                    <a:moveTo>
                      <a:pt x="2769" y="5571"/>
                    </a:moveTo>
                    <a:lnTo>
                      <a:pt x="2769" y="5571"/>
                    </a:lnTo>
                    <a:lnTo>
                      <a:pt x="3065" y="5538"/>
                    </a:lnTo>
                    <a:lnTo>
                      <a:pt x="3329" y="5505"/>
                    </a:lnTo>
                    <a:lnTo>
                      <a:pt x="3593" y="5439"/>
                    </a:lnTo>
                    <a:lnTo>
                      <a:pt x="3856" y="5340"/>
                    </a:lnTo>
                    <a:lnTo>
                      <a:pt x="4120" y="5241"/>
                    </a:lnTo>
                    <a:lnTo>
                      <a:pt x="4351" y="5076"/>
                    </a:lnTo>
                    <a:lnTo>
                      <a:pt x="4548" y="4912"/>
                    </a:lnTo>
                    <a:lnTo>
                      <a:pt x="4746" y="4747"/>
                    </a:lnTo>
                    <a:lnTo>
                      <a:pt x="4911" y="4549"/>
                    </a:lnTo>
                    <a:lnTo>
                      <a:pt x="5076" y="4351"/>
                    </a:lnTo>
                    <a:lnTo>
                      <a:pt x="5241" y="4121"/>
                    </a:lnTo>
                    <a:lnTo>
                      <a:pt x="5339" y="3857"/>
                    </a:lnTo>
                    <a:lnTo>
                      <a:pt x="5438" y="3593"/>
                    </a:lnTo>
                    <a:lnTo>
                      <a:pt x="5504" y="3330"/>
                    </a:lnTo>
                    <a:lnTo>
                      <a:pt x="5537" y="3066"/>
                    </a:lnTo>
                    <a:lnTo>
                      <a:pt x="5570" y="2769"/>
                    </a:lnTo>
                    <a:lnTo>
                      <a:pt x="5570" y="2769"/>
                    </a:lnTo>
                    <a:lnTo>
                      <a:pt x="5537" y="2506"/>
                    </a:lnTo>
                    <a:lnTo>
                      <a:pt x="5504" y="2242"/>
                    </a:lnTo>
                    <a:lnTo>
                      <a:pt x="5438" y="1945"/>
                    </a:lnTo>
                    <a:lnTo>
                      <a:pt x="5339" y="1715"/>
                    </a:lnTo>
                    <a:lnTo>
                      <a:pt x="5241" y="1451"/>
                    </a:lnTo>
                    <a:lnTo>
                      <a:pt x="5076" y="1220"/>
                    </a:lnTo>
                    <a:lnTo>
                      <a:pt x="4911" y="1022"/>
                    </a:lnTo>
                    <a:lnTo>
                      <a:pt x="4746" y="825"/>
                    </a:lnTo>
                    <a:lnTo>
                      <a:pt x="4548" y="627"/>
                    </a:lnTo>
                    <a:lnTo>
                      <a:pt x="4351" y="495"/>
                    </a:lnTo>
                    <a:lnTo>
                      <a:pt x="4120" y="330"/>
                    </a:lnTo>
                    <a:lnTo>
                      <a:pt x="3856" y="231"/>
                    </a:lnTo>
                    <a:lnTo>
                      <a:pt x="3593" y="133"/>
                    </a:lnTo>
                    <a:lnTo>
                      <a:pt x="3329" y="67"/>
                    </a:lnTo>
                    <a:lnTo>
                      <a:pt x="3065" y="34"/>
                    </a:lnTo>
                    <a:lnTo>
                      <a:pt x="2769" y="1"/>
                    </a:lnTo>
                    <a:lnTo>
                      <a:pt x="2769" y="1"/>
                    </a:lnTo>
                    <a:lnTo>
                      <a:pt x="2505" y="34"/>
                    </a:lnTo>
                    <a:lnTo>
                      <a:pt x="2241" y="67"/>
                    </a:lnTo>
                    <a:lnTo>
                      <a:pt x="1945" y="133"/>
                    </a:lnTo>
                    <a:lnTo>
                      <a:pt x="1714" y="231"/>
                    </a:lnTo>
                    <a:lnTo>
                      <a:pt x="1450" y="330"/>
                    </a:lnTo>
                    <a:lnTo>
                      <a:pt x="1220" y="495"/>
                    </a:lnTo>
                    <a:lnTo>
                      <a:pt x="1022" y="627"/>
                    </a:lnTo>
                    <a:lnTo>
                      <a:pt x="824" y="825"/>
                    </a:lnTo>
                    <a:lnTo>
                      <a:pt x="626" y="1022"/>
                    </a:lnTo>
                    <a:lnTo>
                      <a:pt x="495" y="1220"/>
                    </a:lnTo>
                    <a:lnTo>
                      <a:pt x="330" y="1451"/>
                    </a:lnTo>
                    <a:lnTo>
                      <a:pt x="231" y="1715"/>
                    </a:lnTo>
                    <a:lnTo>
                      <a:pt x="132" y="1945"/>
                    </a:lnTo>
                    <a:lnTo>
                      <a:pt x="66" y="2242"/>
                    </a:lnTo>
                    <a:lnTo>
                      <a:pt x="33" y="2506"/>
                    </a:lnTo>
                    <a:lnTo>
                      <a:pt x="0" y="2769"/>
                    </a:lnTo>
                    <a:lnTo>
                      <a:pt x="0" y="2769"/>
                    </a:lnTo>
                    <a:lnTo>
                      <a:pt x="33" y="3066"/>
                    </a:lnTo>
                    <a:lnTo>
                      <a:pt x="66" y="3330"/>
                    </a:lnTo>
                    <a:lnTo>
                      <a:pt x="132" y="3593"/>
                    </a:lnTo>
                    <a:lnTo>
                      <a:pt x="231" y="3857"/>
                    </a:lnTo>
                    <a:lnTo>
                      <a:pt x="330" y="4121"/>
                    </a:lnTo>
                    <a:lnTo>
                      <a:pt x="495" y="4351"/>
                    </a:lnTo>
                    <a:lnTo>
                      <a:pt x="626" y="4549"/>
                    </a:lnTo>
                    <a:lnTo>
                      <a:pt x="824" y="4747"/>
                    </a:lnTo>
                    <a:lnTo>
                      <a:pt x="1022" y="4912"/>
                    </a:lnTo>
                    <a:lnTo>
                      <a:pt x="1220" y="5076"/>
                    </a:lnTo>
                    <a:lnTo>
                      <a:pt x="1450" y="5241"/>
                    </a:lnTo>
                    <a:lnTo>
                      <a:pt x="1714" y="5340"/>
                    </a:lnTo>
                    <a:lnTo>
                      <a:pt x="1945" y="5439"/>
                    </a:lnTo>
                    <a:lnTo>
                      <a:pt x="2241" y="5505"/>
                    </a:lnTo>
                    <a:lnTo>
                      <a:pt x="2505" y="5538"/>
                    </a:lnTo>
                    <a:lnTo>
                      <a:pt x="2769" y="5571"/>
                    </a:lnTo>
                    <a:lnTo>
                      <a:pt x="2769" y="5571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8" name="Google Shape;4518;p44"/>
              <p:cNvSpPr/>
              <p:nvPr/>
            </p:nvSpPr>
            <p:spPr>
              <a:xfrm>
                <a:off x="2140650" y="962375"/>
                <a:ext cx="104650" cy="104675"/>
              </a:xfrm>
              <a:custGeom>
                <a:avLst/>
                <a:gdLst/>
                <a:ahLst/>
                <a:cxnLst/>
                <a:rect l="l" t="t" r="r" b="b"/>
                <a:pathLst>
                  <a:path w="4186" h="4187" extrusionOk="0">
                    <a:moveTo>
                      <a:pt x="2110" y="4186"/>
                    </a:moveTo>
                    <a:lnTo>
                      <a:pt x="2110" y="4186"/>
                    </a:lnTo>
                    <a:lnTo>
                      <a:pt x="2307" y="4186"/>
                    </a:lnTo>
                    <a:lnTo>
                      <a:pt x="2505" y="4153"/>
                    </a:lnTo>
                    <a:lnTo>
                      <a:pt x="2703" y="4087"/>
                    </a:lnTo>
                    <a:lnTo>
                      <a:pt x="2901" y="4021"/>
                    </a:lnTo>
                    <a:lnTo>
                      <a:pt x="3263" y="3824"/>
                    </a:lnTo>
                    <a:lnTo>
                      <a:pt x="3560" y="3560"/>
                    </a:lnTo>
                    <a:lnTo>
                      <a:pt x="3823" y="3263"/>
                    </a:lnTo>
                    <a:lnTo>
                      <a:pt x="4021" y="2901"/>
                    </a:lnTo>
                    <a:lnTo>
                      <a:pt x="4087" y="2703"/>
                    </a:lnTo>
                    <a:lnTo>
                      <a:pt x="4153" y="2505"/>
                    </a:lnTo>
                    <a:lnTo>
                      <a:pt x="4186" y="2308"/>
                    </a:lnTo>
                    <a:lnTo>
                      <a:pt x="4186" y="2110"/>
                    </a:lnTo>
                    <a:lnTo>
                      <a:pt x="4186" y="2110"/>
                    </a:lnTo>
                    <a:lnTo>
                      <a:pt x="4186" y="1879"/>
                    </a:lnTo>
                    <a:lnTo>
                      <a:pt x="4153" y="1681"/>
                    </a:lnTo>
                    <a:lnTo>
                      <a:pt x="4087" y="1484"/>
                    </a:lnTo>
                    <a:lnTo>
                      <a:pt x="4021" y="1286"/>
                    </a:lnTo>
                    <a:lnTo>
                      <a:pt x="3823" y="923"/>
                    </a:lnTo>
                    <a:lnTo>
                      <a:pt x="3560" y="627"/>
                    </a:lnTo>
                    <a:lnTo>
                      <a:pt x="3263" y="363"/>
                    </a:lnTo>
                    <a:lnTo>
                      <a:pt x="2901" y="165"/>
                    </a:lnTo>
                    <a:lnTo>
                      <a:pt x="2703" y="99"/>
                    </a:lnTo>
                    <a:lnTo>
                      <a:pt x="2505" y="66"/>
                    </a:lnTo>
                    <a:lnTo>
                      <a:pt x="2307" y="33"/>
                    </a:lnTo>
                    <a:lnTo>
                      <a:pt x="2110" y="1"/>
                    </a:lnTo>
                    <a:lnTo>
                      <a:pt x="2110" y="1"/>
                    </a:lnTo>
                    <a:lnTo>
                      <a:pt x="1879" y="33"/>
                    </a:lnTo>
                    <a:lnTo>
                      <a:pt x="1681" y="66"/>
                    </a:lnTo>
                    <a:lnTo>
                      <a:pt x="1483" y="99"/>
                    </a:lnTo>
                    <a:lnTo>
                      <a:pt x="1286" y="165"/>
                    </a:lnTo>
                    <a:lnTo>
                      <a:pt x="923" y="363"/>
                    </a:lnTo>
                    <a:lnTo>
                      <a:pt x="626" y="627"/>
                    </a:lnTo>
                    <a:lnTo>
                      <a:pt x="363" y="923"/>
                    </a:lnTo>
                    <a:lnTo>
                      <a:pt x="165" y="1286"/>
                    </a:lnTo>
                    <a:lnTo>
                      <a:pt x="99" y="1484"/>
                    </a:lnTo>
                    <a:lnTo>
                      <a:pt x="66" y="1681"/>
                    </a:lnTo>
                    <a:lnTo>
                      <a:pt x="33" y="1879"/>
                    </a:lnTo>
                    <a:lnTo>
                      <a:pt x="0" y="2110"/>
                    </a:lnTo>
                    <a:lnTo>
                      <a:pt x="0" y="2110"/>
                    </a:lnTo>
                    <a:lnTo>
                      <a:pt x="33" y="2308"/>
                    </a:lnTo>
                    <a:lnTo>
                      <a:pt x="66" y="2505"/>
                    </a:lnTo>
                    <a:lnTo>
                      <a:pt x="99" y="2703"/>
                    </a:lnTo>
                    <a:lnTo>
                      <a:pt x="165" y="2901"/>
                    </a:lnTo>
                    <a:lnTo>
                      <a:pt x="363" y="3263"/>
                    </a:lnTo>
                    <a:lnTo>
                      <a:pt x="626" y="3560"/>
                    </a:lnTo>
                    <a:lnTo>
                      <a:pt x="923" y="3824"/>
                    </a:lnTo>
                    <a:lnTo>
                      <a:pt x="1286" y="4021"/>
                    </a:lnTo>
                    <a:lnTo>
                      <a:pt x="1483" y="4087"/>
                    </a:lnTo>
                    <a:lnTo>
                      <a:pt x="1681" y="4153"/>
                    </a:lnTo>
                    <a:lnTo>
                      <a:pt x="1879" y="4186"/>
                    </a:lnTo>
                    <a:lnTo>
                      <a:pt x="2110" y="4186"/>
                    </a:lnTo>
                    <a:lnTo>
                      <a:pt x="2110" y="4186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19" name="Google Shape;4519;p44"/>
              <p:cNvSpPr/>
              <p:nvPr/>
            </p:nvSpPr>
            <p:spPr>
              <a:xfrm>
                <a:off x="2273300" y="619600"/>
                <a:ext cx="68425" cy="68425"/>
              </a:xfrm>
              <a:custGeom>
                <a:avLst/>
                <a:gdLst/>
                <a:ahLst/>
                <a:cxnLst/>
                <a:rect l="l" t="t" r="r" b="b"/>
                <a:pathLst>
                  <a:path w="2737" h="2737" extrusionOk="0">
                    <a:moveTo>
                      <a:pt x="1385" y="2736"/>
                    </a:moveTo>
                    <a:lnTo>
                      <a:pt x="1385" y="2736"/>
                    </a:lnTo>
                    <a:lnTo>
                      <a:pt x="1648" y="2703"/>
                    </a:lnTo>
                    <a:lnTo>
                      <a:pt x="1912" y="2637"/>
                    </a:lnTo>
                    <a:lnTo>
                      <a:pt x="2143" y="2506"/>
                    </a:lnTo>
                    <a:lnTo>
                      <a:pt x="2341" y="2341"/>
                    </a:lnTo>
                    <a:lnTo>
                      <a:pt x="2505" y="2143"/>
                    </a:lnTo>
                    <a:lnTo>
                      <a:pt x="2637" y="1912"/>
                    </a:lnTo>
                    <a:lnTo>
                      <a:pt x="2703" y="1649"/>
                    </a:lnTo>
                    <a:lnTo>
                      <a:pt x="2736" y="1385"/>
                    </a:lnTo>
                    <a:lnTo>
                      <a:pt x="2736" y="1385"/>
                    </a:lnTo>
                    <a:lnTo>
                      <a:pt x="2703" y="1088"/>
                    </a:lnTo>
                    <a:lnTo>
                      <a:pt x="2637" y="858"/>
                    </a:lnTo>
                    <a:lnTo>
                      <a:pt x="2505" y="627"/>
                    </a:lnTo>
                    <a:lnTo>
                      <a:pt x="2341" y="396"/>
                    </a:lnTo>
                    <a:lnTo>
                      <a:pt x="2143" y="231"/>
                    </a:lnTo>
                    <a:lnTo>
                      <a:pt x="1912" y="133"/>
                    </a:lnTo>
                    <a:lnTo>
                      <a:pt x="1648" y="34"/>
                    </a:lnTo>
                    <a:lnTo>
                      <a:pt x="1385" y="1"/>
                    </a:lnTo>
                    <a:lnTo>
                      <a:pt x="1385" y="1"/>
                    </a:lnTo>
                    <a:lnTo>
                      <a:pt x="1088" y="34"/>
                    </a:lnTo>
                    <a:lnTo>
                      <a:pt x="825" y="133"/>
                    </a:lnTo>
                    <a:lnTo>
                      <a:pt x="594" y="231"/>
                    </a:lnTo>
                    <a:lnTo>
                      <a:pt x="396" y="396"/>
                    </a:lnTo>
                    <a:lnTo>
                      <a:pt x="231" y="627"/>
                    </a:lnTo>
                    <a:lnTo>
                      <a:pt x="99" y="858"/>
                    </a:lnTo>
                    <a:lnTo>
                      <a:pt x="34" y="1088"/>
                    </a:lnTo>
                    <a:lnTo>
                      <a:pt x="1" y="1385"/>
                    </a:lnTo>
                    <a:lnTo>
                      <a:pt x="1" y="1385"/>
                    </a:lnTo>
                    <a:lnTo>
                      <a:pt x="34" y="1649"/>
                    </a:lnTo>
                    <a:lnTo>
                      <a:pt x="99" y="1912"/>
                    </a:lnTo>
                    <a:lnTo>
                      <a:pt x="231" y="2143"/>
                    </a:lnTo>
                    <a:lnTo>
                      <a:pt x="396" y="2341"/>
                    </a:lnTo>
                    <a:lnTo>
                      <a:pt x="594" y="2506"/>
                    </a:lnTo>
                    <a:lnTo>
                      <a:pt x="825" y="2637"/>
                    </a:lnTo>
                    <a:lnTo>
                      <a:pt x="1088" y="2703"/>
                    </a:lnTo>
                    <a:lnTo>
                      <a:pt x="1385" y="2736"/>
                    </a:lnTo>
                    <a:lnTo>
                      <a:pt x="1385" y="2736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0" name="Google Shape;4520;p44"/>
              <p:cNvSpPr/>
              <p:nvPr/>
            </p:nvSpPr>
            <p:spPr>
              <a:xfrm>
                <a:off x="2001400" y="1149425"/>
                <a:ext cx="226600" cy="226600"/>
              </a:xfrm>
              <a:custGeom>
                <a:avLst/>
                <a:gdLst/>
                <a:ahLst/>
                <a:cxnLst/>
                <a:rect l="l" t="t" r="r" b="b"/>
                <a:pathLst>
                  <a:path w="9064" h="9064" extrusionOk="0">
                    <a:moveTo>
                      <a:pt x="4516" y="9064"/>
                    </a:moveTo>
                    <a:lnTo>
                      <a:pt x="4516" y="9064"/>
                    </a:lnTo>
                    <a:lnTo>
                      <a:pt x="4977" y="9031"/>
                    </a:lnTo>
                    <a:lnTo>
                      <a:pt x="5438" y="8965"/>
                    </a:lnTo>
                    <a:lnTo>
                      <a:pt x="5867" y="8866"/>
                    </a:lnTo>
                    <a:lnTo>
                      <a:pt x="6295" y="8701"/>
                    </a:lnTo>
                    <a:lnTo>
                      <a:pt x="6691" y="8536"/>
                    </a:lnTo>
                    <a:lnTo>
                      <a:pt x="7053" y="8306"/>
                    </a:lnTo>
                    <a:lnTo>
                      <a:pt x="7383" y="8042"/>
                    </a:lnTo>
                    <a:lnTo>
                      <a:pt x="7713" y="7745"/>
                    </a:lnTo>
                    <a:lnTo>
                      <a:pt x="8009" y="7416"/>
                    </a:lnTo>
                    <a:lnTo>
                      <a:pt x="8273" y="7053"/>
                    </a:lnTo>
                    <a:lnTo>
                      <a:pt x="8504" y="6691"/>
                    </a:lnTo>
                    <a:lnTo>
                      <a:pt x="8701" y="6295"/>
                    </a:lnTo>
                    <a:lnTo>
                      <a:pt x="8833" y="5867"/>
                    </a:lnTo>
                    <a:lnTo>
                      <a:pt x="8965" y="5438"/>
                    </a:lnTo>
                    <a:lnTo>
                      <a:pt x="9031" y="5010"/>
                    </a:lnTo>
                    <a:lnTo>
                      <a:pt x="9064" y="4548"/>
                    </a:lnTo>
                    <a:lnTo>
                      <a:pt x="9064" y="4548"/>
                    </a:lnTo>
                    <a:lnTo>
                      <a:pt x="9031" y="4087"/>
                    </a:lnTo>
                    <a:lnTo>
                      <a:pt x="8965" y="3626"/>
                    </a:lnTo>
                    <a:lnTo>
                      <a:pt x="8833" y="3197"/>
                    </a:lnTo>
                    <a:lnTo>
                      <a:pt x="8701" y="2769"/>
                    </a:lnTo>
                    <a:lnTo>
                      <a:pt x="8504" y="2373"/>
                    </a:lnTo>
                    <a:lnTo>
                      <a:pt x="8273" y="2011"/>
                    </a:lnTo>
                    <a:lnTo>
                      <a:pt x="8009" y="1648"/>
                    </a:lnTo>
                    <a:lnTo>
                      <a:pt x="7713" y="1351"/>
                    </a:lnTo>
                    <a:lnTo>
                      <a:pt x="7383" y="1055"/>
                    </a:lnTo>
                    <a:lnTo>
                      <a:pt x="7053" y="791"/>
                    </a:lnTo>
                    <a:lnTo>
                      <a:pt x="6691" y="560"/>
                    </a:lnTo>
                    <a:lnTo>
                      <a:pt x="6295" y="363"/>
                    </a:lnTo>
                    <a:lnTo>
                      <a:pt x="5867" y="198"/>
                    </a:lnTo>
                    <a:lnTo>
                      <a:pt x="5438" y="99"/>
                    </a:lnTo>
                    <a:lnTo>
                      <a:pt x="4977" y="33"/>
                    </a:lnTo>
                    <a:lnTo>
                      <a:pt x="4516" y="0"/>
                    </a:lnTo>
                    <a:lnTo>
                      <a:pt x="4516" y="0"/>
                    </a:lnTo>
                    <a:lnTo>
                      <a:pt x="4054" y="33"/>
                    </a:lnTo>
                    <a:lnTo>
                      <a:pt x="3593" y="99"/>
                    </a:lnTo>
                    <a:lnTo>
                      <a:pt x="3164" y="198"/>
                    </a:lnTo>
                    <a:lnTo>
                      <a:pt x="2769" y="363"/>
                    </a:lnTo>
                    <a:lnTo>
                      <a:pt x="2373" y="560"/>
                    </a:lnTo>
                    <a:lnTo>
                      <a:pt x="1978" y="791"/>
                    </a:lnTo>
                    <a:lnTo>
                      <a:pt x="1648" y="1055"/>
                    </a:lnTo>
                    <a:lnTo>
                      <a:pt x="1319" y="1351"/>
                    </a:lnTo>
                    <a:lnTo>
                      <a:pt x="1022" y="1648"/>
                    </a:lnTo>
                    <a:lnTo>
                      <a:pt x="758" y="2011"/>
                    </a:lnTo>
                    <a:lnTo>
                      <a:pt x="528" y="2373"/>
                    </a:lnTo>
                    <a:lnTo>
                      <a:pt x="330" y="2769"/>
                    </a:lnTo>
                    <a:lnTo>
                      <a:pt x="198" y="3197"/>
                    </a:lnTo>
                    <a:lnTo>
                      <a:pt x="66" y="3626"/>
                    </a:lnTo>
                    <a:lnTo>
                      <a:pt x="0" y="4087"/>
                    </a:lnTo>
                    <a:lnTo>
                      <a:pt x="0" y="4548"/>
                    </a:lnTo>
                    <a:lnTo>
                      <a:pt x="0" y="4548"/>
                    </a:lnTo>
                    <a:lnTo>
                      <a:pt x="0" y="5010"/>
                    </a:lnTo>
                    <a:lnTo>
                      <a:pt x="66" y="5438"/>
                    </a:lnTo>
                    <a:lnTo>
                      <a:pt x="198" y="5867"/>
                    </a:lnTo>
                    <a:lnTo>
                      <a:pt x="330" y="6295"/>
                    </a:lnTo>
                    <a:lnTo>
                      <a:pt x="528" y="6691"/>
                    </a:lnTo>
                    <a:lnTo>
                      <a:pt x="758" y="7053"/>
                    </a:lnTo>
                    <a:lnTo>
                      <a:pt x="1022" y="7416"/>
                    </a:lnTo>
                    <a:lnTo>
                      <a:pt x="1319" y="7745"/>
                    </a:lnTo>
                    <a:lnTo>
                      <a:pt x="1648" y="8042"/>
                    </a:lnTo>
                    <a:lnTo>
                      <a:pt x="1978" y="8306"/>
                    </a:lnTo>
                    <a:lnTo>
                      <a:pt x="2373" y="8536"/>
                    </a:lnTo>
                    <a:lnTo>
                      <a:pt x="2769" y="8701"/>
                    </a:lnTo>
                    <a:lnTo>
                      <a:pt x="3164" y="8866"/>
                    </a:lnTo>
                    <a:lnTo>
                      <a:pt x="3593" y="8965"/>
                    </a:lnTo>
                    <a:lnTo>
                      <a:pt x="4054" y="9031"/>
                    </a:lnTo>
                    <a:lnTo>
                      <a:pt x="4516" y="9064"/>
                    </a:lnTo>
                    <a:lnTo>
                      <a:pt x="4516" y="9064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1" name="Google Shape;4521;p44"/>
              <p:cNvSpPr/>
              <p:nvPr/>
            </p:nvSpPr>
            <p:spPr>
              <a:xfrm>
                <a:off x="1975025" y="1362000"/>
                <a:ext cx="65125" cy="65125"/>
              </a:xfrm>
              <a:custGeom>
                <a:avLst/>
                <a:gdLst/>
                <a:ahLst/>
                <a:cxnLst/>
                <a:rect l="l" t="t" r="r" b="b"/>
                <a:pathLst>
                  <a:path w="2605" h="2605" extrusionOk="0">
                    <a:moveTo>
                      <a:pt x="1286" y="2604"/>
                    </a:moveTo>
                    <a:lnTo>
                      <a:pt x="1286" y="2604"/>
                    </a:lnTo>
                    <a:lnTo>
                      <a:pt x="1550" y="2571"/>
                    </a:lnTo>
                    <a:lnTo>
                      <a:pt x="1813" y="2505"/>
                    </a:lnTo>
                    <a:lnTo>
                      <a:pt x="2011" y="2373"/>
                    </a:lnTo>
                    <a:lnTo>
                      <a:pt x="2209" y="2209"/>
                    </a:lnTo>
                    <a:lnTo>
                      <a:pt x="2374" y="2044"/>
                    </a:lnTo>
                    <a:lnTo>
                      <a:pt x="2505" y="1813"/>
                    </a:lnTo>
                    <a:lnTo>
                      <a:pt x="2571" y="1582"/>
                    </a:lnTo>
                    <a:lnTo>
                      <a:pt x="2604" y="1319"/>
                    </a:lnTo>
                    <a:lnTo>
                      <a:pt x="2604" y="1319"/>
                    </a:lnTo>
                    <a:lnTo>
                      <a:pt x="2571" y="1055"/>
                    </a:lnTo>
                    <a:lnTo>
                      <a:pt x="2505" y="791"/>
                    </a:lnTo>
                    <a:lnTo>
                      <a:pt x="2374" y="594"/>
                    </a:lnTo>
                    <a:lnTo>
                      <a:pt x="2209" y="396"/>
                    </a:lnTo>
                    <a:lnTo>
                      <a:pt x="2011" y="231"/>
                    </a:lnTo>
                    <a:lnTo>
                      <a:pt x="1813" y="99"/>
                    </a:lnTo>
                    <a:lnTo>
                      <a:pt x="1550" y="33"/>
                    </a:lnTo>
                    <a:lnTo>
                      <a:pt x="1286" y="0"/>
                    </a:lnTo>
                    <a:lnTo>
                      <a:pt x="1286" y="0"/>
                    </a:lnTo>
                    <a:lnTo>
                      <a:pt x="1022" y="33"/>
                    </a:lnTo>
                    <a:lnTo>
                      <a:pt x="792" y="99"/>
                    </a:lnTo>
                    <a:lnTo>
                      <a:pt x="561" y="231"/>
                    </a:lnTo>
                    <a:lnTo>
                      <a:pt x="396" y="396"/>
                    </a:lnTo>
                    <a:lnTo>
                      <a:pt x="231" y="594"/>
                    </a:lnTo>
                    <a:lnTo>
                      <a:pt x="100" y="791"/>
                    </a:lnTo>
                    <a:lnTo>
                      <a:pt x="34" y="1055"/>
                    </a:lnTo>
                    <a:lnTo>
                      <a:pt x="1" y="1319"/>
                    </a:lnTo>
                    <a:lnTo>
                      <a:pt x="1" y="1319"/>
                    </a:lnTo>
                    <a:lnTo>
                      <a:pt x="34" y="1582"/>
                    </a:lnTo>
                    <a:lnTo>
                      <a:pt x="100" y="1813"/>
                    </a:lnTo>
                    <a:lnTo>
                      <a:pt x="231" y="2044"/>
                    </a:lnTo>
                    <a:lnTo>
                      <a:pt x="396" y="2209"/>
                    </a:lnTo>
                    <a:lnTo>
                      <a:pt x="561" y="2373"/>
                    </a:lnTo>
                    <a:lnTo>
                      <a:pt x="792" y="2505"/>
                    </a:lnTo>
                    <a:lnTo>
                      <a:pt x="1022" y="2571"/>
                    </a:lnTo>
                    <a:lnTo>
                      <a:pt x="1286" y="2604"/>
                    </a:lnTo>
                    <a:lnTo>
                      <a:pt x="1286" y="2604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2" name="Google Shape;4522;p44"/>
              <p:cNvSpPr/>
              <p:nvPr/>
            </p:nvSpPr>
            <p:spPr>
              <a:xfrm>
                <a:off x="2232925" y="1167550"/>
                <a:ext cx="32975" cy="32975"/>
              </a:xfrm>
              <a:custGeom>
                <a:avLst/>
                <a:gdLst/>
                <a:ahLst/>
                <a:cxnLst/>
                <a:rect l="l" t="t" r="r" b="b"/>
                <a:pathLst>
                  <a:path w="1319" h="1319" extrusionOk="0">
                    <a:moveTo>
                      <a:pt x="660" y="1319"/>
                    </a:moveTo>
                    <a:lnTo>
                      <a:pt x="660" y="1319"/>
                    </a:lnTo>
                    <a:lnTo>
                      <a:pt x="792" y="1286"/>
                    </a:lnTo>
                    <a:lnTo>
                      <a:pt x="923" y="1253"/>
                    </a:lnTo>
                    <a:lnTo>
                      <a:pt x="1022" y="1187"/>
                    </a:lnTo>
                    <a:lnTo>
                      <a:pt x="1121" y="1121"/>
                    </a:lnTo>
                    <a:lnTo>
                      <a:pt x="1187" y="1022"/>
                    </a:lnTo>
                    <a:lnTo>
                      <a:pt x="1253" y="923"/>
                    </a:lnTo>
                    <a:lnTo>
                      <a:pt x="1286" y="791"/>
                    </a:lnTo>
                    <a:lnTo>
                      <a:pt x="1319" y="659"/>
                    </a:lnTo>
                    <a:lnTo>
                      <a:pt x="1319" y="659"/>
                    </a:lnTo>
                    <a:lnTo>
                      <a:pt x="1286" y="528"/>
                    </a:lnTo>
                    <a:lnTo>
                      <a:pt x="1253" y="396"/>
                    </a:lnTo>
                    <a:lnTo>
                      <a:pt x="1187" y="297"/>
                    </a:lnTo>
                    <a:lnTo>
                      <a:pt x="1121" y="198"/>
                    </a:lnTo>
                    <a:lnTo>
                      <a:pt x="1022" y="132"/>
                    </a:lnTo>
                    <a:lnTo>
                      <a:pt x="923" y="66"/>
                    </a:lnTo>
                    <a:lnTo>
                      <a:pt x="792" y="33"/>
                    </a:lnTo>
                    <a:lnTo>
                      <a:pt x="660" y="0"/>
                    </a:lnTo>
                    <a:lnTo>
                      <a:pt x="660" y="0"/>
                    </a:lnTo>
                    <a:lnTo>
                      <a:pt x="528" y="33"/>
                    </a:lnTo>
                    <a:lnTo>
                      <a:pt x="396" y="66"/>
                    </a:lnTo>
                    <a:lnTo>
                      <a:pt x="297" y="132"/>
                    </a:lnTo>
                    <a:lnTo>
                      <a:pt x="198" y="198"/>
                    </a:lnTo>
                    <a:lnTo>
                      <a:pt x="132" y="297"/>
                    </a:lnTo>
                    <a:lnTo>
                      <a:pt x="67" y="396"/>
                    </a:lnTo>
                    <a:lnTo>
                      <a:pt x="34" y="528"/>
                    </a:lnTo>
                    <a:lnTo>
                      <a:pt x="1" y="659"/>
                    </a:lnTo>
                    <a:lnTo>
                      <a:pt x="1" y="659"/>
                    </a:lnTo>
                    <a:lnTo>
                      <a:pt x="34" y="791"/>
                    </a:lnTo>
                    <a:lnTo>
                      <a:pt x="67" y="923"/>
                    </a:lnTo>
                    <a:lnTo>
                      <a:pt x="132" y="1022"/>
                    </a:lnTo>
                    <a:lnTo>
                      <a:pt x="198" y="1121"/>
                    </a:lnTo>
                    <a:lnTo>
                      <a:pt x="297" y="1187"/>
                    </a:lnTo>
                    <a:lnTo>
                      <a:pt x="396" y="1253"/>
                    </a:lnTo>
                    <a:lnTo>
                      <a:pt x="528" y="1286"/>
                    </a:lnTo>
                    <a:lnTo>
                      <a:pt x="660" y="1319"/>
                    </a:lnTo>
                    <a:lnTo>
                      <a:pt x="660" y="1319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3" name="Google Shape;4523;p44"/>
              <p:cNvSpPr/>
              <p:nvPr/>
            </p:nvSpPr>
            <p:spPr>
              <a:xfrm>
                <a:off x="2142300" y="1105750"/>
                <a:ext cx="4287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82" extrusionOk="0">
                    <a:moveTo>
                      <a:pt x="857" y="1681"/>
                    </a:moveTo>
                    <a:lnTo>
                      <a:pt x="857" y="1681"/>
                    </a:lnTo>
                    <a:lnTo>
                      <a:pt x="1022" y="1648"/>
                    </a:lnTo>
                    <a:lnTo>
                      <a:pt x="1187" y="1615"/>
                    </a:lnTo>
                    <a:lnTo>
                      <a:pt x="1319" y="1549"/>
                    </a:lnTo>
                    <a:lnTo>
                      <a:pt x="1450" y="1417"/>
                    </a:lnTo>
                    <a:lnTo>
                      <a:pt x="1549" y="1319"/>
                    </a:lnTo>
                    <a:lnTo>
                      <a:pt x="1648" y="1154"/>
                    </a:lnTo>
                    <a:lnTo>
                      <a:pt x="1681" y="989"/>
                    </a:lnTo>
                    <a:lnTo>
                      <a:pt x="1714" y="824"/>
                    </a:lnTo>
                    <a:lnTo>
                      <a:pt x="1714" y="824"/>
                    </a:lnTo>
                    <a:lnTo>
                      <a:pt x="1681" y="659"/>
                    </a:lnTo>
                    <a:lnTo>
                      <a:pt x="1648" y="495"/>
                    </a:lnTo>
                    <a:lnTo>
                      <a:pt x="1549" y="363"/>
                    </a:lnTo>
                    <a:lnTo>
                      <a:pt x="1450" y="231"/>
                    </a:lnTo>
                    <a:lnTo>
                      <a:pt x="1319" y="132"/>
                    </a:lnTo>
                    <a:lnTo>
                      <a:pt x="1187" y="66"/>
                    </a:lnTo>
                    <a:lnTo>
                      <a:pt x="1022" y="0"/>
                    </a:lnTo>
                    <a:lnTo>
                      <a:pt x="857" y="0"/>
                    </a:lnTo>
                    <a:lnTo>
                      <a:pt x="857" y="0"/>
                    </a:lnTo>
                    <a:lnTo>
                      <a:pt x="692" y="0"/>
                    </a:lnTo>
                    <a:lnTo>
                      <a:pt x="528" y="66"/>
                    </a:lnTo>
                    <a:lnTo>
                      <a:pt x="396" y="132"/>
                    </a:lnTo>
                    <a:lnTo>
                      <a:pt x="264" y="231"/>
                    </a:lnTo>
                    <a:lnTo>
                      <a:pt x="165" y="363"/>
                    </a:lnTo>
                    <a:lnTo>
                      <a:pt x="66" y="495"/>
                    </a:lnTo>
                    <a:lnTo>
                      <a:pt x="33" y="659"/>
                    </a:lnTo>
                    <a:lnTo>
                      <a:pt x="0" y="824"/>
                    </a:lnTo>
                    <a:lnTo>
                      <a:pt x="0" y="824"/>
                    </a:lnTo>
                    <a:lnTo>
                      <a:pt x="33" y="989"/>
                    </a:lnTo>
                    <a:lnTo>
                      <a:pt x="66" y="1154"/>
                    </a:lnTo>
                    <a:lnTo>
                      <a:pt x="165" y="1319"/>
                    </a:lnTo>
                    <a:lnTo>
                      <a:pt x="264" y="1417"/>
                    </a:lnTo>
                    <a:lnTo>
                      <a:pt x="396" y="1549"/>
                    </a:lnTo>
                    <a:lnTo>
                      <a:pt x="528" y="1615"/>
                    </a:lnTo>
                    <a:lnTo>
                      <a:pt x="692" y="1648"/>
                    </a:lnTo>
                    <a:lnTo>
                      <a:pt x="857" y="1681"/>
                    </a:lnTo>
                    <a:lnTo>
                      <a:pt x="857" y="1681"/>
                    </a:lnTo>
                    <a:close/>
                  </a:path>
                </a:pathLst>
              </a:custGeom>
              <a:solidFill>
                <a:srgbClr val="7B918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4" name="Google Shape;4524;p44"/>
              <p:cNvSpPr/>
              <p:nvPr/>
            </p:nvSpPr>
            <p:spPr>
              <a:xfrm>
                <a:off x="1337275" y="730025"/>
                <a:ext cx="42875" cy="42050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682" extrusionOk="0">
                    <a:moveTo>
                      <a:pt x="858" y="1681"/>
                    </a:moveTo>
                    <a:lnTo>
                      <a:pt x="858" y="1681"/>
                    </a:lnTo>
                    <a:lnTo>
                      <a:pt x="1023" y="1681"/>
                    </a:lnTo>
                    <a:lnTo>
                      <a:pt x="1187" y="1615"/>
                    </a:lnTo>
                    <a:lnTo>
                      <a:pt x="1319" y="1549"/>
                    </a:lnTo>
                    <a:lnTo>
                      <a:pt x="1451" y="1450"/>
                    </a:lnTo>
                    <a:lnTo>
                      <a:pt x="1550" y="1319"/>
                    </a:lnTo>
                    <a:lnTo>
                      <a:pt x="1616" y="1187"/>
                    </a:lnTo>
                    <a:lnTo>
                      <a:pt x="1682" y="1022"/>
                    </a:lnTo>
                    <a:lnTo>
                      <a:pt x="1715" y="857"/>
                    </a:lnTo>
                    <a:lnTo>
                      <a:pt x="1715" y="857"/>
                    </a:lnTo>
                    <a:lnTo>
                      <a:pt x="1682" y="692"/>
                    </a:lnTo>
                    <a:lnTo>
                      <a:pt x="1616" y="528"/>
                    </a:lnTo>
                    <a:lnTo>
                      <a:pt x="1550" y="363"/>
                    </a:lnTo>
                    <a:lnTo>
                      <a:pt x="1451" y="264"/>
                    </a:lnTo>
                    <a:lnTo>
                      <a:pt x="1319" y="132"/>
                    </a:lnTo>
                    <a:lnTo>
                      <a:pt x="1187" y="66"/>
                    </a:lnTo>
                    <a:lnTo>
                      <a:pt x="1023" y="33"/>
                    </a:lnTo>
                    <a:lnTo>
                      <a:pt x="858" y="0"/>
                    </a:lnTo>
                    <a:lnTo>
                      <a:pt x="858" y="0"/>
                    </a:lnTo>
                    <a:lnTo>
                      <a:pt x="693" y="33"/>
                    </a:lnTo>
                    <a:lnTo>
                      <a:pt x="528" y="66"/>
                    </a:lnTo>
                    <a:lnTo>
                      <a:pt x="396" y="132"/>
                    </a:lnTo>
                    <a:lnTo>
                      <a:pt x="264" y="264"/>
                    </a:lnTo>
                    <a:lnTo>
                      <a:pt x="166" y="363"/>
                    </a:lnTo>
                    <a:lnTo>
                      <a:pt x="67" y="528"/>
                    </a:lnTo>
                    <a:lnTo>
                      <a:pt x="34" y="692"/>
                    </a:lnTo>
                    <a:lnTo>
                      <a:pt x="1" y="857"/>
                    </a:lnTo>
                    <a:lnTo>
                      <a:pt x="1" y="857"/>
                    </a:lnTo>
                    <a:lnTo>
                      <a:pt x="34" y="1022"/>
                    </a:lnTo>
                    <a:lnTo>
                      <a:pt x="67" y="1187"/>
                    </a:lnTo>
                    <a:lnTo>
                      <a:pt x="166" y="1319"/>
                    </a:lnTo>
                    <a:lnTo>
                      <a:pt x="264" y="1450"/>
                    </a:lnTo>
                    <a:lnTo>
                      <a:pt x="396" y="1549"/>
                    </a:lnTo>
                    <a:lnTo>
                      <a:pt x="528" y="1615"/>
                    </a:lnTo>
                    <a:lnTo>
                      <a:pt x="693" y="1681"/>
                    </a:lnTo>
                    <a:lnTo>
                      <a:pt x="858" y="1681"/>
                    </a:lnTo>
                    <a:lnTo>
                      <a:pt x="858" y="1681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5" name="Google Shape;4525;p44"/>
              <p:cNvSpPr/>
              <p:nvPr/>
            </p:nvSpPr>
            <p:spPr>
              <a:xfrm>
                <a:off x="1329050" y="881625"/>
                <a:ext cx="253800" cy="253800"/>
              </a:xfrm>
              <a:custGeom>
                <a:avLst/>
                <a:gdLst/>
                <a:ahLst/>
                <a:cxnLst/>
                <a:rect l="l" t="t" r="r" b="b"/>
                <a:pathLst>
                  <a:path w="10152" h="10152" extrusionOk="0">
                    <a:moveTo>
                      <a:pt x="5076" y="10152"/>
                    </a:moveTo>
                    <a:lnTo>
                      <a:pt x="5076" y="10152"/>
                    </a:lnTo>
                    <a:lnTo>
                      <a:pt x="5603" y="10119"/>
                    </a:lnTo>
                    <a:lnTo>
                      <a:pt x="6098" y="10020"/>
                    </a:lnTo>
                    <a:lnTo>
                      <a:pt x="6592" y="9921"/>
                    </a:lnTo>
                    <a:lnTo>
                      <a:pt x="7053" y="9723"/>
                    </a:lnTo>
                    <a:lnTo>
                      <a:pt x="7515" y="9526"/>
                    </a:lnTo>
                    <a:lnTo>
                      <a:pt x="7910" y="9262"/>
                    </a:lnTo>
                    <a:lnTo>
                      <a:pt x="8306" y="8965"/>
                    </a:lnTo>
                    <a:lnTo>
                      <a:pt x="8668" y="8636"/>
                    </a:lnTo>
                    <a:lnTo>
                      <a:pt x="8998" y="8273"/>
                    </a:lnTo>
                    <a:lnTo>
                      <a:pt x="9295" y="7911"/>
                    </a:lnTo>
                    <a:lnTo>
                      <a:pt x="9558" y="7482"/>
                    </a:lnTo>
                    <a:lnTo>
                      <a:pt x="9756" y="7021"/>
                    </a:lnTo>
                    <a:lnTo>
                      <a:pt x="9921" y="6559"/>
                    </a:lnTo>
                    <a:lnTo>
                      <a:pt x="10053" y="6098"/>
                    </a:lnTo>
                    <a:lnTo>
                      <a:pt x="10118" y="5571"/>
                    </a:lnTo>
                    <a:lnTo>
                      <a:pt x="10151" y="5076"/>
                    </a:lnTo>
                    <a:lnTo>
                      <a:pt x="10151" y="5076"/>
                    </a:lnTo>
                    <a:lnTo>
                      <a:pt x="10118" y="4549"/>
                    </a:lnTo>
                    <a:lnTo>
                      <a:pt x="10053" y="4054"/>
                    </a:lnTo>
                    <a:lnTo>
                      <a:pt x="9921" y="3560"/>
                    </a:lnTo>
                    <a:lnTo>
                      <a:pt x="9756" y="3099"/>
                    </a:lnTo>
                    <a:lnTo>
                      <a:pt x="9558" y="2637"/>
                    </a:lnTo>
                    <a:lnTo>
                      <a:pt x="9295" y="2242"/>
                    </a:lnTo>
                    <a:lnTo>
                      <a:pt x="8998" y="1846"/>
                    </a:lnTo>
                    <a:lnTo>
                      <a:pt x="8668" y="1484"/>
                    </a:lnTo>
                    <a:lnTo>
                      <a:pt x="8306" y="1154"/>
                    </a:lnTo>
                    <a:lnTo>
                      <a:pt x="7910" y="857"/>
                    </a:lnTo>
                    <a:lnTo>
                      <a:pt x="7515" y="594"/>
                    </a:lnTo>
                    <a:lnTo>
                      <a:pt x="7053" y="396"/>
                    </a:lnTo>
                    <a:lnTo>
                      <a:pt x="6592" y="231"/>
                    </a:lnTo>
                    <a:lnTo>
                      <a:pt x="6098" y="99"/>
                    </a:lnTo>
                    <a:lnTo>
                      <a:pt x="5603" y="34"/>
                    </a:lnTo>
                    <a:lnTo>
                      <a:pt x="5076" y="1"/>
                    </a:lnTo>
                    <a:lnTo>
                      <a:pt x="5076" y="1"/>
                    </a:lnTo>
                    <a:lnTo>
                      <a:pt x="4581" y="34"/>
                    </a:lnTo>
                    <a:lnTo>
                      <a:pt x="4054" y="99"/>
                    </a:lnTo>
                    <a:lnTo>
                      <a:pt x="3593" y="231"/>
                    </a:lnTo>
                    <a:lnTo>
                      <a:pt x="3098" y="396"/>
                    </a:lnTo>
                    <a:lnTo>
                      <a:pt x="2670" y="594"/>
                    </a:lnTo>
                    <a:lnTo>
                      <a:pt x="2241" y="857"/>
                    </a:lnTo>
                    <a:lnTo>
                      <a:pt x="1846" y="1154"/>
                    </a:lnTo>
                    <a:lnTo>
                      <a:pt x="1516" y="1484"/>
                    </a:lnTo>
                    <a:lnTo>
                      <a:pt x="1187" y="1846"/>
                    </a:lnTo>
                    <a:lnTo>
                      <a:pt x="890" y="2242"/>
                    </a:lnTo>
                    <a:lnTo>
                      <a:pt x="626" y="2637"/>
                    </a:lnTo>
                    <a:lnTo>
                      <a:pt x="396" y="3099"/>
                    </a:lnTo>
                    <a:lnTo>
                      <a:pt x="231" y="3560"/>
                    </a:lnTo>
                    <a:lnTo>
                      <a:pt x="99" y="4054"/>
                    </a:lnTo>
                    <a:lnTo>
                      <a:pt x="33" y="4549"/>
                    </a:lnTo>
                    <a:lnTo>
                      <a:pt x="0" y="5076"/>
                    </a:lnTo>
                    <a:lnTo>
                      <a:pt x="0" y="5076"/>
                    </a:lnTo>
                    <a:lnTo>
                      <a:pt x="33" y="5571"/>
                    </a:lnTo>
                    <a:lnTo>
                      <a:pt x="99" y="6098"/>
                    </a:lnTo>
                    <a:lnTo>
                      <a:pt x="231" y="6559"/>
                    </a:lnTo>
                    <a:lnTo>
                      <a:pt x="396" y="7021"/>
                    </a:lnTo>
                    <a:lnTo>
                      <a:pt x="626" y="7482"/>
                    </a:lnTo>
                    <a:lnTo>
                      <a:pt x="890" y="7911"/>
                    </a:lnTo>
                    <a:lnTo>
                      <a:pt x="1187" y="8273"/>
                    </a:lnTo>
                    <a:lnTo>
                      <a:pt x="1516" y="8636"/>
                    </a:lnTo>
                    <a:lnTo>
                      <a:pt x="1846" y="8965"/>
                    </a:lnTo>
                    <a:lnTo>
                      <a:pt x="2241" y="9262"/>
                    </a:lnTo>
                    <a:lnTo>
                      <a:pt x="2670" y="9526"/>
                    </a:lnTo>
                    <a:lnTo>
                      <a:pt x="3098" y="9723"/>
                    </a:lnTo>
                    <a:lnTo>
                      <a:pt x="3593" y="9921"/>
                    </a:lnTo>
                    <a:lnTo>
                      <a:pt x="4054" y="10020"/>
                    </a:lnTo>
                    <a:lnTo>
                      <a:pt x="4581" y="10119"/>
                    </a:lnTo>
                    <a:lnTo>
                      <a:pt x="5076" y="10152"/>
                    </a:lnTo>
                    <a:lnTo>
                      <a:pt x="5076" y="10152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6" name="Google Shape;4526;p44"/>
              <p:cNvSpPr/>
              <p:nvPr/>
            </p:nvSpPr>
            <p:spPr>
              <a:xfrm>
                <a:off x="1366950" y="919525"/>
                <a:ext cx="178000" cy="178000"/>
              </a:xfrm>
              <a:custGeom>
                <a:avLst/>
                <a:gdLst/>
                <a:ahLst/>
                <a:cxnLst/>
                <a:rect l="l" t="t" r="r" b="b"/>
                <a:pathLst>
                  <a:path w="7120" h="7120" extrusionOk="0">
                    <a:moveTo>
                      <a:pt x="3560" y="7120"/>
                    </a:moveTo>
                    <a:lnTo>
                      <a:pt x="3560" y="7120"/>
                    </a:lnTo>
                    <a:lnTo>
                      <a:pt x="3922" y="7087"/>
                    </a:lnTo>
                    <a:lnTo>
                      <a:pt x="4285" y="7054"/>
                    </a:lnTo>
                    <a:lnTo>
                      <a:pt x="4614" y="6955"/>
                    </a:lnTo>
                    <a:lnTo>
                      <a:pt x="4944" y="6823"/>
                    </a:lnTo>
                    <a:lnTo>
                      <a:pt x="5274" y="6691"/>
                    </a:lnTo>
                    <a:lnTo>
                      <a:pt x="5570" y="6493"/>
                    </a:lnTo>
                    <a:lnTo>
                      <a:pt x="5834" y="6296"/>
                    </a:lnTo>
                    <a:lnTo>
                      <a:pt x="6098" y="6065"/>
                    </a:lnTo>
                    <a:lnTo>
                      <a:pt x="6328" y="5801"/>
                    </a:lnTo>
                    <a:lnTo>
                      <a:pt x="6526" y="5538"/>
                    </a:lnTo>
                    <a:lnTo>
                      <a:pt x="6691" y="5241"/>
                    </a:lnTo>
                    <a:lnTo>
                      <a:pt x="6856" y="4944"/>
                    </a:lnTo>
                    <a:lnTo>
                      <a:pt x="6987" y="4615"/>
                    </a:lnTo>
                    <a:lnTo>
                      <a:pt x="7053" y="4252"/>
                    </a:lnTo>
                    <a:lnTo>
                      <a:pt x="7119" y="3923"/>
                    </a:lnTo>
                    <a:lnTo>
                      <a:pt x="7119" y="3560"/>
                    </a:lnTo>
                    <a:lnTo>
                      <a:pt x="7119" y="3560"/>
                    </a:lnTo>
                    <a:lnTo>
                      <a:pt x="7119" y="3198"/>
                    </a:lnTo>
                    <a:lnTo>
                      <a:pt x="7053" y="2835"/>
                    </a:lnTo>
                    <a:lnTo>
                      <a:pt x="6987" y="2506"/>
                    </a:lnTo>
                    <a:lnTo>
                      <a:pt x="6856" y="2176"/>
                    </a:lnTo>
                    <a:lnTo>
                      <a:pt x="6691" y="1846"/>
                    </a:lnTo>
                    <a:lnTo>
                      <a:pt x="6526" y="1550"/>
                    </a:lnTo>
                    <a:lnTo>
                      <a:pt x="6328" y="1286"/>
                    </a:lnTo>
                    <a:lnTo>
                      <a:pt x="6098" y="1022"/>
                    </a:lnTo>
                    <a:lnTo>
                      <a:pt x="5834" y="792"/>
                    </a:lnTo>
                    <a:lnTo>
                      <a:pt x="5570" y="594"/>
                    </a:lnTo>
                    <a:lnTo>
                      <a:pt x="5274" y="429"/>
                    </a:lnTo>
                    <a:lnTo>
                      <a:pt x="4944" y="264"/>
                    </a:lnTo>
                    <a:lnTo>
                      <a:pt x="4614" y="132"/>
                    </a:lnTo>
                    <a:lnTo>
                      <a:pt x="4285" y="67"/>
                    </a:lnTo>
                    <a:lnTo>
                      <a:pt x="3922" y="1"/>
                    </a:lnTo>
                    <a:lnTo>
                      <a:pt x="3560" y="1"/>
                    </a:lnTo>
                    <a:lnTo>
                      <a:pt x="3560" y="1"/>
                    </a:lnTo>
                    <a:lnTo>
                      <a:pt x="3197" y="1"/>
                    </a:lnTo>
                    <a:lnTo>
                      <a:pt x="2868" y="67"/>
                    </a:lnTo>
                    <a:lnTo>
                      <a:pt x="2505" y="132"/>
                    </a:lnTo>
                    <a:lnTo>
                      <a:pt x="2176" y="264"/>
                    </a:lnTo>
                    <a:lnTo>
                      <a:pt x="1879" y="429"/>
                    </a:lnTo>
                    <a:lnTo>
                      <a:pt x="1582" y="594"/>
                    </a:lnTo>
                    <a:lnTo>
                      <a:pt x="1319" y="792"/>
                    </a:lnTo>
                    <a:lnTo>
                      <a:pt x="1055" y="1022"/>
                    </a:lnTo>
                    <a:lnTo>
                      <a:pt x="824" y="1286"/>
                    </a:lnTo>
                    <a:lnTo>
                      <a:pt x="627" y="1550"/>
                    </a:lnTo>
                    <a:lnTo>
                      <a:pt x="429" y="1846"/>
                    </a:lnTo>
                    <a:lnTo>
                      <a:pt x="297" y="2176"/>
                    </a:lnTo>
                    <a:lnTo>
                      <a:pt x="165" y="2506"/>
                    </a:lnTo>
                    <a:lnTo>
                      <a:pt x="66" y="2835"/>
                    </a:lnTo>
                    <a:lnTo>
                      <a:pt x="33" y="3198"/>
                    </a:lnTo>
                    <a:lnTo>
                      <a:pt x="0" y="3560"/>
                    </a:lnTo>
                    <a:lnTo>
                      <a:pt x="0" y="3560"/>
                    </a:lnTo>
                    <a:lnTo>
                      <a:pt x="33" y="3923"/>
                    </a:lnTo>
                    <a:lnTo>
                      <a:pt x="66" y="4252"/>
                    </a:lnTo>
                    <a:lnTo>
                      <a:pt x="165" y="4615"/>
                    </a:lnTo>
                    <a:lnTo>
                      <a:pt x="297" y="4944"/>
                    </a:lnTo>
                    <a:lnTo>
                      <a:pt x="429" y="5241"/>
                    </a:lnTo>
                    <a:lnTo>
                      <a:pt x="627" y="5538"/>
                    </a:lnTo>
                    <a:lnTo>
                      <a:pt x="824" y="5801"/>
                    </a:lnTo>
                    <a:lnTo>
                      <a:pt x="1055" y="6065"/>
                    </a:lnTo>
                    <a:lnTo>
                      <a:pt x="1319" y="6296"/>
                    </a:lnTo>
                    <a:lnTo>
                      <a:pt x="1582" y="6493"/>
                    </a:lnTo>
                    <a:lnTo>
                      <a:pt x="1879" y="6691"/>
                    </a:lnTo>
                    <a:lnTo>
                      <a:pt x="2176" y="6823"/>
                    </a:lnTo>
                    <a:lnTo>
                      <a:pt x="2505" y="6955"/>
                    </a:lnTo>
                    <a:lnTo>
                      <a:pt x="2868" y="7054"/>
                    </a:lnTo>
                    <a:lnTo>
                      <a:pt x="3197" y="7087"/>
                    </a:lnTo>
                    <a:lnTo>
                      <a:pt x="3560" y="7120"/>
                    </a:lnTo>
                    <a:lnTo>
                      <a:pt x="3560" y="7120"/>
                    </a:lnTo>
                    <a:close/>
                  </a:path>
                </a:pathLst>
              </a:custGeom>
              <a:solidFill>
                <a:srgbClr val="A1B9A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7" name="Google Shape;4527;p44"/>
              <p:cNvSpPr/>
              <p:nvPr/>
            </p:nvSpPr>
            <p:spPr>
              <a:xfrm>
                <a:off x="1401550" y="754725"/>
                <a:ext cx="94775" cy="93975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3759" extrusionOk="0">
                    <a:moveTo>
                      <a:pt x="1912" y="3758"/>
                    </a:moveTo>
                    <a:lnTo>
                      <a:pt x="1912" y="3758"/>
                    </a:lnTo>
                    <a:lnTo>
                      <a:pt x="2275" y="3725"/>
                    </a:lnTo>
                    <a:lnTo>
                      <a:pt x="2637" y="3626"/>
                    </a:lnTo>
                    <a:lnTo>
                      <a:pt x="2967" y="3429"/>
                    </a:lnTo>
                    <a:lnTo>
                      <a:pt x="3230" y="3198"/>
                    </a:lnTo>
                    <a:lnTo>
                      <a:pt x="3461" y="2934"/>
                    </a:lnTo>
                    <a:lnTo>
                      <a:pt x="3659" y="2605"/>
                    </a:lnTo>
                    <a:lnTo>
                      <a:pt x="3758" y="2242"/>
                    </a:lnTo>
                    <a:lnTo>
                      <a:pt x="3791" y="1880"/>
                    </a:lnTo>
                    <a:lnTo>
                      <a:pt x="3791" y="1880"/>
                    </a:lnTo>
                    <a:lnTo>
                      <a:pt x="3758" y="1484"/>
                    </a:lnTo>
                    <a:lnTo>
                      <a:pt x="3659" y="1155"/>
                    </a:lnTo>
                    <a:lnTo>
                      <a:pt x="3461" y="825"/>
                    </a:lnTo>
                    <a:lnTo>
                      <a:pt x="3230" y="528"/>
                    </a:lnTo>
                    <a:lnTo>
                      <a:pt x="2967" y="298"/>
                    </a:lnTo>
                    <a:lnTo>
                      <a:pt x="2637" y="133"/>
                    </a:lnTo>
                    <a:lnTo>
                      <a:pt x="2275" y="34"/>
                    </a:lnTo>
                    <a:lnTo>
                      <a:pt x="1912" y="1"/>
                    </a:lnTo>
                    <a:lnTo>
                      <a:pt x="1912" y="1"/>
                    </a:lnTo>
                    <a:lnTo>
                      <a:pt x="1517" y="34"/>
                    </a:lnTo>
                    <a:lnTo>
                      <a:pt x="1187" y="133"/>
                    </a:lnTo>
                    <a:lnTo>
                      <a:pt x="857" y="298"/>
                    </a:lnTo>
                    <a:lnTo>
                      <a:pt x="561" y="528"/>
                    </a:lnTo>
                    <a:lnTo>
                      <a:pt x="330" y="825"/>
                    </a:lnTo>
                    <a:lnTo>
                      <a:pt x="165" y="1155"/>
                    </a:lnTo>
                    <a:lnTo>
                      <a:pt x="66" y="1484"/>
                    </a:lnTo>
                    <a:lnTo>
                      <a:pt x="1" y="1880"/>
                    </a:lnTo>
                    <a:lnTo>
                      <a:pt x="1" y="1880"/>
                    </a:lnTo>
                    <a:lnTo>
                      <a:pt x="66" y="2242"/>
                    </a:lnTo>
                    <a:lnTo>
                      <a:pt x="165" y="2605"/>
                    </a:lnTo>
                    <a:lnTo>
                      <a:pt x="330" y="2934"/>
                    </a:lnTo>
                    <a:lnTo>
                      <a:pt x="561" y="3198"/>
                    </a:lnTo>
                    <a:lnTo>
                      <a:pt x="857" y="3429"/>
                    </a:lnTo>
                    <a:lnTo>
                      <a:pt x="1187" y="3626"/>
                    </a:lnTo>
                    <a:lnTo>
                      <a:pt x="1517" y="3725"/>
                    </a:lnTo>
                    <a:lnTo>
                      <a:pt x="1912" y="3758"/>
                    </a:lnTo>
                    <a:lnTo>
                      <a:pt x="1912" y="3758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8" name="Google Shape;4528;p44"/>
              <p:cNvSpPr/>
              <p:nvPr/>
            </p:nvSpPr>
            <p:spPr>
              <a:xfrm>
                <a:off x="1846500" y="462225"/>
                <a:ext cx="93950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758" h="3791" extrusionOk="0">
                    <a:moveTo>
                      <a:pt x="1879" y="3791"/>
                    </a:moveTo>
                    <a:lnTo>
                      <a:pt x="1879" y="3791"/>
                    </a:lnTo>
                    <a:lnTo>
                      <a:pt x="2274" y="3758"/>
                    </a:lnTo>
                    <a:lnTo>
                      <a:pt x="2604" y="3626"/>
                    </a:lnTo>
                    <a:lnTo>
                      <a:pt x="2933" y="3461"/>
                    </a:lnTo>
                    <a:lnTo>
                      <a:pt x="3230" y="3231"/>
                    </a:lnTo>
                    <a:lnTo>
                      <a:pt x="3461" y="2967"/>
                    </a:lnTo>
                    <a:lnTo>
                      <a:pt x="3626" y="2637"/>
                    </a:lnTo>
                    <a:lnTo>
                      <a:pt x="3724" y="2275"/>
                    </a:lnTo>
                    <a:lnTo>
                      <a:pt x="3757" y="1912"/>
                    </a:lnTo>
                    <a:lnTo>
                      <a:pt x="3757" y="1912"/>
                    </a:lnTo>
                    <a:lnTo>
                      <a:pt x="3724" y="1517"/>
                    </a:lnTo>
                    <a:lnTo>
                      <a:pt x="3626" y="1154"/>
                    </a:lnTo>
                    <a:lnTo>
                      <a:pt x="3461" y="858"/>
                    </a:lnTo>
                    <a:lnTo>
                      <a:pt x="3230" y="561"/>
                    </a:lnTo>
                    <a:lnTo>
                      <a:pt x="2933" y="330"/>
                    </a:lnTo>
                    <a:lnTo>
                      <a:pt x="2604" y="165"/>
                    </a:lnTo>
                    <a:lnTo>
                      <a:pt x="2274" y="67"/>
                    </a:lnTo>
                    <a:lnTo>
                      <a:pt x="1879" y="1"/>
                    </a:lnTo>
                    <a:lnTo>
                      <a:pt x="1879" y="1"/>
                    </a:lnTo>
                    <a:lnTo>
                      <a:pt x="1516" y="67"/>
                    </a:lnTo>
                    <a:lnTo>
                      <a:pt x="1154" y="165"/>
                    </a:lnTo>
                    <a:lnTo>
                      <a:pt x="824" y="330"/>
                    </a:lnTo>
                    <a:lnTo>
                      <a:pt x="560" y="561"/>
                    </a:lnTo>
                    <a:lnTo>
                      <a:pt x="330" y="858"/>
                    </a:lnTo>
                    <a:lnTo>
                      <a:pt x="132" y="1154"/>
                    </a:lnTo>
                    <a:lnTo>
                      <a:pt x="33" y="1517"/>
                    </a:lnTo>
                    <a:lnTo>
                      <a:pt x="0" y="1912"/>
                    </a:lnTo>
                    <a:lnTo>
                      <a:pt x="0" y="1912"/>
                    </a:lnTo>
                    <a:lnTo>
                      <a:pt x="33" y="2275"/>
                    </a:lnTo>
                    <a:lnTo>
                      <a:pt x="132" y="2637"/>
                    </a:lnTo>
                    <a:lnTo>
                      <a:pt x="330" y="2967"/>
                    </a:lnTo>
                    <a:lnTo>
                      <a:pt x="560" y="3231"/>
                    </a:lnTo>
                    <a:lnTo>
                      <a:pt x="824" y="3461"/>
                    </a:lnTo>
                    <a:lnTo>
                      <a:pt x="1154" y="3626"/>
                    </a:lnTo>
                    <a:lnTo>
                      <a:pt x="1516" y="3758"/>
                    </a:lnTo>
                    <a:lnTo>
                      <a:pt x="1879" y="3791"/>
                    </a:lnTo>
                    <a:lnTo>
                      <a:pt x="1879" y="3791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29" name="Google Shape;4529;p44"/>
              <p:cNvSpPr/>
              <p:nvPr/>
            </p:nvSpPr>
            <p:spPr>
              <a:xfrm>
                <a:off x="1652025" y="437500"/>
                <a:ext cx="47000" cy="47000"/>
              </a:xfrm>
              <a:custGeom>
                <a:avLst/>
                <a:gdLst/>
                <a:ahLst/>
                <a:cxnLst/>
                <a:rect l="l" t="t" r="r" b="b"/>
                <a:pathLst>
                  <a:path w="1880" h="1880" extrusionOk="0">
                    <a:moveTo>
                      <a:pt x="924" y="1880"/>
                    </a:moveTo>
                    <a:lnTo>
                      <a:pt x="924" y="1880"/>
                    </a:lnTo>
                    <a:lnTo>
                      <a:pt x="1122" y="1880"/>
                    </a:lnTo>
                    <a:lnTo>
                      <a:pt x="1319" y="1814"/>
                    </a:lnTo>
                    <a:lnTo>
                      <a:pt x="1451" y="1715"/>
                    </a:lnTo>
                    <a:lnTo>
                      <a:pt x="1616" y="1616"/>
                    </a:lnTo>
                    <a:lnTo>
                      <a:pt x="1715" y="1451"/>
                    </a:lnTo>
                    <a:lnTo>
                      <a:pt x="1814" y="1319"/>
                    </a:lnTo>
                    <a:lnTo>
                      <a:pt x="1847" y="1122"/>
                    </a:lnTo>
                    <a:lnTo>
                      <a:pt x="1880" y="924"/>
                    </a:lnTo>
                    <a:lnTo>
                      <a:pt x="1880" y="924"/>
                    </a:lnTo>
                    <a:lnTo>
                      <a:pt x="1847" y="759"/>
                    </a:lnTo>
                    <a:lnTo>
                      <a:pt x="1814" y="561"/>
                    </a:lnTo>
                    <a:lnTo>
                      <a:pt x="1715" y="396"/>
                    </a:lnTo>
                    <a:lnTo>
                      <a:pt x="1616" y="265"/>
                    </a:lnTo>
                    <a:lnTo>
                      <a:pt x="1451" y="166"/>
                    </a:lnTo>
                    <a:lnTo>
                      <a:pt x="1319" y="67"/>
                    </a:lnTo>
                    <a:lnTo>
                      <a:pt x="1122" y="1"/>
                    </a:lnTo>
                    <a:lnTo>
                      <a:pt x="924" y="1"/>
                    </a:lnTo>
                    <a:lnTo>
                      <a:pt x="924" y="1"/>
                    </a:lnTo>
                    <a:lnTo>
                      <a:pt x="759" y="1"/>
                    </a:lnTo>
                    <a:lnTo>
                      <a:pt x="561" y="67"/>
                    </a:lnTo>
                    <a:lnTo>
                      <a:pt x="396" y="166"/>
                    </a:lnTo>
                    <a:lnTo>
                      <a:pt x="265" y="265"/>
                    </a:lnTo>
                    <a:lnTo>
                      <a:pt x="166" y="396"/>
                    </a:lnTo>
                    <a:lnTo>
                      <a:pt x="67" y="561"/>
                    </a:lnTo>
                    <a:lnTo>
                      <a:pt x="1" y="759"/>
                    </a:lnTo>
                    <a:lnTo>
                      <a:pt x="1" y="924"/>
                    </a:lnTo>
                    <a:lnTo>
                      <a:pt x="1" y="924"/>
                    </a:lnTo>
                    <a:lnTo>
                      <a:pt x="1" y="1122"/>
                    </a:lnTo>
                    <a:lnTo>
                      <a:pt x="67" y="1319"/>
                    </a:lnTo>
                    <a:lnTo>
                      <a:pt x="166" y="1451"/>
                    </a:lnTo>
                    <a:lnTo>
                      <a:pt x="265" y="1616"/>
                    </a:lnTo>
                    <a:lnTo>
                      <a:pt x="396" y="1715"/>
                    </a:lnTo>
                    <a:lnTo>
                      <a:pt x="561" y="1814"/>
                    </a:lnTo>
                    <a:lnTo>
                      <a:pt x="759" y="1880"/>
                    </a:lnTo>
                    <a:lnTo>
                      <a:pt x="924" y="1880"/>
                    </a:lnTo>
                    <a:lnTo>
                      <a:pt x="924" y="1880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0" name="Google Shape;4530;p44"/>
              <p:cNvSpPr/>
              <p:nvPr/>
            </p:nvSpPr>
            <p:spPr>
              <a:xfrm>
                <a:off x="1792925" y="837125"/>
                <a:ext cx="128575" cy="128575"/>
              </a:xfrm>
              <a:custGeom>
                <a:avLst/>
                <a:gdLst/>
                <a:ahLst/>
                <a:cxnLst/>
                <a:rect l="l" t="t" r="r" b="b"/>
                <a:pathLst>
                  <a:path w="5143" h="5143" extrusionOk="0">
                    <a:moveTo>
                      <a:pt x="2572" y="5142"/>
                    </a:moveTo>
                    <a:lnTo>
                      <a:pt x="2572" y="5142"/>
                    </a:lnTo>
                    <a:lnTo>
                      <a:pt x="2835" y="5142"/>
                    </a:lnTo>
                    <a:lnTo>
                      <a:pt x="3099" y="5109"/>
                    </a:lnTo>
                    <a:lnTo>
                      <a:pt x="3330" y="5043"/>
                    </a:lnTo>
                    <a:lnTo>
                      <a:pt x="3560" y="4945"/>
                    </a:lnTo>
                    <a:lnTo>
                      <a:pt x="3791" y="4846"/>
                    </a:lnTo>
                    <a:lnTo>
                      <a:pt x="4022" y="4714"/>
                    </a:lnTo>
                    <a:lnTo>
                      <a:pt x="4219" y="4549"/>
                    </a:lnTo>
                    <a:lnTo>
                      <a:pt x="4384" y="4384"/>
                    </a:lnTo>
                    <a:lnTo>
                      <a:pt x="4549" y="4220"/>
                    </a:lnTo>
                    <a:lnTo>
                      <a:pt x="4714" y="4022"/>
                    </a:lnTo>
                    <a:lnTo>
                      <a:pt x="4846" y="3791"/>
                    </a:lnTo>
                    <a:lnTo>
                      <a:pt x="4945" y="3560"/>
                    </a:lnTo>
                    <a:lnTo>
                      <a:pt x="5043" y="3330"/>
                    </a:lnTo>
                    <a:lnTo>
                      <a:pt x="5109" y="3099"/>
                    </a:lnTo>
                    <a:lnTo>
                      <a:pt x="5142" y="2835"/>
                    </a:lnTo>
                    <a:lnTo>
                      <a:pt x="5142" y="2572"/>
                    </a:lnTo>
                    <a:lnTo>
                      <a:pt x="5142" y="2572"/>
                    </a:lnTo>
                    <a:lnTo>
                      <a:pt x="5142" y="2308"/>
                    </a:lnTo>
                    <a:lnTo>
                      <a:pt x="5109" y="2044"/>
                    </a:lnTo>
                    <a:lnTo>
                      <a:pt x="5043" y="1814"/>
                    </a:lnTo>
                    <a:lnTo>
                      <a:pt x="4945" y="1550"/>
                    </a:lnTo>
                    <a:lnTo>
                      <a:pt x="4846" y="1352"/>
                    </a:lnTo>
                    <a:lnTo>
                      <a:pt x="4714" y="1121"/>
                    </a:lnTo>
                    <a:lnTo>
                      <a:pt x="4549" y="924"/>
                    </a:lnTo>
                    <a:lnTo>
                      <a:pt x="4384" y="759"/>
                    </a:lnTo>
                    <a:lnTo>
                      <a:pt x="4219" y="594"/>
                    </a:lnTo>
                    <a:lnTo>
                      <a:pt x="4022" y="429"/>
                    </a:lnTo>
                    <a:lnTo>
                      <a:pt x="3791" y="297"/>
                    </a:lnTo>
                    <a:lnTo>
                      <a:pt x="3560" y="199"/>
                    </a:lnTo>
                    <a:lnTo>
                      <a:pt x="3330" y="100"/>
                    </a:lnTo>
                    <a:lnTo>
                      <a:pt x="3099" y="34"/>
                    </a:lnTo>
                    <a:lnTo>
                      <a:pt x="2835" y="1"/>
                    </a:lnTo>
                    <a:lnTo>
                      <a:pt x="2572" y="1"/>
                    </a:lnTo>
                    <a:lnTo>
                      <a:pt x="2572" y="1"/>
                    </a:lnTo>
                    <a:lnTo>
                      <a:pt x="2308" y="1"/>
                    </a:lnTo>
                    <a:lnTo>
                      <a:pt x="2044" y="34"/>
                    </a:lnTo>
                    <a:lnTo>
                      <a:pt x="1814" y="100"/>
                    </a:lnTo>
                    <a:lnTo>
                      <a:pt x="1583" y="199"/>
                    </a:lnTo>
                    <a:lnTo>
                      <a:pt x="1352" y="297"/>
                    </a:lnTo>
                    <a:lnTo>
                      <a:pt x="1121" y="429"/>
                    </a:lnTo>
                    <a:lnTo>
                      <a:pt x="924" y="594"/>
                    </a:lnTo>
                    <a:lnTo>
                      <a:pt x="759" y="759"/>
                    </a:lnTo>
                    <a:lnTo>
                      <a:pt x="594" y="924"/>
                    </a:lnTo>
                    <a:lnTo>
                      <a:pt x="429" y="1121"/>
                    </a:lnTo>
                    <a:lnTo>
                      <a:pt x="297" y="1352"/>
                    </a:lnTo>
                    <a:lnTo>
                      <a:pt x="199" y="1550"/>
                    </a:lnTo>
                    <a:lnTo>
                      <a:pt x="100" y="1814"/>
                    </a:lnTo>
                    <a:lnTo>
                      <a:pt x="34" y="2044"/>
                    </a:lnTo>
                    <a:lnTo>
                      <a:pt x="1" y="2308"/>
                    </a:lnTo>
                    <a:lnTo>
                      <a:pt x="1" y="2572"/>
                    </a:lnTo>
                    <a:lnTo>
                      <a:pt x="1" y="2572"/>
                    </a:lnTo>
                    <a:lnTo>
                      <a:pt x="1" y="2835"/>
                    </a:lnTo>
                    <a:lnTo>
                      <a:pt x="34" y="3099"/>
                    </a:lnTo>
                    <a:lnTo>
                      <a:pt x="100" y="3330"/>
                    </a:lnTo>
                    <a:lnTo>
                      <a:pt x="199" y="3560"/>
                    </a:lnTo>
                    <a:lnTo>
                      <a:pt x="297" y="3791"/>
                    </a:lnTo>
                    <a:lnTo>
                      <a:pt x="429" y="4022"/>
                    </a:lnTo>
                    <a:lnTo>
                      <a:pt x="594" y="4220"/>
                    </a:lnTo>
                    <a:lnTo>
                      <a:pt x="759" y="4384"/>
                    </a:lnTo>
                    <a:lnTo>
                      <a:pt x="924" y="4549"/>
                    </a:lnTo>
                    <a:lnTo>
                      <a:pt x="1121" y="4714"/>
                    </a:lnTo>
                    <a:lnTo>
                      <a:pt x="1352" y="4846"/>
                    </a:lnTo>
                    <a:lnTo>
                      <a:pt x="1583" y="4945"/>
                    </a:lnTo>
                    <a:lnTo>
                      <a:pt x="1814" y="5043"/>
                    </a:lnTo>
                    <a:lnTo>
                      <a:pt x="2044" y="5109"/>
                    </a:lnTo>
                    <a:lnTo>
                      <a:pt x="2308" y="5142"/>
                    </a:lnTo>
                    <a:lnTo>
                      <a:pt x="2572" y="5142"/>
                    </a:lnTo>
                    <a:lnTo>
                      <a:pt x="2572" y="5142"/>
                    </a:lnTo>
                    <a:close/>
                  </a:path>
                </a:pathLst>
              </a:custGeom>
              <a:solidFill>
                <a:srgbClr val="C5DCB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531" name="Google Shape;4531;p44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30">
  <p:cSld name="TITLE_1_1_27">
    <p:spTree>
      <p:nvGrpSpPr>
        <p:cNvPr id="1" name="Shape 4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33" name="Google Shape;4533;p45"/>
          <p:cNvGrpSpPr/>
          <p:nvPr/>
        </p:nvGrpSpPr>
        <p:grpSpPr>
          <a:xfrm>
            <a:off x="250" y="10132"/>
            <a:ext cx="9144000" cy="5188160"/>
            <a:chOff x="250" y="10132"/>
            <a:chExt cx="9144000" cy="5188160"/>
          </a:xfrm>
        </p:grpSpPr>
        <p:grpSp>
          <p:nvGrpSpPr>
            <p:cNvPr id="4534" name="Google Shape;4534;p45"/>
            <p:cNvGrpSpPr/>
            <p:nvPr/>
          </p:nvGrpSpPr>
          <p:grpSpPr>
            <a:xfrm>
              <a:off x="250" y="10132"/>
              <a:ext cx="9144000" cy="5188160"/>
              <a:chOff x="238125" y="830875"/>
              <a:chExt cx="7143750" cy="4053250"/>
            </a:xfrm>
          </p:grpSpPr>
          <p:sp>
            <p:nvSpPr>
              <p:cNvPr id="4535" name="Google Shape;4535;p45"/>
              <p:cNvSpPr/>
              <p:nvPr/>
            </p:nvSpPr>
            <p:spPr>
              <a:xfrm>
                <a:off x="238125" y="3336075"/>
                <a:ext cx="7143750" cy="1548050"/>
              </a:xfrm>
              <a:custGeom>
                <a:avLst/>
                <a:gdLst/>
                <a:ahLst/>
                <a:cxnLst/>
                <a:rect l="l" t="t" r="r" b="b"/>
                <a:pathLst>
                  <a:path w="285750" h="61922" extrusionOk="0">
                    <a:moveTo>
                      <a:pt x="0" y="1"/>
                    </a:moveTo>
                    <a:lnTo>
                      <a:pt x="0" y="61922"/>
                    </a:lnTo>
                    <a:lnTo>
                      <a:pt x="285750" y="61922"/>
                    </a:lnTo>
                    <a:lnTo>
                      <a:pt x="285750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6" name="Google Shape;4536;p45"/>
              <p:cNvSpPr/>
              <p:nvPr/>
            </p:nvSpPr>
            <p:spPr>
              <a:xfrm>
                <a:off x="303050" y="830875"/>
                <a:ext cx="431300" cy="2535850"/>
              </a:xfrm>
              <a:custGeom>
                <a:avLst/>
                <a:gdLst/>
                <a:ahLst/>
                <a:cxnLst/>
                <a:rect l="l" t="t" r="r" b="b"/>
                <a:pathLst>
                  <a:path w="17252" h="101434" extrusionOk="0">
                    <a:moveTo>
                      <a:pt x="0" y="0"/>
                    </a:moveTo>
                    <a:lnTo>
                      <a:pt x="8533" y="101433"/>
                    </a:lnTo>
                    <a:lnTo>
                      <a:pt x="17252" y="101248"/>
                    </a:lnTo>
                    <a:lnTo>
                      <a:pt x="8422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7" name="Google Shape;4537;p45"/>
              <p:cNvSpPr/>
              <p:nvPr/>
            </p:nvSpPr>
            <p:spPr>
              <a:xfrm>
                <a:off x="284500" y="830875"/>
                <a:ext cx="430375" cy="2535850"/>
              </a:xfrm>
              <a:custGeom>
                <a:avLst/>
                <a:gdLst/>
                <a:ahLst/>
                <a:cxnLst/>
                <a:rect l="l" t="t" r="r" b="b"/>
                <a:pathLst>
                  <a:path w="17215" h="101434" extrusionOk="0">
                    <a:moveTo>
                      <a:pt x="0" y="0"/>
                    </a:moveTo>
                    <a:lnTo>
                      <a:pt x="8533" y="101433"/>
                    </a:lnTo>
                    <a:lnTo>
                      <a:pt x="17215" y="101248"/>
                    </a:lnTo>
                    <a:lnTo>
                      <a:pt x="838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8" name="Google Shape;4538;p45"/>
              <p:cNvSpPr/>
              <p:nvPr/>
            </p:nvSpPr>
            <p:spPr>
              <a:xfrm>
                <a:off x="6835550" y="830875"/>
                <a:ext cx="430400" cy="2535850"/>
              </a:xfrm>
              <a:custGeom>
                <a:avLst/>
                <a:gdLst/>
                <a:ahLst/>
                <a:cxnLst/>
                <a:rect l="l" t="t" r="r" b="b"/>
                <a:pathLst>
                  <a:path w="17216" h="101434" extrusionOk="0">
                    <a:moveTo>
                      <a:pt x="8794" y="0"/>
                    </a:moveTo>
                    <a:lnTo>
                      <a:pt x="1" y="101248"/>
                    </a:lnTo>
                    <a:lnTo>
                      <a:pt x="8682" y="101433"/>
                    </a:lnTo>
                    <a:lnTo>
                      <a:pt x="17215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39" name="Google Shape;4539;p45"/>
              <p:cNvSpPr/>
              <p:nvPr/>
            </p:nvSpPr>
            <p:spPr>
              <a:xfrm>
                <a:off x="6854100" y="830875"/>
                <a:ext cx="430400" cy="2535850"/>
              </a:xfrm>
              <a:custGeom>
                <a:avLst/>
                <a:gdLst/>
                <a:ahLst/>
                <a:cxnLst/>
                <a:rect l="l" t="t" r="r" b="b"/>
                <a:pathLst>
                  <a:path w="17216" h="101434" extrusionOk="0">
                    <a:moveTo>
                      <a:pt x="8831" y="0"/>
                    </a:moveTo>
                    <a:lnTo>
                      <a:pt x="1" y="101248"/>
                    </a:lnTo>
                    <a:lnTo>
                      <a:pt x="8682" y="101433"/>
                    </a:lnTo>
                    <a:lnTo>
                      <a:pt x="1721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0" name="Google Shape;4540;p45"/>
              <p:cNvSpPr/>
              <p:nvPr/>
            </p:nvSpPr>
            <p:spPr>
              <a:xfrm>
                <a:off x="748250" y="2453100"/>
                <a:ext cx="5968600" cy="1144575"/>
              </a:xfrm>
              <a:custGeom>
                <a:avLst/>
                <a:gdLst/>
                <a:ahLst/>
                <a:cxnLst/>
                <a:rect l="l" t="t" r="r" b="b"/>
                <a:pathLst>
                  <a:path w="238744" h="45783" extrusionOk="0">
                    <a:moveTo>
                      <a:pt x="0" y="0"/>
                    </a:moveTo>
                    <a:lnTo>
                      <a:pt x="12800" y="45782"/>
                    </a:lnTo>
                    <a:lnTo>
                      <a:pt x="230285" y="45782"/>
                    </a:lnTo>
                    <a:lnTo>
                      <a:pt x="238744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1" name="Google Shape;4541;p45"/>
              <p:cNvSpPr/>
              <p:nvPr/>
            </p:nvSpPr>
            <p:spPr>
              <a:xfrm>
                <a:off x="748250" y="1725925"/>
                <a:ext cx="5968600" cy="727200"/>
              </a:xfrm>
              <a:custGeom>
                <a:avLst/>
                <a:gdLst/>
                <a:ahLst/>
                <a:cxnLst/>
                <a:rect l="l" t="t" r="r" b="b"/>
                <a:pathLst>
                  <a:path w="238744" h="29088" extrusionOk="0">
                    <a:moveTo>
                      <a:pt x="23374" y="0"/>
                    </a:moveTo>
                    <a:lnTo>
                      <a:pt x="0" y="29087"/>
                    </a:lnTo>
                    <a:lnTo>
                      <a:pt x="238744" y="29087"/>
                    </a:lnTo>
                    <a:lnTo>
                      <a:pt x="220193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2" name="Google Shape;4542;p45"/>
              <p:cNvSpPr/>
              <p:nvPr/>
            </p:nvSpPr>
            <p:spPr>
              <a:xfrm>
                <a:off x="890150" y="2583875"/>
                <a:ext cx="5707050" cy="900650"/>
              </a:xfrm>
              <a:custGeom>
                <a:avLst/>
                <a:gdLst/>
                <a:ahLst/>
                <a:cxnLst/>
                <a:rect l="l" t="t" r="r" b="b"/>
                <a:pathLst>
                  <a:path w="228282" h="36026" fill="none" extrusionOk="0">
                    <a:moveTo>
                      <a:pt x="12355" y="36025"/>
                    </a:moveTo>
                    <a:lnTo>
                      <a:pt x="1" y="0"/>
                    </a:lnTo>
                    <a:lnTo>
                      <a:pt x="228282" y="0"/>
                    </a:lnTo>
                    <a:lnTo>
                      <a:pt x="220268" y="36025"/>
                    </a:lnTo>
                    <a:lnTo>
                      <a:pt x="12355" y="36025"/>
                    </a:lnTo>
                    <a:close/>
                  </a:path>
                </a:pathLst>
              </a:custGeom>
              <a:noFill/>
              <a:ln w="11125" cap="rnd" cmpd="sng">
                <a:solidFill>
                  <a:srgbClr val="BAC2B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3" name="Google Shape;4543;p45"/>
              <p:cNvSpPr/>
              <p:nvPr/>
            </p:nvSpPr>
            <p:spPr>
              <a:xfrm>
                <a:off x="952300" y="1814025"/>
                <a:ext cx="839425" cy="587150"/>
              </a:xfrm>
              <a:custGeom>
                <a:avLst/>
                <a:gdLst/>
                <a:ahLst/>
                <a:cxnLst/>
                <a:rect l="l" t="t" r="r" b="b"/>
                <a:pathLst>
                  <a:path w="33577" h="23486" extrusionOk="0">
                    <a:moveTo>
                      <a:pt x="15731" y="1"/>
                    </a:moveTo>
                    <a:lnTo>
                      <a:pt x="1" y="22632"/>
                    </a:lnTo>
                    <a:lnTo>
                      <a:pt x="30609" y="23485"/>
                    </a:lnTo>
                    <a:lnTo>
                      <a:pt x="33577" y="260"/>
                    </a:lnTo>
                    <a:lnTo>
                      <a:pt x="15731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4" name="Google Shape;4544;p45"/>
              <p:cNvSpPr/>
              <p:nvPr/>
            </p:nvSpPr>
            <p:spPr>
              <a:xfrm>
                <a:off x="1075650" y="1836300"/>
                <a:ext cx="684550" cy="530550"/>
              </a:xfrm>
              <a:custGeom>
                <a:avLst/>
                <a:gdLst/>
                <a:ahLst/>
                <a:cxnLst/>
                <a:rect l="l" t="t" r="r" b="b"/>
                <a:pathLst>
                  <a:path w="27382" h="21222" extrusionOk="0">
                    <a:moveTo>
                      <a:pt x="12652" y="0"/>
                    </a:moveTo>
                    <a:lnTo>
                      <a:pt x="1" y="20702"/>
                    </a:lnTo>
                    <a:lnTo>
                      <a:pt x="23968" y="21222"/>
                    </a:lnTo>
                    <a:lnTo>
                      <a:pt x="27381" y="37"/>
                    </a:lnTo>
                    <a:lnTo>
                      <a:pt x="12652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5" name="Google Shape;4545;p45"/>
              <p:cNvSpPr/>
              <p:nvPr/>
            </p:nvSpPr>
            <p:spPr>
              <a:xfrm>
                <a:off x="1179550" y="1848350"/>
                <a:ext cx="307950" cy="476775"/>
              </a:xfrm>
              <a:custGeom>
                <a:avLst/>
                <a:gdLst/>
                <a:ahLst/>
                <a:cxnLst/>
                <a:rect l="l" t="t" r="r" b="b"/>
                <a:pathLst>
                  <a:path w="12318" h="19071" extrusionOk="0">
                    <a:moveTo>
                      <a:pt x="9980" y="0"/>
                    </a:moveTo>
                    <a:lnTo>
                      <a:pt x="0" y="19070"/>
                    </a:lnTo>
                    <a:lnTo>
                      <a:pt x="2968" y="19033"/>
                    </a:lnTo>
                    <a:lnTo>
                      <a:pt x="12318" y="38"/>
                    </a:lnTo>
                    <a:lnTo>
                      <a:pt x="9980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6" name="Google Shape;4546;p45"/>
              <p:cNvSpPr/>
              <p:nvPr/>
            </p:nvSpPr>
            <p:spPr>
              <a:xfrm>
                <a:off x="1199025" y="1852050"/>
                <a:ext cx="286625" cy="474925"/>
              </a:xfrm>
              <a:custGeom>
                <a:avLst/>
                <a:gdLst/>
                <a:ahLst/>
                <a:cxnLst/>
                <a:rect l="l" t="t" r="r" b="b"/>
                <a:pathLst>
                  <a:path w="11465" h="18997" extrusionOk="0">
                    <a:moveTo>
                      <a:pt x="9647" y="1"/>
                    </a:moveTo>
                    <a:lnTo>
                      <a:pt x="0" y="18996"/>
                    </a:lnTo>
                    <a:lnTo>
                      <a:pt x="2375" y="18922"/>
                    </a:lnTo>
                    <a:lnTo>
                      <a:pt x="11465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7" name="Google Shape;4547;p45"/>
              <p:cNvSpPr/>
              <p:nvPr/>
            </p:nvSpPr>
            <p:spPr>
              <a:xfrm>
                <a:off x="1362275" y="1868750"/>
                <a:ext cx="140075" cy="25075"/>
              </a:xfrm>
              <a:custGeom>
                <a:avLst/>
                <a:gdLst/>
                <a:ahLst/>
                <a:cxnLst/>
                <a:rect l="l" t="t" r="r" b="b"/>
                <a:pathLst>
                  <a:path w="5603" h="1003" extrusionOk="0">
                    <a:moveTo>
                      <a:pt x="742" y="1"/>
                    </a:moveTo>
                    <a:lnTo>
                      <a:pt x="0" y="891"/>
                    </a:lnTo>
                    <a:lnTo>
                      <a:pt x="5306" y="1002"/>
                    </a:lnTo>
                    <a:lnTo>
                      <a:pt x="5602" y="223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8" name="Google Shape;4548;p45"/>
              <p:cNvSpPr/>
              <p:nvPr/>
            </p:nvSpPr>
            <p:spPr>
              <a:xfrm>
                <a:off x="1362275" y="1891025"/>
                <a:ext cx="137300" cy="15775"/>
              </a:xfrm>
              <a:custGeom>
                <a:avLst/>
                <a:gdLst/>
                <a:ahLst/>
                <a:cxnLst/>
                <a:rect l="l" t="t" r="r" b="b"/>
                <a:pathLst>
                  <a:path w="5492" h="631" extrusionOk="0">
                    <a:moveTo>
                      <a:pt x="0" y="0"/>
                    </a:moveTo>
                    <a:lnTo>
                      <a:pt x="0" y="408"/>
                    </a:lnTo>
                    <a:lnTo>
                      <a:pt x="5491" y="631"/>
                    </a:lnTo>
                    <a:lnTo>
                      <a:pt x="5306" y="111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49" name="Google Shape;4549;p45"/>
              <p:cNvSpPr/>
              <p:nvPr/>
            </p:nvSpPr>
            <p:spPr>
              <a:xfrm>
                <a:off x="1494900" y="1874325"/>
                <a:ext cx="16725" cy="3247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299" extrusionOk="0">
                    <a:moveTo>
                      <a:pt x="297" y="0"/>
                    </a:moveTo>
                    <a:lnTo>
                      <a:pt x="1" y="779"/>
                    </a:lnTo>
                    <a:lnTo>
                      <a:pt x="186" y="1299"/>
                    </a:lnTo>
                    <a:lnTo>
                      <a:pt x="668" y="742"/>
                    </a:lnTo>
                    <a:lnTo>
                      <a:pt x="297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0" name="Google Shape;4550;p45"/>
              <p:cNvSpPr/>
              <p:nvPr/>
            </p:nvSpPr>
            <p:spPr>
              <a:xfrm>
                <a:off x="1378950" y="1857625"/>
                <a:ext cx="229125" cy="478625"/>
              </a:xfrm>
              <a:custGeom>
                <a:avLst/>
                <a:gdLst/>
                <a:ahLst/>
                <a:cxnLst/>
                <a:rect l="l" t="t" r="r" b="b"/>
                <a:pathLst>
                  <a:path w="9165" h="19145" extrusionOk="0">
                    <a:moveTo>
                      <a:pt x="6902" y="0"/>
                    </a:moveTo>
                    <a:lnTo>
                      <a:pt x="1" y="19144"/>
                    </a:lnTo>
                    <a:lnTo>
                      <a:pt x="2895" y="19144"/>
                    </a:lnTo>
                    <a:lnTo>
                      <a:pt x="9165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1" name="Google Shape;4551;p45"/>
              <p:cNvSpPr/>
              <p:nvPr/>
            </p:nvSpPr>
            <p:spPr>
              <a:xfrm>
                <a:off x="1398450" y="1860400"/>
                <a:ext cx="208700" cy="478625"/>
              </a:xfrm>
              <a:custGeom>
                <a:avLst/>
                <a:gdLst/>
                <a:ahLst/>
                <a:cxnLst/>
                <a:rect l="l" t="t" r="r" b="b"/>
                <a:pathLst>
                  <a:path w="8348" h="19145" extrusionOk="0">
                    <a:moveTo>
                      <a:pt x="8348" y="1"/>
                    </a:moveTo>
                    <a:lnTo>
                      <a:pt x="6567" y="38"/>
                    </a:lnTo>
                    <a:lnTo>
                      <a:pt x="0" y="19145"/>
                    </a:lnTo>
                    <a:lnTo>
                      <a:pt x="2300" y="19033"/>
                    </a:lnTo>
                    <a:lnTo>
                      <a:pt x="8348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2" name="Google Shape;4552;p45"/>
              <p:cNvSpPr/>
              <p:nvPr/>
            </p:nvSpPr>
            <p:spPr>
              <a:xfrm>
                <a:off x="1454100" y="1942950"/>
                <a:ext cx="148425" cy="27850"/>
              </a:xfrm>
              <a:custGeom>
                <a:avLst/>
                <a:gdLst/>
                <a:ahLst/>
                <a:cxnLst/>
                <a:rect l="l" t="t" r="r" b="b"/>
                <a:pathLst>
                  <a:path w="5937" h="1114" extrusionOk="0">
                    <a:moveTo>
                      <a:pt x="742" y="1"/>
                    </a:moveTo>
                    <a:lnTo>
                      <a:pt x="0" y="1002"/>
                    </a:lnTo>
                    <a:lnTo>
                      <a:pt x="5714" y="1114"/>
                    </a:lnTo>
                    <a:lnTo>
                      <a:pt x="5936" y="186"/>
                    </a:lnTo>
                    <a:lnTo>
                      <a:pt x="742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3" name="Google Shape;4553;p45"/>
              <p:cNvSpPr/>
              <p:nvPr/>
            </p:nvSpPr>
            <p:spPr>
              <a:xfrm>
                <a:off x="1454100" y="1968000"/>
                <a:ext cx="149350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5974" h="706" extrusionOk="0">
                    <a:moveTo>
                      <a:pt x="0" y="0"/>
                    </a:moveTo>
                    <a:lnTo>
                      <a:pt x="111" y="520"/>
                    </a:lnTo>
                    <a:lnTo>
                      <a:pt x="5973" y="705"/>
                    </a:lnTo>
                    <a:lnTo>
                      <a:pt x="5714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4" name="Google Shape;4554;p45"/>
              <p:cNvSpPr/>
              <p:nvPr/>
            </p:nvSpPr>
            <p:spPr>
              <a:xfrm>
                <a:off x="1596925" y="1947600"/>
                <a:ext cx="17650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706" h="1522" extrusionOk="0">
                    <a:moveTo>
                      <a:pt x="223" y="0"/>
                    </a:moveTo>
                    <a:lnTo>
                      <a:pt x="1" y="928"/>
                    </a:lnTo>
                    <a:lnTo>
                      <a:pt x="260" y="1521"/>
                    </a:lnTo>
                    <a:lnTo>
                      <a:pt x="706" y="854"/>
                    </a:lnTo>
                    <a:lnTo>
                      <a:pt x="22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5" name="Google Shape;4555;p45"/>
              <p:cNvSpPr/>
              <p:nvPr/>
            </p:nvSpPr>
            <p:spPr>
              <a:xfrm>
                <a:off x="1570025" y="1863200"/>
                <a:ext cx="154000" cy="477675"/>
              </a:xfrm>
              <a:custGeom>
                <a:avLst/>
                <a:gdLst/>
                <a:ahLst/>
                <a:cxnLst/>
                <a:rect l="l" t="t" r="r" b="b"/>
                <a:pathLst>
                  <a:path w="6160" h="19107" extrusionOk="0">
                    <a:moveTo>
                      <a:pt x="3933" y="0"/>
                    </a:moveTo>
                    <a:lnTo>
                      <a:pt x="1" y="19107"/>
                    </a:lnTo>
                    <a:lnTo>
                      <a:pt x="2820" y="19070"/>
                    </a:lnTo>
                    <a:lnTo>
                      <a:pt x="6159" y="37"/>
                    </a:lnTo>
                    <a:lnTo>
                      <a:pt x="393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6" name="Google Shape;4556;p45"/>
              <p:cNvSpPr/>
              <p:nvPr/>
            </p:nvSpPr>
            <p:spPr>
              <a:xfrm>
                <a:off x="1588575" y="1866900"/>
                <a:ext cx="134525" cy="475850"/>
              </a:xfrm>
              <a:custGeom>
                <a:avLst/>
                <a:gdLst/>
                <a:ahLst/>
                <a:cxnLst/>
                <a:rect l="l" t="t" r="r" b="b"/>
                <a:pathLst>
                  <a:path w="5381" h="19034" extrusionOk="0">
                    <a:moveTo>
                      <a:pt x="5380" y="0"/>
                    </a:moveTo>
                    <a:lnTo>
                      <a:pt x="3637" y="38"/>
                    </a:lnTo>
                    <a:lnTo>
                      <a:pt x="1" y="19033"/>
                    </a:lnTo>
                    <a:lnTo>
                      <a:pt x="2227" y="18959"/>
                    </a:lnTo>
                    <a:lnTo>
                      <a:pt x="5380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7" name="Google Shape;4557;p45"/>
              <p:cNvSpPr/>
              <p:nvPr/>
            </p:nvSpPr>
            <p:spPr>
              <a:xfrm>
                <a:off x="1557975" y="2062600"/>
                <a:ext cx="143775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5751" h="1226" extrusionOk="0">
                    <a:moveTo>
                      <a:pt x="594" y="1"/>
                    </a:moveTo>
                    <a:lnTo>
                      <a:pt x="0" y="1188"/>
                    </a:lnTo>
                    <a:lnTo>
                      <a:pt x="5640" y="1225"/>
                    </a:lnTo>
                    <a:lnTo>
                      <a:pt x="5751" y="186"/>
                    </a:lnTo>
                    <a:lnTo>
                      <a:pt x="594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8" name="Google Shape;4558;p45"/>
              <p:cNvSpPr/>
              <p:nvPr/>
            </p:nvSpPr>
            <p:spPr>
              <a:xfrm>
                <a:off x="1557975" y="2092275"/>
                <a:ext cx="148425" cy="17650"/>
              </a:xfrm>
              <a:custGeom>
                <a:avLst/>
                <a:gdLst/>
                <a:ahLst/>
                <a:cxnLst/>
                <a:rect l="l" t="t" r="r" b="b"/>
                <a:pathLst>
                  <a:path w="5937" h="706" extrusionOk="0">
                    <a:moveTo>
                      <a:pt x="0" y="1"/>
                    </a:moveTo>
                    <a:lnTo>
                      <a:pt x="149" y="557"/>
                    </a:lnTo>
                    <a:lnTo>
                      <a:pt x="5936" y="706"/>
                    </a:lnTo>
                    <a:lnTo>
                      <a:pt x="5640" y="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59" name="Google Shape;4559;p45"/>
              <p:cNvSpPr/>
              <p:nvPr/>
            </p:nvSpPr>
            <p:spPr>
              <a:xfrm>
                <a:off x="1698950" y="2067250"/>
                <a:ext cx="1672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669" h="1707" extrusionOk="0">
                    <a:moveTo>
                      <a:pt x="112" y="0"/>
                    </a:moveTo>
                    <a:lnTo>
                      <a:pt x="1" y="1039"/>
                    </a:lnTo>
                    <a:lnTo>
                      <a:pt x="297" y="1707"/>
                    </a:lnTo>
                    <a:lnTo>
                      <a:pt x="669" y="965"/>
                    </a:lnTo>
                    <a:lnTo>
                      <a:pt x="112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0" name="Google Shape;4560;p45"/>
              <p:cNvSpPr/>
              <p:nvPr/>
            </p:nvSpPr>
            <p:spPr>
              <a:xfrm>
                <a:off x="1607125" y="3301775"/>
                <a:ext cx="1514675" cy="636300"/>
              </a:xfrm>
              <a:custGeom>
                <a:avLst/>
                <a:gdLst/>
                <a:ahLst/>
                <a:cxnLst/>
                <a:rect l="l" t="t" r="r" b="b"/>
                <a:pathLst>
                  <a:path w="60587" h="25452" extrusionOk="0">
                    <a:moveTo>
                      <a:pt x="60289" y="0"/>
                    </a:moveTo>
                    <a:lnTo>
                      <a:pt x="20035" y="5343"/>
                    </a:lnTo>
                    <a:lnTo>
                      <a:pt x="19590" y="5343"/>
                    </a:lnTo>
                    <a:lnTo>
                      <a:pt x="19108" y="5417"/>
                    </a:lnTo>
                    <a:lnTo>
                      <a:pt x="18662" y="5454"/>
                    </a:lnTo>
                    <a:lnTo>
                      <a:pt x="18180" y="5565"/>
                    </a:lnTo>
                    <a:lnTo>
                      <a:pt x="17735" y="5677"/>
                    </a:lnTo>
                    <a:lnTo>
                      <a:pt x="17290" y="5825"/>
                    </a:lnTo>
                    <a:lnTo>
                      <a:pt x="16844" y="5973"/>
                    </a:lnTo>
                    <a:lnTo>
                      <a:pt x="16436" y="6159"/>
                    </a:lnTo>
                    <a:lnTo>
                      <a:pt x="16028" y="6382"/>
                    </a:lnTo>
                    <a:lnTo>
                      <a:pt x="15620" y="6604"/>
                    </a:lnTo>
                    <a:lnTo>
                      <a:pt x="15249" y="6864"/>
                    </a:lnTo>
                    <a:lnTo>
                      <a:pt x="14878" y="7161"/>
                    </a:lnTo>
                    <a:lnTo>
                      <a:pt x="14507" y="7457"/>
                    </a:lnTo>
                    <a:lnTo>
                      <a:pt x="14173" y="7791"/>
                    </a:lnTo>
                    <a:lnTo>
                      <a:pt x="13839" y="8125"/>
                    </a:lnTo>
                    <a:lnTo>
                      <a:pt x="13542" y="8496"/>
                    </a:lnTo>
                    <a:lnTo>
                      <a:pt x="1" y="25451"/>
                    </a:lnTo>
                    <a:lnTo>
                      <a:pt x="49716" y="25451"/>
                    </a:lnTo>
                    <a:lnTo>
                      <a:pt x="57804" y="11613"/>
                    </a:lnTo>
                    <a:lnTo>
                      <a:pt x="58472" y="10537"/>
                    </a:lnTo>
                    <a:lnTo>
                      <a:pt x="59102" y="9424"/>
                    </a:lnTo>
                    <a:lnTo>
                      <a:pt x="59399" y="8867"/>
                    </a:lnTo>
                    <a:lnTo>
                      <a:pt x="59659" y="8274"/>
                    </a:lnTo>
                    <a:lnTo>
                      <a:pt x="59881" y="7643"/>
                    </a:lnTo>
                    <a:lnTo>
                      <a:pt x="60104" y="6975"/>
                    </a:lnTo>
                    <a:lnTo>
                      <a:pt x="60289" y="6270"/>
                    </a:lnTo>
                    <a:lnTo>
                      <a:pt x="60401" y="5565"/>
                    </a:lnTo>
                    <a:lnTo>
                      <a:pt x="60512" y="4786"/>
                    </a:lnTo>
                    <a:lnTo>
                      <a:pt x="60586" y="3933"/>
                    </a:lnTo>
                    <a:lnTo>
                      <a:pt x="60586" y="3042"/>
                    </a:lnTo>
                    <a:lnTo>
                      <a:pt x="60549" y="2115"/>
                    </a:lnTo>
                    <a:lnTo>
                      <a:pt x="60438" y="1076"/>
                    </a:lnTo>
                    <a:lnTo>
                      <a:pt x="60289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1" name="Google Shape;4561;p45"/>
              <p:cNvSpPr/>
              <p:nvPr/>
            </p:nvSpPr>
            <p:spPr>
              <a:xfrm>
                <a:off x="1607125" y="3226650"/>
                <a:ext cx="1507250" cy="501800"/>
              </a:xfrm>
              <a:custGeom>
                <a:avLst/>
                <a:gdLst/>
                <a:ahLst/>
                <a:cxnLst/>
                <a:rect l="l" t="t" r="r" b="b"/>
                <a:pathLst>
                  <a:path w="60290" h="20072" extrusionOk="0">
                    <a:moveTo>
                      <a:pt x="19590" y="0"/>
                    </a:moveTo>
                    <a:lnTo>
                      <a:pt x="19108" y="37"/>
                    </a:lnTo>
                    <a:lnTo>
                      <a:pt x="18662" y="111"/>
                    </a:lnTo>
                    <a:lnTo>
                      <a:pt x="18180" y="186"/>
                    </a:lnTo>
                    <a:lnTo>
                      <a:pt x="17735" y="334"/>
                    </a:lnTo>
                    <a:lnTo>
                      <a:pt x="17290" y="445"/>
                    </a:lnTo>
                    <a:lnTo>
                      <a:pt x="16844" y="631"/>
                    </a:lnTo>
                    <a:lnTo>
                      <a:pt x="16436" y="816"/>
                    </a:lnTo>
                    <a:lnTo>
                      <a:pt x="16028" y="1039"/>
                    </a:lnTo>
                    <a:lnTo>
                      <a:pt x="15620" y="1262"/>
                    </a:lnTo>
                    <a:lnTo>
                      <a:pt x="15249" y="1521"/>
                    </a:lnTo>
                    <a:lnTo>
                      <a:pt x="14878" y="1781"/>
                    </a:lnTo>
                    <a:lnTo>
                      <a:pt x="14507" y="2115"/>
                    </a:lnTo>
                    <a:lnTo>
                      <a:pt x="14173" y="2412"/>
                    </a:lnTo>
                    <a:lnTo>
                      <a:pt x="13839" y="2746"/>
                    </a:lnTo>
                    <a:lnTo>
                      <a:pt x="13542" y="3117"/>
                    </a:lnTo>
                    <a:lnTo>
                      <a:pt x="1" y="20072"/>
                    </a:lnTo>
                    <a:lnTo>
                      <a:pt x="49716" y="20072"/>
                    </a:lnTo>
                    <a:lnTo>
                      <a:pt x="59770" y="4749"/>
                    </a:lnTo>
                    <a:lnTo>
                      <a:pt x="59993" y="4378"/>
                    </a:lnTo>
                    <a:lnTo>
                      <a:pt x="60141" y="3970"/>
                    </a:lnTo>
                    <a:lnTo>
                      <a:pt x="60252" y="3562"/>
                    </a:lnTo>
                    <a:lnTo>
                      <a:pt x="60289" y="3154"/>
                    </a:lnTo>
                    <a:lnTo>
                      <a:pt x="60289" y="2746"/>
                    </a:lnTo>
                    <a:lnTo>
                      <a:pt x="60215" y="2337"/>
                    </a:lnTo>
                    <a:lnTo>
                      <a:pt x="60067" y="1966"/>
                    </a:lnTo>
                    <a:lnTo>
                      <a:pt x="59918" y="1595"/>
                    </a:lnTo>
                    <a:lnTo>
                      <a:pt x="59696" y="1262"/>
                    </a:lnTo>
                    <a:lnTo>
                      <a:pt x="59436" y="965"/>
                    </a:lnTo>
                    <a:lnTo>
                      <a:pt x="59176" y="668"/>
                    </a:lnTo>
                    <a:lnTo>
                      <a:pt x="58843" y="445"/>
                    </a:lnTo>
                    <a:lnTo>
                      <a:pt x="58472" y="260"/>
                    </a:lnTo>
                    <a:lnTo>
                      <a:pt x="58063" y="111"/>
                    </a:lnTo>
                    <a:lnTo>
                      <a:pt x="57655" y="37"/>
                    </a:lnTo>
                    <a:lnTo>
                      <a:pt x="57210" y="0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2" name="Google Shape;4562;p45"/>
              <p:cNvSpPr/>
              <p:nvPr/>
            </p:nvSpPr>
            <p:spPr>
              <a:xfrm>
                <a:off x="1485625" y="2323250"/>
                <a:ext cx="1514675" cy="1614825"/>
              </a:xfrm>
              <a:custGeom>
                <a:avLst/>
                <a:gdLst/>
                <a:ahLst/>
                <a:cxnLst/>
                <a:rect l="l" t="t" r="r" b="b"/>
                <a:pathLst>
                  <a:path w="60587" h="64593" extrusionOk="0">
                    <a:moveTo>
                      <a:pt x="6419" y="0"/>
                    </a:moveTo>
                    <a:lnTo>
                      <a:pt x="6048" y="37"/>
                    </a:lnTo>
                    <a:lnTo>
                      <a:pt x="5677" y="111"/>
                    </a:lnTo>
                    <a:lnTo>
                      <a:pt x="5343" y="186"/>
                    </a:lnTo>
                    <a:lnTo>
                      <a:pt x="4638" y="408"/>
                    </a:lnTo>
                    <a:lnTo>
                      <a:pt x="3970" y="705"/>
                    </a:lnTo>
                    <a:lnTo>
                      <a:pt x="3377" y="1076"/>
                    </a:lnTo>
                    <a:lnTo>
                      <a:pt x="2783" y="1521"/>
                    </a:lnTo>
                    <a:lnTo>
                      <a:pt x="2264" y="2003"/>
                    </a:lnTo>
                    <a:lnTo>
                      <a:pt x="1744" y="2560"/>
                    </a:lnTo>
                    <a:lnTo>
                      <a:pt x="1336" y="3191"/>
                    </a:lnTo>
                    <a:lnTo>
                      <a:pt x="928" y="3858"/>
                    </a:lnTo>
                    <a:lnTo>
                      <a:pt x="631" y="4563"/>
                    </a:lnTo>
                    <a:lnTo>
                      <a:pt x="372" y="5305"/>
                    </a:lnTo>
                    <a:lnTo>
                      <a:pt x="149" y="6085"/>
                    </a:lnTo>
                    <a:lnTo>
                      <a:pt x="38" y="6901"/>
                    </a:lnTo>
                    <a:lnTo>
                      <a:pt x="1" y="7717"/>
                    </a:lnTo>
                    <a:lnTo>
                      <a:pt x="38" y="8570"/>
                    </a:lnTo>
                    <a:lnTo>
                      <a:pt x="4861" y="64592"/>
                    </a:lnTo>
                    <a:lnTo>
                      <a:pt x="54576" y="64592"/>
                    </a:lnTo>
                    <a:lnTo>
                      <a:pt x="60549" y="8756"/>
                    </a:lnTo>
                    <a:lnTo>
                      <a:pt x="60586" y="7902"/>
                    </a:lnTo>
                    <a:lnTo>
                      <a:pt x="60549" y="7049"/>
                    </a:lnTo>
                    <a:lnTo>
                      <a:pt x="60438" y="6233"/>
                    </a:lnTo>
                    <a:lnTo>
                      <a:pt x="60289" y="5454"/>
                    </a:lnTo>
                    <a:lnTo>
                      <a:pt x="60030" y="4675"/>
                    </a:lnTo>
                    <a:lnTo>
                      <a:pt x="59696" y="3933"/>
                    </a:lnTo>
                    <a:lnTo>
                      <a:pt x="59325" y="3265"/>
                    </a:lnTo>
                    <a:lnTo>
                      <a:pt x="58879" y="2634"/>
                    </a:lnTo>
                    <a:lnTo>
                      <a:pt x="58397" y="2078"/>
                    </a:lnTo>
                    <a:lnTo>
                      <a:pt x="57841" y="1558"/>
                    </a:lnTo>
                    <a:lnTo>
                      <a:pt x="57284" y="1113"/>
                    </a:lnTo>
                    <a:lnTo>
                      <a:pt x="56653" y="705"/>
                    </a:lnTo>
                    <a:lnTo>
                      <a:pt x="55986" y="408"/>
                    </a:lnTo>
                    <a:lnTo>
                      <a:pt x="55615" y="297"/>
                    </a:lnTo>
                    <a:lnTo>
                      <a:pt x="55281" y="186"/>
                    </a:lnTo>
                    <a:lnTo>
                      <a:pt x="54910" y="111"/>
                    </a:lnTo>
                    <a:lnTo>
                      <a:pt x="54539" y="37"/>
                    </a:lnTo>
                    <a:lnTo>
                      <a:pt x="54168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3" name="Google Shape;4563;p45"/>
              <p:cNvSpPr/>
              <p:nvPr/>
            </p:nvSpPr>
            <p:spPr>
              <a:xfrm>
                <a:off x="1485625" y="2393725"/>
                <a:ext cx="1479425" cy="1544350"/>
              </a:xfrm>
              <a:custGeom>
                <a:avLst/>
                <a:gdLst/>
                <a:ahLst/>
                <a:cxnLst/>
                <a:rect l="l" t="t" r="r" b="b"/>
                <a:pathLst>
                  <a:path w="59177" h="61774" extrusionOk="0">
                    <a:moveTo>
                      <a:pt x="6642" y="1"/>
                    </a:moveTo>
                    <a:lnTo>
                      <a:pt x="5900" y="75"/>
                    </a:lnTo>
                    <a:lnTo>
                      <a:pt x="5195" y="186"/>
                    </a:lnTo>
                    <a:lnTo>
                      <a:pt x="4527" y="409"/>
                    </a:lnTo>
                    <a:lnTo>
                      <a:pt x="3896" y="668"/>
                    </a:lnTo>
                    <a:lnTo>
                      <a:pt x="3302" y="1039"/>
                    </a:lnTo>
                    <a:lnTo>
                      <a:pt x="2709" y="1448"/>
                    </a:lnTo>
                    <a:lnTo>
                      <a:pt x="2189" y="1930"/>
                    </a:lnTo>
                    <a:lnTo>
                      <a:pt x="1707" y="2486"/>
                    </a:lnTo>
                    <a:lnTo>
                      <a:pt x="1299" y="3043"/>
                    </a:lnTo>
                    <a:lnTo>
                      <a:pt x="928" y="3711"/>
                    </a:lnTo>
                    <a:lnTo>
                      <a:pt x="594" y="4379"/>
                    </a:lnTo>
                    <a:lnTo>
                      <a:pt x="334" y="5083"/>
                    </a:lnTo>
                    <a:lnTo>
                      <a:pt x="149" y="5825"/>
                    </a:lnTo>
                    <a:lnTo>
                      <a:pt x="38" y="6605"/>
                    </a:lnTo>
                    <a:lnTo>
                      <a:pt x="1" y="7421"/>
                    </a:lnTo>
                    <a:lnTo>
                      <a:pt x="38" y="8237"/>
                    </a:lnTo>
                    <a:lnTo>
                      <a:pt x="4749" y="61773"/>
                    </a:lnTo>
                    <a:lnTo>
                      <a:pt x="53314" y="61773"/>
                    </a:lnTo>
                    <a:lnTo>
                      <a:pt x="59139" y="8385"/>
                    </a:lnTo>
                    <a:lnTo>
                      <a:pt x="59176" y="7569"/>
                    </a:lnTo>
                    <a:lnTo>
                      <a:pt x="59176" y="6753"/>
                    </a:lnTo>
                    <a:lnTo>
                      <a:pt x="59065" y="5974"/>
                    </a:lnTo>
                    <a:lnTo>
                      <a:pt x="58879" y="5195"/>
                    </a:lnTo>
                    <a:lnTo>
                      <a:pt x="58620" y="4490"/>
                    </a:lnTo>
                    <a:lnTo>
                      <a:pt x="58323" y="3785"/>
                    </a:lnTo>
                    <a:lnTo>
                      <a:pt x="57952" y="3154"/>
                    </a:lnTo>
                    <a:lnTo>
                      <a:pt x="57544" y="2524"/>
                    </a:lnTo>
                    <a:lnTo>
                      <a:pt x="57061" y="2004"/>
                    </a:lnTo>
                    <a:lnTo>
                      <a:pt x="56505" y="1485"/>
                    </a:lnTo>
                    <a:lnTo>
                      <a:pt x="55948" y="1077"/>
                    </a:lnTo>
                    <a:lnTo>
                      <a:pt x="55318" y="706"/>
                    </a:lnTo>
                    <a:lnTo>
                      <a:pt x="54687" y="409"/>
                    </a:lnTo>
                    <a:lnTo>
                      <a:pt x="53982" y="186"/>
                    </a:lnTo>
                    <a:lnTo>
                      <a:pt x="53277" y="75"/>
                    </a:lnTo>
                    <a:lnTo>
                      <a:pt x="52906" y="38"/>
                    </a:lnTo>
                    <a:lnTo>
                      <a:pt x="52535" y="1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4" name="Google Shape;4564;p45"/>
              <p:cNvSpPr/>
              <p:nvPr/>
            </p:nvSpPr>
            <p:spPr>
              <a:xfrm>
                <a:off x="1646075" y="3728425"/>
                <a:ext cx="1093575" cy="1007300"/>
              </a:xfrm>
              <a:custGeom>
                <a:avLst/>
                <a:gdLst/>
                <a:ahLst/>
                <a:cxnLst/>
                <a:rect l="l" t="t" r="r" b="b"/>
                <a:pathLst>
                  <a:path w="43743" h="40292" extrusionOk="0">
                    <a:moveTo>
                      <a:pt x="20332" y="1"/>
                    </a:moveTo>
                    <a:lnTo>
                      <a:pt x="20332" y="22595"/>
                    </a:lnTo>
                    <a:lnTo>
                      <a:pt x="17735" y="22595"/>
                    </a:lnTo>
                    <a:lnTo>
                      <a:pt x="17735" y="28420"/>
                    </a:lnTo>
                    <a:lnTo>
                      <a:pt x="1" y="37732"/>
                    </a:lnTo>
                    <a:lnTo>
                      <a:pt x="2561" y="38251"/>
                    </a:lnTo>
                    <a:lnTo>
                      <a:pt x="5084" y="38697"/>
                    </a:lnTo>
                    <a:lnTo>
                      <a:pt x="7495" y="39068"/>
                    </a:lnTo>
                    <a:lnTo>
                      <a:pt x="9870" y="39401"/>
                    </a:lnTo>
                    <a:lnTo>
                      <a:pt x="12133" y="39661"/>
                    </a:lnTo>
                    <a:lnTo>
                      <a:pt x="14359" y="39884"/>
                    </a:lnTo>
                    <a:lnTo>
                      <a:pt x="16474" y="40032"/>
                    </a:lnTo>
                    <a:lnTo>
                      <a:pt x="18551" y="40181"/>
                    </a:lnTo>
                    <a:lnTo>
                      <a:pt x="20555" y="40255"/>
                    </a:lnTo>
                    <a:lnTo>
                      <a:pt x="22447" y="40292"/>
                    </a:lnTo>
                    <a:lnTo>
                      <a:pt x="24302" y="40292"/>
                    </a:lnTo>
                    <a:lnTo>
                      <a:pt x="26046" y="40255"/>
                    </a:lnTo>
                    <a:lnTo>
                      <a:pt x="27715" y="40218"/>
                    </a:lnTo>
                    <a:lnTo>
                      <a:pt x="29311" y="40143"/>
                    </a:lnTo>
                    <a:lnTo>
                      <a:pt x="30832" y="40032"/>
                    </a:lnTo>
                    <a:lnTo>
                      <a:pt x="32279" y="39884"/>
                    </a:lnTo>
                    <a:lnTo>
                      <a:pt x="33651" y="39772"/>
                    </a:lnTo>
                    <a:lnTo>
                      <a:pt x="34913" y="39587"/>
                    </a:lnTo>
                    <a:lnTo>
                      <a:pt x="37213" y="39253"/>
                    </a:lnTo>
                    <a:lnTo>
                      <a:pt x="39216" y="38882"/>
                    </a:lnTo>
                    <a:lnTo>
                      <a:pt x="40812" y="38548"/>
                    </a:lnTo>
                    <a:lnTo>
                      <a:pt x="42110" y="38214"/>
                    </a:lnTo>
                    <a:lnTo>
                      <a:pt x="43001" y="37992"/>
                    </a:lnTo>
                    <a:lnTo>
                      <a:pt x="43743" y="37732"/>
                    </a:lnTo>
                    <a:lnTo>
                      <a:pt x="27084" y="28420"/>
                    </a:lnTo>
                    <a:lnTo>
                      <a:pt x="27084" y="22595"/>
                    </a:lnTo>
                    <a:lnTo>
                      <a:pt x="26231" y="22595"/>
                    </a:lnTo>
                    <a:lnTo>
                      <a:pt x="2623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5" name="Google Shape;4565;p45"/>
              <p:cNvSpPr/>
              <p:nvPr/>
            </p:nvSpPr>
            <p:spPr>
              <a:xfrm>
                <a:off x="4498200" y="3301775"/>
                <a:ext cx="1514675" cy="636300"/>
              </a:xfrm>
              <a:custGeom>
                <a:avLst/>
                <a:gdLst/>
                <a:ahLst/>
                <a:cxnLst/>
                <a:rect l="l" t="t" r="r" b="b"/>
                <a:pathLst>
                  <a:path w="60587" h="25452" extrusionOk="0">
                    <a:moveTo>
                      <a:pt x="298" y="0"/>
                    </a:moveTo>
                    <a:lnTo>
                      <a:pt x="149" y="1076"/>
                    </a:lnTo>
                    <a:lnTo>
                      <a:pt x="75" y="2115"/>
                    </a:lnTo>
                    <a:lnTo>
                      <a:pt x="1" y="3042"/>
                    </a:lnTo>
                    <a:lnTo>
                      <a:pt x="38" y="3933"/>
                    </a:lnTo>
                    <a:lnTo>
                      <a:pt x="75" y="4786"/>
                    </a:lnTo>
                    <a:lnTo>
                      <a:pt x="186" y="5565"/>
                    </a:lnTo>
                    <a:lnTo>
                      <a:pt x="298" y="6270"/>
                    </a:lnTo>
                    <a:lnTo>
                      <a:pt x="483" y="6975"/>
                    </a:lnTo>
                    <a:lnTo>
                      <a:pt x="706" y="7643"/>
                    </a:lnTo>
                    <a:lnTo>
                      <a:pt x="928" y="8274"/>
                    </a:lnTo>
                    <a:lnTo>
                      <a:pt x="1188" y="8867"/>
                    </a:lnTo>
                    <a:lnTo>
                      <a:pt x="1485" y="9424"/>
                    </a:lnTo>
                    <a:lnTo>
                      <a:pt x="2116" y="10537"/>
                    </a:lnTo>
                    <a:lnTo>
                      <a:pt x="2783" y="11613"/>
                    </a:lnTo>
                    <a:lnTo>
                      <a:pt x="10908" y="25451"/>
                    </a:lnTo>
                    <a:lnTo>
                      <a:pt x="60586" y="25451"/>
                    </a:lnTo>
                    <a:lnTo>
                      <a:pt x="47045" y="8496"/>
                    </a:lnTo>
                    <a:lnTo>
                      <a:pt x="46748" y="8125"/>
                    </a:lnTo>
                    <a:lnTo>
                      <a:pt x="46414" y="7791"/>
                    </a:lnTo>
                    <a:lnTo>
                      <a:pt x="46080" y="7457"/>
                    </a:lnTo>
                    <a:lnTo>
                      <a:pt x="45746" y="7161"/>
                    </a:lnTo>
                    <a:lnTo>
                      <a:pt x="45375" y="6864"/>
                    </a:lnTo>
                    <a:lnTo>
                      <a:pt x="44967" y="6604"/>
                    </a:lnTo>
                    <a:lnTo>
                      <a:pt x="44559" y="6382"/>
                    </a:lnTo>
                    <a:lnTo>
                      <a:pt x="44151" y="6159"/>
                    </a:lnTo>
                    <a:lnTo>
                      <a:pt x="43743" y="5973"/>
                    </a:lnTo>
                    <a:lnTo>
                      <a:pt x="43297" y="5825"/>
                    </a:lnTo>
                    <a:lnTo>
                      <a:pt x="42852" y="5677"/>
                    </a:lnTo>
                    <a:lnTo>
                      <a:pt x="42407" y="5565"/>
                    </a:lnTo>
                    <a:lnTo>
                      <a:pt x="41962" y="5454"/>
                    </a:lnTo>
                    <a:lnTo>
                      <a:pt x="41479" y="5417"/>
                    </a:lnTo>
                    <a:lnTo>
                      <a:pt x="41034" y="5343"/>
                    </a:lnTo>
                    <a:lnTo>
                      <a:pt x="40552" y="5343"/>
                    </a:lnTo>
                    <a:lnTo>
                      <a:pt x="298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6" name="Google Shape;4566;p45"/>
              <p:cNvSpPr/>
              <p:nvPr/>
            </p:nvSpPr>
            <p:spPr>
              <a:xfrm>
                <a:off x="4505625" y="3226650"/>
                <a:ext cx="1507250" cy="501800"/>
              </a:xfrm>
              <a:custGeom>
                <a:avLst/>
                <a:gdLst/>
                <a:ahLst/>
                <a:cxnLst/>
                <a:rect l="l" t="t" r="r" b="b"/>
                <a:pathLst>
                  <a:path w="60290" h="20072" extrusionOk="0">
                    <a:moveTo>
                      <a:pt x="3080" y="0"/>
                    </a:moveTo>
                    <a:lnTo>
                      <a:pt x="2635" y="37"/>
                    </a:lnTo>
                    <a:lnTo>
                      <a:pt x="2227" y="111"/>
                    </a:lnTo>
                    <a:lnTo>
                      <a:pt x="1819" y="260"/>
                    </a:lnTo>
                    <a:lnTo>
                      <a:pt x="1448" y="445"/>
                    </a:lnTo>
                    <a:lnTo>
                      <a:pt x="1151" y="668"/>
                    </a:lnTo>
                    <a:lnTo>
                      <a:pt x="854" y="965"/>
                    </a:lnTo>
                    <a:lnTo>
                      <a:pt x="594" y="1262"/>
                    </a:lnTo>
                    <a:lnTo>
                      <a:pt x="372" y="1595"/>
                    </a:lnTo>
                    <a:lnTo>
                      <a:pt x="223" y="1966"/>
                    </a:lnTo>
                    <a:lnTo>
                      <a:pt x="112" y="2337"/>
                    </a:lnTo>
                    <a:lnTo>
                      <a:pt x="38" y="2746"/>
                    </a:lnTo>
                    <a:lnTo>
                      <a:pt x="1" y="3154"/>
                    </a:lnTo>
                    <a:lnTo>
                      <a:pt x="38" y="3562"/>
                    </a:lnTo>
                    <a:lnTo>
                      <a:pt x="149" y="3970"/>
                    </a:lnTo>
                    <a:lnTo>
                      <a:pt x="297" y="4378"/>
                    </a:lnTo>
                    <a:lnTo>
                      <a:pt x="520" y="4749"/>
                    </a:lnTo>
                    <a:lnTo>
                      <a:pt x="10611" y="20072"/>
                    </a:lnTo>
                    <a:lnTo>
                      <a:pt x="60289" y="20072"/>
                    </a:lnTo>
                    <a:lnTo>
                      <a:pt x="46748" y="3117"/>
                    </a:lnTo>
                    <a:lnTo>
                      <a:pt x="46451" y="2746"/>
                    </a:lnTo>
                    <a:lnTo>
                      <a:pt x="46117" y="2412"/>
                    </a:lnTo>
                    <a:lnTo>
                      <a:pt x="45783" y="2115"/>
                    </a:lnTo>
                    <a:lnTo>
                      <a:pt x="45449" y="1781"/>
                    </a:lnTo>
                    <a:lnTo>
                      <a:pt x="45078" y="1521"/>
                    </a:lnTo>
                    <a:lnTo>
                      <a:pt x="44670" y="1262"/>
                    </a:lnTo>
                    <a:lnTo>
                      <a:pt x="44262" y="1039"/>
                    </a:lnTo>
                    <a:lnTo>
                      <a:pt x="43854" y="816"/>
                    </a:lnTo>
                    <a:lnTo>
                      <a:pt x="43446" y="631"/>
                    </a:lnTo>
                    <a:lnTo>
                      <a:pt x="43000" y="445"/>
                    </a:lnTo>
                    <a:lnTo>
                      <a:pt x="42555" y="334"/>
                    </a:lnTo>
                    <a:lnTo>
                      <a:pt x="42110" y="186"/>
                    </a:lnTo>
                    <a:lnTo>
                      <a:pt x="41665" y="111"/>
                    </a:lnTo>
                    <a:lnTo>
                      <a:pt x="41182" y="37"/>
                    </a:lnTo>
                    <a:lnTo>
                      <a:pt x="40737" y="0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7" name="Google Shape;4567;p45"/>
              <p:cNvSpPr/>
              <p:nvPr/>
            </p:nvSpPr>
            <p:spPr>
              <a:xfrm>
                <a:off x="4619700" y="2323250"/>
                <a:ext cx="1514675" cy="1614825"/>
              </a:xfrm>
              <a:custGeom>
                <a:avLst/>
                <a:gdLst/>
                <a:ahLst/>
                <a:cxnLst/>
                <a:rect l="l" t="t" r="r" b="b"/>
                <a:pathLst>
                  <a:path w="60587" h="64593" extrusionOk="0">
                    <a:moveTo>
                      <a:pt x="6419" y="0"/>
                    </a:moveTo>
                    <a:lnTo>
                      <a:pt x="6048" y="37"/>
                    </a:lnTo>
                    <a:lnTo>
                      <a:pt x="5677" y="111"/>
                    </a:lnTo>
                    <a:lnTo>
                      <a:pt x="5306" y="186"/>
                    </a:lnTo>
                    <a:lnTo>
                      <a:pt x="4972" y="297"/>
                    </a:lnTo>
                    <a:lnTo>
                      <a:pt x="4601" y="408"/>
                    </a:lnTo>
                    <a:lnTo>
                      <a:pt x="3971" y="705"/>
                    </a:lnTo>
                    <a:lnTo>
                      <a:pt x="3340" y="1113"/>
                    </a:lnTo>
                    <a:lnTo>
                      <a:pt x="2746" y="1558"/>
                    </a:lnTo>
                    <a:lnTo>
                      <a:pt x="2190" y="2078"/>
                    </a:lnTo>
                    <a:lnTo>
                      <a:pt x="1708" y="2634"/>
                    </a:lnTo>
                    <a:lnTo>
                      <a:pt x="1262" y="3265"/>
                    </a:lnTo>
                    <a:lnTo>
                      <a:pt x="891" y="3933"/>
                    </a:lnTo>
                    <a:lnTo>
                      <a:pt x="557" y="4675"/>
                    </a:lnTo>
                    <a:lnTo>
                      <a:pt x="335" y="5454"/>
                    </a:lnTo>
                    <a:lnTo>
                      <a:pt x="149" y="6233"/>
                    </a:lnTo>
                    <a:lnTo>
                      <a:pt x="38" y="7049"/>
                    </a:lnTo>
                    <a:lnTo>
                      <a:pt x="1" y="7902"/>
                    </a:lnTo>
                    <a:lnTo>
                      <a:pt x="38" y="8756"/>
                    </a:lnTo>
                    <a:lnTo>
                      <a:pt x="6048" y="64592"/>
                    </a:lnTo>
                    <a:lnTo>
                      <a:pt x="55726" y="64592"/>
                    </a:lnTo>
                    <a:lnTo>
                      <a:pt x="60549" y="8570"/>
                    </a:lnTo>
                    <a:lnTo>
                      <a:pt x="60586" y="7717"/>
                    </a:lnTo>
                    <a:lnTo>
                      <a:pt x="60549" y="6901"/>
                    </a:lnTo>
                    <a:lnTo>
                      <a:pt x="60438" y="6085"/>
                    </a:lnTo>
                    <a:lnTo>
                      <a:pt x="60253" y="5305"/>
                    </a:lnTo>
                    <a:lnTo>
                      <a:pt x="59993" y="4563"/>
                    </a:lnTo>
                    <a:lnTo>
                      <a:pt x="59659" y="3858"/>
                    </a:lnTo>
                    <a:lnTo>
                      <a:pt x="59288" y="3191"/>
                    </a:lnTo>
                    <a:lnTo>
                      <a:pt x="58843" y="2560"/>
                    </a:lnTo>
                    <a:lnTo>
                      <a:pt x="58360" y="2003"/>
                    </a:lnTo>
                    <a:lnTo>
                      <a:pt x="57804" y="1521"/>
                    </a:lnTo>
                    <a:lnTo>
                      <a:pt x="57247" y="1076"/>
                    </a:lnTo>
                    <a:lnTo>
                      <a:pt x="56617" y="705"/>
                    </a:lnTo>
                    <a:lnTo>
                      <a:pt x="55949" y="408"/>
                    </a:lnTo>
                    <a:lnTo>
                      <a:pt x="55244" y="186"/>
                    </a:lnTo>
                    <a:lnTo>
                      <a:pt x="54910" y="111"/>
                    </a:lnTo>
                    <a:lnTo>
                      <a:pt x="54539" y="37"/>
                    </a:lnTo>
                    <a:lnTo>
                      <a:pt x="54168" y="0"/>
                    </a:lnTo>
                    <a:close/>
                  </a:path>
                </a:pathLst>
              </a:custGeom>
              <a:solidFill>
                <a:srgbClr val="F7DC7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8" name="Google Shape;4568;p45"/>
              <p:cNvSpPr/>
              <p:nvPr/>
            </p:nvSpPr>
            <p:spPr>
              <a:xfrm>
                <a:off x="4654950" y="2393725"/>
                <a:ext cx="1479425" cy="1544350"/>
              </a:xfrm>
              <a:custGeom>
                <a:avLst/>
                <a:gdLst/>
                <a:ahLst/>
                <a:cxnLst/>
                <a:rect l="l" t="t" r="r" b="b"/>
                <a:pathLst>
                  <a:path w="59177" h="61774" extrusionOk="0">
                    <a:moveTo>
                      <a:pt x="6642" y="1"/>
                    </a:moveTo>
                    <a:lnTo>
                      <a:pt x="6271" y="38"/>
                    </a:lnTo>
                    <a:lnTo>
                      <a:pt x="5900" y="75"/>
                    </a:lnTo>
                    <a:lnTo>
                      <a:pt x="5195" y="186"/>
                    </a:lnTo>
                    <a:lnTo>
                      <a:pt x="4490" y="409"/>
                    </a:lnTo>
                    <a:lnTo>
                      <a:pt x="3859" y="706"/>
                    </a:lnTo>
                    <a:lnTo>
                      <a:pt x="3229" y="1077"/>
                    </a:lnTo>
                    <a:lnTo>
                      <a:pt x="2672" y="1485"/>
                    </a:lnTo>
                    <a:lnTo>
                      <a:pt x="2153" y="2004"/>
                    </a:lnTo>
                    <a:lnTo>
                      <a:pt x="1670" y="2524"/>
                    </a:lnTo>
                    <a:lnTo>
                      <a:pt x="1225" y="3154"/>
                    </a:lnTo>
                    <a:lnTo>
                      <a:pt x="854" y="3785"/>
                    </a:lnTo>
                    <a:lnTo>
                      <a:pt x="557" y="4490"/>
                    </a:lnTo>
                    <a:lnTo>
                      <a:pt x="298" y="5195"/>
                    </a:lnTo>
                    <a:lnTo>
                      <a:pt x="112" y="5974"/>
                    </a:lnTo>
                    <a:lnTo>
                      <a:pt x="38" y="6753"/>
                    </a:lnTo>
                    <a:lnTo>
                      <a:pt x="1" y="7569"/>
                    </a:lnTo>
                    <a:lnTo>
                      <a:pt x="38" y="8385"/>
                    </a:lnTo>
                    <a:lnTo>
                      <a:pt x="5900" y="61773"/>
                    </a:lnTo>
                    <a:lnTo>
                      <a:pt x="54428" y="61773"/>
                    </a:lnTo>
                    <a:lnTo>
                      <a:pt x="59139" y="8237"/>
                    </a:lnTo>
                    <a:lnTo>
                      <a:pt x="59176" y="7421"/>
                    </a:lnTo>
                    <a:lnTo>
                      <a:pt x="59139" y="6605"/>
                    </a:lnTo>
                    <a:lnTo>
                      <a:pt x="59028" y="5825"/>
                    </a:lnTo>
                    <a:lnTo>
                      <a:pt x="58843" y="5083"/>
                    </a:lnTo>
                    <a:lnTo>
                      <a:pt x="58583" y="4379"/>
                    </a:lnTo>
                    <a:lnTo>
                      <a:pt x="58286" y="3711"/>
                    </a:lnTo>
                    <a:lnTo>
                      <a:pt x="57915" y="3043"/>
                    </a:lnTo>
                    <a:lnTo>
                      <a:pt x="57470" y="2486"/>
                    </a:lnTo>
                    <a:lnTo>
                      <a:pt x="56988" y="1930"/>
                    </a:lnTo>
                    <a:lnTo>
                      <a:pt x="56468" y="1448"/>
                    </a:lnTo>
                    <a:lnTo>
                      <a:pt x="55912" y="1039"/>
                    </a:lnTo>
                    <a:lnTo>
                      <a:pt x="55281" y="668"/>
                    </a:lnTo>
                    <a:lnTo>
                      <a:pt x="54650" y="409"/>
                    </a:lnTo>
                    <a:lnTo>
                      <a:pt x="53982" y="186"/>
                    </a:lnTo>
                    <a:lnTo>
                      <a:pt x="53277" y="75"/>
                    </a:lnTo>
                    <a:lnTo>
                      <a:pt x="52535" y="1"/>
                    </a:lnTo>
                    <a:close/>
                  </a:path>
                </a:pathLst>
              </a:custGeom>
              <a:solidFill>
                <a:srgbClr val="E4C86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69" name="Google Shape;4569;p45"/>
              <p:cNvSpPr/>
              <p:nvPr/>
            </p:nvSpPr>
            <p:spPr>
              <a:xfrm>
                <a:off x="4880350" y="3728425"/>
                <a:ext cx="1093575" cy="1007300"/>
              </a:xfrm>
              <a:custGeom>
                <a:avLst/>
                <a:gdLst/>
                <a:ahLst/>
                <a:cxnLst/>
                <a:rect l="l" t="t" r="r" b="b"/>
                <a:pathLst>
                  <a:path w="43743" h="40292" extrusionOk="0">
                    <a:moveTo>
                      <a:pt x="17512" y="1"/>
                    </a:moveTo>
                    <a:lnTo>
                      <a:pt x="17512" y="22595"/>
                    </a:lnTo>
                    <a:lnTo>
                      <a:pt x="16659" y="22595"/>
                    </a:lnTo>
                    <a:lnTo>
                      <a:pt x="16659" y="28420"/>
                    </a:lnTo>
                    <a:lnTo>
                      <a:pt x="0" y="37732"/>
                    </a:lnTo>
                    <a:lnTo>
                      <a:pt x="742" y="37992"/>
                    </a:lnTo>
                    <a:lnTo>
                      <a:pt x="1670" y="38214"/>
                    </a:lnTo>
                    <a:lnTo>
                      <a:pt x="2931" y="38548"/>
                    </a:lnTo>
                    <a:lnTo>
                      <a:pt x="4564" y="38882"/>
                    </a:lnTo>
                    <a:lnTo>
                      <a:pt x="6530" y="39253"/>
                    </a:lnTo>
                    <a:lnTo>
                      <a:pt x="8830" y="39587"/>
                    </a:lnTo>
                    <a:lnTo>
                      <a:pt x="10092" y="39772"/>
                    </a:lnTo>
                    <a:lnTo>
                      <a:pt x="11464" y="39884"/>
                    </a:lnTo>
                    <a:lnTo>
                      <a:pt x="12911" y="40032"/>
                    </a:lnTo>
                    <a:lnTo>
                      <a:pt x="14432" y="40143"/>
                    </a:lnTo>
                    <a:lnTo>
                      <a:pt x="16028" y="40218"/>
                    </a:lnTo>
                    <a:lnTo>
                      <a:pt x="17697" y="40255"/>
                    </a:lnTo>
                    <a:lnTo>
                      <a:pt x="19478" y="40292"/>
                    </a:lnTo>
                    <a:lnTo>
                      <a:pt x="21296" y="40292"/>
                    </a:lnTo>
                    <a:lnTo>
                      <a:pt x="23225" y="40255"/>
                    </a:lnTo>
                    <a:lnTo>
                      <a:pt x="25192" y="40181"/>
                    </a:lnTo>
                    <a:lnTo>
                      <a:pt x="27269" y="40032"/>
                    </a:lnTo>
                    <a:lnTo>
                      <a:pt x="29384" y="39884"/>
                    </a:lnTo>
                    <a:lnTo>
                      <a:pt x="31610" y="39661"/>
                    </a:lnTo>
                    <a:lnTo>
                      <a:pt x="33910" y="39401"/>
                    </a:lnTo>
                    <a:lnTo>
                      <a:pt x="36248" y="39068"/>
                    </a:lnTo>
                    <a:lnTo>
                      <a:pt x="38659" y="38697"/>
                    </a:lnTo>
                    <a:lnTo>
                      <a:pt x="41182" y="38251"/>
                    </a:lnTo>
                    <a:lnTo>
                      <a:pt x="43742" y="37732"/>
                    </a:lnTo>
                    <a:lnTo>
                      <a:pt x="26008" y="28420"/>
                    </a:lnTo>
                    <a:lnTo>
                      <a:pt x="26008" y="22595"/>
                    </a:lnTo>
                    <a:lnTo>
                      <a:pt x="23411" y="22595"/>
                    </a:lnTo>
                    <a:lnTo>
                      <a:pt x="23411" y="1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0" name="Google Shape;4570;p45"/>
              <p:cNvSpPr/>
              <p:nvPr/>
            </p:nvSpPr>
            <p:spPr>
              <a:xfrm>
                <a:off x="3498350" y="1900300"/>
                <a:ext cx="301450" cy="358975"/>
              </a:xfrm>
              <a:custGeom>
                <a:avLst/>
                <a:gdLst/>
                <a:ahLst/>
                <a:cxnLst/>
                <a:rect l="l" t="t" r="r" b="b"/>
                <a:pathLst>
                  <a:path w="12058" h="14359" extrusionOk="0">
                    <a:moveTo>
                      <a:pt x="11538" y="0"/>
                    </a:moveTo>
                    <a:lnTo>
                      <a:pt x="631" y="1373"/>
                    </a:lnTo>
                    <a:lnTo>
                      <a:pt x="0" y="2671"/>
                    </a:lnTo>
                    <a:lnTo>
                      <a:pt x="2338" y="14358"/>
                    </a:lnTo>
                    <a:lnTo>
                      <a:pt x="12058" y="13542"/>
                    </a:lnTo>
                    <a:lnTo>
                      <a:pt x="11538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1" name="Google Shape;4571;p45"/>
              <p:cNvSpPr/>
              <p:nvPr/>
            </p:nvSpPr>
            <p:spPr>
              <a:xfrm>
                <a:off x="3498350" y="1934600"/>
                <a:ext cx="68650" cy="324675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12987" extrusionOk="0">
                    <a:moveTo>
                      <a:pt x="631" y="1"/>
                    </a:moveTo>
                    <a:lnTo>
                      <a:pt x="0" y="1299"/>
                    </a:lnTo>
                    <a:lnTo>
                      <a:pt x="2338" y="12986"/>
                    </a:lnTo>
                    <a:lnTo>
                      <a:pt x="2746" y="10723"/>
                    </a:lnTo>
                    <a:lnTo>
                      <a:pt x="631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2" name="Google Shape;4572;p45"/>
              <p:cNvSpPr/>
              <p:nvPr/>
            </p:nvSpPr>
            <p:spPr>
              <a:xfrm>
                <a:off x="3514100" y="1900300"/>
                <a:ext cx="285700" cy="302375"/>
              </a:xfrm>
              <a:custGeom>
                <a:avLst/>
                <a:gdLst/>
                <a:ahLst/>
                <a:cxnLst/>
                <a:rect l="l" t="t" r="r" b="b"/>
                <a:pathLst>
                  <a:path w="11428" h="12095" extrusionOk="0">
                    <a:moveTo>
                      <a:pt x="10908" y="0"/>
                    </a:moveTo>
                    <a:lnTo>
                      <a:pt x="1" y="1373"/>
                    </a:lnTo>
                    <a:lnTo>
                      <a:pt x="2116" y="12095"/>
                    </a:lnTo>
                    <a:lnTo>
                      <a:pt x="11428" y="11279"/>
                    </a:lnTo>
                    <a:lnTo>
                      <a:pt x="10908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3" name="Google Shape;4573;p45"/>
              <p:cNvSpPr/>
              <p:nvPr/>
            </p:nvSpPr>
            <p:spPr>
              <a:xfrm>
                <a:off x="3630050" y="1864125"/>
                <a:ext cx="91850" cy="250450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10018" extrusionOk="0">
                    <a:moveTo>
                      <a:pt x="1410" y="0"/>
                    </a:moveTo>
                    <a:lnTo>
                      <a:pt x="1113" y="37"/>
                    </a:lnTo>
                    <a:lnTo>
                      <a:pt x="817" y="111"/>
                    </a:lnTo>
                    <a:lnTo>
                      <a:pt x="594" y="260"/>
                    </a:lnTo>
                    <a:lnTo>
                      <a:pt x="371" y="445"/>
                    </a:lnTo>
                    <a:lnTo>
                      <a:pt x="186" y="668"/>
                    </a:lnTo>
                    <a:lnTo>
                      <a:pt x="75" y="928"/>
                    </a:lnTo>
                    <a:lnTo>
                      <a:pt x="0" y="1224"/>
                    </a:lnTo>
                    <a:lnTo>
                      <a:pt x="0" y="1521"/>
                    </a:lnTo>
                    <a:lnTo>
                      <a:pt x="520" y="8719"/>
                    </a:lnTo>
                    <a:lnTo>
                      <a:pt x="594" y="8979"/>
                    </a:lnTo>
                    <a:lnTo>
                      <a:pt x="668" y="9238"/>
                    </a:lnTo>
                    <a:lnTo>
                      <a:pt x="817" y="9461"/>
                    </a:lnTo>
                    <a:lnTo>
                      <a:pt x="965" y="9646"/>
                    </a:lnTo>
                    <a:lnTo>
                      <a:pt x="1188" y="9795"/>
                    </a:lnTo>
                    <a:lnTo>
                      <a:pt x="1410" y="9943"/>
                    </a:lnTo>
                    <a:lnTo>
                      <a:pt x="1670" y="10017"/>
                    </a:lnTo>
                    <a:lnTo>
                      <a:pt x="2227" y="10017"/>
                    </a:lnTo>
                    <a:lnTo>
                      <a:pt x="2486" y="9906"/>
                    </a:lnTo>
                    <a:lnTo>
                      <a:pt x="2709" y="9795"/>
                    </a:lnTo>
                    <a:lnTo>
                      <a:pt x="2931" y="9646"/>
                    </a:lnTo>
                    <a:lnTo>
                      <a:pt x="3080" y="9424"/>
                    </a:lnTo>
                    <a:lnTo>
                      <a:pt x="3228" y="9201"/>
                    </a:lnTo>
                    <a:lnTo>
                      <a:pt x="3302" y="8941"/>
                    </a:lnTo>
                    <a:lnTo>
                      <a:pt x="3340" y="8682"/>
                    </a:lnTo>
                    <a:lnTo>
                      <a:pt x="3673" y="1484"/>
                    </a:lnTo>
                    <a:lnTo>
                      <a:pt x="3636" y="1187"/>
                    </a:lnTo>
                    <a:lnTo>
                      <a:pt x="3562" y="891"/>
                    </a:lnTo>
                    <a:lnTo>
                      <a:pt x="3451" y="668"/>
                    </a:lnTo>
                    <a:lnTo>
                      <a:pt x="3265" y="445"/>
                    </a:lnTo>
                    <a:lnTo>
                      <a:pt x="3080" y="260"/>
                    </a:lnTo>
                    <a:lnTo>
                      <a:pt x="2820" y="111"/>
                    </a:lnTo>
                    <a:lnTo>
                      <a:pt x="2560" y="37"/>
                    </a:lnTo>
                    <a:lnTo>
                      <a:pt x="2264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4" name="Google Shape;4574;p45"/>
              <p:cNvSpPr/>
              <p:nvPr/>
            </p:nvSpPr>
            <p:spPr>
              <a:xfrm>
                <a:off x="3575325" y="1709225"/>
                <a:ext cx="197575" cy="197575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7903" extrusionOk="0">
                    <a:moveTo>
                      <a:pt x="3599" y="0"/>
                    </a:moveTo>
                    <a:lnTo>
                      <a:pt x="3228" y="75"/>
                    </a:lnTo>
                    <a:lnTo>
                      <a:pt x="2857" y="149"/>
                    </a:lnTo>
                    <a:lnTo>
                      <a:pt x="2486" y="260"/>
                    </a:lnTo>
                    <a:lnTo>
                      <a:pt x="2115" y="446"/>
                    </a:lnTo>
                    <a:lnTo>
                      <a:pt x="1781" y="631"/>
                    </a:lnTo>
                    <a:lnTo>
                      <a:pt x="1485" y="891"/>
                    </a:lnTo>
                    <a:lnTo>
                      <a:pt x="1188" y="1150"/>
                    </a:lnTo>
                    <a:lnTo>
                      <a:pt x="891" y="1447"/>
                    </a:lnTo>
                    <a:lnTo>
                      <a:pt x="668" y="1781"/>
                    </a:lnTo>
                    <a:lnTo>
                      <a:pt x="483" y="2115"/>
                    </a:lnTo>
                    <a:lnTo>
                      <a:pt x="297" y="2449"/>
                    </a:lnTo>
                    <a:lnTo>
                      <a:pt x="186" y="2820"/>
                    </a:lnTo>
                    <a:lnTo>
                      <a:pt x="75" y="3191"/>
                    </a:lnTo>
                    <a:lnTo>
                      <a:pt x="38" y="3562"/>
                    </a:lnTo>
                    <a:lnTo>
                      <a:pt x="1" y="3933"/>
                    </a:lnTo>
                    <a:lnTo>
                      <a:pt x="38" y="4304"/>
                    </a:lnTo>
                    <a:lnTo>
                      <a:pt x="75" y="4675"/>
                    </a:lnTo>
                    <a:lnTo>
                      <a:pt x="186" y="5046"/>
                    </a:lnTo>
                    <a:lnTo>
                      <a:pt x="297" y="5417"/>
                    </a:lnTo>
                    <a:lnTo>
                      <a:pt x="483" y="5788"/>
                    </a:lnTo>
                    <a:lnTo>
                      <a:pt x="668" y="6122"/>
                    </a:lnTo>
                    <a:lnTo>
                      <a:pt x="891" y="6419"/>
                    </a:lnTo>
                    <a:lnTo>
                      <a:pt x="1188" y="6716"/>
                    </a:lnTo>
                    <a:lnTo>
                      <a:pt x="1485" y="7012"/>
                    </a:lnTo>
                    <a:lnTo>
                      <a:pt x="1781" y="7235"/>
                    </a:lnTo>
                    <a:lnTo>
                      <a:pt x="2115" y="7420"/>
                    </a:lnTo>
                    <a:lnTo>
                      <a:pt x="2486" y="7606"/>
                    </a:lnTo>
                    <a:lnTo>
                      <a:pt x="2857" y="7717"/>
                    </a:lnTo>
                    <a:lnTo>
                      <a:pt x="3228" y="7829"/>
                    </a:lnTo>
                    <a:lnTo>
                      <a:pt x="3599" y="7866"/>
                    </a:lnTo>
                    <a:lnTo>
                      <a:pt x="3970" y="7903"/>
                    </a:lnTo>
                    <a:lnTo>
                      <a:pt x="4341" y="7866"/>
                    </a:lnTo>
                    <a:lnTo>
                      <a:pt x="4712" y="7829"/>
                    </a:lnTo>
                    <a:lnTo>
                      <a:pt x="5083" y="7717"/>
                    </a:lnTo>
                    <a:lnTo>
                      <a:pt x="5454" y="7606"/>
                    </a:lnTo>
                    <a:lnTo>
                      <a:pt x="5788" y="7420"/>
                    </a:lnTo>
                    <a:lnTo>
                      <a:pt x="6122" y="7235"/>
                    </a:lnTo>
                    <a:lnTo>
                      <a:pt x="6456" y="7012"/>
                    </a:lnTo>
                    <a:lnTo>
                      <a:pt x="6753" y="6716"/>
                    </a:lnTo>
                    <a:lnTo>
                      <a:pt x="7013" y="6419"/>
                    </a:lnTo>
                    <a:lnTo>
                      <a:pt x="7272" y="6122"/>
                    </a:lnTo>
                    <a:lnTo>
                      <a:pt x="7458" y="5788"/>
                    </a:lnTo>
                    <a:lnTo>
                      <a:pt x="7643" y="5417"/>
                    </a:lnTo>
                    <a:lnTo>
                      <a:pt x="7755" y="5046"/>
                    </a:lnTo>
                    <a:lnTo>
                      <a:pt x="7829" y="4675"/>
                    </a:lnTo>
                    <a:lnTo>
                      <a:pt x="7903" y="4304"/>
                    </a:lnTo>
                    <a:lnTo>
                      <a:pt x="7903" y="3933"/>
                    </a:lnTo>
                    <a:lnTo>
                      <a:pt x="7903" y="3562"/>
                    </a:lnTo>
                    <a:lnTo>
                      <a:pt x="7829" y="3191"/>
                    </a:lnTo>
                    <a:lnTo>
                      <a:pt x="7755" y="2820"/>
                    </a:lnTo>
                    <a:lnTo>
                      <a:pt x="7643" y="2449"/>
                    </a:lnTo>
                    <a:lnTo>
                      <a:pt x="7458" y="2115"/>
                    </a:lnTo>
                    <a:lnTo>
                      <a:pt x="7272" y="1781"/>
                    </a:lnTo>
                    <a:lnTo>
                      <a:pt x="7013" y="1447"/>
                    </a:lnTo>
                    <a:lnTo>
                      <a:pt x="6753" y="1150"/>
                    </a:lnTo>
                    <a:lnTo>
                      <a:pt x="6456" y="891"/>
                    </a:lnTo>
                    <a:lnTo>
                      <a:pt x="6122" y="631"/>
                    </a:lnTo>
                    <a:lnTo>
                      <a:pt x="5788" y="446"/>
                    </a:lnTo>
                    <a:lnTo>
                      <a:pt x="5454" y="260"/>
                    </a:lnTo>
                    <a:lnTo>
                      <a:pt x="5083" y="149"/>
                    </a:lnTo>
                    <a:lnTo>
                      <a:pt x="4712" y="75"/>
                    </a:lnTo>
                    <a:lnTo>
                      <a:pt x="4341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5" name="Google Shape;4575;p45"/>
              <p:cNvSpPr/>
              <p:nvPr/>
            </p:nvSpPr>
            <p:spPr>
              <a:xfrm>
                <a:off x="4053000" y="1914200"/>
                <a:ext cx="300550" cy="359900"/>
              </a:xfrm>
              <a:custGeom>
                <a:avLst/>
                <a:gdLst/>
                <a:ahLst/>
                <a:cxnLst/>
                <a:rect l="l" t="t" r="r" b="b"/>
                <a:pathLst>
                  <a:path w="12022" h="14396" extrusionOk="0">
                    <a:moveTo>
                      <a:pt x="483" y="1"/>
                    </a:moveTo>
                    <a:lnTo>
                      <a:pt x="0" y="13542"/>
                    </a:lnTo>
                    <a:lnTo>
                      <a:pt x="9721" y="14396"/>
                    </a:lnTo>
                    <a:lnTo>
                      <a:pt x="12021" y="2672"/>
                    </a:lnTo>
                    <a:lnTo>
                      <a:pt x="11390" y="1410"/>
                    </a:lnTo>
                    <a:lnTo>
                      <a:pt x="483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6" name="Google Shape;4576;p45"/>
              <p:cNvSpPr/>
              <p:nvPr/>
            </p:nvSpPr>
            <p:spPr>
              <a:xfrm>
                <a:off x="4284875" y="1949450"/>
                <a:ext cx="68675" cy="324650"/>
              </a:xfrm>
              <a:custGeom>
                <a:avLst/>
                <a:gdLst/>
                <a:ahLst/>
                <a:cxnLst/>
                <a:rect l="l" t="t" r="r" b="b"/>
                <a:pathLst>
                  <a:path w="2747" h="12986" extrusionOk="0">
                    <a:moveTo>
                      <a:pt x="2115" y="0"/>
                    </a:moveTo>
                    <a:lnTo>
                      <a:pt x="1" y="10685"/>
                    </a:lnTo>
                    <a:lnTo>
                      <a:pt x="446" y="12986"/>
                    </a:lnTo>
                    <a:lnTo>
                      <a:pt x="2746" y="1262"/>
                    </a:lnTo>
                    <a:lnTo>
                      <a:pt x="2115" y="0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7" name="Google Shape;4577;p45"/>
              <p:cNvSpPr/>
              <p:nvPr/>
            </p:nvSpPr>
            <p:spPr>
              <a:xfrm>
                <a:off x="4053000" y="1914200"/>
                <a:ext cx="284775" cy="302400"/>
              </a:xfrm>
              <a:custGeom>
                <a:avLst/>
                <a:gdLst/>
                <a:ahLst/>
                <a:cxnLst/>
                <a:rect l="l" t="t" r="r" b="b"/>
                <a:pathLst>
                  <a:path w="11391" h="12096" extrusionOk="0">
                    <a:moveTo>
                      <a:pt x="483" y="1"/>
                    </a:moveTo>
                    <a:lnTo>
                      <a:pt x="0" y="11316"/>
                    </a:lnTo>
                    <a:lnTo>
                      <a:pt x="9276" y="12095"/>
                    </a:lnTo>
                    <a:lnTo>
                      <a:pt x="11390" y="1410"/>
                    </a:lnTo>
                    <a:lnTo>
                      <a:pt x="483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8" name="Google Shape;4578;p45"/>
              <p:cNvSpPr/>
              <p:nvPr/>
            </p:nvSpPr>
            <p:spPr>
              <a:xfrm>
                <a:off x="4130900" y="1878025"/>
                <a:ext cx="91850" cy="251375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10055" extrusionOk="0">
                    <a:moveTo>
                      <a:pt x="1411" y="1"/>
                    </a:moveTo>
                    <a:lnTo>
                      <a:pt x="1114" y="38"/>
                    </a:lnTo>
                    <a:lnTo>
                      <a:pt x="854" y="149"/>
                    </a:lnTo>
                    <a:lnTo>
                      <a:pt x="594" y="260"/>
                    </a:lnTo>
                    <a:lnTo>
                      <a:pt x="372" y="446"/>
                    </a:lnTo>
                    <a:lnTo>
                      <a:pt x="223" y="668"/>
                    </a:lnTo>
                    <a:lnTo>
                      <a:pt x="75" y="928"/>
                    </a:lnTo>
                    <a:lnTo>
                      <a:pt x="1" y="1188"/>
                    </a:lnTo>
                    <a:lnTo>
                      <a:pt x="1" y="1485"/>
                    </a:lnTo>
                    <a:lnTo>
                      <a:pt x="298" y="8682"/>
                    </a:lnTo>
                    <a:lnTo>
                      <a:pt x="372" y="8979"/>
                    </a:lnTo>
                    <a:lnTo>
                      <a:pt x="446" y="9239"/>
                    </a:lnTo>
                    <a:lnTo>
                      <a:pt x="594" y="9461"/>
                    </a:lnTo>
                    <a:lnTo>
                      <a:pt x="743" y="9647"/>
                    </a:lnTo>
                    <a:lnTo>
                      <a:pt x="965" y="9832"/>
                    </a:lnTo>
                    <a:lnTo>
                      <a:pt x="1188" y="9944"/>
                    </a:lnTo>
                    <a:lnTo>
                      <a:pt x="1448" y="10018"/>
                    </a:lnTo>
                    <a:lnTo>
                      <a:pt x="1708" y="10055"/>
                    </a:lnTo>
                    <a:lnTo>
                      <a:pt x="2004" y="10018"/>
                    </a:lnTo>
                    <a:lnTo>
                      <a:pt x="2264" y="9944"/>
                    </a:lnTo>
                    <a:lnTo>
                      <a:pt x="2487" y="9832"/>
                    </a:lnTo>
                    <a:lnTo>
                      <a:pt x="2672" y="9684"/>
                    </a:lnTo>
                    <a:lnTo>
                      <a:pt x="2858" y="9461"/>
                    </a:lnTo>
                    <a:lnTo>
                      <a:pt x="3006" y="9239"/>
                    </a:lnTo>
                    <a:lnTo>
                      <a:pt x="3080" y="9016"/>
                    </a:lnTo>
                    <a:lnTo>
                      <a:pt x="3117" y="8756"/>
                    </a:lnTo>
                    <a:lnTo>
                      <a:pt x="3674" y="1522"/>
                    </a:lnTo>
                    <a:lnTo>
                      <a:pt x="3637" y="1225"/>
                    </a:lnTo>
                    <a:lnTo>
                      <a:pt x="3600" y="965"/>
                    </a:lnTo>
                    <a:lnTo>
                      <a:pt x="3451" y="706"/>
                    </a:lnTo>
                    <a:lnTo>
                      <a:pt x="3303" y="483"/>
                    </a:lnTo>
                    <a:lnTo>
                      <a:pt x="3080" y="260"/>
                    </a:lnTo>
                    <a:lnTo>
                      <a:pt x="2821" y="149"/>
                    </a:lnTo>
                    <a:lnTo>
                      <a:pt x="2561" y="38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79" name="Google Shape;4579;p45"/>
              <p:cNvSpPr/>
              <p:nvPr/>
            </p:nvSpPr>
            <p:spPr>
              <a:xfrm>
                <a:off x="4078975" y="1723125"/>
                <a:ext cx="197575" cy="197600"/>
              </a:xfrm>
              <a:custGeom>
                <a:avLst/>
                <a:gdLst/>
                <a:ahLst/>
                <a:cxnLst/>
                <a:rect l="l" t="t" r="r" b="b"/>
                <a:pathLst>
                  <a:path w="7903" h="7904" extrusionOk="0">
                    <a:moveTo>
                      <a:pt x="3970" y="1"/>
                    </a:moveTo>
                    <a:lnTo>
                      <a:pt x="3599" y="38"/>
                    </a:lnTo>
                    <a:lnTo>
                      <a:pt x="3228" y="75"/>
                    </a:lnTo>
                    <a:lnTo>
                      <a:pt x="2857" y="149"/>
                    </a:lnTo>
                    <a:lnTo>
                      <a:pt x="2486" y="298"/>
                    </a:lnTo>
                    <a:lnTo>
                      <a:pt x="2115" y="446"/>
                    </a:lnTo>
                    <a:lnTo>
                      <a:pt x="1781" y="669"/>
                    </a:lnTo>
                    <a:lnTo>
                      <a:pt x="1484" y="891"/>
                    </a:lnTo>
                    <a:lnTo>
                      <a:pt x="1187" y="1151"/>
                    </a:lnTo>
                    <a:lnTo>
                      <a:pt x="891" y="1448"/>
                    </a:lnTo>
                    <a:lnTo>
                      <a:pt x="668" y="1782"/>
                    </a:lnTo>
                    <a:lnTo>
                      <a:pt x="483" y="2116"/>
                    </a:lnTo>
                    <a:lnTo>
                      <a:pt x="297" y="2450"/>
                    </a:lnTo>
                    <a:lnTo>
                      <a:pt x="186" y="2821"/>
                    </a:lnTo>
                    <a:lnTo>
                      <a:pt x="74" y="3192"/>
                    </a:lnTo>
                    <a:lnTo>
                      <a:pt x="37" y="3563"/>
                    </a:lnTo>
                    <a:lnTo>
                      <a:pt x="0" y="3934"/>
                    </a:lnTo>
                    <a:lnTo>
                      <a:pt x="37" y="4342"/>
                    </a:lnTo>
                    <a:lnTo>
                      <a:pt x="74" y="4713"/>
                    </a:lnTo>
                    <a:lnTo>
                      <a:pt x="186" y="5084"/>
                    </a:lnTo>
                    <a:lnTo>
                      <a:pt x="297" y="5455"/>
                    </a:lnTo>
                    <a:lnTo>
                      <a:pt x="483" y="5789"/>
                    </a:lnTo>
                    <a:lnTo>
                      <a:pt x="668" y="6122"/>
                    </a:lnTo>
                    <a:lnTo>
                      <a:pt x="891" y="6456"/>
                    </a:lnTo>
                    <a:lnTo>
                      <a:pt x="1187" y="6753"/>
                    </a:lnTo>
                    <a:lnTo>
                      <a:pt x="1484" y="7013"/>
                    </a:lnTo>
                    <a:lnTo>
                      <a:pt x="1781" y="7235"/>
                    </a:lnTo>
                    <a:lnTo>
                      <a:pt x="2115" y="7458"/>
                    </a:lnTo>
                    <a:lnTo>
                      <a:pt x="2486" y="7607"/>
                    </a:lnTo>
                    <a:lnTo>
                      <a:pt x="2857" y="7755"/>
                    </a:lnTo>
                    <a:lnTo>
                      <a:pt x="3228" y="7829"/>
                    </a:lnTo>
                    <a:lnTo>
                      <a:pt x="3599" y="7866"/>
                    </a:lnTo>
                    <a:lnTo>
                      <a:pt x="3970" y="7903"/>
                    </a:lnTo>
                    <a:lnTo>
                      <a:pt x="4341" y="7866"/>
                    </a:lnTo>
                    <a:lnTo>
                      <a:pt x="4712" y="7829"/>
                    </a:lnTo>
                    <a:lnTo>
                      <a:pt x="5083" y="7755"/>
                    </a:lnTo>
                    <a:lnTo>
                      <a:pt x="5454" y="7607"/>
                    </a:lnTo>
                    <a:lnTo>
                      <a:pt x="5788" y="7458"/>
                    </a:lnTo>
                    <a:lnTo>
                      <a:pt x="6122" y="7235"/>
                    </a:lnTo>
                    <a:lnTo>
                      <a:pt x="6456" y="7013"/>
                    </a:lnTo>
                    <a:lnTo>
                      <a:pt x="6753" y="6753"/>
                    </a:lnTo>
                    <a:lnTo>
                      <a:pt x="7012" y="6456"/>
                    </a:lnTo>
                    <a:lnTo>
                      <a:pt x="7272" y="6122"/>
                    </a:lnTo>
                    <a:lnTo>
                      <a:pt x="7457" y="5789"/>
                    </a:lnTo>
                    <a:lnTo>
                      <a:pt x="7643" y="5455"/>
                    </a:lnTo>
                    <a:lnTo>
                      <a:pt x="7754" y="5084"/>
                    </a:lnTo>
                    <a:lnTo>
                      <a:pt x="7828" y="4713"/>
                    </a:lnTo>
                    <a:lnTo>
                      <a:pt x="7903" y="4342"/>
                    </a:lnTo>
                    <a:lnTo>
                      <a:pt x="7903" y="3934"/>
                    </a:lnTo>
                    <a:lnTo>
                      <a:pt x="7903" y="3563"/>
                    </a:lnTo>
                    <a:lnTo>
                      <a:pt x="7828" y="3192"/>
                    </a:lnTo>
                    <a:lnTo>
                      <a:pt x="7754" y="2821"/>
                    </a:lnTo>
                    <a:lnTo>
                      <a:pt x="7643" y="2450"/>
                    </a:lnTo>
                    <a:lnTo>
                      <a:pt x="7457" y="2116"/>
                    </a:lnTo>
                    <a:lnTo>
                      <a:pt x="7272" y="1782"/>
                    </a:lnTo>
                    <a:lnTo>
                      <a:pt x="7012" y="1448"/>
                    </a:lnTo>
                    <a:lnTo>
                      <a:pt x="6753" y="1151"/>
                    </a:lnTo>
                    <a:lnTo>
                      <a:pt x="6456" y="891"/>
                    </a:lnTo>
                    <a:lnTo>
                      <a:pt x="6122" y="669"/>
                    </a:lnTo>
                    <a:lnTo>
                      <a:pt x="5788" y="446"/>
                    </a:lnTo>
                    <a:lnTo>
                      <a:pt x="5454" y="298"/>
                    </a:lnTo>
                    <a:lnTo>
                      <a:pt x="5083" y="149"/>
                    </a:lnTo>
                    <a:lnTo>
                      <a:pt x="4712" y="75"/>
                    </a:lnTo>
                    <a:lnTo>
                      <a:pt x="4341" y="38"/>
                    </a:lnTo>
                    <a:lnTo>
                      <a:pt x="3970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0" name="Google Shape;4580;p45"/>
              <p:cNvSpPr/>
              <p:nvPr/>
            </p:nvSpPr>
            <p:spPr>
              <a:xfrm>
                <a:off x="3294275" y="2935400"/>
                <a:ext cx="934975" cy="534275"/>
              </a:xfrm>
              <a:custGeom>
                <a:avLst/>
                <a:gdLst/>
                <a:ahLst/>
                <a:cxnLst/>
                <a:rect l="l" t="t" r="r" b="b"/>
                <a:pathLst>
                  <a:path w="37399" h="21371" extrusionOk="0">
                    <a:moveTo>
                      <a:pt x="9907" y="0"/>
                    </a:moveTo>
                    <a:lnTo>
                      <a:pt x="1" y="21370"/>
                    </a:lnTo>
                    <a:lnTo>
                      <a:pt x="37399" y="21370"/>
                    </a:lnTo>
                    <a:lnTo>
                      <a:pt x="30572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1" name="Google Shape;4581;p45"/>
              <p:cNvSpPr/>
              <p:nvPr/>
            </p:nvSpPr>
            <p:spPr>
              <a:xfrm>
                <a:off x="3294275" y="3469650"/>
                <a:ext cx="934975" cy="1123250"/>
              </a:xfrm>
              <a:custGeom>
                <a:avLst/>
                <a:gdLst/>
                <a:ahLst/>
                <a:cxnLst/>
                <a:rect l="l" t="t" r="r" b="b"/>
                <a:pathLst>
                  <a:path w="37399" h="44930" extrusionOk="0">
                    <a:moveTo>
                      <a:pt x="1" y="0"/>
                    </a:moveTo>
                    <a:lnTo>
                      <a:pt x="7718" y="44929"/>
                    </a:lnTo>
                    <a:lnTo>
                      <a:pt x="30572" y="44187"/>
                    </a:lnTo>
                    <a:lnTo>
                      <a:pt x="37399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2" name="Google Shape;4582;p45"/>
              <p:cNvSpPr/>
              <p:nvPr/>
            </p:nvSpPr>
            <p:spPr>
              <a:xfrm>
                <a:off x="3466800" y="2983625"/>
                <a:ext cx="599200" cy="399800"/>
              </a:xfrm>
              <a:custGeom>
                <a:avLst/>
                <a:gdLst/>
                <a:ahLst/>
                <a:cxnLst/>
                <a:rect l="l" t="t" r="r" b="b"/>
                <a:pathLst>
                  <a:path w="23968" h="15992" extrusionOk="0">
                    <a:moveTo>
                      <a:pt x="6345" y="1"/>
                    </a:moveTo>
                    <a:lnTo>
                      <a:pt x="1" y="15991"/>
                    </a:lnTo>
                    <a:lnTo>
                      <a:pt x="23968" y="15435"/>
                    </a:lnTo>
                    <a:lnTo>
                      <a:pt x="20555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3" name="Google Shape;4583;p45"/>
              <p:cNvSpPr/>
              <p:nvPr/>
            </p:nvSpPr>
            <p:spPr>
              <a:xfrm>
                <a:off x="3466800" y="2983625"/>
                <a:ext cx="513875" cy="399800"/>
              </a:xfrm>
              <a:custGeom>
                <a:avLst/>
                <a:gdLst/>
                <a:ahLst/>
                <a:cxnLst/>
                <a:rect l="l" t="t" r="r" b="b"/>
                <a:pathLst>
                  <a:path w="20555" h="15992" extrusionOk="0">
                    <a:moveTo>
                      <a:pt x="6345" y="1"/>
                    </a:moveTo>
                    <a:lnTo>
                      <a:pt x="1" y="15991"/>
                    </a:lnTo>
                    <a:lnTo>
                      <a:pt x="2055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4" name="Google Shape;4584;p45"/>
              <p:cNvSpPr/>
              <p:nvPr/>
            </p:nvSpPr>
            <p:spPr>
              <a:xfrm>
                <a:off x="3656950" y="2983625"/>
                <a:ext cx="464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856" h="1263" extrusionOk="0">
                    <a:moveTo>
                      <a:pt x="594" y="1"/>
                    </a:moveTo>
                    <a:lnTo>
                      <a:pt x="0" y="1225"/>
                    </a:lnTo>
                    <a:lnTo>
                      <a:pt x="1559" y="1262"/>
                    </a:lnTo>
                    <a:lnTo>
                      <a:pt x="1855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5" name="Google Shape;4585;p45"/>
              <p:cNvSpPr/>
              <p:nvPr/>
            </p:nvSpPr>
            <p:spPr>
              <a:xfrm>
                <a:off x="3695900" y="2983625"/>
                <a:ext cx="4825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263" extrusionOk="0">
                    <a:moveTo>
                      <a:pt x="297" y="1"/>
                    </a:moveTo>
                    <a:lnTo>
                      <a:pt x="1" y="1262"/>
                    </a:lnTo>
                    <a:lnTo>
                      <a:pt x="1893" y="1262"/>
                    </a:lnTo>
                    <a:lnTo>
                      <a:pt x="193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6" name="Google Shape;4586;p45"/>
              <p:cNvSpPr/>
              <p:nvPr/>
            </p:nvSpPr>
            <p:spPr>
              <a:xfrm>
                <a:off x="3743200" y="2983625"/>
                <a:ext cx="3805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1522" h="1263" extrusionOk="0">
                    <a:moveTo>
                      <a:pt x="38" y="1"/>
                    </a:moveTo>
                    <a:lnTo>
                      <a:pt x="1" y="1262"/>
                    </a:lnTo>
                    <a:lnTo>
                      <a:pt x="1522" y="1225"/>
                    </a:lnTo>
                    <a:lnTo>
                      <a:pt x="1522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7" name="Google Shape;4587;p45"/>
              <p:cNvSpPr/>
              <p:nvPr/>
            </p:nvSpPr>
            <p:spPr>
              <a:xfrm>
                <a:off x="3928700" y="2983625"/>
                <a:ext cx="5847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339" h="1263" extrusionOk="0">
                    <a:moveTo>
                      <a:pt x="1" y="1"/>
                    </a:moveTo>
                    <a:lnTo>
                      <a:pt x="261" y="1225"/>
                    </a:lnTo>
                    <a:lnTo>
                      <a:pt x="2338" y="1262"/>
                    </a:lnTo>
                    <a:lnTo>
                      <a:pt x="2079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8" name="Google Shape;4588;p45"/>
              <p:cNvSpPr/>
              <p:nvPr/>
            </p:nvSpPr>
            <p:spPr>
              <a:xfrm>
                <a:off x="3873975" y="2983625"/>
                <a:ext cx="61250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1226" extrusionOk="0">
                    <a:moveTo>
                      <a:pt x="1" y="1"/>
                    </a:moveTo>
                    <a:lnTo>
                      <a:pt x="261" y="1225"/>
                    </a:lnTo>
                    <a:lnTo>
                      <a:pt x="2450" y="1225"/>
                    </a:lnTo>
                    <a:lnTo>
                      <a:pt x="219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89" name="Google Shape;4589;p45"/>
              <p:cNvSpPr/>
              <p:nvPr/>
            </p:nvSpPr>
            <p:spPr>
              <a:xfrm>
                <a:off x="3832250" y="2983625"/>
                <a:ext cx="48250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1930" h="1226" extrusionOk="0">
                    <a:moveTo>
                      <a:pt x="0" y="1"/>
                    </a:moveTo>
                    <a:lnTo>
                      <a:pt x="75" y="1225"/>
                    </a:lnTo>
                    <a:lnTo>
                      <a:pt x="1930" y="1225"/>
                    </a:lnTo>
                    <a:lnTo>
                      <a:pt x="167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0" name="Google Shape;4590;p45"/>
              <p:cNvSpPr/>
              <p:nvPr/>
            </p:nvSpPr>
            <p:spPr>
              <a:xfrm>
                <a:off x="3781225" y="2983625"/>
                <a:ext cx="52900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226" extrusionOk="0">
                    <a:moveTo>
                      <a:pt x="1" y="1"/>
                    </a:moveTo>
                    <a:lnTo>
                      <a:pt x="1" y="1225"/>
                    </a:lnTo>
                    <a:lnTo>
                      <a:pt x="2116" y="1225"/>
                    </a:lnTo>
                    <a:lnTo>
                      <a:pt x="204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1" name="Google Shape;4591;p45"/>
              <p:cNvSpPr/>
              <p:nvPr/>
            </p:nvSpPr>
            <p:spPr>
              <a:xfrm>
                <a:off x="3597575" y="3014250"/>
                <a:ext cx="59400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2376" h="1522" extrusionOk="0">
                    <a:moveTo>
                      <a:pt x="632" y="0"/>
                    </a:moveTo>
                    <a:lnTo>
                      <a:pt x="1" y="1521"/>
                    </a:lnTo>
                    <a:lnTo>
                      <a:pt x="1708" y="1521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2" name="Google Shape;4592;p45"/>
              <p:cNvSpPr/>
              <p:nvPr/>
            </p:nvSpPr>
            <p:spPr>
              <a:xfrm>
                <a:off x="3640250" y="3014250"/>
                <a:ext cx="55675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522" extrusionOk="0">
                    <a:moveTo>
                      <a:pt x="668" y="0"/>
                    </a:moveTo>
                    <a:lnTo>
                      <a:pt x="1" y="1521"/>
                    </a:lnTo>
                    <a:lnTo>
                      <a:pt x="1856" y="1521"/>
                    </a:lnTo>
                    <a:lnTo>
                      <a:pt x="2227" y="37"/>
                    </a:lnTo>
                    <a:lnTo>
                      <a:pt x="668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3" name="Google Shape;4593;p45"/>
              <p:cNvSpPr/>
              <p:nvPr/>
            </p:nvSpPr>
            <p:spPr>
              <a:xfrm>
                <a:off x="3740425" y="3014250"/>
                <a:ext cx="40825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522" extrusionOk="0">
                    <a:moveTo>
                      <a:pt x="1633" y="0"/>
                    </a:moveTo>
                    <a:lnTo>
                      <a:pt x="112" y="37"/>
                    </a:lnTo>
                    <a:lnTo>
                      <a:pt x="0" y="1521"/>
                    </a:lnTo>
                    <a:lnTo>
                      <a:pt x="1633" y="1521"/>
                    </a:lnTo>
                    <a:lnTo>
                      <a:pt x="163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4" name="Google Shape;4594;p45"/>
              <p:cNvSpPr/>
              <p:nvPr/>
            </p:nvSpPr>
            <p:spPr>
              <a:xfrm>
                <a:off x="3834100" y="3014250"/>
                <a:ext cx="5290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116" h="1485" extrusionOk="0">
                    <a:moveTo>
                      <a:pt x="1" y="0"/>
                    </a:moveTo>
                    <a:lnTo>
                      <a:pt x="112" y="1484"/>
                    </a:lnTo>
                    <a:lnTo>
                      <a:pt x="2115" y="1484"/>
                    </a:lnTo>
                    <a:lnTo>
                      <a:pt x="1856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5" name="Google Shape;4595;p45"/>
              <p:cNvSpPr/>
              <p:nvPr/>
            </p:nvSpPr>
            <p:spPr>
              <a:xfrm>
                <a:off x="3580900" y="3052275"/>
                <a:ext cx="59375" cy="43600"/>
              </a:xfrm>
              <a:custGeom>
                <a:avLst/>
                <a:gdLst/>
                <a:ahLst/>
                <a:cxnLst/>
                <a:rect l="l" t="t" r="r" b="b"/>
                <a:pathLst>
                  <a:path w="2375" h="1744" extrusionOk="0">
                    <a:moveTo>
                      <a:pt x="668" y="0"/>
                    </a:moveTo>
                    <a:lnTo>
                      <a:pt x="0" y="1744"/>
                    </a:lnTo>
                    <a:lnTo>
                      <a:pt x="1707" y="1670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6" name="Google Shape;4596;p45"/>
              <p:cNvSpPr/>
              <p:nvPr/>
            </p:nvSpPr>
            <p:spPr>
              <a:xfrm>
                <a:off x="3677350" y="3052275"/>
                <a:ext cx="63100" cy="38975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1559" extrusionOk="0">
                    <a:moveTo>
                      <a:pt x="372" y="0"/>
                    </a:moveTo>
                    <a:lnTo>
                      <a:pt x="1" y="1558"/>
                    </a:lnTo>
                    <a:lnTo>
                      <a:pt x="2338" y="1484"/>
                    </a:lnTo>
                    <a:lnTo>
                      <a:pt x="252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7" name="Google Shape;4597;p45"/>
              <p:cNvSpPr/>
              <p:nvPr/>
            </p:nvSpPr>
            <p:spPr>
              <a:xfrm>
                <a:off x="3781225" y="3051350"/>
                <a:ext cx="5755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302" h="1485" extrusionOk="0">
                    <a:moveTo>
                      <a:pt x="2227" y="0"/>
                    </a:moveTo>
                    <a:lnTo>
                      <a:pt x="1" y="37"/>
                    </a:lnTo>
                    <a:lnTo>
                      <a:pt x="1" y="1484"/>
                    </a:lnTo>
                    <a:lnTo>
                      <a:pt x="2301" y="1447"/>
                    </a:lnTo>
                    <a:lnTo>
                      <a:pt x="2227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8" name="Google Shape;4598;p45"/>
              <p:cNvSpPr/>
              <p:nvPr/>
            </p:nvSpPr>
            <p:spPr>
              <a:xfrm>
                <a:off x="3943550" y="3050400"/>
                <a:ext cx="61250" cy="42700"/>
              </a:xfrm>
              <a:custGeom>
                <a:avLst/>
                <a:gdLst/>
                <a:ahLst/>
                <a:cxnLst/>
                <a:rect l="l" t="t" r="r" b="b"/>
                <a:pathLst>
                  <a:path w="2450" h="1708" extrusionOk="0">
                    <a:moveTo>
                      <a:pt x="1" y="1"/>
                    </a:moveTo>
                    <a:lnTo>
                      <a:pt x="334" y="1596"/>
                    </a:lnTo>
                    <a:lnTo>
                      <a:pt x="2449" y="1708"/>
                    </a:lnTo>
                    <a:lnTo>
                      <a:pt x="2449" y="1708"/>
                    </a:lnTo>
                    <a:lnTo>
                      <a:pt x="2078" y="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599" name="Google Shape;4599;p45"/>
              <p:cNvSpPr/>
              <p:nvPr/>
            </p:nvSpPr>
            <p:spPr>
              <a:xfrm>
                <a:off x="3886975" y="3050400"/>
                <a:ext cx="64950" cy="39925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1597" extrusionOk="0">
                    <a:moveTo>
                      <a:pt x="2264" y="1"/>
                    </a:moveTo>
                    <a:lnTo>
                      <a:pt x="0" y="38"/>
                    </a:lnTo>
                    <a:lnTo>
                      <a:pt x="297" y="1522"/>
                    </a:lnTo>
                    <a:lnTo>
                      <a:pt x="2597" y="1596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0" name="Google Shape;4600;p45"/>
              <p:cNvSpPr/>
              <p:nvPr/>
            </p:nvSpPr>
            <p:spPr>
              <a:xfrm>
                <a:off x="3567900" y="3094000"/>
                <a:ext cx="55675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337" extrusionOk="0">
                    <a:moveTo>
                      <a:pt x="2227" y="1"/>
                    </a:moveTo>
                    <a:lnTo>
                      <a:pt x="520" y="75"/>
                    </a:lnTo>
                    <a:lnTo>
                      <a:pt x="1" y="1336"/>
                    </a:lnTo>
                    <a:lnTo>
                      <a:pt x="1707" y="1336"/>
                    </a:lnTo>
                    <a:lnTo>
                      <a:pt x="2227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1" name="Google Shape;4601;p45"/>
              <p:cNvSpPr/>
              <p:nvPr/>
            </p:nvSpPr>
            <p:spPr>
              <a:xfrm>
                <a:off x="3610575" y="3091225"/>
                <a:ext cx="66800" cy="3620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448" extrusionOk="0">
                    <a:moveTo>
                      <a:pt x="2672" y="0"/>
                    </a:moveTo>
                    <a:lnTo>
                      <a:pt x="520" y="112"/>
                    </a:lnTo>
                    <a:lnTo>
                      <a:pt x="0" y="1447"/>
                    </a:lnTo>
                    <a:lnTo>
                      <a:pt x="2375" y="1410"/>
                    </a:lnTo>
                    <a:lnTo>
                      <a:pt x="2672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2" name="Google Shape;4602;p45"/>
              <p:cNvSpPr/>
              <p:nvPr/>
            </p:nvSpPr>
            <p:spPr>
              <a:xfrm>
                <a:off x="3731150" y="3088450"/>
                <a:ext cx="50100" cy="35250"/>
              </a:xfrm>
              <a:custGeom>
                <a:avLst/>
                <a:gdLst/>
                <a:ahLst/>
                <a:cxnLst/>
                <a:rect l="l" t="t" r="r" b="b"/>
                <a:pathLst>
                  <a:path w="2004" h="1410" extrusionOk="0">
                    <a:moveTo>
                      <a:pt x="2004" y="0"/>
                    </a:moveTo>
                    <a:lnTo>
                      <a:pt x="186" y="37"/>
                    </a:lnTo>
                    <a:lnTo>
                      <a:pt x="0" y="1410"/>
                    </a:lnTo>
                    <a:lnTo>
                      <a:pt x="0" y="1410"/>
                    </a:lnTo>
                    <a:lnTo>
                      <a:pt x="1967" y="1336"/>
                    </a:lnTo>
                    <a:lnTo>
                      <a:pt x="2004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3" name="Google Shape;4603;p45"/>
              <p:cNvSpPr/>
              <p:nvPr/>
            </p:nvSpPr>
            <p:spPr>
              <a:xfrm>
                <a:off x="3838750" y="3087500"/>
                <a:ext cx="6122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449" h="1263" extrusionOk="0">
                    <a:moveTo>
                      <a:pt x="0" y="1"/>
                    </a:moveTo>
                    <a:lnTo>
                      <a:pt x="74" y="1262"/>
                    </a:lnTo>
                    <a:lnTo>
                      <a:pt x="2449" y="1188"/>
                    </a:lnTo>
                    <a:lnTo>
                      <a:pt x="2226" y="38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4" name="Google Shape;4604;p45"/>
              <p:cNvSpPr/>
              <p:nvPr/>
            </p:nvSpPr>
            <p:spPr>
              <a:xfrm>
                <a:off x="3951900" y="3090300"/>
                <a:ext cx="57525" cy="25050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002" extrusionOk="0">
                    <a:moveTo>
                      <a:pt x="0" y="0"/>
                    </a:moveTo>
                    <a:lnTo>
                      <a:pt x="186" y="1002"/>
                    </a:lnTo>
                    <a:lnTo>
                      <a:pt x="2301" y="965"/>
                    </a:lnTo>
                    <a:lnTo>
                      <a:pt x="2115" y="112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5" name="Google Shape;4605;p45"/>
              <p:cNvSpPr/>
              <p:nvPr/>
            </p:nvSpPr>
            <p:spPr>
              <a:xfrm>
                <a:off x="3597575" y="3126475"/>
                <a:ext cx="72375" cy="36200"/>
              </a:xfrm>
              <a:custGeom>
                <a:avLst/>
                <a:gdLst/>
                <a:ahLst/>
                <a:cxnLst/>
                <a:rect l="l" t="t" r="r" b="b"/>
                <a:pathLst>
                  <a:path w="2895" h="1448" extrusionOk="0">
                    <a:moveTo>
                      <a:pt x="2895" y="0"/>
                    </a:moveTo>
                    <a:lnTo>
                      <a:pt x="520" y="37"/>
                    </a:lnTo>
                    <a:lnTo>
                      <a:pt x="1" y="1447"/>
                    </a:lnTo>
                    <a:lnTo>
                      <a:pt x="2524" y="1447"/>
                    </a:lnTo>
                    <a:lnTo>
                      <a:pt x="2895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6" name="Google Shape;4606;p45"/>
              <p:cNvSpPr/>
              <p:nvPr/>
            </p:nvSpPr>
            <p:spPr>
              <a:xfrm>
                <a:off x="3660650" y="3123675"/>
                <a:ext cx="70525" cy="40850"/>
              </a:xfrm>
              <a:custGeom>
                <a:avLst/>
                <a:gdLst/>
                <a:ahLst/>
                <a:cxnLst/>
                <a:rect l="l" t="t" r="r" b="b"/>
                <a:pathLst>
                  <a:path w="2821" h="1634" extrusionOk="0">
                    <a:moveTo>
                      <a:pt x="2820" y="1"/>
                    </a:moveTo>
                    <a:lnTo>
                      <a:pt x="372" y="112"/>
                    </a:lnTo>
                    <a:lnTo>
                      <a:pt x="1" y="1559"/>
                    </a:lnTo>
                    <a:lnTo>
                      <a:pt x="2561" y="1633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7" name="Google Shape;4607;p45"/>
              <p:cNvSpPr/>
              <p:nvPr/>
            </p:nvSpPr>
            <p:spPr>
              <a:xfrm>
                <a:off x="3724650" y="3121825"/>
                <a:ext cx="55675" cy="4455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782" extrusionOk="0">
                    <a:moveTo>
                      <a:pt x="2227" y="1"/>
                    </a:moveTo>
                    <a:lnTo>
                      <a:pt x="260" y="75"/>
                    </a:lnTo>
                    <a:lnTo>
                      <a:pt x="1" y="1707"/>
                    </a:lnTo>
                    <a:lnTo>
                      <a:pt x="2227" y="1782"/>
                    </a:lnTo>
                    <a:lnTo>
                      <a:pt x="2227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8" name="Google Shape;4608;p45"/>
              <p:cNvSpPr/>
              <p:nvPr/>
            </p:nvSpPr>
            <p:spPr>
              <a:xfrm>
                <a:off x="3840600" y="3117200"/>
                <a:ext cx="70500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2190" extrusionOk="0">
                    <a:moveTo>
                      <a:pt x="2375" y="0"/>
                    </a:moveTo>
                    <a:lnTo>
                      <a:pt x="0" y="74"/>
                    </a:lnTo>
                    <a:lnTo>
                      <a:pt x="75" y="2041"/>
                    </a:lnTo>
                    <a:lnTo>
                      <a:pt x="2820" y="2189"/>
                    </a:lnTo>
                    <a:lnTo>
                      <a:pt x="2375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09" name="Google Shape;4609;p45"/>
              <p:cNvSpPr/>
              <p:nvPr/>
            </p:nvSpPr>
            <p:spPr>
              <a:xfrm>
                <a:off x="3956525" y="3114400"/>
                <a:ext cx="66825" cy="64025"/>
              </a:xfrm>
              <a:custGeom>
                <a:avLst/>
                <a:gdLst/>
                <a:ahLst/>
                <a:cxnLst/>
                <a:rect l="l" t="t" r="r" b="b"/>
                <a:pathLst>
                  <a:path w="2673" h="2561" extrusionOk="0">
                    <a:moveTo>
                      <a:pt x="2116" y="1"/>
                    </a:moveTo>
                    <a:lnTo>
                      <a:pt x="1" y="38"/>
                    </a:lnTo>
                    <a:lnTo>
                      <a:pt x="446" y="2450"/>
                    </a:lnTo>
                    <a:lnTo>
                      <a:pt x="2672" y="2561"/>
                    </a:lnTo>
                    <a:lnTo>
                      <a:pt x="211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0" name="Google Shape;4610;p45"/>
              <p:cNvSpPr/>
              <p:nvPr/>
            </p:nvSpPr>
            <p:spPr>
              <a:xfrm>
                <a:off x="3780300" y="3119050"/>
                <a:ext cx="62175" cy="49175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1967" extrusionOk="0">
                    <a:moveTo>
                      <a:pt x="2412" y="0"/>
                    </a:moveTo>
                    <a:lnTo>
                      <a:pt x="1" y="112"/>
                    </a:lnTo>
                    <a:lnTo>
                      <a:pt x="1" y="1893"/>
                    </a:lnTo>
                    <a:lnTo>
                      <a:pt x="2487" y="1967"/>
                    </a:lnTo>
                    <a:lnTo>
                      <a:pt x="2487" y="1967"/>
                    </a:lnTo>
                    <a:lnTo>
                      <a:pt x="2412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1" name="Google Shape;4611;p45"/>
              <p:cNvSpPr/>
              <p:nvPr/>
            </p:nvSpPr>
            <p:spPr>
              <a:xfrm>
                <a:off x="3532650" y="3162650"/>
                <a:ext cx="64950" cy="5475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2190" extrusionOk="0">
                    <a:moveTo>
                      <a:pt x="854" y="0"/>
                    </a:moveTo>
                    <a:lnTo>
                      <a:pt x="1" y="2189"/>
                    </a:lnTo>
                    <a:lnTo>
                      <a:pt x="1856" y="2115"/>
                    </a:lnTo>
                    <a:lnTo>
                      <a:pt x="2598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2" name="Google Shape;4612;p45"/>
              <p:cNvSpPr/>
              <p:nvPr/>
            </p:nvSpPr>
            <p:spPr>
              <a:xfrm>
                <a:off x="3779375" y="3166350"/>
                <a:ext cx="64950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1819" extrusionOk="0">
                    <a:moveTo>
                      <a:pt x="38" y="1"/>
                    </a:moveTo>
                    <a:lnTo>
                      <a:pt x="1" y="1818"/>
                    </a:lnTo>
                    <a:lnTo>
                      <a:pt x="2598" y="1818"/>
                    </a:lnTo>
                    <a:lnTo>
                      <a:pt x="2524" y="75"/>
                    </a:lnTo>
                    <a:lnTo>
                      <a:pt x="38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3" name="Google Shape;4613;p45"/>
              <p:cNvSpPr/>
              <p:nvPr/>
            </p:nvSpPr>
            <p:spPr>
              <a:xfrm>
                <a:off x="3911075" y="3171925"/>
                <a:ext cx="64025" cy="426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707" extrusionOk="0">
                    <a:moveTo>
                      <a:pt x="1" y="0"/>
                    </a:moveTo>
                    <a:lnTo>
                      <a:pt x="298" y="1670"/>
                    </a:lnTo>
                    <a:lnTo>
                      <a:pt x="2561" y="1707"/>
                    </a:lnTo>
                    <a:lnTo>
                      <a:pt x="2264" y="149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4" name="Google Shape;4614;p45"/>
              <p:cNvSpPr/>
              <p:nvPr/>
            </p:nvSpPr>
            <p:spPr>
              <a:xfrm>
                <a:off x="3648600" y="3162650"/>
                <a:ext cx="76075" cy="51025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2041" extrusionOk="0">
                    <a:moveTo>
                      <a:pt x="483" y="0"/>
                    </a:moveTo>
                    <a:lnTo>
                      <a:pt x="0" y="2041"/>
                    </a:lnTo>
                    <a:lnTo>
                      <a:pt x="2672" y="2004"/>
                    </a:lnTo>
                    <a:lnTo>
                      <a:pt x="3043" y="74"/>
                    </a:lnTo>
                    <a:lnTo>
                      <a:pt x="48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5" name="Google Shape;4615;p45"/>
              <p:cNvSpPr/>
              <p:nvPr/>
            </p:nvSpPr>
            <p:spPr>
              <a:xfrm>
                <a:off x="3487200" y="3292500"/>
                <a:ext cx="67750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1633" extrusionOk="0">
                    <a:moveTo>
                      <a:pt x="2709" y="0"/>
                    </a:moveTo>
                    <a:lnTo>
                      <a:pt x="557" y="186"/>
                    </a:lnTo>
                    <a:lnTo>
                      <a:pt x="1" y="1633"/>
                    </a:lnTo>
                    <a:lnTo>
                      <a:pt x="2338" y="1336"/>
                    </a:lnTo>
                    <a:lnTo>
                      <a:pt x="2709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6" name="Google Shape;4616;p45"/>
              <p:cNvSpPr/>
              <p:nvPr/>
            </p:nvSpPr>
            <p:spPr>
              <a:xfrm>
                <a:off x="3545650" y="3287850"/>
                <a:ext cx="86275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3451" h="1522" extrusionOk="0">
                    <a:moveTo>
                      <a:pt x="3451" y="1"/>
                    </a:moveTo>
                    <a:lnTo>
                      <a:pt x="371" y="186"/>
                    </a:lnTo>
                    <a:lnTo>
                      <a:pt x="0" y="1522"/>
                    </a:lnTo>
                    <a:lnTo>
                      <a:pt x="1559" y="1373"/>
                    </a:lnTo>
                    <a:lnTo>
                      <a:pt x="3154" y="1262"/>
                    </a:lnTo>
                    <a:lnTo>
                      <a:pt x="345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7" name="Google Shape;4617;p45"/>
              <p:cNvSpPr/>
              <p:nvPr/>
            </p:nvSpPr>
            <p:spPr>
              <a:xfrm>
                <a:off x="3624475" y="3284150"/>
                <a:ext cx="76100" cy="35275"/>
              </a:xfrm>
              <a:custGeom>
                <a:avLst/>
                <a:gdLst/>
                <a:ahLst/>
                <a:cxnLst/>
                <a:rect l="l" t="t" r="r" b="b"/>
                <a:pathLst>
                  <a:path w="3044" h="1411" extrusionOk="0">
                    <a:moveTo>
                      <a:pt x="3043" y="0"/>
                    </a:moveTo>
                    <a:lnTo>
                      <a:pt x="298" y="149"/>
                    </a:lnTo>
                    <a:lnTo>
                      <a:pt x="1" y="1410"/>
                    </a:lnTo>
                    <a:lnTo>
                      <a:pt x="2783" y="1225"/>
                    </a:lnTo>
                    <a:lnTo>
                      <a:pt x="304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8" name="Google Shape;4618;p45"/>
              <p:cNvSpPr/>
              <p:nvPr/>
            </p:nvSpPr>
            <p:spPr>
              <a:xfrm>
                <a:off x="3694050" y="3281375"/>
                <a:ext cx="82575" cy="33400"/>
              </a:xfrm>
              <a:custGeom>
                <a:avLst/>
                <a:gdLst/>
                <a:ahLst/>
                <a:cxnLst/>
                <a:rect l="l" t="t" r="r" b="b"/>
                <a:pathLst>
                  <a:path w="3303" h="1336" extrusionOk="0">
                    <a:moveTo>
                      <a:pt x="3302" y="0"/>
                    </a:moveTo>
                    <a:lnTo>
                      <a:pt x="260" y="111"/>
                    </a:lnTo>
                    <a:lnTo>
                      <a:pt x="0" y="1336"/>
                    </a:lnTo>
                    <a:lnTo>
                      <a:pt x="1633" y="1261"/>
                    </a:lnTo>
                    <a:lnTo>
                      <a:pt x="3265" y="1224"/>
                    </a:lnTo>
                    <a:lnTo>
                      <a:pt x="3302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19" name="Google Shape;4619;p45"/>
              <p:cNvSpPr/>
              <p:nvPr/>
            </p:nvSpPr>
            <p:spPr>
              <a:xfrm>
                <a:off x="3775675" y="3280425"/>
                <a:ext cx="70500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820" h="1263" extrusionOk="0">
                    <a:moveTo>
                      <a:pt x="2820" y="1"/>
                    </a:moveTo>
                    <a:lnTo>
                      <a:pt x="37" y="38"/>
                    </a:lnTo>
                    <a:lnTo>
                      <a:pt x="0" y="1262"/>
                    </a:lnTo>
                    <a:lnTo>
                      <a:pt x="2820" y="1225"/>
                    </a:lnTo>
                    <a:lnTo>
                      <a:pt x="2820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0" name="Google Shape;4620;p45"/>
              <p:cNvSpPr/>
              <p:nvPr/>
            </p:nvSpPr>
            <p:spPr>
              <a:xfrm>
                <a:off x="3846150" y="3279500"/>
                <a:ext cx="86300" cy="32500"/>
              </a:xfrm>
              <a:custGeom>
                <a:avLst/>
                <a:gdLst/>
                <a:ahLst/>
                <a:cxnLst/>
                <a:rect l="l" t="t" r="r" b="b"/>
                <a:pathLst>
                  <a:path w="3452" h="1300" extrusionOk="0">
                    <a:moveTo>
                      <a:pt x="3303" y="1"/>
                    </a:moveTo>
                    <a:lnTo>
                      <a:pt x="1" y="38"/>
                    </a:lnTo>
                    <a:lnTo>
                      <a:pt x="1" y="1262"/>
                    </a:lnTo>
                    <a:lnTo>
                      <a:pt x="3451" y="1299"/>
                    </a:lnTo>
                    <a:lnTo>
                      <a:pt x="3303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1" name="Google Shape;4621;p45"/>
              <p:cNvSpPr/>
              <p:nvPr/>
            </p:nvSpPr>
            <p:spPr>
              <a:xfrm>
                <a:off x="3928700" y="3279500"/>
                <a:ext cx="64025" cy="334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337" extrusionOk="0">
                    <a:moveTo>
                      <a:pt x="1" y="1"/>
                    </a:moveTo>
                    <a:lnTo>
                      <a:pt x="149" y="1299"/>
                    </a:lnTo>
                    <a:lnTo>
                      <a:pt x="2561" y="1336"/>
                    </a:lnTo>
                    <a:lnTo>
                      <a:pt x="2338" y="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2" name="Google Shape;4622;p45"/>
              <p:cNvSpPr/>
              <p:nvPr/>
            </p:nvSpPr>
            <p:spPr>
              <a:xfrm>
                <a:off x="3466800" y="3325875"/>
                <a:ext cx="78875" cy="57550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2302" extrusionOk="0">
                    <a:moveTo>
                      <a:pt x="3154" y="1"/>
                    </a:moveTo>
                    <a:lnTo>
                      <a:pt x="817" y="298"/>
                    </a:lnTo>
                    <a:lnTo>
                      <a:pt x="1" y="2301"/>
                    </a:lnTo>
                    <a:lnTo>
                      <a:pt x="2486" y="2227"/>
                    </a:lnTo>
                    <a:lnTo>
                      <a:pt x="3154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3" name="Google Shape;4623;p45"/>
              <p:cNvSpPr/>
              <p:nvPr/>
            </p:nvSpPr>
            <p:spPr>
              <a:xfrm>
                <a:off x="3609650" y="3314750"/>
                <a:ext cx="84425" cy="64950"/>
              </a:xfrm>
              <a:custGeom>
                <a:avLst/>
                <a:gdLst/>
                <a:ahLst/>
                <a:cxnLst/>
                <a:rect l="l" t="t" r="r" b="b"/>
                <a:pathLst>
                  <a:path w="3377" h="2598" extrusionOk="0">
                    <a:moveTo>
                      <a:pt x="3376" y="1"/>
                    </a:moveTo>
                    <a:lnTo>
                      <a:pt x="594" y="186"/>
                    </a:lnTo>
                    <a:lnTo>
                      <a:pt x="0" y="2598"/>
                    </a:lnTo>
                    <a:lnTo>
                      <a:pt x="2857" y="2561"/>
                    </a:lnTo>
                    <a:lnTo>
                      <a:pt x="337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4" name="Google Shape;4624;p45"/>
              <p:cNvSpPr/>
              <p:nvPr/>
            </p:nvSpPr>
            <p:spPr>
              <a:xfrm>
                <a:off x="3932425" y="3311975"/>
                <a:ext cx="69575" cy="60300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2412" extrusionOk="0">
                    <a:moveTo>
                      <a:pt x="0" y="0"/>
                    </a:moveTo>
                    <a:lnTo>
                      <a:pt x="149" y="1188"/>
                    </a:lnTo>
                    <a:lnTo>
                      <a:pt x="223" y="2412"/>
                    </a:lnTo>
                    <a:lnTo>
                      <a:pt x="2783" y="2338"/>
                    </a:lnTo>
                    <a:lnTo>
                      <a:pt x="2412" y="37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5" name="Google Shape;4625;p45"/>
              <p:cNvSpPr/>
              <p:nvPr/>
            </p:nvSpPr>
            <p:spPr>
              <a:xfrm>
                <a:off x="3992700" y="3312900"/>
                <a:ext cx="73300" cy="57525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2301" extrusionOk="0">
                    <a:moveTo>
                      <a:pt x="1" y="0"/>
                    </a:moveTo>
                    <a:lnTo>
                      <a:pt x="372" y="2301"/>
                    </a:lnTo>
                    <a:lnTo>
                      <a:pt x="2932" y="2264"/>
                    </a:lnTo>
                    <a:lnTo>
                      <a:pt x="2450" y="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6" name="Google Shape;4626;p45"/>
              <p:cNvSpPr/>
              <p:nvPr/>
            </p:nvSpPr>
            <p:spPr>
              <a:xfrm>
                <a:off x="3501125" y="3244250"/>
                <a:ext cx="68650" cy="52900"/>
              </a:xfrm>
              <a:custGeom>
                <a:avLst/>
                <a:gdLst/>
                <a:ahLst/>
                <a:cxnLst/>
                <a:rect l="l" t="t" r="r" b="b"/>
                <a:pathLst>
                  <a:path w="2746" h="2116" extrusionOk="0">
                    <a:moveTo>
                      <a:pt x="2746" y="1"/>
                    </a:moveTo>
                    <a:lnTo>
                      <a:pt x="817" y="112"/>
                    </a:lnTo>
                    <a:lnTo>
                      <a:pt x="0" y="2116"/>
                    </a:lnTo>
                    <a:lnTo>
                      <a:pt x="2152" y="1930"/>
                    </a:lnTo>
                    <a:lnTo>
                      <a:pt x="274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7" name="Google Shape;4627;p45"/>
              <p:cNvSpPr/>
              <p:nvPr/>
            </p:nvSpPr>
            <p:spPr>
              <a:xfrm>
                <a:off x="3700550" y="3240550"/>
                <a:ext cx="77925" cy="43625"/>
              </a:xfrm>
              <a:custGeom>
                <a:avLst/>
                <a:gdLst/>
                <a:ahLst/>
                <a:cxnLst/>
                <a:rect l="l" t="t" r="r" b="b"/>
                <a:pathLst>
                  <a:path w="3117" h="1745" extrusionOk="0">
                    <a:moveTo>
                      <a:pt x="3117" y="1"/>
                    </a:moveTo>
                    <a:lnTo>
                      <a:pt x="371" y="38"/>
                    </a:lnTo>
                    <a:lnTo>
                      <a:pt x="0" y="1744"/>
                    </a:lnTo>
                    <a:lnTo>
                      <a:pt x="3042" y="1633"/>
                    </a:lnTo>
                    <a:lnTo>
                      <a:pt x="3117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8" name="Google Shape;4628;p45"/>
              <p:cNvSpPr/>
              <p:nvPr/>
            </p:nvSpPr>
            <p:spPr>
              <a:xfrm>
                <a:off x="3776600" y="3240550"/>
                <a:ext cx="69575" cy="40850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634" extrusionOk="0">
                    <a:moveTo>
                      <a:pt x="75" y="1"/>
                    </a:moveTo>
                    <a:lnTo>
                      <a:pt x="0" y="1633"/>
                    </a:lnTo>
                    <a:lnTo>
                      <a:pt x="2783" y="1596"/>
                    </a:lnTo>
                    <a:lnTo>
                      <a:pt x="2746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29" name="Google Shape;4629;p45"/>
              <p:cNvSpPr/>
              <p:nvPr/>
            </p:nvSpPr>
            <p:spPr>
              <a:xfrm>
                <a:off x="3845225" y="3240550"/>
                <a:ext cx="83500" cy="39900"/>
              </a:xfrm>
              <a:custGeom>
                <a:avLst/>
                <a:gdLst/>
                <a:ahLst/>
                <a:cxnLst/>
                <a:rect l="l" t="t" r="r" b="b"/>
                <a:pathLst>
                  <a:path w="3340" h="1596" extrusionOk="0">
                    <a:moveTo>
                      <a:pt x="1" y="1"/>
                    </a:moveTo>
                    <a:lnTo>
                      <a:pt x="38" y="1596"/>
                    </a:lnTo>
                    <a:lnTo>
                      <a:pt x="3340" y="1559"/>
                    </a:lnTo>
                    <a:lnTo>
                      <a:pt x="3117" y="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0" name="Google Shape;4630;p45"/>
              <p:cNvSpPr/>
              <p:nvPr/>
            </p:nvSpPr>
            <p:spPr>
              <a:xfrm>
                <a:off x="3980650" y="3244250"/>
                <a:ext cx="65875" cy="36200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1448" extrusionOk="0">
                    <a:moveTo>
                      <a:pt x="1" y="1"/>
                    </a:moveTo>
                    <a:lnTo>
                      <a:pt x="260" y="1448"/>
                    </a:lnTo>
                    <a:lnTo>
                      <a:pt x="2635" y="1448"/>
                    </a:lnTo>
                    <a:lnTo>
                      <a:pt x="2338" y="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1" name="Google Shape;4631;p45"/>
              <p:cNvSpPr/>
              <p:nvPr/>
            </p:nvSpPr>
            <p:spPr>
              <a:xfrm>
                <a:off x="3521525" y="3215500"/>
                <a:ext cx="5752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301" h="1263" extrusionOk="0">
                    <a:moveTo>
                      <a:pt x="2301" y="1"/>
                    </a:moveTo>
                    <a:lnTo>
                      <a:pt x="446" y="75"/>
                    </a:lnTo>
                    <a:lnTo>
                      <a:pt x="1" y="1262"/>
                    </a:lnTo>
                    <a:lnTo>
                      <a:pt x="1" y="1262"/>
                    </a:lnTo>
                    <a:lnTo>
                      <a:pt x="1930" y="1151"/>
                    </a:lnTo>
                    <a:lnTo>
                      <a:pt x="230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2" name="Google Shape;4632;p45"/>
              <p:cNvSpPr/>
              <p:nvPr/>
            </p:nvSpPr>
            <p:spPr>
              <a:xfrm>
                <a:off x="3569750" y="3213650"/>
                <a:ext cx="788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225" extrusionOk="0">
                    <a:moveTo>
                      <a:pt x="3154" y="1"/>
                    </a:moveTo>
                    <a:lnTo>
                      <a:pt x="372" y="75"/>
                    </a:lnTo>
                    <a:lnTo>
                      <a:pt x="1" y="1225"/>
                    </a:lnTo>
                    <a:lnTo>
                      <a:pt x="2895" y="1151"/>
                    </a:lnTo>
                    <a:lnTo>
                      <a:pt x="3154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3" name="Google Shape;4633;p45"/>
              <p:cNvSpPr/>
              <p:nvPr/>
            </p:nvSpPr>
            <p:spPr>
              <a:xfrm>
                <a:off x="3642100" y="3212725"/>
                <a:ext cx="73300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2932" h="1188" extrusionOk="0">
                    <a:moveTo>
                      <a:pt x="2932" y="1"/>
                    </a:moveTo>
                    <a:lnTo>
                      <a:pt x="260" y="38"/>
                    </a:lnTo>
                    <a:lnTo>
                      <a:pt x="1" y="1188"/>
                    </a:lnTo>
                    <a:lnTo>
                      <a:pt x="2709" y="1151"/>
                    </a:lnTo>
                    <a:lnTo>
                      <a:pt x="2932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4" name="Google Shape;4634;p45"/>
              <p:cNvSpPr/>
              <p:nvPr/>
            </p:nvSpPr>
            <p:spPr>
              <a:xfrm>
                <a:off x="3709825" y="3211800"/>
                <a:ext cx="69575" cy="29700"/>
              </a:xfrm>
              <a:custGeom>
                <a:avLst/>
                <a:gdLst/>
                <a:ahLst/>
                <a:cxnLst/>
                <a:rect l="l" t="t" r="r" b="b"/>
                <a:pathLst>
                  <a:path w="2783" h="1188" extrusionOk="0">
                    <a:moveTo>
                      <a:pt x="2783" y="0"/>
                    </a:moveTo>
                    <a:lnTo>
                      <a:pt x="223" y="38"/>
                    </a:lnTo>
                    <a:lnTo>
                      <a:pt x="0" y="1188"/>
                    </a:lnTo>
                    <a:lnTo>
                      <a:pt x="2746" y="1151"/>
                    </a:lnTo>
                    <a:lnTo>
                      <a:pt x="2783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5" name="Google Shape;4635;p45"/>
              <p:cNvSpPr/>
              <p:nvPr/>
            </p:nvSpPr>
            <p:spPr>
              <a:xfrm>
                <a:off x="3613350" y="2983625"/>
                <a:ext cx="58450" cy="30650"/>
              </a:xfrm>
              <a:custGeom>
                <a:avLst/>
                <a:gdLst/>
                <a:ahLst/>
                <a:cxnLst/>
                <a:rect l="l" t="t" r="r" b="b"/>
                <a:pathLst>
                  <a:path w="2338" h="1226" extrusionOk="0">
                    <a:moveTo>
                      <a:pt x="483" y="1"/>
                    </a:moveTo>
                    <a:lnTo>
                      <a:pt x="1" y="1225"/>
                    </a:lnTo>
                    <a:lnTo>
                      <a:pt x="1744" y="1225"/>
                    </a:lnTo>
                    <a:lnTo>
                      <a:pt x="2338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6" name="Google Shape;4636;p45"/>
              <p:cNvSpPr/>
              <p:nvPr/>
            </p:nvSpPr>
            <p:spPr>
              <a:xfrm>
                <a:off x="3781225" y="3014250"/>
                <a:ext cx="55675" cy="38050"/>
              </a:xfrm>
              <a:custGeom>
                <a:avLst/>
                <a:gdLst/>
                <a:ahLst/>
                <a:cxnLst/>
                <a:rect l="l" t="t" r="r" b="b"/>
                <a:pathLst>
                  <a:path w="2227" h="1522" extrusionOk="0">
                    <a:moveTo>
                      <a:pt x="1" y="0"/>
                    </a:moveTo>
                    <a:lnTo>
                      <a:pt x="1" y="1521"/>
                    </a:lnTo>
                    <a:lnTo>
                      <a:pt x="2227" y="1484"/>
                    </a:lnTo>
                    <a:lnTo>
                      <a:pt x="2116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7" name="Google Shape;4637;p45"/>
              <p:cNvSpPr/>
              <p:nvPr/>
            </p:nvSpPr>
            <p:spPr>
              <a:xfrm>
                <a:off x="3880475" y="3014250"/>
                <a:ext cx="6310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1485" extrusionOk="0">
                    <a:moveTo>
                      <a:pt x="1" y="0"/>
                    </a:moveTo>
                    <a:lnTo>
                      <a:pt x="260" y="1484"/>
                    </a:lnTo>
                    <a:lnTo>
                      <a:pt x="2524" y="1447"/>
                    </a:lnTo>
                    <a:lnTo>
                      <a:pt x="2190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8" name="Google Shape;4638;p45"/>
              <p:cNvSpPr/>
              <p:nvPr/>
            </p:nvSpPr>
            <p:spPr>
              <a:xfrm>
                <a:off x="3735775" y="3052275"/>
                <a:ext cx="454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1819" h="1485" extrusionOk="0">
                    <a:moveTo>
                      <a:pt x="186" y="0"/>
                    </a:moveTo>
                    <a:lnTo>
                      <a:pt x="1" y="1484"/>
                    </a:lnTo>
                    <a:lnTo>
                      <a:pt x="1819" y="1447"/>
                    </a:lnTo>
                    <a:lnTo>
                      <a:pt x="1819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39" name="Google Shape;4639;p45"/>
              <p:cNvSpPr/>
              <p:nvPr/>
            </p:nvSpPr>
            <p:spPr>
              <a:xfrm>
                <a:off x="3669925" y="3089375"/>
                <a:ext cx="6587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635" h="1485" extrusionOk="0">
                    <a:moveTo>
                      <a:pt x="2635" y="0"/>
                    </a:moveTo>
                    <a:lnTo>
                      <a:pt x="298" y="74"/>
                    </a:lnTo>
                    <a:lnTo>
                      <a:pt x="1" y="1484"/>
                    </a:lnTo>
                    <a:lnTo>
                      <a:pt x="2449" y="1373"/>
                    </a:lnTo>
                    <a:lnTo>
                      <a:pt x="263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0" name="Google Shape;4640;p45"/>
              <p:cNvSpPr/>
              <p:nvPr/>
            </p:nvSpPr>
            <p:spPr>
              <a:xfrm>
                <a:off x="3894400" y="3088450"/>
                <a:ext cx="6215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2486" h="1151" extrusionOk="0">
                    <a:moveTo>
                      <a:pt x="0" y="0"/>
                    </a:moveTo>
                    <a:lnTo>
                      <a:pt x="223" y="1150"/>
                    </a:lnTo>
                    <a:lnTo>
                      <a:pt x="2486" y="1076"/>
                    </a:lnTo>
                    <a:lnTo>
                      <a:pt x="2300" y="74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1" name="Google Shape;4641;p45"/>
              <p:cNvSpPr/>
              <p:nvPr/>
            </p:nvSpPr>
            <p:spPr>
              <a:xfrm>
                <a:off x="3579025" y="3162650"/>
                <a:ext cx="81650" cy="52875"/>
              </a:xfrm>
              <a:custGeom>
                <a:avLst/>
                <a:gdLst/>
                <a:ahLst/>
                <a:cxnLst/>
                <a:rect l="l" t="t" r="r" b="b"/>
                <a:pathLst>
                  <a:path w="3266" h="2115" extrusionOk="0">
                    <a:moveTo>
                      <a:pt x="743" y="0"/>
                    </a:moveTo>
                    <a:lnTo>
                      <a:pt x="1" y="2115"/>
                    </a:lnTo>
                    <a:lnTo>
                      <a:pt x="1" y="2115"/>
                    </a:lnTo>
                    <a:lnTo>
                      <a:pt x="2783" y="2041"/>
                    </a:lnTo>
                    <a:lnTo>
                      <a:pt x="3266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2" name="Google Shape;4642;p45"/>
              <p:cNvSpPr/>
              <p:nvPr/>
            </p:nvSpPr>
            <p:spPr>
              <a:xfrm>
                <a:off x="3967675" y="3175625"/>
                <a:ext cx="640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633" extrusionOk="0">
                    <a:moveTo>
                      <a:pt x="0" y="1"/>
                    </a:moveTo>
                    <a:lnTo>
                      <a:pt x="297" y="1559"/>
                    </a:lnTo>
                    <a:lnTo>
                      <a:pt x="2560" y="1633"/>
                    </a:lnTo>
                    <a:lnTo>
                      <a:pt x="2226" y="112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3" name="Google Shape;4643;p45"/>
              <p:cNvSpPr/>
              <p:nvPr/>
            </p:nvSpPr>
            <p:spPr>
              <a:xfrm>
                <a:off x="3842450" y="3168200"/>
                <a:ext cx="76075" cy="45475"/>
              </a:xfrm>
              <a:custGeom>
                <a:avLst/>
                <a:gdLst/>
                <a:ahLst/>
                <a:cxnLst/>
                <a:rect l="l" t="t" r="r" b="b"/>
                <a:pathLst>
                  <a:path w="3043" h="1819" extrusionOk="0">
                    <a:moveTo>
                      <a:pt x="1" y="1"/>
                    </a:moveTo>
                    <a:lnTo>
                      <a:pt x="75" y="1744"/>
                    </a:lnTo>
                    <a:lnTo>
                      <a:pt x="3043" y="1819"/>
                    </a:lnTo>
                    <a:lnTo>
                      <a:pt x="2746" y="149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4" name="Google Shape;4644;p45"/>
              <p:cNvSpPr/>
              <p:nvPr/>
            </p:nvSpPr>
            <p:spPr>
              <a:xfrm>
                <a:off x="3987150" y="3280425"/>
                <a:ext cx="66800" cy="34350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374" extrusionOk="0">
                    <a:moveTo>
                      <a:pt x="0" y="1"/>
                    </a:moveTo>
                    <a:lnTo>
                      <a:pt x="223" y="1299"/>
                    </a:lnTo>
                    <a:lnTo>
                      <a:pt x="2672" y="1374"/>
                    </a:lnTo>
                    <a:lnTo>
                      <a:pt x="2375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5" name="Google Shape;4645;p45"/>
              <p:cNvSpPr/>
              <p:nvPr/>
            </p:nvSpPr>
            <p:spPr>
              <a:xfrm>
                <a:off x="3528950" y="3319400"/>
                <a:ext cx="95550" cy="62150"/>
              </a:xfrm>
              <a:custGeom>
                <a:avLst/>
                <a:gdLst/>
                <a:ahLst/>
                <a:cxnLst/>
                <a:rect l="l" t="t" r="r" b="b"/>
                <a:pathLst>
                  <a:path w="3822" h="2486" extrusionOk="0">
                    <a:moveTo>
                      <a:pt x="3822" y="0"/>
                    </a:moveTo>
                    <a:lnTo>
                      <a:pt x="2227" y="111"/>
                    </a:lnTo>
                    <a:lnTo>
                      <a:pt x="668" y="260"/>
                    </a:lnTo>
                    <a:lnTo>
                      <a:pt x="0" y="2486"/>
                    </a:lnTo>
                    <a:lnTo>
                      <a:pt x="3228" y="2412"/>
                    </a:lnTo>
                    <a:lnTo>
                      <a:pt x="3822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6" name="Google Shape;4646;p45"/>
              <p:cNvSpPr/>
              <p:nvPr/>
            </p:nvSpPr>
            <p:spPr>
              <a:xfrm>
                <a:off x="3846150" y="3311050"/>
                <a:ext cx="91850" cy="63100"/>
              </a:xfrm>
              <a:custGeom>
                <a:avLst/>
                <a:gdLst/>
                <a:ahLst/>
                <a:cxnLst/>
                <a:rect l="l" t="t" r="r" b="b"/>
                <a:pathLst>
                  <a:path w="3674" h="2524" extrusionOk="0">
                    <a:moveTo>
                      <a:pt x="1" y="0"/>
                    </a:moveTo>
                    <a:lnTo>
                      <a:pt x="38" y="2523"/>
                    </a:lnTo>
                    <a:lnTo>
                      <a:pt x="3674" y="2449"/>
                    </a:lnTo>
                    <a:lnTo>
                      <a:pt x="3600" y="1225"/>
                    </a:lnTo>
                    <a:lnTo>
                      <a:pt x="3451" y="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7" name="Google Shape;4647;p45"/>
              <p:cNvSpPr/>
              <p:nvPr/>
            </p:nvSpPr>
            <p:spPr>
              <a:xfrm>
                <a:off x="3631900" y="3241475"/>
                <a:ext cx="77950" cy="46400"/>
              </a:xfrm>
              <a:custGeom>
                <a:avLst/>
                <a:gdLst/>
                <a:ahLst/>
                <a:cxnLst/>
                <a:rect l="l" t="t" r="r" b="b"/>
                <a:pathLst>
                  <a:path w="3118" h="1856" extrusionOk="0">
                    <a:moveTo>
                      <a:pt x="3117" y="1"/>
                    </a:moveTo>
                    <a:lnTo>
                      <a:pt x="409" y="38"/>
                    </a:lnTo>
                    <a:lnTo>
                      <a:pt x="1" y="1856"/>
                    </a:lnTo>
                    <a:lnTo>
                      <a:pt x="1" y="1856"/>
                    </a:lnTo>
                    <a:lnTo>
                      <a:pt x="2746" y="1707"/>
                    </a:lnTo>
                    <a:lnTo>
                      <a:pt x="3117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8" name="Google Shape;4648;p45"/>
              <p:cNvSpPr/>
              <p:nvPr/>
            </p:nvSpPr>
            <p:spPr>
              <a:xfrm>
                <a:off x="3778450" y="3211800"/>
                <a:ext cx="66800" cy="28775"/>
              </a:xfrm>
              <a:custGeom>
                <a:avLst/>
                <a:gdLst/>
                <a:ahLst/>
                <a:cxnLst/>
                <a:rect l="l" t="t" r="r" b="b"/>
                <a:pathLst>
                  <a:path w="2672" h="1151" extrusionOk="0">
                    <a:moveTo>
                      <a:pt x="38" y="0"/>
                    </a:moveTo>
                    <a:lnTo>
                      <a:pt x="1" y="1151"/>
                    </a:lnTo>
                    <a:lnTo>
                      <a:pt x="2672" y="1151"/>
                    </a:lnTo>
                    <a:lnTo>
                      <a:pt x="2635" y="0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49" name="Google Shape;4649;p45"/>
              <p:cNvSpPr/>
              <p:nvPr/>
            </p:nvSpPr>
            <p:spPr>
              <a:xfrm>
                <a:off x="3844300" y="3211800"/>
                <a:ext cx="788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3155" h="1225" extrusionOk="0">
                    <a:moveTo>
                      <a:pt x="1" y="0"/>
                    </a:moveTo>
                    <a:lnTo>
                      <a:pt x="38" y="1151"/>
                    </a:lnTo>
                    <a:lnTo>
                      <a:pt x="3154" y="1225"/>
                    </a:lnTo>
                    <a:lnTo>
                      <a:pt x="2969" y="75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0" name="Google Shape;4650;p45"/>
              <p:cNvSpPr/>
              <p:nvPr/>
            </p:nvSpPr>
            <p:spPr>
              <a:xfrm>
                <a:off x="3686625" y="3015175"/>
                <a:ext cx="56600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264" h="1485" extrusionOk="0">
                    <a:moveTo>
                      <a:pt x="372" y="0"/>
                    </a:moveTo>
                    <a:lnTo>
                      <a:pt x="1" y="1484"/>
                    </a:lnTo>
                    <a:lnTo>
                      <a:pt x="2152" y="1484"/>
                    </a:lnTo>
                    <a:lnTo>
                      <a:pt x="2264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1" name="Google Shape;4651;p45"/>
              <p:cNvSpPr/>
              <p:nvPr/>
            </p:nvSpPr>
            <p:spPr>
              <a:xfrm>
                <a:off x="3935200" y="3014250"/>
                <a:ext cx="60325" cy="37125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1485" extrusionOk="0">
                    <a:moveTo>
                      <a:pt x="1" y="0"/>
                    </a:moveTo>
                    <a:lnTo>
                      <a:pt x="335" y="1447"/>
                    </a:lnTo>
                    <a:lnTo>
                      <a:pt x="2412" y="1484"/>
                    </a:lnTo>
                    <a:lnTo>
                      <a:pt x="2412" y="1484"/>
                    </a:lnTo>
                    <a:lnTo>
                      <a:pt x="2078" y="37"/>
                    </a:lnTo>
                    <a:lnTo>
                      <a:pt x="1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2" name="Google Shape;4652;p45"/>
              <p:cNvSpPr/>
              <p:nvPr/>
            </p:nvSpPr>
            <p:spPr>
              <a:xfrm>
                <a:off x="3623550" y="3052275"/>
                <a:ext cx="63100" cy="41750"/>
              </a:xfrm>
              <a:custGeom>
                <a:avLst/>
                <a:gdLst/>
                <a:ahLst/>
                <a:cxnLst/>
                <a:rect l="l" t="t" r="r" b="b"/>
                <a:pathLst>
                  <a:path w="2524" h="1670" extrusionOk="0">
                    <a:moveTo>
                      <a:pt x="669" y="0"/>
                    </a:moveTo>
                    <a:lnTo>
                      <a:pt x="1" y="1670"/>
                    </a:lnTo>
                    <a:lnTo>
                      <a:pt x="2153" y="1558"/>
                    </a:lnTo>
                    <a:lnTo>
                      <a:pt x="2524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3" name="Google Shape;4653;p45"/>
              <p:cNvSpPr/>
              <p:nvPr/>
            </p:nvSpPr>
            <p:spPr>
              <a:xfrm>
                <a:off x="3780300" y="3087500"/>
                <a:ext cx="60325" cy="34350"/>
              </a:xfrm>
              <a:custGeom>
                <a:avLst/>
                <a:gdLst/>
                <a:ahLst/>
                <a:cxnLst/>
                <a:rect l="l" t="t" r="r" b="b"/>
                <a:pathLst>
                  <a:path w="2413" h="1374" extrusionOk="0">
                    <a:moveTo>
                      <a:pt x="2338" y="1"/>
                    </a:moveTo>
                    <a:lnTo>
                      <a:pt x="38" y="38"/>
                    </a:lnTo>
                    <a:lnTo>
                      <a:pt x="1" y="1374"/>
                    </a:lnTo>
                    <a:lnTo>
                      <a:pt x="2412" y="1262"/>
                    </a:lnTo>
                    <a:lnTo>
                      <a:pt x="2338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4" name="Google Shape;4654;p45"/>
              <p:cNvSpPr/>
              <p:nvPr/>
            </p:nvSpPr>
            <p:spPr>
              <a:xfrm>
                <a:off x="3899950" y="3115325"/>
                <a:ext cx="67750" cy="60325"/>
              </a:xfrm>
              <a:custGeom>
                <a:avLst/>
                <a:gdLst/>
                <a:ahLst/>
                <a:cxnLst/>
                <a:rect l="l" t="t" r="r" b="b"/>
                <a:pathLst>
                  <a:path w="2710" h="2413" extrusionOk="0">
                    <a:moveTo>
                      <a:pt x="2264" y="1"/>
                    </a:moveTo>
                    <a:lnTo>
                      <a:pt x="1" y="75"/>
                    </a:lnTo>
                    <a:lnTo>
                      <a:pt x="446" y="2264"/>
                    </a:lnTo>
                    <a:lnTo>
                      <a:pt x="2709" y="2413"/>
                    </a:lnTo>
                    <a:lnTo>
                      <a:pt x="2709" y="2413"/>
                    </a:lnTo>
                    <a:lnTo>
                      <a:pt x="2264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5" name="Google Shape;4655;p45"/>
              <p:cNvSpPr/>
              <p:nvPr/>
            </p:nvSpPr>
            <p:spPr>
              <a:xfrm>
                <a:off x="3715375" y="3164500"/>
                <a:ext cx="64950" cy="48250"/>
              </a:xfrm>
              <a:custGeom>
                <a:avLst/>
                <a:gdLst/>
                <a:ahLst/>
                <a:cxnLst/>
                <a:rect l="l" t="t" r="r" b="b"/>
                <a:pathLst>
                  <a:path w="2598" h="1930" extrusionOk="0">
                    <a:moveTo>
                      <a:pt x="372" y="0"/>
                    </a:moveTo>
                    <a:lnTo>
                      <a:pt x="1" y="1930"/>
                    </a:lnTo>
                    <a:lnTo>
                      <a:pt x="1" y="1930"/>
                    </a:lnTo>
                    <a:lnTo>
                      <a:pt x="2561" y="1892"/>
                    </a:lnTo>
                    <a:lnTo>
                      <a:pt x="2598" y="75"/>
                    </a:lnTo>
                    <a:lnTo>
                      <a:pt x="372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6" name="Google Shape;4656;p45"/>
              <p:cNvSpPr/>
              <p:nvPr/>
            </p:nvSpPr>
            <p:spPr>
              <a:xfrm>
                <a:off x="3771950" y="3311050"/>
                <a:ext cx="75175" cy="64950"/>
              </a:xfrm>
              <a:custGeom>
                <a:avLst/>
                <a:gdLst/>
                <a:ahLst/>
                <a:cxnLst/>
                <a:rect l="l" t="t" r="r" b="b"/>
                <a:pathLst>
                  <a:path w="3007" h="2598" extrusionOk="0">
                    <a:moveTo>
                      <a:pt x="2969" y="0"/>
                    </a:moveTo>
                    <a:lnTo>
                      <a:pt x="149" y="37"/>
                    </a:lnTo>
                    <a:lnTo>
                      <a:pt x="1" y="2597"/>
                    </a:lnTo>
                    <a:lnTo>
                      <a:pt x="3006" y="2523"/>
                    </a:lnTo>
                    <a:lnTo>
                      <a:pt x="2969" y="0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7" name="Google Shape;4657;p45"/>
              <p:cNvSpPr/>
              <p:nvPr/>
            </p:nvSpPr>
            <p:spPr>
              <a:xfrm>
                <a:off x="3554925" y="3242400"/>
                <a:ext cx="87200" cy="50125"/>
              </a:xfrm>
              <a:custGeom>
                <a:avLst/>
                <a:gdLst/>
                <a:ahLst/>
                <a:cxnLst/>
                <a:rect l="l" t="t" r="r" b="b"/>
                <a:pathLst>
                  <a:path w="3488" h="2005" extrusionOk="0">
                    <a:moveTo>
                      <a:pt x="3488" y="1"/>
                    </a:moveTo>
                    <a:lnTo>
                      <a:pt x="594" y="75"/>
                    </a:lnTo>
                    <a:lnTo>
                      <a:pt x="0" y="2004"/>
                    </a:lnTo>
                    <a:lnTo>
                      <a:pt x="3080" y="1819"/>
                    </a:lnTo>
                    <a:lnTo>
                      <a:pt x="3488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8" name="Google Shape;4658;p45"/>
              <p:cNvSpPr/>
              <p:nvPr/>
            </p:nvSpPr>
            <p:spPr>
              <a:xfrm>
                <a:off x="3975075" y="3214575"/>
                <a:ext cx="64025" cy="31575"/>
              </a:xfrm>
              <a:custGeom>
                <a:avLst/>
                <a:gdLst/>
                <a:ahLst/>
                <a:cxnLst/>
                <a:rect l="l" t="t" r="r" b="b"/>
                <a:pathLst>
                  <a:path w="2561" h="1263" extrusionOk="0">
                    <a:moveTo>
                      <a:pt x="1" y="1"/>
                    </a:moveTo>
                    <a:lnTo>
                      <a:pt x="224" y="1188"/>
                    </a:lnTo>
                    <a:lnTo>
                      <a:pt x="2561" y="1262"/>
                    </a:lnTo>
                    <a:lnTo>
                      <a:pt x="2561" y="1262"/>
                    </a:lnTo>
                    <a:lnTo>
                      <a:pt x="2264" y="75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646B6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59" name="Google Shape;4659;p45"/>
              <p:cNvSpPr/>
              <p:nvPr/>
            </p:nvSpPr>
            <p:spPr>
              <a:xfrm>
                <a:off x="3918500" y="3213650"/>
                <a:ext cx="62175" cy="30625"/>
              </a:xfrm>
              <a:custGeom>
                <a:avLst/>
                <a:gdLst/>
                <a:ahLst/>
                <a:cxnLst/>
                <a:rect l="l" t="t" r="r" b="b"/>
                <a:pathLst>
                  <a:path w="2487" h="1225" extrusionOk="0">
                    <a:moveTo>
                      <a:pt x="1" y="1"/>
                    </a:moveTo>
                    <a:lnTo>
                      <a:pt x="186" y="1151"/>
                    </a:lnTo>
                    <a:lnTo>
                      <a:pt x="2487" y="1225"/>
                    </a:lnTo>
                    <a:lnTo>
                      <a:pt x="2487" y="1225"/>
                    </a:lnTo>
                    <a:lnTo>
                      <a:pt x="2264" y="38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50584D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0" name="Google Shape;4660;p45"/>
              <p:cNvSpPr/>
              <p:nvPr/>
            </p:nvSpPr>
            <p:spPr>
              <a:xfrm>
                <a:off x="1861275" y="1272350"/>
                <a:ext cx="1484975" cy="893225"/>
              </a:xfrm>
              <a:custGeom>
                <a:avLst/>
                <a:gdLst/>
                <a:ahLst/>
                <a:cxnLst/>
                <a:rect l="l" t="t" r="r" b="b"/>
                <a:pathLst>
                  <a:path w="59399" h="35729" extrusionOk="0">
                    <a:moveTo>
                      <a:pt x="59399" y="1"/>
                    </a:moveTo>
                    <a:lnTo>
                      <a:pt x="965" y="261"/>
                    </a:lnTo>
                    <a:lnTo>
                      <a:pt x="0" y="34950"/>
                    </a:lnTo>
                    <a:lnTo>
                      <a:pt x="56171" y="35729"/>
                    </a:lnTo>
                    <a:lnTo>
                      <a:pt x="59399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1" name="Google Shape;4661;p45"/>
              <p:cNvSpPr/>
              <p:nvPr/>
            </p:nvSpPr>
            <p:spPr>
              <a:xfrm>
                <a:off x="1861275" y="2146075"/>
                <a:ext cx="1404275" cy="106700"/>
              </a:xfrm>
              <a:custGeom>
                <a:avLst/>
                <a:gdLst/>
                <a:ahLst/>
                <a:cxnLst/>
                <a:rect l="l" t="t" r="r" b="b"/>
                <a:pathLst>
                  <a:path w="56171" h="4268" extrusionOk="0">
                    <a:moveTo>
                      <a:pt x="0" y="1"/>
                    </a:moveTo>
                    <a:lnTo>
                      <a:pt x="1150" y="3117"/>
                    </a:lnTo>
                    <a:lnTo>
                      <a:pt x="53500" y="4267"/>
                    </a:lnTo>
                    <a:lnTo>
                      <a:pt x="56171" y="780"/>
                    </a:lnTo>
                    <a:lnTo>
                      <a:pt x="0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2" name="Google Shape;4662;p45"/>
              <p:cNvSpPr/>
              <p:nvPr/>
            </p:nvSpPr>
            <p:spPr>
              <a:xfrm>
                <a:off x="2066250" y="1352125"/>
                <a:ext cx="1099125" cy="702150"/>
              </a:xfrm>
              <a:custGeom>
                <a:avLst/>
                <a:gdLst/>
                <a:ahLst/>
                <a:cxnLst/>
                <a:rect l="l" t="t" r="r" b="b"/>
                <a:pathLst>
                  <a:path w="43965" h="28086" extrusionOk="0">
                    <a:moveTo>
                      <a:pt x="21371" y="1"/>
                    </a:moveTo>
                    <a:lnTo>
                      <a:pt x="19553" y="38"/>
                    </a:lnTo>
                    <a:lnTo>
                      <a:pt x="17661" y="75"/>
                    </a:lnTo>
                    <a:lnTo>
                      <a:pt x="15768" y="149"/>
                    </a:lnTo>
                    <a:lnTo>
                      <a:pt x="13839" y="260"/>
                    </a:lnTo>
                    <a:lnTo>
                      <a:pt x="11873" y="409"/>
                    </a:lnTo>
                    <a:lnTo>
                      <a:pt x="9906" y="594"/>
                    </a:lnTo>
                    <a:lnTo>
                      <a:pt x="7940" y="780"/>
                    </a:lnTo>
                    <a:lnTo>
                      <a:pt x="5937" y="1039"/>
                    </a:lnTo>
                    <a:lnTo>
                      <a:pt x="3970" y="1299"/>
                    </a:lnTo>
                    <a:lnTo>
                      <a:pt x="1967" y="1633"/>
                    </a:lnTo>
                    <a:lnTo>
                      <a:pt x="1" y="2004"/>
                    </a:lnTo>
                    <a:lnTo>
                      <a:pt x="1856" y="27975"/>
                    </a:lnTo>
                    <a:lnTo>
                      <a:pt x="2598" y="27937"/>
                    </a:lnTo>
                    <a:lnTo>
                      <a:pt x="4787" y="27826"/>
                    </a:lnTo>
                    <a:lnTo>
                      <a:pt x="8311" y="27678"/>
                    </a:lnTo>
                    <a:lnTo>
                      <a:pt x="12949" y="27529"/>
                    </a:lnTo>
                    <a:lnTo>
                      <a:pt x="15694" y="27492"/>
                    </a:lnTo>
                    <a:lnTo>
                      <a:pt x="21816" y="27492"/>
                    </a:lnTo>
                    <a:lnTo>
                      <a:pt x="25192" y="27529"/>
                    </a:lnTo>
                    <a:lnTo>
                      <a:pt x="28791" y="27604"/>
                    </a:lnTo>
                    <a:lnTo>
                      <a:pt x="32538" y="27715"/>
                    </a:lnTo>
                    <a:lnTo>
                      <a:pt x="36434" y="27900"/>
                    </a:lnTo>
                    <a:lnTo>
                      <a:pt x="40478" y="28086"/>
                    </a:lnTo>
                    <a:lnTo>
                      <a:pt x="43965" y="1522"/>
                    </a:lnTo>
                    <a:lnTo>
                      <a:pt x="42963" y="1373"/>
                    </a:lnTo>
                    <a:lnTo>
                      <a:pt x="40069" y="1002"/>
                    </a:lnTo>
                    <a:lnTo>
                      <a:pt x="38029" y="780"/>
                    </a:lnTo>
                    <a:lnTo>
                      <a:pt x="35617" y="557"/>
                    </a:lnTo>
                    <a:lnTo>
                      <a:pt x="32909" y="372"/>
                    </a:lnTo>
                    <a:lnTo>
                      <a:pt x="29904" y="186"/>
                    </a:lnTo>
                    <a:lnTo>
                      <a:pt x="26639" y="75"/>
                    </a:lnTo>
                    <a:lnTo>
                      <a:pt x="23189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3" name="Google Shape;4663;p45"/>
              <p:cNvSpPr/>
              <p:nvPr/>
            </p:nvSpPr>
            <p:spPr>
              <a:xfrm>
                <a:off x="2147875" y="1453225"/>
                <a:ext cx="957225" cy="546325"/>
              </a:xfrm>
              <a:custGeom>
                <a:avLst/>
                <a:gdLst/>
                <a:ahLst/>
                <a:cxnLst/>
                <a:rect l="l" t="t" r="r" b="b"/>
                <a:pathLst>
                  <a:path w="38289" h="21853" extrusionOk="0">
                    <a:moveTo>
                      <a:pt x="16547" y="1"/>
                    </a:moveTo>
                    <a:lnTo>
                      <a:pt x="13283" y="75"/>
                    </a:lnTo>
                    <a:lnTo>
                      <a:pt x="11650" y="149"/>
                    </a:lnTo>
                    <a:lnTo>
                      <a:pt x="9981" y="260"/>
                    </a:lnTo>
                    <a:lnTo>
                      <a:pt x="8311" y="372"/>
                    </a:lnTo>
                    <a:lnTo>
                      <a:pt x="6641" y="520"/>
                    </a:lnTo>
                    <a:lnTo>
                      <a:pt x="4972" y="705"/>
                    </a:lnTo>
                    <a:lnTo>
                      <a:pt x="3302" y="928"/>
                    </a:lnTo>
                    <a:lnTo>
                      <a:pt x="1633" y="1151"/>
                    </a:lnTo>
                    <a:lnTo>
                      <a:pt x="0" y="1410"/>
                    </a:lnTo>
                    <a:lnTo>
                      <a:pt x="1633" y="21742"/>
                    </a:lnTo>
                    <a:lnTo>
                      <a:pt x="2264" y="21667"/>
                    </a:lnTo>
                    <a:lnTo>
                      <a:pt x="4044" y="21482"/>
                    </a:lnTo>
                    <a:lnTo>
                      <a:pt x="6901" y="21259"/>
                    </a:lnTo>
                    <a:lnTo>
                      <a:pt x="8756" y="21148"/>
                    </a:lnTo>
                    <a:lnTo>
                      <a:pt x="10797" y="21074"/>
                    </a:lnTo>
                    <a:lnTo>
                      <a:pt x="13134" y="21000"/>
                    </a:lnTo>
                    <a:lnTo>
                      <a:pt x="15657" y="20962"/>
                    </a:lnTo>
                    <a:lnTo>
                      <a:pt x="18402" y="20962"/>
                    </a:lnTo>
                    <a:lnTo>
                      <a:pt x="21370" y="21037"/>
                    </a:lnTo>
                    <a:lnTo>
                      <a:pt x="24524" y="21148"/>
                    </a:lnTo>
                    <a:lnTo>
                      <a:pt x="27863" y="21296"/>
                    </a:lnTo>
                    <a:lnTo>
                      <a:pt x="31388" y="21556"/>
                    </a:lnTo>
                    <a:lnTo>
                      <a:pt x="35061" y="21853"/>
                    </a:lnTo>
                    <a:lnTo>
                      <a:pt x="38288" y="1188"/>
                    </a:lnTo>
                    <a:lnTo>
                      <a:pt x="37361" y="1076"/>
                    </a:lnTo>
                    <a:lnTo>
                      <a:pt x="34727" y="780"/>
                    </a:lnTo>
                    <a:lnTo>
                      <a:pt x="32872" y="631"/>
                    </a:lnTo>
                    <a:lnTo>
                      <a:pt x="30720" y="446"/>
                    </a:lnTo>
                    <a:lnTo>
                      <a:pt x="28308" y="297"/>
                    </a:lnTo>
                    <a:lnTo>
                      <a:pt x="25637" y="149"/>
                    </a:lnTo>
                    <a:lnTo>
                      <a:pt x="22780" y="38"/>
                    </a:lnTo>
                    <a:lnTo>
                      <a:pt x="19738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4" name="Google Shape;4664;p45"/>
              <p:cNvSpPr/>
              <p:nvPr/>
            </p:nvSpPr>
            <p:spPr>
              <a:xfrm>
                <a:off x="2171050" y="1553400"/>
                <a:ext cx="875625" cy="446150"/>
              </a:xfrm>
              <a:custGeom>
                <a:avLst/>
                <a:gdLst/>
                <a:ahLst/>
                <a:cxnLst/>
                <a:rect l="l" t="t" r="r" b="b"/>
                <a:pathLst>
                  <a:path w="35025" h="17846" extrusionOk="0">
                    <a:moveTo>
                      <a:pt x="18106" y="0"/>
                    </a:moveTo>
                    <a:lnTo>
                      <a:pt x="17921" y="38"/>
                    </a:lnTo>
                    <a:lnTo>
                      <a:pt x="17735" y="112"/>
                    </a:lnTo>
                    <a:lnTo>
                      <a:pt x="17587" y="223"/>
                    </a:lnTo>
                    <a:lnTo>
                      <a:pt x="17401" y="334"/>
                    </a:lnTo>
                    <a:lnTo>
                      <a:pt x="17104" y="594"/>
                    </a:lnTo>
                    <a:lnTo>
                      <a:pt x="16845" y="965"/>
                    </a:lnTo>
                    <a:lnTo>
                      <a:pt x="16622" y="1373"/>
                    </a:lnTo>
                    <a:lnTo>
                      <a:pt x="16400" y="1855"/>
                    </a:lnTo>
                    <a:lnTo>
                      <a:pt x="16214" y="2338"/>
                    </a:lnTo>
                    <a:lnTo>
                      <a:pt x="16066" y="2820"/>
                    </a:lnTo>
                    <a:lnTo>
                      <a:pt x="15954" y="3339"/>
                    </a:lnTo>
                    <a:lnTo>
                      <a:pt x="15843" y="3822"/>
                    </a:lnTo>
                    <a:lnTo>
                      <a:pt x="15732" y="4749"/>
                    </a:lnTo>
                    <a:lnTo>
                      <a:pt x="15695" y="5417"/>
                    </a:lnTo>
                    <a:lnTo>
                      <a:pt x="15695" y="6233"/>
                    </a:lnTo>
                    <a:lnTo>
                      <a:pt x="15769" y="7012"/>
                    </a:lnTo>
                    <a:lnTo>
                      <a:pt x="15917" y="8571"/>
                    </a:lnTo>
                    <a:lnTo>
                      <a:pt x="16028" y="9276"/>
                    </a:lnTo>
                    <a:lnTo>
                      <a:pt x="16066" y="9758"/>
                    </a:lnTo>
                    <a:lnTo>
                      <a:pt x="16103" y="10203"/>
                    </a:lnTo>
                    <a:lnTo>
                      <a:pt x="16103" y="10426"/>
                    </a:lnTo>
                    <a:lnTo>
                      <a:pt x="16066" y="10648"/>
                    </a:lnTo>
                    <a:lnTo>
                      <a:pt x="15991" y="10797"/>
                    </a:lnTo>
                    <a:lnTo>
                      <a:pt x="15917" y="10945"/>
                    </a:lnTo>
                    <a:lnTo>
                      <a:pt x="15806" y="11056"/>
                    </a:lnTo>
                    <a:lnTo>
                      <a:pt x="15657" y="11131"/>
                    </a:lnTo>
                    <a:lnTo>
                      <a:pt x="15509" y="11131"/>
                    </a:lnTo>
                    <a:lnTo>
                      <a:pt x="15286" y="11094"/>
                    </a:lnTo>
                    <a:lnTo>
                      <a:pt x="15101" y="11019"/>
                    </a:lnTo>
                    <a:lnTo>
                      <a:pt x="14915" y="10908"/>
                    </a:lnTo>
                    <a:lnTo>
                      <a:pt x="14767" y="10797"/>
                    </a:lnTo>
                    <a:lnTo>
                      <a:pt x="14619" y="10648"/>
                    </a:lnTo>
                    <a:lnTo>
                      <a:pt x="14359" y="10352"/>
                    </a:lnTo>
                    <a:lnTo>
                      <a:pt x="14136" y="9981"/>
                    </a:lnTo>
                    <a:lnTo>
                      <a:pt x="13765" y="9201"/>
                    </a:lnTo>
                    <a:lnTo>
                      <a:pt x="13580" y="8830"/>
                    </a:lnTo>
                    <a:lnTo>
                      <a:pt x="13357" y="8534"/>
                    </a:lnTo>
                    <a:lnTo>
                      <a:pt x="13060" y="8163"/>
                    </a:lnTo>
                    <a:lnTo>
                      <a:pt x="12764" y="7903"/>
                    </a:lnTo>
                    <a:lnTo>
                      <a:pt x="12615" y="7792"/>
                    </a:lnTo>
                    <a:lnTo>
                      <a:pt x="12467" y="7754"/>
                    </a:lnTo>
                    <a:lnTo>
                      <a:pt x="12318" y="7717"/>
                    </a:lnTo>
                    <a:lnTo>
                      <a:pt x="12022" y="7717"/>
                    </a:lnTo>
                    <a:lnTo>
                      <a:pt x="11873" y="7754"/>
                    </a:lnTo>
                    <a:lnTo>
                      <a:pt x="11725" y="7829"/>
                    </a:lnTo>
                    <a:lnTo>
                      <a:pt x="11614" y="7940"/>
                    </a:lnTo>
                    <a:lnTo>
                      <a:pt x="11465" y="8088"/>
                    </a:lnTo>
                    <a:lnTo>
                      <a:pt x="11354" y="8274"/>
                    </a:lnTo>
                    <a:lnTo>
                      <a:pt x="11131" y="8719"/>
                    </a:lnTo>
                    <a:lnTo>
                      <a:pt x="10686" y="9832"/>
                    </a:lnTo>
                    <a:lnTo>
                      <a:pt x="10426" y="10463"/>
                    </a:lnTo>
                    <a:lnTo>
                      <a:pt x="10278" y="10760"/>
                    </a:lnTo>
                    <a:lnTo>
                      <a:pt x="10092" y="11019"/>
                    </a:lnTo>
                    <a:lnTo>
                      <a:pt x="9944" y="11279"/>
                    </a:lnTo>
                    <a:lnTo>
                      <a:pt x="9721" y="11502"/>
                    </a:lnTo>
                    <a:lnTo>
                      <a:pt x="9499" y="11687"/>
                    </a:lnTo>
                    <a:lnTo>
                      <a:pt x="9276" y="11836"/>
                    </a:lnTo>
                    <a:lnTo>
                      <a:pt x="9016" y="11947"/>
                    </a:lnTo>
                    <a:lnTo>
                      <a:pt x="8720" y="11984"/>
                    </a:lnTo>
                    <a:lnTo>
                      <a:pt x="8386" y="11947"/>
                    </a:lnTo>
                    <a:lnTo>
                      <a:pt x="8052" y="11873"/>
                    </a:lnTo>
                    <a:lnTo>
                      <a:pt x="7495" y="11650"/>
                    </a:lnTo>
                    <a:lnTo>
                      <a:pt x="7013" y="11390"/>
                    </a:lnTo>
                    <a:lnTo>
                      <a:pt x="6568" y="11056"/>
                    </a:lnTo>
                    <a:lnTo>
                      <a:pt x="6123" y="10685"/>
                    </a:lnTo>
                    <a:lnTo>
                      <a:pt x="5714" y="10314"/>
                    </a:lnTo>
                    <a:lnTo>
                      <a:pt x="5306" y="9906"/>
                    </a:lnTo>
                    <a:lnTo>
                      <a:pt x="4527" y="9090"/>
                    </a:lnTo>
                    <a:lnTo>
                      <a:pt x="4268" y="8868"/>
                    </a:lnTo>
                    <a:lnTo>
                      <a:pt x="4045" y="8682"/>
                    </a:lnTo>
                    <a:lnTo>
                      <a:pt x="3785" y="8534"/>
                    </a:lnTo>
                    <a:lnTo>
                      <a:pt x="3526" y="8385"/>
                    </a:lnTo>
                    <a:lnTo>
                      <a:pt x="3229" y="8274"/>
                    </a:lnTo>
                    <a:lnTo>
                      <a:pt x="2969" y="8200"/>
                    </a:lnTo>
                    <a:lnTo>
                      <a:pt x="2672" y="8163"/>
                    </a:lnTo>
                    <a:lnTo>
                      <a:pt x="2375" y="8125"/>
                    </a:lnTo>
                    <a:lnTo>
                      <a:pt x="2079" y="8088"/>
                    </a:lnTo>
                    <a:lnTo>
                      <a:pt x="1782" y="8125"/>
                    </a:lnTo>
                    <a:lnTo>
                      <a:pt x="1188" y="8200"/>
                    </a:lnTo>
                    <a:lnTo>
                      <a:pt x="557" y="8348"/>
                    </a:lnTo>
                    <a:lnTo>
                      <a:pt x="1" y="8608"/>
                    </a:lnTo>
                    <a:lnTo>
                      <a:pt x="706" y="17735"/>
                    </a:lnTo>
                    <a:lnTo>
                      <a:pt x="1337" y="17660"/>
                    </a:lnTo>
                    <a:lnTo>
                      <a:pt x="3117" y="17475"/>
                    </a:lnTo>
                    <a:lnTo>
                      <a:pt x="5974" y="17252"/>
                    </a:lnTo>
                    <a:lnTo>
                      <a:pt x="7829" y="17141"/>
                    </a:lnTo>
                    <a:lnTo>
                      <a:pt x="9870" y="17067"/>
                    </a:lnTo>
                    <a:lnTo>
                      <a:pt x="12207" y="16993"/>
                    </a:lnTo>
                    <a:lnTo>
                      <a:pt x="14730" y="16955"/>
                    </a:lnTo>
                    <a:lnTo>
                      <a:pt x="17475" y="16955"/>
                    </a:lnTo>
                    <a:lnTo>
                      <a:pt x="20443" y="17030"/>
                    </a:lnTo>
                    <a:lnTo>
                      <a:pt x="23597" y="17141"/>
                    </a:lnTo>
                    <a:lnTo>
                      <a:pt x="26936" y="17289"/>
                    </a:lnTo>
                    <a:lnTo>
                      <a:pt x="30461" y="17549"/>
                    </a:lnTo>
                    <a:lnTo>
                      <a:pt x="34134" y="17846"/>
                    </a:lnTo>
                    <a:lnTo>
                      <a:pt x="35024" y="12058"/>
                    </a:lnTo>
                    <a:lnTo>
                      <a:pt x="35024" y="11947"/>
                    </a:lnTo>
                    <a:lnTo>
                      <a:pt x="34950" y="11836"/>
                    </a:lnTo>
                    <a:lnTo>
                      <a:pt x="34690" y="11613"/>
                    </a:lnTo>
                    <a:lnTo>
                      <a:pt x="34430" y="11390"/>
                    </a:lnTo>
                    <a:lnTo>
                      <a:pt x="34245" y="11205"/>
                    </a:lnTo>
                    <a:lnTo>
                      <a:pt x="34097" y="11019"/>
                    </a:lnTo>
                    <a:lnTo>
                      <a:pt x="33985" y="10834"/>
                    </a:lnTo>
                    <a:lnTo>
                      <a:pt x="33763" y="10389"/>
                    </a:lnTo>
                    <a:lnTo>
                      <a:pt x="33614" y="9943"/>
                    </a:lnTo>
                    <a:lnTo>
                      <a:pt x="33540" y="9498"/>
                    </a:lnTo>
                    <a:lnTo>
                      <a:pt x="33392" y="8534"/>
                    </a:lnTo>
                    <a:lnTo>
                      <a:pt x="33280" y="8051"/>
                    </a:lnTo>
                    <a:lnTo>
                      <a:pt x="33132" y="7569"/>
                    </a:lnTo>
                    <a:lnTo>
                      <a:pt x="32984" y="7235"/>
                    </a:lnTo>
                    <a:lnTo>
                      <a:pt x="32798" y="6938"/>
                    </a:lnTo>
                    <a:lnTo>
                      <a:pt x="32575" y="6641"/>
                    </a:lnTo>
                    <a:lnTo>
                      <a:pt x="32316" y="6345"/>
                    </a:lnTo>
                    <a:lnTo>
                      <a:pt x="32019" y="6122"/>
                    </a:lnTo>
                    <a:lnTo>
                      <a:pt x="31722" y="5899"/>
                    </a:lnTo>
                    <a:lnTo>
                      <a:pt x="31388" y="5714"/>
                    </a:lnTo>
                    <a:lnTo>
                      <a:pt x="31054" y="5566"/>
                    </a:lnTo>
                    <a:lnTo>
                      <a:pt x="30757" y="5491"/>
                    </a:lnTo>
                    <a:lnTo>
                      <a:pt x="30498" y="5417"/>
                    </a:lnTo>
                    <a:lnTo>
                      <a:pt x="30201" y="5380"/>
                    </a:lnTo>
                    <a:lnTo>
                      <a:pt x="29941" y="5417"/>
                    </a:lnTo>
                    <a:lnTo>
                      <a:pt x="29644" y="5454"/>
                    </a:lnTo>
                    <a:lnTo>
                      <a:pt x="29385" y="5528"/>
                    </a:lnTo>
                    <a:lnTo>
                      <a:pt x="29125" y="5640"/>
                    </a:lnTo>
                    <a:lnTo>
                      <a:pt x="28865" y="5788"/>
                    </a:lnTo>
                    <a:lnTo>
                      <a:pt x="28606" y="5974"/>
                    </a:lnTo>
                    <a:lnTo>
                      <a:pt x="28383" y="6159"/>
                    </a:lnTo>
                    <a:lnTo>
                      <a:pt x="27975" y="6604"/>
                    </a:lnTo>
                    <a:lnTo>
                      <a:pt x="27641" y="7050"/>
                    </a:lnTo>
                    <a:lnTo>
                      <a:pt x="27307" y="7532"/>
                    </a:lnTo>
                    <a:lnTo>
                      <a:pt x="26714" y="8571"/>
                    </a:lnTo>
                    <a:lnTo>
                      <a:pt x="26417" y="9053"/>
                    </a:lnTo>
                    <a:lnTo>
                      <a:pt x="26083" y="9535"/>
                    </a:lnTo>
                    <a:lnTo>
                      <a:pt x="25972" y="9684"/>
                    </a:lnTo>
                    <a:lnTo>
                      <a:pt x="25897" y="9758"/>
                    </a:lnTo>
                    <a:lnTo>
                      <a:pt x="25786" y="9795"/>
                    </a:lnTo>
                    <a:lnTo>
                      <a:pt x="25712" y="9795"/>
                    </a:lnTo>
                    <a:lnTo>
                      <a:pt x="25638" y="9758"/>
                    </a:lnTo>
                    <a:lnTo>
                      <a:pt x="25526" y="9647"/>
                    </a:lnTo>
                    <a:lnTo>
                      <a:pt x="25415" y="9498"/>
                    </a:lnTo>
                    <a:lnTo>
                      <a:pt x="25341" y="9350"/>
                    </a:lnTo>
                    <a:lnTo>
                      <a:pt x="25155" y="8571"/>
                    </a:lnTo>
                    <a:lnTo>
                      <a:pt x="24970" y="7792"/>
                    </a:lnTo>
                    <a:lnTo>
                      <a:pt x="24858" y="6975"/>
                    </a:lnTo>
                    <a:lnTo>
                      <a:pt x="24821" y="6159"/>
                    </a:lnTo>
                    <a:lnTo>
                      <a:pt x="24784" y="5937"/>
                    </a:lnTo>
                    <a:lnTo>
                      <a:pt x="24784" y="5825"/>
                    </a:lnTo>
                    <a:lnTo>
                      <a:pt x="24710" y="5714"/>
                    </a:lnTo>
                    <a:lnTo>
                      <a:pt x="24562" y="5566"/>
                    </a:lnTo>
                    <a:lnTo>
                      <a:pt x="24413" y="5454"/>
                    </a:lnTo>
                    <a:lnTo>
                      <a:pt x="24154" y="5380"/>
                    </a:lnTo>
                    <a:lnTo>
                      <a:pt x="23894" y="5306"/>
                    </a:lnTo>
                    <a:lnTo>
                      <a:pt x="23523" y="5306"/>
                    </a:lnTo>
                    <a:lnTo>
                      <a:pt x="23412" y="5380"/>
                    </a:lnTo>
                    <a:lnTo>
                      <a:pt x="23263" y="5454"/>
                    </a:lnTo>
                    <a:lnTo>
                      <a:pt x="23152" y="5566"/>
                    </a:lnTo>
                    <a:lnTo>
                      <a:pt x="23078" y="5714"/>
                    </a:lnTo>
                    <a:lnTo>
                      <a:pt x="23003" y="5862"/>
                    </a:lnTo>
                    <a:lnTo>
                      <a:pt x="22929" y="6233"/>
                    </a:lnTo>
                    <a:lnTo>
                      <a:pt x="22929" y="6604"/>
                    </a:lnTo>
                    <a:lnTo>
                      <a:pt x="22929" y="7012"/>
                    </a:lnTo>
                    <a:lnTo>
                      <a:pt x="23003" y="7458"/>
                    </a:lnTo>
                    <a:lnTo>
                      <a:pt x="23003" y="7977"/>
                    </a:lnTo>
                    <a:lnTo>
                      <a:pt x="23003" y="8459"/>
                    </a:lnTo>
                    <a:lnTo>
                      <a:pt x="22966" y="8682"/>
                    </a:lnTo>
                    <a:lnTo>
                      <a:pt x="22929" y="8905"/>
                    </a:lnTo>
                    <a:lnTo>
                      <a:pt x="22855" y="9090"/>
                    </a:lnTo>
                    <a:lnTo>
                      <a:pt x="22744" y="9276"/>
                    </a:lnTo>
                    <a:lnTo>
                      <a:pt x="22595" y="9424"/>
                    </a:lnTo>
                    <a:lnTo>
                      <a:pt x="22410" y="9535"/>
                    </a:lnTo>
                    <a:lnTo>
                      <a:pt x="22187" y="9610"/>
                    </a:lnTo>
                    <a:lnTo>
                      <a:pt x="21928" y="9647"/>
                    </a:lnTo>
                    <a:lnTo>
                      <a:pt x="21594" y="9610"/>
                    </a:lnTo>
                    <a:lnTo>
                      <a:pt x="21260" y="9535"/>
                    </a:lnTo>
                    <a:lnTo>
                      <a:pt x="20926" y="9350"/>
                    </a:lnTo>
                    <a:lnTo>
                      <a:pt x="20666" y="9164"/>
                    </a:lnTo>
                    <a:lnTo>
                      <a:pt x="20406" y="8868"/>
                    </a:lnTo>
                    <a:lnTo>
                      <a:pt x="20221" y="8571"/>
                    </a:lnTo>
                    <a:lnTo>
                      <a:pt x="20072" y="8274"/>
                    </a:lnTo>
                    <a:lnTo>
                      <a:pt x="20035" y="7940"/>
                    </a:lnTo>
                    <a:lnTo>
                      <a:pt x="19998" y="7124"/>
                    </a:lnTo>
                    <a:lnTo>
                      <a:pt x="20035" y="6345"/>
                    </a:lnTo>
                    <a:lnTo>
                      <a:pt x="20184" y="4786"/>
                    </a:lnTo>
                    <a:lnTo>
                      <a:pt x="20221" y="3970"/>
                    </a:lnTo>
                    <a:lnTo>
                      <a:pt x="20221" y="3191"/>
                    </a:lnTo>
                    <a:lnTo>
                      <a:pt x="20147" y="2412"/>
                    </a:lnTo>
                    <a:lnTo>
                      <a:pt x="20110" y="2004"/>
                    </a:lnTo>
                    <a:lnTo>
                      <a:pt x="20035" y="1633"/>
                    </a:lnTo>
                    <a:lnTo>
                      <a:pt x="19887" y="1188"/>
                    </a:lnTo>
                    <a:lnTo>
                      <a:pt x="19776" y="965"/>
                    </a:lnTo>
                    <a:lnTo>
                      <a:pt x="19664" y="742"/>
                    </a:lnTo>
                    <a:lnTo>
                      <a:pt x="19516" y="557"/>
                    </a:lnTo>
                    <a:lnTo>
                      <a:pt x="19368" y="409"/>
                    </a:lnTo>
                    <a:lnTo>
                      <a:pt x="19182" y="260"/>
                    </a:lnTo>
                    <a:lnTo>
                      <a:pt x="18959" y="149"/>
                    </a:lnTo>
                    <a:lnTo>
                      <a:pt x="18737" y="75"/>
                    </a:lnTo>
                    <a:lnTo>
                      <a:pt x="18514" y="38"/>
                    </a:lnTo>
                    <a:lnTo>
                      <a:pt x="18329" y="0"/>
                    </a:lnTo>
                    <a:close/>
                  </a:path>
                </a:pathLst>
              </a:custGeom>
              <a:solidFill>
                <a:srgbClr val="BAC2B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5" name="Google Shape;4665;p45"/>
              <p:cNvSpPr/>
              <p:nvPr/>
            </p:nvSpPr>
            <p:spPr>
              <a:xfrm>
                <a:off x="2864850" y="1497750"/>
                <a:ext cx="192025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7681" h="4861" fill="none" extrusionOk="0">
                    <a:moveTo>
                      <a:pt x="7161" y="4861"/>
                    </a:moveTo>
                    <a:lnTo>
                      <a:pt x="7680" y="223"/>
                    </a:lnTo>
                    <a:lnTo>
                      <a:pt x="7680" y="223"/>
                    </a:lnTo>
                    <a:lnTo>
                      <a:pt x="0" y="0"/>
                    </a:lnTo>
                  </a:path>
                </a:pathLst>
              </a:custGeom>
              <a:noFill/>
              <a:ln w="1850" cap="rnd" cmpd="sng">
                <a:solidFill>
                  <a:srgbClr val="FFF6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6" name="Google Shape;4666;p45"/>
              <p:cNvSpPr/>
              <p:nvPr/>
            </p:nvSpPr>
            <p:spPr>
              <a:xfrm>
                <a:off x="2172925" y="1497750"/>
                <a:ext cx="158625" cy="130800"/>
              </a:xfrm>
              <a:custGeom>
                <a:avLst/>
                <a:gdLst/>
                <a:ahLst/>
                <a:cxnLst/>
                <a:rect l="l" t="t" r="r" b="b"/>
                <a:pathLst>
                  <a:path w="6345" h="5232" fill="none" extrusionOk="0">
                    <a:moveTo>
                      <a:pt x="594" y="5232"/>
                    </a:moveTo>
                    <a:lnTo>
                      <a:pt x="0" y="520"/>
                    </a:lnTo>
                    <a:lnTo>
                      <a:pt x="0" y="520"/>
                    </a:lnTo>
                    <a:lnTo>
                      <a:pt x="2226" y="260"/>
                    </a:lnTo>
                    <a:lnTo>
                      <a:pt x="4267" y="112"/>
                    </a:lnTo>
                    <a:lnTo>
                      <a:pt x="5343" y="37"/>
                    </a:lnTo>
                    <a:lnTo>
                      <a:pt x="6344" y="0"/>
                    </a:lnTo>
                  </a:path>
                </a:pathLst>
              </a:custGeom>
              <a:noFill/>
              <a:ln w="1850" cap="rnd" cmpd="sng">
                <a:solidFill>
                  <a:srgbClr val="FFF6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7" name="Google Shape;4667;p45"/>
              <p:cNvSpPr/>
              <p:nvPr/>
            </p:nvSpPr>
            <p:spPr>
              <a:xfrm>
                <a:off x="2837950" y="1857625"/>
                <a:ext cx="163275" cy="93700"/>
              </a:xfrm>
              <a:custGeom>
                <a:avLst/>
                <a:gdLst/>
                <a:ahLst/>
                <a:cxnLst/>
                <a:rect l="l" t="t" r="r" b="b"/>
                <a:pathLst>
                  <a:path w="6531" h="3748" fill="none" extrusionOk="0">
                    <a:moveTo>
                      <a:pt x="6530" y="0"/>
                    </a:moveTo>
                    <a:lnTo>
                      <a:pt x="6085" y="3748"/>
                    </a:lnTo>
                    <a:lnTo>
                      <a:pt x="6085" y="3748"/>
                    </a:lnTo>
                    <a:lnTo>
                      <a:pt x="3562" y="3488"/>
                    </a:lnTo>
                    <a:lnTo>
                      <a:pt x="1559" y="3302"/>
                    </a:lnTo>
                    <a:lnTo>
                      <a:pt x="0" y="3154"/>
                    </a:lnTo>
                  </a:path>
                </a:pathLst>
              </a:custGeom>
              <a:noFill/>
              <a:ln w="1850" cap="rnd" cmpd="sng">
                <a:solidFill>
                  <a:srgbClr val="FFF6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8" name="Google Shape;4668;p45"/>
              <p:cNvSpPr/>
              <p:nvPr/>
            </p:nvSpPr>
            <p:spPr>
              <a:xfrm>
                <a:off x="2202600" y="1856700"/>
                <a:ext cx="17347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6939" h="3822" fill="none" extrusionOk="0">
                    <a:moveTo>
                      <a:pt x="0" y="0"/>
                    </a:moveTo>
                    <a:lnTo>
                      <a:pt x="483" y="3822"/>
                    </a:lnTo>
                    <a:lnTo>
                      <a:pt x="483" y="3822"/>
                    </a:lnTo>
                    <a:lnTo>
                      <a:pt x="3154" y="3525"/>
                    </a:lnTo>
                    <a:lnTo>
                      <a:pt x="6938" y="3154"/>
                    </a:lnTo>
                  </a:path>
                </a:pathLst>
              </a:custGeom>
              <a:noFill/>
              <a:ln w="1850" cap="rnd" cmpd="sng">
                <a:solidFill>
                  <a:srgbClr val="FFF6F8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69" name="Google Shape;4669;p45"/>
              <p:cNvSpPr/>
              <p:nvPr/>
            </p:nvSpPr>
            <p:spPr>
              <a:xfrm>
                <a:off x="4599300" y="1272350"/>
                <a:ext cx="1485000" cy="893225"/>
              </a:xfrm>
              <a:custGeom>
                <a:avLst/>
                <a:gdLst/>
                <a:ahLst/>
                <a:cxnLst/>
                <a:rect l="l" t="t" r="r" b="b"/>
                <a:pathLst>
                  <a:path w="59400" h="35729" extrusionOk="0">
                    <a:moveTo>
                      <a:pt x="1" y="1"/>
                    </a:moveTo>
                    <a:lnTo>
                      <a:pt x="3229" y="35729"/>
                    </a:lnTo>
                    <a:lnTo>
                      <a:pt x="59399" y="34950"/>
                    </a:lnTo>
                    <a:lnTo>
                      <a:pt x="58434" y="261"/>
                    </a:lnTo>
                    <a:lnTo>
                      <a:pt x="1" y="1"/>
                    </a:lnTo>
                    <a:close/>
                  </a:path>
                </a:pathLst>
              </a:custGeom>
              <a:solidFill>
                <a:srgbClr val="899285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0" name="Google Shape;4670;p45"/>
              <p:cNvSpPr/>
              <p:nvPr/>
            </p:nvSpPr>
            <p:spPr>
              <a:xfrm>
                <a:off x="4680000" y="2146075"/>
                <a:ext cx="1404300" cy="106700"/>
              </a:xfrm>
              <a:custGeom>
                <a:avLst/>
                <a:gdLst/>
                <a:ahLst/>
                <a:cxnLst/>
                <a:rect l="l" t="t" r="r" b="b"/>
                <a:pathLst>
                  <a:path w="56172" h="4268" extrusionOk="0">
                    <a:moveTo>
                      <a:pt x="56171" y="1"/>
                    </a:moveTo>
                    <a:lnTo>
                      <a:pt x="1" y="780"/>
                    </a:lnTo>
                    <a:lnTo>
                      <a:pt x="2672" y="4267"/>
                    </a:lnTo>
                    <a:lnTo>
                      <a:pt x="55021" y="3117"/>
                    </a:lnTo>
                    <a:lnTo>
                      <a:pt x="56171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1" name="Google Shape;4671;p45"/>
              <p:cNvSpPr/>
              <p:nvPr/>
            </p:nvSpPr>
            <p:spPr>
              <a:xfrm>
                <a:off x="4780175" y="1352125"/>
                <a:ext cx="1099125" cy="702150"/>
              </a:xfrm>
              <a:custGeom>
                <a:avLst/>
                <a:gdLst/>
                <a:ahLst/>
                <a:cxnLst/>
                <a:rect l="l" t="t" r="r" b="b"/>
                <a:pathLst>
                  <a:path w="43965" h="28086" extrusionOk="0">
                    <a:moveTo>
                      <a:pt x="20814" y="1"/>
                    </a:moveTo>
                    <a:lnTo>
                      <a:pt x="17326" y="75"/>
                    </a:lnTo>
                    <a:lnTo>
                      <a:pt x="14099" y="186"/>
                    </a:lnTo>
                    <a:lnTo>
                      <a:pt x="11094" y="372"/>
                    </a:lnTo>
                    <a:lnTo>
                      <a:pt x="8348" y="557"/>
                    </a:lnTo>
                    <a:lnTo>
                      <a:pt x="5974" y="780"/>
                    </a:lnTo>
                    <a:lnTo>
                      <a:pt x="3896" y="1002"/>
                    </a:lnTo>
                    <a:lnTo>
                      <a:pt x="1039" y="1373"/>
                    </a:lnTo>
                    <a:lnTo>
                      <a:pt x="0" y="1522"/>
                    </a:lnTo>
                    <a:lnTo>
                      <a:pt x="3488" y="28086"/>
                    </a:lnTo>
                    <a:lnTo>
                      <a:pt x="7532" y="27900"/>
                    </a:lnTo>
                    <a:lnTo>
                      <a:pt x="11427" y="27715"/>
                    </a:lnTo>
                    <a:lnTo>
                      <a:pt x="15175" y="27604"/>
                    </a:lnTo>
                    <a:lnTo>
                      <a:pt x="18773" y="27529"/>
                    </a:lnTo>
                    <a:lnTo>
                      <a:pt x="22150" y="27492"/>
                    </a:lnTo>
                    <a:lnTo>
                      <a:pt x="28308" y="27492"/>
                    </a:lnTo>
                    <a:lnTo>
                      <a:pt x="31017" y="27529"/>
                    </a:lnTo>
                    <a:lnTo>
                      <a:pt x="35691" y="27678"/>
                    </a:lnTo>
                    <a:lnTo>
                      <a:pt x="39179" y="27826"/>
                    </a:lnTo>
                    <a:lnTo>
                      <a:pt x="41368" y="27937"/>
                    </a:lnTo>
                    <a:lnTo>
                      <a:pt x="42147" y="27975"/>
                    </a:lnTo>
                    <a:lnTo>
                      <a:pt x="43965" y="2004"/>
                    </a:lnTo>
                    <a:lnTo>
                      <a:pt x="41998" y="1633"/>
                    </a:lnTo>
                    <a:lnTo>
                      <a:pt x="39995" y="1299"/>
                    </a:lnTo>
                    <a:lnTo>
                      <a:pt x="38029" y="1039"/>
                    </a:lnTo>
                    <a:lnTo>
                      <a:pt x="36025" y="780"/>
                    </a:lnTo>
                    <a:lnTo>
                      <a:pt x="34059" y="594"/>
                    </a:lnTo>
                    <a:lnTo>
                      <a:pt x="32093" y="409"/>
                    </a:lnTo>
                    <a:lnTo>
                      <a:pt x="30126" y="260"/>
                    </a:lnTo>
                    <a:lnTo>
                      <a:pt x="28197" y="149"/>
                    </a:lnTo>
                    <a:lnTo>
                      <a:pt x="26305" y="75"/>
                    </a:lnTo>
                    <a:lnTo>
                      <a:pt x="24450" y="38"/>
                    </a:lnTo>
                    <a:lnTo>
                      <a:pt x="22595" y="1"/>
                    </a:lnTo>
                    <a:close/>
                  </a:path>
                </a:pathLst>
              </a:custGeom>
              <a:solidFill>
                <a:srgbClr val="737A7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2" name="Google Shape;4672;p45"/>
              <p:cNvSpPr/>
              <p:nvPr/>
            </p:nvSpPr>
            <p:spPr>
              <a:xfrm>
                <a:off x="4841400" y="1453225"/>
                <a:ext cx="956275" cy="546325"/>
              </a:xfrm>
              <a:custGeom>
                <a:avLst/>
                <a:gdLst/>
                <a:ahLst/>
                <a:cxnLst/>
                <a:rect l="l" t="t" r="r" b="b"/>
                <a:pathLst>
                  <a:path w="38251" h="21853" extrusionOk="0">
                    <a:moveTo>
                      <a:pt x="18513" y="1"/>
                    </a:moveTo>
                    <a:lnTo>
                      <a:pt x="15508" y="38"/>
                    </a:lnTo>
                    <a:lnTo>
                      <a:pt x="12614" y="149"/>
                    </a:lnTo>
                    <a:lnTo>
                      <a:pt x="9943" y="297"/>
                    </a:lnTo>
                    <a:lnTo>
                      <a:pt x="7531" y="446"/>
                    </a:lnTo>
                    <a:lnTo>
                      <a:pt x="5380" y="631"/>
                    </a:lnTo>
                    <a:lnTo>
                      <a:pt x="3525" y="780"/>
                    </a:lnTo>
                    <a:lnTo>
                      <a:pt x="928" y="1076"/>
                    </a:lnTo>
                    <a:lnTo>
                      <a:pt x="0" y="1188"/>
                    </a:lnTo>
                    <a:lnTo>
                      <a:pt x="3191" y="21853"/>
                    </a:lnTo>
                    <a:lnTo>
                      <a:pt x="6901" y="21556"/>
                    </a:lnTo>
                    <a:lnTo>
                      <a:pt x="10425" y="21296"/>
                    </a:lnTo>
                    <a:lnTo>
                      <a:pt x="13764" y="21148"/>
                    </a:lnTo>
                    <a:lnTo>
                      <a:pt x="16918" y="21037"/>
                    </a:lnTo>
                    <a:lnTo>
                      <a:pt x="19849" y="20962"/>
                    </a:lnTo>
                    <a:lnTo>
                      <a:pt x="22594" y="20962"/>
                    </a:lnTo>
                    <a:lnTo>
                      <a:pt x="25154" y="21000"/>
                    </a:lnTo>
                    <a:lnTo>
                      <a:pt x="27455" y="21074"/>
                    </a:lnTo>
                    <a:lnTo>
                      <a:pt x="29532" y="21148"/>
                    </a:lnTo>
                    <a:lnTo>
                      <a:pt x="31350" y="21259"/>
                    </a:lnTo>
                    <a:lnTo>
                      <a:pt x="34207" y="21482"/>
                    </a:lnTo>
                    <a:lnTo>
                      <a:pt x="35988" y="21667"/>
                    </a:lnTo>
                    <a:lnTo>
                      <a:pt x="36618" y="21742"/>
                    </a:lnTo>
                    <a:lnTo>
                      <a:pt x="38251" y="1410"/>
                    </a:lnTo>
                    <a:lnTo>
                      <a:pt x="36618" y="1151"/>
                    </a:lnTo>
                    <a:lnTo>
                      <a:pt x="34986" y="928"/>
                    </a:lnTo>
                    <a:lnTo>
                      <a:pt x="33317" y="705"/>
                    </a:lnTo>
                    <a:lnTo>
                      <a:pt x="31647" y="520"/>
                    </a:lnTo>
                    <a:lnTo>
                      <a:pt x="29977" y="372"/>
                    </a:lnTo>
                    <a:lnTo>
                      <a:pt x="28271" y="260"/>
                    </a:lnTo>
                    <a:lnTo>
                      <a:pt x="26638" y="149"/>
                    </a:lnTo>
                    <a:lnTo>
                      <a:pt x="24969" y="75"/>
                    </a:lnTo>
                    <a:lnTo>
                      <a:pt x="21704" y="1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3" name="Google Shape;4673;p45"/>
              <p:cNvSpPr/>
              <p:nvPr/>
            </p:nvSpPr>
            <p:spPr>
              <a:xfrm>
                <a:off x="4888700" y="1497750"/>
                <a:ext cx="192025" cy="121525"/>
              </a:xfrm>
              <a:custGeom>
                <a:avLst/>
                <a:gdLst/>
                <a:ahLst/>
                <a:cxnLst/>
                <a:rect l="l" t="t" r="r" b="b"/>
                <a:pathLst>
                  <a:path w="7681" h="4861" fill="none" extrusionOk="0">
                    <a:moveTo>
                      <a:pt x="557" y="4861"/>
                    </a:moveTo>
                    <a:lnTo>
                      <a:pt x="0" y="223"/>
                    </a:lnTo>
                    <a:lnTo>
                      <a:pt x="0" y="223"/>
                    </a:lnTo>
                    <a:lnTo>
                      <a:pt x="7680" y="0"/>
                    </a:lnTo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4" name="Google Shape;4674;p45"/>
              <p:cNvSpPr/>
              <p:nvPr/>
            </p:nvSpPr>
            <p:spPr>
              <a:xfrm>
                <a:off x="5614000" y="1497750"/>
                <a:ext cx="158650" cy="130800"/>
              </a:xfrm>
              <a:custGeom>
                <a:avLst/>
                <a:gdLst/>
                <a:ahLst/>
                <a:cxnLst/>
                <a:rect l="l" t="t" r="r" b="b"/>
                <a:pathLst>
                  <a:path w="6346" h="5232" fill="none" extrusionOk="0">
                    <a:moveTo>
                      <a:pt x="5789" y="5232"/>
                    </a:moveTo>
                    <a:lnTo>
                      <a:pt x="6345" y="520"/>
                    </a:lnTo>
                    <a:lnTo>
                      <a:pt x="6345" y="520"/>
                    </a:lnTo>
                    <a:lnTo>
                      <a:pt x="4156" y="260"/>
                    </a:lnTo>
                    <a:lnTo>
                      <a:pt x="2079" y="112"/>
                    </a:lnTo>
                    <a:lnTo>
                      <a:pt x="1003" y="37"/>
                    </a:lnTo>
                    <a:lnTo>
                      <a:pt x="1" y="0"/>
                    </a:lnTo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5" name="Google Shape;4675;p45"/>
              <p:cNvSpPr/>
              <p:nvPr/>
            </p:nvSpPr>
            <p:spPr>
              <a:xfrm>
                <a:off x="4944350" y="1857625"/>
                <a:ext cx="163250" cy="93700"/>
              </a:xfrm>
              <a:custGeom>
                <a:avLst/>
                <a:gdLst/>
                <a:ahLst/>
                <a:cxnLst/>
                <a:rect l="l" t="t" r="r" b="b"/>
                <a:pathLst>
                  <a:path w="6530" h="3748" fill="none" extrusionOk="0">
                    <a:moveTo>
                      <a:pt x="0" y="0"/>
                    </a:moveTo>
                    <a:lnTo>
                      <a:pt x="445" y="3748"/>
                    </a:lnTo>
                    <a:lnTo>
                      <a:pt x="445" y="3748"/>
                    </a:lnTo>
                    <a:lnTo>
                      <a:pt x="2968" y="3488"/>
                    </a:lnTo>
                    <a:lnTo>
                      <a:pt x="4972" y="3302"/>
                    </a:lnTo>
                    <a:lnTo>
                      <a:pt x="6530" y="3154"/>
                    </a:lnTo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6" name="Google Shape;4676;p45"/>
              <p:cNvSpPr/>
              <p:nvPr/>
            </p:nvSpPr>
            <p:spPr>
              <a:xfrm>
                <a:off x="5570425" y="1856700"/>
                <a:ext cx="172525" cy="95550"/>
              </a:xfrm>
              <a:custGeom>
                <a:avLst/>
                <a:gdLst/>
                <a:ahLst/>
                <a:cxnLst/>
                <a:rect l="l" t="t" r="r" b="b"/>
                <a:pathLst>
                  <a:path w="6901" h="3822" fill="none" extrusionOk="0">
                    <a:moveTo>
                      <a:pt x="6901" y="0"/>
                    </a:moveTo>
                    <a:lnTo>
                      <a:pt x="6419" y="3822"/>
                    </a:lnTo>
                    <a:lnTo>
                      <a:pt x="6419" y="3822"/>
                    </a:lnTo>
                    <a:lnTo>
                      <a:pt x="3747" y="3525"/>
                    </a:lnTo>
                    <a:lnTo>
                      <a:pt x="0" y="3154"/>
                    </a:lnTo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7" name="Google Shape;4677;p45"/>
              <p:cNvSpPr/>
              <p:nvPr/>
            </p:nvSpPr>
            <p:spPr>
              <a:xfrm>
                <a:off x="5115000" y="1469925"/>
                <a:ext cx="418350" cy="419250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16770" extrusionOk="0">
                    <a:moveTo>
                      <a:pt x="8386" y="0"/>
                    </a:moveTo>
                    <a:lnTo>
                      <a:pt x="7532" y="37"/>
                    </a:lnTo>
                    <a:lnTo>
                      <a:pt x="6716" y="149"/>
                    </a:lnTo>
                    <a:lnTo>
                      <a:pt x="5937" y="334"/>
                    </a:lnTo>
                    <a:lnTo>
                      <a:pt x="5195" y="631"/>
                    </a:lnTo>
                    <a:lnTo>
                      <a:pt x="4490" y="965"/>
                    </a:lnTo>
                    <a:lnTo>
                      <a:pt x="3785" y="1373"/>
                    </a:lnTo>
                    <a:lnTo>
                      <a:pt x="3154" y="1818"/>
                    </a:lnTo>
                    <a:lnTo>
                      <a:pt x="2561" y="2338"/>
                    </a:lnTo>
                    <a:lnTo>
                      <a:pt x="2041" y="2894"/>
                    </a:lnTo>
                    <a:lnTo>
                      <a:pt x="1559" y="3525"/>
                    </a:lnTo>
                    <a:lnTo>
                      <a:pt x="1114" y="4193"/>
                    </a:lnTo>
                    <a:lnTo>
                      <a:pt x="743" y="4898"/>
                    </a:lnTo>
                    <a:lnTo>
                      <a:pt x="446" y="5640"/>
                    </a:lnTo>
                    <a:lnTo>
                      <a:pt x="223" y="6456"/>
                    </a:lnTo>
                    <a:lnTo>
                      <a:pt x="75" y="7235"/>
                    </a:lnTo>
                    <a:lnTo>
                      <a:pt x="1" y="8088"/>
                    </a:lnTo>
                    <a:lnTo>
                      <a:pt x="1" y="8534"/>
                    </a:lnTo>
                    <a:lnTo>
                      <a:pt x="38" y="8942"/>
                    </a:lnTo>
                    <a:lnTo>
                      <a:pt x="149" y="9795"/>
                    </a:lnTo>
                    <a:lnTo>
                      <a:pt x="335" y="10611"/>
                    </a:lnTo>
                    <a:lnTo>
                      <a:pt x="594" y="11427"/>
                    </a:lnTo>
                    <a:lnTo>
                      <a:pt x="928" y="12169"/>
                    </a:lnTo>
                    <a:lnTo>
                      <a:pt x="1336" y="12874"/>
                    </a:lnTo>
                    <a:lnTo>
                      <a:pt x="1782" y="13542"/>
                    </a:lnTo>
                    <a:lnTo>
                      <a:pt x="2338" y="14173"/>
                    </a:lnTo>
                    <a:lnTo>
                      <a:pt x="2932" y="14729"/>
                    </a:lnTo>
                    <a:lnTo>
                      <a:pt x="3562" y="15249"/>
                    </a:lnTo>
                    <a:lnTo>
                      <a:pt x="4267" y="15694"/>
                    </a:lnTo>
                    <a:lnTo>
                      <a:pt x="5009" y="16065"/>
                    </a:lnTo>
                    <a:lnTo>
                      <a:pt x="5788" y="16362"/>
                    </a:lnTo>
                    <a:lnTo>
                      <a:pt x="6605" y="16584"/>
                    </a:lnTo>
                    <a:lnTo>
                      <a:pt x="7013" y="16659"/>
                    </a:lnTo>
                    <a:lnTo>
                      <a:pt x="7458" y="16733"/>
                    </a:lnTo>
                    <a:lnTo>
                      <a:pt x="7866" y="16770"/>
                    </a:lnTo>
                    <a:lnTo>
                      <a:pt x="8757" y="16770"/>
                    </a:lnTo>
                    <a:lnTo>
                      <a:pt x="9202" y="16733"/>
                    </a:lnTo>
                    <a:lnTo>
                      <a:pt x="9647" y="16696"/>
                    </a:lnTo>
                    <a:lnTo>
                      <a:pt x="10055" y="16621"/>
                    </a:lnTo>
                    <a:lnTo>
                      <a:pt x="10871" y="16399"/>
                    </a:lnTo>
                    <a:lnTo>
                      <a:pt x="11650" y="16102"/>
                    </a:lnTo>
                    <a:lnTo>
                      <a:pt x="12430" y="15731"/>
                    </a:lnTo>
                    <a:lnTo>
                      <a:pt x="13097" y="15323"/>
                    </a:lnTo>
                    <a:lnTo>
                      <a:pt x="13765" y="14804"/>
                    </a:lnTo>
                    <a:lnTo>
                      <a:pt x="14359" y="14247"/>
                    </a:lnTo>
                    <a:lnTo>
                      <a:pt x="14915" y="13653"/>
                    </a:lnTo>
                    <a:lnTo>
                      <a:pt x="15398" y="12986"/>
                    </a:lnTo>
                    <a:lnTo>
                      <a:pt x="15806" y="12281"/>
                    </a:lnTo>
                    <a:lnTo>
                      <a:pt x="16140" y="11502"/>
                    </a:lnTo>
                    <a:lnTo>
                      <a:pt x="16399" y="10722"/>
                    </a:lnTo>
                    <a:lnTo>
                      <a:pt x="16622" y="9906"/>
                    </a:lnTo>
                    <a:lnTo>
                      <a:pt x="16733" y="9053"/>
                    </a:lnTo>
                    <a:lnTo>
                      <a:pt x="16733" y="8608"/>
                    </a:lnTo>
                    <a:lnTo>
                      <a:pt x="16733" y="8163"/>
                    </a:lnTo>
                    <a:lnTo>
                      <a:pt x="16659" y="7346"/>
                    </a:lnTo>
                    <a:lnTo>
                      <a:pt x="16511" y="6530"/>
                    </a:lnTo>
                    <a:lnTo>
                      <a:pt x="16288" y="5714"/>
                    </a:lnTo>
                    <a:lnTo>
                      <a:pt x="16028" y="4972"/>
                    </a:lnTo>
                    <a:lnTo>
                      <a:pt x="15657" y="4267"/>
                    </a:lnTo>
                    <a:lnTo>
                      <a:pt x="15212" y="3599"/>
                    </a:lnTo>
                    <a:lnTo>
                      <a:pt x="14730" y="2968"/>
                    </a:lnTo>
                    <a:lnTo>
                      <a:pt x="14210" y="2375"/>
                    </a:lnTo>
                    <a:lnTo>
                      <a:pt x="13617" y="1855"/>
                    </a:lnTo>
                    <a:lnTo>
                      <a:pt x="12949" y="1373"/>
                    </a:lnTo>
                    <a:lnTo>
                      <a:pt x="12281" y="965"/>
                    </a:lnTo>
                    <a:lnTo>
                      <a:pt x="11539" y="631"/>
                    </a:lnTo>
                    <a:lnTo>
                      <a:pt x="10797" y="371"/>
                    </a:lnTo>
                    <a:lnTo>
                      <a:pt x="10018" y="149"/>
                    </a:lnTo>
                    <a:lnTo>
                      <a:pt x="9202" y="37"/>
                    </a:lnTo>
                    <a:lnTo>
                      <a:pt x="8386" y="0"/>
                    </a:ln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8" name="Google Shape;4678;p45"/>
              <p:cNvSpPr/>
              <p:nvPr/>
            </p:nvSpPr>
            <p:spPr>
              <a:xfrm>
                <a:off x="5221675" y="1572875"/>
                <a:ext cx="204075" cy="204075"/>
              </a:xfrm>
              <a:custGeom>
                <a:avLst/>
                <a:gdLst/>
                <a:ahLst/>
                <a:cxnLst/>
                <a:rect l="l" t="t" r="r" b="b"/>
                <a:pathLst>
                  <a:path w="8163" h="8163" fill="none" extrusionOk="0">
                    <a:moveTo>
                      <a:pt x="8163" y="4045"/>
                    </a:moveTo>
                    <a:lnTo>
                      <a:pt x="8163" y="4045"/>
                    </a:lnTo>
                    <a:lnTo>
                      <a:pt x="8125" y="3636"/>
                    </a:lnTo>
                    <a:lnTo>
                      <a:pt x="8051" y="3228"/>
                    </a:lnTo>
                    <a:lnTo>
                      <a:pt x="7977" y="2820"/>
                    </a:lnTo>
                    <a:lnTo>
                      <a:pt x="7829" y="2449"/>
                    </a:lnTo>
                    <a:lnTo>
                      <a:pt x="7643" y="2115"/>
                    </a:lnTo>
                    <a:lnTo>
                      <a:pt x="7458" y="1781"/>
                    </a:lnTo>
                    <a:lnTo>
                      <a:pt x="7198" y="1447"/>
                    </a:lnTo>
                    <a:lnTo>
                      <a:pt x="6938" y="1188"/>
                    </a:lnTo>
                    <a:lnTo>
                      <a:pt x="6641" y="928"/>
                    </a:lnTo>
                    <a:lnTo>
                      <a:pt x="6345" y="668"/>
                    </a:lnTo>
                    <a:lnTo>
                      <a:pt x="6011" y="483"/>
                    </a:lnTo>
                    <a:lnTo>
                      <a:pt x="5640" y="297"/>
                    </a:lnTo>
                    <a:lnTo>
                      <a:pt x="5269" y="186"/>
                    </a:lnTo>
                    <a:lnTo>
                      <a:pt x="4898" y="75"/>
                    </a:lnTo>
                    <a:lnTo>
                      <a:pt x="4490" y="1"/>
                    </a:lnTo>
                    <a:lnTo>
                      <a:pt x="4081" y="1"/>
                    </a:lnTo>
                    <a:lnTo>
                      <a:pt x="4081" y="1"/>
                    </a:lnTo>
                    <a:lnTo>
                      <a:pt x="3673" y="1"/>
                    </a:lnTo>
                    <a:lnTo>
                      <a:pt x="3265" y="75"/>
                    </a:lnTo>
                    <a:lnTo>
                      <a:pt x="2894" y="149"/>
                    </a:lnTo>
                    <a:lnTo>
                      <a:pt x="2523" y="297"/>
                    </a:lnTo>
                    <a:lnTo>
                      <a:pt x="2152" y="483"/>
                    </a:lnTo>
                    <a:lnTo>
                      <a:pt x="1818" y="668"/>
                    </a:lnTo>
                    <a:lnTo>
                      <a:pt x="1521" y="891"/>
                    </a:lnTo>
                    <a:lnTo>
                      <a:pt x="1225" y="1151"/>
                    </a:lnTo>
                    <a:lnTo>
                      <a:pt x="965" y="1447"/>
                    </a:lnTo>
                    <a:lnTo>
                      <a:pt x="742" y="1744"/>
                    </a:lnTo>
                    <a:lnTo>
                      <a:pt x="520" y="2078"/>
                    </a:lnTo>
                    <a:lnTo>
                      <a:pt x="371" y="2412"/>
                    </a:lnTo>
                    <a:lnTo>
                      <a:pt x="223" y="2783"/>
                    </a:lnTo>
                    <a:lnTo>
                      <a:pt x="112" y="3191"/>
                    </a:lnTo>
                    <a:lnTo>
                      <a:pt x="37" y="3562"/>
                    </a:lnTo>
                    <a:lnTo>
                      <a:pt x="0" y="4007"/>
                    </a:lnTo>
                    <a:lnTo>
                      <a:pt x="0" y="4007"/>
                    </a:lnTo>
                    <a:lnTo>
                      <a:pt x="37" y="4416"/>
                    </a:lnTo>
                    <a:lnTo>
                      <a:pt x="75" y="4824"/>
                    </a:lnTo>
                    <a:lnTo>
                      <a:pt x="186" y="5232"/>
                    </a:lnTo>
                    <a:lnTo>
                      <a:pt x="297" y="5603"/>
                    </a:lnTo>
                    <a:lnTo>
                      <a:pt x="483" y="5974"/>
                    </a:lnTo>
                    <a:lnTo>
                      <a:pt x="668" y="6308"/>
                    </a:lnTo>
                    <a:lnTo>
                      <a:pt x="891" y="6642"/>
                    </a:lnTo>
                    <a:lnTo>
                      <a:pt x="1188" y="6901"/>
                    </a:lnTo>
                    <a:lnTo>
                      <a:pt x="1447" y="7198"/>
                    </a:lnTo>
                    <a:lnTo>
                      <a:pt x="1781" y="7421"/>
                    </a:lnTo>
                    <a:lnTo>
                      <a:pt x="2115" y="7643"/>
                    </a:lnTo>
                    <a:lnTo>
                      <a:pt x="2449" y="7829"/>
                    </a:lnTo>
                    <a:lnTo>
                      <a:pt x="2857" y="7977"/>
                    </a:lnTo>
                    <a:lnTo>
                      <a:pt x="3228" y="8051"/>
                    </a:lnTo>
                    <a:lnTo>
                      <a:pt x="3636" y="8126"/>
                    </a:lnTo>
                    <a:lnTo>
                      <a:pt x="4081" y="8163"/>
                    </a:lnTo>
                    <a:lnTo>
                      <a:pt x="4081" y="8163"/>
                    </a:lnTo>
                    <a:lnTo>
                      <a:pt x="4490" y="8126"/>
                    </a:lnTo>
                    <a:lnTo>
                      <a:pt x="4898" y="8089"/>
                    </a:lnTo>
                    <a:lnTo>
                      <a:pt x="5306" y="7977"/>
                    </a:lnTo>
                    <a:lnTo>
                      <a:pt x="5677" y="7829"/>
                    </a:lnTo>
                    <a:lnTo>
                      <a:pt x="6048" y="7680"/>
                    </a:lnTo>
                    <a:lnTo>
                      <a:pt x="6382" y="7458"/>
                    </a:lnTo>
                    <a:lnTo>
                      <a:pt x="6678" y="7235"/>
                    </a:lnTo>
                    <a:lnTo>
                      <a:pt x="6975" y="6938"/>
                    </a:lnTo>
                    <a:lnTo>
                      <a:pt x="7235" y="6679"/>
                    </a:lnTo>
                    <a:lnTo>
                      <a:pt x="7495" y="6345"/>
                    </a:lnTo>
                    <a:lnTo>
                      <a:pt x="7680" y="6011"/>
                    </a:lnTo>
                    <a:lnTo>
                      <a:pt x="7866" y="5640"/>
                    </a:lnTo>
                    <a:lnTo>
                      <a:pt x="7977" y="5269"/>
                    </a:lnTo>
                    <a:lnTo>
                      <a:pt x="8088" y="4861"/>
                    </a:lnTo>
                    <a:lnTo>
                      <a:pt x="8125" y="4453"/>
                    </a:lnTo>
                    <a:lnTo>
                      <a:pt x="8163" y="4045"/>
                    </a:lnTo>
                    <a:lnTo>
                      <a:pt x="8163" y="4045"/>
                    </a:lnTo>
                    <a:close/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79" name="Google Shape;4679;p45"/>
              <p:cNvSpPr/>
              <p:nvPr/>
            </p:nvSpPr>
            <p:spPr>
              <a:xfrm>
                <a:off x="5259700" y="1609050"/>
                <a:ext cx="128025" cy="128950"/>
              </a:xfrm>
              <a:custGeom>
                <a:avLst/>
                <a:gdLst/>
                <a:ahLst/>
                <a:cxnLst/>
                <a:rect l="l" t="t" r="r" b="b"/>
                <a:pathLst>
                  <a:path w="5121" h="5158" fill="none" extrusionOk="0">
                    <a:moveTo>
                      <a:pt x="4378" y="780"/>
                    </a:moveTo>
                    <a:lnTo>
                      <a:pt x="4378" y="780"/>
                    </a:lnTo>
                    <a:lnTo>
                      <a:pt x="4193" y="594"/>
                    </a:lnTo>
                    <a:lnTo>
                      <a:pt x="3970" y="446"/>
                    </a:lnTo>
                    <a:lnTo>
                      <a:pt x="3748" y="297"/>
                    </a:lnTo>
                    <a:lnTo>
                      <a:pt x="3525" y="186"/>
                    </a:lnTo>
                    <a:lnTo>
                      <a:pt x="3302" y="112"/>
                    </a:lnTo>
                    <a:lnTo>
                      <a:pt x="3043" y="75"/>
                    </a:lnTo>
                    <a:lnTo>
                      <a:pt x="2820" y="38"/>
                    </a:lnTo>
                    <a:lnTo>
                      <a:pt x="2560" y="0"/>
                    </a:lnTo>
                    <a:lnTo>
                      <a:pt x="2338" y="38"/>
                    </a:lnTo>
                    <a:lnTo>
                      <a:pt x="2078" y="38"/>
                    </a:lnTo>
                    <a:lnTo>
                      <a:pt x="1818" y="112"/>
                    </a:lnTo>
                    <a:lnTo>
                      <a:pt x="1596" y="186"/>
                    </a:lnTo>
                    <a:lnTo>
                      <a:pt x="1373" y="297"/>
                    </a:lnTo>
                    <a:lnTo>
                      <a:pt x="1151" y="409"/>
                    </a:lnTo>
                    <a:lnTo>
                      <a:pt x="965" y="557"/>
                    </a:lnTo>
                    <a:lnTo>
                      <a:pt x="742" y="742"/>
                    </a:lnTo>
                    <a:lnTo>
                      <a:pt x="742" y="742"/>
                    </a:lnTo>
                    <a:lnTo>
                      <a:pt x="557" y="928"/>
                    </a:lnTo>
                    <a:lnTo>
                      <a:pt x="409" y="1151"/>
                    </a:lnTo>
                    <a:lnTo>
                      <a:pt x="297" y="1373"/>
                    </a:lnTo>
                    <a:lnTo>
                      <a:pt x="186" y="1596"/>
                    </a:lnTo>
                    <a:lnTo>
                      <a:pt x="112" y="1818"/>
                    </a:lnTo>
                    <a:lnTo>
                      <a:pt x="38" y="2078"/>
                    </a:lnTo>
                    <a:lnTo>
                      <a:pt x="0" y="2301"/>
                    </a:lnTo>
                    <a:lnTo>
                      <a:pt x="0" y="2560"/>
                    </a:lnTo>
                    <a:lnTo>
                      <a:pt x="0" y="2820"/>
                    </a:lnTo>
                    <a:lnTo>
                      <a:pt x="38" y="3043"/>
                    </a:lnTo>
                    <a:lnTo>
                      <a:pt x="75" y="3302"/>
                    </a:lnTo>
                    <a:lnTo>
                      <a:pt x="149" y="3525"/>
                    </a:lnTo>
                    <a:lnTo>
                      <a:pt x="260" y="3748"/>
                    </a:lnTo>
                    <a:lnTo>
                      <a:pt x="409" y="3970"/>
                    </a:lnTo>
                    <a:lnTo>
                      <a:pt x="557" y="4193"/>
                    </a:lnTo>
                    <a:lnTo>
                      <a:pt x="705" y="4378"/>
                    </a:lnTo>
                    <a:lnTo>
                      <a:pt x="705" y="4378"/>
                    </a:lnTo>
                    <a:lnTo>
                      <a:pt x="928" y="4564"/>
                    </a:lnTo>
                    <a:lnTo>
                      <a:pt x="1114" y="4749"/>
                    </a:lnTo>
                    <a:lnTo>
                      <a:pt x="1336" y="4861"/>
                    </a:lnTo>
                    <a:lnTo>
                      <a:pt x="1559" y="4972"/>
                    </a:lnTo>
                    <a:lnTo>
                      <a:pt x="1818" y="5046"/>
                    </a:lnTo>
                    <a:lnTo>
                      <a:pt x="2041" y="5120"/>
                    </a:lnTo>
                    <a:lnTo>
                      <a:pt x="2301" y="5157"/>
                    </a:lnTo>
                    <a:lnTo>
                      <a:pt x="2560" y="5157"/>
                    </a:lnTo>
                    <a:lnTo>
                      <a:pt x="2783" y="5157"/>
                    </a:lnTo>
                    <a:lnTo>
                      <a:pt x="3043" y="5120"/>
                    </a:lnTo>
                    <a:lnTo>
                      <a:pt x="3302" y="5083"/>
                    </a:lnTo>
                    <a:lnTo>
                      <a:pt x="3525" y="4972"/>
                    </a:lnTo>
                    <a:lnTo>
                      <a:pt x="3748" y="4898"/>
                    </a:lnTo>
                    <a:lnTo>
                      <a:pt x="3970" y="4749"/>
                    </a:lnTo>
                    <a:lnTo>
                      <a:pt x="4193" y="4601"/>
                    </a:lnTo>
                    <a:lnTo>
                      <a:pt x="4378" y="4415"/>
                    </a:lnTo>
                    <a:lnTo>
                      <a:pt x="4378" y="4415"/>
                    </a:lnTo>
                    <a:lnTo>
                      <a:pt x="4564" y="4230"/>
                    </a:lnTo>
                    <a:lnTo>
                      <a:pt x="4712" y="4007"/>
                    </a:lnTo>
                    <a:lnTo>
                      <a:pt x="4861" y="3785"/>
                    </a:lnTo>
                    <a:lnTo>
                      <a:pt x="4935" y="3562"/>
                    </a:lnTo>
                    <a:lnTo>
                      <a:pt x="5046" y="3340"/>
                    </a:lnTo>
                    <a:lnTo>
                      <a:pt x="5083" y="3080"/>
                    </a:lnTo>
                    <a:lnTo>
                      <a:pt x="5120" y="2820"/>
                    </a:lnTo>
                    <a:lnTo>
                      <a:pt x="5120" y="2598"/>
                    </a:lnTo>
                    <a:lnTo>
                      <a:pt x="5120" y="2338"/>
                    </a:lnTo>
                    <a:lnTo>
                      <a:pt x="5083" y="2078"/>
                    </a:lnTo>
                    <a:lnTo>
                      <a:pt x="5009" y="1856"/>
                    </a:lnTo>
                    <a:lnTo>
                      <a:pt x="4935" y="1596"/>
                    </a:lnTo>
                    <a:lnTo>
                      <a:pt x="4824" y="1373"/>
                    </a:lnTo>
                    <a:lnTo>
                      <a:pt x="4712" y="1151"/>
                    </a:lnTo>
                    <a:lnTo>
                      <a:pt x="4564" y="965"/>
                    </a:lnTo>
                    <a:lnTo>
                      <a:pt x="4378" y="780"/>
                    </a:lnTo>
                    <a:lnTo>
                      <a:pt x="4378" y="780"/>
                    </a:lnTo>
                    <a:close/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0" name="Google Shape;4680;p45"/>
              <p:cNvSpPr/>
              <p:nvPr/>
            </p:nvSpPr>
            <p:spPr>
              <a:xfrm>
                <a:off x="5186425" y="1537625"/>
                <a:ext cx="275500" cy="276425"/>
              </a:xfrm>
              <a:custGeom>
                <a:avLst/>
                <a:gdLst/>
                <a:ahLst/>
                <a:cxnLst/>
                <a:rect l="l" t="t" r="r" b="b"/>
                <a:pathLst>
                  <a:path w="11020" h="11057" fill="none" extrusionOk="0">
                    <a:moveTo>
                      <a:pt x="11019" y="5455"/>
                    </a:moveTo>
                    <a:lnTo>
                      <a:pt x="11019" y="5455"/>
                    </a:lnTo>
                    <a:lnTo>
                      <a:pt x="10982" y="4898"/>
                    </a:lnTo>
                    <a:lnTo>
                      <a:pt x="10871" y="4342"/>
                    </a:lnTo>
                    <a:lnTo>
                      <a:pt x="10723" y="3822"/>
                    </a:lnTo>
                    <a:lnTo>
                      <a:pt x="10537" y="3340"/>
                    </a:lnTo>
                    <a:lnTo>
                      <a:pt x="10315" y="2857"/>
                    </a:lnTo>
                    <a:lnTo>
                      <a:pt x="10018" y="2412"/>
                    </a:lnTo>
                    <a:lnTo>
                      <a:pt x="9721" y="2004"/>
                    </a:lnTo>
                    <a:lnTo>
                      <a:pt x="9350" y="1596"/>
                    </a:lnTo>
                    <a:lnTo>
                      <a:pt x="8979" y="1262"/>
                    </a:lnTo>
                    <a:lnTo>
                      <a:pt x="8534" y="928"/>
                    </a:lnTo>
                    <a:lnTo>
                      <a:pt x="8088" y="669"/>
                    </a:lnTo>
                    <a:lnTo>
                      <a:pt x="7606" y="446"/>
                    </a:lnTo>
                    <a:lnTo>
                      <a:pt x="7124" y="260"/>
                    </a:lnTo>
                    <a:lnTo>
                      <a:pt x="6604" y="112"/>
                    </a:lnTo>
                    <a:lnTo>
                      <a:pt x="6048" y="38"/>
                    </a:lnTo>
                    <a:lnTo>
                      <a:pt x="5491" y="1"/>
                    </a:lnTo>
                    <a:lnTo>
                      <a:pt x="5491" y="1"/>
                    </a:lnTo>
                    <a:lnTo>
                      <a:pt x="4935" y="38"/>
                    </a:lnTo>
                    <a:lnTo>
                      <a:pt x="4416" y="112"/>
                    </a:lnTo>
                    <a:lnTo>
                      <a:pt x="3896" y="260"/>
                    </a:lnTo>
                    <a:lnTo>
                      <a:pt x="3414" y="446"/>
                    </a:lnTo>
                    <a:lnTo>
                      <a:pt x="2931" y="669"/>
                    </a:lnTo>
                    <a:lnTo>
                      <a:pt x="2486" y="928"/>
                    </a:lnTo>
                    <a:lnTo>
                      <a:pt x="2041" y="1225"/>
                    </a:lnTo>
                    <a:lnTo>
                      <a:pt x="1670" y="1559"/>
                    </a:lnTo>
                    <a:lnTo>
                      <a:pt x="1299" y="1967"/>
                    </a:lnTo>
                    <a:lnTo>
                      <a:pt x="1002" y="2375"/>
                    </a:lnTo>
                    <a:lnTo>
                      <a:pt x="705" y="2820"/>
                    </a:lnTo>
                    <a:lnTo>
                      <a:pt x="483" y="3303"/>
                    </a:lnTo>
                    <a:lnTo>
                      <a:pt x="260" y="3785"/>
                    </a:lnTo>
                    <a:lnTo>
                      <a:pt x="149" y="4304"/>
                    </a:lnTo>
                    <a:lnTo>
                      <a:pt x="38" y="4824"/>
                    </a:lnTo>
                    <a:lnTo>
                      <a:pt x="1" y="5380"/>
                    </a:lnTo>
                    <a:lnTo>
                      <a:pt x="1" y="5380"/>
                    </a:lnTo>
                    <a:lnTo>
                      <a:pt x="1" y="5974"/>
                    </a:lnTo>
                    <a:lnTo>
                      <a:pt x="75" y="6530"/>
                    </a:lnTo>
                    <a:lnTo>
                      <a:pt x="223" y="7050"/>
                    </a:lnTo>
                    <a:lnTo>
                      <a:pt x="372" y="7569"/>
                    </a:lnTo>
                    <a:lnTo>
                      <a:pt x="631" y="8052"/>
                    </a:lnTo>
                    <a:lnTo>
                      <a:pt x="891" y="8534"/>
                    </a:lnTo>
                    <a:lnTo>
                      <a:pt x="1188" y="8979"/>
                    </a:lnTo>
                    <a:lnTo>
                      <a:pt x="1559" y="9350"/>
                    </a:lnTo>
                    <a:lnTo>
                      <a:pt x="1930" y="9721"/>
                    </a:lnTo>
                    <a:lnTo>
                      <a:pt x="2375" y="10055"/>
                    </a:lnTo>
                    <a:lnTo>
                      <a:pt x="2820" y="10352"/>
                    </a:lnTo>
                    <a:lnTo>
                      <a:pt x="3302" y="10574"/>
                    </a:lnTo>
                    <a:lnTo>
                      <a:pt x="3822" y="10797"/>
                    </a:lnTo>
                    <a:lnTo>
                      <a:pt x="4341" y="10908"/>
                    </a:lnTo>
                    <a:lnTo>
                      <a:pt x="4898" y="11020"/>
                    </a:lnTo>
                    <a:lnTo>
                      <a:pt x="5454" y="11057"/>
                    </a:lnTo>
                    <a:lnTo>
                      <a:pt x="5454" y="11057"/>
                    </a:lnTo>
                    <a:lnTo>
                      <a:pt x="6048" y="11020"/>
                    </a:lnTo>
                    <a:lnTo>
                      <a:pt x="6604" y="10945"/>
                    </a:lnTo>
                    <a:lnTo>
                      <a:pt x="7124" y="10797"/>
                    </a:lnTo>
                    <a:lnTo>
                      <a:pt x="7643" y="10612"/>
                    </a:lnTo>
                    <a:lnTo>
                      <a:pt x="8126" y="10389"/>
                    </a:lnTo>
                    <a:lnTo>
                      <a:pt x="8608" y="10092"/>
                    </a:lnTo>
                    <a:lnTo>
                      <a:pt x="9016" y="9795"/>
                    </a:lnTo>
                    <a:lnTo>
                      <a:pt x="9424" y="9424"/>
                    </a:lnTo>
                    <a:lnTo>
                      <a:pt x="9795" y="9016"/>
                    </a:lnTo>
                    <a:lnTo>
                      <a:pt x="10092" y="8571"/>
                    </a:lnTo>
                    <a:lnTo>
                      <a:pt x="10352" y="8126"/>
                    </a:lnTo>
                    <a:lnTo>
                      <a:pt x="10611" y="7643"/>
                    </a:lnTo>
                    <a:lnTo>
                      <a:pt x="10797" y="7124"/>
                    </a:lnTo>
                    <a:lnTo>
                      <a:pt x="10908" y="6568"/>
                    </a:lnTo>
                    <a:lnTo>
                      <a:pt x="10982" y="6011"/>
                    </a:lnTo>
                    <a:lnTo>
                      <a:pt x="11019" y="5455"/>
                    </a:lnTo>
                    <a:lnTo>
                      <a:pt x="11019" y="5455"/>
                    </a:lnTo>
                    <a:close/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1" name="Google Shape;4681;p45"/>
              <p:cNvSpPr/>
              <p:nvPr/>
            </p:nvSpPr>
            <p:spPr>
              <a:xfrm>
                <a:off x="5151175" y="1503300"/>
                <a:ext cx="346000" cy="347850"/>
              </a:xfrm>
              <a:custGeom>
                <a:avLst/>
                <a:gdLst/>
                <a:ahLst/>
                <a:cxnLst/>
                <a:rect l="l" t="t" r="r" b="b"/>
                <a:pathLst>
                  <a:path w="13840" h="13914" fill="none" extrusionOk="0">
                    <a:moveTo>
                      <a:pt x="13839" y="6828"/>
                    </a:moveTo>
                    <a:lnTo>
                      <a:pt x="13839" y="6828"/>
                    </a:lnTo>
                    <a:lnTo>
                      <a:pt x="13802" y="6123"/>
                    </a:lnTo>
                    <a:lnTo>
                      <a:pt x="13691" y="5455"/>
                    </a:lnTo>
                    <a:lnTo>
                      <a:pt x="13505" y="4787"/>
                    </a:lnTo>
                    <a:lnTo>
                      <a:pt x="13246" y="4156"/>
                    </a:lnTo>
                    <a:lnTo>
                      <a:pt x="12949" y="3563"/>
                    </a:lnTo>
                    <a:lnTo>
                      <a:pt x="12615" y="3006"/>
                    </a:lnTo>
                    <a:lnTo>
                      <a:pt x="12207" y="2487"/>
                    </a:lnTo>
                    <a:lnTo>
                      <a:pt x="11762" y="2004"/>
                    </a:lnTo>
                    <a:lnTo>
                      <a:pt x="11279" y="1559"/>
                    </a:lnTo>
                    <a:lnTo>
                      <a:pt x="10723" y="1188"/>
                    </a:lnTo>
                    <a:lnTo>
                      <a:pt x="10166" y="854"/>
                    </a:lnTo>
                    <a:lnTo>
                      <a:pt x="9573" y="558"/>
                    </a:lnTo>
                    <a:lnTo>
                      <a:pt x="8942" y="335"/>
                    </a:lnTo>
                    <a:lnTo>
                      <a:pt x="8274" y="149"/>
                    </a:lnTo>
                    <a:lnTo>
                      <a:pt x="7606" y="38"/>
                    </a:lnTo>
                    <a:lnTo>
                      <a:pt x="6901" y="1"/>
                    </a:lnTo>
                    <a:lnTo>
                      <a:pt x="6901" y="1"/>
                    </a:lnTo>
                    <a:lnTo>
                      <a:pt x="6234" y="38"/>
                    </a:lnTo>
                    <a:lnTo>
                      <a:pt x="5566" y="149"/>
                    </a:lnTo>
                    <a:lnTo>
                      <a:pt x="4898" y="298"/>
                    </a:lnTo>
                    <a:lnTo>
                      <a:pt x="4267" y="520"/>
                    </a:lnTo>
                    <a:lnTo>
                      <a:pt x="3674" y="817"/>
                    </a:lnTo>
                    <a:lnTo>
                      <a:pt x="3117" y="1151"/>
                    </a:lnTo>
                    <a:lnTo>
                      <a:pt x="2598" y="1522"/>
                    </a:lnTo>
                    <a:lnTo>
                      <a:pt x="2078" y="1967"/>
                    </a:lnTo>
                    <a:lnTo>
                      <a:pt x="1633" y="2450"/>
                    </a:lnTo>
                    <a:lnTo>
                      <a:pt x="1225" y="2969"/>
                    </a:lnTo>
                    <a:lnTo>
                      <a:pt x="891" y="3526"/>
                    </a:lnTo>
                    <a:lnTo>
                      <a:pt x="594" y="4119"/>
                    </a:lnTo>
                    <a:lnTo>
                      <a:pt x="335" y="4750"/>
                    </a:lnTo>
                    <a:lnTo>
                      <a:pt x="149" y="5381"/>
                    </a:lnTo>
                    <a:lnTo>
                      <a:pt x="38" y="6048"/>
                    </a:lnTo>
                    <a:lnTo>
                      <a:pt x="1" y="6753"/>
                    </a:lnTo>
                    <a:lnTo>
                      <a:pt x="1" y="6753"/>
                    </a:lnTo>
                    <a:lnTo>
                      <a:pt x="1" y="7495"/>
                    </a:lnTo>
                    <a:lnTo>
                      <a:pt x="75" y="8163"/>
                    </a:lnTo>
                    <a:lnTo>
                      <a:pt x="260" y="8868"/>
                    </a:lnTo>
                    <a:lnTo>
                      <a:pt x="483" y="9499"/>
                    </a:lnTo>
                    <a:lnTo>
                      <a:pt x="743" y="10129"/>
                    </a:lnTo>
                    <a:lnTo>
                      <a:pt x="1077" y="10723"/>
                    </a:lnTo>
                    <a:lnTo>
                      <a:pt x="1485" y="11280"/>
                    </a:lnTo>
                    <a:lnTo>
                      <a:pt x="1930" y="11799"/>
                    </a:lnTo>
                    <a:lnTo>
                      <a:pt x="2412" y="12244"/>
                    </a:lnTo>
                    <a:lnTo>
                      <a:pt x="2932" y="12652"/>
                    </a:lnTo>
                    <a:lnTo>
                      <a:pt x="3525" y="13023"/>
                    </a:lnTo>
                    <a:lnTo>
                      <a:pt x="4119" y="13320"/>
                    </a:lnTo>
                    <a:lnTo>
                      <a:pt x="4787" y="13580"/>
                    </a:lnTo>
                    <a:lnTo>
                      <a:pt x="5455" y="13765"/>
                    </a:lnTo>
                    <a:lnTo>
                      <a:pt x="6159" y="13877"/>
                    </a:lnTo>
                    <a:lnTo>
                      <a:pt x="6864" y="13914"/>
                    </a:lnTo>
                    <a:lnTo>
                      <a:pt x="6864" y="13914"/>
                    </a:lnTo>
                    <a:lnTo>
                      <a:pt x="7606" y="13877"/>
                    </a:lnTo>
                    <a:lnTo>
                      <a:pt x="8311" y="13765"/>
                    </a:lnTo>
                    <a:lnTo>
                      <a:pt x="8979" y="13617"/>
                    </a:lnTo>
                    <a:lnTo>
                      <a:pt x="9647" y="13357"/>
                    </a:lnTo>
                    <a:lnTo>
                      <a:pt x="10241" y="13060"/>
                    </a:lnTo>
                    <a:lnTo>
                      <a:pt x="10834" y="12727"/>
                    </a:lnTo>
                    <a:lnTo>
                      <a:pt x="11391" y="12318"/>
                    </a:lnTo>
                    <a:lnTo>
                      <a:pt x="11873" y="11836"/>
                    </a:lnTo>
                    <a:lnTo>
                      <a:pt x="12318" y="11354"/>
                    </a:lnTo>
                    <a:lnTo>
                      <a:pt x="12726" y="10797"/>
                    </a:lnTo>
                    <a:lnTo>
                      <a:pt x="13060" y="10204"/>
                    </a:lnTo>
                    <a:lnTo>
                      <a:pt x="13357" y="9610"/>
                    </a:lnTo>
                    <a:lnTo>
                      <a:pt x="13580" y="8942"/>
                    </a:lnTo>
                    <a:lnTo>
                      <a:pt x="13728" y="8274"/>
                    </a:lnTo>
                    <a:lnTo>
                      <a:pt x="13839" y="7570"/>
                    </a:lnTo>
                    <a:lnTo>
                      <a:pt x="13839" y="6828"/>
                    </a:lnTo>
                    <a:lnTo>
                      <a:pt x="13839" y="6828"/>
                    </a:lnTo>
                    <a:close/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2" name="Google Shape;4682;p45"/>
              <p:cNvSpPr/>
              <p:nvPr/>
            </p:nvSpPr>
            <p:spPr>
              <a:xfrm>
                <a:off x="5115000" y="1469925"/>
                <a:ext cx="418350" cy="419250"/>
              </a:xfrm>
              <a:custGeom>
                <a:avLst/>
                <a:gdLst/>
                <a:ahLst/>
                <a:cxnLst/>
                <a:rect l="l" t="t" r="r" b="b"/>
                <a:pathLst>
                  <a:path w="16734" h="16770" fill="none" extrusionOk="0">
                    <a:moveTo>
                      <a:pt x="16733" y="8163"/>
                    </a:moveTo>
                    <a:lnTo>
                      <a:pt x="16733" y="8163"/>
                    </a:lnTo>
                    <a:lnTo>
                      <a:pt x="16659" y="7346"/>
                    </a:lnTo>
                    <a:lnTo>
                      <a:pt x="16511" y="6530"/>
                    </a:lnTo>
                    <a:lnTo>
                      <a:pt x="16288" y="5714"/>
                    </a:lnTo>
                    <a:lnTo>
                      <a:pt x="16028" y="4972"/>
                    </a:lnTo>
                    <a:lnTo>
                      <a:pt x="15657" y="4267"/>
                    </a:lnTo>
                    <a:lnTo>
                      <a:pt x="15212" y="3599"/>
                    </a:lnTo>
                    <a:lnTo>
                      <a:pt x="14730" y="2968"/>
                    </a:lnTo>
                    <a:lnTo>
                      <a:pt x="14210" y="2375"/>
                    </a:lnTo>
                    <a:lnTo>
                      <a:pt x="13617" y="1855"/>
                    </a:lnTo>
                    <a:lnTo>
                      <a:pt x="12949" y="1373"/>
                    </a:lnTo>
                    <a:lnTo>
                      <a:pt x="12281" y="965"/>
                    </a:lnTo>
                    <a:lnTo>
                      <a:pt x="11539" y="631"/>
                    </a:lnTo>
                    <a:lnTo>
                      <a:pt x="10797" y="371"/>
                    </a:lnTo>
                    <a:lnTo>
                      <a:pt x="10018" y="149"/>
                    </a:lnTo>
                    <a:lnTo>
                      <a:pt x="9202" y="37"/>
                    </a:lnTo>
                    <a:lnTo>
                      <a:pt x="8386" y="0"/>
                    </a:lnTo>
                    <a:lnTo>
                      <a:pt x="8386" y="0"/>
                    </a:lnTo>
                    <a:lnTo>
                      <a:pt x="7532" y="37"/>
                    </a:lnTo>
                    <a:lnTo>
                      <a:pt x="6716" y="149"/>
                    </a:lnTo>
                    <a:lnTo>
                      <a:pt x="5937" y="334"/>
                    </a:lnTo>
                    <a:lnTo>
                      <a:pt x="5195" y="631"/>
                    </a:lnTo>
                    <a:lnTo>
                      <a:pt x="4490" y="965"/>
                    </a:lnTo>
                    <a:lnTo>
                      <a:pt x="3785" y="1373"/>
                    </a:lnTo>
                    <a:lnTo>
                      <a:pt x="3154" y="1818"/>
                    </a:lnTo>
                    <a:lnTo>
                      <a:pt x="2561" y="2338"/>
                    </a:lnTo>
                    <a:lnTo>
                      <a:pt x="2041" y="2894"/>
                    </a:lnTo>
                    <a:lnTo>
                      <a:pt x="1559" y="3525"/>
                    </a:lnTo>
                    <a:lnTo>
                      <a:pt x="1114" y="4193"/>
                    </a:lnTo>
                    <a:lnTo>
                      <a:pt x="743" y="4898"/>
                    </a:lnTo>
                    <a:lnTo>
                      <a:pt x="446" y="5640"/>
                    </a:lnTo>
                    <a:lnTo>
                      <a:pt x="223" y="6456"/>
                    </a:lnTo>
                    <a:lnTo>
                      <a:pt x="75" y="7235"/>
                    </a:lnTo>
                    <a:lnTo>
                      <a:pt x="1" y="8088"/>
                    </a:lnTo>
                    <a:lnTo>
                      <a:pt x="1" y="8088"/>
                    </a:lnTo>
                    <a:lnTo>
                      <a:pt x="1" y="8534"/>
                    </a:lnTo>
                    <a:lnTo>
                      <a:pt x="38" y="8942"/>
                    </a:lnTo>
                    <a:lnTo>
                      <a:pt x="149" y="9795"/>
                    </a:lnTo>
                    <a:lnTo>
                      <a:pt x="335" y="10611"/>
                    </a:lnTo>
                    <a:lnTo>
                      <a:pt x="594" y="11427"/>
                    </a:lnTo>
                    <a:lnTo>
                      <a:pt x="928" y="12169"/>
                    </a:lnTo>
                    <a:lnTo>
                      <a:pt x="1336" y="12874"/>
                    </a:lnTo>
                    <a:lnTo>
                      <a:pt x="1782" y="13542"/>
                    </a:lnTo>
                    <a:lnTo>
                      <a:pt x="2338" y="14173"/>
                    </a:lnTo>
                    <a:lnTo>
                      <a:pt x="2932" y="14729"/>
                    </a:lnTo>
                    <a:lnTo>
                      <a:pt x="3562" y="15249"/>
                    </a:lnTo>
                    <a:lnTo>
                      <a:pt x="4267" y="15694"/>
                    </a:lnTo>
                    <a:lnTo>
                      <a:pt x="5009" y="16065"/>
                    </a:lnTo>
                    <a:lnTo>
                      <a:pt x="5788" y="16362"/>
                    </a:lnTo>
                    <a:lnTo>
                      <a:pt x="6605" y="16584"/>
                    </a:lnTo>
                    <a:lnTo>
                      <a:pt x="7013" y="16659"/>
                    </a:lnTo>
                    <a:lnTo>
                      <a:pt x="7458" y="16733"/>
                    </a:lnTo>
                    <a:lnTo>
                      <a:pt x="7866" y="16770"/>
                    </a:lnTo>
                    <a:lnTo>
                      <a:pt x="8311" y="16770"/>
                    </a:lnTo>
                    <a:lnTo>
                      <a:pt x="8311" y="16770"/>
                    </a:lnTo>
                    <a:lnTo>
                      <a:pt x="8757" y="16770"/>
                    </a:lnTo>
                    <a:lnTo>
                      <a:pt x="9202" y="16733"/>
                    </a:lnTo>
                    <a:lnTo>
                      <a:pt x="9647" y="16696"/>
                    </a:lnTo>
                    <a:lnTo>
                      <a:pt x="10055" y="16621"/>
                    </a:lnTo>
                    <a:lnTo>
                      <a:pt x="10871" y="16399"/>
                    </a:lnTo>
                    <a:lnTo>
                      <a:pt x="11650" y="16102"/>
                    </a:lnTo>
                    <a:lnTo>
                      <a:pt x="12430" y="15731"/>
                    </a:lnTo>
                    <a:lnTo>
                      <a:pt x="13097" y="15323"/>
                    </a:lnTo>
                    <a:lnTo>
                      <a:pt x="13765" y="14804"/>
                    </a:lnTo>
                    <a:lnTo>
                      <a:pt x="14359" y="14247"/>
                    </a:lnTo>
                    <a:lnTo>
                      <a:pt x="14915" y="13653"/>
                    </a:lnTo>
                    <a:lnTo>
                      <a:pt x="15398" y="12986"/>
                    </a:lnTo>
                    <a:lnTo>
                      <a:pt x="15806" y="12281"/>
                    </a:lnTo>
                    <a:lnTo>
                      <a:pt x="16140" y="11502"/>
                    </a:lnTo>
                    <a:lnTo>
                      <a:pt x="16399" y="10722"/>
                    </a:lnTo>
                    <a:lnTo>
                      <a:pt x="16622" y="9906"/>
                    </a:lnTo>
                    <a:lnTo>
                      <a:pt x="16733" y="9053"/>
                    </a:lnTo>
                    <a:lnTo>
                      <a:pt x="16733" y="8608"/>
                    </a:lnTo>
                    <a:lnTo>
                      <a:pt x="16733" y="8163"/>
                    </a:lnTo>
                    <a:lnTo>
                      <a:pt x="16733" y="8163"/>
                    </a:lnTo>
                    <a:close/>
                  </a:path>
                </a:pathLst>
              </a:custGeom>
              <a:solidFill>
                <a:schemeClr val="accent2"/>
              </a:solidFill>
              <a:ln w="1850" cap="rnd" cmpd="sng">
                <a:solidFill>
                  <a:schemeClr val="accent2"/>
                </a:solidFill>
                <a:prstDash val="solid"/>
                <a:round/>
                <a:headEnd type="none" w="sm" len="sm"/>
                <a:tailEnd type="none" w="sm" len="sm"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3" name="Google Shape;4683;p45"/>
              <p:cNvSpPr/>
              <p:nvPr/>
            </p:nvSpPr>
            <p:spPr>
              <a:xfrm>
                <a:off x="5303300" y="1652650"/>
                <a:ext cx="40825" cy="40825"/>
              </a:xfrm>
              <a:custGeom>
                <a:avLst/>
                <a:gdLst/>
                <a:ahLst/>
                <a:cxnLst/>
                <a:rect l="l" t="t" r="r" b="b"/>
                <a:pathLst>
                  <a:path w="1633" h="1633" extrusionOk="0">
                    <a:moveTo>
                      <a:pt x="816" y="0"/>
                    </a:moveTo>
                    <a:lnTo>
                      <a:pt x="668" y="37"/>
                    </a:lnTo>
                    <a:lnTo>
                      <a:pt x="483" y="74"/>
                    </a:lnTo>
                    <a:lnTo>
                      <a:pt x="371" y="149"/>
                    </a:lnTo>
                    <a:lnTo>
                      <a:pt x="260" y="260"/>
                    </a:lnTo>
                    <a:lnTo>
                      <a:pt x="149" y="371"/>
                    </a:lnTo>
                    <a:lnTo>
                      <a:pt x="74" y="520"/>
                    </a:lnTo>
                    <a:lnTo>
                      <a:pt x="37" y="668"/>
                    </a:lnTo>
                    <a:lnTo>
                      <a:pt x="0" y="816"/>
                    </a:lnTo>
                    <a:lnTo>
                      <a:pt x="0" y="1002"/>
                    </a:lnTo>
                    <a:lnTo>
                      <a:pt x="74" y="1150"/>
                    </a:lnTo>
                    <a:lnTo>
                      <a:pt x="149" y="1262"/>
                    </a:lnTo>
                    <a:lnTo>
                      <a:pt x="223" y="1410"/>
                    </a:lnTo>
                    <a:lnTo>
                      <a:pt x="371" y="1484"/>
                    </a:lnTo>
                    <a:lnTo>
                      <a:pt x="483" y="1558"/>
                    </a:lnTo>
                    <a:lnTo>
                      <a:pt x="631" y="1633"/>
                    </a:lnTo>
                    <a:lnTo>
                      <a:pt x="965" y="1633"/>
                    </a:lnTo>
                    <a:lnTo>
                      <a:pt x="1113" y="1558"/>
                    </a:lnTo>
                    <a:lnTo>
                      <a:pt x="1262" y="1484"/>
                    </a:lnTo>
                    <a:lnTo>
                      <a:pt x="1373" y="1410"/>
                    </a:lnTo>
                    <a:lnTo>
                      <a:pt x="1484" y="1299"/>
                    </a:lnTo>
                    <a:lnTo>
                      <a:pt x="1558" y="1150"/>
                    </a:lnTo>
                    <a:lnTo>
                      <a:pt x="1596" y="1002"/>
                    </a:lnTo>
                    <a:lnTo>
                      <a:pt x="1633" y="816"/>
                    </a:lnTo>
                    <a:lnTo>
                      <a:pt x="1596" y="668"/>
                    </a:lnTo>
                    <a:lnTo>
                      <a:pt x="1558" y="520"/>
                    </a:lnTo>
                    <a:lnTo>
                      <a:pt x="1484" y="371"/>
                    </a:lnTo>
                    <a:lnTo>
                      <a:pt x="1373" y="260"/>
                    </a:lnTo>
                    <a:lnTo>
                      <a:pt x="1262" y="149"/>
                    </a:lnTo>
                    <a:lnTo>
                      <a:pt x="1113" y="74"/>
                    </a:lnTo>
                    <a:lnTo>
                      <a:pt x="965" y="37"/>
                    </a:lnTo>
                    <a:lnTo>
                      <a:pt x="816" y="0"/>
                    </a:lnTo>
                    <a:close/>
                  </a:path>
                </a:pathLst>
              </a:custGeom>
              <a:solidFill>
                <a:srgbClr val="F69292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4684" name="Google Shape;4684;p45"/>
            <p:cNvGrpSpPr/>
            <p:nvPr/>
          </p:nvGrpSpPr>
          <p:grpSpPr>
            <a:xfrm>
              <a:off x="4430406" y="76582"/>
              <a:ext cx="462914" cy="462924"/>
              <a:chOff x="5089600" y="4212075"/>
              <a:chExt cx="1203000" cy="1203025"/>
            </a:xfrm>
          </p:grpSpPr>
          <p:sp>
            <p:nvSpPr>
              <p:cNvPr id="4685" name="Google Shape;4685;p45"/>
              <p:cNvSpPr/>
              <p:nvPr/>
            </p:nvSpPr>
            <p:spPr>
              <a:xfrm>
                <a:off x="5089600" y="4212075"/>
                <a:ext cx="1203000" cy="1203025"/>
              </a:xfrm>
              <a:custGeom>
                <a:avLst/>
                <a:gdLst/>
                <a:ahLst/>
                <a:cxnLst/>
                <a:rect l="l" t="t" r="r" b="b"/>
                <a:pathLst>
                  <a:path w="48120" h="48121" extrusionOk="0">
                    <a:moveTo>
                      <a:pt x="17205" y="1022"/>
                    </a:moveTo>
                    <a:lnTo>
                      <a:pt x="17205" y="1022"/>
                    </a:lnTo>
                    <a:lnTo>
                      <a:pt x="16018" y="1385"/>
                    </a:lnTo>
                    <a:lnTo>
                      <a:pt x="14898" y="1846"/>
                    </a:lnTo>
                    <a:lnTo>
                      <a:pt x="13777" y="2308"/>
                    </a:lnTo>
                    <a:lnTo>
                      <a:pt x="12689" y="2868"/>
                    </a:lnTo>
                    <a:lnTo>
                      <a:pt x="11668" y="3461"/>
                    </a:lnTo>
                    <a:lnTo>
                      <a:pt x="10646" y="4088"/>
                    </a:lnTo>
                    <a:lnTo>
                      <a:pt x="9690" y="4780"/>
                    </a:lnTo>
                    <a:lnTo>
                      <a:pt x="8767" y="5505"/>
                    </a:lnTo>
                    <a:lnTo>
                      <a:pt x="7877" y="6263"/>
                    </a:lnTo>
                    <a:lnTo>
                      <a:pt x="7054" y="7054"/>
                    </a:lnTo>
                    <a:lnTo>
                      <a:pt x="6230" y="7911"/>
                    </a:lnTo>
                    <a:lnTo>
                      <a:pt x="5472" y="8768"/>
                    </a:lnTo>
                    <a:lnTo>
                      <a:pt x="4779" y="9691"/>
                    </a:lnTo>
                    <a:lnTo>
                      <a:pt x="4120" y="10646"/>
                    </a:lnTo>
                    <a:lnTo>
                      <a:pt x="3494" y="11602"/>
                    </a:lnTo>
                    <a:lnTo>
                      <a:pt x="2901" y="12591"/>
                    </a:lnTo>
                    <a:lnTo>
                      <a:pt x="2373" y="13646"/>
                    </a:lnTo>
                    <a:lnTo>
                      <a:pt x="1912" y="14700"/>
                    </a:lnTo>
                    <a:lnTo>
                      <a:pt x="1484" y="15755"/>
                    </a:lnTo>
                    <a:lnTo>
                      <a:pt x="1121" y="16843"/>
                    </a:lnTo>
                    <a:lnTo>
                      <a:pt x="791" y="17963"/>
                    </a:lnTo>
                    <a:lnTo>
                      <a:pt x="528" y="19084"/>
                    </a:lnTo>
                    <a:lnTo>
                      <a:pt x="297" y="20237"/>
                    </a:lnTo>
                    <a:lnTo>
                      <a:pt x="132" y="21391"/>
                    </a:lnTo>
                    <a:lnTo>
                      <a:pt x="33" y="22577"/>
                    </a:lnTo>
                    <a:lnTo>
                      <a:pt x="0" y="23764"/>
                    </a:lnTo>
                    <a:lnTo>
                      <a:pt x="0" y="24950"/>
                    </a:lnTo>
                    <a:lnTo>
                      <a:pt x="99" y="26137"/>
                    </a:lnTo>
                    <a:lnTo>
                      <a:pt x="231" y="27323"/>
                    </a:lnTo>
                    <a:lnTo>
                      <a:pt x="429" y="28510"/>
                    </a:lnTo>
                    <a:lnTo>
                      <a:pt x="693" y="29729"/>
                    </a:lnTo>
                    <a:lnTo>
                      <a:pt x="989" y="30916"/>
                    </a:lnTo>
                    <a:lnTo>
                      <a:pt x="989" y="30916"/>
                    </a:lnTo>
                    <a:lnTo>
                      <a:pt x="1385" y="32102"/>
                    </a:lnTo>
                    <a:lnTo>
                      <a:pt x="1813" y="33223"/>
                    </a:lnTo>
                    <a:lnTo>
                      <a:pt x="2308" y="34343"/>
                    </a:lnTo>
                    <a:lnTo>
                      <a:pt x="2868" y="35431"/>
                    </a:lnTo>
                    <a:lnTo>
                      <a:pt x="3428" y="36453"/>
                    </a:lnTo>
                    <a:lnTo>
                      <a:pt x="4087" y="37475"/>
                    </a:lnTo>
                    <a:lnTo>
                      <a:pt x="4746" y="38430"/>
                    </a:lnTo>
                    <a:lnTo>
                      <a:pt x="5472" y="39353"/>
                    </a:lnTo>
                    <a:lnTo>
                      <a:pt x="6230" y="40243"/>
                    </a:lnTo>
                    <a:lnTo>
                      <a:pt x="7054" y="41067"/>
                    </a:lnTo>
                    <a:lnTo>
                      <a:pt x="7877" y="41891"/>
                    </a:lnTo>
                    <a:lnTo>
                      <a:pt x="8767" y="42649"/>
                    </a:lnTo>
                    <a:lnTo>
                      <a:pt x="9690" y="43341"/>
                    </a:lnTo>
                    <a:lnTo>
                      <a:pt x="10613" y="44000"/>
                    </a:lnTo>
                    <a:lnTo>
                      <a:pt x="11602" y="44627"/>
                    </a:lnTo>
                    <a:lnTo>
                      <a:pt x="12591" y="45220"/>
                    </a:lnTo>
                    <a:lnTo>
                      <a:pt x="13612" y="45747"/>
                    </a:lnTo>
                    <a:lnTo>
                      <a:pt x="14667" y="46209"/>
                    </a:lnTo>
                    <a:lnTo>
                      <a:pt x="15755" y="46637"/>
                    </a:lnTo>
                    <a:lnTo>
                      <a:pt x="16842" y="47000"/>
                    </a:lnTo>
                    <a:lnTo>
                      <a:pt x="17963" y="47329"/>
                    </a:lnTo>
                    <a:lnTo>
                      <a:pt x="19083" y="47593"/>
                    </a:lnTo>
                    <a:lnTo>
                      <a:pt x="20237" y="47823"/>
                    </a:lnTo>
                    <a:lnTo>
                      <a:pt x="21390" y="47988"/>
                    </a:lnTo>
                    <a:lnTo>
                      <a:pt x="22577" y="48087"/>
                    </a:lnTo>
                    <a:lnTo>
                      <a:pt x="23730" y="48120"/>
                    </a:lnTo>
                    <a:lnTo>
                      <a:pt x="24917" y="48120"/>
                    </a:lnTo>
                    <a:lnTo>
                      <a:pt x="26136" y="48021"/>
                    </a:lnTo>
                    <a:lnTo>
                      <a:pt x="27323" y="47889"/>
                    </a:lnTo>
                    <a:lnTo>
                      <a:pt x="28509" y="47692"/>
                    </a:lnTo>
                    <a:lnTo>
                      <a:pt x="29696" y="47428"/>
                    </a:lnTo>
                    <a:lnTo>
                      <a:pt x="30915" y="47131"/>
                    </a:lnTo>
                    <a:lnTo>
                      <a:pt x="30915" y="47131"/>
                    </a:lnTo>
                    <a:lnTo>
                      <a:pt x="32069" y="46736"/>
                    </a:lnTo>
                    <a:lnTo>
                      <a:pt x="33222" y="46307"/>
                    </a:lnTo>
                    <a:lnTo>
                      <a:pt x="34343" y="45813"/>
                    </a:lnTo>
                    <a:lnTo>
                      <a:pt x="35398" y="45286"/>
                    </a:lnTo>
                    <a:lnTo>
                      <a:pt x="36452" y="44692"/>
                    </a:lnTo>
                    <a:lnTo>
                      <a:pt x="37441" y="44033"/>
                    </a:lnTo>
                    <a:lnTo>
                      <a:pt x="38430" y="43374"/>
                    </a:lnTo>
                    <a:lnTo>
                      <a:pt x="39353" y="42649"/>
                    </a:lnTo>
                    <a:lnTo>
                      <a:pt x="40210" y="41891"/>
                    </a:lnTo>
                    <a:lnTo>
                      <a:pt x="41067" y="41067"/>
                    </a:lnTo>
                    <a:lnTo>
                      <a:pt x="41858" y="40243"/>
                    </a:lnTo>
                    <a:lnTo>
                      <a:pt x="42616" y="39353"/>
                    </a:lnTo>
                    <a:lnTo>
                      <a:pt x="43341" y="38430"/>
                    </a:lnTo>
                    <a:lnTo>
                      <a:pt x="44000" y="37507"/>
                    </a:lnTo>
                    <a:lnTo>
                      <a:pt x="44626" y="36519"/>
                    </a:lnTo>
                    <a:lnTo>
                      <a:pt x="45186" y="35530"/>
                    </a:lnTo>
                    <a:lnTo>
                      <a:pt x="45714" y="34508"/>
                    </a:lnTo>
                    <a:lnTo>
                      <a:pt x="46208" y="33454"/>
                    </a:lnTo>
                    <a:lnTo>
                      <a:pt x="46637" y="32366"/>
                    </a:lnTo>
                    <a:lnTo>
                      <a:pt x="46999" y="31278"/>
                    </a:lnTo>
                    <a:lnTo>
                      <a:pt x="47329" y="30158"/>
                    </a:lnTo>
                    <a:lnTo>
                      <a:pt x="47592" y="29037"/>
                    </a:lnTo>
                    <a:lnTo>
                      <a:pt x="47790" y="27884"/>
                    </a:lnTo>
                    <a:lnTo>
                      <a:pt x="47955" y="26730"/>
                    </a:lnTo>
                    <a:lnTo>
                      <a:pt x="48054" y="25544"/>
                    </a:lnTo>
                    <a:lnTo>
                      <a:pt x="48120" y="24390"/>
                    </a:lnTo>
                    <a:lnTo>
                      <a:pt x="48087" y="23204"/>
                    </a:lnTo>
                    <a:lnTo>
                      <a:pt x="48021" y="22017"/>
                    </a:lnTo>
                    <a:lnTo>
                      <a:pt x="47889" y="20798"/>
                    </a:lnTo>
                    <a:lnTo>
                      <a:pt x="47691" y="19611"/>
                    </a:lnTo>
                    <a:lnTo>
                      <a:pt x="47428" y="18425"/>
                    </a:lnTo>
                    <a:lnTo>
                      <a:pt x="47098" y="17205"/>
                    </a:lnTo>
                    <a:lnTo>
                      <a:pt x="47098" y="17205"/>
                    </a:lnTo>
                    <a:lnTo>
                      <a:pt x="46735" y="16052"/>
                    </a:lnTo>
                    <a:lnTo>
                      <a:pt x="46307" y="14898"/>
                    </a:lnTo>
                    <a:lnTo>
                      <a:pt x="45813" y="13777"/>
                    </a:lnTo>
                    <a:lnTo>
                      <a:pt x="45252" y="12723"/>
                    </a:lnTo>
                    <a:lnTo>
                      <a:pt x="44659" y="11668"/>
                    </a:lnTo>
                    <a:lnTo>
                      <a:pt x="44033" y="10679"/>
                    </a:lnTo>
                    <a:lnTo>
                      <a:pt x="43341" y="9691"/>
                    </a:lnTo>
                    <a:lnTo>
                      <a:pt x="42649" y="8768"/>
                    </a:lnTo>
                    <a:lnTo>
                      <a:pt x="41858" y="7911"/>
                    </a:lnTo>
                    <a:lnTo>
                      <a:pt x="41067" y="7054"/>
                    </a:lnTo>
                    <a:lnTo>
                      <a:pt x="40210" y="6263"/>
                    </a:lnTo>
                    <a:lnTo>
                      <a:pt x="39353" y="5505"/>
                    </a:lnTo>
                    <a:lnTo>
                      <a:pt x="38430" y="4780"/>
                    </a:lnTo>
                    <a:lnTo>
                      <a:pt x="37474" y="4121"/>
                    </a:lnTo>
                    <a:lnTo>
                      <a:pt x="36518" y="3494"/>
                    </a:lnTo>
                    <a:lnTo>
                      <a:pt x="35530" y="2934"/>
                    </a:lnTo>
                    <a:lnTo>
                      <a:pt x="34475" y="2407"/>
                    </a:lnTo>
                    <a:lnTo>
                      <a:pt x="33420" y="1912"/>
                    </a:lnTo>
                    <a:lnTo>
                      <a:pt x="32366" y="1484"/>
                    </a:lnTo>
                    <a:lnTo>
                      <a:pt x="31278" y="1121"/>
                    </a:lnTo>
                    <a:lnTo>
                      <a:pt x="30157" y="792"/>
                    </a:lnTo>
                    <a:lnTo>
                      <a:pt x="29037" y="528"/>
                    </a:lnTo>
                    <a:lnTo>
                      <a:pt x="27883" y="330"/>
                    </a:lnTo>
                    <a:lnTo>
                      <a:pt x="26730" y="166"/>
                    </a:lnTo>
                    <a:lnTo>
                      <a:pt x="25543" y="67"/>
                    </a:lnTo>
                    <a:lnTo>
                      <a:pt x="24357" y="1"/>
                    </a:lnTo>
                    <a:lnTo>
                      <a:pt x="23170" y="34"/>
                    </a:lnTo>
                    <a:lnTo>
                      <a:pt x="21984" y="100"/>
                    </a:lnTo>
                    <a:lnTo>
                      <a:pt x="20797" y="231"/>
                    </a:lnTo>
                    <a:lnTo>
                      <a:pt x="19611" y="429"/>
                    </a:lnTo>
                    <a:lnTo>
                      <a:pt x="18391" y="693"/>
                    </a:lnTo>
                    <a:lnTo>
                      <a:pt x="17205" y="1022"/>
                    </a:lnTo>
                    <a:lnTo>
                      <a:pt x="17205" y="1022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6" name="Google Shape;4686;p45"/>
              <p:cNvSpPr/>
              <p:nvPr/>
            </p:nvSpPr>
            <p:spPr>
              <a:xfrm>
                <a:off x="5509000" y="5174475"/>
                <a:ext cx="182950" cy="182950"/>
              </a:xfrm>
              <a:custGeom>
                <a:avLst/>
                <a:gdLst/>
                <a:ahLst/>
                <a:cxnLst/>
                <a:rect l="l" t="t" r="r" b="b"/>
                <a:pathLst>
                  <a:path w="7318" h="7318" extrusionOk="0">
                    <a:moveTo>
                      <a:pt x="3659" y="7317"/>
                    </a:moveTo>
                    <a:lnTo>
                      <a:pt x="3659" y="7317"/>
                    </a:lnTo>
                    <a:lnTo>
                      <a:pt x="4021" y="7284"/>
                    </a:lnTo>
                    <a:lnTo>
                      <a:pt x="4384" y="7251"/>
                    </a:lnTo>
                    <a:lnTo>
                      <a:pt x="4746" y="7152"/>
                    </a:lnTo>
                    <a:lnTo>
                      <a:pt x="5076" y="7020"/>
                    </a:lnTo>
                    <a:lnTo>
                      <a:pt x="5405" y="6889"/>
                    </a:lnTo>
                    <a:lnTo>
                      <a:pt x="5702" y="6691"/>
                    </a:lnTo>
                    <a:lnTo>
                      <a:pt x="5999" y="6493"/>
                    </a:lnTo>
                    <a:lnTo>
                      <a:pt x="6262" y="6229"/>
                    </a:lnTo>
                    <a:lnTo>
                      <a:pt x="6493" y="5999"/>
                    </a:lnTo>
                    <a:lnTo>
                      <a:pt x="6691" y="5702"/>
                    </a:lnTo>
                    <a:lnTo>
                      <a:pt x="6889" y="5405"/>
                    </a:lnTo>
                    <a:lnTo>
                      <a:pt x="7020" y="5076"/>
                    </a:lnTo>
                    <a:lnTo>
                      <a:pt x="7152" y="4746"/>
                    </a:lnTo>
                    <a:lnTo>
                      <a:pt x="7251" y="4384"/>
                    </a:lnTo>
                    <a:lnTo>
                      <a:pt x="7317" y="4021"/>
                    </a:lnTo>
                    <a:lnTo>
                      <a:pt x="7317" y="3659"/>
                    </a:lnTo>
                    <a:lnTo>
                      <a:pt x="7317" y="3659"/>
                    </a:lnTo>
                    <a:lnTo>
                      <a:pt x="7317" y="3296"/>
                    </a:lnTo>
                    <a:lnTo>
                      <a:pt x="7251" y="2934"/>
                    </a:lnTo>
                    <a:lnTo>
                      <a:pt x="7152" y="2571"/>
                    </a:lnTo>
                    <a:lnTo>
                      <a:pt x="7020" y="2241"/>
                    </a:lnTo>
                    <a:lnTo>
                      <a:pt x="6889" y="1912"/>
                    </a:lnTo>
                    <a:lnTo>
                      <a:pt x="6691" y="1615"/>
                    </a:lnTo>
                    <a:lnTo>
                      <a:pt x="6493" y="1352"/>
                    </a:lnTo>
                    <a:lnTo>
                      <a:pt x="6262" y="1088"/>
                    </a:lnTo>
                    <a:lnTo>
                      <a:pt x="5999" y="824"/>
                    </a:lnTo>
                    <a:lnTo>
                      <a:pt x="5702" y="626"/>
                    </a:lnTo>
                    <a:lnTo>
                      <a:pt x="5405" y="429"/>
                    </a:lnTo>
                    <a:lnTo>
                      <a:pt x="5076" y="297"/>
                    </a:lnTo>
                    <a:lnTo>
                      <a:pt x="4746" y="165"/>
                    </a:lnTo>
                    <a:lnTo>
                      <a:pt x="4384" y="66"/>
                    </a:lnTo>
                    <a:lnTo>
                      <a:pt x="4021" y="33"/>
                    </a:lnTo>
                    <a:lnTo>
                      <a:pt x="3659" y="0"/>
                    </a:lnTo>
                    <a:lnTo>
                      <a:pt x="3659" y="0"/>
                    </a:lnTo>
                    <a:lnTo>
                      <a:pt x="3296" y="33"/>
                    </a:lnTo>
                    <a:lnTo>
                      <a:pt x="2934" y="66"/>
                    </a:lnTo>
                    <a:lnTo>
                      <a:pt x="2571" y="165"/>
                    </a:lnTo>
                    <a:lnTo>
                      <a:pt x="2241" y="297"/>
                    </a:lnTo>
                    <a:lnTo>
                      <a:pt x="1912" y="429"/>
                    </a:lnTo>
                    <a:lnTo>
                      <a:pt x="1615" y="626"/>
                    </a:lnTo>
                    <a:lnTo>
                      <a:pt x="1352" y="824"/>
                    </a:lnTo>
                    <a:lnTo>
                      <a:pt x="1088" y="1088"/>
                    </a:lnTo>
                    <a:lnTo>
                      <a:pt x="824" y="1352"/>
                    </a:lnTo>
                    <a:lnTo>
                      <a:pt x="626" y="1615"/>
                    </a:lnTo>
                    <a:lnTo>
                      <a:pt x="429" y="1912"/>
                    </a:lnTo>
                    <a:lnTo>
                      <a:pt x="297" y="2241"/>
                    </a:lnTo>
                    <a:lnTo>
                      <a:pt x="165" y="2571"/>
                    </a:lnTo>
                    <a:lnTo>
                      <a:pt x="66" y="2934"/>
                    </a:lnTo>
                    <a:lnTo>
                      <a:pt x="33" y="3296"/>
                    </a:lnTo>
                    <a:lnTo>
                      <a:pt x="0" y="3659"/>
                    </a:lnTo>
                    <a:lnTo>
                      <a:pt x="0" y="3659"/>
                    </a:lnTo>
                    <a:lnTo>
                      <a:pt x="33" y="4021"/>
                    </a:lnTo>
                    <a:lnTo>
                      <a:pt x="66" y="4384"/>
                    </a:lnTo>
                    <a:lnTo>
                      <a:pt x="165" y="4746"/>
                    </a:lnTo>
                    <a:lnTo>
                      <a:pt x="297" y="5076"/>
                    </a:lnTo>
                    <a:lnTo>
                      <a:pt x="429" y="5405"/>
                    </a:lnTo>
                    <a:lnTo>
                      <a:pt x="626" y="5702"/>
                    </a:lnTo>
                    <a:lnTo>
                      <a:pt x="824" y="5999"/>
                    </a:lnTo>
                    <a:lnTo>
                      <a:pt x="1088" y="6229"/>
                    </a:lnTo>
                    <a:lnTo>
                      <a:pt x="1352" y="6493"/>
                    </a:lnTo>
                    <a:lnTo>
                      <a:pt x="1615" y="6691"/>
                    </a:lnTo>
                    <a:lnTo>
                      <a:pt x="1912" y="6889"/>
                    </a:lnTo>
                    <a:lnTo>
                      <a:pt x="2241" y="7020"/>
                    </a:lnTo>
                    <a:lnTo>
                      <a:pt x="2571" y="7152"/>
                    </a:lnTo>
                    <a:lnTo>
                      <a:pt x="2934" y="7251"/>
                    </a:lnTo>
                    <a:lnTo>
                      <a:pt x="3296" y="7284"/>
                    </a:lnTo>
                    <a:lnTo>
                      <a:pt x="3659" y="7317"/>
                    </a:lnTo>
                    <a:lnTo>
                      <a:pt x="3659" y="7317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7" name="Google Shape;4687;p45"/>
              <p:cNvSpPr/>
              <p:nvPr/>
            </p:nvSpPr>
            <p:spPr>
              <a:xfrm>
                <a:off x="5687800" y="5120900"/>
                <a:ext cx="107950" cy="107975"/>
              </a:xfrm>
              <a:custGeom>
                <a:avLst/>
                <a:gdLst/>
                <a:ahLst/>
                <a:cxnLst/>
                <a:rect l="l" t="t" r="r" b="b"/>
                <a:pathLst>
                  <a:path w="4318" h="4319" extrusionOk="0">
                    <a:moveTo>
                      <a:pt x="2143" y="4319"/>
                    </a:moveTo>
                    <a:lnTo>
                      <a:pt x="2143" y="4319"/>
                    </a:lnTo>
                    <a:lnTo>
                      <a:pt x="2373" y="4319"/>
                    </a:lnTo>
                    <a:lnTo>
                      <a:pt x="2604" y="4286"/>
                    </a:lnTo>
                    <a:lnTo>
                      <a:pt x="2802" y="4220"/>
                    </a:lnTo>
                    <a:lnTo>
                      <a:pt x="2999" y="4154"/>
                    </a:lnTo>
                    <a:lnTo>
                      <a:pt x="3197" y="4055"/>
                    </a:lnTo>
                    <a:lnTo>
                      <a:pt x="3362" y="3956"/>
                    </a:lnTo>
                    <a:lnTo>
                      <a:pt x="3527" y="3824"/>
                    </a:lnTo>
                    <a:lnTo>
                      <a:pt x="3692" y="3692"/>
                    </a:lnTo>
                    <a:lnTo>
                      <a:pt x="3823" y="3528"/>
                    </a:lnTo>
                    <a:lnTo>
                      <a:pt x="3955" y="3363"/>
                    </a:lnTo>
                    <a:lnTo>
                      <a:pt x="4054" y="3198"/>
                    </a:lnTo>
                    <a:lnTo>
                      <a:pt x="4153" y="3000"/>
                    </a:lnTo>
                    <a:lnTo>
                      <a:pt x="4219" y="2802"/>
                    </a:lnTo>
                    <a:lnTo>
                      <a:pt x="4285" y="2605"/>
                    </a:lnTo>
                    <a:lnTo>
                      <a:pt x="4318" y="2374"/>
                    </a:lnTo>
                    <a:lnTo>
                      <a:pt x="4318" y="2176"/>
                    </a:lnTo>
                    <a:lnTo>
                      <a:pt x="4318" y="2176"/>
                    </a:lnTo>
                    <a:lnTo>
                      <a:pt x="4318" y="1945"/>
                    </a:lnTo>
                    <a:lnTo>
                      <a:pt x="4285" y="1715"/>
                    </a:lnTo>
                    <a:lnTo>
                      <a:pt x="4219" y="1517"/>
                    </a:lnTo>
                    <a:lnTo>
                      <a:pt x="4153" y="1319"/>
                    </a:lnTo>
                    <a:lnTo>
                      <a:pt x="4054" y="1122"/>
                    </a:lnTo>
                    <a:lnTo>
                      <a:pt x="3955" y="957"/>
                    </a:lnTo>
                    <a:lnTo>
                      <a:pt x="3823" y="792"/>
                    </a:lnTo>
                    <a:lnTo>
                      <a:pt x="3692" y="627"/>
                    </a:lnTo>
                    <a:lnTo>
                      <a:pt x="3527" y="495"/>
                    </a:lnTo>
                    <a:lnTo>
                      <a:pt x="3362" y="363"/>
                    </a:lnTo>
                    <a:lnTo>
                      <a:pt x="3197" y="265"/>
                    </a:lnTo>
                    <a:lnTo>
                      <a:pt x="2999" y="166"/>
                    </a:lnTo>
                    <a:lnTo>
                      <a:pt x="2802" y="100"/>
                    </a:lnTo>
                    <a:lnTo>
                      <a:pt x="2604" y="34"/>
                    </a:lnTo>
                    <a:lnTo>
                      <a:pt x="2373" y="1"/>
                    </a:lnTo>
                    <a:lnTo>
                      <a:pt x="2143" y="1"/>
                    </a:lnTo>
                    <a:lnTo>
                      <a:pt x="2143" y="1"/>
                    </a:lnTo>
                    <a:lnTo>
                      <a:pt x="1945" y="1"/>
                    </a:lnTo>
                    <a:lnTo>
                      <a:pt x="1714" y="34"/>
                    </a:lnTo>
                    <a:lnTo>
                      <a:pt x="1516" y="100"/>
                    </a:lnTo>
                    <a:lnTo>
                      <a:pt x="1319" y="166"/>
                    </a:lnTo>
                    <a:lnTo>
                      <a:pt x="1121" y="265"/>
                    </a:lnTo>
                    <a:lnTo>
                      <a:pt x="956" y="363"/>
                    </a:lnTo>
                    <a:lnTo>
                      <a:pt x="791" y="495"/>
                    </a:lnTo>
                    <a:lnTo>
                      <a:pt x="626" y="627"/>
                    </a:lnTo>
                    <a:lnTo>
                      <a:pt x="495" y="792"/>
                    </a:lnTo>
                    <a:lnTo>
                      <a:pt x="363" y="957"/>
                    </a:lnTo>
                    <a:lnTo>
                      <a:pt x="264" y="1122"/>
                    </a:lnTo>
                    <a:lnTo>
                      <a:pt x="165" y="1319"/>
                    </a:lnTo>
                    <a:lnTo>
                      <a:pt x="99" y="1517"/>
                    </a:lnTo>
                    <a:lnTo>
                      <a:pt x="33" y="1715"/>
                    </a:lnTo>
                    <a:lnTo>
                      <a:pt x="0" y="1945"/>
                    </a:lnTo>
                    <a:lnTo>
                      <a:pt x="0" y="2176"/>
                    </a:lnTo>
                    <a:lnTo>
                      <a:pt x="0" y="2176"/>
                    </a:lnTo>
                    <a:lnTo>
                      <a:pt x="0" y="2374"/>
                    </a:lnTo>
                    <a:lnTo>
                      <a:pt x="33" y="2605"/>
                    </a:lnTo>
                    <a:lnTo>
                      <a:pt x="99" y="2802"/>
                    </a:lnTo>
                    <a:lnTo>
                      <a:pt x="165" y="3000"/>
                    </a:lnTo>
                    <a:lnTo>
                      <a:pt x="264" y="3198"/>
                    </a:lnTo>
                    <a:lnTo>
                      <a:pt x="363" y="3363"/>
                    </a:lnTo>
                    <a:lnTo>
                      <a:pt x="495" y="3528"/>
                    </a:lnTo>
                    <a:lnTo>
                      <a:pt x="626" y="3692"/>
                    </a:lnTo>
                    <a:lnTo>
                      <a:pt x="791" y="3824"/>
                    </a:lnTo>
                    <a:lnTo>
                      <a:pt x="956" y="3956"/>
                    </a:lnTo>
                    <a:lnTo>
                      <a:pt x="1121" y="4055"/>
                    </a:lnTo>
                    <a:lnTo>
                      <a:pt x="1319" y="4154"/>
                    </a:lnTo>
                    <a:lnTo>
                      <a:pt x="1516" y="4220"/>
                    </a:lnTo>
                    <a:lnTo>
                      <a:pt x="1714" y="4286"/>
                    </a:lnTo>
                    <a:lnTo>
                      <a:pt x="1945" y="4319"/>
                    </a:lnTo>
                    <a:lnTo>
                      <a:pt x="2143" y="4319"/>
                    </a:lnTo>
                    <a:lnTo>
                      <a:pt x="2143" y="4319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8" name="Google Shape;4688;p45"/>
              <p:cNvSpPr/>
              <p:nvPr/>
            </p:nvSpPr>
            <p:spPr>
              <a:xfrm>
                <a:off x="5456250" y="5190125"/>
                <a:ext cx="38750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1550" h="1517" extrusionOk="0">
                    <a:moveTo>
                      <a:pt x="759" y="1517"/>
                    </a:moveTo>
                    <a:lnTo>
                      <a:pt x="759" y="1517"/>
                    </a:lnTo>
                    <a:lnTo>
                      <a:pt x="924" y="1517"/>
                    </a:lnTo>
                    <a:lnTo>
                      <a:pt x="1056" y="1451"/>
                    </a:lnTo>
                    <a:lnTo>
                      <a:pt x="1187" y="1385"/>
                    </a:lnTo>
                    <a:lnTo>
                      <a:pt x="1319" y="1286"/>
                    </a:lnTo>
                    <a:lnTo>
                      <a:pt x="1418" y="1187"/>
                    </a:lnTo>
                    <a:lnTo>
                      <a:pt x="1484" y="1055"/>
                    </a:lnTo>
                    <a:lnTo>
                      <a:pt x="1517" y="890"/>
                    </a:lnTo>
                    <a:lnTo>
                      <a:pt x="1550" y="759"/>
                    </a:lnTo>
                    <a:lnTo>
                      <a:pt x="1550" y="759"/>
                    </a:lnTo>
                    <a:lnTo>
                      <a:pt x="1517" y="594"/>
                    </a:lnTo>
                    <a:lnTo>
                      <a:pt x="1484" y="462"/>
                    </a:lnTo>
                    <a:lnTo>
                      <a:pt x="1418" y="330"/>
                    </a:lnTo>
                    <a:lnTo>
                      <a:pt x="1319" y="198"/>
                    </a:lnTo>
                    <a:lnTo>
                      <a:pt x="1187" y="132"/>
                    </a:lnTo>
                    <a:lnTo>
                      <a:pt x="1056" y="33"/>
                    </a:lnTo>
                    <a:lnTo>
                      <a:pt x="924" y="0"/>
                    </a:lnTo>
                    <a:lnTo>
                      <a:pt x="759" y="0"/>
                    </a:lnTo>
                    <a:lnTo>
                      <a:pt x="759" y="0"/>
                    </a:lnTo>
                    <a:lnTo>
                      <a:pt x="627" y="0"/>
                    </a:lnTo>
                    <a:lnTo>
                      <a:pt x="462" y="33"/>
                    </a:lnTo>
                    <a:lnTo>
                      <a:pt x="363" y="132"/>
                    </a:lnTo>
                    <a:lnTo>
                      <a:pt x="232" y="198"/>
                    </a:lnTo>
                    <a:lnTo>
                      <a:pt x="133" y="330"/>
                    </a:lnTo>
                    <a:lnTo>
                      <a:pt x="67" y="462"/>
                    </a:lnTo>
                    <a:lnTo>
                      <a:pt x="34" y="594"/>
                    </a:lnTo>
                    <a:lnTo>
                      <a:pt x="1" y="759"/>
                    </a:lnTo>
                    <a:lnTo>
                      <a:pt x="1" y="759"/>
                    </a:lnTo>
                    <a:lnTo>
                      <a:pt x="34" y="890"/>
                    </a:lnTo>
                    <a:lnTo>
                      <a:pt x="67" y="1055"/>
                    </a:lnTo>
                    <a:lnTo>
                      <a:pt x="133" y="1187"/>
                    </a:lnTo>
                    <a:lnTo>
                      <a:pt x="232" y="1286"/>
                    </a:lnTo>
                    <a:lnTo>
                      <a:pt x="363" y="1385"/>
                    </a:lnTo>
                    <a:lnTo>
                      <a:pt x="462" y="1451"/>
                    </a:lnTo>
                    <a:lnTo>
                      <a:pt x="627" y="1517"/>
                    </a:lnTo>
                    <a:lnTo>
                      <a:pt x="759" y="1517"/>
                    </a:lnTo>
                    <a:lnTo>
                      <a:pt x="759" y="1517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89" name="Google Shape;4689;p45"/>
              <p:cNvSpPr/>
              <p:nvPr/>
            </p:nvSpPr>
            <p:spPr>
              <a:xfrm>
                <a:off x="6050325" y="4642200"/>
                <a:ext cx="210975" cy="211775"/>
              </a:xfrm>
              <a:custGeom>
                <a:avLst/>
                <a:gdLst/>
                <a:ahLst/>
                <a:cxnLst/>
                <a:rect l="l" t="t" r="r" b="b"/>
                <a:pathLst>
                  <a:path w="8439" h="8471" extrusionOk="0">
                    <a:moveTo>
                      <a:pt x="4220" y="8470"/>
                    </a:moveTo>
                    <a:lnTo>
                      <a:pt x="4220" y="8470"/>
                    </a:lnTo>
                    <a:lnTo>
                      <a:pt x="4648" y="8437"/>
                    </a:lnTo>
                    <a:lnTo>
                      <a:pt x="5077" y="8372"/>
                    </a:lnTo>
                    <a:lnTo>
                      <a:pt x="5472" y="8273"/>
                    </a:lnTo>
                    <a:lnTo>
                      <a:pt x="5868" y="8141"/>
                    </a:lnTo>
                    <a:lnTo>
                      <a:pt x="6230" y="7943"/>
                    </a:lnTo>
                    <a:lnTo>
                      <a:pt x="6593" y="7745"/>
                    </a:lnTo>
                    <a:lnTo>
                      <a:pt x="6922" y="7482"/>
                    </a:lnTo>
                    <a:lnTo>
                      <a:pt x="7219" y="7218"/>
                    </a:lnTo>
                    <a:lnTo>
                      <a:pt x="7482" y="6921"/>
                    </a:lnTo>
                    <a:lnTo>
                      <a:pt x="7713" y="6592"/>
                    </a:lnTo>
                    <a:lnTo>
                      <a:pt x="7944" y="6229"/>
                    </a:lnTo>
                    <a:lnTo>
                      <a:pt x="8109" y="5867"/>
                    </a:lnTo>
                    <a:lnTo>
                      <a:pt x="8241" y="5504"/>
                    </a:lnTo>
                    <a:lnTo>
                      <a:pt x="8372" y="5076"/>
                    </a:lnTo>
                    <a:lnTo>
                      <a:pt x="8438" y="4680"/>
                    </a:lnTo>
                    <a:lnTo>
                      <a:pt x="8438" y="4219"/>
                    </a:lnTo>
                    <a:lnTo>
                      <a:pt x="8438" y="4219"/>
                    </a:lnTo>
                    <a:lnTo>
                      <a:pt x="8438" y="3790"/>
                    </a:lnTo>
                    <a:lnTo>
                      <a:pt x="8372" y="3395"/>
                    </a:lnTo>
                    <a:lnTo>
                      <a:pt x="8241" y="2966"/>
                    </a:lnTo>
                    <a:lnTo>
                      <a:pt x="8109" y="2604"/>
                    </a:lnTo>
                    <a:lnTo>
                      <a:pt x="7944" y="2208"/>
                    </a:lnTo>
                    <a:lnTo>
                      <a:pt x="7713" y="1879"/>
                    </a:lnTo>
                    <a:lnTo>
                      <a:pt x="7482" y="1549"/>
                    </a:lnTo>
                    <a:lnTo>
                      <a:pt x="7219" y="1252"/>
                    </a:lnTo>
                    <a:lnTo>
                      <a:pt x="6922" y="989"/>
                    </a:lnTo>
                    <a:lnTo>
                      <a:pt x="6593" y="725"/>
                    </a:lnTo>
                    <a:lnTo>
                      <a:pt x="6230" y="527"/>
                    </a:lnTo>
                    <a:lnTo>
                      <a:pt x="5868" y="330"/>
                    </a:lnTo>
                    <a:lnTo>
                      <a:pt x="5472" y="198"/>
                    </a:lnTo>
                    <a:lnTo>
                      <a:pt x="5077" y="99"/>
                    </a:lnTo>
                    <a:lnTo>
                      <a:pt x="4648" y="33"/>
                    </a:lnTo>
                    <a:lnTo>
                      <a:pt x="4220" y="0"/>
                    </a:lnTo>
                    <a:lnTo>
                      <a:pt x="4220" y="0"/>
                    </a:lnTo>
                    <a:lnTo>
                      <a:pt x="3791" y="33"/>
                    </a:lnTo>
                    <a:lnTo>
                      <a:pt x="3363" y="99"/>
                    </a:lnTo>
                    <a:lnTo>
                      <a:pt x="2967" y="198"/>
                    </a:lnTo>
                    <a:lnTo>
                      <a:pt x="2572" y="330"/>
                    </a:lnTo>
                    <a:lnTo>
                      <a:pt x="2209" y="527"/>
                    </a:lnTo>
                    <a:lnTo>
                      <a:pt x="1880" y="725"/>
                    </a:lnTo>
                    <a:lnTo>
                      <a:pt x="1550" y="989"/>
                    </a:lnTo>
                    <a:lnTo>
                      <a:pt x="1253" y="1252"/>
                    </a:lnTo>
                    <a:lnTo>
                      <a:pt x="957" y="1549"/>
                    </a:lnTo>
                    <a:lnTo>
                      <a:pt x="726" y="1879"/>
                    </a:lnTo>
                    <a:lnTo>
                      <a:pt x="495" y="2208"/>
                    </a:lnTo>
                    <a:lnTo>
                      <a:pt x="331" y="2604"/>
                    </a:lnTo>
                    <a:lnTo>
                      <a:pt x="199" y="2966"/>
                    </a:lnTo>
                    <a:lnTo>
                      <a:pt x="100" y="3395"/>
                    </a:lnTo>
                    <a:lnTo>
                      <a:pt x="34" y="3790"/>
                    </a:lnTo>
                    <a:lnTo>
                      <a:pt x="1" y="4219"/>
                    </a:lnTo>
                    <a:lnTo>
                      <a:pt x="1" y="4219"/>
                    </a:lnTo>
                    <a:lnTo>
                      <a:pt x="34" y="4680"/>
                    </a:lnTo>
                    <a:lnTo>
                      <a:pt x="100" y="5076"/>
                    </a:lnTo>
                    <a:lnTo>
                      <a:pt x="199" y="5504"/>
                    </a:lnTo>
                    <a:lnTo>
                      <a:pt x="331" y="5867"/>
                    </a:lnTo>
                    <a:lnTo>
                      <a:pt x="495" y="6229"/>
                    </a:lnTo>
                    <a:lnTo>
                      <a:pt x="726" y="6592"/>
                    </a:lnTo>
                    <a:lnTo>
                      <a:pt x="957" y="6921"/>
                    </a:lnTo>
                    <a:lnTo>
                      <a:pt x="1253" y="7218"/>
                    </a:lnTo>
                    <a:lnTo>
                      <a:pt x="1550" y="7482"/>
                    </a:lnTo>
                    <a:lnTo>
                      <a:pt x="1880" y="7745"/>
                    </a:lnTo>
                    <a:lnTo>
                      <a:pt x="2209" y="7943"/>
                    </a:lnTo>
                    <a:lnTo>
                      <a:pt x="2572" y="8141"/>
                    </a:lnTo>
                    <a:lnTo>
                      <a:pt x="2967" y="8273"/>
                    </a:lnTo>
                    <a:lnTo>
                      <a:pt x="3363" y="8372"/>
                    </a:lnTo>
                    <a:lnTo>
                      <a:pt x="3791" y="8437"/>
                    </a:lnTo>
                    <a:lnTo>
                      <a:pt x="4220" y="8470"/>
                    </a:lnTo>
                    <a:lnTo>
                      <a:pt x="4220" y="8470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0" name="Google Shape;4690;p45"/>
              <p:cNvSpPr/>
              <p:nvPr/>
            </p:nvSpPr>
            <p:spPr>
              <a:xfrm>
                <a:off x="6093175" y="4685025"/>
                <a:ext cx="125275" cy="126100"/>
              </a:xfrm>
              <a:custGeom>
                <a:avLst/>
                <a:gdLst/>
                <a:ahLst/>
                <a:cxnLst/>
                <a:rect l="l" t="t" r="r" b="b"/>
                <a:pathLst>
                  <a:path w="5011" h="5044" extrusionOk="0">
                    <a:moveTo>
                      <a:pt x="2506" y="5044"/>
                    </a:moveTo>
                    <a:lnTo>
                      <a:pt x="2506" y="5044"/>
                    </a:lnTo>
                    <a:lnTo>
                      <a:pt x="2769" y="5011"/>
                    </a:lnTo>
                    <a:lnTo>
                      <a:pt x="3000" y="4978"/>
                    </a:lnTo>
                    <a:lnTo>
                      <a:pt x="3264" y="4912"/>
                    </a:lnTo>
                    <a:lnTo>
                      <a:pt x="3494" y="4846"/>
                    </a:lnTo>
                    <a:lnTo>
                      <a:pt x="3692" y="4747"/>
                    </a:lnTo>
                    <a:lnTo>
                      <a:pt x="3923" y="4615"/>
                    </a:lnTo>
                    <a:lnTo>
                      <a:pt x="4121" y="4450"/>
                    </a:lnTo>
                    <a:lnTo>
                      <a:pt x="4285" y="4286"/>
                    </a:lnTo>
                    <a:lnTo>
                      <a:pt x="4450" y="4121"/>
                    </a:lnTo>
                    <a:lnTo>
                      <a:pt x="4582" y="3923"/>
                    </a:lnTo>
                    <a:lnTo>
                      <a:pt x="4714" y="3725"/>
                    </a:lnTo>
                    <a:lnTo>
                      <a:pt x="4813" y="3495"/>
                    </a:lnTo>
                    <a:lnTo>
                      <a:pt x="4912" y="3264"/>
                    </a:lnTo>
                    <a:lnTo>
                      <a:pt x="4977" y="3033"/>
                    </a:lnTo>
                    <a:lnTo>
                      <a:pt x="5010" y="2769"/>
                    </a:lnTo>
                    <a:lnTo>
                      <a:pt x="5010" y="2506"/>
                    </a:lnTo>
                    <a:lnTo>
                      <a:pt x="5010" y="2506"/>
                    </a:lnTo>
                    <a:lnTo>
                      <a:pt x="5010" y="2275"/>
                    </a:lnTo>
                    <a:lnTo>
                      <a:pt x="4977" y="2011"/>
                    </a:lnTo>
                    <a:lnTo>
                      <a:pt x="4912" y="1781"/>
                    </a:lnTo>
                    <a:lnTo>
                      <a:pt x="4813" y="1550"/>
                    </a:lnTo>
                    <a:lnTo>
                      <a:pt x="4714" y="1319"/>
                    </a:lnTo>
                    <a:lnTo>
                      <a:pt x="4582" y="1121"/>
                    </a:lnTo>
                    <a:lnTo>
                      <a:pt x="4450" y="924"/>
                    </a:lnTo>
                    <a:lnTo>
                      <a:pt x="4285" y="759"/>
                    </a:lnTo>
                    <a:lnTo>
                      <a:pt x="4121" y="594"/>
                    </a:lnTo>
                    <a:lnTo>
                      <a:pt x="3923" y="429"/>
                    </a:lnTo>
                    <a:lnTo>
                      <a:pt x="3692" y="298"/>
                    </a:lnTo>
                    <a:lnTo>
                      <a:pt x="3494" y="199"/>
                    </a:lnTo>
                    <a:lnTo>
                      <a:pt x="3264" y="133"/>
                    </a:lnTo>
                    <a:lnTo>
                      <a:pt x="3000" y="67"/>
                    </a:lnTo>
                    <a:lnTo>
                      <a:pt x="2769" y="1"/>
                    </a:lnTo>
                    <a:lnTo>
                      <a:pt x="2506" y="1"/>
                    </a:lnTo>
                    <a:lnTo>
                      <a:pt x="2506" y="1"/>
                    </a:lnTo>
                    <a:lnTo>
                      <a:pt x="2242" y="1"/>
                    </a:lnTo>
                    <a:lnTo>
                      <a:pt x="2011" y="67"/>
                    </a:lnTo>
                    <a:lnTo>
                      <a:pt x="1748" y="133"/>
                    </a:lnTo>
                    <a:lnTo>
                      <a:pt x="1517" y="199"/>
                    </a:lnTo>
                    <a:lnTo>
                      <a:pt x="1319" y="298"/>
                    </a:lnTo>
                    <a:lnTo>
                      <a:pt x="1088" y="429"/>
                    </a:lnTo>
                    <a:lnTo>
                      <a:pt x="924" y="594"/>
                    </a:lnTo>
                    <a:lnTo>
                      <a:pt x="726" y="759"/>
                    </a:lnTo>
                    <a:lnTo>
                      <a:pt x="561" y="924"/>
                    </a:lnTo>
                    <a:lnTo>
                      <a:pt x="429" y="1121"/>
                    </a:lnTo>
                    <a:lnTo>
                      <a:pt x="297" y="1319"/>
                    </a:lnTo>
                    <a:lnTo>
                      <a:pt x="199" y="1550"/>
                    </a:lnTo>
                    <a:lnTo>
                      <a:pt x="100" y="1781"/>
                    </a:lnTo>
                    <a:lnTo>
                      <a:pt x="34" y="2011"/>
                    </a:lnTo>
                    <a:lnTo>
                      <a:pt x="1" y="2275"/>
                    </a:lnTo>
                    <a:lnTo>
                      <a:pt x="1" y="2506"/>
                    </a:lnTo>
                    <a:lnTo>
                      <a:pt x="1" y="2506"/>
                    </a:lnTo>
                    <a:lnTo>
                      <a:pt x="1" y="2769"/>
                    </a:lnTo>
                    <a:lnTo>
                      <a:pt x="34" y="3033"/>
                    </a:lnTo>
                    <a:lnTo>
                      <a:pt x="100" y="3264"/>
                    </a:lnTo>
                    <a:lnTo>
                      <a:pt x="199" y="3495"/>
                    </a:lnTo>
                    <a:lnTo>
                      <a:pt x="297" y="3725"/>
                    </a:lnTo>
                    <a:lnTo>
                      <a:pt x="429" y="3923"/>
                    </a:lnTo>
                    <a:lnTo>
                      <a:pt x="561" y="4121"/>
                    </a:lnTo>
                    <a:lnTo>
                      <a:pt x="726" y="4286"/>
                    </a:lnTo>
                    <a:lnTo>
                      <a:pt x="924" y="4450"/>
                    </a:lnTo>
                    <a:lnTo>
                      <a:pt x="1088" y="4615"/>
                    </a:lnTo>
                    <a:lnTo>
                      <a:pt x="1319" y="4747"/>
                    </a:lnTo>
                    <a:lnTo>
                      <a:pt x="1517" y="4846"/>
                    </a:lnTo>
                    <a:lnTo>
                      <a:pt x="1748" y="4912"/>
                    </a:lnTo>
                    <a:lnTo>
                      <a:pt x="2011" y="4978"/>
                    </a:lnTo>
                    <a:lnTo>
                      <a:pt x="2242" y="5011"/>
                    </a:lnTo>
                    <a:lnTo>
                      <a:pt x="2506" y="5044"/>
                    </a:lnTo>
                    <a:lnTo>
                      <a:pt x="2506" y="5044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1" name="Google Shape;4691;p45"/>
              <p:cNvSpPr/>
              <p:nvPr/>
            </p:nvSpPr>
            <p:spPr>
              <a:xfrm>
                <a:off x="6019025" y="4868775"/>
                <a:ext cx="94775" cy="94775"/>
              </a:xfrm>
              <a:custGeom>
                <a:avLst/>
                <a:gdLst/>
                <a:ahLst/>
                <a:cxnLst/>
                <a:rect l="l" t="t" r="r" b="b"/>
                <a:pathLst>
                  <a:path w="3791" h="3791" extrusionOk="0">
                    <a:moveTo>
                      <a:pt x="1879" y="3791"/>
                    </a:moveTo>
                    <a:lnTo>
                      <a:pt x="1879" y="3791"/>
                    </a:lnTo>
                    <a:lnTo>
                      <a:pt x="2275" y="3758"/>
                    </a:lnTo>
                    <a:lnTo>
                      <a:pt x="2637" y="3626"/>
                    </a:lnTo>
                    <a:lnTo>
                      <a:pt x="2934" y="3461"/>
                    </a:lnTo>
                    <a:lnTo>
                      <a:pt x="3230" y="3231"/>
                    </a:lnTo>
                    <a:lnTo>
                      <a:pt x="3461" y="2967"/>
                    </a:lnTo>
                    <a:lnTo>
                      <a:pt x="3626" y="2637"/>
                    </a:lnTo>
                    <a:lnTo>
                      <a:pt x="3758" y="2275"/>
                    </a:lnTo>
                    <a:lnTo>
                      <a:pt x="3791" y="1912"/>
                    </a:lnTo>
                    <a:lnTo>
                      <a:pt x="3791" y="1912"/>
                    </a:lnTo>
                    <a:lnTo>
                      <a:pt x="3758" y="1517"/>
                    </a:lnTo>
                    <a:lnTo>
                      <a:pt x="3626" y="1154"/>
                    </a:lnTo>
                    <a:lnTo>
                      <a:pt x="3461" y="858"/>
                    </a:lnTo>
                    <a:lnTo>
                      <a:pt x="3230" y="561"/>
                    </a:lnTo>
                    <a:lnTo>
                      <a:pt x="2934" y="330"/>
                    </a:lnTo>
                    <a:lnTo>
                      <a:pt x="2637" y="165"/>
                    </a:lnTo>
                    <a:lnTo>
                      <a:pt x="2275" y="34"/>
                    </a:lnTo>
                    <a:lnTo>
                      <a:pt x="1879" y="1"/>
                    </a:lnTo>
                    <a:lnTo>
                      <a:pt x="1879" y="1"/>
                    </a:lnTo>
                    <a:lnTo>
                      <a:pt x="1517" y="34"/>
                    </a:lnTo>
                    <a:lnTo>
                      <a:pt x="1154" y="165"/>
                    </a:lnTo>
                    <a:lnTo>
                      <a:pt x="824" y="330"/>
                    </a:lnTo>
                    <a:lnTo>
                      <a:pt x="561" y="561"/>
                    </a:lnTo>
                    <a:lnTo>
                      <a:pt x="330" y="858"/>
                    </a:lnTo>
                    <a:lnTo>
                      <a:pt x="165" y="1154"/>
                    </a:lnTo>
                    <a:lnTo>
                      <a:pt x="33" y="1517"/>
                    </a:lnTo>
                    <a:lnTo>
                      <a:pt x="1" y="1912"/>
                    </a:lnTo>
                    <a:lnTo>
                      <a:pt x="1" y="1912"/>
                    </a:lnTo>
                    <a:lnTo>
                      <a:pt x="33" y="2275"/>
                    </a:lnTo>
                    <a:lnTo>
                      <a:pt x="165" y="2637"/>
                    </a:lnTo>
                    <a:lnTo>
                      <a:pt x="330" y="2967"/>
                    </a:lnTo>
                    <a:lnTo>
                      <a:pt x="561" y="3231"/>
                    </a:lnTo>
                    <a:lnTo>
                      <a:pt x="824" y="3461"/>
                    </a:lnTo>
                    <a:lnTo>
                      <a:pt x="1154" y="3626"/>
                    </a:lnTo>
                    <a:lnTo>
                      <a:pt x="1517" y="3758"/>
                    </a:lnTo>
                    <a:lnTo>
                      <a:pt x="1879" y="3791"/>
                    </a:lnTo>
                    <a:lnTo>
                      <a:pt x="1879" y="3791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2" name="Google Shape;4692;p45"/>
              <p:cNvSpPr/>
              <p:nvPr/>
            </p:nvSpPr>
            <p:spPr>
              <a:xfrm>
                <a:off x="6139325" y="4558150"/>
                <a:ext cx="61825" cy="61825"/>
              </a:xfrm>
              <a:custGeom>
                <a:avLst/>
                <a:gdLst/>
                <a:ahLst/>
                <a:cxnLst/>
                <a:rect l="l" t="t" r="r" b="b"/>
                <a:pathLst>
                  <a:path w="2473" h="2473" extrusionOk="0">
                    <a:moveTo>
                      <a:pt x="1220" y="2472"/>
                    </a:moveTo>
                    <a:lnTo>
                      <a:pt x="1220" y="2472"/>
                    </a:lnTo>
                    <a:lnTo>
                      <a:pt x="1484" y="2472"/>
                    </a:lnTo>
                    <a:lnTo>
                      <a:pt x="1714" y="2373"/>
                    </a:lnTo>
                    <a:lnTo>
                      <a:pt x="1912" y="2274"/>
                    </a:lnTo>
                    <a:lnTo>
                      <a:pt x="2110" y="2110"/>
                    </a:lnTo>
                    <a:lnTo>
                      <a:pt x="2275" y="1945"/>
                    </a:lnTo>
                    <a:lnTo>
                      <a:pt x="2373" y="1714"/>
                    </a:lnTo>
                    <a:lnTo>
                      <a:pt x="2439" y="1483"/>
                    </a:lnTo>
                    <a:lnTo>
                      <a:pt x="2472" y="1253"/>
                    </a:lnTo>
                    <a:lnTo>
                      <a:pt x="2472" y="1253"/>
                    </a:lnTo>
                    <a:lnTo>
                      <a:pt x="2439" y="989"/>
                    </a:lnTo>
                    <a:lnTo>
                      <a:pt x="2373" y="758"/>
                    </a:lnTo>
                    <a:lnTo>
                      <a:pt x="2275" y="561"/>
                    </a:lnTo>
                    <a:lnTo>
                      <a:pt x="2110" y="363"/>
                    </a:lnTo>
                    <a:lnTo>
                      <a:pt x="1912" y="231"/>
                    </a:lnTo>
                    <a:lnTo>
                      <a:pt x="1714" y="99"/>
                    </a:lnTo>
                    <a:lnTo>
                      <a:pt x="1484" y="33"/>
                    </a:lnTo>
                    <a:lnTo>
                      <a:pt x="1220" y="0"/>
                    </a:lnTo>
                    <a:lnTo>
                      <a:pt x="1220" y="0"/>
                    </a:lnTo>
                    <a:lnTo>
                      <a:pt x="989" y="33"/>
                    </a:lnTo>
                    <a:lnTo>
                      <a:pt x="758" y="99"/>
                    </a:lnTo>
                    <a:lnTo>
                      <a:pt x="528" y="231"/>
                    </a:lnTo>
                    <a:lnTo>
                      <a:pt x="363" y="363"/>
                    </a:lnTo>
                    <a:lnTo>
                      <a:pt x="198" y="561"/>
                    </a:lnTo>
                    <a:lnTo>
                      <a:pt x="99" y="758"/>
                    </a:lnTo>
                    <a:lnTo>
                      <a:pt x="33" y="989"/>
                    </a:lnTo>
                    <a:lnTo>
                      <a:pt x="0" y="1253"/>
                    </a:lnTo>
                    <a:lnTo>
                      <a:pt x="0" y="1253"/>
                    </a:lnTo>
                    <a:lnTo>
                      <a:pt x="33" y="1483"/>
                    </a:lnTo>
                    <a:lnTo>
                      <a:pt x="99" y="1714"/>
                    </a:lnTo>
                    <a:lnTo>
                      <a:pt x="198" y="1945"/>
                    </a:lnTo>
                    <a:lnTo>
                      <a:pt x="363" y="2110"/>
                    </a:lnTo>
                    <a:lnTo>
                      <a:pt x="528" y="2274"/>
                    </a:lnTo>
                    <a:lnTo>
                      <a:pt x="758" y="2373"/>
                    </a:lnTo>
                    <a:lnTo>
                      <a:pt x="989" y="2472"/>
                    </a:lnTo>
                    <a:lnTo>
                      <a:pt x="1220" y="2472"/>
                    </a:lnTo>
                    <a:lnTo>
                      <a:pt x="1220" y="2472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3" name="Google Shape;4693;p45"/>
              <p:cNvSpPr/>
              <p:nvPr/>
            </p:nvSpPr>
            <p:spPr>
              <a:xfrm>
                <a:off x="5892125" y="5038525"/>
                <a:ext cx="205200" cy="205175"/>
              </a:xfrm>
              <a:custGeom>
                <a:avLst/>
                <a:gdLst/>
                <a:ahLst/>
                <a:cxnLst/>
                <a:rect l="l" t="t" r="r" b="b"/>
                <a:pathLst>
                  <a:path w="8208" h="8207" extrusionOk="0">
                    <a:moveTo>
                      <a:pt x="4121" y="8207"/>
                    </a:moveTo>
                    <a:lnTo>
                      <a:pt x="4121" y="8207"/>
                    </a:lnTo>
                    <a:lnTo>
                      <a:pt x="4549" y="8174"/>
                    </a:lnTo>
                    <a:lnTo>
                      <a:pt x="4945" y="8141"/>
                    </a:lnTo>
                    <a:lnTo>
                      <a:pt x="5340" y="8042"/>
                    </a:lnTo>
                    <a:lnTo>
                      <a:pt x="5703" y="7877"/>
                    </a:lnTo>
                    <a:lnTo>
                      <a:pt x="6065" y="7712"/>
                    </a:lnTo>
                    <a:lnTo>
                      <a:pt x="6395" y="7515"/>
                    </a:lnTo>
                    <a:lnTo>
                      <a:pt x="6724" y="7284"/>
                    </a:lnTo>
                    <a:lnTo>
                      <a:pt x="7021" y="7020"/>
                    </a:lnTo>
                    <a:lnTo>
                      <a:pt x="7285" y="6724"/>
                    </a:lnTo>
                    <a:lnTo>
                      <a:pt x="7515" y="6394"/>
                    </a:lnTo>
                    <a:lnTo>
                      <a:pt x="7713" y="6064"/>
                    </a:lnTo>
                    <a:lnTo>
                      <a:pt x="7911" y="5702"/>
                    </a:lnTo>
                    <a:lnTo>
                      <a:pt x="8043" y="5306"/>
                    </a:lnTo>
                    <a:lnTo>
                      <a:pt x="8142" y="4944"/>
                    </a:lnTo>
                    <a:lnTo>
                      <a:pt x="8208" y="4515"/>
                    </a:lnTo>
                    <a:lnTo>
                      <a:pt x="8208" y="4087"/>
                    </a:lnTo>
                    <a:lnTo>
                      <a:pt x="8208" y="4087"/>
                    </a:lnTo>
                    <a:lnTo>
                      <a:pt x="8208" y="3691"/>
                    </a:lnTo>
                    <a:lnTo>
                      <a:pt x="8142" y="3263"/>
                    </a:lnTo>
                    <a:lnTo>
                      <a:pt x="8043" y="2867"/>
                    </a:lnTo>
                    <a:lnTo>
                      <a:pt x="7911" y="2505"/>
                    </a:lnTo>
                    <a:lnTo>
                      <a:pt x="7713" y="2142"/>
                    </a:lnTo>
                    <a:lnTo>
                      <a:pt x="7515" y="1813"/>
                    </a:lnTo>
                    <a:lnTo>
                      <a:pt x="7285" y="1483"/>
                    </a:lnTo>
                    <a:lnTo>
                      <a:pt x="7021" y="1187"/>
                    </a:lnTo>
                    <a:lnTo>
                      <a:pt x="6724" y="923"/>
                    </a:lnTo>
                    <a:lnTo>
                      <a:pt x="6395" y="692"/>
                    </a:lnTo>
                    <a:lnTo>
                      <a:pt x="6065" y="494"/>
                    </a:lnTo>
                    <a:lnTo>
                      <a:pt x="5703" y="330"/>
                    </a:lnTo>
                    <a:lnTo>
                      <a:pt x="5340" y="165"/>
                    </a:lnTo>
                    <a:lnTo>
                      <a:pt x="4945" y="66"/>
                    </a:lnTo>
                    <a:lnTo>
                      <a:pt x="4549" y="0"/>
                    </a:lnTo>
                    <a:lnTo>
                      <a:pt x="4121" y="0"/>
                    </a:lnTo>
                    <a:lnTo>
                      <a:pt x="4121" y="0"/>
                    </a:lnTo>
                    <a:lnTo>
                      <a:pt x="3692" y="0"/>
                    </a:lnTo>
                    <a:lnTo>
                      <a:pt x="3297" y="66"/>
                    </a:lnTo>
                    <a:lnTo>
                      <a:pt x="2901" y="165"/>
                    </a:lnTo>
                    <a:lnTo>
                      <a:pt x="2506" y="330"/>
                    </a:lnTo>
                    <a:lnTo>
                      <a:pt x="2143" y="494"/>
                    </a:lnTo>
                    <a:lnTo>
                      <a:pt x="1814" y="692"/>
                    </a:lnTo>
                    <a:lnTo>
                      <a:pt x="1517" y="923"/>
                    </a:lnTo>
                    <a:lnTo>
                      <a:pt x="1220" y="1187"/>
                    </a:lnTo>
                    <a:lnTo>
                      <a:pt x="957" y="1483"/>
                    </a:lnTo>
                    <a:lnTo>
                      <a:pt x="693" y="1813"/>
                    </a:lnTo>
                    <a:lnTo>
                      <a:pt x="495" y="2142"/>
                    </a:lnTo>
                    <a:lnTo>
                      <a:pt x="330" y="2505"/>
                    </a:lnTo>
                    <a:lnTo>
                      <a:pt x="199" y="2867"/>
                    </a:lnTo>
                    <a:lnTo>
                      <a:pt x="100" y="3263"/>
                    </a:lnTo>
                    <a:lnTo>
                      <a:pt x="34" y="3691"/>
                    </a:lnTo>
                    <a:lnTo>
                      <a:pt x="1" y="4087"/>
                    </a:lnTo>
                    <a:lnTo>
                      <a:pt x="1" y="4087"/>
                    </a:lnTo>
                    <a:lnTo>
                      <a:pt x="34" y="4515"/>
                    </a:lnTo>
                    <a:lnTo>
                      <a:pt x="100" y="4944"/>
                    </a:lnTo>
                    <a:lnTo>
                      <a:pt x="199" y="5306"/>
                    </a:lnTo>
                    <a:lnTo>
                      <a:pt x="330" y="5702"/>
                    </a:lnTo>
                    <a:lnTo>
                      <a:pt x="495" y="6064"/>
                    </a:lnTo>
                    <a:lnTo>
                      <a:pt x="693" y="6394"/>
                    </a:lnTo>
                    <a:lnTo>
                      <a:pt x="957" y="6724"/>
                    </a:lnTo>
                    <a:lnTo>
                      <a:pt x="1220" y="7020"/>
                    </a:lnTo>
                    <a:lnTo>
                      <a:pt x="1517" y="7284"/>
                    </a:lnTo>
                    <a:lnTo>
                      <a:pt x="1814" y="7515"/>
                    </a:lnTo>
                    <a:lnTo>
                      <a:pt x="2143" y="7712"/>
                    </a:lnTo>
                    <a:lnTo>
                      <a:pt x="2506" y="7877"/>
                    </a:lnTo>
                    <a:lnTo>
                      <a:pt x="2901" y="8042"/>
                    </a:lnTo>
                    <a:lnTo>
                      <a:pt x="3297" y="8141"/>
                    </a:lnTo>
                    <a:lnTo>
                      <a:pt x="3692" y="8174"/>
                    </a:lnTo>
                    <a:lnTo>
                      <a:pt x="4121" y="8207"/>
                    </a:lnTo>
                    <a:lnTo>
                      <a:pt x="4121" y="8207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4" name="Google Shape;4694;p45"/>
              <p:cNvSpPr/>
              <p:nvPr/>
            </p:nvSpPr>
            <p:spPr>
              <a:xfrm>
                <a:off x="5869075" y="5231325"/>
                <a:ext cx="58525" cy="58525"/>
              </a:xfrm>
              <a:custGeom>
                <a:avLst/>
                <a:gdLst/>
                <a:ahLst/>
                <a:cxnLst/>
                <a:rect l="l" t="t" r="r" b="b"/>
                <a:pathLst>
                  <a:path w="2341" h="2341" extrusionOk="0">
                    <a:moveTo>
                      <a:pt x="1154" y="2340"/>
                    </a:moveTo>
                    <a:lnTo>
                      <a:pt x="1154" y="2340"/>
                    </a:lnTo>
                    <a:lnTo>
                      <a:pt x="1417" y="2340"/>
                    </a:lnTo>
                    <a:lnTo>
                      <a:pt x="1615" y="2242"/>
                    </a:lnTo>
                    <a:lnTo>
                      <a:pt x="1813" y="2143"/>
                    </a:lnTo>
                    <a:lnTo>
                      <a:pt x="2011" y="2011"/>
                    </a:lnTo>
                    <a:lnTo>
                      <a:pt x="2142" y="1813"/>
                    </a:lnTo>
                    <a:lnTo>
                      <a:pt x="2241" y="1615"/>
                    </a:lnTo>
                    <a:lnTo>
                      <a:pt x="2307" y="1418"/>
                    </a:lnTo>
                    <a:lnTo>
                      <a:pt x="2340" y="1154"/>
                    </a:lnTo>
                    <a:lnTo>
                      <a:pt x="2340" y="1154"/>
                    </a:lnTo>
                    <a:lnTo>
                      <a:pt x="2307" y="923"/>
                    </a:lnTo>
                    <a:lnTo>
                      <a:pt x="2241" y="725"/>
                    </a:lnTo>
                    <a:lnTo>
                      <a:pt x="2142" y="495"/>
                    </a:lnTo>
                    <a:lnTo>
                      <a:pt x="2011" y="330"/>
                    </a:lnTo>
                    <a:lnTo>
                      <a:pt x="1813" y="198"/>
                    </a:lnTo>
                    <a:lnTo>
                      <a:pt x="1615" y="66"/>
                    </a:lnTo>
                    <a:lnTo>
                      <a:pt x="1417" y="0"/>
                    </a:lnTo>
                    <a:lnTo>
                      <a:pt x="1154" y="0"/>
                    </a:lnTo>
                    <a:lnTo>
                      <a:pt x="1154" y="0"/>
                    </a:lnTo>
                    <a:lnTo>
                      <a:pt x="923" y="0"/>
                    </a:lnTo>
                    <a:lnTo>
                      <a:pt x="692" y="66"/>
                    </a:lnTo>
                    <a:lnTo>
                      <a:pt x="494" y="198"/>
                    </a:lnTo>
                    <a:lnTo>
                      <a:pt x="330" y="330"/>
                    </a:lnTo>
                    <a:lnTo>
                      <a:pt x="198" y="495"/>
                    </a:lnTo>
                    <a:lnTo>
                      <a:pt x="66" y="725"/>
                    </a:lnTo>
                    <a:lnTo>
                      <a:pt x="0" y="923"/>
                    </a:lnTo>
                    <a:lnTo>
                      <a:pt x="0" y="1154"/>
                    </a:lnTo>
                    <a:lnTo>
                      <a:pt x="0" y="1154"/>
                    </a:lnTo>
                    <a:lnTo>
                      <a:pt x="0" y="1418"/>
                    </a:lnTo>
                    <a:lnTo>
                      <a:pt x="66" y="1615"/>
                    </a:lnTo>
                    <a:lnTo>
                      <a:pt x="198" y="1813"/>
                    </a:lnTo>
                    <a:lnTo>
                      <a:pt x="330" y="2011"/>
                    </a:lnTo>
                    <a:lnTo>
                      <a:pt x="494" y="2143"/>
                    </a:lnTo>
                    <a:lnTo>
                      <a:pt x="692" y="2242"/>
                    </a:lnTo>
                    <a:lnTo>
                      <a:pt x="923" y="2340"/>
                    </a:lnTo>
                    <a:lnTo>
                      <a:pt x="1154" y="2340"/>
                    </a:lnTo>
                    <a:lnTo>
                      <a:pt x="1154" y="2340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5" name="Google Shape;4695;p45"/>
              <p:cNvSpPr/>
              <p:nvPr/>
            </p:nvSpPr>
            <p:spPr>
              <a:xfrm>
                <a:off x="6020675" y="4998150"/>
                <a:ext cx="37925" cy="38750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50" extrusionOk="0">
                    <a:moveTo>
                      <a:pt x="758" y="1549"/>
                    </a:moveTo>
                    <a:lnTo>
                      <a:pt x="758" y="1549"/>
                    </a:lnTo>
                    <a:lnTo>
                      <a:pt x="923" y="1516"/>
                    </a:lnTo>
                    <a:lnTo>
                      <a:pt x="1055" y="1483"/>
                    </a:lnTo>
                    <a:lnTo>
                      <a:pt x="1187" y="1417"/>
                    </a:lnTo>
                    <a:lnTo>
                      <a:pt x="1319" y="1318"/>
                    </a:lnTo>
                    <a:lnTo>
                      <a:pt x="1385" y="1220"/>
                    </a:lnTo>
                    <a:lnTo>
                      <a:pt x="1484" y="1088"/>
                    </a:lnTo>
                    <a:lnTo>
                      <a:pt x="1517" y="923"/>
                    </a:lnTo>
                    <a:lnTo>
                      <a:pt x="1517" y="791"/>
                    </a:lnTo>
                    <a:lnTo>
                      <a:pt x="1517" y="791"/>
                    </a:lnTo>
                    <a:lnTo>
                      <a:pt x="1517" y="626"/>
                    </a:lnTo>
                    <a:lnTo>
                      <a:pt x="1484" y="495"/>
                    </a:lnTo>
                    <a:lnTo>
                      <a:pt x="1385" y="363"/>
                    </a:lnTo>
                    <a:lnTo>
                      <a:pt x="1319" y="231"/>
                    </a:lnTo>
                    <a:lnTo>
                      <a:pt x="1187" y="132"/>
                    </a:lnTo>
                    <a:lnTo>
                      <a:pt x="1055" y="66"/>
                    </a:lnTo>
                    <a:lnTo>
                      <a:pt x="923" y="33"/>
                    </a:lnTo>
                    <a:lnTo>
                      <a:pt x="758" y="0"/>
                    </a:lnTo>
                    <a:lnTo>
                      <a:pt x="758" y="0"/>
                    </a:lnTo>
                    <a:lnTo>
                      <a:pt x="627" y="33"/>
                    </a:lnTo>
                    <a:lnTo>
                      <a:pt x="462" y="66"/>
                    </a:lnTo>
                    <a:lnTo>
                      <a:pt x="330" y="132"/>
                    </a:lnTo>
                    <a:lnTo>
                      <a:pt x="231" y="231"/>
                    </a:lnTo>
                    <a:lnTo>
                      <a:pt x="132" y="363"/>
                    </a:lnTo>
                    <a:lnTo>
                      <a:pt x="66" y="495"/>
                    </a:lnTo>
                    <a:lnTo>
                      <a:pt x="0" y="626"/>
                    </a:lnTo>
                    <a:lnTo>
                      <a:pt x="0" y="791"/>
                    </a:lnTo>
                    <a:lnTo>
                      <a:pt x="0" y="791"/>
                    </a:lnTo>
                    <a:lnTo>
                      <a:pt x="0" y="923"/>
                    </a:lnTo>
                    <a:lnTo>
                      <a:pt x="66" y="1088"/>
                    </a:lnTo>
                    <a:lnTo>
                      <a:pt x="132" y="1220"/>
                    </a:lnTo>
                    <a:lnTo>
                      <a:pt x="231" y="1318"/>
                    </a:lnTo>
                    <a:lnTo>
                      <a:pt x="330" y="1417"/>
                    </a:lnTo>
                    <a:lnTo>
                      <a:pt x="462" y="1483"/>
                    </a:lnTo>
                    <a:lnTo>
                      <a:pt x="627" y="1516"/>
                    </a:lnTo>
                    <a:lnTo>
                      <a:pt x="758" y="1549"/>
                    </a:lnTo>
                    <a:lnTo>
                      <a:pt x="758" y="1549"/>
                    </a:lnTo>
                    <a:close/>
                  </a:path>
                </a:pathLst>
              </a:custGeom>
              <a:solidFill>
                <a:srgbClr val="CD504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6" name="Google Shape;4696;p45"/>
              <p:cNvSpPr/>
              <p:nvPr/>
            </p:nvSpPr>
            <p:spPr>
              <a:xfrm>
                <a:off x="5203300" y="4839950"/>
                <a:ext cx="37925" cy="37925"/>
              </a:xfrm>
              <a:custGeom>
                <a:avLst/>
                <a:gdLst/>
                <a:ahLst/>
                <a:cxnLst/>
                <a:rect l="l" t="t" r="r" b="b"/>
                <a:pathLst>
                  <a:path w="1517" h="1517" extrusionOk="0">
                    <a:moveTo>
                      <a:pt x="759" y="1516"/>
                    </a:moveTo>
                    <a:lnTo>
                      <a:pt x="759" y="1516"/>
                    </a:lnTo>
                    <a:lnTo>
                      <a:pt x="891" y="1516"/>
                    </a:lnTo>
                    <a:lnTo>
                      <a:pt x="1055" y="1450"/>
                    </a:lnTo>
                    <a:lnTo>
                      <a:pt x="1187" y="1384"/>
                    </a:lnTo>
                    <a:lnTo>
                      <a:pt x="1286" y="1285"/>
                    </a:lnTo>
                    <a:lnTo>
                      <a:pt x="1385" y="1187"/>
                    </a:lnTo>
                    <a:lnTo>
                      <a:pt x="1451" y="1055"/>
                    </a:lnTo>
                    <a:lnTo>
                      <a:pt x="1484" y="923"/>
                    </a:lnTo>
                    <a:lnTo>
                      <a:pt x="1517" y="758"/>
                    </a:lnTo>
                    <a:lnTo>
                      <a:pt x="1517" y="758"/>
                    </a:lnTo>
                    <a:lnTo>
                      <a:pt x="1484" y="593"/>
                    </a:lnTo>
                    <a:lnTo>
                      <a:pt x="1451" y="462"/>
                    </a:lnTo>
                    <a:lnTo>
                      <a:pt x="1385" y="330"/>
                    </a:lnTo>
                    <a:lnTo>
                      <a:pt x="1286" y="231"/>
                    </a:lnTo>
                    <a:lnTo>
                      <a:pt x="1187" y="132"/>
                    </a:lnTo>
                    <a:lnTo>
                      <a:pt x="1055" y="66"/>
                    </a:lnTo>
                    <a:lnTo>
                      <a:pt x="891" y="0"/>
                    </a:lnTo>
                    <a:lnTo>
                      <a:pt x="759" y="0"/>
                    </a:lnTo>
                    <a:lnTo>
                      <a:pt x="759" y="0"/>
                    </a:lnTo>
                    <a:lnTo>
                      <a:pt x="594" y="0"/>
                    </a:lnTo>
                    <a:lnTo>
                      <a:pt x="462" y="66"/>
                    </a:lnTo>
                    <a:lnTo>
                      <a:pt x="330" y="132"/>
                    </a:lnTo>
                    <a:lnTo>
                      <a:pt x="198" y="231"/>
                    </a:lnTo>
                    <a:lnTo>
                      <a:pt x="100" y="330"/>
                    </a:lnTo>
                    <a:lnTo>
                      <a:pt x="34" y="462"/>
                    </a:lnTo>
                    <a:lnTo>
                      <a:pt x="1" y="593"/>
                    </a:lnTo>
                    <a:lnTo>
                      <a:pt x="1" y="758"/>
                    </a:lnTo>
                    <a:lnTo>
                      <a:pt x="1" y="758"/>
                    </a:lnTo>
                    <a:lnTo>
                      <a:pt x="1" y="923"/>
                    </a:lnTo>
                    <a:lnTo>
                      <a:pt x="34" y="1055"/>
                    </a:lnTo>
                    <a:lnTo>
                      <a:pt x="100" y="1187"/>
                    </a:lnTo>
                    <a:lnTo>
                      <a:pt x="198" y="1285"/>
                    </a:lnTo>
                    <a:lnTo>
                      <a:pt x="330" y="1384"/>
                    </a:lnTo>
                    <a:lnTo>
                      <a:pt x="462" y="1450"/>
                    </a:lnTo>
                    <a:lnTo>
                      <a:pt x="594" y="1516"/>
                    </a:lnTo>
                    <a:lnTo>
                      <a:pt x="759" y="1516"/>
                    </a:lnTo>
                    <a:lnTo>
                      <a:pt x="759" y="1516"/>
                    </a:lnTo>
                    <a:close/>
                  </a:path>
                </a:pathLst>
              </a:custGeom>
              <a:solidFill>
                <a:srgbClr val="F3B36C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7" name="Google Shape;4697;p45"/>
              <p:cNvSpPr/>
              <p:nvPr/>
            </p:nvSpPr>
            <p:spPr>
              <a:xfrm>
                <a:off x="5253575" y="4873725"/>
                <a:ext cx="229900" cy="229900"/>
              </a:xfrm>
              <a:custGeom>
                <a:avLst/>
                <a:gdLst/>
                <a:ahLst/>
                <a:cxnLst/>
                <a:rect l="l" t="t" r="r" b="b"/>
                <a:pathLst>
                  <a:path w="9196" h="9196" extrusionOk="0">
                    <a:moveTo>
                      <a:pt x="4614" y="9196"/>
                    </a:moveTo>
                    <a:lnTo>
                      <a:pt x="4614" y="9196"/>
                    </a:lnTo>
                    <a:lnTo>
                      <a:pt x="5076" y="9196"/>
                    </a:lnTo>
                    <a:lnTo>
                      <a:pt x="5537" y="9130"/>
                    </a:lnTo>
                    <a:lnTo>
                      <a:pt x="5966" y="8998"/>
                    </a:lnTo>
                    <a:lnTo>
                      <a:pt x="6394" y="8833"/>
                    </a:lnTo>
                    <a:lnTo>
                      <a:pt x="6790" y="8668"/>
                    </a:lnTo>
                    <a:lnTo>
                      <a:pt x="7185" y="8438"/>
                    </a:lnTo>
                    <a:lnTo>
                      <a:pt x="7548" y="8141"/>
                    </a:lnTo>
                    <a:lnTo>
                      <a:pt x="7844" y="7845"/>
                    </a:lnTo>
                    <a:lnTo>
                      <a:pt x="8174" y="7548"/>
                    </a:lnTo>
                    <a:lnTo>
                      <a:pt x="8437" y="7185"/>
                    </a:lnTo>
                    <a:lnTo>
                      <a:pt x="8668" y="6790"/>
                    </a:lnTo>
                    <a:lnTo>
                      <a:pt x="8833" y="6394"/>
                    </a:lnTo>
                    <a:lnTo>
                      <a:pt x="8998" y="5966"/>
                    </a:lnTo>
                    <a:lnTo>
                      <a:pt x="9130" y="5537"/>
                    </a:lnTo>
                    <a:lnTo>
                      <a:pt x="9196" y="5076"/>
                    </a:lnTo>
                    <a:lnTo>
                      <a:pt x="9196" y="4615"/>
                    </a:lnTo>
                    <a:lnTo>
                      <a:pt x="9196" y="4615"/>
                    </a:lnTo>
                    <a:lnTo>
                      <a:pt x="9196" y="4153"/>
                    </a:lnTo>
                    <a:lnTo>
                      <a:pt x="9130" y="3692"/>
                    </a:lnTo>
                    <a:lnTo>
                      <a:pt x="8998" y="3230"/>
                    </a:lnTo>
                    <a:lnTo>
                      <a:pt x="8833" y="2835"/>
                    </a:lnTo>
                    <a:lnTo>
                      <a:pt x="8668" y="2406"/>
                    </a:lnTo>
                    <a:lnTo>
                      <a:pt x="8437" y="2044"/>
                    </a:lnTo>
                    <a:lnTo>
                      <a:pt x="8174" y="1681"/>
                    </a:lnTo>
                    <a:lnTo>
                      <a:pt x="7844" y="1352"/>
                    </a:lnTo>
                    <a:lnTo>
                      <a:pt x="7548" y="1055"/>
                    </a:lnTo>
                    <a:lnTo>
                      <a:pt x="7185" y="791"/>
                    </a:lnTo>
                    <a:lnTo>
                      <a:pt x="6790" y="561"/>
                    </a:lnTo>
                    <a:lnTo>
                      <a:pt x="6394" y="363"/>
                    </a:lnTo>
                    <a:lnTo>
                      <a:pt x="5966" y="231"/>
                    </a:lnTo>
                    <a:lnTo>
                      <a:pt x="5537" y="99"/>
                    </a:lnTo>
                    <a:lnTo>
                      <a:pt x="5076" y="33"/>
                    </a:lnTo>
                    <a:lnTo>
                      <a:pt x="4614" y="0"/>
                    </a:lnTo>
                    <a:lnTo>
                      <a:pt x="4614" y="0"/>
                    </a:lnTo>
                    <a:lnTo>
                      <a:pt x="4153" y="33"/>
                    </a:lnTo>
                    <a:lnTo>
                      <a:pt x="3691" y="99"/>
                    </a:lnTo>
                    <a:lnTo>
                      <a:pt x="3230" y="231"/>
                    </a:lnTo>
                    <a:lnTo>
                      <a:pt x="2835" y="363"/>
                    </a:lnTo>
                    <a:lnTo>
                      <a:pt x="2406" y="561"/>
                    </a:lnTo>
                    <a:lnTo>
                      <a:pt x="2044" y="791"/>
                    </a:lnTo>
                    <a:lnTo>
                      <a:pt x="1681" y="1055"/>
                    </a:lnTo>
                    <a:lnTo>
                      <a:pt x="1351" y="1352"/>
                    </a:lnTo>
                    <a:lnTo>
                      <a:pt x="1055" y="1681"/>
                    </a:lnTo>
                    <a:lnTo>
                      <a:pt x="791" y="2044"/>
                    </a:lnTo>
                    <a:lnTo>
                      <a:pt x="560" y="2406"/>
                    </a:lnTo>
                    <a:lnTo>
                      <a:pt x="363" y="2835"/>
                    </a:lnTo>
                    <a:lnTo>
                      <a:pt x="231" y="3230"/>
                    </a:lnTo>
                    <a:lnTo>
                      <a:pt x="99" y="3692"/>
                    </a:lnTo>
                    <a:lnTo>
                      <a:pt x="33" y="4153"/>
                    </a:lnTo>
                    <a:lnTo>
                      <a:pt x="0" y="4615"/>
                    </a:lnTo>
                    <a:lnTo>
                      <a:pt x="0" y="4615"/>
                    </a:lnTo>
                    <a:lnTo>
                      <a:pt x="33" y="5076"/>
                    </a:lnTo>
                    <a:lnTo>
                      <a:pt x="99" y="5537"/>
                    </a:lnTo>
                    <a:lnTo>
                      <a:pt x="231" y="5966"/>
                    </a:lnTo>
                    <a:lnTo>
                      <a:pt x="363" y="6394"/>
                    </a:lnTo>
                    <a:lnTo>
                      <a:pt x="560" y="6790"/>
                    </a:lnTo>
                    <a:lnTo>
                      <a:pt x="791" y="7185"/>
                    </a:lnTo>
                    <a:lnTo>
                      <a:pt x="1055" y="7548"/>
                    </a:lnTo>
                    <a:lnTo>
                      <a:pt x="1351" y="7845"/>
                    </a:lnTo>
                    <a:lnTo>
                      <a:pt x="1681" y="8141"/>
                    </a:lnTo>
                    <a:lnTo>
                      <a:pt x="2044" y="8438"/>
                    </a:lnTo>
                    <a:lnTo>
                      <a:pt x="2406" y="8668"/>
                    </a:lnTo>
                    <a:lnTo>
                      <a:pt x="2835" y="8833"/>
                    </a:lnTo>
                    <a:lnTo>
                      <a:pt x="3230" y="8998"/>
                    </a:lnTo>
                    <a:lnTo>
                      <a:pt x="3691" y="9130"/>
                    </a:lnTo>
                    <a:lnTo>
                      <a:pt x="4153" y="9196"/>
                    </a:lnTo>
                    <a:lnTo>
                      <a:pt x="4614" y="9196"/>
                    </a:lnTo>
                    <a:lnTo>
                      <a:pt x="4614" y="9196"/>
                    </a:lnTo>
                    <a:close/>
                  </a:path>
                </a:pathLst>
              </a:custGeom>
              <a:solidFill>
                <a:srgbClr val="FCD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8" name="Google Shape;4698;p45"/>
              <p:cNvSpPr/>
              <p:nvPr/>
            </p:nvSpPr>
            <p:spPr>
              <a:xfrm>
                <a:off x="5288175" y="4908325"/>
                <a:ext cx="161525" cy="161525"/>
              </a:xfrm>
              <a:custGeom>
                <a:avLst/>
                <a:gdLst/>
                <a:ahLst/>
                <a:cxnLst/>
                <a:rect l="l" t="t" r="r" b="b"/>
                <a:pathLst>
                  <a:path w="6461" h="6461" extrusionOk="0">
                    <a:moveTo>
                      <a:pt x="3230" y="6461"/>
                    </a:moveTo>
                    <a:lnTo>
                      <a:pt x="3230" y="6461"/>
                    </a:lnTo>
                    <a:lnTo>
                      <a:pt x="3560" y="6428"/>
                    </a:lnTo>
                    <a:lnTo>
                      <a:pt x="3889" y="6395"/>
                    </a:lnTo>
                    <a:lnTo>
                      <a:pt x="4186" y="6296"/>
                    </a:lnTo>
                    <a:lnTo>
                      <a:pt x="4483" y="6197"/>
                    </a:lnTo>
                    <a:lnTo>
                      <a:pt x="4779" y="6065"/>
                    </a:lnTo>
                    <a:lnTo>
                      <a:pt x="5043" y="5900"/>
                    </a:lnTo>
                    <a:lnTo>
                      <a:pt x="5274" y="5702"/>
                    </a:lnTo>
                    <a:lnTo>
                      <a:pt x="5504" y="5505"/>
                    </a:lnTo>
                    <a:lnTo>
                      <a:pt x="5702" y="5274"/>
                    </a:lnTo>
                    <a:lnTo>
                      <a:pt x="5900" y="5043"/>
                    </a:lnTo>
                    <a:lnTo>
                      <a:pt x="6065" y="4780"/>
                    </a:lnTo>
                    <a:lnTo>
                      <a:pt x="6197" y="4483"/>
                    </a:lnTo>
                    <a:lnTo>
                      <a:pt x="6328" y="4186"/>
                    </a:lnTo>
                    <a:lnTo>
                      <a:pt x="6394" y="3890"/>
                    </a:lnTo>
                    <a:lnTo>
                      <a:pt x="6427" y="3560"/>
                    </a:lnTo>
                    <a:lnTo>
                      <a:pt x="6460" y="3231"/>
                    </a:lnTo>
                    <a:lnTo>
                      <a:pt x="6460" y="3231"/>
                    </a:lnTo>
                    <a:lnTo>
                      <a:pt x="6427" y="2901"/>
                    </a:lnTo>
                    <a:lnTo>
                      <a:pt x="6394" y="2571"/>
                    </a:lnTo>
                    <a:lnTo>
                      <a:pt x="6328" y="2275"/>
                    </a:lnTo>
                    <a:lnTo>
                      <a:pt x="6197" y="1978"/>
                    </a:lnTo>
                    <a:lnTo>
                      <a:pt x="6065" y="1682"/>
                    </a:lnTo>
                    <a:lnTo>
                      <a:pt x="5900" y="1418"/>
                    </a:lnTo>
                    <a:lnTo>
                      <a:pt x="5702" y="1187"/>
                    </a:lnTo>
                    <a:lnTo>
                      <a:pt x="5504" y="956"/>
                    </a:lnTo>
                    <a:lnTo>
                      <a:pt x="5274" y="726"/>
                    </a:lnTo>
                    <a:lnTo>
                      <a:pt x="5043" y="561"/>
                    </a:lnTo>
                    <a:lnTo>
                      <a:pt x="4779" y="396"/>
                    </a:lnTo>
                    <a:lnTo>
                      <a:pt x="4483" y="264"/>
                    </a:lnTo>
                    <a:lnTo>
                      <a:pt x="4186" y="132"/>
                    </a:lnTo>
                    <a:lnTo>
                      <a:pt x="3889" y="67"/>
                    </a:lnTo>
                    <a:lnTo>
                      <a:pt x="3560" y="1"/>
                    </a:lnTo>
                    <a:lnTo>
                      <a:pt x="3230" y="1"/>
                    </a:lnTo>
                    <a:lnTo>
                      <a:pt x="3230" y="1"/>
                    </a:lnTo>
                    <a:lnTo>
                      <a:pt x="2901" y="1"/>
                    </a:lnTo>
                    <a:lnTo>
                      <a:pt x="2571" y="67"/>
                    </a:lnTo>
                    <a:lnTo>
                      <a:pt x="2275" y="132"/>
                    </a:lnTo>
                    <a:lnTo>
                      <a:pt x="1978" y="264"/>
                    </a:lnTo>
                    <a:lnTo>
                      <a:pt x="1681" y="396"/>
                    </a:lnTo>
                    <a:lnTo>
                      <a:pt x="1418" y="561"/>
                    </a:lnTo>
                    <a:lnTo>
                      <a:pt x="1187" y="726"/>
                    </a:lnTo>
                    <a:lnTo>
                      <a:pt x="956" y="956"/>
                    </a:lnTo>
                    <a:lnTo>
                      <a:pt x="725" y="1187"/>
                    </a:lnTo>
                    <a:lnTo>
                      <a:pt x="561" y="1418"/>
                    </a:lnTo>
                    <a:lnTo>
                      <a:pt x="396" y="1682"/>
                    </a:lnTo>
                    <a:lnTo>
                      <a:pt x="264" y="1978"/>
                    </a:lnTo>
                    <a:lnTo>
                      <a:pt x="132" y="2275"/>
                    </a:lnTo>
                    <a:lnTo>
                      <a:pt x="66" y="2571"/>
                    </a:lnTo>
                    <a:lnTo>
                      <a:pt x="0" y="2901"/>
                    </a:lnTo>
                    <a:lnTo>
                      <a:pt x="0" y="3231"/>
                    </a:lnTo>
                    <a:lnTo>
                      <a:pt x="0" y="3231"/>
                    </a:lnTo>
                    <a:lnTo>
                      <a:pt x="0" y="3560"/>
                    </a:lnTo>
                    <a:lnTo>
                      <a:pt x="66" y="3890"/>
                    </a:lnTo>
                    <a:lnTo>
                      <a:pt x="132" y="4186"/>
                    </a:lnTo>
                    <a:lnTo>
                      <a:pt x="264" y="4483"/>
                    </a:lnTo>
                    <a:lnTo>
                      <a:pt x="396" y="4780"/>
                    </a:lnTo>
                    <a:lnTo>
                      <a:pt x="561" y="5043"/>
                    </a:lnTo>
                    <a:lnTo>
                      <a:pt x="725" y="5274"/>
                    </a:lnTo>
                    <a:lnTo>
                      <a:pt x="956" y="5505"/>
                    </a:lnTo>
                    <a:lnTo>
                      <a:pt x="1187" y="5702"/>
                    </a:lnTo>
                    <a:lnTo>
                      <a:pt x="1418" y="5900"/>
                    </a:lnTo>
                    <a:lnTo>
                      <a:pt x="1681" y="6065"/>
                    </a:lnTo>
                    <a:lnTo>
                      <a:pt x="1978" y="6197"/>
                    </a:lnTo>
                    <a:lnTo>
                      <a:pt x="2275" y="6296"/>
                    </a:lnTo>
                    <a:lnTo>
                      <a:pt x="2571" y="6395"/>
                    </a:lnTo>
                    <a:lnTo>
                      <a:pt x="2901" y="6428"/>
                    </a:lnTo>
                    <a:lnTo>
                      <a:pt x="3230" y="6461"/>
                    </a:lnTo>
                    <a:lnTo>
                      <a:pt x="3230" y="6461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699" name="Google Shape;4699;p45"/>
              <p:cNvSpPr/>
              <p:nvPr/>
            </p:nvSpPr>
            <p:spPr>
              <a:xfrm>
                <a:off x="5912725" y="4522725"/>
                <a:ext cx="85725" cy="85700"/>
              </a:xfrm>
              <a:custGeom>
                <a:avLst/>
                <a:gdLst/>
                <a:ahLst/>
                <a:cxnLst/>
                <a:rect l="l" t="t" r="r" b="b"/>
                <a:pathLst>
                  <a:path w="3429" h="3428" extrusionOk="0">
                    <a:moveTo>
                      <a:pt x="1715" y="3428"/>
                    </a:moveTo>
                    <a:lnTo>
                      <a:pt x="1715" y="3428"/>
                    </a:lnTo>
                    <a:lnTo>
                      <a:pt x="2077" y="3395"/>
                    </a:lnTo>
                    <a:lnTo>
                      <a:pt x="2374" y="3296"/>
                    </a:lnTo>
                    <a:lnTo>
                      <a:pt x="2671" y="3131"/>
                    </a:lnTo>
                    <a:lnTo>
                      <a:pt x="2934" y="2933"/>
                    </a:lnTo>
                    <a:lnTo>
                      <a:pt x="3132" y="2670"/>
                    </a:lnTo>
                    <a:lnTo>
                      <a:pt x="3297" y="2373"/>
                    </a:lnTo>
                    <a:lnTo>
                      <a:pt x="3396" y="2076"/>
                    </a:lnTo>
                    <a:lnTo>
                      <a:pt x="3429" y="1714"/>
                    </a:lnTo>
                    <a:lnTo>
                      <a:pt x="3429" y="1714"/>
                    </a:lnTo>
                    <a:lnTo>
                      <a:pt x="3396" y="1384"/>
                    </a:lnTo>
                    <a:lnTo>
                      <a:pt x="3297" y="1055"/>
                    </a:lnTo>
                    <a:lnTo>
                      <a:pt x="3132" y="758"/>
                    </a:lnTo>
                    <a:lnTo>
                      <a:pt x="2934" y="527"/>
                    </a:lnTo>
                    <a:lnTo>
                      <a:pt x="2671" y="297"/>
                    </a:lnTo>
                    <a:lnTo>
                      <a:pt x="2374" y="132"/>
                    </a:lnTo>
                    <a:lnTo>
                      <a:pt x="2077" y="33"/>
                    </a:lnTo>
                    <a:lnTo>
                      <a:pt x="1715" y="0"/>
                    </a:lnTo>
                    <a:lnTo>
                      <a:pt x="1715" y="0"/>
                    </a:lnTo>
                    <a:lnTo>
                      <a:pt x="1385" y="33"/>
                    </a:lnTo>
                    <a:lnTo>
                      <a:pt x="1056" y="132"/>
                    </a:lnTo>
                    <a:lnTo>
                      <a:pt x="759" y="297"/>
                    </a:lnTo>
                    <a:lnTo>
                      <a:pt x="528" y="527"/>
                    </a:lnTo>
                    <a:lnTo>
                      <a:pt x="297" y="758"/>
                    </a:lnTo>
                    <a:lnTo>
                      <a:pt x="133" y="1055"/>
                    </a:lnTo>
                    <a:lnTo>
                      <a:pt x="34" y="1384"/>
                    </a:lnTo>
                    <a:lnTo>
                      <a:pt x="1" y="1714"/>
                    </a:lnTo>
                    <a:lnTo>
                      <a:pt x="1" y="1714"/>
                    </a:lnTo>
                    <a:lnTo>
                      <a:pt x="34" y="2076"/>
                    </a:lnTo>
                    <a:lnTo>
                      <a:pt x="133" y="2373"/>
                    </a:lnTo>
                    <a:lnTo>
                      <a:pt x="297" y="2670"/>
                    </a:lnTo>
                    <a:lnTo>
                      <a:pt x="528" y="2933"/>
                    </a:lnTo>
                    <a:lnTo>
                      <a:pt x="759" y="3131"/>
                    </a:lnTo>
                    <a:lnTo>
                      <a:pt x="1056" y="3296"/>
                    </a:lnTo>
                    <a:lnTo>
                      <a:pt x="1385" y="3395"/>
                    </a:lnTo>
                    <a:lnTo>
                      <a:pt x="1715" y="3428"/>
                    </a:lnTo>
                    <a:lnTo>
                      <a:pt x="1715" y="3428"/>
                    </a:lnTo>
                    <a:close/>
                  </a:path>
                </a:pathLst>
              </a:custGeom>
              <a:solidFill>
                <a:srgbClr val="FCD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0" name="Google Shape;4700;p45"/>
              <p:cNvSpPr/>
              <p:nvPr/>
            </p:nvSpPr>
            <p:spPr>
              <a:xfrm>
                <a:off x="5575725" y="4392525"/>
                <a:ext cx="42875" cy="42875"/>
              </a:xfrm>
              <a:custGeom>
                <a:avLst/>
                <a:gdLst/>
                <a:ahLst/>
                <a:cxnLst/>
                <a:rect l="l" t="t" r="r" b="b"/>
                <a:pathLst>
                  <a:path w="1715" h="1715" extrusionOk="0">
                    <a:moveTo>
                      <a:pt x="858" y="1714"/>
                    </a:moveTo>
                    <a:lnTo>
                      <a:pt x="858" y="1714"/>
                    </a:lnTo>
                    <a:lnTo>
                      <a:pt x="1023" y="1714"/>
                    </a:lnTo>
                    <a:lnTo>
                      <a:pt x="1187" y="1649"/>
                    </a:lnTo>
                    <a:lnTo>
                      <a:pt x="1319" y="1583"/>
                    </a:lnTo>
                    <a:lnTo>
                      <a:pt x="1451" y="1484"/>
                    </a:lnTo>
                    <a:lnTo>
                      <a:pt x="1583" y="1352"/>
                    </a:lnTo>
                    <a:lnTo>
                      <a:pt x="1649" y="1187"/>
                    </a:lnTo>
                    <a:lnTo>
                      <a:pt x="1682" y="1022"/>
                    </a:lnTo>
                    <a:lnTo>
                      <a:pt x="1715" y="858"/>
                    </a:lnTo>
                    <a:lnTo>
                      <a:pt x="1715" y="858"/>
                    </a:lnTo>
                    <a:lnTo>
                      <a:pt x="1682" y="693"/>
                    </a:lnTo>
                    <a:lnTo>
                      <a:pt x="1649" y="528"/>
                    </a:lnTo>
                    <a:lnTo>
                      <a:pt x="1583" y="396"/>
                    </a:lnTo>
                    <a:lnTo>
                      <a:pt x="1451" y="264"/>
                    </a:lnTo>
                    <a:lnTo>
                      <a:pt x="1319" y="165"/>
                    </a:lnTo>
                    <a:lnTo>
                      <a:pt x="1187" y="67"/>
                    </a:lnTo>
                    <a:lnTo>
                      <a:pt x="1023" y="34"/>
                    </a:lnTo>
                    <a:lnTo>
                      <a:pt x="858" y="1"/>
                    </a:lnTo>
                    <a:lnTo>
                      <a:pt x="858" y="1"/>
                    </a:lnTo>
                    <a:lnTo>
                      <a:pt x="693" y="34"/>
                    </a:lnTo>
                    <a:lnTo>
                      <a:pt x="528" y="67"/>
                    </a:lnTo>
                    <a:lnTo>
                      <a:pt x="363" y="165"/>
                    </a:lnTo>
                    <a:lnTo>
                      <a:pt x="265" y="264"/>
                    </a:lnTo>
                    <a:lnTo>
                      <a:pt x="133" y="396"/>
                    </a:lnTo>
                    <a:lnTo>
                      <a:pt x="67" y="528"/>
                    </a:lnTo>
                    <a:lnTo>
                      <a:pt x="34" y="693"/>
                    </a:lnTo>
                    <a:lnTo>
                      <a:pt x="1" y="858"/>
                    </a:lnTo>
                    <a:lnTo>
                      <a:pt x="1" y="858"/>
                    </a:lnTo>
                    <a:lnTo>
                      <a:pt x="34" y="1022"/>
                    </a:lnTo>
                    <a:lnTo>
                      <a:pt x="67" y="1187"/>
                    </a:lnTo>
                    <a:lnTo>
                      <a:pt x="133" y="1352"/>
                    </a:lnTo>
                    <a:lnTo>
                      <a:pt x="265" y="1484"/>
                    </a:lnTo>
                    <a:lnTo>
                      <a:pt x="363" y="1583"/>
                    </a:lnTo>
                    <a:lnTo>
                      <a:pt x="528" y="1649"/>
                    </a:lnTo>
                    <a:lnTo>
                      <a:pt x="693" y="1714"/>
                    </a:lnTo>
                    <a:lnTo>
                      <a:pt x="858" y="1714"/>
                    </a:lnTo>
                    <a:lnTo>
                      <a:pt x="858" y="1714"/>
                    </a:lnTo>
                    <a:close/>
                  </a:path>
                </a:pathLst>
              </a:custGeom>
              <a:solidFill>
                <a:srgbClr val="FCD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1" name="Google Shape;4701;p45"/>
              <p:cNvSpPr/>
              <p:nvPr/>
            </p:nvSpPr>
            <p:spPr>
              <a:xfrm>
                <a:off x="5703450" y="4755075"/>
                <a:ext cx="117025" cy="117025"/>
              </a:xfrm>
              <a:custGeom>
                <a:avLst/>
                <a:gdLst/>
                <a:ahLst/>
                <a:cxnLst/>
                <a:rect l="l" t="t" r="r" b="b"/>
                <a:pathLst>
                  <a:path w="4681" h="4681" extrusionOk="0">
                    <a:moveTo>
                      <a:pt x="2340" y="4680"/>
                    </a:moveTo>
                    <a:lnTo>
                      <a:pt x="2340" y="4680"/>
                    </a:lnTo>
                    <a:lnTo>
                      <a:pt x="2571" y="4648"/>
                    </a:lnTo>
                    <a:lnTo>
                      <a:pt x="2802" y="4615"/>
                    </a:lnTo>
                    <a:lnTo>
                      <a:pt x="3033" y="4582"/>
                    </a:lnTo>
                    <a:lnTo>
                      <a:pt x="3263" y="4483"/>
                    </a:lnTo>
                    <a:lnTo>
                      <a:pt x="3461" y="4384"/>
                    </a:lnTo>
                    <a:lnTo>
                      <a:pt x="3659" y="4285"/>
                    </a:lnTo>
                    <a:lnTo>
                      <a:pt x="3824" y="4153"/>
                    </a:lnTo>
                    <a:lnTo>
                      <a:pt x="3988" y="3988"/>
                    </a:lnTo>
                    <a:lnTo>
                      <a:pt x="4153" y="3824"/>
                    </a:lnTo>
                    <a:lnTo>
                      <a:pt x="4285" y="3626"/>
                    </a:lnTo>
                    <a:lnTo>
                      <a:pt x="4384" y="3461"/>
                    </a:lnTo>
                    <a:lnTo>
                      <a:pt x="4483" y="3230"/>
                    </a:lnTo>
                    <a:lnTo>
                      <a:pt x="4582" y="3033"/>
                    </a:lnTo>
                    <a:lnTo>
                      <a:pt x="4648" y="2802"/>
                    </a:lnTo>
                    <a:lnTo>
                      <a:pt x="4681" y="2571"/>
                    </a:lnTo>
                    <a:lnTo>
                      <a:pt x="4681" y="2340"/>
                    </a:lnTo>
                    <a:lnTo>
                      <a:pt x="4681" y="2340"/>
                    </a:lnTo>
                    <a:lnTo>
                      <a:pt x="4681" y="2110"/>
                    </a:lnTo>
                    <a:lnTo>
                      <a:pt x="4648" y="1846"/>
                    </a:lnTo>
                    <a:lnTo>
                      <a:pt x="4582" y="1648"/>
                    </a:lnTo>
                    <a:lnTo>
                      <a:pt x="4483" y="1418"/>
                    </a:lnTo>
                    <a:lnTo>
                      <a:pt x="4384" y="1220"/>
                    </a:lnTo>
                    <a:lnTo>
                      <a:pt x="4285" y="1022"/>
                    </a:lnTo>
                    <a:lnTo>
                      <a:pt x="4153" y="857"/>
                    </a:lnTo>
                    <a:lnTo>
                      <a:pt x="3988" y="693"/>
                    </a:lnTo>
                    <a:lnTo>
                      <a:pt x="3824" y="528"/>
                    </a:lnTo>
                    <a:lnTo>
                      <a:pt x="3659" y="396"/>
                    </a:lnTo>
                    <a:lnTo>
                      <a:pt x="3461" y="264"/>
                    </a:lnTo>
                    <a:lnTo>
                      <a:pt x="3263" y="165"/>
                    </a:lnTo>
                    <a:lnTo>
                      <a:pt x="3033" y="99"/>
                    </a:lnTo>
                    <a:lnTo>
                      <a:pt x="2802" y="33"/>
                    </a:lnTo>
                    <a:lnTo>
                      <a:pt x="2571" y="0"/>
                    </a:lnTo>
                    <a:lnTo>
                      <a:pt x="2340" y="0"/>
                    </a:lnTo>
                    <a:lnTo>
                      <a:pt x="2340" y="0"/>
                    </a:lnTo>
                    <a:lnTo>
                      <a:pt x="2110" y="0"/>
                    </a:lnTo>
                    <a:lnTo>
                      <a:pt x="1879" y="33"/>
                    </a:lnTo>
                    <a:lnTo>
                      <a:pt x="1648" y="99"/>
                    </a:lnTo>
                    <a:lnTo>
                      <a:pt x="1418" y="165"/>
                    </a:lnTo>
                    <a:lnTo>
                      <a:pt x="1220" y="264"/>
                    </a:lnTo>
                    <a:lnTo>
                      <a:pt x="1022" y="396"/>
                    </a:lnTo>
                    <a:lnTo>
                      <a:pt x="857" y="528"/>
                    </a:lnTo>
                    <a:lnTo>
                      <a:pt x="693" y="693"/>
                    </a:lnTo>
                    <a:lnTo>
                      <a:pt x="528" y="857"/>
                    </a:lnTo>
                    <a:lnTo>
                      <a:pt x="396" y="1022"/>
                    </a:lnTo>
                    <a:lnTo>
                      <a:pt x="297" y="1220"/>
                    </a:lnTo>
                    <a:lnTo>
                      <a:pt x="198" y="1418"/>
                    </a:lnTo>
                    <a:lnTo>
                      <a:pt x="99" y="1648"/>
                    </a:lnTo>
                    <a:lnTo>
                      <a:pt x="33" y="1846"/>
                    </a:lnTo>
                    <a:lnTo>
                      <a:pt x="0" y="2110"/>
                    </a:lnTo>
                    <a:lnTo>
                      <a:pt x="0" y="2340"/>
                    </a:lnTo>
                    <a:lnTo>
                      <a:pt x="0" y="2340"/>
                    </a:lnTo>
                    <a:lnTo>
                      <a:pt x="0" y="2571"/>
                    </a:lnTo>
                    <a:lnTo>
                      <a:pt x="33" y="2802"/>
                    </a:lnTo>
                    <a:lnTo>
                      <a:pt x="99" y="3033"/>
                    </a:lnTo>
                    <a:lnTo>
                      <a:pt x="198" y="3230"/>
                    </a:lnTo>
                    <a:lnTo>
                      <a:pt x="297" y="3461"/>
                    </a:lnTo>
                    <a:lnTo>
                      <a:pt x="396" y="3626"/>
                    </a:lnTo>
                    <a:lnTo>
                      <a:pt x="528" y="3824"/>
                    </a:lnTo>
                    <a:lnTo>
                      <a:pt x="693" y="3988"/>
                    </a:lnTo>
                    <a:lnTo>
                      <a:pt x="857" y="4153"/>
                    </a:lnTo>
                    <a:lnTo>
                      <a:pt x="1022" y="4285"/>
                    </a:lnTo>
                    <a:lnTo>
                      <a:pt x="1220" y="4384"/>
                    </a:lnTo>
                    <a:lnTo>
                      <a:pt x="1418" y="4483"/>
                    </a:lnTo>
                    <a:lnTo>
                      <a:pt x="1648" y="4582"/>
                    </a:lnTo>
                    <a:lnTo>
                      <a:pt x="1879" y="4615"/>
                    </a:lnTo>
                    <a:lnTo>
                      <a:pt x="2110" y="4648"/>
                    </a:lnTo>
                    <a:lnTo>
                      <a:pt x="2340" y="4680"/>
                    </a:lnTo>
                    <a:lnTo>
                      <a:pt x="2340" y="4680"/>
                    </a:lnTo>
                    <a:close/>
                  </a:path>
                </a:pathLst>
              </a:custGeom>
              <a:solidFill>
                <a:srgbClr val="FCD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2" name="Google Shape;4702;p45"/>
              <p:cNvSpPr/>
              <p:nvPr/>
            </p:nvSpPr>
            <p:spPr>
              <a:xfrm>
                <a:off x="5806450" y="4224450"/>
                <a:ext cx="216725" cy="149150"/>
              </a:xfrm>
              <a:custGeom>
                <a:avLst/>
                <a:gdLst/>
                <a:ahLst/>
                <a:cxnLst/>
                <a:rect l="l" t="t" r="r" b="b"/>
                <a:pathLst>
                  <a:path w="8669" h="5966" extrusionOk="0">
                    <a:moveTo>
                      <a:pt x="8668" y="3527"/>
                    </a:moveTo>
                    <a:lnTo>
                      <a:pt x="8668" y="3527"/>
                    </a:lnTo>
                    <a:lnTo>
                      <a:pt x="8504" y="3790"/>
                    </a:lnTo>
                    <a:lnTo>
                      <a:pt x="8339" y="4054"/>
                    </a:lnTo>
                    <a:lnTo>
                      <a:pt x="8141" y="4285"/>
                    </a:lnTo>
                    <a:lnTo>
                      <a:pt x="7943" y="4515"/>
                    </a:lnTo>
                    <a:lnTo>
                      <a:pt x="7713" y="4713"/>
                    </a:lnTo>
                    <a:lnTo>
                      <a:pt x="7482" y="4911"/>
                    </a:lnTo>
                    <a:lnTo>
                      <a:pt x="7251" y="5109"/>
                    </a:lnTo>
                    <a:lnTo>
                      <a:pt x="6987" y="5273"/>
                    </a:lnTo>
                    <a:lnTo>
                      <a:pt x="6724" y="5438"/>
                    </a:lnTo>
                    <a:lnTo>
                      <a:pt x="6460" y="5570"/>
                    </a:lnTo>
                    <a:lnTo>
                      <a:pt x="6163" y="5669"/>
                    </a:lnTo>
                    <a:lnTo>
                      <a:pt x="5867" y="5768"/>
                    </a:lnTo>
                    <a:lnTo>
                      <a:pt x="5570" y="5867"/>
                    </a:lnTo>
                    <a:lnTo>
                      <a:pt x="5241" y="5900"/>
                    </a:lnTo>
                    <a:lnTo>
                      <a:pt x="4911" y="5933"/>
                    </a:lnTo>
                    <a:lnTo>
                      <a:pt x="4614" y="5966"/>
                    </a:lnTo>
                    <a:lnTo>
                      <a:pt x="4614" y="5966"/>
                    </a:lnTo>
                    <a:lnTo>
                      <a:pt x="4120" y="5933"/>
                    </a:lnTo>
                    <a:lnTo>
                      <a:pt x="3659" y="5867"/>
                    </a:lnTo>
                    <a:lnTo>
                      <a:pt x="3230" y="5735"/>
                    </a:lnTo>
                    <a:lnTo>
                      <a:pt x="2802" y="5603"/>
                    </a:lnTo>
                    <a:lnTo>
                      <a:pt x="2406" y="5405"/>
                    </a:lnTo>
                    <a:lnTo>
                      <a:pt x="2044" y="5175"/>
                    </a:lnTo>
                    <a:lnTo>
                      <a:pt x="1681" y="4911"/>
                    </a:lnTo>
                    <a:lnTo>
                      <a:pt x="1352" y="4614"/>
                    </a:lnTo>
                    <a:lnTo>
                      <a:pt x="1055" y="4285"/>
                    </a:lnTo>
                    <a:lnTo>
                      <a:pt x="791" y="3922"/>
                    </a:lnTo>
                    <a:lnTo>
                      <a:pt x="561" y="3560"/>
                    </a:lnTo>
                    <a:lnTo>
                      <a:pt x="363" y="3131"/>
                    </a:lnTo>
                    <a:lnTo>
                      <a:pt x="198" y="2736"/>
                    </a:lnTo>
                    <a:lnTo>
                      <a:pt x="99" y="2274"/>
                    </a:lnTo>
                    <a:lnTo>
                      <a:pt x="33" y="1813"/>
                    </a:lnTo>
                    <a:lnTo>
                      <a:pt x="0" y="1351"/>
                    </a:lnTo>
                    <a:lnTo>
                      <a:pt x="0" y="1351"/>
                    </a:lnTo>
                    <a:lnTo>
                      <a:pt x="0" y="1022"/>
                    </a:lnTo>
                    <a:lnTo>
                      <a:pt x="66" y="659"/>
                    </a:lnTo>
                    <a:lnTo>
                      <a:pt x="99" y="330"/>
                    </a:lnTo>
                    <a:lnTo>
                      <a:pt x="198" y="0"/>
                    </a:lnTo>
                    <a:lnTo>
                      <a:pt x="198" y="0"/>
                    </a:lnTo>
                    <a:lnTo>
                      <a:pt x="1319" y="264"/>
                    </a:lnTo>
                    <a:lnTo>
                      <a:pt x="2439" y="593"/>
                    </a:lnTo>
                    <a:lnTo>
                      <a:pt x="3527" y="956"/>
                    </a:lnTo>
                    <a:lnTo>
                      <a:pt x="4614" y="1351"/>
                    </a:lnTo>
                    <a:lnTo>
                      <a:pt x="5669" y="1813"/>
                    </a:lnTo>
                    <a:lnTo>
                      <a:pt x="6691" y="2340"/>
                    </a:lnTo>
                    <a:lnTo>
                      <a:pt x="7680" y="2900"/>
                    </a:lnTo>
                    <a:lnTo>
                      <a:pt x="8668" y="3527"/>
                    </a:lnTo>
                    <a:lnTo>
                      <a:pt x="8668" y="3527"/>
                    </a:lnTo>
                    <a:close/>
                  </a:path>
                </a:pathLst>
              </a:custGeom>
              <a:solidFill>
                <a:srgbClr val="FCD567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703" name="Google Shape;4703;p45"/>
              <p:cNvSpPr/>
              <p:nvPr/>
            </p:nvSpPr>
            <p:spPr>
              <a:xfrm>
                <a:off x="5841050" y="4232675"/>
                <a:ext cx="152450" cy="106325"/>
              </a:xfrm>
              <a:custGeom>
                <a:avLst/>
                <a:gdLst/>
                <a:ahLst/>
                <a:cxnLst/>
                <a:rect l="l" t="t" r="r" b="b"/>
                <a:pathLst>
                  <a:path w="6098" h="4253" extrusionOk="0">
                    <a:moveTo>
                      <a:pt x="6098" y="2473"/>
                    </a:moveTo>
                    <a:lnTo>
                      <a:pt x="6098" y="2473"/>
                    </a:lnTo>
                    <a:lnTo>
                      <a:pt x="5900" y="2835"/>
                    </a:lnTo>
                    <a:lnTo>
                      <a:pt x="5603" y="3198"/>
                    </a:lnTo>
                    <a:lnTo>
                      <a:pt x="5307" y="3494"/>
                    </a:lnTo>
                    <a:lnTo>
                      <a:pt x="4944" y="3758"/>
                    </a:lnTo>
                    <a:lnTo>
                      <a:pt x="4549" y="3956"/>
                    </a:lnTo>
                    <a:lnTo>
                      <a:pt x="4120" y="4121"/>
                    </a:lnTo>
                    <a:lnTo>
                      <a:pt x="3692" y="4219"/>
                    </a:lnTo>
                    <a:lnTo>
                      <a:pt x="3230" y="4252"/>
                    </a:lnTo>
                    <a:lnTo>
                      <a:pt x="3230" y="4252"/>
                    </a:lnTo>
                    <a:lnTo>
                      <a:pt x="2901" y="4252"/>
                    </a:lnTo>
                    <a:lnTo>
                      <a:pt x="2571" y="4186"/>
                    </a:lnTo>
                    <a:lnTo>
                      <a:pt x="2242" y="4121"/>
                    </a:lnTo>
                    <a:lnTo>
                      <a:pt x="1945" y="3989"/>
                    </a:lnTo>
                    <a:lnTo>
                      <a:pt x="1681" y="3857"/>
                    </a:lnTo>
                    <a:lnTo>
                      <a:pt x="1418" y="3692"/>
                    </a:lnTo>
                    <a:lnTo>
                      <a:pt x="1154" y="3527"/>
                    </a:lnTo>
                    <a:lnTo>
                      <a:pt x="923" y="3297"/>
                    </a:lnTo>
                    <a:lnTo>
                      <a:pt x="726" y="3066"/>
                    </a:lnTo>
                    <a:lnTo>
                      <a:pt x="528" y="2835"/>
                    </a:lnTo>
                    <a:lnTo>
                      <a:pt x="363" y="2571"/>
                    </a:lnTo>
                    <a:lnTo>
                      <a:pt x="231" y="2275"/>
                    </a:lnTo>
                    <a:lnTo>
                      <a:pt x="132" y="1978"/>
                    </a:lnTo>
                    <a:lnTo>
                      <a:pt x="66" y="1682"/>
                    </a:lnTo>
                    <a:lnTo>
                      <a:pt x="0" y="1352"/>
                    </a:lnTo>
                    <a:lnTo>
                      <a:pt x="0" y="1022"/>
                    </a:lnTo>
                    <a:lnTo>
                      <a:pt x="0" y="1022"/>
                    </a:lnTo>
                    <a:lnTo>
                      <a:pt x="0" y="759"/>
                    </a:lnTo>
                    <a:lnTo>
                      <a:pt x="33" y="495"/>
                    </a:lnTo>
                    <a:lnTo>
                      <a:pt x="66" y="231"/>
                    </a:lnTo>
                    <a:lnTo>
                      <a:pt x="165" y="1"/>
                    </a:lnTo>
                    <a:lnTo>
                      <a:pt x="165" y="1"/>
                    </a:lnTo>
                    <a:lnTo>
                      <a:pt x="923" y="198"/>
                    </a:lnTo>
                    <a:lnTo>
                      <a:pt x="1714" y="462"/>
                    </a:lnTo>
                    <a:lnTo>
                      <a:pt x="2472" y="726"/>
                    </a:lnTo>
                    <a:lnTo>
                      <a:pt x="3230" y="1022"/>
                    </a:lnTo>
                    <a:lnTo>
                      <a:pt x="3955" y="1352"/>
                    </a:lnTo>
                    <a:lnTo>
                      <a:pt x="4681" y="1715"/>
                    </a:lnTo>
                    <a:lnTo>
                      <a:pt x="5406" y="2077"/>
                    </a:lnTo>
                    <a:lnTo>
                      <a:pt x="6098" y="2473"/>
                    </a:lnTo>
                    <a:lnTo>
                      <a:pt x="6098" y="2473"/>
                    </a:lnTo>
                    <a:close/>
                  </a:path>
                </a:pathLst>
              </a:custGeom>
              <a:solidFill>
                <a:srgbClr val="EC7449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4704" name="Google Shape;4704;p45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470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6" name="Google Shape;316;p6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pic>
        <p:nvPicPr>
          <p:cNvPr id="317" name="Google Shape;317;p6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7"/>
          <p:cNvSpPr/>
          <p:nvPr/>
        </p:nvSpPr>
        <p:spPr>
          <a:xfrm flipH="1">
            <a:off x="-311110" y="192902"/>
            <a:ext cx="10223421" cy="4949316"/>
          </a:xfrm>
          <a:custGeom>
            <a:avLst/>
            <a:gdLst/>
            <a:ahLst/>
            <a:cxnLst/>
            <a:rect l="l" t="t" r="r" b="b"/>
            <a:pathLst>
              <a:path w="285750" h="138336" extrusionOk="0">
                <a:moveTo>
                  <a:pt x="0" y="0"/>
                </a:moveTo>
                <a:lnTo>
                  <a:pt x="0" y="21060"/>
                </a:lnTo>
                <a:lnTo>
                  <a:pt x="55066" y="21060"/>
                </a:lnTo>
                <a:lnTo>
                  <a:pt x="56741" y="21097"/>
                </a:lnTo>
                <a:lnTo>
                  <a:pt x="58415" y="21208"/>
                </a:lnTo>
                <a:lnTo>
                  <a:pt x="60052" y="21432"/>
                </a:lnTo>
                <a:lnTo>
                  <a:pt x="61652" y="21729"/>
                </a:lnTo>
                <a:lnTo>
                  <a:pt x="63215" y="22101"/>
                </a:lnTo>
                <a:lnTo>
                  <a:pt x="64777" y="22548"/>
                </a:lnTo>
                <a:lnTo>
                  <a:pt x="66303" y="23032"/>
                </a:lnTo>
                <a:lnTo>
                  <a:pt x="67791" y="23627"/>
                </a:lnTo>
                <a:lnTo>
                  <a:pt x="69242" y="24297"/>
                </a:lnTo>
                <a:lnTo>
                  <a:pt x="70656" y="25004"/>
                </a:lnTo>
                <a:lnTo>
                  <a:pt x="72033" y="25822"/>
                </a:lnTo>
                <a:lnTo>
                  <a:pt x="73372" y="26641"/>
                </a:lnTo>
                <a:lnTo>
                  <a:pt x="74637" y="27571"/>
                </a:lnTo>
                <a:lnTo>
                  <a:pt x="75865" y="28538"/>
                </a:lnTo>
                <a:lnTo>
                  <a:pt x="77056" y="29580"/>
                </a:lnTo>
                <a:lnTo>
                  <a:pt x="78209" y="30659"/>
                </a:lnTo>
                <a:lnTo>
                  <a:pt x="79288" y="31812"/>
                </a:lnTo>
                <a:lnTo>
                  <a:pt x="80330" y="33003"/>
                </a:lnTo>
                <a:lnTo>
                  <a:pt x="81297" y="34231"/>
                </a:lnTo>
                <a:lnTo>
                  <a:pt x="82228" y="35496"/>
                </a:lnTo>
                <a:lnTo>
                  <a:pt x="83083" y="36835"/>
                </a:lnTo>
                <a:lnTo>
                  <a:pt x="83865" y="38212"/>
                </a:lnTo>
                <a:lnTo>
                  <a:pt x="84572" y="39626"/>
                </a:lnTo>
                <a:lnTo>
                  <a:pt x="85241" y="41077"/>
                </a:lnTo>
                <a:lnTo>
                  <a:pt x="85837" y="42565"/>
                </a:lnTo>
                <a:lnTo>
                  <a:pt x="86358" y="44091"/>
                </a:lnTo>
                <a:lnTo>
                  <a:pt x="86767" y="45653"/>
                </a:lnTo>
                <a:lnTo>
                  <a:pt x="87139" y="47216"/>
                </a:lnTo>
                <a:lnTo>
                  <a:pt x="87437" y="48853"/>
                </a:lnTo>
                <a:lnTo>
                  <a:pt x="87660" y="50490"/>
                </a:lnTo>
                <a:lnTo>
                  <a:pt x="87771" y="52127"/>
                </a:lnTo>
                <a:lnTo>
                  <a:pt x="87809" y="53839"/>
                </a:lnTo>
                <a:lnTo>
                  <a:pt x="87771" y="55513"/>
                </a:lnTo>
                <a:lnTo>
                  <a:pt x="87660" y="57150"/>
                </a:lnTo>
                <a:lnTo>
                  <a:pt x="87437" y="58787"/>
                </a:lnTo>
                <a:lnTo>
                  <a:pt x="87139" y="60425"/>
                </a:lnTo>
                <a:lnTo>
                  <a:pt x="86767" y="61987"/>
                </a:lnTo>
                <a:lnTo>
                  <a:pt x="86358" y="63550"/>
                </a:lnTo>
                <a:lnTo>
                  <a:pt x="85837" y="65075"/>
                </a:lnTo>
                <a:lnTo>
                  <a:pt x="85241" y="66564"/>
                </a:lnTo>
                <a:lnTo>
                  <a:pt x="84572" y="68015"/>
                </a:lnTo>
                <a:lnTo>
                  <a:pt x="83865" y="69429"/>
                </a:lnTo>
                <a:lnTo>
                  <a:pt x="83083" y="70805"/>
                </a:lnTo>
                <a:lnTo>
                  <a:pt x="82228" y="72145"/>
                </a:lnTo>
                <a:lnTo>
                  <a:pt x="81297" y="73410"/>
                </a:lnTo>
                <a:lnTo>
                  <a:pt x="80330" y="74638"/>
                </a:lnTo>
                <a:lnTo>
                  <a:pt x="79288" y="75828"/>
                </a:lnTo>
                <a:lnTo>
                  <a:pt x="78209" y="76982"/>
                </a:lnTo>
                <a:lnTo>
                  <a:pt x="77056" y="78061"/>
                </a:lnTo>
                <a:lnTo>
                  <a:pt x="75865" y="79102"/>
                </a:lnTo>
                <a:lnTo>
                  <a:pt x="74637" y="80070"/>
                </a:lnTo>
                <a:lnTo>
                  <a:pt x="73372" y="81000"/>
                </a:lnTo>
                <a:lnTo>
                  <a:pt x="72033" y="81819"/>
                </a:lnTo>
                <a:lnTo>
                  <a:pt x="70656" y="82637"/>
                </a:lnTo>
                <a:lnTo>
                  <a:pt x="69242" y="83344"/>
                </a:lnTo>
                <a:lnTo>
                  <a:pt x="67791" y="84014"/>
                </a:lnTo>
                <a:lnTo>
                  <a:pt x="66303" y="84609"/>
                </a:lnTo>
                <a:lnTo>
                  <a:pt x="64777" y="85093"/>
                </a:lnTo>
                <a:lnTo>
                  <a:pt x="63215" y="85539"/>
                </a:lnTo>
                <a:lnTo>
                  <a:pt x="61652" y="85911"/>
                </a:lnTo>
                <a:lnTo>
                  <a:pt x="60052" y="86209"/>
                </a:lnTo>
                <a:lnTo>
                  <a:pt x="58415" y="86432"/>
                </a:lnTo>
                <a:lnTo>
                  <a:pt x="56741" y="86544"/>
                </a:lnTo>
                <a:lnTo>
                  <a:pt x="55066" y="86581"/>
                </a:lnTo>
                <a:lnTo>
                  <a:pt x="0" y="86581"/>
                </a:lnTo>
                <a:lnTo>
                  <a:pt x="0" y="138336"/>
                </a:lnTo>
                <a:lnTo>
                  <a:pt x="285750" y="138336"/>
                </a:lnTo>
                <a:lnTo>
                  <a:pt x="285750" y="86581"/>
                </a:lnTo>
                <a:lnTo>
                  <a:pt x="228265" y="86581"/>
                </a:lnTo>
                <a:lnTo>
                  <a:pt x="226554" y="86544"/>
                </a:lnTo>
                <a:lnTo>
                  <a:pt x="224917" y="86432"/>
                </a:lnTo>
                <a:lnTo>
                  <a:pt x="223279" y="86209"/>
                </a:lnTo>
                <a:lnTo>
                  <a:pt x="221642" y="85911"/>
                </a:lnTo>
                <a:lnTo>
                  <a:pt x="220080" y="85539"/>
                </a:lnTo>
                <a:lnTo>
                  <a:pt x="218517" y="85093"/>
                </a:lnTo>
                <a:lnTo>
                  <a:pt x="216991" y="84609"/>
                </a:lnTo>
                <a:lnTo>
                  <a:pt x="215503" y="84014"/>
                </a:lnTo>
                <a:lnTo>
                  <a:pt x="214052" y="83344"/>
                </a:lnTo>
                <a:lnTo>
                  <a:pt x="212638" y="82637"/>
                </a:lnTo>
                <a:lnTo>
                  <a:pt x="211262" y="81819"/>
                </a:lnTo>
                <a:lnTo>
                  <a:pt x="209959" y="81000"/>
                </a:lnTo>
                <a:lnTo>
                  <a:pt x="208657" y="80070"/>
                </a:lnTo>
                <a:lnTo>
                  <a:pt x="207429" y="79102"/>
                </a:lnTo>
                <a:lnTo>
                  <a:pt x="206239" y="78061"/>
                </a:lnTo>
                <a:lnTo>
                  <a:pt x="205085" y="76982"/>
                </a:lnTo>
                <a:lnTo>
                  <a:pt x="204006" y="75828"/>
                </a:lnTo>
                <a:lnTo>
                  <a:pt x="202964" y="74638"/>
                </a:lnTo>
                <a:lnTo>
                  <a:pt x="201997" y="73410"/>
                </a:lnTo>
                <a:lnTo>
                  <a:pt x="201104" y="72145"/>
                </a:lnTo>
                <a:lnTo>
                  <a:pt x="200248" y="70805"/>
                </a:lnTo>
                <a:lnTo>
                  <a:pt x="199467" y="69429"/>
                </a:lnTo>
                <a:lnTo>
                  <a:pt x="198723" y="68015"/>
                </a:lnTo>
                <a:lnTo>
                  <a:pt x="198053" y="66564"/>
                </a:lnTo>
                <a:lnTo>
                  <a:pt x="197495" y="65075"/>
                </a:lnTo>
                <a:lnTo>
                  <a:pt x="196974" y="63550"/>
                </a:lnTo>
                <a:lnTo>
                  <a:pt x="196528" y="61987"/>
                </a:lnTo>
                <a:lnTo>
                  <a:pt x="196155" y="60425"/>
                </a:lnTo>
                <a:lnTo>
                  <a:pt x="195858" y="58787"/>
                </a:lnTo>
                <a:lnTo>
                  <a:pt x="195672" y="57150"/>
                </a:lnTo>
                <a:lnTo>
                  <a:pt x="195523" y="55513"/>
                </a:lnTo>
                <a:lnTo>
                  <a:pt x="195486" y="53839"/>
                </a:lnTo>
                <a:lnTo>
                  <a:pt x="195523" y="52127"/>
                </a:lnTo>
                <a:lnTo>
                  <a:pt x="195672" y="50490"/>
                </a:lnTo>
                <a:lnTo>
                  <a:pt x="195858" y="48853"/>
                </a:lnTo>
                <a:lnTo>
                  <a:pt x="196155" y="47216"/>
                </a:lnTo>
                <a:lnTo>
                  <a:pt x="196528" y="45653"/>
                </a:lnTo>
                <a:lnTo>
                  <a:pt x="196974" y="44091"/>
                </a:lnTo>
                <a:lnTo>
                  <a:pt x="197495" y="42565"/>
                </a:lnTo>
                <a:lnTo>
                  <a:pt x="198053" y="41077"/>
                </a:lnTo>
                <a:lnTo>
                  <a:pt x="198723" y="39626"/>
                </a:lnTo>
                <a:lnTo>
                  <a:pt x="199467" y="38212"/>
                </a:lnTo>
                <a:lnTo>
                  <a:pt x="200248" y="36835"/>
                </a:lnTo>
                <a:lnTo>
                  <a:pt x="201104" y="35496"/>
                </a:lnTo>
                <a:lnTo>
                  <a:pt x="201997" y="34231"/>
                </a:lnTo>
                <a:lnTo>
                  <a:pt x="202964" y="33003"/>
                </a:lnTo>
                <a:lnTo>
                  <a:pt x="204006" y="31812"/>
                </a:lnTo>
                <a:lnTo>
                  <a:pt x="205085" y="30659"/>
                </a:lnTo>
                <a:lnTo>
                  <a:pt x="206239" y="29580"/>
                </a:lnTo>
                <a:lnTo>
                  <a:pt x="207429" y="28538"/>
                </a:lnTo>
                <a:lnTo>
                  <a:pt x="208657" y="27571"/>
                </a:lnTo>
                <a:lnTo>
                  <a:pt x="209959" y="26641"/>
                </a:lnTo>
                <a:lnTo>
                  <a:pt x="211262" y="25822"/>
                </a:lnTo>
                <a:lnTo>
                  <a:pt x="212638" y="25004"/>
                </a:lnTo>
                <a:lnTo>
                  <a:pt x="214052" y="24297"/>
                </a:lnTo>
                <a:lnTo>
                  <a:pt x="215503" y="23627"/>
                </a:lnTo>
                <a:lnTo>
                  <a:pt x="216991" y="23032"/>
                </a:lnTo>
                <a:lnTo>
                  <a:pt x="218517" y="22548"/>
                </a:lnTo>
                <a:lnTo>
                  <a:pt x="220080" y="22101"/>
                </a:lnTo>
                <a:lnTo>
                  <a:pt x="221642" y="21729"/>
                </a:lnTo>
                <a:lnTo>
                  <a:pt x="223279" y="21432"/>
                </a:lnTo>
                <a:lnTo>
                  <a:pt x="224917" y="21208"/>
                </a:lnTo>
                <a:lnTo>
                  <a:pt x="226554" y="21097"/>
                </a:lnTo>
                <a:lnTo>
                  <a:pt x="228265" y="21060"/>
                </a:lnTo>
                <a:lnTo>
                  <a:pt x="285750" y="21060"/>
                </a:lnTo>
                <a:lnTo>
                  <a:pt x="285750" y="1228"/>
                </a:lnTo>
                <a:lnTo>
                  <a:pt x="283294" y="1303"/>
                </a:lnTo>
                <a:lnTo>
                  <a:pt x="280801" y="1303"/>
                </a:lnTo>
                <a:lnTo>
                  <a:pt x="275890" y="1266"/>
                </a:lnTo>
                <a:lnTo>
                  <a:pt x="270942" y="1191"/>
                </a:lnTo>
                <a:lnTo>
                  <a:pt x="266030" y="1154"/>
                </a:lnTo>
                <a:lnTo>
                  <a:pt x="257733" y="1117"/>
                </a:lnTo>
                <a:lnTo>
                  <a:pt x="249399" y="1079"/>
                </a:lnTo>
                <a:lnTo>
                  <a:pt x="241102" y="1117"/>
                </a:lnTo>
                <a:lnTo>
                  <a:pt x="232804" y="1191"/>
                </a:lnTo>
                <a:lnTo>
                  <a:pt x="225475" y="1303"/>
                </a:lnTo>
                <a:lnTo>
                  <a:pt x="218182" y="1340"/>
                </a:lnTo>
                <a:lnTo>
                  <a:pt x="210852" y="1377"/>
                </a:lnTo>
                <a:lnTo>
                  <a:pt x="203560" y="1414"/>
                </a:lnTo>
                <a:lnTo>
                  <a:pt x="188937" y="1414"/>
                </a:lnTo>
                <a:lnTo>
                  <a:pt x="174315" y="1377"/>
                </a:lnTo>
                <a:lnTo>
                  <a:pt x="167022" y="1377"/>
                </a:lnTo>
                <a:lnTo>
                  <a:pt x="159730" y="1414"/>
                </a:lnTo>
                <a:lnTo>
                  <a:pt x="145145" y="1526"/>
                </a:lnTo>
                <a:lnTo>
                  <a:pt x="137852" y="1563"/>
                </a:lnTo>
                <a:lnTo>
                  <a:pt x="130559" y="1600"/>
                </a:lnTo>
                <a:lnTo>
                  <a:pt x="123267" y="1563"/>
                </a:lnTo>
                <a:lnTo>
                  <a:pt x="115937" y="1526"/>
                </a:lnTo>
                <a:lnTo>
                  <a:pt x="112254" y="1452"/>
                </a:lnTo>
                <a:lnTo>
                  <a:pt x="108570" y="1377"/>
                </a:lnTo>
                <a:lnTo>
                  <a:pt x="101203" y="1191"/>
                </a:lnTo>
                <a:lnTo>
                  <a:pt x="97520" y="1117"/>
                </a:lnTo>
                <a:lnTo>
                  <a:pt x="93836" y="1042"/>
                </a:lnTo>
                <a:lnTo>
                  <a:pt x="90153" y="1005"/>
                </a:lnTo>
                <a:lnTo>
                  <a:pt x="86469" y="1042"/>
                </a:lnTo>
                <a:lnTo>
                  <a:pt x="82860" y="1079"/>
                </a:lnTo>
                <a:lnTo>
                  <a:pt x="79214" y="1154"/>
                </a:lnTo>
                <a:lnTo>
                  <a:pt x="71958" y="1377"/>
                </a:lnTo>
                <a:lnTo>
                  <a:pt x="64703" y="1600"/>
                </a:lnTo>
                <a:lnTo>
                  <a:pt x="57448" y="1749"/>
                </a:lnTo>
                <a:lnTo>
                  <a:pt x="53839" y="1786"/>
                </a:lnTo>
                <a:lnTo>
                  <a:pt x="50229" y="1749"/>
                </a:lnTo>
                <a:lnTo>
                  <a:pt x="46658" y="1712"/>
                </a:lnTo>
                <a:lnTo>
                  <a:pt x="43049" y="1638"/>
                </a:lnTo>
                <a:lnTo>
                  <a:pt x="39477" y="1489"/>
                </a:lnTo>
                <a:lnTo>
                  <a:pt x="35905" y="1340"/>
                </a:lnTo>
                <a:lnTo>
                  <a:pt x="28724" y="1042"/>
                </a:lnTo>
                <a:lnTo>
                  <a:pt x="21543" y="670"/>
                </a:lnTo>
                <a:lnTo>
                  <a:pt x="14362" y="335"/>
                </a:lnTo>
                <a:lnTo>
                  <a:pt x="10790" y="224"/>
                </a:lnTo>
                <a:lnTo>
                  <a:pt x="7181" y="112"/>
                </a:lnTo>
                <a:lnTo>
                  <a:pt x="3609" y="38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76200" cap="flat" cmpd="sng">
            <a:solidFill>
              <a:schemeClr val="accent3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0" name="Google Shape;320;p7"/>
          <p:cNvSpPr/>
          <p:nvPr/>
        </p:nvSpPr>
        <p:spPr>
          <a:xfrm flipH="1">
            <a:off x="-707700" y="813700"/>
            <a:ext cx="4054800" cy="29565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7"/>
          <p:cNvSpPr/>
          <p:nvPr/>
        </p:nvSpPr>
        <p:spPr>
          <a:xfrm flipH="1">
            <a:off x="-539710" y="-80957"/>
            <a:ext cx="10223421" cy="509865"/>
          </a:xfrm>
          <a:custGeom>
            <a:avLst/>
            <a:gdLst/>
            <a:ahLst/>
            <a:cxnLst/>
            <a:rect l="l" t="t" r="r" b="b"/>
            <a:pathLst>
              <a:path w="285750" h="14251" extrusionOk="0">
                <a:moveTo>
                  <a:pt x="0" y="0"/>
                </a:moveTo>
                <a:lnTo>
                  <a:pt x="0" y="14251"/>
                </a:lnTo>
                <a:lnTo>
                  <a:pt x="285750" y="14251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7"/>
          <p:cNvSpPr/>
          <p:nvPr/>
        </p:nvSpPr>
        <p:spPr>
          <a:xfrm flipH="1">
            <a:off x="-539710" y="-157157"/>
            <a:ext cx="10223421" cy="509865"/>
          </a:xfrm>
          <a:custGeom>
            <a:avLst/>
            <a:gdLst/>
            <a:ahLst/>
            <a:cxnLst/>
            <a:rect l="l" t="t" r="r" b="b"/>
            <a:pathLst>
              <a:path w="285750" h="14251" extrusionOk="0">
                <a:moveTo>
                  <a:pt x="0" y="0"/>
                </a:moveTo>
                <a:lnTo>
                  <a:pt x="0" y="14251"/>
                </a:lnTo>
                <a:lnTo>
                  <a:pt x="285750" y="14251"/>
                </a:lnTo>
                <a:lnTo>
                  <a:pt x="28575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23" name="Google Shape;323;p7"/>
          <p:cNvGrpSpPr/>
          <p:nvPr/>
        </p:nvGrpSpPr>
        <p:grpSpPr>
          <a:xfrm>
            <a:off x="8685303" y="3660600"/>
            <a:ext cx="922559" cy="922523"/>
            <a:chOff x="8685303" y="3660600"/>
            <a:chExt cx="922559" cy="922523"/>
          </a:xfrm>
        </p:grpSpPr>
        <p:sp>
          <p:nvSpPr>
            <p:cNvPr id="324" name="Google Shape;324;p7"/>
            <p:cNvSpPr/>
            <p:nvPr/>
          </p:nvSpPr>
          <p:spPr>
            <a:xfrm flipH="1">
              <a:off x="8685303" y="3660600"/>
              <a:ext cx="922559" cy="922523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50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6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636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 flipH="1">
              <a:off x="8858359" y="3833656"/>
              <a:ext cx="575123" cy="576411"/>
            </a:xfrm>
            <a:custGeom>
              <a:avLst/>
              <a:gdLst/>
              <a:ahLst/>
              <a:cxnLst/>
              <a:rect l="l" t="t" r="r" b="b"/>
              <a:pathLst>
                <a:path w="16075" h="16111" extrusionOk="0">
                  <a:moveTo>
                    <a:pt x="559" y="0"/>
                  </a:moveTo>
                  <a:lnTo>
                    <a:pt x="447" y="38"/>
                  </a:lnTo>
                  <a:lnTo>
                    <a:pt x="336" y="75"/>
                  </a:lnTo>
                  <a:lnTo>
                    <a:pt x="150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50" y="15925"/>
                  </a:lnTo>
                  <a:lnTo>
                    <a:pt x="336" y="16037"/>
                  </a:lnTo>
                  <a:lnTo>
                    <a:pt x="447" y="16074"/>
                  </a:lnTo>
                  <a:lnTo>
                    <a:pt x="559" y="16111"/>
                  </a:lnTo>
                  <a:lnTo>
                    <a:pt x="15479" y="16111"/>
                  </a:lnTo>
                  <a:lnTo>
                    <a:pt x="15591" y="16074"/>
                  </a:lnTo>
                  <a:lnTo>
                    <a:pt x="15702" y="16037"/>
                  </a:lnTo>
                  <a:lnTo>
                    <a:pt x="15888" y="15925"/>
                  </a:lnTo>
                  <a:lnTo>
                    <a:pt x="16000" y="15739"/>
                  </a:lnTo>
                  <a:lnTo>
                    <a:pt x="16037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37" y="484"/>
                  </a:lnTo>
                  <a:lnTo>
                    <a:pt x="16000" y="372"/>
                  </a:lnTo>
                  <a:lnTo>
                    <a:pt x="15888" y="186"/>
                  </a:lnTo>
                  <a:lnTo>
                    <a:pt x="15702" y="75"/>
                  </a:lnTo>
                  <a:lnTo>
                    <a:pt x="15591" y="38"/>
                  </a:lnTo>
                  <a:lnTo>
                    <a:pt x="154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6" name="Google Shape;326;p7"/>
            <p:cNvSpPr/>
            <p:nvPr/>
          </p:nvSpPr>
          <p:spPr>
            <a:xfrm flipH="1">
              <a:off x="9477346" y="374045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44" y="38"/>
                  </a:lnTo>
                  <a:lnTo>
                    <a:pt x="558" y="75"/>
                  </a:lnTo>
                  <a:lnTo>
                    <a:pt x="409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7" y="708"/>
                  </a:lnTo>
                  <a:lnTo>
                    <a:pt x="0" y="894"/>
                  </a:lnTo>
                  <a:lnTo>
                    <a:pt x="37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09" y="1638"/>
                  </a:lnTo>
                  <a:lnTo>
                    <a:pt x="558" y="1712"/>
                  </a:lnTo>
                  <a:lnTo>
                    <a:pt x="744" y="1787"/>
                  </a:lnTo>
                  <a:lnTo>
                    <a:pt x="1079" y="1787"/>
                  </a:lnTo>
                  <a:lnTo>
                    <a:pt x="1265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65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7" name="Google Shape;327;p7"/>
            <p:cNvSpPr/>
            <p:nvPr/>
          </p:nvSpPr>
          <p:spPr>
            <a:xfrm flipH="1">
              <a:off x="8751885" y="374045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22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22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8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3" y="1229"/>
                  </a:lnTo>
                  <a:lnTo>
                    <a:pt x="1750" y="1080"/>
                  </a:lnTo>
                  <a:lnTo>
                    <a:pt x="1787" y="894"/>
                  </a:lnTo>
                  <a:lnTo>
                    <a:pt x="1750" y="708"/>
                  </a:lnTo>
                  <a:lnTo>
                    <a:pt x="1713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8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8" name="Google Shape;328;p7"/>
            <p:cNvSpPr/>
            <p:nvPr/>
          </p:nvSpPr>
          <p:spPr>
            <a:xfrm flipH="1">
              <a:off x="9477346" y="444999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44" y="0"/>
                  </a:moveTo>
                  <a:lnTo>
                    <a:pt x="558" y="37"/>
                  </a:lnTo>
                  <a:lnTo>
                    <a:pt x="409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7" y="707"/>
                  </a:lnTo>
                  <a:lnTo>
                    <a:pt x="0" y="893"/>
                  </a:lnTo>
                  <a:lnTo>
                    <a:pt x="37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09" y="1600"/>
                  </a:lnTo>
                  <a:lnTo>
                    <a:pt x="558" y="1712"/>
                  </a:lnTo>
                  <a:lnTo>
                    <a:pt x="744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65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65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9" name="Google Shape;329;p7"/>
            <p:cNvSpPr/>
            <p:nvPr/>
          </p:nvSpPr>
          <p:spPr>
            <a:xfrm flipH="1">
              <a:off x="8751885" y="444999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22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22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8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3" y="1228"/>
                  </a:lnTo>
                  <a:lnTo>
                    <a:pt x="1750" y="1042"/>
                  </a:lnTo>
                  <a:lnTo>
                    <a:pt x="1787" y="893"/>
                  </a:lnTo>
                  <a:lnTo>
                    <a:pt x="1750" y="707"/>
                  </a:lnTo>
                  <a:lnTo>
                    <a:pt x="1713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8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0" name="Google Shape;330;p7"/>
          <p:cNvSpPr/>
          <p:nvPr/>
        </p:nvSpPr>
        <p:spPr>
          <a:xfrm flipH="1">
            <a:off x="4619906" y="-479322"/>
            <a:ext cx="15993" cy="15993"/>
          </a:xfrm>
          <a:custGeom>
            <a:avLst/>
            <a:gdLst/>
            <a:ahLst/>
            <a:cxnLst/>
            <a:rect l="l" t="t" r="r" b="b"/>
            <a:pathLst>
              <a:path w="447" h="447" extrusionOk="0">
                <a:moveTo>
                  <a:pt x="149" y="0"/>
                </a:moveTo>
                <a:lnTo>
                  <a:pt x="74" y="37"/>
                </a:lnTo>
                <a:lnTo>
                  <a:pt x="37" y="112"/>
                </a:lnTo>
                <a:lnTo>
                  <a:pt x="0" y="223"/>
                </a:lnTo>
                <a:lnTo>
                  <a:pt x="37" y="298"/>
                </a:lnTo>
                <a:lnTo>
                  <a:pt x="74" y="372"/>
                </a:lnTo>
                <a:lnTo>
                  <a:pt x="149" y="409"/>
                </a:lnTo>
                <a:lnTo>
                  <a:pt x="223" y="446"/>
                </a:lnTo>
                <a:lnTo>
                  <a:pt x="335" y="409"/>
                </a:lnTo>
                <a:lnTo>
                  <a:pt x="372" y="372"/>
                </a:lnTo>
                <a:lnTo>
                  <a:pt x="409" y="298"/>
                </a:lnTo>
                <a:lnTo>
                  <a:pt x="447" y="223"/>
                </a:lnTo>
                <a:lnTo>
                  <a:pt x="409" y="112"/>
                </a:lnTo>
                <a:lnTo>
                  <a:pt x="372" y="37"/>
                </a:lnTo>
                <a:lnTo>
                  <a:pt x="335" y="0"/>
                </a:lnTo>
                <a:close/>
              </a:path>
            </a:pathLst>
          </a:custGeom>
          <a:solidFill>
            <a:srgbClr val="5B617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1" name="Google Shape;331;p7"/>
          <p:cNvGrpSpPr/>
          <p:nvPr/>
        </p:nvGrpSpPr>
        <p:grpSpPr>
          <a:xfrm flipH="1">
            <a:off x="7186858" y="1494348"/>
            <a:ext cx="397980" cy="397980"/>
            <a:chOff x="5027800" y="238125"/>
            <a:chExt cx="1326600" cy="1326600"/>
          </a:xfrm>
        </p:grpSpPr>
        <p:sp>
          <p:nvSpPr>
            <p:cNvPr id="332" name="Google Shape;332;p7"/>
            <p:cNvSpPr/>
            <p:nvPr/>
          </p:nvSpPr>
          <p:spPr>
            <a:xfrm>
              <a:off x="5027800" y="23812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5" y="1121"/>
                  </a:moveTo>
                  <a:lnTo>
                    <a:pt x="18985" y="1121"/>
                  </a:lnTo>
                  <a:lnTo>
                    <a:pt x="17666" y="1549"/>
                  </a:lnTo>
                  <a:lnTo>
                    <a:pt x="16414" y="2010"/>
                  </a:lnTo>
                  <a:lnTo>
                    <a:pt x="15194" y="2571"/>
                  </a:lnTo>
                  <a:lnTo>
                    <a:pt x="14008" y="3164"/>
                  </a:lnTo>
                  <a:lnTo>
                    <a:pt x="12854" y="3790"/>
                  </a:lnTo>
                  <a:lnTo>
                    <a:pt x="11734" y="4515"/>
                  </a:lnTo>
                  <a:lnTo>
                    <a:pt x="10679" y="5240"/>
                  </a:lnTo>
                  <a:lnTo>
                    <a:pt x="9657" y="6064"/>
                  </a:lnTo>
                  <a:lnTo>
                    <a:pt x="8702" y="6888"/>
                  </a:lnTo>
                  <a:lnTo>
                    <a:pt x="7746" y="7778"/>
                  </a:lnTo>
                  <a:lnTo>
                    <a:pt x="6889" y="8701"/>
                  </a:lnTo>
                  <a:lnTo>
                    <a:pt x="6032" y="9690"/>
                  </a:lnTo>
                  <a:lnTo>
                    <a:pt x="5241" y="10679"/>
                  </a:lnTo>
                  <a:lnTo>
                    <a:pt x="4516" y="11733"/>
                  </a:lnTo>
                  <a:lnTo>
                    <a:pt x="3824" y="12788"/>
                  </a:lnTo>
                  <a:lnTo>
                    <a:pt x="3198" y="13908"/>
                  </a:lnTo>
                  <a:lnTo>
                    <a:pt x="2637" y="15029"/>
                  </a:lnTo>
                  <a:lnTo>
                    <a:pt x="2110" y="16183"/>
                  </a:lnTo>
                  <a:lnTo>
                    <a:pt x="1615" y="17369"/>
                  </a:lnTo>
                  <a:lnTo>
                    <a:pt x="1220" y="18589"/>
                  </a:lnTo>
                  <a:lnTo>
                    <a:pt x="857" y="19808"/>
                  </a:lnTo>
                  <a:lnTo>
                    <a:pt x="561" y="21060"/>
                  </a:lnTo>
                  <a:lnTo>
                    <a:pt x="330" y="22313"/>
                  </a:lnTo>
                  <a:lnTo>
                    <a:pt x="165" y="23598"/>
                  </a:lnTo>
                  <a:lnTo>
                    <a:pt x="33" y="24884"/>
                  </a:lnTo>
                  <a:lnTo>
                    <a:pt x="1" y="26202"/>
                  </a:lnTo>
                  <a:lnTo>
                    <a:pt x="1" y="27520"/>
                  </a:lnTo>
                  <a:lnTo>
                    <a:pt x="99" y="28806"/>
                  </a:lnTo>
                  <a:lnTo>
                    <a:pt x="231" y="30124"/>
                  </a:lnTo>
                  <a:lnTo>
                    <a:pt x="462" y="31475"/>
                  </a:lnTo>
                  <a:lnTo>
                    <a:pt x="726" y="32794"/>
                  </a:lnTo>
                  <a:lnTo>
                    <a:pt x="1088" y="34112"/>
                  </a:lnTo>
                  <a:lnTo>
                    <a:pt x="1088" y="34112"/>
                  </a:lnTo>
                  <a:lnTo>
                    <a:pt x="1517" y="35397"/>
                  </a:lnTo>
                  <a:lnTo>
                    <a:pt x="2011" y="36650"/>
                  </a:lnTo>
                  <a:lnTo>
                    <a:pt x="2538" y="37869"/>
                  </a:lnTo>
                  <a:lnTo>
                    <a:pt x="3132" y="39056"/>
                  </a:lnTo>
                  <a:lnTo>
                    <a:pt x="3791" y="40209"/>
                  </a:lnTo>
                  <a:lnTo>
                    <a:pt x="4483" y="41330"/>
                  </a:lnTo>
                  <a:lnTo>
                    <a:pt x="5241" y="42385"/>
                  </a:lnTo>
                  <a:lnTo>
                    <a:pt x="6032" y="43406"/>
                  </a:lnTo>
                  <a:lnTo>
                    <a:pt x="6889" y="44395"/>
                  </a:lnTo>
                  <a:lnTo>
                    <a:pt x="7779" y="45318"/>
                  </a:lnTo>
                  <a:lnTo>
                    <a:pt x="8702" y="46208"/>
                  </a:lnTo>
                  <a:lnTo>
                    <a:pt x="9657" y="47032"/>
                  </a:lnTo>
                  <a:lnTo>
                    <a:pt x="10679" y="47823"/>
                  </a:lnTo>
                  <a:lnTo>
                    <a:pt x="11701" y="48548"/>
                  </a:lnTo>
                  <a:lnTo>
                    <a:pt x="12788" y="49240"/>
                  </a:lnTo>
                  <a:lnTo>
                    <a:pt x="13876" y="49866"/>
                  </a:lnTo>
                  <a:lnTo>
                    <a:pt x="15030" y="50459"/>
                  </a:lnTo>
                  <a:lnTo>
                    <a:pt x="16183" y="50987"/>
                  </a:lnTo>
                  <a:lnTo>
                    <a:pt x="17370" y="51448"/>
                  </a:lnTo>
                  <a:lnTo>
                    <a:pt x="18589" y="51844"/>
                  </a:lnTo>
                  <a:lnTo>
                    <a:pt x="19809" y="52206"/>
                  </a:lnTo>
                  <a:lnTo>
                    <a:pt x="21061" y="52503"/>
                  </a:lnTo>
                  <a:lnTo>
                    <a:pt x="22313" y="52734"/>
                  </a:lnTo>
                  <a:lnTo>
                    <a:pt x="23599" y="52931"/>
                  </a:lnTo>
                  <a:lnTo>
                    <a:pt x="24884" y="53030"/>
                  </a:lnTo>
                  <a:lnTo>
                    <a:pt x="26170" y="53063"/>
                  </a:lnTo>
                  <a:lnTo>
                    <a:pt x="27488" y="53063"/>
                  </a:lnTo>
                  <a:lnTo>
                    <a:pt x="28806" y="52964"/>
                  </a:lnTo>
                  <a:lnTo>
                    <a:pt x="30125" y="52832"/>
                  </a:lnTo>
                  <a:lnTo>
                    <a:pt x="31443" y="52602"/>
                  </a:lnTo>
                  <a:lnTo>
                    <a:pt x="32761" y="52338"/>
                  </a:lnTo>
                  <a:lnTo>
                    <a:pt x="34080" y="51976"/>
                  </a:lnTo>
                  <a:lnTo>
                    <a:pt x="34080" y="51976"/>
                  </a:lnTo>
                  <a:lnTo>
                    <a:pt x="35398" y="51547"/>
                  </a:lnTo>
                  <a:lnTo>
                    <a:pt x="36650" y="51086"/>
                  </a:lnTo>
                  <a:lnTo>
                    <a:pt x="37870" y="50525"/>
                  </a:lnTo>
                  <a:lnTo>
                    <a:pt x="39056" y="49932"/>
                  </a:lnTo>
                  <a:lnTo>
                    <a:pt x="40210" y="49273"/>
                  </a:lnTo>
                  <a:lnTo>
                    <a:pt x="41297" y="48581"/>
                  </a:lnTo>
                  <a:lnTo>
                    <a:pt x="42385" y="47823"/>
                  </a:lnTo>
                  <a:lnTo>
                    <a:pt x="43374" y="47032"/>
                  </a:lnTo>
                  <a:lnTo>
                    <a:pt x="44363" y="46175"/>
                  </a:lnTo>
                  <a:lnTo>
                    <a:pt x="45285" y="45318"/>
                  </a:lnTo>
                  <a:lnTo>
                    <a:pt x="46175" y="44362"/>
                  </a:lnTo>
                  <a:lnTo>
                    <a:pt x="46999" y="43406"/>
                  </a:lnTo>
                  <a:lnTo>
                    <a:pt x="47790" y="42385"/>
                  </a:lnTo>
                  <a:lnTo>
                    <a:pt x="48548" y="41363"/>
                  </a:lnTo>
                  <a:lnTo>
                    <a:pt x="49207" y="40275"/>
                  </a:lnTo>
                  <a:lnTo>
                    <a:pt x="49867" y="39188"/>
                  </a:lnTo>
                  <a:lnTo>
                    <a:pt x="50427" y="38034"/>
                  </a:lnTo>
                  <a:lnTo>
                    <a:pt x="50954" y="36881"/>
                  </a:lnTo>
                  <a:lnTo>
                    <a:pt x="51416" y="35694"/>
                  </a:lnTo>
                  <a:lnTo>
                    <a:pt x="51844" y="34508"/>
                  </a:lnTo>
                  <a:lnTo>
                    <a:pt x="52207" y="33255"/>
                  </a:lnTo>
                  <a:lnTo>
                    <a:pt x="52503" y="32036"/>
                  </a:lnTo>
                  <a:lnTo>
                    <a:pt x="52734" y="30750"/>
                  </a:lnTo>
                  <a:lnTo>
                    <a:pt x="52899" y="29465"/>
                  </a:lnTo>
                  <a:lnTo>
                    <a:pt x="53031" y="28180"/>
                  </a:lnTo>
                  <a:lnTo>
                    <a:pt x="53064" y="26894"/>
                  </a:lnTo>
                  <a:lnTo>
                    <a:pt x="53064" y="25576"/>
                  </a:lnTo>
                  <a:lnTo>
                    <a:pt x="52965" y="24257"/>
                  </a:lnTo>
                  <a:lnTo>
                    <a:pt x="52833" y="22939"/>
                  </a:lnTo>
                  <a:lnTo>
                    <a:pt x="52602" y="21621"/>
                  </a:lnTo>
                  <a:lnTo>
                    <a:pt x="52306" y="20302"/>
                  </a:lnTo>
                  <a:lnTo>
                    <a:pt x="51976" y="18984"/>
                  </a:lnTo>
                  <a:lnTo>
                    <a:pt x="51976" y="18984"/>
                  </a:lnTo>
                  <a:lnTo>
                    <a:pt x="51547" y="17699"/>
                  </a:lnTo>
                  <a:lnTo>
                    <a:pt x="51053" y="16413"/>
                  </a:lnTo>
                  <a:lnTo>
                    <a:pt x="50526" y="15194"/>
                  </a:lnTo>
                  <a:lnTo>
                    <a:pt x="49933" y="14007"/>
                  </a:lnTo>
                  <a:lnTo>
                    <a:pt x="49273" y="12854"/>
                  </a:lnTo>
                  <a:lnTo>
                    <a:pt x="48581" y="11766"/>
                  </a:lnTo>
                  <a:lnTo>
                    <a:pt x="47823" y="10712"/>
                  </a:lnTo>
                  <a:lnTo>
                    <a:pt x="47032" y="9690"/>
                  </a:lnTo>
                  <a:lnTo>
                    <a:pt x="46175" y="8701"/>
                  </a:lnTo>
                  <a:lnTo>
                    <a:pt x="45285" y="7778"/>
                  </a:lnTo>
                  <a:lnTo>
                    <a:pt x="44363" y="6888"/>
                  </a:lnTo>
                  <a:lnTo>
                    <a:pt x="43407" y="6064"/>
                  </a:lnTo>
                  <a:lnTo>
                    <a:pt x="42385" y="5273"/>
                  </a:lnTo>
                  <a:lnTo>
                    <a:pt x="41330" y="4548"/>
                  </a:lnTo>
                  <a:lnTo>
                    <a:pt x="40276" y="3856"/>
                  </a:lnTo>
                  <a:lnTo>
                    <a:pt x="39155" y="3230"/>
                  </a:lnTo>
                  <a:lnTo>
                    <a:pt x="38035" y="2637"/>
                  </a:lnTo>
                  <a:lnTo>
                    <a:pt x="36881" y="2109"/>
                  </a:lnTo>
                  <a:lnTo>
                    <a:pt x="35694" y="1648"/>
                  </a:lnTo>
                  <a:lnTo>
                    <a:pt x="34475" y="1219"/>
                  </a:lnTo>
                  <a:lnTo>
                    <a:pt x="33256" y="890"/>
                  </a:lnTo>
                  <a:lnTo>
                    <a:pt x="32003" y="593"/>
                  </a:lnTo>
                  <a:lnTo>
                    <a:pt x="30751" y="330"/>
                  </a:lnTo>
                  <a:lnTo>
                    <a:pt x="29465" y="165"/>
                  </a:lnTo>
                  <a:lnTo>
                    <a:pt x="28180" y="66"/>
                  </a:lnTo>
                  <a:lnTo>
                    <a:pt x="26862" y="0"/>
                  </a:lnTo>
                  <a:lnTo>
                    <a:pt x="25576" y="33"/>
                  </a:lnTo>
                  <a:lnTo>
                    <a:pt x="24258" y="99"/>
                  </a:lnTo>
                  <a:lnTo>
                    <a:pt x="22940" y="264"/>
                  </a:lnTo>
                  <a:lnTo>
                    <a:pt x="21621" y="461"/>
                  </a:lnTo>
                  <a:lnTo>
                    <a:pt x="20303" y="758"/>
                  </a:lnTo>
                  <a:lnTo>
                    <a:pt x="18985" y="1121"/>
                  </a:lnTo>
                  <a:lnTo>
                    <a:pt x="18985" y="1121"/>
                  </a:lnTo>
                  <a:close/>
                </a:path>
              </a:pathLst>
            </a:custGeom>
            <a:solidFill>
              <a:srgbClr val="75C7D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3" name="Google Shape;333;p7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A5D9E7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4" name="Google Shape;334;p7"/>
            <p:cNvSpPr/>
            <p:nvPr/>
          </p:nvSpPr>
          <p:spPr>
            <a:xfrm>
              <a:off x="5156350" y="238125"/>
              <a:ext cx="1062100" cy="1306825"/>
            </a:xfrm>
            <a:custGeom>
              <a:avLst/>
              <a:gdLst/>
              <a:ahLst/>
              <a:cxnLst/>
              <a:rect l="l" t="t" r="r" b="b"/>
              <a:pathLst>
                <a:path w="42484" h="52273" extrusionOk="0">
                  <a:moveTo>
                    <a:pt x="33947" y="49932"/>
                  </a:moveTo>
                  <a:lnTo>
                    <a:pt x="33947" y="49932"/>
                  </a:lnTo>
                  <a:lnTo>
                    <a:pt x="34409" y="49570"/>
                  </a:lnTo>
                  <a:lnTo>
                    <a:pt x="34903" y="49174"/>
                  </a:lnTo>
                  <a:lnTo>
                    <a:pt x="35892" y="48416"/>
                  </a:lnTo>
                  <a:lnTo>
                    <a:pt x="36353" y="48021"/>
                  </a:lnTo>
                  <a:lnTo>
                    <a:pt x="36683" y="47658"/>
                  </a:lnTo>
                  <a:lnTo>
                    <a:pt x="36815" y="47493"/>
                  </a:lnTo>
                  <a:lnTo>
                    <a:pt x="36913" y="47328"/>
                  </a:lnTo>
                  <a:lnTo>
                    <a:pt x="36979" y="47131"/>
                  </a:lnTo>
                  <a:lnTo>
                    <a:pt x="37012" y="46999"/>
                  </a:lnTo>
                  <a:lnTo>
                    <a:pt x="37012" y="46999"/>
                  </a:lnTo>
                  <a:lnTo>
                    <a:pt x="37012" y="46076"/>
                  </a:lnTo>
                  <a:lnTo>
                    <a:pt x="37045" y="45582"/>
                  </a:lnTo>
                  <a:lnTo>
                    <a:pt x="37144" y="45087"/>
                  </a:lnTo>
                  <a:lnTo>
                    <a:pt x="37276" y="44593"/>
                  </a:lnTo>
                  <a:lnTo>
                    <a:pt x="37375" y="44362"/>
                  </a:lnTo>
                  <a:lnTo>
                    <a:pt x="37474" y="44131"/>
                  </a:lnTo>
                  <a:lnTo>
                    <a:pt x="37639" y="43934"/>
                  </a:lnTo>
                  <a:lnTo>
                    <a:pt x="37803" y="43736"/>
                  </a:lnTo>
                  <a:lnTo>
                    <a:pt x="38001" y="43538"/>
                  </a:lnTo>
                  <a:lnTo>
                    <a:pt x="38199" y="43340"/>
                  </a:lnTo>
                  <a:lnTo>
                    <a:pt x="38199" y="43340"/>
                  </a:lnTo>
                  <a:lnTo>
                    <a:pt x="38693" y="43044"/>
                  </a:lnTo>
                  <a:lnTo>
                    <a:pt x="39188" y="42747"/>
                  </a:lnTo>
                  <a:lnTo>
                    <a:pt x="39649" y="42483"/>
                  </a:lnTo>
                  <a:lnTo>
                    <a:pt x="40077" y="42220"/>
                  </a:lnTo>
                  <a:lnTo>
                    <a:pt x="40440" y="41923"/>
                  </a:lnTo>
                  <a:lnTo>
                    <a:pt x="40572" y="41758"/>
                  </a:lnTo>
                  <a:lnTo>
                    <a:pt x="40704" y="41594"/>
                  </a:lnTo>
                  <a:lnTo>
                    <a:pt x="40836" y="41429"/>
                  </a:lnTo>
                  <a:lnTo>
                    <a:pt x="40901" y="41231"/>
                  </a:lnTo>
                  <a:lnTo>
                    <a:pt x="40934" y="41033"/>
                  </a:lnTo>
                  <a:lnTo>
                    <a:pt x="40967" y="40836"/>
                  </a:lnTo>
                  <a:lnTo>
                    <a:pt x="40967" y="40836"/>
                  </a:lnTo>
                  <a:lnTo>
                    <a:pt x="40967" y="39946"/>
                  </a:lnTo>
                  <a:lnTo>
                    <a:pt x="40967" y="39517"/>
                  </a:lnTo>
                  <a:lnTo>
                    <a:pt x="41000" y="39089"/>
                  </a:lnTo>
                  <a:lnTo>
                    <a:pt x="41033" y="38627"/>
                  </a:lnTo>
                  <a:lnTo>
                    <a:pt x="41132" y="38199"/>
                  </a:lnTo>
                  <a:lnTo>
                    <a:pt x="41297" y="37737"/>
                  </a:lnTo>
                  <a:lnTo>
                    <a:pt x="41495" y="37309"/>
                  </a:lnTo>
                  <a:lnTo>
                    <a:pt x="41495" y="37309"/>
                  </a:lnTo>
                  <a:lnTo>
                    <a:pt x="41725" y="36913"/>
                  </a:lnTo>
                  <a:lnTo>
                    <a:pt x="41923" y="36650"/>
                  </a:lnTo>
                  <a:lnTo>
                    <a:pt x="42220" y="36287"/>
                  </a:lnTo>
                  <a:lnTo>
                    <a:pt x="42352" y="36122"/>
                  </a:lnTo>
                  <a:lnTo>
                    <a:pt x="42418" y="35958"/>
                  </a:lnTo>
                  <a:lnTo>
                    <a:pt x="42483" y="35727"/>
                  </a:lnTo>
                  <a:lnTo>
                    <a:pt x="42483" y="35397"/>
                  </a:lnTo>
                  <a:lnTo>
                    <a:pt x="42483" y="35397"/>
                  </a:lnTo>
                  <a:lnTo>
                    <a:pt x="42483" y="35068"/>
                  </a:lnTo>
                  <a:lnTo>
                    <a:pt x="42418" y="34804"/>
                  </a:lnTo>
                  <a:lnTo>
                    <a:pt x="42352" y="34573"/>
                  </a:lnTo>
                  <a:lnTo>
                    <a:pt x="42253" y="34376"/>
                  </a:lnTo>
                  <a:lnTo>
                    <a:pt x="42121" y="34244"/>
                  </a:lnTo>
                  <a:lnTo>
                    <a:pt x="41989" y="34178"/>
                  </a:lnTo>
                  <a:lnTo>
                    <a:pt x="41791" y="34112"/>
                  </a:lnTo>
                  <a:lnTo>
                    <a:pt x="41561" y="34079"/>
                  </a:lnTo>
                  <a:lnTo>
                    <a:pt x="41561" y="34079"/>
                  </a:lnTo>
                  <a:lnTo>
                    <a:pt x="41330" y="34046"/>
                  </a:lnTo>
                  <a:lnTo>
                    <a:pt x="41132" y="33980"/>
                  </a:lnTo>
                  <a:lnTo>
                    <a:pt x="40967" y="33881"/>
                  </a:lnTo>
                  <a:lnTo>
                    <a:pt x="40836" y="33749"/>
                  </a:lnTo>
                  <a:lnTo>
                    <a:pt x="40671" y="33519"/>
                  </a:lnTo>
                  <a:lnTo>
                    <a:pt x="40638" y="33420"/>
                  </a:lnTo>
                  <a:lnTo>
                    <a:pt x="40638" y="33420"/>
                  </a:lnTo>
                  <a:lnTo>
                    <a:pt x="40473" y="33123"/>
                  </a:lnTo>
                  <a:lnTo>
                    <a:pt x="40341" y="32893"/>
                  </a:lnTo>
                  <a:lnTo>
                    <a:pt x="40176" y="32728"/>
                  </a:lnTo>
                  <a:lnTo>
                    <a:pt x="39979" y="32596"/>
                  </a:lnTo>
                  <a:lnTo>
                    <a:pt x="39814" y="32497"/>
                  </a:lnTo>
                  <a:lnTo>
                    <a:pt x="39649" y="32398"/>
                  </a:lnTo>
                  <a:lnTo>
                    <a:pt x="39254" y="32332"/>
                  </a:lnTo>
                  <a:lnTo>
                    <a:pt x="38825" y="32266"/>
                  </a:lnTo>
                  <a:lnTo>
                    <a:pt x="38397" y="32200"/>
                  </a:lnTo>
                  <a:lnTo>
                    <a:pt x="38166" y="32102"/>
                  </a:lnTo>
                  <a:lnTo>
                    <a:pt x="37935" y="32003"/>
                  </a:lnTo>
                  <a:lnTo>
                    <a:pt x="37704" y="31871"/>
                  </a:lnTo>
                  <a:lnTo>
                    <a:pt x="37474" y="31706"/>
                  </a:lnTo>
                  <a:lnTo>
                    <a:pt x="37474" y="31706"/>
                  </a:lnTo>
                  <a:lnTo>
                    <a:pt x="37243" y="31475"/>
                  </a:lnTo>
                  <a:lnTo>
                    <a:pt x="37012" y="31245"/>
                  </a:lnTo>
                  <a:lnTo>
                    <a:pt x="36551" y="30717"/>
                  </a:lnTo>
                  <a:lnTo>
                    <a:pt x="36090" y="30157"/>
                  </a:lnTo>
                  <a:lnTo>
                    <a:pt x="35661" y="29630"/>
                  </a:lnTo>
                  <a:lnTo>
                    <a:pt x="35167" y="29135"/>
                  </a:lnTo>
                  <a:lnTo>
                    <a:pt x="34936" y="28905"/>
                  </a:lnTo>
                  <a:lnTo>
                    <a:pt x="34672" y="28740"/>
                  </a:lnTo>
                  <a:lnTo>
                    <a:pt x="34376" y="28575"/>
                  </a:lnTo>
                  <a:lnTo>
                    <a:pt x="34112" y="28443"/>
                  </a:lnTo>
                  <a:lnTo>
                    <a:pt x="33815" y="28377"/>
                  </a:lnTo>
                  <a:lnTo>
                    <a:pt x="33486" y="28344"/>
                  </a:lnTo>
                  <a:lnTo>
                    <a:pt x="33486" y="28344"/>
                  </a:lnTo>
                  <a:lnTo>
                    <a:pt x="32464" y="28377"/>
                  </a:lnTo>
                  <a:lnTo>
                    <a:pt x="31871" y="28344"/>
                  </a:lnTo>
                  <a:lnTo>
                    <a:pt x="31673" y="28311"/>
                  </a:lnTo>
                  <a:lnTo>
                    <a:pt x="31508" y="28245"/>
                  </a:lnTo>
                  <a:lnTo>
                    <a:pt x="31311" y="28147"/>
                  </a:lnTo>
                  <a:lnTo>
                    <a:pt x="31113" y="28015"/>
                  </a:lnTo>
                  <a:lnTo>
                    <a:pt x="31113" y="28015"/>
                  </a:lnTo>
                  <a:lnTo>
                    <a:pt x="30915" y="27850"/>
                  </a:lnTo>
                  <a:lnTo>
                    <a:pt x="30750" y="27685"/>
                  </a:lnTo>
                  <a:lnTo>
                    <a:pt x="30487" y="27356"/>
                  </a:lnTo>
                  <a:lnTo>
                    <a:pt x="30223" y="27026"/>
                  </a:lnTo>
                  <a:lnTo>
                    <a:pt x="29959" y="26630"/>
                  </a:lnTo>
                  <a:lnTo>
                    <a:pt x="29959" y="26630"/>
                  </a:lnTo>
                  <a:lnTo>
                    <a:pt x="29794" y="26466"/>
                  </a:lnTo>
                  <a:lnTo>
                    <a:pt x="29663" y="26334"/>
                  </a:lnTo>
                  <a:lnTo>
                    <a:pt x="29498" y="26235"/>
                  </a:lnTo>
                  <a:lnTo>
                    <a:pt x="29333" y="26169"/>
                  </a:lnTo>
                  <a:lnTo>
                    <a:pt x="29102" y="26136"/>
                  </a:lnTo>
                  <a:lnTo>
                    <a:pt x="28872" y="26103"/>
                  </a:lnTo>
                  <a:lnTo>
                    <a:pt x="28179" y="26103"/>
                  </a:lnTo>
                  <a:lnTo>
                    <a:pt x="28179" y="26103"/>
                  </a:lnTo>
                  <a:lnTo>
                    <a:pt x="28015" y="26103"/>
                  </a:lnTo>
                  <a:lnTo>
                    <a:pt x="27817" y="26070"/>
                  </a:lnTo>
                  <a:lnTo>
                    <a:pt x="27685" y="26004"/>
                  </a:lnTo>
                  <a:lnTo>
                    <a:pt x="27553" y="25971"/>
                  </a:lnTo>
                  <a:lnTo>
                    <a:pt x="27323" y="25806"/>
                  </a:lnTo>
                  <a:lnTo>
                    <a:pt x="27125" y="25642"/>
                  </a:lnTo>
                  <a:lnTo>
                    <a:pt x="26960" y="25444"/>
                  </a:lnTo>
                  <a:lnTo>
                    <a:pt x="26795" y="25312"/>
                  </a:lnTo>
                  <a:lnTo>
                    <a:pt x="26597" y="25180"/>
                  </a:lnTo>
                  <a:lnTo>
                    <a:pt x="26499" y="25147"/>
                  </a:lnTo>
                  <a:lnTo>
                    <a:pt x="26367" y="25147"/>
                  </a:lnTo>
                  <a:lnTo>
                    <a:pt x="26367" y="25147"/>
                  </a:lnTo>
                  <a:lnTo>
                    <a:pt x="24686" y="25147"/>
                  </a:lnTo>
                  <a:lnTo>
                    <a:pt x="24686" y="25147"/>
                  </a:lnTo>
                  <a:lnTo>
                    <a:pt x="24389" y="25147"/>
                  </a:lnTo>
                  <a:lnTo>
                    <a:pt x="24126" y="25180"/>
                  </a:lnTo>
                  <a:lnTo>
                    <a:pt x="23928" y="25279"/>
                  </a:lnTo>
                  <a:lnTo>
                    <a:pt x="23730" y="25378"/>
                  </a:lnTo>
                  <a:lnTo>
                    <a:pt x="23532" y="25510"/>
                  </a:lnTo>
                  <a:lnTo>
                    <a:pt x="23335" y="25675"/>
                  </a:lnTo>
                  <a:lnTo>
                    <a:pt x="22873" y="26202"/>
                  </a:lnTo>
                  <a:lnTo>
                    <a:pt x="22873" y="26202"/>
                  </a:lnTo>
                  <a:lnTo>
                    <a:pt x="22577" y="26466"/>
                  </a:lnTo>
                  <a:lnTo>
                    <a:pt x="22313" y="26729"/>
                  </a:lnTo>
                  <a:lnTo>
                    <a:pt x="22049" y="26894"/>
                  </a:lnTo>
                  <a:lnTo>
                    <a:pt x="21786" y="27059"/>
                  </a:lnTo>
                  <a:lnTo>
                    <a:pt x="21522" y="27158"/>
                  </a:lnTo>
                  <a:lnTo>
                    <a:pt x="21291" y="27224"/>
                  </a:lnTo>
                  <a:lnTo>
                    <a:pt x="21028" y="27224"/>
                  </a:lnTo>
                  <a:lnTo>
                    <a:pt x="20797" y="27191"/>
                  </a:lnTo>
                  <a:lnTo>
                    <a:pt x="20797" y="27191"/>
                  </a:lnTo>
                  <a:lnTo>
                    <a:pt x="20566" y="27125"/>
                  </a:lnTo>
                  <a:lnTo>
                    <a:pt x="20335" y="27026"/>
                  </a:lnTo>
                  <a:lnTo>
                    <a:pt x="20138" y="26894"/>
                  </a:lnTo>
                  <a:lnTo>
                    <a:pt x="20006" y="26762"/>
                  </a:lnTo>
                  <a:lnTo>
                    <a:pt x="19874" y="26597"/>
                  </a:lnTo>
                  <a:lnTo>
                    <a:pt x="19775" y="26433"/>
                  </a:lnTo>
                  <a:lnTo>
                    <a:pt x="19709" y="26235"/>
                  </a:lnTo>
                  <a:lnTo>
                    <a:pt x="19676" y="26037"/>
                  </a:lnTo>
                  <a:lnTo>
                    <a:pt x="19676" y="26037"/>
                  </a:lnTo>
                  <a:lnTo>
                    <a:pt x="19676" y="24554"/>
                  </a:lnTo>
                  <a:lnTo>
                    <a:pt x="19676" y="24554"/>
                  </a:lnTo>
                  <a:lnTo>
                    <a:pt x="19676" y="24224"/>
                  </a:lnTo>
                  <a:lnTo>
                    <a:pt x="19643" y="23961"/>
                  </a:lnTo>
                  <a:lnTo>
                    <a:pt x="19577" y="23763"/>
                  </a:lnTo>
                  <a:lnTo>
                    <a:pt x="19511" y="23598"/>
                  </a:lnTo>
                  <a:lnTo>
                    <a:pt x="19413" y="23466"/>
                  </a:lnTo>
                  <a:lnTo>
                    <a:pt x="19281" y="23335"/>
                  </a:lnTo>
                  <a:lnTo>
                    <a:pt x="18918" y="23137"/>
                  </a:lnTo>
                  <a:lnTo>
                    <a:pt x="18918" y="23137"/>
                  </a:lnTo>
                  <a:lnTo>
                    <a:pt x="18720" y="23005"/>
                  </a:lnTo>
                  <a:lnTo>
                    <a:pt x="18556" y="22906"/>
                  </a:lnTo>
                  <a:lnTo>
                    <a:pt x="18391" y="22741"/>
                  </a:lnTo>
                  <a:lnTo>
                    <a:pt x="18292" y="22577"/>
                  </a:lnTo>
                  <a:lnTo>
                    <a:pt x="18259" y="22412"/>
                  </a:lnTo>
                  <a:lnTo>
                    <a:pt x="18259" y="22214"/>
                  </a:lnTo>
                  <a:lnTo>
                    <a:pt x="18358" y="22016"/>
                  </a:lnTo>
                  <a:lnTo>
                    <a:pt x="18556" y="21786"/>
                  </a:lnTo>
                  <a:lnTo>
                    <a:pt x="18556" y="21786"/>
                  </a:lnTo>
                  <a:lnTo>
                    <a:pt x="18984" y="21291"/>
                  </a:lnTo>
                  <a:lnTo>
                    <a:pt x="19149" y="21060"/>
                  </a:lnTo>
                  <a:lnTo>
                    <a:pt x="19248" y="20863"/>
                  </a:lnTo>
                  <a:lnTo>
                    <a:pt x="19347" y="20665"/>
                  </a:lnTo>
                  <a:lnTo>
                    <a:pt x="19380" y="20533"/>
                  </a:lnTo>
                  <a:lnTo>
                    <a:pt x="19347" y="20500"/>
                  </a:lnTo>
                  <a:lnTo>
                    <a:pt x="19314" y="20434"/>
                  </a:lnTo>
                  <a:lnTo>
                    <a:pt x="19281" y="20434"/>
                  </a:lnTo>
                  <a:lnTo>
                    <a:pt x="19215" y="20434"/>
                  </a:lnTo>
                  <a:lnTo>
                    <a:pt x="19215" y="20434"/>
                  </a:lnTo>
                  <a:lnTo>
                    <a:pt x="17336" y="20434"/>
                  </a:lnTo>
                  <a:lnTo>
                    <a:pt x="17336" y="20434"/>
                  </a:lnTo>
                  <a:lnTo>
                    <a:pt x="16776" y="20434"/>
                  </a:lnTo>
                  <a:lnTo>
                    <a:pt x="16545" y="20467"/>
                  </a:lnTo>
                  <a:lnTo>
                    <a:pt x="16347" y="20500"/>
                  </a:lnTo>
                  <a:lnTo>
                    <a:pt x="16183" y="20566"/>
                  </a:lnTo>
                  <a:lnTo>
                    <a:pt x="16018" y="20632"/>
                  </a:lnTo>
                  <a:lnTo>
                    <a:pt x="15853" y="20731"/>
                  </a:lnTo>
                  <a:lnTo>
                    <a:pt x="15721" y="20863"/>
                  </a:lnTo>
                  <a:lnTo>
                    <a:pt x="15721" y="20863"/>
                  </a:lnTo>
                  <a:lnTo>
                    <a:pt x="15425" y="21192"/>
                  </a:lnTo>
                  <a:lnTo>
                    <a:pt x="15161" y="21522"/>
                  </a:lnTo>
                  <a:lnTo>
                    <a:pt x="15029" y="21654"/>
                  </a:lnTo>
                  <a:lnTo>
                    <a:pt x="14897" y="21753"/>
                  </a:lnTo>
                  <a:lnTo>
                    <a:pt x="14798" y="21819"/>
                  </a:lnTo>
                  <a:lnTo>
                    <a:pt x="14700" y="21819"/>
                  </a:lnTo>
                  <a:lnTo>
                    <a:pt x="14700" y="21819"/>
                  </a:lnTo>
                  <a:lnTo>
                    <a:pt x="14601" y="21753"/>
                  </a:lnTo>
                  <a:lnTo>
                    <a:pt x="14502" y="21687"/>
                  </a:lnTo>
                  <a:lnTo>
                    <a:pt x="14436" y="21588"/>
                  </a:lnTo>
                  <a:lnTo>
                    <a:pt x="14337" y="21456"/>
                  </a:lnTo>
                  <a:lnTo>
                    <a:pt x="14271" y="21192"/>
                  </a:lnTo>
                  <a:lnTo>
                    <a:pt x="14271" y="21093"/>
                  </a:lnTo>
                  <a:lnTo>
                    <a:pt x="14271" y="20962"/>
                  </a:lnTo>
                  <a:lnTo>
                    <a:pt x="14271" y="20962"/>
                  </a:lnTo>
                  <a:lnTo>
                    <a:pt x="14469" y="20434"/>
                  </a:lnTo>
                  <a:lnTo>
                    <a:pt x="14634" y="19940"/>
                  </a:lnTo>
                  <a:lnTo>
                    <a:pt x="14831" y="19413"/>
                  </a:lnTo>
                  <a:lnTo>
                    <a:pt x="15095" y="18852"/>
                  </a:lnTo>
                  <a:lnTo>
                    <a:pt x="15392" y="18292"/>
                  </a:lnTo>
                  <a:lnTo>
                    <a:pt x="15523" y="18028"/>
                  </a:lnTo>
                  <a:lnTo>
                    <a:pt x="15688" y="17831"/>
                  </a:lnTo>
                  <a:lnTo>
                    <a:pt x="15853" y="17633"/>
                  </a:lnTo>
                  <a:lnTo>
                    <a:pt x="16051" y="17468"/>
                  </a:lnTo>
                  <a:lnTo>
                    <a:pt x="16051" y="17468"/>
                  </a:lnTo>
                  <a:lnTo>
                    <a:pt x="16216" y="17336"/>
                  </a:lnTo>
                  <a:lnTo>
                    <a:pt x="16380" y="17237"/>
                  </a:lnTo>
                  <a:lnTo>
                    <a:pt x="16743" y="17105"/>
                  </a:lnTo>
                  <a:lnTo>
                    <a:pt x="17073" y="17040"/>
                  </a:lnTo>
                  <a:lnTo>
                    <a:pt x="17402" y="17040"/>
                  </a:lnTo>
                  <a:lnTo>
                    <a:pt x="17666" y="17105"/>
                  </a:lnTo>
                  <a:lnTo>
                    <a:pt x="17929" y="17204"/>
                  </a:lnTo>
                  <a:lnTo>
                    <a:pt x="18160" y="17336"/>
                  </a:lnTo>
                  <a:lnTo>
                    <a:pt x="18325" y="17468"/>
                  </a:lnTo>
                  <a:lnTo>
                    <a:pt x="18325" y="17468"/>
                  </a:lnTo>
                  <a:lnTo>
                    <a:pt x="18457" y="17666"/>
                  </a:lnTo>
                  <a:lnTo>
                    <a:pt x="18589" y="17896"/>
                  </a:lnTo>
                  <a:lnTo>
                    <a:pt x="18720" y="18193"/>
                  </a:lnTo>
                  <a:lnTo>
                    <a:pt x="18885" y="18457"/>
                  </a:lnTo>
                  <a:lnTo>
                    <a:pt x="18951" y="18589"/>
                  </a:lnTo>
                  <a:lnTo>
                    <a:pt x="19083" y="18720"/>
                  </a:lnTo>
                  <a:lnTo>
                    <a:pt x="19182" y="18819"/>
                  </a:lnTo>
                  <a:lnTo>
                    <a:pt x="19314" y="18885"/>
                  </a:lnTo>
                  <a:lnTo>
                    <a:pt x="19478" y="18951"/>
                  </a:lnTo>
                  <a:lnTo>
                    <a:pt x="19676" y="18951"/>
                  </a:lnTo>
                  <a:lnTo>
                    <a:pt x="19874" y="18951"/>
                  </a:lnTo>
                  <a:lnTo>
                    <a:pt x="20105" y="18885"/>
                  </a:lnTo>
                  <a:lnTo>
                    <a:pt x="20105" y="18885"/>
                  </a:lnTo>
                  <a:lnTo>
                    <a:pt x="20335" y="18786"/>
                  </a:lnTo>
                  <a:lnTo>
                    <a:pt x="20566" y="18622"/>
                  </a:lnTo>
                  <a:lnTo>
                    <a:pt x="20764" y="18424"/>
                  </a:lnTo>
                  <a:lnTo>
                    <a:pt x="20962" y="18193"/>
                  </a:lnTo>
                  <a:lnTo>
                    <a:pt x="21126" y="17896"/>
                  </a:lnTo>
                  <a:lnTo>
                    <a:pt x="21291" y="17600"/>
                  </a:lnTo>
                  <a:lnTo>
                    <a:pt x="21588" y="16941"/>
                  </a:lnTo>
                  <a:lnTo>
                    <a:pt x="21851" y="16281"/>
                  </a:lnTo>
                  <a:lnTo>
                    <a:pt x="22148" y="15655"/>
                  </a:lnTo>
                  <a:lnTo>
                    <a:pt x="22412" y="15128"/>
                  </a:lnTo>
                  <a:lnTo>
                    <a:pt x="22577" y="14897"/>
                  </a:lnTo>
                  <a:lnTo>
                    <a:pt x="22741" y="14732"/>
                  </a:lnTo>
                  <a:lnTo>
                    <a:pt x="22741" y="14732"/>
                  </a:lnTo>
                  <a:lnTo>
                    <a:pt x="22906" y="14568"/>
                  </a:lnTo>
                  <a:lnTo>
                    <a:pt x="23137" y="14469"/>
                  </a:lnTo>
                  <a:lnTo>
                    <a:pt x="23401" y="14370"/>
                  </a:lnTo>
                  <a:lnTo>
                    <a:pt x="23664" y="14304"/>
                  </a:lnTo>
                  <a:lnTo>
                    <a:pt x="24257" y="14139"/>
                  </a:lnTo>
                  <a:lnTo>
                    <a:pt x="24950" y="13974"/>
                  </a:lnTo>
                  <a:lnTo>
                    <a:pt x="25312" y="13876"/>
                  </a:lnTo>
                  <a:lnTo>
                    <a:pt x="25642" y="13744"/>
                  </a:lnTo>
                  <a:lnTo>
                    <a:pt x="26004" y="13579"/>
                  </a:lnTo>
                  <a:lnTo>
                    <a:pt x="26367" y="13381"/>
                  </a:lnTo>
                  <a:lnTo>
                    <a:pt x="26729" y="13150"/>
                  </a:lnTo>
                  <a:lnTo>
                    <a:pt x="27059" y="12887"/>
                  </a:lnTo>
                  <a:lnTo>
                    <a:pt x="27388" y="12557"/>
                  </a:lnTo>
                  <a:lnTo>
                    <a:pt x="27685" y="12162"/>
                  </a:lnTo>
                  <a:lnTo>
                    <a:pt x="27685" y="12162"/>
                  </a:lnTo>
                  <a:lnTo>
                    <a:pt x="28245" y="11338"/>
                  </a:lnTo>
                  <a:lnTo>
                    <a:pt x="28740" y="10580"/>
                  </a:lnTo>
                  <a:lnTo>
                    <a:pt x="29168" y="9888"/>
                  </a:lnTo>
                  <a:lnTo>
                    <a:pt x="29597" y="9294"/>
                  </a:lnTo>
                  <a:lnTo>
                    <a:pt x="29992" y="8800"/>
                  </a:lnTo>
                  <a:lnTo>
                    <a:pt x="30157" y="8602"/>
                  </a:lnTo>
                  <a:lnTo>
                    <a:pt x="30355" y="8437"/>
                  </a:lnTo>
                  <a:lnTo>
                    <a:pt x="30520" y="8306"/>
                  </a:lnTo>
                  <a:lnTo>
                    <a:pt x="30717" y="8207"/>
                  </a:lnTo>
                  <a:lnTo>
                    <a:pt x="30882" y="8141"/>
                  </a:lnTo>
                  <a:lnTo>
                    <a:pt x="31080" y="8108"/>
                  </a:lnTo>
                  <a:lnTo>
                    <a:pt x="31080" y="8108"/>
                  </a:lnTo>
                  <a:lnTo>
                    <a:pt x="33815" y="8108"/>
                  </a:lnTo>
                  <a:lnTo>
                    <a:pt x="33815" y="8108"/>
                  </a:lnTo>
                  <a:lnTo>
                    <a:pt x="34376" y="8108"/>
                  </a:lnTo>
                  <a:lnTo>
                    <a:pt x="34837" y="8009"/>
                  </a:lnTo>
                  <a:lnTo>
                    <a:pt x="35035" y="7976"/>
                  </a:lnTo>
                  <a:lnTo>
                    <a:pt x="35200" y="7910"/>
                  </a:lnTo>
                  <a:lnTo>
                    <a:pt x="35364" y="7811"/>
                  </a:lnTo>
                  <a:lnTo>
                    <a:pt x="35496" y="7712"/>
                  </a:lnTo>
                  <a:lnTo>
                    <a:pt x="35595" y="7580"/>
                  </a:lnTo>
                  <a:lnTo>
                    <a:pt x="35694" y="7449"/>
                  </a:lnTo>
                  <a:lnTo>
                    <a:pt x="35793" y="7317"/>
                  </a:lnTo>
                  <a:lnTo>
                    <a:pt x="35859" y="7119"/>
                  </a:lnTo>
                  <a:lnTo>
                    <a:pt x="35925" y="6691"/>
                  </a:lnTo>
                  <a:lnTo>
                    <a:pt x="35958" y="6196"/>
                  </a:lnTo>
                  <a:lnTo>
                    <a:pt x="35958" y="6196"/>
                  </a:lnTo>
                  <a:lnTo>
                    <a:pt x="35991" y="5933"/>
                  </a:lnTo>
                  <a:lnTo>
                    <a:pt x="36057" y="5702"/>
                  </a:lnTo>
                  <a:lnTo>
                    <a:pt x="36155" y="5537"/>
                  </a:lnTo>
                  <a:lnTo>
                    <a:pt x="36254" y="5372"/>
                  </a:lnTo>
                  <a:lnTo>
                    <a:pt x="36419" y="5273"/>
                  </a:lnTo>
                  <a:lnTo>
                    <a:pt x="36584" y="5174"/>
                  </a:lnTo>
                  <a:lnTo>
                    <a:pt x="36913" y="5043"/>
                  </a:lnTo>
                  <a:lnTo>
                    <a:pt x="36913" y="5043"/>
                  </a:lnTo>
                  <a:lnTo>
                    <a:pt x="36188" y="4515"/>
                  </a:lnTo>
                  <a:lnTo>
                    <a:pt x="35430" y="4021"/>
                  </a:lnTo>
                  <a:lnTo>
                    <a:pt x="34639" y="3560"/>
                  </a:lnTo>
                  <a:lnTo>
                    <a:pt x="33848" y="3131"/>
                  </a:lnTo>
                  <a:lnTo>
                    <a:pt x="33848" y="3131"/>
                  </a:lnTo>
                  <a:lnTo>
                    <a:pt x="33651" y="3197"/>
                  </a:lnTo>
                  <a:lnTo>
                    <a:pt x="33420" y="3329"/>
                  </a:lnTo>
                  <a:lnTo>
                    <a:pt x="33222" y="3494"/>
                  </a:lnTo>
                  <a:lnTo>
                    <a:pt x="32991" y="3724"/>
                  </a:lnTo>
                  <a:lnTo>
                    <a:pt x="32991" y="3724"/>
                  </a:lnTo>
                  <a:lnTo>
                    <a:pt x="32728" y="4021"/>
                  </a:lnTo>
                  <a:lnTo>
                    <a:pt x="32464" y="4285"/>
                  </a:lnTo>
                  <a:lnTo>
                    <a:pt x="32200" y="4482"/>
                  </a:lnTo>
                  <a:lnTo>
                    <a:pt x="31937" y="4680"/>
                  </a:lnTo>
                  <a:lnTo>
                    <a:pt x="31706" y="4779"/>
                  </a:lnTo>
                  <a:lnTo>
                    <a:pt x="31442" y="4845"/>
                  </a:lnTo>
                  <a:lnTo>
                    <a:pt x="31212" y="4845"/>
                  </a:lnTo>
                  <a:lnTo>
                    <a:pt x="30981" y="4779"/>
                  </a:lnTo>
                  <a:lnTo>
                    <a:pt x="30981" y="4779"/>
                  </a:lnTo>
                  <a:lnTo>
                    <a:pt x="30651" y="4614"/>
                  </a:lnTo>
                  <a:lnTo>
                    <a:pt x="30355" y="4449"/>
                  </a:lnTo>
                  <a:lnTo>
                    <a:pt x="30223" y="4383"/>
                  </a:lnTo>
                  <a:lnTo>
                    <a:pt x="30091" y="4318"/>
                  </a:lnTo>
                  <a:lnTo>
                    <a:pt x="29893" y="4285"/>
                  </a:lnTo>
                  <a:lnTo>
                    <a:pt x="29663" y="4285"/>
                  </a:lnTo>
                  <a:lnTo>
                    <a:pt x="29663" y="4285"/>
                  </a:lnTo>
                  <a:lnTo>
                    <a:pt x="29432" y="4285"/>
                  </a:lnTo>
                  <a:lnTo>
                    <a:pt x="29201" y="4351"/>
                  </a:lnTo>
                  <a:lnTo>
                    <a:pt x="29003" y="4416"/>
                  </a:lnTo>
                  <a:lnTo>
                    <a:pt x="28806" y="4515"/>
                  </a:lnTo>
                  <a:lnTo>
                    <a:pt x="28641" y="4647"/>
                  </a:lnTo>
                  <a:lnTo>
                    <a:pt x="28509" y="4812"/>
                  </a:lnTo>
                  <a:lnTo>
                    <a:pt x="28377" y="4977"/>
                  </a:lnTo>
                  <a:lnTo>
                    <a:pt x="28278" y="5142"/>
                  </a:lnTo>
                  <a:lnTo>
                    <a:pt x="28278" y="5142"/>
                  </a:lnTo>
                  <a:lnTo>
                    <a:pt x="28048" y="5537"/>
                  </a:lnTo>
                  <a:lnTo>
                    <a:pt x="27883" y="5768"/>
                  </a:lnTo>
                  <a:lnTo>
                    <a:pt x="27718" y="5965"/>
                  </a:lnTo>
                  <a:lnTo>
                    <a:pt x="27553" y="6130"/>
                  </a:lnTo>
                  <a:lnTo>
                    <a:pt x="27356" y="6295"/>
                  </a:lnTo>
                  <a:lnTo>
                    <a:pt x="27158" y="6394"/>
                  </a:lnTo>
                  <a:lnTo>
                    <a:pt x="26960" y="6427"/>
                  </a:lnTo>
                  <a:lnTo>
                    <a:pt x="26960" y="6427"/>
                  </a:lnTo>
                  <a:lnTo>
                    <a:pt x="26795" y="6427"/>
                  </a:lnTo>
                  <a:lnTo>
                    <a:pt x="26630" y="6394"/>
                  </a:lnTo>
                  <a:lnTo>
                    <a:pt x="26532" y="6328"/>
                  </a:lnTo>
                  <a:lnTo>
                    <a:pt x="26433" y="6295"/>
                  </a:lnTo>
                  <a:lnTo>
                    <a:pt x="26367" y="6196"/>
                  </a:lnTo>
                  <a:lnTo>
                    <a:pt x="26334" y="6130"/>
                  </a:lnTo>
                  <a:lnTo>
                    <a:pt x="26301" y="5965"/>
                  </a:lnTo>
                  <a:lnTo>
                    <a:pt x="26301" y="5965"/>
                  </a:lnTo>
                  <a:lnTo>
                    <a:pt x="26301" y="4812"/>
                  </a:lnTo>
                  <a:lnTo>
                    <a:pt x="26301" y="4812"/>
                  </a:lnTo>
                  <a:lnTo>
                    <a:pt x="26268" y="4614"/>
                  </a:lnTo>
                  <a:lnTo>
                    <a:pt x="26235" y="4416"/>
                  </a:lnTo>
                  <a:lnTo>
                    <a:pt x="26169" y="4252"/>
                  </a:lnTo>
                  <a:lnTo>
                    <a:pt x="26070" y="4087"/>
                  </a:lnTo>
                  <a:lnTo>
                    <a:pt x="25938" y="3922"/>
                  </a:lnTo>
                  <a:lnTo>
                    <a:pt x="25741" y="3823"/>
                  </a:lnTo>
                  <a:lnTo>
                    <a:pt x="25477" y="3757"/>
                  </a:lnTo>
                  <a:lnTo>
                    <a:pt x="25147" y="3724"/>
                  </a:lnTo>
                  <a:lnTo>
                    <a:pt x="25147" y="3724"/>
                  </a:lnTo>
                  <a:lnTo>
                    <a:pt x="24785" y="3724"/>
                  </a:lnTo>
                  <a:lnTo>
                    <a:pt x="24455" y="3691"/>
                  </a:lnTo>
                  <a:lnTo>
                    <a:pt x="24192" y="3625"/>
                  </a:lnTo>
                  <a:lnTo>
                    <a:pt x="23961" y="3527"/>
                  </a:lnTo>
                  <a:lnTo>
                    <a:pt x="23829" y="3428"/>
                  </a:lnTo>
                  <a:lnTo>
                    <a:pt x="23796" y="3329"/>
                  </a:lnTo>
                  <a:lnTo>
                    <a:pt x="23763" y="3263"/>
                  </a:lnTo>
                  <a:lnTo>
                    <a:pt x="23763" y="3164"/>
                  </a:lnTo>
                  <a:lnTo>
                    <a:pt x="23796" y="3065"/>
                  </a:lnTo>
                  <a:lnTo>
                    <a:pt x="23895" y="2834"/>
                  </a:lnTo>
                  <a:lnTo>
                    <a:pt x="23895" y="2834"/>
                  </a:lnTo>
                  <a:lnTo>
                    <a:pt x="24060" y="2604"/>
                  </a:lnTo>
                  <a:lnTo>
                    <a:pt x="24257" y="2274"/>
                  </a:lnTo>
                  <a:lnTo>
                    <a:pt x="24455" y="1945"/>
                  </a:lnTo>
                  <a:lnTo>
                    <a:pt x="24686" y="1582"/>
                  </a:lnTo>
                  <a:lnTo>
                    <a:pt x="24950" y="1219"/>
                  </a:lnTo>
                  <a:lnTo>
                    <a:pt x="25279" y="890"/>
                  </a:lnTo>
                  <a:lnTo>
                    <a:pt x="25444" y="758"/>
                  </a:lnTo>
                  <a:lnTo>
                    <a:pt x="25642" y="626"/>
                  </a:lnTo>
                  <a:lnTo>
                    <a:pt x="25839" y="527"/>
                  </a:lnTo>
                  <a:lnTo>
                    <a:pt x="26037" y="428"/>
                  </a:lnTo>
                  <a:lnTo>
                    <a:pt x="26037" y="428"/>
                  </a:lnTo>
                  <a:lnTo>
                    <a:pt x="25312" y="297"/>
                  </a:lnTo>
                  <a:lnTo>
                    <a:pt x="24554" y="198"/>
                  </a:lnTo>
                  <a:lnTo>
                    <a:pt x="23796" y="132"/>
                  </a:lnTo>
                  <a:lnTo>
                    <a:pt x="23038" y="66"/>
                  </a:lnTo>
                  <a:lnTo>
                    <a:pt x="22280" y="33"/>
                  </a:lnTo>
                  <a:lnTo>
                    <a:pt x="21522" y="0"/>
                  </a:lnTo>
                  <a:lnTo>
                    <a:pt x="20764" y="0"/>
                  </a:lnTo>
                  <a:lnTo>
                    <a:pt x="20006" y="33"/>
                  </a:lnTo>
                  <a:lnTo>
                    <a:pt x="19215" y="99"/>
                  </a:lnTo>
                  <a:lnTo>
                    <a:pt x="18457" y="165"/>
                  </a:lnTo>
                  <a:lnTo>
                    <a:pt x="17699" y="264"/>
                  </a:lnTo>
                  <a:lnTo>
                    <a:pt x="16908" y="396"/>
                  </a:lnTo>
                  <a:lnTo>
                    <a:pt x="16150" y="527"/>
                  </a:lnTo>
                  <a:lnTo>
                    <a:pt x="15359" y="692"/>
                  </a:lnTo>
                  <a:lnTo>
                    <a:pt x="14601" y="890"/>
                  </a:lnTo>
                  <a:lnTo>
                    <a:pt x="13843" y="1121"/>
                  </a:lnTo>
                  <a:lnTo>
                    <a:pt x="13843" y="1121"/>
                  </a:lnTo>
                  <a:lnTo>
                    <a:pt x="12755" y="1450"/>
                  </a:lnTo>
                  <a:lnTo>
                    <a:pt x="11700" y="1846"/>
                  </a:lnTo>
                  <a:lnTo>
                    <a:pt x="10712" y="2274"/>
                  </a:lnTo>
                  <a:lnTo>
                    <a:pt x="9690" y="2736"/>
                  </a:lnTo>
                  <a:lnTo>
                    <a:pt x="8734" y="3230"/>
                  </a:lnTo>
                  <a:lnTo>
                    <a:pt x="7778" y="3757"/>
                  </a:lnTo>
                  <a:lnTo>
                    <a:pt x="6888" y="4318"/>
                  </a:lnTo>
                  <a:lnTo>
                    <a:pt x="5998" y="4911"/>
                  </a:lnTo>
                  <a:lnTo>
                    <a:pt x="5142" y="5570"/>
                  </a:lnTo>
                  <a:lnTo>
                    <a:pt x="4318" y="6229"/>
                  </a:lnTo>
                  <a:lnTo>
                    <a:pt x="3527" y="6921"/>
                  </a:lnTo>
                  <a:lnTo>
                    <a:pt x="2769" y="7646"/>
                  </a:lnTo>
                  <a:lnTo>
                    <a:pt x="2011" y="8404"/>
                  </a:lnTo>
                  <a:lnTo>
                    <a:pt x="1318" y="9195"/>
                  </a:lnTo>
                  <a:lnTo>
                    <a:pt x="659" y="9986"/>
                  </a:lnTo>
                  <a:lnTo>
                    <a:pt x="0" y="10843"/>
                  </a:lnTo>
                  <a:lnTo>
                    <a:pt x="0" y="10843"/>
                  </a:lnTo>
                  <a:lnTo>
                    <a:pt x="692" y="11997"/>
                  </a:lnTo>
                  <a:lnTo>
                    <a:pt x="1285" y="12986"/>
                  </a:lnTo>
                  <a:lnTo>
                    <a:pt x="1780" y="13678"/>
                  </a:lnTo>
                  <a:lnTo>
                    <a:pt x="1978" y="13908"/>
                  </a:lnTo>
                  <a:lnTo>
                    <a:pt x="2142" y="14073"/>
                  </a:lnTo>
                  <a:lnTo>
                    <a:pt x="2142" y="14073"/>
                  </a:lnTo>
                  <a:lnTo>
                    <a:pt x="2637" y="14436"/>
                  </a:lnTo>
                  <a:lnTo>
                    <a:pt x="3098" y="14831"/>
                  </a:lnTo>
                  <a:lnTo>
                    <a:pt x="3527" y="15227"/>
                  </a:lnTo>
                  <a:lnTo>
                    <a:pt x="3988" y="15589"/>
                  </a:lnTo>
                  <a:lnTo>
                    <a:pt x="4482" y="15919"/>
                  </a:lnTo>
                  <a:lnTo>
                    <a:pt x="4713" y="16051"/>
                  </a:lnTo>
                  <a:lnTo>
                    <a:pt x="4977" y="16150"/>
                  </a:lnTo>
                  <a:lnTo>
                    <a:pt x="5240" y="16249"/>
                  </a:lnTo>
                  <a:lnTo>
                    <a:pt x="5537" y="16314"/>
                  </a:lnTo>
                  <a:lnTo>
                    <a:pt x="5834" y="16380"/>
                  </a:lnTo>
                  <a:lnTo>
                    <a:pt x="6130" y="16380"/>
                  </a:lnTo>
                  <a:lnTo>
                    <a:pt x="6130" y="16380"/>
                  </a:lnTo>
                  <a:lnTo>
                    <a:pt x="6789" y="16413"/>
                  </a:lnTo>
                  <a:lnTo>
                    <a:pt x="7350" y="16446"/>
                  </a:lnTo>
                  <a:lnTo>
                    <a:pt x="7877" y="16545"/>
                  </a:lnTo>
                  <a:lnTo>
                    <a:pt x="8141" y="16611"/>
                  </a:lnTo>
                  <a:lnTo>
                    <a:pt x="8339" y="16710"/>
                  </a:lnTo>
                  <a:lnTo>
                    <a:pt x="8536" y="16809"/>
                  </a:lnTo>
                  <a:lnTo>
                    <a:pt x="8734" y="16941"/>
                  </a:lnTo>
                  <a:lnTo>
                    <a:pt x="8866" y="17072"/>
                  </a:lnTo>
                  <a:lnTo>
                    <a:pt x="8998" y="17270"/>
                  </a:lnTo>
                  <a:lnTo>
                    <a:pt x="9097" y="17468"/>
                  </a:lnTo>
                  <a:lnTo>
                    <a:pt x="9195" y="17699"/>
                  </a:lnTo>
                  <a:lnTo>
                    <a:pt x="9228" y="17962"/>
                  </a:lnTo>
                  <a:lnTo>
                    <a:pt x="9261" y="18259"/>
                  </a:lnTo>
                  <a:lnTo>
                    <a:pt x="9261" y="18259"/>
                  </a:lnTo>
                  <a:lnTo>
                    <a:pt x="9228" y="18819"/>
                  </a:lnTo>
                  <a:lnTo>
                    <a:pt x="9130" y="19248"/>
                  </a:lnTo>
                  <a:lnTo>
                    <a:pt x="9031" y="19610"/>
                  </a:lnTo>
                  <a:lnTo>
                    <a:pt x="8899" y="19907"/>
                  </a:lnTo>
                  <a:lnTo>
                    <a:pt x="8767" y="20171"/>
                  </a:lnTo>
                  <a:lnTo>
                    <a:pt x="8668" y="20467"/>
                  </a:lnTo>
                  <a:lnTo>
                    <a:pt x="8602" y="20797"/>
                  </a:lnTo>
                  <a:lnTo>
                    <a:pt x="8569" y="21258"/>
                  </a:lnTo>
                  <a:lnTo>
                    <a:pt x="8569" y="21258"/>
                  </a:lnTo>
                  <a:lnTo>
                    <a:pt x="8602" y="21687"/>
                  </a:lnTo>
                  <a:lnTo>
                    <a:pt x="8668" y="22049"/>
                  </a:lnTo>
                  <a:lnTo>
                    <a:pt x="8800" y="22313"/>
                  </a:lnTo>
                  <a:lnTo>
                    <a:pt x="8998" y="22544"/>
                  </a:lnTo>
                  <a:lnTo>
                    <a:pt x="9195" y="22708"/>
                  </a:lnTo>
                  <a:lnTo>
                    <a:pt x="9459" y="22807"/>
                  </a:lnTo>
                  <a:lnTo>
                    <a:pt x="9723" y="22840"/>
                  </a:lnTo>
                  <a:lnTo>
                    <a:pt x="10019" y="22873"/>
                  </a:lnTo>
                  <a:lnTo>
                    <a:pt x="10019" y="22873"/>
                  </a:lnTo>
                  <a:lnTo>
                    <a:pt x="13249" y="22873"/>
                  </a:lnTo>
                  <a:lnTo>
                    <a:pt x="13249" y="22873"/>
                  </a:lnTo>
                  <a:lnTo>
                    <a:pt x="13579" y="22873"/>
                  </a:lnTo>
                  <a:lnTo>
                    <a:pt x="13876" y="22906"/>
                  </a:lnTo>
                  <a:lnTo>
                    <a:pt x="14106" y="22972"/>
                  </a:lnTo>
                  <a:lnTo>
                    <a:pt x="14337" y="23038"/>
                  </a:lnTo>
                  <a:lnTo>
                    <a:pt x="14502" y="23104"/>
                  </a:lnTo>
                  <a:lnTo>
                    <a:pt x="14667" y="23203"/>
                  </a:lnTo>
                  <a:lnTo>
                    <a:pt x="14963" y="23401"/>
                  </a:lnTo>
                  <a:lnTo>
                    <a:pt x="15194" y="23598"/>
                  </a:lnTo>
                  <a:lnTo>
                    <a:pt x="15458" y="23763"/>
                  </a:lnTo>
                  <a:lnTo>
                    <a:pt x="15622" y="23829"/>
                  </a:lnTo>
                  <a:lnTo>
                    <a:pt x="15820" y="23895"/>
                  </a:lnTo>
                  <a:lnTo>
                    <a:pt x="16018" y="23928"/>
                  </a:lnTo>
                  <a:lnTo>
                    <a:pt x="16282" y="23928"/>
                  </a:lnTo>
                  <a:lnTo>
                    <a:pt x="16282" y="23928"/>
                  </a:lnTo>
                  <a:lnTo>
                    <a:pt x="16512" y="23928"/>
                  </a:lnTo>
                  <a:lnTo>
                    <a:pt x="16743" y="23994"/>
                  </a:lnTo>
                  <a:lnTo>
                    <a:pt x="16941" y="24027"/>
                  </a:lnTo>
                  <a:lnTo>
                    <a:pt x="17073" y="24126"/>
                  </a:lnTo>
                  <a:lnTo>
                    <a:pt x="17237" y="24224"/>
                  </a:lnTo>
                  <a:lnTo>
                    <a:pt x="17336" y="24323"/>
                  </a:lnTo>
                  <a:lnTo>
                    <a:pt x="17435" y="24455"/>
                  </a:lnTo>
                  <a:lnTo>
                    <a:pt x="17534" y="24620"/>
                  </a:lnTo>
                  <a:lnTo>
                    <a:pt x="17666" y="24917"/>
                  </a:lnTo>
                  <a:lnTo>
                    <a:pt x="17798" y="25279"/>
                  </a:lnTo>
                  <a:lnTo>
                    <a:pt x="17929" y="25609"/>
                  </a:lnTo>
                  <a:lnTo>
                    <a:pt x="18061" y="25938"/>
                  </a:lnTo>
                  <a:lnTo>
                    <a:pt x="18061" y="25938"/>
                  </a:lnTo>
                  <a:lnTo>
                    <a:pt x="18457" y="26630"/>
                  </a:lnTo>
                  <a:lnTo>
                    <a:pt x="18687" y="26993"/>
                  </a:lnTo>
                  <a:lnTo>
                    <a:pt x="18951" y="27323"/>
                  </a:lnTo>
                  <a:lnTo>
                    <a:pt x="19248" y="27586"/>
                  </a:lnTo>
                  <a:lnTo>
                    <a:pt x="19446" y="27718"/>
                  </a:lnTo>
                  <a:lnTo>
                    <a:pt x="19643" y="27817"/>
                  </a:lnTo>
                  <a:lnTo>
                    <a:pt x="19841" y="27883"/>
                  </a:lnTo>
                  <a:lnTo>
                    <a:pt x="20072" y="27949"/>
                  </a:lnTo>
                  <a:lnTo>
                    <a:pt x="20335" y="28015"/>
                  </a:lnTo>
                  <a:lnTo>
                    <a:pt x="20599" y="28015"/>
                  </a:lnTo>
                  <a:lnTo>
                    <a:pt x="20599" y="28015"/>
                  </a:lnTo>
                  <a:lnTo>
                    <a:pt x="20863" y="28015"/>
                  </a:lnTo>
                  <a:lnTo>
                    <a:pt x="21060" y="28081"/>
                  </a:lnTo>
                  <a:lnTo>
                    <a:pt x="21258" y="28147"/>
                  </a:lnTo>
                  <a:lnTo>
                    <a:pt x="21390" y="28245"/>
                  </a:lnTo>
                  <a:lnTo>
                    <a:pt x="21522" y="28344"/>
                  </a:lnTo>
                  <a:lnTo>
                    <a:pt x="21588" y="28476"/>
                  </a:lnTo>
                  <a:lnTo>
                    <a:pt x="21654" y="28641"/>
                  </a:lnTo>
                  <a:lnTo>
                    <a:pt x="21654" y="28806"/>
                  </a:lnTo>
                  <a:lnTo>
                    <a:pt x="21654" y="29003"/>
                  </a:lnTo>
                  <a:lnTo>
                    <a:pt x="21621" y="29201"/>
                  </a:lnTo>
                  <a:lnTo>
                    <a:pt x="21489" y="29630"/>
                  </a:lnTo>
                  <a:lnTo>
                    <a:pt x="21291" y="30091"/>
                  </a:lnTo>
                  <a:lnTo>
                    <a:pt x="20995" y="30553"/>
                  </a:lnTo>
                  <a:lnTo>
                    <a:pt x="20995" y="30553"/>
                  </a:lnTo>
                  <a:lnTo>
                    <a:pt x="20335" y="31541"/>
                  </a:lnTo>
                  <a:lnTo>
                    <a:pt x="20006" y="32036"/>
                  </a:lnTo>
                  <a:lnTo>
                    <a:pt x="19676" y="32530"/>
                  </a:lnTo>
                  <a:lnTo>
                    <a:pt x="19413" y="33024"/>
                  </a:lnTo>
                  <a:lnTo>
                    <a:pt x="19182" y="33519"/>
                  </a:lnTo>
                  <a:lnTo>
                    <a:pt x="19083" y="33782"/>
                  </a:lnTo>
                  <a:lnTo>
                    <a:pt x="19017" y="34046"/>
                  </a:lnTo>
                  <a:lnTo>
                    <a:pt x="18984" y="34277"/>
                  </a:lnTo>
                  <a:lnTo>
                    <a:pt x="18984" y="34540"/>
                  </a:lnTo>
                  <a:lnTo>
                    <a:pt x="18984" y="34540"/>
                  </a:lnTo>
                  <a:lnTo>
                    <a:pt x="18984" y="35035"/>
                  </a:lnTo>
                  <a:lnTo>
                    <a:pt x="18984" y="35463"/>
                  </a:lnTo>
                  <a:lnTo>
                    <a:pt x="19050" y="35859"/>
                  </a:lnTo>
                  <a:lnTo>
                    <a:pt x="19116" y="36024"/>
                  </a:lnTo>
                  <a:lnTo>
                    <a:pt x="19182" y="36188"/>
                  </a:lnTo>
                  <a:lnTo>
                    <a:pt x="19248" y="36320"/>
                  </a:lnTo>
                  <a:lnTo>
                    <a:pt x="19380" y="36452"/>
                  </a:lnTo>
                  <a:lnTo>
                    <a:pt x="19511" y="36551"/>
                  </a:lnTo>
                  <a:lnTo>
                    <a:pt x="19676" y="36650"/>
                  </a:lnTo>
                  <a:lnTo>
                    <a:pt x="19874" y="36716"/>
                  </a:lnTo>
                  <a:lnTo>
                    <a:pt x="20105" y="36749"/>
                  </a:lnTo>
                  <a:lnTo>
                    <a:pt x="20368" y="36782"/>
                  </a:lnTo>
                  <a:lnTo>
                    <a:pt x="20665" y="36782"/>
                  </a:lnTo>
                  <a:lnTo>
                    <a:pt x="20665" y="36782"/>
                  </a:lnTo>
                  <a:lnTo>
                    <a:pt x="20962" y="36815"/>
                  </a:lnTo>
                  <a:lnTo>
                    <a:pt x="21192" y="36881"/>
                  </a:lnTo>
                  <a:lnTo>
                    <a:pt x="21390" y="37012"/>
                  </a:lnTo>
                  <a:lnTo>
                    <a:pt x="21522" y="37144"/>
                  </a:lnTo>
                  <a:lnTo>
                    <a:pt x="21621" y="37342"/>
                  </a:lnTo>
                  <a:lnTo>
                    <a:pt x="21720" y="37507"/>
                  </a:lnTo>
                  <a:lnTo>
                    <a:pt x="21851" y="37935"/>
                  </a:lnTo>
                  <a:lnTo>
                    <a:pt x="21983" y="38364"/>
                  </a:lnTo>
                  <a:lnTo>
                    <a:pt x="22082" y="38561"/>
                  </a:lnTo>
                  <a:lnTo>
                    <a:pt x="22214" y="38726"/>
                  </a:lnTo>
                  <a:lnTo>
                    <a:pt x="22412" y="38858"/>
                  </a:lnTo>
                  <a:lnTo>
                    <a:pt x="22642" y="38990"/>
                  </a:lnTo>
                  <a:lnTo>
                    <a:pt x="22906" y="39056"/>
                  </a:lnTo>
                  <a:lnTo>
                    <a:pt x="23269" y="39089"/>
                  </a:lnTo>
                  <a:lnTo>
                    <a:pt x="23269" y="39089"/>
                  </a:lnTo>
                  <a:lnTo>
                    <a:pt x="23664" y="39089"/>
                  </a:lnTo>
                  <a:lnTo>
                    <a:pt x="23994" y="39155"/>
                  </a:lnTo>
                  <a:lnTo>
                    <a:pt x="24257" y="39221"/>
                  </a:lnTo>
                  <a:lnTo>
                    <a:pt x="24488" y="39319"/>
                  </a:lnTo>
                  <a:lnTo>
                    <a:pt x="24686" y="39451"/>
                  </a:lnTo>
                  <a:lnTo>
                    <a:pt x="24851" y="39616"/>
                  </a:lnTo>
                  <a:lnTo>
                    <a:pt x="24983" y="39814"/>
                  </a:lnTo>
                  <a:lnTo>
                    <a:pt x="25081" y="40012"/>
                  </a:lnTo>
                  <a:lnTo>
                    <a:pt x="25147" y="40242"/>
                  </a:lnTo>
                  <a:lnTo>
                    <a:pt x="25180" y="40473"/>
                  </a:lnTo>
                  <a:lnTo>
                    <a:pt x="25246" y="41000"/>
                  </a:lnTo>
                  <a:lnTo>
                    <a:pt x="25246" y="41561"/>
                  </a:lnTo>
                  <a:lnTo>
                    <a:pt x="25246" y="42187"/>
                  </a:lnTo>
                  <a:lnTo>
                    <a:pt x="25246" y="42187"/>
                  </a:lnTo>
                  <a:lnTo>
                    <a:pt x="25246" y="42483"/>
                  </a:lnTo>
                  <a:lnTo>
                    <a:pt x="25279" y="42714"/>
                  </a:lnTo>
                  <a:lnTo>
                    <a:pt x="25312" y="42945"/>
                  </a:lnTo>
                  <a:lnTo>
                    <a:pt x="25378" y="43143"/>
                  </a:lnTo>
                  <a:lnTo>
                    <a:pt x="25543" y="43439"/>
                  </a:lnTo>
                  <a:lnTo>
                    <a:pt x="25708" y="43670"/>
                  </a:lnTo>
                  <a:lnTo>
                    <a:pt x="25872" y="43901"/>
                  </a:lnTo>
                  <a:lnTo>
                    <a:pt x="26004" y="44131"/>
                  </a:lnTo>
                  <a:lnTo>
                    <a:pt x="26103" y="44395"/>
                  </a:lnTo>
                  <a:lnTo>
                    <a:pt x="26136" y="44560"/>
                  </a:lnTo>
                  <a:lnTo>
                    <a:pt x="26136" y="44758"/>
                  </a:lnTo>
                  <a:lnTo>
                    <a:pt x="26136" y="44758"/>
                  </a:lnTo>
                  <a:lnTo>
                    <a:pt x="26136" y="47691"/>
                  </a:lnTo>
                  <a:lnTo>
                    <a:pt x="26136" y="47691"/>
                  </a:lnTo>
                  <a:lnTo>
                    <a:pt x="26169" y="48680"/>
                  </a:lnTo>
                  <a:lnTo>
                    <a:pt x="26202" y="49108"/>
                  </a:lnTo>
                  <a:lnTo>
                    <a:pt x="26268" y="49471"/>
                  </a:lnTo>
                  <a:lnTo>
                    <a:pt x="26400" y="49833"/>
                  </a:lnTo>
                  <a:lnTo>
                    <a:pt x="26565" y="50163"/>
                  </a:lnTo>
                  <a:lnTo>
                    <a:pt x="26795" y="50492"/>
                  </a:lnTo>
                  <a:lnTo>
                    <a:pt x="27092" y="50822"/>
                  </a:lnTo>
                  <a:lnTo>
                    <a:pt x="27092" y="50822"/>
                  </a:lnTo>
                  <a:lnTo>
                    <a:pt x="27224" y="50954"/>
                  </a:lnTo>
                  <a:lnTo>
                    <a:pt x="27323" y="51086"/>
                  </a:lnTo>
                  <a:lnTo>
                    <a:pt x="27520" y="51448"/>
                  </a:lnTo>
                  <a:lnTo>
                    <a:pt x="27685" y="51844"/>
                  </a:lnTo>
                  <a:lnTo>
                    <a:pt x="27817" y="52272"/>
                  </a:lnTo>
                  <a:lnTo>
                    <a:pt x="27817" y="52272"/>
                  </a:lnTo>
                  <a:lnTo>
                    <a:pt x="28938" y="51976"/>
                  </a:lnTo>
                  <a:lnTo>
                    <a:pt x="28938" y="51976"/>
                  </a:lnTo>
                  <a:lnTo>
                    <a:pt x="30256" y="51547"/>
                  </a:lnTo>
                  <a:lnTo>
                    <a:pt x="31508" y="51053"/>
                  </a:lnTo>
                  <a:lnTo>
                    <a:pt x="32761" y="50525"/>
                  </a:lnTo>
                  <a:lnTo>
                    <a:pt x="33947" y="49932"/>
                  </a:lnTo>
                  <a:lnTo>
                    <a:pt x="33947" y="49932"/>
                  </a:lnTo>
                  <a:close/>
                </a:path>
              </a:pathLst>
            </a:custGeom>
            <a:solidFill>
              <a:srgbClr val="33A6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5" name="Google Shape;335;p7"/>
            <p:cNvSpPr/>
            <p:nvPr/>
          </p:nvSpPr>
          <p:spPr>
            <a:xfrm>
              <a:off x="5809750" y="1069500"/>
              <a:ext cx="408700" cy="475450"/>
            </a:xfrm>
            <a:custGeom>
              <a:avLst/>
              <a:gdLst/>
              <a:ahLst/>
              <a:cxnLst/>
              <a:rect l="l" t="t" r="r" b="b"/>
              <a:pathLst>
                <a:path w="16348" h="19018" extrusionOk="0">
                  <a:moveTo>
                    <a:pt x="7811" y="16677"/>
                  </a:moveTo>
                  <a:lnTo>
                    <a:pt x="7811" y="16677"/>
                  </a:lnTo>
                  <a:lnTo>
                    <a:pt x="8273" y="16282"/>
                  </a:lnTo>
                  <a:lnTo>
                    <a:pt x="8767" y="15919"/>
                  </a:lnTo>
                  <a:lnTo>
                    <a:pt x="9756" y="15161"/>
                  </a:lnTo>
                  <a:lnTo>
                    <a:pt x="10217" y="14766"/>
                  </a:lnTo>
                  <a:lnTo>
                    <a:pt x="10547" y="14403"/>
                  </a:lnTo>
                  <a:lnTo>
                    <a:pt x="10679" y="14238"/>
                  </a:lnTo>
                  <a:lnTo>
                    <a:pt x="10777" y="14073"/>
                  </a:lnTo>
                  <a:lnTo>
                    <a:pt x="10843" y="13876"/>
                  </a:lnTo>
                  <a:lnTo>
                    <a:pt x="10876" y="13744"/>
                  </a:lnTo>
                  <a:lnTo>
                    <a:pt x="10876" y="13744"/>
                  </a:lnTo>
                  <a:lnTo>
                    <a:pt x="10876" y="12821"/>
                  </a:lnTo>
                  <a:lnTo>
                    <a:pt x="10909" y="12327"/>
                  </a:lnTo>
                  <a:lnTo>
                    <a:pt x="11008" y="11832"/>
                  </a:lnTo>
                  <a:lnTo>
                    <a:pt x="11140" y="11338"/>
                  </a:lnTo>
                  <a:lnTo>
                    <a:pt x="11239" y="11107"/>
                  </a:lnTo>
                  <a:lnTo>
                    <a:pt x="11338" y="10876"/>
                  </a:lnTo>
                  <a:lnTo>
                    <a:pt x="11503" y="10679"/>
                  </a:lnTo>
                  <a:lnTo>
                    <a:pt x="11667" y="10481"/>
                  </a:lnTo>
                  <a:lnTo>
                    <a:pt x="11865" y="10283"/>
                  </a:lnTo>
                  <a:lnTo>
                    <a:pt x="12063" y="10085"/>
                  </a:lnTo>
                  <a:lnTo>
                    <a:pt x="12063" y="10085"/>
                  </a:lnTo>
                  <a:lnTo>
                    <a:pt x="12557" y="9789"/>
                  </a:lnTo>
                  <a:lnTo>
                    <a:pt x="13052" y="9492"/>
                  </a:lnTo>
                  <a:lnTo>
                    <a:pt x="13513" y="9228"/>
                  </a:lnTo>
                  <a:lnTo>
                    <a:pt x="13941" y="8965"/>
                  </a:lnTo>
                  <a:lnTo>
                    <a:pt x="14304" y="8668"/>
                  </a:lnTo>
                  <a:lnTo>
                    <a:pt x="14436" y="8503"/>
                  </a:lnTo>
                  <a:lnTo>
                    <a:pt x="14568" y="8339"/>
                  </a:lnTo>
                  <a:lnTo>
                    <a:pt x="14700" y="8174"/>
                  </a:lnTo>
                  <a:lnTo>
                    <a:pt x="14765" y="7976"/>
                  </a:lnTo>
                  <a:lnTo>
                    <a:pt x="14798" y="7778"/>
                  </a:lnTo>
                  <a:lnTo>
                    <a:pt x="14831" y="7581"/>
                  </a:lnTo>
                  <a:lnTo>
                    <a:pt x="14831" y="7581"/>
                  </a:lnTo>
                  <a:lnTo>
                    <a:pt x="14831" y="6691"/>
                  </a:lnTo>
                  <a:lnTo>
                    <a:pt x="14831" y="6262"/>
                  </a:lnTo>
                  <a:lnTo>
                    <a:pt x="14864" y="5834"/>
                  </a:lnTo>
                  <a:lnTo>
                    <a:pt x="14897" y="5372"/>
                  </a:lnTo>
                  <a:lnTo>
                    <a:pt x="14996" y="4944"/>
                  </a:lnTo>
                  <a:lnTo>
                    <a:pt x="15161" y="4482"/>
                  </a:lnTo>
                  <a:lnTo>
                    <a:pt x="15359" y="4054"/>
                  </a:lnTo>
                  <a:lnTo>
                    <a:pt x="15359" y="4054"/>
                  </a:lnTo>
                  <a:lnTo>
                    <a:pt x="15589" y="3658"/>
                  </a:lnTo>
                  <a:lnTo>
                    <a:pt x="15787" y="3395"/>
                  </a:lnTo>
                  <a:lnTo>
                    <a:pt x="16084" y="3032"/>
                  </a:lnTo>
                  <a:lnTo>
                    <a:pt x="16216" y="2867"/>
                  </a:lnTo>
                  <a:lnTo>
                    <a:pt x="16282" y="2703"/>
                  </a:lnTo>
                  <a:lnTo>
                    <a:pt x="16347" y="2472"/>
                  </a:lnTo>
                  <a:lnTo>
                    <a:pt x="16347" y="2142"/>
                  </a:lnTo>
                  <a:lnTo>
                    <a:pt x="16347" y="2142"/>
                  </a:lnTo>
                  <a:lnTo>
                    <a:pt x="16347" y="1813"/>
                  </a:lnTo>
                  <a:lnTo>
                    <a:pt x="16282" y="1549"/>
                  </a:lnTo>
                  <a:lnTo>
                    <a:pt x="16216" y="1318"/>
                  </a:lnTo>
                  <a:lnTo>
                    <a:pt x="16117" y="1121"/>
                  </a:lnTo>
                  <a:lnTo>
                    <a:pt x="15985" y="989"/>
                  </a:lnTo>
                  <a:lnTo>
                    <a:pt x="15853" y="923"/>
                  </a:lnTo>
                  <a:lnTo>
                    <a:pt x="15655" y="857"/>
                  </a:lnTo>
                  <a:lnTo>
                    <a:pt x="15425" y="824"/>
                  </a:lnTo>
                  <a:lnTo>
                    <a:pt x="15425" y="824"/>
                  </a:lnTo>
                  <a:lnTo>
                    <a:pt x="15194" y="791"/>
                  </a:lnTo>
                  <a:lnTo>
                    <a:pt x="14996" y="725"/>
                  </a:lnTo>
                  <a:lnTo>
                    <a:pt x="14831" y="626"/>
                  </a:lnTo>
                  <a:lnTo>
                    <a:pt x="14700" y="494"/>
                  </a:lnTo>
                  <a:lnTo>
                    <a:pt x="14535" y="264"/>
                  </a:lnTo>
                  <a:lnTo>
                    <a:pt x="14502" y="165"/>
                  </a:lnTo>
                  <a:lnTo>
                    <a:pt x="14502" y="165"/>
                  </a:lnTo>
                  <a:lnTo>
                    <a:pt x="14403" y="0"/>
                  </a:lnTo>
                  <a:lnTo>
                    <a:pt x="14403" y="0"/>
                  </a:lnTo>
                  <a:lnTo>
                    <a:pt x="13810" y="1055"/>
                  </a:lnTo>
                  <a:lnTo>
                    <a:pt x="13183" y="2109"/>
                  </a:lnTo>
                  <a:lnTo>
                    <a:pt x="12491" y="3098"/>
                  </a:lnTo>
                  <a:lnTo>
                    <a:pt x="11766" y="4087"/>
                  </a:lnTo>
                  <a:lnTo>
                    <a:pt x="11008" y="5010"/>
                  </a:lnTo>
                  <a:lnTo>
                    <a:pt x="10184" y="5900"/>
                  </a:lnTo>
                  <a:lnTo>
                    <a:pt x="9327" y="6757"/>
                  </a:lnTo>
                  <a:lnTo>
                    <a:pt x="8437" y="7548"/>
                  </a:lnTo>
                  <a:lnTo>
                    <a:pt x="7515" y="8339"/>
                  </a:lnTo>
                  <a:lnTo>
                    <a:pt x="6526" y="9064"/>
                  </a:lnTo>
                  <a:lnTo>
                    <a:pt x="5537" y="9723"/>
                  </a:lnTo>
                  <a:lnTo>
                    <a:pt x="4482" y="10349"/>
                  </a:lnTo>
                  <a:lnTo>
                    <a:pt x="3395" y="10942"/>
                  </a:lnTo>
                  <a:lnTo>
                    <a:pt x="2307" y="11470"/>
                  </a:lnTo>
                  <a:lnTo>
                    <a:pt x="1187" y="11931"/>
                  </a:lnTo>
                  <a:lnTo>
                    <a:pt x="0" y="12360"/>
                  </a:lnTo>
                  <a:lnTo>
                    <a:pt x="0" y="14436"/>
                  </a:lnTo>
                  <a:lnTo>
                    <a:pt x="0" y="14436"/>
                  </a:lnTo>
                  <a:lnTo>
                    <a:pt x="33" y="15425"/>
                  </a:lnTo>
                  <a:lnTo>
                    <a:pt x="66" y="15853"/>
                  </a:lnTo>
                  <a:lnTo>
                    <a:pt x="132" y="16216"/>
                  </a:lnTo>
                  <a:lnTo>
                    <a:pt x="264" y="16578"/>
                  </a:lnTo>
                  <a:lnTo>
                    <a:pt x="429" y="16908"/>
                  </a:lnTo>
                  <a:lnTo>
                    <a:pt x="659" y="17237"/>
                  </a:lnTo>
                  <a:lnTo>
                    <a:pt x="956" y="17567"/>
                  </a:lnTo>
                  <a:lnTo>
                    <a:pt x="956" y="17567"/>
                  </a:lnTo>
                  <a:lnTo>
                    <a:pt x="1088" y="17699"/>
                  </a:lnTo>
                  <a:lnTo>
                    <a:pt x="1187" y="17831"/>
                  </a:lnTo>
                  <a:lnTo>
                    <a:pt x="1384" y="18193"/>
                  </a:lnTo>
                  <a:lnTo>
                    <a:pt x="1549" y="18589"/>
                  </a:lnTo>
                  <a:lnTo>
                    <a:pt x="1681" y="19017"/>
                  </a:lnTo>
                  <a:lnTo>
                    <a:pt x="1681" y="19017"/>
                  </a:lnTo>
                  <a:lnTo>
                    <a:pt x="2802" y="18721"/>
                  </a:lnTo>
                  <a:lnTo>
                    <a:pt x="2802" y="18721"/>
                  </a:lnTo>
                  <a:lnTo>
                    <a:pt x="3922" y="18358"/>
                  </a:lnTo>
                  <a:lnTo>
                    <a:pt x="4977" y="17962"/>
                  </a:lnTo>
                  <a:lnTo>
                    <a:pt x="6031" y="17534"/>
                  </a:lnTo>
                  <a:lnTo>
                    <a:pt x="7053" y="17040"/>
                  </a:lnTo>
                  <a:lnTo>
                    <a:pt x="7152" y="17007"/>
                  </a:lnTo>
                  <a:lnTo>
                    <a:pt x="7152" y="17007"/>
                  </a:lnTo>
                  <a:lnTo>
                    <a:pt x="7449" y="16842"/>
                  </a:lnTo>
                  <a:lnTo>
                    <a:pt x="7449" y="16842"/>
                  </a:lnTo>
                  <a:lnTo>
                    <a:pt x="7811" y="16677"/>
                  </a:lnTo>
                  <a:lnTo>
                    <a:pt x="7811" y="16677"/>
                  </a:lnTo>
                  <a:close/>
                </a:path>
              </a:pathLst>
            </a:custGeom>
            <a:solidFill>
              <a:srgbClr val="2E923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6" name="Google Shape;336;p7"/>
            <p:cNvSpPr/>
            <p:nvPr/>
          </p:nvSpPr>
          <p:spPr>
            <a:xfrm>
              <a:off x="5546075" y="289200"/>
              <a:ext cx="173875" cy="109600"/>
            </a:xfrm>
            <a:custGeom>
              <a:avLst/>
              <a:gdLst/>
              <a:ahLst/>
              <a:cxnLst/>
              <a:rect l="l" t="t" r="r" b="b"/>
              <a:pathLst>
                <a:path w="6955" h="4384" extrusionOk="0">
                  <a:moveTo>
                    <a:pt x="2406" y="4351"/>
                  </a:moveTo>
                  <a:lnTo>
                    <a:pt x="2406" y="4351"/>
                  </a:lnTo>
                  <a:lnTo>
                    <a:pt x="2209" y="4384"/>
                  </a:lnTo>
                  <a:lnTo>
                    <a:pt x="2011" y="4384"/>
                  </a:lnTo>
                  <a:lnTo>
                    <a:pt x="1615" y="4351"/>
                  </a:lnTo>
                  <a:lnTo>
                    <a:pt x="1253" y="4252"/>
                  </a:lnTo>
                  <a:lnTo>
                    <a:pt x="923" y="4087"/>
                  </a:lnTo>
                  <a:lnTo>
                    <a:pt x="627" y="3857"/>
                  </a:lnTo>
                  <a:lnTo>
                    <a:pt x="363" y="3560"/>
                  </a:lnTo>
                  <a:lnTo>
                    <a:pt x="165" y="3230"/>
                  </a:lnTo>
                  <a:lnTo>
                    <a:pt x="99" y="3066"/>
                  </a:lnTo>
                  <a:lnTo>
                    <a:pt x="66" y="2868"/>
                  </a:lnTo>
                  <a:lnTo>
                    <a:pt x="66" y="2868"/>
                  </a:lnTo>
                  <a:lnTo>
                    <a:pt x="33" y="2670"/>
                  </a:lnTo>
                  <a:lnTo>
                    <a:pt x="0" y="2472"/>
                  </a:lnTo>
                  <a:lnTo>
                    <a:pt x="33" y="2077"/>
                  </a:lnTo>
                  <a:lnTo>
                    <a:pt x="132" y="1714"/>
                  </a:lnTo>
                  <a:lnTo>
                    <a:pt x="297" y="1385"/>
                  </a:lnTo>
                  <a:lnTo>
                    <a:pt x="528" y="1088"/>
                  </a:lnTo>
                  <a:lnTo>
                    <a:pt x="824" y="824"/>
                  </a:lnTo>
                  <a:lnTo>
                    <a:pt x="1154" y="627"/>
                  </a:lnTo>
                  <a:lnTo>
                    <a:pt x="1352" y="561"/>
                  </a:lnTo>
                  <a:lnTo>
                    <a:pt x="1549" y="528"/>
                  </a:lnTo>
                  <a:lnTo>
                    <a:pt x="1549" y="528"/>
                  </a:lnTo>
                  <a:lnTo>
                    <a:pt x="2340" y="363"/>
                  </a:lnTo>
                  <a:lnTo>
                    <a:pt x="3164" y="198"/>
                  </a:lnTo>
                  <a:lnTo>
                    <a:pt x="3164" y="198"/>
                  </a:lnTo>
                  <a:lnTo>
                    <a:pt x="3988" y="99"/>
                  </a:lnTo>
                  <a:lnTo>
                    <a:pt x="4812" y="0"/>
                  </a:lnTo>
                  <a:lnTo>
                    <a:pt x="4812" y="0"/>
                  </a:lnTo>
                  <a:lnTo>
                    <a:pt x="5010" y="0"/>
                  </a:lnTo>
                  <a:lnTo>
                    <a:pt x="5208" y="0"/>
                  </a:lnTo>
                  <a:lnTo>
                    <a:pt x="5603" y="66"/>
                  </a:lnTo>
                  <a:lnTo>
                    <a:pt x="5933" y="231"/>
                  </a:lnTo>
                  <a:lnTo>
                    <a:pt x="6262" y="429"/>
                  </a:lnTo>
                  <a:lnTo>
                    <a:pt x="6526" y="726"/>
                  </a:lnTo>
                  <a:lnTo>
                    <a:pt x="6724" y="1022"/>
                  </a:lnTo>
                  <a:lnTo>
                    <a:pt x="6889" y="1385"/>
                  </a:lnTo>
                  <a:lnTo>
                    <a:pt x="6922" y="1582"/>
                  </a:lnTo>
                  <a:lnTo>
                    <a:pt x="6955" y="1780"/>
                  </a:lnTo>
                  <a:lnTo>
                    <a:pt x="6955" y="1780"/>
                  </a:lnTo>
                  <a:lnTo>
                    <a:pt x="6955" y="1978"/>
                  </a:lnTo>
                  <a:lnTo>
                    <a:pt x="6955" y="2176"/>
                  </a:lnTo>
                  <a:lnTo>
                    <a:pt x="6856" y="2538"/>
                  </a:lnTo>
                  <a:lnTo>
                    <a:pt x="6724" y="2901"/>
                  </a:lnTo>
                  <a:lnTo>
                    <a:pt x="6493" y="3197"/>
                  </a:lnTo>
                  <a:lnTo>
                    <a:pt x="6230" y="3461"/>
                  </a:lnTo>
                  <a:lnTo>
                    <a:pt x="5933" y="3692"/>
                  </a:lnTo>
                  <a:lnTo>
                    <a:pt x="5570" y="3824"/>
                  </a:lnTo>
                  <a:lnTo>
                    <a:pt x="5373" y="3890"/>
                  </a:lnTo>
                  <a:lnTo>
                    <a:pt x="5175" y="3890"/>
                  </a:lnTo>
                  <a:lnTo>
                    <a:pt x="5175" y="3890"/>
                  </a:lnTo>
                  <a:lnTo>
                    <a:pt x="4483" y="3988"/>
                  </a:lnTo>
                  <a:lnTo>
                    <a:pt x="3791" y="4087"/>
                  </a:lnTo>
                  <a:lnTo>
                    <a:pt x="3791" y="4087"/>
                  </a:lnTo>
                  <a:lnTo>
                    <a:pt x="3098" y="4186"/>
                  </a:lnTo>
                  <a:lnTo>
                    <a:pt x="2406" y="4351"/>
                  </a:lnTo>
                  <a:lnTo>
                    <a:pt x="2406" y="4351"/>
                  </a:lnTo>
                  <a:close/>
                </a:path>
              </a:pathLst>
            </a:custGeom>
            <a:solidFill>
              <a:srgbClr val="53B23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7" name="Google Shape;337;p7"/>
            <p:cNvSpPr/>
            <p:nvPr/>
          </p:nvSpPr>
          <p:spPr>
            <a:xfrm>
              <a:off x="6146750" y="966500"/>
              <a:ext cx="40400" cy="40400"/>
            </a:xfrm>
            <a:custGeom>
              <a:avLst/>
              <a:gdLst/>
              <a:ahLst/>
              <a:cxnLst/>
              <a:rect l="l" t="t" r="r" b="b"/>
              <a:pathLst>
                <a:path w="1616" h="1616" extrusionOk="0">
                  <a:moveTo>
                    <a:pt x="791" y="1615"/>
                  </a:moveTo>
                  <a:lnTo>
                    <a:pt x="791" y="1615"/>
                  </a:lnTo>
                  <a:lnTo>
                    <a:pt x="956" y="1582"/>
                  </a:lnTo>
                  <a:lnTo>
                    <a:pt x="1121" y="1549"/>
                  </a:lnTo>
                  <a:lnTo>
                    <a:pt x="1252" y="1450"/>
                  </a:lnTo>
                  <a:lnTo>
                    <a:pt x="1384" y="1352"/>
                  </a:lnTo>
                  <a:lnTo>
                    <a:pt x="1483" y="1253"/>
                  </a:lnTo>
                  <a:lnTo>
                    <a:pt x="1549" y="1121"/>
                  </a:lnTo>
                  <a:lnTo>
                    <a:pt x="1582" y="956"/>
                  </a:lnTo>
                  <a:lnTo>
                    <a:pt x="1615" y="791"/>
                  </a:lnTo>
                  <a:lnTo>
                    <a:pt x="1615" y="791"/>
                  </a:lnTo>
                  <a:lnTo>
                    <a:pt x="1582" y="627"/>
                  </a:lnTo>
                  <a:lnTo>
                    <a:pt x="1549" y="495"/>
                  </a:lnTo>
                  <a:lnTo>
                    <a:pt x="1483" y="363"/>
                  </a:lnTo>
                  <a:lnTo>
                    <a:pt x="1384" y="231"/>
                  </a:lnTo>
                  <a:lnTo>
                    <a:pt x="1252" y="132"/>
                  </a:lnTo>
                  <a:lnTo>
                    <a:pt x="1121" y="66"/>
                  </a:lnTo>
                  <a:lnTo>
                    <a:pt x="956" y="0"/>
                  </a:lnTo>
                  <a:lnTo>
                    <a:pt x="791" y="0"/>
                  </a:lnTo>
                  <a:lnTo>
                    <a:pt x="791" y="0"/>
                  </a:lnTo>
                  <a:lnTo>
                    <a:pt x="659" y="0"/>
                  </a:lnTo>
                  <a:lnTo>
                    <a:pt x="494" y="66"/>
                  </a:lnTo>
                  <a:lnTo>
                    <a:pt x="363" y="132"/>
                  </a:lnTo>
                  <a:lnTo>
                    <a:pt x="231" y="231"/>
                  </a:lnTo>
                  <a:lnTo>
                    <a:pt x="132" y="363"/>
                  </a:lnTo>
                  <a:lnTo>
                    <a:pt x="66" y="495"/>
                  </a:lnTo>
                  <a:lnTo>
                    <a:pt x="33" y="627"/>
                  </a:lnTo>
                  <a:lnTo>
                    <a:pt x="0" y="791"/>
                  </a:lnTo>
                  <a:lnTo>
                    <a:pt x="0" y="791"/>
                  </a:lnTo>
                  <a:lnTo>
                    <a:pt x="33" y="956"/>
                  </a:lnTo>
                  <a:lnTo>
                    <a:pt x="66" y="1121"/>
                  </a:lnTo>
                  <a:lnTo>
                    <a:pt x="132" y="1253"/>
                  </a:lnTo>
                  <a:lnTo>
                    <a:pt x="231" y="1352"/>
                  </a:lnTo>
                  <a:lnTo>
                    <a:pt x="363" y="1450"/>
                  </a:lnTo>
                  <a:lnTo>
                    <a:pt x="494" y="1549"/>
                  </a:lnTo>
                  <a:lnTo>
                    <a:pt x="659" y="1582"/>
                  </a:lnTo>
                  <a:lnTo>
                    <a:pt x="791" y="1615"/>
                  </a:lnTo>
                  <a:lnTo>
                    <a:pt x="791" y="1615"/>
                  </a:lnTo>
                  <a:close/>
                </a:path>
              </a:pathLst>
            </a:custGeom>
            <a:solidFill>
              <a:srgbClr val="54B9C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38" name="Google Shape;338;p7"/>
          <p:cNvGrpSpPr/>
          <p:nvPr/>
        </p:nvGrpSpPr>
        <p:grpSpPr>
          <a:xfrm flipH="1">
            <a:off x="8524184" y="1381851"/>
            <a:ext cx="510476" cy="510476"/>
            <a:chOff x="3071725" y="4150275"/>
            <a:chExt cx="1326600" cy="1326600"/>
          </a:xfrm>
        </p:grpSpPr>
        <p:sp>
          <p:nvSpPr>
            <p:cNvPr id="339" name="Google Shape;339;p7"/>
            <p:cNvSpPr/>
            <p:nvPr/>
          </p:nvSpPr>
          <p:spPr>
            <a:xfrm>
              <a:off x="3071725" y="4150275"/>
              <a:ext cx="1326600" cy="1326600"/>
            </a:xfrm>
            <a:custGeom>
              <a:avLst/>
              <a:gdLst/>
              <a:ahLst/>
              <a:cxnLst/>
              <a:rect l="l" t="t" r="r" b="b"/>
              <a:pathLst>
                <a:path w="53064" h="53064" extrusionOk="0">
                  <a:moveTo>
                    <a:pt x="18984" y="1121"/>
                  </a:moveTo>
                  <a:lnTo>
                    <a:pt x="18984" y="1121"/>
                  </a:lnTo>
                  <a:lnTo>
                    <a:pt x="17666" y="1517"/>
                  </a:lnTo>
                  <a:lnTo>
                    <a:pt x="16414" y="2011"/>
                  </a:lnTo>
                  <a:lnTo>
                    <a:pt x="15194" y="2539"/>
                  </a:lnTo>
                  <a:lnTo>
                    <a:pt x="14008" y="3132"/>
                  </a:lnTo>
                  <a:lnTo>
                    <a:pt x="12854" y="3791"/>
                  </a:lnTo>
                  <a:lnTo>
                    <a:pt x="11766" y="4483"/>
                  </a:lnTo>
                  <a:lnTo>
                    <a:pt x="10679" y="5241"/>
                  </a:lnTo>
                  <a:lnTo>
                    <a:pt x="9657" y="6032"/>
                  </a:lnTo>
                  <a:lnTo>
                    <a:pt x="8701" y="6889"/>
                  </a:lnTo>
                  <a:lnTo>
                    <a:pt x="7778" y="7779"/>
                  </a:lnTo>
                  <a:lnTo>
                    <a:pt x="6889" y="8702"/>
                  </a:lnTo>
                  <a:lnTo>
                    <a:pt x="6032" y="9658"/>
                  </a:lnTo>
                  <a:lnTo>
                    <a:pt x="5274" y="10679"/>
                  </a:lnTo>
                  <a:lnTo>
                    <a:pt x="4516" y="11734"/>
                  </a:lnTo>
                  <a:lnTo>
                    <a:pt x="3823" y="12789"/>
                  </a:lnTo>
                  <a:lnTo>
                    <a:pt x="3197" y="13909"/>
                  </a:lnTo>
                  <a:lnTo>
                    <a:pt x="2637" y="15030"/>
                  </a:lnTo>
                  <a:lnTo>
                    <a:pt x="2110" y="16183"/>
                  </a:lnTo>
                  <a:lnTo>
                    <a:pt x="1615" y="17370"/>
                  </a:lnTo>
                  <a:lnTo>
                    <a:pt x="1220" y="18589"/>
                  </a:lnTo>
                  <a:lnTo>
                    <a:pt x="857" y="19809"/>
                  </a:lnTo>
                  <a:lnTo>
                    <a:pt x="561" y="21061"/>
                  </a:lnTo>
                  <a:lnTo>
                    <a:pt x="330" y="22314"/>
                  </a:lnTo>
                  <a:lnTo>
                    <a:pt x="165" y="23599"/>
                  </a:lnTo>
                  <a:lnTo>
                    <a:pt x="33" y="24885"/>
                  </a:lnTo>
                  <a:lnTo>
                    <a:pt x="0" y="26203"/>
                  </a:lnTo>
                  <a:lnTo>
                    <a:pt x="0" y="27488"/>
                  </a:lnTo>
                  <a:lnTo>
                    <a:pt x="99" y="28807"/>
                  </a:lnTo>
                  <a:lnTo>
                    <a:pt x="231" y="30125"/>
                  </a:lnTo>
                  <a:lnTo>
                    <a:pt x="462" y="31443"/>
                  </a:lnTo>
                  <a:lnTo>
                    <a:pt x="758" y="32762"/>
                  </a:lnTo>
                  <a:lnTo>
                    <a:pt x="1088" y="34080"/>
                  </a:lnTo>
                  <a:lnTo>
                    <a:pt x="1088" y="34080"/>
                  </a:lnTo>
                  <a:lnTo>
                    <a:pt x="1516" y="35398"/>
                  </a:lnTo>
                  <a:lnTo>
                    <a:pt x="2011" y="36651"/>
                  </a:lnTo>
                  <a:lnTo>
                    <a:pt x="2538" y="37870"/>
                  </a:lnTo>
                  <a:lnTo>
                    <a:pt x="3131" y="39057"/>
                  </a:lnTo>
                  <a:lnTo>
                    <a:pt x="3790" y="40210"/>
                  </a:lnTo>
                  <a:lnTo>
                    <a:pt x="4483" y="41331"/>
                  </a:lnTo>
                  <a:lnTo>
                    <a:pt x="5241" y="42385"/>
                  </a:lnTo>
                  <a:lnTo>
                    <a:pt x="6032" y="43407"/>
                  </a:lnTo>
                  <a:lnTo>
                    <a:pt x="6889" y="44363"/>
                  </a:lnTo>
                  <a:lnTo>
                    <a:pt x="7778" y="45319"/>
                  </a:lnTo>
                  <a:lnTo>
                    <a:pt x="8701" y="46176"/>
                  </a:lnTo>
                  <a:lnTo>
                    <a:pt x="9657" y="47033"/>
                  </a:lnTo>
                  <a:lnTo>
                    <a:pt x="10679" y="47824"/>
                  </a:lnTo>
                  <a:lnTo>
                    <a:pt x="11701" y="48549"/>
                  </a:lnTo>
                  <a:lnTo>
                    <a:pt x="12788" y="49241"/>
                  </a:lnTo>
                  <a:lnTo>
                    <a:pt x="13876" y="49867"/>
                  </a:lnTo>
                  <a:lnTo>
                    <a:pt x="15029" y="50427"/>
                  </a:lnTo>
                  <a:lnTo>
                    <a:pt x="16183" y="50955"/>
                  </a:lnTo>
                  <a:lnTo>
                    <a:pt x="17369" y="51449"/>
                  </a:lnTo>
                  <a:lnTo>
                    <a:pt x="18589" y="51845"/>
                  </a:lnTo>
                  <a:lnTo>
                    <a:pt x="19808" y="52207"/>
                  </a:lnTo>
                  <a:lnTo>
                    <a:pt x="21061" y="52504"/>
                  </a:lnTo>
                  <a:lnTo>
                    <a:pt x="22313" y="52734"/>
                  </a:lnTo>
                  <a:lnTo>
                    <a:pt x="23598" y="52899"/>
                  </a:lnTo>
                  <a:lnTo>
                    <a:pt x="24884" y="53031"/>
                  </a:lnTo>
                  <a:lnTo>
                    <a:pt x="26169" y="53064"/>
                  </a:lnTo>
                  <a:lnTo>
                    <a:pt x="27488" y="53064"/>
                  </a:lnTo>
                  <a:lnTo>
                    <a:pt x="28806" y="52965"/>
                  </a:lnTo>
                  <a:lnTo>
                    <a:pt x="30124" y="52833"/>
                  </a:lnTo>
                  <a:lnTo>
                    <a:pt x="31443" y="52603"/>
                  </a:lnTo>
                  <a:lnTo>
                    <a:pt x="32761" y="52339"/>
                  </a:lnTo>
                  <a:lnTo>
                    <a:pt x="34079" y="51976"/>
                  </a:lnTo>
                  <a:lnTo>
                    <a:pt x="34079" y="51976"/>
                  </a:lnTo>
                  <a:lnTo>
                    <a:pt x="35398" y="51548"/>
                  </a:lnTo>
                  <a:lnTo>
                    <a:pt x="36650" y="51054"/>
                  </a:lnTo>
                  <a:lnTo>
                    <a:pt x="37869" y="50526"/>
                  </a:lnTo>
                  <a:lnTo>
                    <a:pt x="39056" y="49933"/>
                  </a:lnTo>
                  <a:lnTo>
                    <a:pt x="40210" y="49274"/>
                  </a:lnTo>
                  <a:lnTo>
                    <a:pt x="41297" y="48582"/>
                  </a:lnTo>
                  <a:lnTo>
                    <a:pt x="42385" y="47824"/>
                  </a:lnTo>
                  <a:lnTo>
                    <a:pt x="43406" y="47033"/>
                  </a:lnTo>
                  <a:lnTo>
                    <a:pt x="44362" y="46176"/>
                  </a:lnTo>
                  <a:lnTo>
                    <a:pt x="45285" y="45286"/>
                  </a:lnTo>
                  <a:lnTo>
                    <a:pt x="46175" y="44363"/>
                  </a:lnTo>
                  <a:lnTo>
                    <a:pt x="47032" y="43407"/>
                  </a:lnTo>
                  <a:lnTo>
                    <a:pt x="47790" y="42385"/>
                  </a:lnTo>
                  <a:lnTo>
                    <a:pt x="48548" y="41364"/>
                  </a:lnTo>
                  <a:lnTo>
                    <a:pt x="49240" y="40276"/>
                  </a:lnTo>
                  <a:lnTo>
                    <a:pt x="49866" y="39188"/>
                  </a:lnTo>
                  <a:lnTo>
                    <a:pt x="50427" y="38035"/>
                  </a:lnTo>
                  <a:lnTo>
                    <a:pt x="50954" y="36881"/>
                  </a:lnTo>
                  <a:lnTo>
                    <a:pt x="51415" y="35695"/>
                  </a:lnTo>
                  <a:lnTo>
                    <a:pt x="51844" y="34475"/>
                  </a:lnTo>
                  <a:lnTo>
                    <a:pt x="52206" y="33256"/>
                  </a:lnTo>
                  <a:lnTo>
                    <a:pt x="52503" y="32004"/>
                  </a:lnTo>
                  <a:lnTo>
                    <a:pt x="52734" y="30751"/>
                  </a:lnTo>
                  <a:lnTo>
                    <a:pt x="52899" y="29466"/>
                  </a:lnTo>
                  <a:lnTo>
                    <a:pt x="53030" y="28180"/>
                  </a:lnTo>
                  <a:lnTo>
                    <a:pt x="53063" y="26895"/>
                  </a:lnTo>
                  <a:lnTo>
                    <a:pt x="53063" y="25577"/>
                  </a:lnTo>
                  <a:lnTo>
                    <a:pt x="52964" y="24258"/>
                  </a:lnTo>
                  <a:lnTo>
                    <a:pt x="52833" y="22940"/>
                  </a:lnTo>
                  <a:lnTo>
                    <a:pt x="52602" y="21622"/>
                  </a:lnTo>
                  <a:lnTo>
                    <a:pt x="52305" y="20303"/>
                  </a:lnTo>
                  <a:lnTo>
                    <a:pt x="51976" y="18985"/>
                  </a:lnTo>
                  <a:lnTo>
                    <a:pt x="51976" y="18985"/>
                  </a:lnTo>
                  <a:lnTo>
                    <a:pt x="51547" y="17667"/>
                  </a:lnTo>
                  <a:lnTo>
                    <a:pt x="51053" y="16414"/>
                  </a:lnTo>
                  <a:lnTo>
                    <a:pt x="50526" y="15195"/>
                  </a:lnTo>
                  <a:lnTo>
                    <a:pt x="49932" y="14008"/>
                  </a:lnTo>
                  <a:lnTo>
                    <a:pt x="49273" y="12855"/>
                  </a:lnTo>
                  <a:lnTo>
                    <a:pt x="48581" y="11767"/>
                  </a:lnTo>
                  <a:lnTo>
                    <a:pt x="47823" y="10679"/>
                  </a:lnTo>
                  <a:lnTo>
                    <a:pt x="47032" y="9691"/>
                  </a:lnTo>
                  <a:lnTo>
                    <a:pt x="46175" y="8702"/>
                  </a:lnTo>
                  <a:lnTo>
                    <a:pt x="45285" y="7779"/>
                  </a:lnTo>
                  <a:lnTo>
                    <a:pt x="44362" y="6889"/>
                  </a:lnTo>
                  <a:lnTo>
                    <a:pt x="43406" y="6065"/>
                  </a:lnTo>
                  <a:lnTo>
                    <a:pt x="42385" y="5274"/>
                  </a:lnTo>
                  <a:lnTo>
                    <a:pt x="41363" y="4516"/>
                  </a:lnTo>
                  <a:lnTo>
                    <a:pt x="40275" y="3857"/>
                  </a:lnTo>
                  <a:lnTo>
                    <a:pt x="39155" y="3198"/>
                  </a:lnTo>
                  <a:lnTo>
                    <a:pt x="38034" y="2638"/>
                  </a:lnTo>
                  <a:lnTo>
                    <a:pt x="36881" y="2110"/>
                  </a:lnTo>
                  <a:lnTo>
                    <a:pt x="35694" y="1649"/>
                  </a:lnTo>
                  <a:lnTo>
                    <a:pt x="34475" y="1220"/>
                  </a:lnTo>
                  <a:lnTo>
                    <a:pt x="33255" y="858"/>
                  </a:lnTo>
                  <a:lnTo>
                    <a:pt x="32003" y="561"/>
                  </a:lnTo>
                  <a:lnTo>
                    <a:pt x="30750" y="330"/>
                  </a:lnTo>
                  <a:lnTo>
                    <a:pt x="29465" y="166"/>
                  </a:lnTo>
                  <a:lnTo>
                    <a:pt x="28180" y="67"/>
                  </a:lnTo>
                  <a:lnTo>
                    <a:pt x="26861" y="1"/>
                  </a:lnTo>
                  <a:lnTo>
                    <a:pt x="25576" y="34"/>
                  </a:lnTo>
                  <a:lnTo>
                    <a:pt x="24258" y="100"/>
                  </a:lnTo>
                  <a:lnTo>
                    <a:pt x="22939" y="265"/>
                  </a:lnTo>
                  <a:lnTo>
                    <a:pt x="21621" y="462"/>
                  </a:lnTo>
                  <a:lnTo>
                    <a:pt x="20303" y="759"/>
                  </a:lnTo>
                  <a:lnTo>
                    <a:pt x="18984" y="1121"/>
                  </a:lnTo>
                  <a:lnTo>
                    <a:pt x="18984" y="112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0" name="Google Shape;340;p7"/>
            <p:cNvSpPr/>
            <p:nvPr/>
          </p:nvSpPr>
          <p:spPr>
            <a:xfrm>
              <a:off x="4137925" y="4631475"/>
              <a:ext cx="219200" cy="219200"/>
            </a:xfrm>
            <a:custGeom>
              <a:avLst/>
              <a:gdLst/>
              <a:ahLst/>
              <a:cxnLst/>
              <a:rect l="l" t="t" r="r" b="b"/>
              <a:pathLst>
                <a:path w="8768" h="8768" extrusionOk="0">
                  <a:moveTo>
                    <a:pt x="4384" y="8768"/>
                  </a:moveTo>
                  <a:lnTo>
                    <a:pt x="4384" y="8768"/>
                  </a:lnTo>
                  <a:lnTo>
                    <a:pt x="4845" y="8768"/>
                  </a:lnTo>
                  <a:lnTo>
                    <a:pt x="5274" y="8702"/>
                  </a:lnTo>
                  <a:lnTo>
                    <a:pt x="5702" y="8570"/>
                  </a:lnTo>
                  <a:lnTo>
                    <a:pt x="6098" y="8438"/>
                  </a:lnTo>
                  <a:lnTo>
                    <a:pt x="6493" y="8240"/>
                  </a:lnTo>
                  <a:lnTo>
                    <a:pt x="6856" y="8042"/>
                  </a:lnTo>
                  <a:lnTo>
                    <a:pt x="7185" y="7779"/>
                  </a:lnTo>
                  <a:lnTo>
                    <a:pt x="7482" y="7482"/>
                  </a:lnTo>
                  <a:lnTo>
                    <a:pt x="7779" y="7186"/>
                  </a:lnTo>
                  <a:lnTo>
                    <a:pt x="8042" y="6856"/>
                  </a:lnTo>
                  <a:lnTo>
                    <a:pt x="8240" y="6493"/>
                  </a:lnTo>
                  <a:lnTo>
                    <a:pt x="8438" y="6098"/>
                  </a:lnTo>
                  <a:lnTo>
                    <a:pt x="8570" y="5702"/>
                  </a:lnTo>
                  <a:lnTo>
                    <a:pt x="8701" y="5274"/>
                  </a:lnTo>
                  <a:lnTo>
                    <a:pt x="8767" y="4846"/>
                  </a:lnTo>
                  <a:lnTo>
                    <a:pt x="8767" y="4384"/>
                  </a:lnTo>
                  <a:lnTo>
                    <a:pt x="8767" y="4384"/>
                  </a:lnTo>
                  <a:lnTo>
                    <a:pt x="8767" y="3956"/>
                  </a:lnTo>
                  <a:lnTo>
                    <a:pt x="8701" y="3527"/>
                  </a:lnTo>
                  <a:lnTo>
                    <a:pt x="8570" y="3099"/>
                  </a:lnTo>
                  <a:lnTo>
                    <a:pt x="8438" y="2703"/>
                  </a:lnTo>
                  <a:lnTo>
                    <a:pt x="8240" y="2308"/>
                  </a:lnTo>
                  <a:lnTo>
                    <a:pt x="8042" y="1945"/>
                  </a:lnTo>
                  <a:lnTo>
                    <a:pt x="7779" y="1616"/>
                  </a:lnTo>
                  <a:lnTo>
                    <a:pt x="7482" y="1286"/>
                  </a:lnTo>
                  <a:lnTo>
                    <a:pt x="7185" y="1022"/>
                  </a:lnTo>
                  <a:lnTo>
                    <a:pt x="6856" y="759"/>
                  </a:lnTo>
                  <a:lnTo>
                    <a:pt x="6493" y="528"/>
                  </a:lnTo>
                  <a:lnTo>
                    <a:pt x="6098" y="363"/>
                  </a:lnTo>
                  <a:lnTo>
                    <a:pt x="5702" y="198"/>
                  </a:lnTo>
                  <a:lnTo>
                    <a:pt x="5274" y="99"/>
                  </a:lnTo>
                  <a:lnTo>
                    <a:pt x="4845" y="34"/>
                  </a:lnTo>
                  <a:lnTo>
                    <a:pt x="4384" y="1"/>
                  </a:lnTo>
                  <a:lnTo>
                    <a:pt x="4384" y="1"/>
                  </a:lnTo>
                  <a:lnTo>
                    <a:pt x="3955" y="34"/>
                  </a:lnTo>
                  <a:lnTo>
                    <a:pt x="3527" y="99"/>
                  </a:lnTo>
                  <a:lnTo>
                    <a:pt x="3099" y="198"/>
                  </a:lnTo>
                  <a:lnTo>
                    <a:pt x="2703" y="363"/>
                  </a:lnTo>
                  <a:lnTo>
                    <a:pt x="2308" y="528"/>
                  </a:lnTo>
                  <a:lnTo>
                    <a:pt x="1945" y="759"/>
                  </a:lnTo>
                  <a:lnTo>
                    <a:pt x="1615" y="1022"/>
                  </a:lnTo>
                  <a:lnTo>
                    <a:pt x="1286" y="1286"/>
                  </a:lnTo>
                  <a:lnTo>
                    <a:pt x="1022" y="1616"/>
                  </a:lnTo>
                  <a:lnTo>
                    <a:pt x="758" y="1945"/>
                  </a:lnTo>
                  <a:lnTo>
                    <a:pt x="528" y="2308"/>
                  </a:lnTo>
                  <a:lnTo>
                    <a:pt x="363" y="2703"/>
                  </a:lnTo>
                  <a:lnTo>
                    <a:pt x="198" y="3099"/>
                  </a:lnTo>
                  <a:lnTo>
                    <a:pt x="99" y="3527"/>
                  </a:lnTo>
                  <a:lnTo>
                    <a:pt x="33" y="3956"/>
                  </a:lnTo>
                  <a:lnTo>
                    <a:pt x="0" y="4384"/>
                  </a:lnTo>
                  <a:lnTo>
                    <a:pt x="0" y="4384"/>
                  </a:lnTo>
                  <a:lnTo>
                    <a:pt x="33" y="4846"/>
                  </a:lnTo>
                  <a:lnTo>
                    <a:pt x="99" y="5274"/>
                  </a:lnTo>
                  <a:lnTo>
                    <a:pt x="198" y="5702"/>
                  </a:lnTo>
                  <a:lnTo>
                    <a:pt x="363" y="6098"/>
                  </a:lnTo>
                  <a:lnTo>
                    <a:pt x="528" y="6493"/>
                  </a:lnTo>
                  <a:lnTo>
                    <a:pt x="758" y="6856"/>
                  </a:lnTo>
                  <a:lnTo>
                    <a:pt x="1022" y="7186"/>
                  </a:lnTo>
                  <a:lnTo>
                    <a:pt x="1286" y="7482"/>
                  </a:lnTo>
                  <a:lnTo>
                    <a:pt x="1615" y="7779"/>
                  </a:lnTo>
                  <a:lnTo>
                    <a:pt x="1945" y="8042"/>
                  </a:lnTo>
                  <a:lnTo>
                    <a:pt x="2308" y="8240"/>
                  </a:lnTo>
                  <a:lnTo>
                    <a:pt x="2703" y="8438"/>
                  </a:lnTo>
                  <a:lnTo>
                    <a:pt x="3099" y="8570"/>
                  </a:lnTo>
                  <a:lnTo>
                    <a:pt x="3527" y="8702"/>
                  </a:lnTo>
                  <a:lnTo>
                    <a:pt x="3955" y="8768"/>
                  </a:lnTo>
                  <a:lnTo>
                    <a:pt x="4384" y="8768"/>
                  </a:lnTo>
                  <a:lnTo>
                    <a:pt x="4384" y="87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1" name="Google Shape;341;p7"/>
            <p:cNvSpPr/>
            <p:nvPr/>
          </p:nvSpPr>
          <p:spPr>
            <a:xfrm>
              <a:off x="4096725" y="4874550"/>
              <a:ext cx="104675" cy="104675"/>
            </a:xfrm>
            <a:custGeom>
              <a:avLst/>
              <a:gdLst/>
              <a:ahLst/>
              <a:cxnLst/>
              <a:rect l="l" t="t" r="r" b="b"/>
              <a:pathLst>
                <a:path w="4187" h="4187" extrusionOk="0">
                  <a:moveTo>
                    <a:pt x="2110" y="4186"/>
                  </a:moveTo>
                  <a:lnTo>
                    <a:pt x="2110" y="4186"/>
                  </a:lnTo>
                  <a:lnTo>
                    <a:pt x="2308" y="4153"/>
                  </a:lnTo>
                  <a:lnTo>
                    <a:pt x="2505" y="4120"/>
                  </a:lnTo>
                  <a:lnTo>
                    <a:pt x="2703" y="4087"/>
                  </a:lnTo>
                  <a:lnTo>
                    <a:pt x="2901" y="4021"/>
                  </a:lnTo>
                  <a:lnTo>
                    <a:pt x="3263" y="3824"/>
                  </a:lnTo>
                  <a:lnTo>
                    <a:pt x="3560" y="3560"/>
                  </a:lnTo>
                  <a:lnTo>
                    <a:pt x="3824" y="3263"/>
                  </a:lnTo>
                  <a:lnTo>
                    <a:pt x="4021" y="2901"/>
                  </a:lnTo>
                  <a:lnTo>
                    <a:pt x="4087" y="2703"/>
                  </a:lnTo>
                  <a:lnTo>
                    <a:pt x="4120" y="2505"/>
                  </a:lnTo>
                  <a:lnTo>
                    <a:pt x="4153" y="2307"/>
                  </a:lnTo>
                  <a:lnTo>
                    <a:pt x="4186" y="2077"/>
                  </a:lnTo>
                  <a:lnTo>
                    <a:pt x="4186" y="2077"/>
                  </a:lnTo>
                  <a:lnTo>
                    <a:pt x="4153" y="1879"/>
                  </a:lnTo>
                  <a:lnTo>
                    <a:pt x="4120" y="1681"/>
                  </a:lnTo>
                  <a:lnTo>
                    <a:pt x="4087" y="1483"/>
                  </a:lnTo>
                  <a:lnTo>
                    <a:pt x="4021" y="1286"/>
                  </a:lnTo>
                  <a:lnTo>
                    <a:pt x="3824" y="923"/>
                  </a:lnTo>
                  <a:lnTo>
                    <a:pt x="3560" y="627"/>
                  </a:lnTo>
                  <a:lnTo>
                    <a:pt x="3263" y="363"/>
                  </a:lnTo>
                  <a:lnTo>
                    <a:pt x="2901" y="165"/>
                  </a:lnTo>
                  <a:lnTo>
                    <a:pt x="2703" y="99"/>
                  </a:lnTo>
                  <a:lnTo>
                    <a:pt x="2505" y="66"/>
                  </a:lnTo>
                  <a:lnTo>
                    <a:pt x="2308" y="33"/>
                  </a:lnTo>
                  <a:lnTo>
                    <a:pt x="2110" y="0"/>
                  </a:lnTo>
                  <a:lnTo>
                    <a:pt x="2110" y="0"/>
                  </a:lnTo>
                  <a:lnTo>
                    <a:pt x="1879" y="33"/>
                  </a:lnTo>
                  <a:lnTo>
                    <a:pt x="1681" y="66"/>
                  </a:lnTo>
                  <a:lnTo>
                    <a:pt x="1484" y="99"/>
                  </a:lnTo>
                  <a:lnTo>
                    <a:pt x="1286" y="165"/>
                  </a:lnTo>
                  <a:lnTo>
                    <a:pt x="923" y="363"/>
                  </a:lnTo>
                  <a:lnTo>
                    <a:pt x="627" y="627"/>
                  </a:lnTo>
                  <a:lnTo>
                    <a:pt x="363" y="923"/>
                  </a:lnTo>
                  <a:lnTo>
                    <a:pt x="165" y="1286"/>
                  </a:lnTo>
                  <a:lnTo>
                    <a:pt x="99" y="1483"/>
                  </a:lnTo>
                  <a:lnTo>
                    <a:pt x="66" y="1681"/>
                  </a:lnTo>
                  <a:lnTo>
                    <a:pt x="33" y="1879"/>
                  </a:lnTo>
                  <a:lnTo>
                    <a:pt x="1" y="2077"/>
                  </a:lnTo>
                  <a:lnTo>
                    <a:pt x="1" y="2077"/>
                  </a:lnTo>
                  <a:lnTo>
                    <a:pt x="33" y="2307"/>
                  </a:lnTo>
                  <a:lnTo>
                    <a:pt x="66" y="2505"/>
                  </a:lnTo>
                  <a:lnTo>
                    <a:pt x="99" y="2703"/>
                  </a:lnTo>
                  <a:lnTo>
                    <a:pt x="165" y="2901"/>
                  </a:lnTo>
                  <a:lnTo>
                    <a:pt x="363" y="3263"/>
                  </a:lnTo>
                  <a:lnTo>
                    <a:pt x="627" y="3560"/>
                  </a:lnTo>
                  <a:lnTo>
                    <a:pt x="923" y="3824"/>
                  </a:lnTo>
                  <a:lnTo>
                    <a:pt x="1286" y="4021"/>
                  </a:lnTo>
                  <a:lnTo>
                    <a:pt x="1484" y="4087"/>
                  </a:lnTo>
                  <a:lnTo>
                    <a:pt x="1681" y="4120"/>
                  </a:lnTo>
                  <a:lnTo>
                    <a:pt x="1879" y="4153"/>
                  </a:lnTo>
                  <a:lnTo>
                    <a:pt x="2110" y="4186"/>
                  </a:lnTo>
                  <a:lnTo>
                    <a:pt x="2110" y="418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2" name="Google Shape;342;p7"/>
            <p:cNvSpPr/>
            <p:nvPr/>
          </p:nvSpPr>
          <p:spPr>
            <a:xfrm>
              <a:off x="4229375" y="4531775"/>
              <a:ext cx="68425" cy="68425"/>
            </a:xfrm>
            <a:custGeom>
              <a:avLst/>
              <a:gdLst/>
              <a:ahLst/>
              <a:cxnLst/>
              <a:rect l="l" t="t" r="r" b="b"/>
              <a:pathLst>
                <a:path w="2737" h="2737" extrusionOk="0">
                  <a:moveTo>
                    <a:pt x="1352" y="2736"/>
                  </a:moveTo>
                  <a:lnTo>
                    <a:pt x="1352" y="2736"/>
                  </a:lnTo>
                  <a:lnTo>
                    <a:pt x="1649" y="2703"/>
                  </a:lnTo>
                  <a:lnTo>
                    <a:pt x="1912" y="2637"/>
                  </a:lnTo>
                  <a:lnTo>
                    <a:pt x="2143" y="2505"/>
                  </a:lnTo>
                  <a:lnTo>
                    <a:pt x="2341" y="2341"/>
                  </a:lnTo>
                  <a:lnTo>
                    <a:pt x="2506" y="2143"/>
                  </a:lnTo>
                  <a:lnTo>
                    <a:pt x="2638" y="1912"/>
                  </a:lnTo>
                  <a:lnTo>
                    <a:pt x="2703" y="1649"/>
                  </a:lnTo>
                  <a:lnTo>
                    <a:pt x="2736" y="1385"/>
                  </a:lnTo>
                  <a:lnTo>
                    <a:pt x="2736" y="1385"/>
                  </a:lnTo>
                  <a:lnTo>
                    <a:pt x="2703" y="1088"/>
                  </a:lnTo>
                  <a:lnTo>
                    <a:pt x="2638" y="825"/>
                  </a:lnTo>
                  <a:lnTo>
                    <a:pt x="2506" y="594"/>
                  </a:lnTo>
                  <a:lnTo>
                    <a:pt x="2341" y="396"/>
                  </a:lnTo>
                  <a:lnTo>
                    <a:pt x="2143" y="231"/>
                  </a:lnTo>
                  <a:lnTo>
                    <a:pt x="1912" y="100"/>
                  </a:lnTo>
                  <a:lnTo>
                    <a:pt x="1649" y="34"/>
                  </a:lnTo>
                  <a:lnTo>
                    <a:pt x="1352" y="1"/>
                  </a:lnTo>
                  <a:lnTo>
                    <a:pt x="1352" y="1"/>
                  </a:lnTo>
                  <a:lnTo>
                    <a:pt x="1088" y="34"/>
                  </a:lnTo>
                  <a:lnTo>
                    <a:pt x="825" y="100"/>
                  </a:lnTo>
                  <a:lnTo>
                    <a:pt x="594" y="231"/>
                  </a:lnTo>
                  <a:lnTo>
                    <a:pt x="396" y="396"/>
                  </a:lnTo>
                  <a:lnTo>
                    <a:pt x="232" y="594"/>
                  </a:lnTo>
                  <a:lnTo>
                    <a:pt x="100" y="825"/>
                  </a:lnTo>
                  <a:lnTo>
                    <a:pt x="34" y="1088"/>
                  </a:lnTo>
                  <a:lnTo>
                    <a:pt x="1" y="1385"/>
                  </a:lnTo>
                  <a:lnTo>
                    <a:pt x="1" y="1385"/>
                  </a:lnTo>
                  <a:lnTo>
                    <a:pt x="34" y="1649"/>
                  </a:lnTo>
                  <a:lnTo>
                    <a:pt x="100" y="1912"/>
                  </a:lnTo>
                  <a:lnTo>
                    <a:pt x="232" y="2143"/>
                  </a:lnTo>
                  <a:lnTo>
                    <a:pt x="396" y="2341"/>
                  </a:lnTo>
                  <a:lnTo>
                    <a:pt x="594" y="2505"/>
                  </a:lnTo>
                  <a:lnTo>
                    <a:pt x="825" y="2637"/>
                  </a:lnTo>
                  <a:lnTo>
                    <a:pt x="1088" y="2703"/>
                  </a:lnTo>
                  <a:lnTo>
                    <a:pt x="1352" y="2736"/>
                  </a:lnTo>
                  <a:lnTo>
                    <a:pt x="1352" y="2736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3" name="Google Shape;343;p7"/>
            <p:cNvSpPr/>
            <p:nvPr/>
          </p:nvSpPr>
          <p:spPr>
            <a:xfrm>
              <a:off x="3619650" y="5204950"/>
              <a:ext cx="226625" cy="226625"/>
            </a:xfrm>
            <a:custGeom>
              <a:avLst/>
              <a:gdLst/>
              <a:ahLst/>
              <a:cxnLst/>
              <a:rect l="l" t="t" r="r" b="b"/>
              <a:pathLst>
                <a:path w="9065" h="9065" extrusionOk="0">
                  <a:moveTo>
                    <a:pt x="6889" y="660"/>
                  </a:moveTo>
                  <a:lnTo>
                    <a:pt x="6889" y="660"/>
                  </a:lnTo>
                  <a:lnTo>
                    <a:pt x="7251" y="924"/>
                  </a:lnTo>
                  <a:lnTo>
                    <a:pt x="7614" y="1187"/>
                  </a:lnTo>
                  <a:lnTo>
                    <a:pt x="7911" y="1517"/>
                  </a:lnTo>
                  <a:lnTo>
                    <a:pt x="8207" y="1879"/>
                  </a:lnTo>
                  <a:lnTo>
                    <a:pt x="8438" y="2242"/>
                  </a:lnTo>
                  <a:lnTo>
                    <a:pt x="8636" y="2637"/>
                  </a:lnTo>
                  <a:lnTo>
                    <a:pt x="8801" y="3033"/>
                  </a:lnTo>
                  <a:lnTo>
                    <a:pt x="8932" y="3461"/>
                  </a:lnTo>
                  <a:lnTo>
                    <a:pt x="8998" y="3890"/>
                  </a:lnTo>
                  <a:lnTo>
                    <a:pt x="9064" y="4318"/>
                  </a:lnTo>
                  <a:lnTo>
                    <a:pt x="9064" y="4747"/>
                  </a:lnTo>
                  <a:lnTo>
                    <a:pt x="9031" y="5175"/>
                  </a:lnTo>
                  <a:lnTo>
                    <a:pt x="8932" y="5604"/>
                  </a:lnTo>
                  <a:lnTo>
                    <a:pt x="8801" y="6032"/>
                  </a:lnTo>
                  <a:lnTo>
                    <a:pt x="8636" y="6461"/>
                  </a:lnTo>
                  <a:lnTo>
                    <a:pt x="8405" y="6889"/>
                  </a:lnTo>
                  <a:lnTo>
                    <a:pt x="8405" y="6889"/>
                  </a:lnTo>
                  <a:lnTo>
                    <a:pt x="8141" y="7252"/>
                  </a:lnTo>
                  <a:lnTo>
                    <a:pt x="7845" y="7614"/>
                  </a:lnTo>
                  <a:lnTo>
                    <a:pt x="7548" y="7911"/>
                  </a:lnTo>
                  <a:lnTo>
                    <a:pt x="7186" y="8207"/>
                  </a:lnTo>
                  <a:lnTo>
                    <a:pt x="6823" y="8438"/>
                  </a:lnTo>
                  <a:lnTo>
                    <a:pt x="6428" y="8636"/>
                  </a:lnTo>
                  <a:lnTo>
                    <a:pt x="6032" y="8801"/>
                  </a:lnTo>
                  <a:lnTo>
                    <a:pt x="5604" y="8932"/>
                  </a:lnTo>
                  <a:lnTo>
                    <a:pt x="5175" y="8998"/>
                  </a:lnTo>
                  <a:lnTo>
                    <a:pt x="4747" y="9064"/>
                  </a:lnTo>
                  <a:lnTo>
                    <a:pt x="4318" y="9064"/>
                  </a:lnTo>
                  <a:lnTo>
                    <a:pt x="3890" y="8998"/>
                  </a:lnTo>
                  <a:lnTo>
                    <a:pt x="3428" y="8932"/>
                  </a:lnTo>
                  <a:lnTo>
                    <a:pt x="3000" y="8801"/>
                  </a:lnTo>
                  <a:lnTo>
                    <a:pt x="2604" y="8636"/>
                  </a:lnTo>
                  <a:lnTo>
                    <a:pt x="2176" y="8405"/>
                  </a:lnTo>
                  <a:lnTo>
                    <a:pt x="2176" y="8405"/>
                  </a:lnTo>
                  <a:lnTo>
                    <a:pt x="1813" y="8141"/>
                  </a:lnTo>
                  <a:lnTo>
                    <a:pt x="1451" y="7845"/>
                  </a:lnTo>
                  <a:lnTo>
                    <a:pt x="1121" y="7548"/>
                  </a:lnTo>
                  <a:lnTo>
                    <a:pt x="858" y="7186"/>
                  </a:lnTo>
                  <a:lnTo>
                    <a:pt x="627" y="6823"/>
                  </a:lnTo>
                  <a:lnTo>
                    <a:pt x="429" y="6428"/>
                  </a:lnTo>
                  <a:lnTo>
                    <a:pt x="264" y="6032"/>
                  </a:lnTo>
                  <a:lnTo>
                    <a:pt x="132" y="5604"/>
                  </a:lnTo>
                  <a:lnTo>
                    <a:pt x="34" y="5175"/>
                  </a:lnTo>
                  <a:lnTo>
                    <a:pt x="1" y="4747"/>
                  </a:lnTo>
                  <a:lnTo>
                    <a:pt x="1" y="4318"/>
                  </a:lnTo>
                  <a:lnTo>
                    <a:pt x="34" y="3857"/>
                  </a:lnTo>
                  <a:lnTo>
                    <a:pt x="132" y="3428"/>
                  </a:lnTo>
                  <a:lnTo>
                    <a:pt x="264" y="3000"/>
                  </a:lnTo>
                  <a:lnTo>
                    <a:pt x="429" y="2604"/>
                  </a:lnTo>
                  <a:lnTo>
                    <a:pt x="660" y="2176"/>
                  </a:lnTo>
                  <a:lnTo>
                    <a:pt x="660" y="2176"/>
                  </a:lnTo>
                  <a:lnTo>
                    <a:pt x="923" y="1780"/>
                  </a:lnTo>
                  <a:lnTo>
                    <a:pt x="1220" y="1451"/>
                  </a:lnTo>
                  <a:lnTo>
                    <a:pt x="1517" y="1121"/>
                  </a:lnTo>
                  <a:lnTo>
                    <a:pt x="1879" y="858"/>
                  </a:lnTo>
                  <a:lnTo>
                    <a:pt x="2242" y="627"/>
                  </a:lnTo>
                  <a:lnTo>
                    <a:pt x="2637" y="429"/>
                  </a:lnTo>
                  <a:lnTo>
                    <a:pt x="3033" y="264"/>
                  </a:lnTo>
                  <a:lnTo>
                    <a:pt x="3461" y="133"/>
                  </a:lnTo>
                  <a:lnTo>
                    <a:pt x="3890" y="34"/>
                  </a:lnTo>
                  <a:lnTo>
                    <a:pt x="4318" y="1"/>
                  </a:lnTo>
                  <a:lnTo>
                    <a:pt x="4747" y="1"/>
                  </a:lnTo>
                  <a:lnTo>
                    <a:pt x="5175" y="34"/>
                  </a:lnTo>
                  <a:lnTo>
                    <a:pt x="5604" y="133"/>
                  </a:lnTo>
                  <a:lnTo>
                    <a:pt x="6032" y="264"/>
                  </a:lnTo>
                  <a:lnTo>
                    <a:pt x="6460" y="429"/>
                  </a:lnTo>
                  <a:lnTo>
                    <a:pt x="6889" y="660"/>
                  </a:lnTo>
                  <a:lnTo>
                    <a:pt x="6889" y="66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4" name="Google Shape;344;p7"/>
            <p:cNvSpPr/>
            <p:nvPr/>
          </p:nvSpPr>
          <p:spPr>
            <a:xfrm>
              <a:off x="3540550" y="5343375"/>
              <a:ext cx="65125" cy="64300"/>
            </a:xfrm>
            <a:custGeom>
              <a:avLst/>
              <a:gdLst/>
              <a:ahLst/>
              <a:cxnLst/>
              <a:rect l="l" t="t" r="r" b="b"/>
              <a:pathLst>
                <a:path w="2605" h="2572" extrusionOk="0">
                  <a:moveTo>
                    <a:pt x="1978" y="166"/>
                  </a:moveTo>
                  <a:lnTo>
                    <a:pt x="1978" y="166"/>
                  </a:lnTo>
                  <a:lnTo>
                    <a:pt x="2209" y="330"/>
                  </a:lnTo>
                  <a:lnTo>
                    <a:pt x="2374" y="528"/>
                  </a:lnTo>
                  <a:lnTo>
                    <a:pt x="2505" y="726"/>
                  </a:lnTo>
                  <a:lnTo>
                    <a:pt x="2571" y="989"/>
                  </a:lnTo>
                  <a:lnTo>
                    <a:pt x="2604" y="1220"/>
                  </a:lnTo>
                  <a:lnTo>
                    <a:pt x="2604" y="1484"/>
                  </a:lnTo>
                  <a:lnTo>
                    <a:pt x="2538" y="1715"/>
                  </a:lnTo>
                  <a:lnTo>
                    <a:pt x="2407" y="1945"/>
                  </a:lnTo>
                  <a:lnTo>
                    <a:pt x="2407" y="1945"/>
                  </a:lnTo>
                  <a:lnTo>
                    <a:pt x="2275" y="2176"/>
                  </a:lnTo>
                  <a:lnTo>
                    <a:pt x="2077" y="2341"/>
                  </a:lnTo>
                  <a:lnTo>
                    <a:pt x="1846" y="2473"/>
                  </a:lnTo>
                  <a:lnTo>
                    <a:pt x="1616" y="2539"/>
                  </a:lnTo>
                  <a:lnTo>
                    <a:pt x="1385" y="2571"/>
                  </a:lnTo>
                  <a:lnTo>
                    <a:pt x="1121" y="2571"/>
                  </a:lnTo>
                  <a:lnTo>
                    <a:pt x="858" y="2506"/>
                  </a:lnTo>
                  <a:lnTo>
                    <a:pt x="627" y="2407"/>
                  </a:lnTo>
                  <a:lnTo>
                    <a:pt x="627" y="2407"/>
                  </a:lnTo>
                  <a:lnTo>
                    <a:pt x="429" y="2242"/>
                  </a:lnTo>
                  <a:lnTo>
                    <a:pt x="264" y="2044"/>
                  </a:lnTo>
                  <a:lnTo>
                    <a:pt x="132" y="1846"/>
                  </a:lnTo>
                  <a:lnTo>
                    <a:pt x="34" y="1583"/>
                  </a:lnTo>
                  <a:lnTo>
                    <a:pt x="1" y="1352"/>
                  </a:lnTo>
                  <a:lnTo>
                    <a:pt x="34" y="1088"/>
                  </a:lnTo>
                  <a:lnTo>
                    <a:pt x="67" y="858"/>
                  </a:lnTo>
                  <a:lnTo>
                    <a:pt x="198" y="627"/>
                  </a:lnTo>
                  <a:lnTo>
                    <a:pt x="198" y="627"/>
                  </a:lnTo>
                  <a:lnTo>
                    <a:pt x="363" y="396"/>
                  </a:lnTo>
                  <a:lnTo>
                    <a:pt x="528" y="231"/>
                  </a:lnTo>
                  <a:lnTo>
                    <a:pt x="759" y="100"/>
                  </a:lnTo>
                  <a:lnTo>
                    <a:pt x="989" y="34"/>
                  </a:lnTo>
                  <a:lnTo>
                    <a:pt x="1253" y="1"/>
                  </a:lnTo>
                  <a:lnTo>
                    <a:pt x="1484" y="1"/>
                  </a:lnTo>
                  <a:lnTo>
                    <a:pt x="1747" y="67"/>
                  </a:lnTo>
                  <a:lnTo>
                    <a:pt x="1978" y="166"/>
                  </a:lnTo>
                  <a:lnTo>
                    <a:pt x="1978" y="16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5" name="Google Shape;345;p7"/>
            <p:cNvSpPr/>
            <p:nvPr/>
          </p:nvSpPr>
          <p:spPr>
            <a:xfrm>
              <a:off x="3872600" y="5304650"/>
              <a:ext cx="33000" cy="32175"/>
            </a:xfrm>
            <a:custGeom>
              <a:avLst/>
              <a:gdLst/>
              <a:ahLst/>
              <a:cxnLst/>
              <a:rect l="l" t="t" r="r" b="b"/>
              <a:pathLst>
                <a:path w="1320" h="1287" extrusionOk="0">
                  <a:moveTo>
                    <a:pt x="990" y="100"/>
                  </a:moveTo>
                  <a:lnTo>
                    <a:pt x="990" y="100"/>
                  </a:lnTo>
                  <a:lnTo>
                    <a:pt x="1121" y="165"/>
                  </a:lnTo>
                  <a:lnTo>
                    <a:pt x="1187" y="264"/>
                  </a:lnTo>
                  <a:lnTo>
                    <a:pt x="1253" y="363"/>
                  </a:lnTo>
                  <a:lnTo>
                    <a:pt x="1286" y="495"/>
                  </a:lnTo>
                  <a:lnTo>
                    <a:pt x="1319" y="627"/>
                  </a:lnTo>
                  <a:lnTo>
                    <a:pt x="1319" y="726"/>
                  </a:lnTo>
                  <a:lnTo>
                    <a:pt x="1286" y="858"/>
                  </a:lnTo>
                  <a:lnTo>
                    <a:pt x="1220" y="989"/>
                  </a:lnTo>
                  <a:lnTo>
                    <a:pt x="1220" y="989"/>
                  </a:lnTo>
                  <a:lnTo>
                    <a:pt x="1154" y="1088"/>
                  </a:lnTo>
                  <a:lnTo>
                    <a:pt x="1056" y="1187"/>
                  </a:lnTo>
                  <a:lnTo>
                    <a:pt x="957" y="1253"/>
                  </a:lnTo>
                  <a:lnTo>
                    <a:pt x="825" y="1286"/>
                  </a:lnTo>
                  <a:lnTo>
                    <a:pt x="693" y="1286"/>
                  </a:lnTo>
                  <a:lnTo>
                    <a:pt x="561" y="1286"/>
                  </a:lnTo>
                  <a:lnTo>
                    <a:pt x="462" y="1253"/>
                  </a:lnTo>
                  <a:lnTo>
                    <a:pt x="330" y="1187"/>
                  </a:lnTo>
                  <a:lnTo>
                    <a:pt x="330" y="1187"/>
                  </a:lnTo>
                  <a:lnTo>
                    <a:pt x="232" y="1121"/>
                  </a:lnTo>
                  <a:lnTo>
                    <a:pt x="133" y="1022"/>
                  </a:lnTo>
                  <a:lnTo>
                    <a:pt x="67" y="924"/>
                  </a:lnTo>
                  <a:lnTo>
                    <a:pt x="34" y="792"/>
                  </a:lnTo>
                  <a:lnTo>
                    <a:pt x="1" y="693"/>
                  </a:lnTo>
                  <a:lnTo>
                    <a:pt x="34" y="561"/>
                  </a:lnTo>
                  <a:lnTo>
                    <a:pt x="67" y="429"/>
                  </a:lnTo>
                  <a:lnTo>
                    <a:pt x="100" y="297"/>
                  </a:lnTo>
                  <a:lnTo>
                    <a:pt x="100" y="297"/>
                  </a:lnTo>
                  <a:lnTo>
                    <a:pt x="199" y="198"/>
                  </a:lnTo>
                  <a:lnTo>
                    <a:pt x="297" y="133"/>
                  </a:lnTo>
                  <a:lnTo>
                    <a:pt x="396" y="67"/>
                  </a:lnTo>
                  <a:lnTo>
                    <a:pt x="528" y="1"/>
                  </a:lnTo>
                  <a:lnTo>
                    <a:pt x="627" y="1"/>
                  </a:lnTo>
                  <a:lnTo>
                    <a:pt x="759" y="1"/>
                  </a:lnTo>
                  <a:lnTo>
                    <a:pt x="891" y="34"/>
                  </a:lnTo>
                  <a:lnTo>
                    <a:pt x="990" y="100"/>
                  </a:lnTo>
                  <a:lnTo>
                    <a:pt x="990" y="100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6" name="Google Shape;346;p7"/>
            <p:cNvSpPr/>
            <p:nvPr/>
          </p:nvSpPr>
          <p:spPr>
            <a:xfrm>
              <a:off x="4098375" y="5017925"/>
              <a:ext cx="42875" cy="42050"/>
            </a:xfrm>
            <a:custGeom>
              <a:avLst/>
              <a:gdLst/>
              <a:ahLst/>
              <a:cxnLst/>
              <a:rect l="l" t="t" r="r" b="b"/>
              <a:pathLst>
                <a:path w="1715" h="1682" extrusionOk="0">
                  <a:moveTo>
                    <a:pt x="857" y="1681"/>
                  </a:moveTo>
                  <a:lnTo>
                    <a:pt x="857" y="1681"/>
                  </a:lnTo>
                  <a:lnTo>
                    <a:pt x="1022" y="1648"/>
                  </a:lnTo>
                  <a:lnTo>
                    <a:pt x="1187" y="1615"/>
                  </a:lnTo>
                  <a:lnTo>
                    <a:pt x="1319" y="1516"/>
                  </a:lnTo>
                  <a:lnTo>
                    <a:pt x="1451" y="1417"/>
                  </a:lnTo>
                  <a:lnTo>
                    <a:pt x="1549" y="1286"/>
                  </a:lnTo>
                  <a:lnTo>
                    <a:pt x="1648" y="1154"/>
                  </a:lnTo>
                  <a:lnTo>
                    <a:pt x="1681" y="989"/>
                  </a:lnTo>
                  <a:lnTo>
                    <a:pt x="1714" y="824"/>
                  </a:lnTo>
                  <a:lnTo>
                    <a:pt x="1714" y="824"/>
                  </a:lnTo>
                  <a:lnTo>
                    <a:pt x="1681" y="659"/>
                  </a:lnTo>
                  <a:lnTo>
                    <a:pt x="1648" y="495"/>
                  </a:lnTo>
                  <a:lnTo>
                    <a:pt x="1549" y="363"/>
                  </a:lnTo>
                  <a:lnTo>
                    <a:pt x="1451" y="231"/>
                  </a:lnTo>
                  <a:lnTo>
                    <a:pt x="1319" y="132"/>
                  </a:lnTo>
                  <a:lnTo>
                    <a:pt x="1187" y="66"/>
                  </a:lnTo>
                  <a:lnTo>
                    <a:pt x="1022" y="0"/>
                  </a:lnTo>
                  <a:lnTo>
                    <a:pt x="857" y="0"/>
                  </a:lnTo>
                  <a:lnTo>
                    <a:pt x="857" y="0"/>
                  </a:lnTo>
                  <a:lnTo>
                    <a:pt x="693" y="0"/>
                  </a:lnTo>
                  <a:lnTo>
                    <a:pt x="528" y="66"/>
                  </a:lnTo>
                  <a:lnTo>
                    <a:pt x="396" y="132"/>
                  </a:lnTo>
                  <a:lnTo>
                    <a:pt x="264" y="231"/>
                  </a:lnTo>
                  <a:lnTo>
                    <a:pt x="165" y="363"/>
                  </a:lnTo>
                  <a:lnTo>
                    <a:pt x="66" y="495"/>
                  </a:lnTo>
                  <a:lnTo>
                    <a:pt x="33" y="659"/>
                  </a:lnTo>
                  <a:lnTo>
                    <a:pt x="0" y="824"/>
                  </a:lnTo>
                  <a:lnTo>
                    <a:pt x="0" y="824"/>
                  </a:lnTo>
                  <a:lnTo>
                    <a:pt x="33" y="989"/>
                  </a:lnTo>
                  <a:lnTo>
                    <a:pt x="66" y="1154"/>
                  </a:lnTo>
                  <a:lnTo>
                    <a:pt x="165" y="1286"/>
                  </a:lnTo>
                  <a:lnTo>
                    <a:pt x="264" y="1417"/>
                  </a:lnTo>
                  <a:lnTo>
                    <a:pt x="396" y="1516"/>
                  </a:lnTo>
                  <a:lnTo>
                    <a:pt x="528" y="1615"/>
                  </a:lnTo>
                  <a:lnTo>
                    <a:pt x="693" y="1648"/>
                  </a:lnTo>
                  <a:lnTo>
                    <a:pt x="857" y="1681"/>
                  </a:lnTo>
                  <a:lnTo>
                    <a:pt x="857" y="1681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7" name="Google Shape;347;p7"/>
            <p:cNvSpPr/>
            <p:nvPr/>
          </p:nvSpPr>
          <p:spPr>
            <a:xfrm>
              <a:off x="3281000" y="4910800"/>
              <a:ext cx="253800" cy="253800"/>
            </a:xfrm>
            <a:custGeom>
              <a:avLst/>
              <a:gdLst/>
              <a:ahLst/>
              <a:cxnLst/>
              <a:rect l="l" t="t" r="r" b="b"/>
              <a:pathLst>
                <a:path w="10152" h="10152" extrusionOk="0">
                  <a:moveTo>
                    <a:pt x="5076" y="10152"/>
                  </a:moveTo>
                  <a:lnTo>
                    <a:pt x="5076" y="10152"/>
                  </a:lnTo>
                  <a:lnTo>
                    <a:pt x="5604" y="10119"/>
                  </a:lnTo>
                  <a:lnTo>
                    <a:pt x="6098" y="10020"/>
                  </a:lnTo>
                  <a:lnTo>
                    <a:pt x="6592" y="9921"/>
                  </a:lnTo>
                  <a:lnTo>
                    <a:pt x="7054" y="9723"/>
                  </a:lnTo>
                  <a:lnTo>
                    <a:pt x="7482" y="9526"/>
                  </a:lnTo>
                  <a:lnTo>
                    <a:pt x="7911" y="9262"/>
                  </a:lnTo>
                  <a:lnTo>
                    <a:pt x="8306" y="8965"/>
                  </a:lnTo>
                  <a:lnTo>
                    <a:pt x="8669" y="8636"/>
                  </a:lnTo>
                  <a:lnTo>
                    <a:pt x="8998" y="8273"/>
                  </a:lnTo>
                  <a:lnTo>
                    <a:pt x="9262" y="7911"/>
                  </a:lnTo>
                  <a:lnTo>
                    <a:pt x="9526" y="7482"/>
                  </a:lnTo>
                  <a:lnTo>
                    <a:pt x="9756" y="7021"/>
                  </a:lnTo>
                  <a:lnTo>
                    <a:pt x="9921" y="6559"/>
                  </a:lnTo>
                  <a:lnTo>
                    <a:pt x="10053" y="6098"/>
                  </a:lnTo>
                  <a:lnTo>
                    <a:pt x="10119" y="5571"/>
                  </a:lnTo>
                  <a:lnTo>
                    <a:pt x="10152" y="5076"/>
                  </a:lnTo>
                  <a:lnTo>
                    <a:pt x="10152" y="5076"/>
                  </a:lnTo>
                  <a:lnTo>
                    <a:pt x="10119" y="4549"/>
                  </a:lnTo>
                  <a:lnTo>
                    <a:pt x="10053" y="4054"/>
                  </a:lnTo>
                  <a:lnTo>
                    <a:pt x="9921" y="3560"/>
                  </a:lnTo>
                  <a:lnTo>
                    <a:pt x="9756" y="3099"/>
                  </a:lnTo>
                  <a:lnTo>
                    <a:pt x="9526" y="2637"/>
                  </a:lnTo>
                  <a:lnTo>
                    <a:pt x="9262" y="2242"/>
                  </a:lnTo>
                  <a:lnTo>
                    <a:pt x="8998" y="1846"/>
                  </a:lnTo>
                  <a:lnTo>
                    <a:pt x="8669" y="1484"/>
                  </a:lnTo>
                  <a:lnTo>
                    <a:pt x="8306" y="1154"/>
                  </a:lnTo>
                  <a:lnTo>
                    <a:pt x="7911" y="857"/>
                  </a:lnTo>
                  <a:lnTo>
                    <a:pt x="7482" y="594"/>
                  </a:lnTo>
                  <a:lnTo>
                    <a:pt x="7054" y="396"/>
                  </a:lnTo>
                  <a:lnTo>
                    <a:pt x="6592" y="231"/>
                  </a:lnTo>
                  <a:lnTo>
                    <a:pt x="6098" y="99"/>
                  </a:lnTo>
                  <a:lnTo>
                    <a:pt x="5604" y="33"/>
                  </a:lnTo>
                  <a:lnTo>
                    <a:pt x="5076" y="1"/>
                  </a:lnTo>
                  <a:lnTo>
                    <a:pt x="5076" y="1"/>
                  </a:lnTo>
                  <a:lnTo>
                    <a:pt x="4549" y="33"/>
                  </a:lnTo>
                  <a:lnTo>
                    <a:pt x="4055" y="99"/>
                  </a:lnTo>
                  <a:lnTo>
                    <a:pt x="3560" y="231"/>
                  </a:lnTo>
                  <a:lnTo>
                    <a:pt x="3099" y="396"/>
                  </a:lnTo>
                  <a:lnTo>
                    <a:pt x="2670" y="594"/>
                  </a:lnTo>
                  <a:lnTo>
                    <a:pt x="2242" y="857"/>
                  </a:lnTo>
                  <a:lnTo>
                    <a:pt x="1846" y="1154"/>
                  </a:lnTo>
                  <a:lnTo>
                    <a:pt x="1484" y="1484"/>
                  </a:lnTo>
                  <a:lnTo>
                    <a:pt x="1154" y="1846"/>
                  </a:lnTo>
                  <a:lnTo>
                    <a:pt x="858" y="2242"/>
                  </a:lnTo>
                  <a:lnTo>
                    <a:pt x="627" y="2637"/>
                  </a:lnTo>
                  <a:lnTo>
                    <a:pt x="396" y="3099"/>
                  </a:lnTo>
                  <a:lnTo>
                    <a:pt x="231" y="3560"/>
                  </a:lnTo>
                  <a:lnTo>
                    <a:pt x="100" y="4054"/>
                  </a:lnTo>
                  <a:lnTo>
                    <a:pt x="34" y="4549"/>
                  </a:lnTo>
                  <a:lnTo>
                    <a:pt x="1" y="5076"/>
                  </a:lnTo>
                  <a:lnTo>
                    <a:pt x="1" y="5076"/>
                  </a:lnTo>
                  <a:lnTo>
                    <a:pt x="34" y="5571"/>
                  </a:lnTo>
                  <a:lnTo>
                    <a:pt x="100" y="6098"/>
                  </a:lnTo>
                  <a:lnTo>
                    <a:pt x="231" y="6559"/>
                  </a:lnTo>
                  <a:lnTo>
                    <a:pt x="396" y="7021"/>
                  </a:lnTo>
                  <a:lnTo>
                    <a:pt x="627" y="7482"/>
                  </a:lnTo>
                  <a:lnTo>
                    <a:pt x="858" y="7911"/>
                  </a:lnTo>
                  <a:lnTo>
                    <a:pt x="1154" y="8273"/>
                  </a:lnTo>
                  <a:lnTo>
                    <a:pt x="1484" y="8636"/>
                  </a:lnTo>
                  <a:lnTo>
                    <a:pt x="1846" y="8965"/>
                  </a:lnTo>
                  <a:lnTo>
                    <a:pt x="2242" y="9262"/>
                  </a:lnTo>
                  <a:lnTo>
                    <a:pt x="2670" y="9526"/>
                  </a:lnTo>
                  <a:lnTo>
                    <a:pt x="3099" y="9723"/>
                  </a:lnTo>
                  <a:lnTo>
                    <a:pt x="3560" y="9921"/>
                  </a:lnTo>
                  <a:lnTo>
                    <a:pt x="4055" y="10020"/>
                  </a:lnTo>
                  <a:lnTo>
                    <a:pt x="4549" y="10119"/>
                  </a:lnTo>
                  <a:lnTo>
                    <a:pt x="5076" y="10152"/>
                  </a:lnTo>
                  <a:lnTo>
                    <a:pt x="5076" y="1015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8" name="Google Shape;348;p7"/>
            <p:cNvSpPr/>
            <p:nvPr/>
          </p:nvSpPr>
          <p:spPr>
            <a:xfrm>
              <a:off x="3327150" y="4956125"/>
              <a:ext cx="161525" cy="162350"/>
            </a:xfrm>
            <a:custGeom>
              <a:avLst/>
              <a:gdLst/>
              <a:ahLst/>
              <a:cxnLst/>
              <a:rect l="l" t="t" r="r" b="b"/>
              <a:pathLst>
                <a:path w="6461" h="6494" extrusionOk="0">
                  <a:moveTo>
                    <a:pt x="3230" y="6493"/>
                  </a:moveTo>
                  <a:lnTo>
                    <a:pt x="3230" y="6493"/>
                  </a:lnTo>
                  <a:lnTo>
                    <a:pt x="3560" y="6460"/>
                  </a:lnTo>
                  <a:lnTo>
                    <a:pt x="3889" y="6427"/>
                  </a:lnTo>
                  <a:lnTo>
                    <a:pt x="4186" y="6328"/>
                  </a:lnTo>
                  <a:lnTo>
                    <a:pt x="4483" y="6229"/>
                  </a:lnTo>
                  <a:lnTo>
                    <a:pt x="4779" y="6098"/>
                  </a:lnTo>
                  <a:lnTo>
                    <a:pt x="5043" y="5933"/>
                  </a:lnTo>
                  <a:lnTo>
                    <a:pt x="5274" y="5735"/>
                  </a:lnTo>
                  <a:lnTo>
                    <a:pt x="5504" y="5537"/>
                  </a:lnTo>
                  <a:lnTo>
                    <a:pt x="5735" y="5307"/>
                  </a:lnTo>
                  <a:lnTo>
                    <a:pt x="5900" y="5076"/>
                  </a:lnTo>
                  <a:lnTo>
                    <a:pt x="6065" y="4779"/>
                  </a:lnTo>
                  <a:lnTo>
                    <a:pt x="6197" y="4516"/>
                  </a:lnTo>
                  <a:lnTo>
                    <a:pt x="6328" y="4219"/>
                  </a:lnTo>
                  <a:lnTo>
                    <a:pt x="6394" y="3889"/>
                  </a:lnTo>
                  <a:lnTo>
                    <a:pt x="6460" y="3593"/>
                  </a:lnTo>
                  <a:lnTo>
                    <a:pt x="6460" y="3263"/>
                  </a:lnTo>
                  <a:lnTo>
                    <a:pt x="6460" y="3263"/>
                  </a:lnTo>
                  <a:lnTo>
                    <a:pt x="6460" y="2934"/>
                  </a:lnTo>
                  <a:lnTo>
                    <a:pt x="6394" y="2604"/>
                  </a:lnTo>
                  <a:lnTo>
                    <a:pt x="6328" y="2307"/>
                  </a:lnTo>
                  <a:lnTo>
                    <a:pt x="6197" y="1978"/>
                  </a:lnTo>
                  <a:lnTo>
                    <a:pt x="6065" y="1714"/>
                  </a:lnTo>
                  <a:lnTo>
                    <a:pt x="5900" y="1450"/>
                  </a:lnTo>
                  <a:lnTo>
                    <a:pt x="5735" y="1187"/>
                  </a:lnTo>
                  <a:lnTo>
                    <a:pt x="5504" y="956"/>
                  </a:lnTo>
                  <a:lnTo>
                    <a:pt x="5274" y="758"/>
                  </a:lnTo>
                  <a:lnTo>
                    <a:pt x="5043" y="561"/>
                  </a:lnTo>
                  <a:lnTo>
                    <a:pt x="4779" y="396"/>
                  </a:lnTo>
                  <a:lnTo>
                    <a:pt x="4483" y="264"/>
                  </a:lnTo>
                  <a:lnTo>
                    <a:pt x="4186" y="165"/>
                  </a:lnTo>
                  <a:lnTo>
                    <a:pt x="3889" y="66"/>
                  </a:lnTo>
                  <a:lnTo>
                    <a:pt x="3560" y="33"/>
                  </a:lnTo>
                  <a:lnTo>
                    <a:pt x="3230" y="0"/>
                  </a:lnTo>
                  <a:lnTo>
                    <a:pt x="3230" y="0"/>
                  </a:lnTo>
                  <a:lnTo>
                    <a:pt x="2901" y="33"/>
                  </a:lnTo>
                  <a:lnTo>
                    <a:pt x="2571" y="66"/>
                  </a:lnTo>
                  <a:lnTo>
                    <a:pt x="2275" y="165"/>
                  </a:lnTo>
                  <a:lnTo>
                    <a:pt x="1978" y="264"/>
                  </a:lnTo>
                  <a:lnTo>
                    <a:pt x="1681" y="396"/>
                  </a:lnTo>
                  <a:lnTo>
                    <a:pt x="1418" y="561"/>
                  </a:lnTo>
                  <a:lnTo>
                    <a:pt x="1154" y="758"/>
                  </a:lnTo>
                  <a:lnTo>
                    <a:pt x="956" y="956"/>
                  </a:lnTo>
                  <a:lnTo>
                    <a:pt x="725" y="1187"/>
                  </a:lnTo>
                  <a:lnTo>
                    <a:pt x="528" y="1450"/>
                  </a:lnTo>
                  <a:lnTo>
                    <a:pt x="396" y="1714"/>
                  </a:lnTo>
                  <a:lnTo>
                    <a:pt x="231" y="1978"/>
                  </a:lnTo>
                  <a:lnTo>
                    <a:pt x="132" y="2307"/>
                  </a:lnTo>
                  <a:lnTo>
                    <a:pt x="66" y="2604"/>
                  </a:lnTo>
                  <a:lnTo>
                    <a:pt x="0" y="2934"/>
                  </a:lnTo>
                  <a:lnTo>
                    <a:pt x="0" y="3263"/>
                  </a:lnTo>
                  <a:lnTo>
                    <a:pt x="0" y="3263"/>
                  </a:lnTo>
                  <a:lnTo>
                    <a:pt x="0" y="3593"/>
                  </a:lnTo>
                  <a:lnTo>
                    <a:pt x="66" y="3889"/>
                  </a:lnTo>
                  <a:lnTo>
                    <a:pt x="132" y="4219"/>
                  </a:lnTo>
                  <a:lnTo>
                    <a:pt x="231" y="4516"/>
                  </a:lnTo>
                  <a:lnTo>
                    <a:pt x="396" y="4779"/>
                  </a:lnTo>
                  <a:lnTo>
                    <a:pt x="528" y="5076"/>
                  </a:lnTo>
                  <a:lnTo>
                    <a:pt x="725" y="5307"/>
                  </a:lnTo>
                  <a:lnTo>
                    <a:pt x="956" y="5537"/>
                  </a:lnTo>
                  <a:lnTo>
                    <a:pt x="1154" y="5735"/>
                  </a:lnTo>
                  <a:lnTo>
                    <a:pt x="1418" y="5933"/>
                  </a:lnTo>
                  <a:lnTo>
                    <a:pt x="1681" y="6098"/>
                  </a:lnTo>
                  <a:lnTo>
                    <a:pt x="1978" y="6229"/>
                  </a:lnTo>
                  <a:lnTo>
                    <a:pt x="2275" y="6328"/>
                  </a:lnTo>
                  <a:lnTo>
                    <a:pt x="2571" y="6427"/>
                  </a:lnTo>
                  <a:lnTo>
                    <a:pt x="2901" y="6460"/>
                  </a:lnTo>
                  <a:lnTo>
                    <a:pt x="3230" y="6493"/>
                  </a:lnTo>
                  <a:lnTo>
                    <a:pt x="3230" y="6493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9" name="Google Shape;349;p7"/>
            <p:cNvSpPr/>
            <p:nvPr/>
          </p:nvSpPr>
          <p:spPr>
            <a:xfrm>
              <a:off x="3862725" y="4163475"/>
              <a:ext cx="238150" cy="164800"/>
            </a:xfrm>
            <a:custGeom>
              <a:avLst/>
              <a:gdLst/>
              <a:ahLst/>
              <a:cxnLst/>
              <a:rect l="l" t="t" r="r" b="b"/>
              <a:pathLst>
                <a:path w="9526" h="6592" extrusionOk="0">
                  <a:moveTo>
                    <a:pt x="9525" y="3889"/>
                  </a:moveTo>
                  <a:lnTo>
                    <a:pt x="9525" y="3889"/>
                  </a:lnTo>
                  <a:lnTo>
                    <a:pt x="9361" y="4186"/>
                  </a:lnTo>
                  <a:lnTo>
                    <a:pt x="9163" y="4450"/>
                  </a:lnTo>
                  <a:lnTo>
                    <a:pt x="8965" y="4746"/>
                  </a:lnTo>
                  <a:lnTo>
                    <a:pt x="8734" y="4977"/>
                  </a:lnTo>
                  <a:lnTo>
                    <a:pt x="8504" y="5208"/>
                  </a:lnTo>
                  <a:lnTo>
                    <a:pt x="8273" y="5438"/>
                  </a:lnTo>
                  <a:lnTo>
                    <a:pt x="7976" y="5636"/>
                  </a:lnTo>
                  <a:lnTo>
                    <a:pt x="7713" y="5834"/>
                  </a:lnTo>
                  <a:lnTo>
                    <a:pt x="7416" y="5999"/>
                  </a:lnTo>
                  <a:lnTo>
                    <a:pt x="7119" y="6163"/>
                  </a:lnTo>
                  <a:lnTo>
                    <a:pt x="6790" y="6262"/>
                  </a:lnTo>
                  <a:lnTo>
                    <a:pt x="6460" y="6394"/>
                  </a:lnTo>
                  <a:lnTo>
                    <a:pt x="6131" y="6460"/>
                  </a:lnTo>
                  <a:lnTo>
                    <a:pt x="5768" y="6526"/>
                  </a:lnTo>
                  <a:lnTo>
                    <a:pt x="5406" y="6559"/>
                  </a:lnTo>
                  <a:lnTo>
                    <a:pt x="5043" y="6592"/>
                  </a:lnTo>
                  <a:lnTo>
                    <a:pt x="5043" y="6592"/>
                  </a:lnTo>
                  <a:lnTo>
                    <a:pt x="4549" y="6559"/>
                  </a:lnTo>
                  <a:lnTo>
                    <a:pt x="4021" y="6460"/>
                  </a:lnTo>
                  <a:lnTo>
                    <a:pt x="3560" y="6361"/>
                  </a:lnTo>
                  <a:lnTo>
                    <a:pt x="3098" y="6163"/>
                  </a:lnTo>
                  <a:lnTo>
                    <a:pt x="2637" y="5966"/>
                  </a:lnTo>
                  <a:lnTo>
                    <a:pt x="2209" y="5702"/>
                  </a:lnTo>
                  <a:lnTo>
                    <a:pt x="1846" y="5405"/>
                  </a:lnTo>
                  <a:lnTo>
                    <a:pt x="1483" y="5076"/>
                  </a:lnTo>
                  <a:lnTo>
                    <a:pt x="1154" y="4746"/>
                  </a:lnTo>
                  <a:lnTo>
                    <a:pt x="857" y="4351"/>
                  </a:lnTo>
                  <a:lnTo>
                    <a:pt x="594" y="3922"/>
                  </a:lnTo>
                  <a:lnTo>
                    <a:pt x="396" y="3494"/>
                  </a:lnTo>
                  <a:lnTo>
                    <a:pt x="198" y="2999"/>
                  </a:lnTo>
                  <a:lnTo>
                    <a:pt x="99" y="2538"/>
                  </a:lnTo>
                  <a:lnTo>
                    <a:pt x="0" y="2011"/>
                  </a:lnTo>
                  <a:lnTo>
                    <a:pt x="0" y="1516"/>
                  </a:lnTo>
                  <a:lnTo>
                    <a:pt x="0" y="1516"/>
                  </a:lnTo>
                  <a:lnTo>
                    <a:pt x="0" y="1121"/>
                  </a:lnTo>
                  <a:lnTo>
                    <a:pt x="33" y="725"/>
                  </a:lnTo>
                  <a:lnTo>
                    <a:pt x="99" y="363"/>
                  </a:lnTo>
                  <a:lnTo>
                    <a:pt x="198" y="0"/>
                  </a:lnTo>
                  <a:lnTo>
                    <a:pt x="198" y="0"/>
                  </a:lnTo>
                  <a:lnTo>
                    <a:pt x="1451" y="297"/>
                  </a:lnTo>
                  <a:lnTo>
                    <a:pt x="2670" y="659"/>
                  </a:lnTo>
                  <a:lnTo>
                    <a:pt x="3889" y="1055"/>
                  </a:lnTo>
                  <a:lnTo>
                    <a:pt x="5076" y="1516"/>
                  </a:lnTo>
                  <a:lnTo>
                    <a:pt x="6229" y="2011"/>
                  </a:lnTo>
                  <a:lnTo>
                    <a:pt x="7350" y="2604"/>
                  </a:lnTo>
                  <a:lnTo>
                    <a:pt x="8471" y="3230"/>
                  </a:lnTo>
                  <a:lnTo>
                    <a:pt x="9525" y="3889"/>
                  </a:lnTo>
                  <a:lnTo>
                    <a:pt x="9525" y="3889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0" name="Google Shape;350;p7"/>
            <p:cNvSpPr/>
            <p:nvPr/>
          </p:nvSpPr>
          <p:spPr>
            <a:xfrm>
              <a:off x="3899800" y="4172525"/>
              <a:ext cx="168925" cy="117850"/>
            </a:xfrm>
            <a:custGeom>
              <a:avLst/>
              <a:gdLst/>
              <a:ahLst/>
              <a:cxnLst/>
              <a:rect l="l" t="t" r="r" b="b"/>
              <a:pathLst>
                <a:path w="6757" h="4714" extrusionOk="0">
                  <a:moveTo>
                    <a:pt x="6757" y="2736"/>
                  </a:moveTo>
                  <a:lnTo>
                    <a:pt x="6757" y="2736"/>
                  </a:lnTo>
                  <a:lnTo>
                    <a:pt x="6526" y="3165"/>
                  </a:lnTo>
                  <a:lnTo>
                    <a:pt x="6230" y="3527"/>
                  </a:lnTo>
                  <a:lnTo>
                    <a:pt x="5867" y="3857"/>
                  </a:lnTo>
                  <a:lnTo>
                    <a:pt x="5472" y="4154"/>
                  </a:lnTo>
                  <a:lnTo>
                    <a:pt x="5043" y="4384"/>
                  </a:lnTo>
                  <a:lnTo>
                    <a:pt x="4582" y="4549"/>
                  </a:lnTo>
                  <a:lnTo>
                    <a:pt x="4087" y="4681"/>
                  </a:lnTo>
                  <a:lnTo>
                    <a:pt x="3560" y="4714"/>
                  </a:lnTo>
                  <a:lnTo>
                    <a:pt x="3560" y="4714"/>
                  </a:lnTo>
                  <a:lnTo>
                    <a:pt x="3197" y="4681"/>
                  </a:lnTo>
                  <a:lnTo>
                    <a:pt x="2868" y="4648"/>
                  </a:lnTo>
                  <a:lnTo>
                    <a:pt x="2505" y="4549"/>
                  </a:lnTo>
                  <a:lnTo>
                    <a:pt x="2176" y="4417"/>
                  </a:lnTo>
                  <a:lnTo>
                    <a:pt x="1879" y="4285"/>
                  </a:lnTo>
                  <a:lnTo>
                    <a:pt x="1582" y="4088"/>
                  </a:lnTo>
                  <a:lnTo>
                    <a:pt x="1319" y="3890"/>
                  </a:lnTo>
                  <a:lnTo>
                    <a:pt x="1055" y="3659"/>
                  </a:lnTo>
                  <a:lnTo>
                    <a:pt x="824" y="3395"/>
                  </a:lnTo>
                  <a:lnTo>
                    <a:pt x="627" y="3132"/>
                  </a:lnTo>
                  <a:lnTo>
                    <a:pt x="429" y="2835"/>
                  </a:lnTo>
                  <a:lnTo>
                    <a:pt x="297" y="2539"/>
                  </a:lnTo>
                  <a:lnTo>
                    <a:pt x="165" y="2209"/>
                  </a:lnTo>
                  <a:lnTo>
                    <a:pt x="99" y="1846"/>
                  </a:lnTo>
                  <a:lnTo>
                    <a:pt x="33" y="1517"/>
                  </a:lnTo>
                  <a:lnTo>
                    <a:pt x="0" y="1154"/>
                  </a:lnTo>
                  <a:lnTo>
                    <a:pt x="0" y="1154"/>
                  </a:lnTo>
                  <a:lnTo>
                    <a:pt x="33" y="858"/>
                  </a:lnTo>
                  <a:lnTo>
                    <a:pt x="66" y="561"/>
                  </a:lnTo>
                  <a:lnTo>
                    <a:pt x="132" y="264"/>
                  </a:lnTo>
                  <a:lnTo>
                    <a:pt x="198" y="1"/>
                  </a:lnTo>
                  <a:lnTo>
                    <a:pt x="198" y="1"/>
                  </a:lnTo>
                  <a:lnTo>
                    <a:pt x="1055" y="231"/>
                  </a:lnTo>
                  <a:lnTo>
                    <a:pt x="1912" y="528"/>
                  </a:lnTo>
                  <a:lnTo>
                    <a:pt x="2736" y="825"/>
                  </a:lnTo>
                  <a:lnTo>
                    <a:pt x="3593" y="1154"/>
                  </a:lnTo>
                  <a:lnTo>
                    <a:pt x="4384" y="1484"/>
                  </a:lnTo>
                  <a:lnTo>
                    <a:pt x="5208" y="1879"/>
                  </a:lnTo>
                  <a:lnTo>
                    <a:pt x="5999" y="2308"/>
                  </a:lnTo>
                  <a:lnTo>
                    <a:pt x="6757" y="2736"/>
                  </a:lnTo>
                  <a:lnTo>
                    <a:pt x="6757" y="2736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1" name="Google Shape;351;p7"/>
            <p:cNvSpPr/>
            <p:nvPr/>
          </p:nvSpPr>
          <p:spPr>
            <a:xfrm>
              <a:off x="3651775" y="5237100"/>
              <a:ext cx="162350" cy="161500"/>
            </a:xfrm>
            <a:custGeom>
              <a:avLst/>
              <a:gdLst/>
              <a:ahLst/>
              <a:cxnLst/>
              <a:rect l="l" t="t" r="r" b="b"/>
              <a:pathLst>
                <a:path w="6494" h="6460" extrusionOk="0">
                  <a:moveTo>
                    <a:pt x="4912" y="462"/>
                  </a:moveTo>
                  <a:lnTo>
                    <a:pt x="4912" y="462"/>
                  </a:lnTo>
                  <a:lnTo>
                    <a:pt x="5208" y="659"/>
                  </a:lnTo>
                  <a:lnTo>
                    <a:pt x="5439" y="857"/>
                  </a:lnTo>
                  <a:lnTo>
                    <a:pt x="5670" y="1088"/>
                  </a:lnTo>
                  <a:lnTo>
                    <a:pt x="5868" y="1351"/>
                  </a:lnTo>
                  <a:lnTo>
                    <a:pt x="6032" y="1615"/>
                  </a:lnTo>
                  <a:lnTo>
                    <a:pt x="6197" y="1879"/>
                  </a:lnTo>
                  <a:lnTo>
                    <a:pt x="6296" y="2175"/>
                  </a:lnTo>
                  <a:lnTo>
                    <a:pt x="6395" y="2472"/>
                  </a:lnTo>
                  <a:lnTo>
                    <a:pt x="6461" y="2769"/>
                  </a:lnTo>
                  <a:lnTo>
                    <a:pt x="6494" y="3098"/>
                  </a:lnTo>
                  <a:lnTo>
                    <a:pt x="6494" y="3395"/>
                  </a:lnTo>
                  <a:lnTo>
                    <a:pt x="6461" y="3724"/>
                  </a:lnTo>
                  <a:lnTo>
                    <a:pt x="6395" y="4021"/>
                  </a:lnTo>
                  <a:lnTo>
                    <a:pt x="6296" y="4318"/>
                  </a:lnTo>
                  <a:lnTo>
                    <a:pt x="6164" y="4614"/>
                  </a:lnTo>
                  <a:lnTo>
                    <a:pt x="5999" y="4911"/>
                  </a:lnTo>
                  <a:lnTo>
                    <a:pt x="5999" y="4911"/>
                  </a:lnTo>
                  <a:lnTo>
                    <a:pt x="5835" y="5208"/>
                  </a:lnTo>
                  <a:lnTo>
                    <a:pt x="5604" y="5438"/>
                  </a:lnTo>
                  <a:lnTo>
                    <a:pt x="5373" y="5669"/>
                  </a:lnTo>
                  <a:lnTo>
                    <a:pt x="5143" y="5867"/>
                  </a:lnTo>
                  <a:lnTo>
                    <a:pt x="4879" y="6031"/>
                  </a:lnTo>
                  <a:lnTo>
                    <a:pt x="4615" y="6196"/>
                  </a:lnTo>
                  <a:lnTo>
                    <a:pt x="4319" y="6295"/>
                  </a:lnTo>
                  <a:lnTo>
                    <a:pt x="4022" y="6394"/>
                  </a:lnTo>
                  <a:lnTo>
                    <a:pt x="3725" y="6460"/>
                  </a:lnTo>
                  <a:lnTo>
                    <a:pt x="3396" y="6460"/>
                  </a:lnTo>
                  <a:lnTo>
                    <a:pt x="3099" y="6460"/>
                  </a:lnTo>
                  <a:lnTo>
                    <a:pt x="2769" y="6460"/>
                  </a:lnTo>
                  <a:lnTo>
                    <a:pt x="2473" y="6394"/>
                  </a:lnTo>
                  <a:lnTo>
                    <a:pt x="2143" y="6295"/>
                  </a:lnTo>
                  <a:lnTo>
                    <a:pt x="1847" y="6163"/>
                  </a:lnTo>
                  <a:lnTo>
                    <a:pt x="1583" y="5999"/>
                  </a:lnTo>
                  <a:lnTo>
                    <a:pt x="1583" y="5999"/>
                  </a:lnTo>
                  <a:lnTo>
                    <a:pt x="1286" y="5834"/>
                  </a:lnTo>
                  <a:lnTo>
                    <a:pt x="1056" y="5603"/>
                  </a:lnTo>
                  <a:lnTo>
                    <a:pt x="825" y="5372"/>
                  </a:lnTo>
                  <a:lnTo>
                    <a:pt x="627" y="5142"/>
                  </a:lnTo>
                  <a:lnTo>
                    <a:pt x="462" y="4878"/>
                  </a:lnTo>
                  <a:lnTo>
                    <a:pt x="298" y="4614"/>
                  </a:lnTo>
                  <a:lnTo>
                    <a:pt x="199" y="4318"/>
                  </a:lnTo>
                  <a:lnTo>
                    <a:pt x="100" y="4021"/>
                  </a:lnTo>
                  <a:lnTo>
                    <a:pt x="34" y="3724"/>
                  </a:lnTo>
                  <a:lnTo>
                    <a:pt x="1" y="3395"/>
                  </a:lnTo>
                  <a:lnTo>
                    <a:pt x="1" y="3098"/>
                  </a:lnTo>
                  <a:lnTo>
                    <a:pt x="34" y="2769"/>
                  </a:lnTo>
                  <a:lnTo>
                    <a:pt x="100" y="2472"/>
                  </a:lnTo>
                  <a:lnTo>
                    <a:pt x="199" y="2142"/>
                  </a:lnTo>
                  <a:lnTo>
                    <a:pt x="331" y="1846"/>
                  </a:lnTo>
                  <a:lnTo>
                    <a:pt x="462" y="1549"/>
                  </a:lnTo>
                  <a:lnTo>
                    <a:pt x="462" y="1549"/>
                  </a:lnTo>
                  <a:lnTo>
                    <a:pt x="660" y="1285"/>
                  </a:lnTo>
                  <a:lnTo>
                    <a:pt x="858" y="1055"/>
                  </a:lnTo>
                  <a:lnTo>
                    <a:pt x="1089" y="824"/>
                  </a:lnTo>
                  <a:lnTo>
                    <a:pt x="1352" y="626"/>
                  </a:lnTo>
                  <a:lnTo>
                    <a:pt x="1616" y="462"/>
                  </a:lnTo>
                  <a:lnTo>
                    <a:pt x="1880" y="297"/>
                  </a:lnTo>
                  <a:lnTo>
                    <a:pt x="2176" y="198"/>
                  </a:lnTo>
                  <a:lnTo>
                    <a:pt x="2473" y="99"/>
                  </a:lnTo>
                  <a:lnTo>
                    <a:pt x="2769" y="33"/>
                  </a:lnTo>
                  <a:lnTo>
                    <a:pt x="3099" y="0"/>
                  </a:lnTo>
                  <a:lnTo>
                    <a:pt x="3396" y="0"/>
                  </a:lnTo>
                  <a:lnTo>
                    <a:pt x="3725" y="33"/>
                  </a:lnTo>
                  <a:lnTo>
                    <a:pt x="4022" y="99"/>
                  </a:lnTo>
                  <a:lnTo>
                    <a:pt x="4319" y="198"/>
                  </a:lnTo>
                  <a:lnTo>
                    <a:pt x="4615" y="330"/>
                  </a:lnTo>
                  <a:lnTo>
                    <a:pt x="4912" y="462"/>
                  </a:lnTo>
                  <a:lnTo>
                    <a:pt x="4912" y="46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2" name="Google Shape;352;p7"/>
            <p:cNvSpPr/>
            <p:nvPr/>
          </p:nvSpPr>
          <p:spPr>
            <a:xfrm>
              <a:off x="3895675" y="5177775"/>
              <a:ext cx="122800" cy="122775"/>
            </a:xfrm>
            <a:custGeom>
              <a:avLst/>
              <a:gdLst/>
              <a:ahLst/>
              <a:cxnLst/>
              <a:rect l="l" t="t" r="r" b="b"/>
              <a:pathLst>
                <a:path w="4912" h="4911" extrusionOk="0">
                  <a:moveTo>
                    <a:pt x="2440" y="4911"/>
                  </a:moveTo>
                  <a:lnTo>
                    <a:pt x="2440" y="4911"/>
                  </a:lnTo>
                  <a:lnTo>
                    <a:pt x="2703" y="4911"/>
                  </a:lnTo>
                  <a:lnTo>
                    <a:pt x="2934" y="4878"/>
                  </a:lnTo>
                  <a:lnTo>
                    <a:pt x="3198" y="4812"/>
                  </a:lnTo>
                  <a:lnTo>
                    <a:pt x="3395" y="4713"/>
                  </a:lnTo>
                  <a:lnTo>
                    <a:pt x="3626" y="4614"/>
                  </a:lnTo>
                  <a:lnTo>
                    <a:pt x="3824" y="4482"/>
                  </a:lnTo>
                  <a:lnTo>
                    <a:pt x="4022" y="4351"/>
                  </a:lnTo>
                  <a:lnTo>
                    <a:pt x="4186" y="4186"/>
                  </a:lnTo>
                  <a:lnTo>
                    <a:pt x="4351" y="4021"/>
                  </a:lnTo>
                  <a:lnTo>
                    <a:pt x="4483" y="3823"/>
                  </a:lnTo>
                  <a:lnTo>
                    <a:pt x="4615" y="3626"/>
                  </a:lnTo>
                  <a:lnTo>
                    <a:pt x="4714" y="3428"/>
                  </a:lnTo>
                  <a:lnTo>
                    <a:pt x="4780" y="3197"/>
                  </a:lnTo>
                  <a:lnTo>
                    <a:pt x="4846" y="2966"/>
                  </a:lnTo>
                  <a:lnTo>
                    <a:pt x="4879" y="2703"/>
                  </a:lnTo>
                  <a:lnTo>
                    <a:pt x="4911" y="2472"/>
                  </a:lnTo>
                  <a:lnTo>
                    <a:pt x="4911" y="2472"/>
                  </a:lnTo>
                  <a:lnTo>
                    <a:pt x="4879" y="2208"/>
                  </a:lnTo>
                  <a:lnTo>
                    <a:pt x="4846" y="1978"/>
                  </a:lnTo>
                  <a:lnTo>
                    <a:pt x="4780" y="1747"/>
                  </a:lnTo>
                  <a:lnTo>
                    <a:pt x="4714" y="1516"/>
                  </a:lnTo>
                  <a:lnTo>
                    <a:pt x="4615" y="1285"/>
                  </a:lnTo>
                  <a:lnTo>
                    <a:pt x="4483" y="1088"/>
                  </a:lnTo>
                  <a:lnTo>
                    <a:pt x="4351" y="890"/>
                  </a:lnTo>
                  <a:lnTo>
                    <a:pt x="4186" y="725"/>
                  </a:lnTo>
                  <a:lnTo>
                    <a:pt x="4022" y="560"/>
                  </a:lnTo>
                  <a:lnTo>
                    <a:pt x="3824" y="429"/>
                  </a:lnTo>
                  <a:lnTo>
                    <a:pt x="3626" y="297"/>
                  </a:lnTo>
                  <a:lnTo>
                    <a:pt x="3395" y="198"/>
                  </a:lnTo>
                  <a:lnTo>
                    <a:pt x="3198" y="132"/>
                  </a:lnTo>
                  <a:lnTo>
                    <a:pt x="2934" y="66"/>
                  </a:lnTo>
                  <a:lnTo>
                    <a:pt x="2703" y="33"/>
                  </a:lnTo>
                  <a:lnTo>
                    <a:pt x="2440" y="0"/>
                  </a:lnTo>
                  <a:lnTo>
                    <a:pt x="2440" y="0"/>
                  </a:lnTo>
                  <a:lnTo>
                    <a:pt x="2209" y="33"/>
                  </a:lnTo>
                  <a:lnTo>
                    <a:pt x="1945" y="66"/>
                  </a:lnTo>
                  <a:lnTo>
                    <a:pt x="1715" y="132"/>
                  </a:lnTo>
                  <a:lnTo>
                    <a:pt x="1517" y="198"/>
                  </a:lnTo>
                  <a:lnTo>
                    <a:pt x="1286" y="297"/>
                  </a:lnTo>
                  <a:lnTo>
                    <a:pt x="1088" y="429"/>
                  </a:lnTo>
                  <a:lnTo>
                    <a:pt x="891" y="560"/>
                  </a:lnTo>
                  <a:lnTo>
                    <a:pt x="726" y="725"/>
                  </a:lnTo>
                  <a:lnTo>
                    <a:pt x="561" y="890"/>
                  </a:lnTo>
                  <a:lnTo>
                    <a:pt x="429" y="1088"/>
                  </a:lnTo>
                  <a:lnTo>
                    <a:pt x="297" y="1285"/>
                  </a:lnTo>
                  <a:lnTo>
                    <a:pt x="198" y="1516"/>
                  </a:lnTo>
                  <a:lnTo>
                    <a:pt x="100" y="1747"/>
                  </a:lnTo>
                  <a:lnTo>
                    <a:pt x="67" y="1978"/>
                  </a:lnTo>
                  <a:lnTo>
                    <a:pt x="1" y="2208"/>
                  </a:lnTo>
                  <a:lnTo>
                    <a:pt x="1" y="2472"/>
                  </a:lnTo>
                  <a:lnTo>
                    <a:pt x="1" y="2472"/>
                  </a:lnTo>
                  <a:lnTo>
                    <a:pt x="1" y="2703"/>
                  </a:lnTo>
                  <a:lnTo>
                    <a:pt x="67" y="2966"/>
                  </a:lnTo>
                  <a:lnTo>
                    <a:pt x="100" y="3197"/>
                  </a:lnTo>
                  <a:lnTo>
                    <a:pt x="198" y="3428"/>
                  </a:lnTo>
                  <a:lnTo>
                    <a:pt x="297" y="3626"/>
                  </a:lnTo>
                  <a:lnTo>
                    <a:pt x="429" y="3823"/>
                  </a:lnTo>
                  <a:lnTo>
                    <a:pt x="561" y="4021"/>
                  </a:lnTo>
                  <a:lnTo>
                    <a:pt x="726" y="4186"/>
                  </a:lnTo>
                  <a:lnTo>
                    <a:pt x="891" y="4351"/>
                  </a:lnTo>
                  <a:lnTo>
                    <a:pt x="1088" y="4482"/>
                  </a:lnTo>
                  <a:lnTo>
                    <a:pt x="1286" y="4614"/>
                  </a:lnTo>
                  <a:lnTo>
                    <a:pt x="1517" y="4713"/>
                  </a:lnTo>
                  <a:lnTo>
                    <a:pt x="1715" y="4812"/>
                  </a:lnTo>
                  <a:lnTo>
                    <a:pt x="1945" y="4878"/>
                  </a:lnTo>
                  <a:lnTo>
                    <a:pt x="2209" y="4911"/>
                  </a:lnTo>
                  <a:lnTo>
                    <a:pt x="2440" y="4911"/>
                  </a:lnTo>
                  <a:lnTo>
                    <a:pt x="2440" y="491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3" name="Google Shape;353;p7"/>
            <p:cNvSpPr/>
            <p:nvPr/>
          </p:nvSpPr>
          <p:spPr>
            <a:xfrm>
              <a:off x="3921225" y="5203300"/>
              <a:ext cx="71700" cy="71725"/>
            </a:xfrm>
            <a:custGeom>
              <a:avLst/>
              <a:gdLst/>
              <a:ahLst/>
              <a:cxnLst/>
              <a:rect l="l" t="t" r="r" b="b"/>
              <a:pathLst>
                <a:path w="2868" h="2869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4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39" y="2440"/>
                  </a:lnTo>
                  <a:lnTo>
                    <a:pt x="2637" y="2242"/>
                  </a:lnTo>
                  <a:lnTo>
                    <a:pt x="2769" y="2011"/>
                  </a:lnTo>
                  <a:lnTo>
                    <a:pt x="2835" y="1715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69" y="891"/>
                  </a:lnTo>
                  <a:lnTo>
                    <a:pt x="2637" y="627"/>
                  </a:lnTo>
                  <a:lnTo>
                    <a:pt x="2439" y="429"/>
                  </a:lnTo>
                  <a:lnTo>
                    <a:pt x="2242" y="264"/>
                  </a:lnTo>
                  <a:lnTo>
                    <a:pt x="1978" y="133"/>
                  </a:lnTo>
                  <a:lnTo>
                    <a:pt x="1714" y="34"/>
                  </a:lnTo>
                  <a:lnTo>
                    <a:pt x="1418" y="1"/>
                  </a:lnTo>
                  <a:lnTo>
                    <a:pt x="1418" y="1"/>
                  </a:lnTo>
                  <a:lnTo>
                    <a:pt x="1154" y="34"/>
                  </a:lnTo>
                  <a:lnTo>
                    <a:pt x="890" y="133"/>
                  </a:lnTo>
                  <a:lnTo>
                    <a:pt x="627" y="264"/>
                  </a:lnTo>
                  <a:lnTo>
                    <a:pt x="429" y="429"/>
                  </a:lnTo>
                  <a:lnTo>
                    <a:pt x="231" y="627"/>
                  </a:lnTo>
                  <a:lnTo>
                    <a:pt x="99" y="891"/>
                  </a:lnTo>
                  <a:lnTo>
                    <a:pt x="33" y="1154"/>
                  </a:lnTo>
                  <a:lnTo>
                    <a:pt x="0" y="1451"/>
                  </a:lnTo>
                  <a:lnTo>
                    <a:pt x="0" y="1451"/>
                  </a:lnTo>
                  <a:lnTo>
                    <a:pt x="33" y="1715"/>
                  </a:lnTo>
                  <a:lnTo>
                    <a:pt x="99" y="2011"/>
                  </a:lnTo>
                  <a:lnTo>
                    <a:pt x="231" y="2242"/>
                  </a:lnTo>
                  <a:lnTo>
                    <a:pt x="429" y="2440"/>
                  </a:lnTo>
                  <a:lnTo>
                    <a:pt x="627" y="2637"/>
                  </a:lnTo>
                  <a:lnTo>
                    <a:pt x="890" y="2769"/>
                  </a:lnTo>
                  <a:lnTo>
                    <a:pt x="1154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4" name="Google Shape;354;p7"/>
            <p:cNvSpPr/>
            <p:nvPr/>
          </p:nvSpPr>
          <p:spPr>
            <a:xfrm>
              <a:off x="3312325" y="4446900"/>
              <a:ext cx="139275" cy="139275"/>
            </a:xfrm>
            <a:custGeom>
              <a:avLst/>
              <a:gdLst/>
              <a:ahLst/>
              <a:cxnLst/>
              <a:rect l="l" t="t" r="r" b="b"/>
              <a:pathLst>
                <a:path w="5571" h="5571" extrusionOk="0">
                  <a:moveTo>
                    <a:pt x="2769" y="5571"/>
                  </a:moveTo>
                  <a:lnTo>
                    <a:pt x="2769" y="5571"/>
                  </a:lnTo>
                  <a:lnTo>
                    <a:pt x="3065" y="5538"/>
                  </a:lnTo>
                  <a:lnTo>
                    <a:pt x="3329" y="5505"/>
                  </a:lnTo>
                  <a:lnTo>
                    <a:pt x="3593" y="5439"/>
                  </a:lnTo>
                  <a:lnTo>
                    <a:pt x="3856" y="5340"/>
                  </a:lnTo>
                  <a:lnTo>
                    <a:pt x="4087" y="5241"/>
                  </a:lnTo>
                  <a:lnTo>
                    <a:pt x="4318" y="5077"/>
                  </a:lnTo>
                  <a:lnTo>
                    <a:pt x="4548" y="4945"/>
                  </a:lnTo>
                  <a:lnTo>
                    <a:pt x="4746" y="4747"/>
                  </a:lnTo>
                  <a:lnTo>
                    <a:pt x="4911" y="4549"/>
                  </a:lnTo>
                  <a:lnTo>
                    <a:pt x="5076" y="4351"/>
                  </a:lnTo>
                  <a:lnTo>
                    <a:pt x="5208" y="4121"/>
                  </a:lnTo>
                  <a:lnTo>
                    <a:pt x="5339" y="3857"/>
                  </a:lnTo>
                  <a:lnTo>
                    <a:pt x="5438" y="3626"/>
                  </a:lnTo>
                  <a:lnTo>
                    <a:pt x="5504" y="3363"/>
                  </a:lnTo>
                  <a:lnTo>
                    <a:pt x="5537" y="3066"/>
                  </a:lnTo>
                  <a:lnTo>
                    <a:pt x="5570" y="2802"/>
                  </a:lnTo>
                  <a:lnTo>
                    <a:pt x="5570" y="2802"/>
                  </a:lnTo>
                  <a:lnTo>
                    <a:pt x="5537" y="2506"/>
                  </a:lnTo>
                  <a:lnTo>
                    <a:pt x="5504" y="2242"/>
                  </a:lnTo>
                  <a:lnTo>
                    <a:pt x="5438" y="1978"/>
                  </a:lnTo>
                  <a:lnTo>
                    <a:pt x="5339" y="1715"/>
                  </a:lnTo>
                  <a:lnTo>
                    <a:pt x="5208" y="1451"/>
                  </a:lnTo>
                  <a:lnTo>
                    <a:pt x="5076" y="1220"/>
                  </a:lnTo>
                  <a:lnTo>
                    <a:pt x="4911" y="1023"/>
                  </a:lnTo>
                  <a:lnTo>
                    <a:pt x="4746" y="825"/>
                  </a:lnTo>
                  <a:lnTo>
                    <a:pt x="4548" y="627"/>
                  </a:lnTo>
                  <a:lnTo>
                    <a:pt x="4318" y="495"/>
                  </a:lnTo>
                  <a:lnTo>
                    <a:pt x="4087" y="330"/>
                  </a:lnTo>
                  <a:lnTo>
                    <a:pt x="3856" y="232"/>
                  </a:lnTo>
                  <a:lnTo>
                    <a:pt x="3593" y="133"/>
                  </a:lnTo>
                  <a:lnTo>
                    <a:pt x="3329" y="67"/>
                  </a:lnTo>
                  <a:lnTo>
                    <a:pt x="3065" y="34"/>
                  </a:lnTo>
                  <a:lnTo>
                    <a:pt x="2769" y="1"/>
                  </a:lnTo>
                  <a:lnTo>
                    <a:pt x="2769" y="1"/>
                  </a:lnTo>
                  <a:lnTo>
                    <a:pt x="2505" y="34"/>
                  </a:lnTo>
                  <a:lnTo>
                    <a:pt x="2208" y="67"/>
                  </a:lnTo>
                  <a:lnTo>
                    <a:pt x="1945" y="133"/>
                  </a:lnTo>
                  <a:lnTo>
                    <a:pt x="1714" y="232"/>
                  </a:lnTo>
                  <a:lnTo>
                    <a:pt x="1450" y="330"/>
                  </a:lnTo>
                  <a:lnTo>
                    <a:pt x="1220" y="495"/>
                  </a:lnTo>
                  <a:lnTo>
                    <a:pt x="1022" y="627"/>
                  </a:lnTo>
                  <a:lnTo>
                    <a:pt x="824" y="825"/>
                  </a:lnTo>
                  <a:lnTo>
                    <a:pt x="626" y="1023"/>
                  </a:lnTo>
                  <a:lnTo>
                    <a:pt x="462" y="1220"/>
                  </a:lnTo>
                  <a:lnTo>
                    <a:pt x="330" y="1451"/>
                  </a:lnTo>
                  <a:lnTo>
                    <a:pt x="231" y="1715"/>
                  </a:lnTo>
                  <a:lnTo>
                    <a:pt x="132" y="1978"/>
                  </a:lnTo>
                  <a:lnTo>
                    <a:pt x="66" y="2242"/>
                  </a:lnTo>
                  <a:lnTo>
                    <a:pt x="0" y="2506"/>
                  </a:lnTo>
                  <a:lnTo>
                    <a:pt x="0" y="2802"/>
                  </a:lnTo>
                  <a:lnTo>
                    <a:pt x="0" y="2802"/>
                  </a:lnTo>
                  <a:lnTo>
                    <a:pt x="0" y="3066"/>
                  </a:lnTo>
                  <a:lnTo>
                    <a:pt x="66" y="3363"/>
                  </a:lnTo>
                  <a:lnTo>
                    <a:pt x="132" y="3626"/>
                  </a:lnTo>
                  <a:lnTo>
                    <a:pt x="231" y="3857"/>
                  </a:lnTo>
                  <a:lnTo>
                    <a:pt x="330" y="4121"/>
                  </a:lnTo>
                  <a:lnTo>
                    <a:pt x="462" y="4351"/>
                  </a:lnTo>
                  <a:lnTo>
                    <a:pt x="626" y="4549"/>
                  </a:lnTo>
                  <a:lnTo>
                    <a:pt x="824" y="4747"/>
                  </a:lnTo>
                  <a:lnTo>
                    <a:pt x="1022" y="4945"/>
                  </a:lnTo>
                  <a:lnTo>
                    <a:pt x="1220" y="5077"/>
                  </a:lnTo>
                  <a:lnTo>
                    <a:pt x="1450" y="5241"/>
                  </a:lnTo>
                  <a:lnTo>
                    <a:pt x="1714" y="5340"/>
                  </a:lnTo>
                  <a:lnTo>
                    <a:pt x="1945" y="5439"/>
                  </a:lnTo>
                  <a:lnTo>
                    <a:pt x="2208" y="5505"/>
                  </a:lnTo>
                  <a:lnTo>
                    <a:pt x="2505" y="5538"/>
                  </a:lnTo>
                  <a:lnTo>
                    <a:pt x="2769" y="5571"/>
                  </a:lnTo>
                  <a:lnTo>
                    <a:pt x="2769" y="5571"/>
                  </a:lnTo>
                  <a:close/>
                </a:path>
              </a:pathLst>
            </a:custGeom>
            <a:solidFill>
              <a:srgbClr val="688BC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7"/>
            <p:cNvSpPr/>
            <p:nvPr/>
          </p:nvSpPr>
          <p:spPr>
            <a:xfrm>
              <a:off x="3578450" y="4954475"/>
              <a:ext cx="71725" cy="71700"/>
            </a:xfrm>
            <a:custGeom>
              <a:avLst/>
              <a:gdLst/>
              <a:ahLst/>
              <a:cxnLst/>
              <a:rect l="l" t="t" r="r" b="b"/>
              <a:pathLst>
                <a:path w="2869" h="2868" extrusionOk="0">
                  <a:moveTo>
                    <a:pt x="1418" y="2868"/>
                  </a:moveTo>
                  <a:lnTo>
                    <a:pt x="1418" y="2868"/>
                  </a:lnTo>
                  <a:lnTo>
                    <a:pt x="1715" y="2835"/>
                  </a:lnTo>
                  <a:lnTo>
                    <a:pt x="1978" y="2769"/>
                  </a:lnTo>
                  <a:lnTo>
                    <a:pt x="2242" y="2637"/>
                  </a:lnTo>
                  <a:lnTo>
                    <a:pt x="2440" y="2439"/>
                  </a:lnTo>
                  <a:lnTo>
                    <a:pt x="2604" y="2242"/>
                  </a:lnTo>
                  <a:lnTo>
                    <a:pt x="2736" y="1978"/>
                  </a:lnTo>
                  <a:lnTo>
                    <a:pt x="2835" y="1714"/>
                  </a:lnTo>
                  <a:lnTo>
                    <a:pt x="2868" y="1451"/>
                  </a:lnTo>
                  <a:lnTo>
                    <a:pt x="2868" y="1451"/>
                  </a:lnTo>
                  <a:lnTo>
                    <a:pt x="2835" y="1154"/>
                  </a:lnTo>
                  <a:lnTo>
                    <a:pt x="2736" y="890"/>
                  </a:lnTo>
                  <a:lnTo>
                    <a:pt x="2604" y="627"/>
                  </a:lnTo>
                  <a:lnTo>
                    <a:pt x="2440" y="429"/>
                  </a:lnTo>
                  <a:lnTo>
                    <a:pt x="2242" y="264"/>
                  </a:lnTo>
                  <a:lnTo>
                    <a:pt x="1978" y="99"/>
                  </a:lnTo>
                  <a:lnTo>
                    <a:pt x="1715" y="33"/>
                  </a:lnTo>
                  <a:lnTo>
                    <a:pt x="1418" y="0"/>
                  </a:lnTo>
                  <a:lnTo>
                    <a:pt x="1418" y="0"/>
                  </a:lnTo>
                  <a:lnTo>
                    <a:pt x="1121" y="33"/>
                  </a:lnTo>
                  <a:lnTo>
                    <a:pt x="858" y="99"/>
                  </a:lnTo>
                  <a:lnTo>
                    <a:pt x="627" y="264"/>
                  </a:lnTo>
                  <a:lnTo>
                    <a:pt x="396" y="429"/>
                  </a:lnTo>
                  <a:lnTo>
                    <a:pt x="231" y="627"/>
                  </a:lnTo>
                  <a:lnTo>
                    <a:pt x="100" y="890"/>
                  </a:lnTo>
                  <a:lnTo>
                    <a:pt x="34" y="1154"/>
                  </a:lnTo>
                  <a:lnTo>
                    <a:pt x="1" y="1451"/>
                  </a:lnTo>
                  <a:lnTo>
                    <a:pt x="1" y="1451"/>
                  </a:lnTo>
                  <a:lnTo>
                    <a:pt x="34" y="1714"/>
                  </a:lnTo>
                  <a:lnTo>
                    <a:pt x="100" y="1978"/>
                  </a:lnTo>
                  <a:lnTo>
                    <a:pt x="231" y="2242"/>
                  </a:lnTo>
                  <a:lnTo>
                    <a:pt x="396" y="2439"/>
                  </a:lnTo>
                  <a:lnTo>
                    <a:pt x="627" y="2637"/>
                  </a:lnTo>
                  <a:lnTo>
                    <a:pt x="858" y="2769"/>
                  </a:lnTo>
                  <a:lnTo>
                    <a:pt x="1121" y="2835"/>
                  </a:lnTo>
                  <a:lnTo>
                    <a:pt x="1418" y="2868"/>
                  </a:lnTo>
                  <a:lnTo>
                    <a:pt x="1418" y="2868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6" name="Google Shape;356;p7"/>
            <p:cNvSpPr/>
            <p:nvPr/>
          </p:nvSpPr>
          <p:spPr>
            <a:xfrm>
              <a:off x="3201900" y="5018750"/>
              <a:ext cx="54400" cy="54400"/>
            </a:xfrm>
            <a:custGeom>
              <a:avLst/>
              <a:gdLst/>
              <a:ahLst/>
              <a:cxnLst/>
              <a:rect l="l" t="t" r="r" b="b"/>
              <a:pathLst>
                <a:path w="2176" h="2176" extrusionOk="0">
                  <a:moveTo>
                    <a:pt x="1088" y="2175"/>
                  </a:moveTo>
                  <a:lnTo>
                    <a:pt x="1088" y="2175"/>
                  </a:lnTo>
                  <a:lnTo>
                    <a:pt x="1319" y="2175"/>
                  </a:lnTo>
                  <a:lnTo>
                    <a:pt x="1517" y="2109"/>
                  </a:lnTo>
                  <a:lnTo>
                    <a:pt x="1715" y="2011"/>
                  </a:lnTo>
                  <a:lnTo>
                    <a:pt x="1879" y="1879"/>
                  </a:lnTo>
                  <a:lnTo>
                    <a:pt x="2011" y="1714"/>
                  </a:lnTo>
                  <a:lnTo>
                    <a:pt x="2110" y="1516"/>
                  </a:lnTo>
                  <a:lnTo>
                    <a:pt x="2176" y="1318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76" y="890"/>
                  </a:lnTo>
                  <a:lnTo>
                    <a:pt x="2110" y="692"/>
                  </a:lnTo>
                  <a:lnTo>
                    <a:pt x="2011" y="494"/>
                  </a:lnTo>
                  <a:lnTo>
                    <a:pt x="1879" y="330"/>
                  </a:lnTo>
                  <a:lnTo>
                    <a:pt x="1715" y="198"/>
                  </a:lnTo>
                  <a:lnTo>
                    <a:pt x="1517" y="99"/>
                  </a:lnTo>
                  <a:lnTo>
                    <a:pt x="1319" y="33"/>
                  </a:lnTo>
                  <a:lnTo>
                    <a:pt x="1088" y="0"/>
                  </a:lnTo>
                  <a:lnTo>
                    <a:pt x="1088" y="0"/>
                  </a:lnTo>
                  <a:lnTo>
                    <a:pt x="891" y="33"/>
                  </a:lnTo>
                  <a:lnTo>
                    <a:pt x="693" y="99"/>
                  </a:lnTo>
                  <a:lnTo>
                    <a:pt x="495" y="198"/>
                  </a:lnTo>
                  <a:lnTo>
                    <a:pt x="330" y="330"/>
                  </a:lnTo>
                  <a:lnTo>
                    <a:pt x="198" y="494"/>
                  </a:lnTo>
                  <a:lnTo>
                    <a:pt x="100" y="692"/>
                  </a:lnTo>
                  <a:lnTo>
                    <a:pt x="34" y="890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318"/>
                  </a:lnTo>
                  <a:lnTo>
                    <a:pt x="100" y="1516"/>
                  </a:lnTo>
                  <a:lnTo>
                    <a:pt x="198" y="1714"/>
                  </a:lnTo>
                  <a:lnTo>
                    <a:pt x="330" y="1879"/>
                  </a:lnTo>
                  <a:lnTo>
                    <a:pt x="495" y="2011"/>
                  </a:lnTo>
                  <a:lnTo>
                    <a:pt x="693" y="2109"/>
                  </a:lnTo>
                  <a:lnTo>
                    <a:pt x="891" y="2175"/>
                  </a:lnTo>
                  <a:lnTo>
                    <a:pt x="1088" y="2175"/>
                  </a:lnTo>
                  <a:lnTo>
                    <a:pt x="1088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7" name="Google Shape;357;p7"/>
            <p:cNvSpPr/>
            <p:nvPr/>
          </p:nvSpPr>
          <p:spPr>
            <a:xfrm>
              <a:off x="4048925" y="4362875"/>
              <a:ext cx="54425" cy="54400"/>
            </a:xfrm>
            <a:custGeom>
              <a:avLst/>
              <a:gdLst/>
              <a:ahLst/>
              <a:cxnLst/>
              <a:rect l="l" t="t" r="r" b="b"/>
              <a:pathLst>
                <a:path w="2177" h="2176" extrusionOk="0">
                  <a:moveTo>
                    <a:pt x="1089" y="2175"/>
                  </a:moveTo>
                  <a:lnTo>
                    <a:pt x="1089" y="2175"/>
                  </a:lnTo>
                  <a:lnTo>
                    <a:pt x="1319" y="2142"/>
                  </a:lnTo>
                  <a:lnTo>
                    <a:pt x="1517" y="2077"/>
                  </a:lnTo>
                  <a:lnTo>
                    <a:pt x="1715" y="1978"/>
                  </a:lnTo>
                  <a:lnTo>
                    <a:pt x="1847" y="1846"/>
                  </a:lnTo>
                  <a:lnTo>
                    <a:pt x="1978" y="1681"/>
                  </a:lnTo>
                  <a:lnTo>
                    <a:pt x="2077" y="1483"/>
                  </a:lnTo>
                  <a:lnTo>
                    <a:pt x="2143" y="1286"/>
                  </a:lnTo>
                  <a:lnTo>
                    <a:pt x="2176" y="1088"/>
                  </a:lnTo>
                  <a:lnTo>
                    <a:pt x="2176" y="1088"/>
                  </a:lnTo>
                  <a:lnTo>
                    <a:pt x="2143" y="857"/>
                  </a:lnTo>
                  <a:lnTo>
                    <a:pt x="2077" y="659"/>
                  </a:lnTo>
                  <a:lnTo>
                    <a:pt x="1978" y="462"/>
                  </a:lnTo>
                  <a:lnTo>
                    <a:pt x="1847" y="297"/>
                  </a:lnTo>
                  <a:lnTo>
                    <a:pt x="1715" y="165"/>
                  </a:lnTo>
                  <a:lnTo>
                    <a:pt x="1517" y="66"/>
                  </a:lnTo>
                  <a:lnTo>
                    <a:pt x="1319" y="0"/>
                  </a:lnTo>
                  <a:lnTo>
                    <a:pt x="1089" y="0"/>
                  </a:lnTo>
                  <a:lnTo>
                    <a:pt x="1089" y="0"/>
                  </a:lnTo>
                  <a:lnTo>
                    <a:pt x="891" y="0"/>
                  </a:lnTo>
                  <a:lnTo>
                    <a:pt x="660" y="66"/>
                  </a:lnTo>
                  <a:lnTo>
                    <a:pt x="495" y="165"/>
                  </a:lnTo>
                  <a:lnTo>
                    <a:pt x="331" y="297"/>
                  </a:lnTo>
                  <a:lnTo>
                    <a:pt x="199" y="462"/>
                  </a:lnTo>
                  <a:lnTo>
                    <a:pt x="100" y="659"/>
                  </a:lnTo>
                  <a:lnTo>
                    <a:pt x="34" y="857"/>
                  </a:lnTo>
                  <a:lnTo>
                    <a:pt x="1" y="1088"/>
                  </a:lnTo>
                  <a:lnTo>
                    <a:pt x="1" y="1088"/>
                  </a:lnTo>
                  <a:lnTo>
                    <a:pt x="34" y="1286"/>
                  </a:lnTo>
                  <a:lnTo>
                    <a:pt x="100" y="1483"/>
                  </a:lnTo>
                  <a:lnTo>
                    <a:pt x="199" y="1681"/>
                  </a:lnTo>
                  <a:lnTo>
                    <a:pt x="331" y="1846"/>
                  </a:lnTo>
                  <a:lnTo>
                    <a:pt x="495" y="1978"/>
                  </a:lnTo>
                  <a:lnTo>
                    <a:pt x="660" y="2077"/>
                  </a:lnTo>
                  <a:lnTo>
                    <a:pt x="891" y="2142"/>
                  </a:lnTo>
                  <a:lnTo>
                    <a:pt x="1089" y="2175"/>
                  </a:lnTo>
                  <a:lnTo>
                    <a:pt x="1089" y="2175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8" name="Google Shape;358;p7"/>
            <p:cNvSpPr/>
            <p:nvPr/>
          </p:nvSpPr>
          <p:spPr>
            <a:xfrm>
              <a:off x="3979725" y="4710575"/>
              <a:ext cx="99725" cy="100550"/>
            </a:xfrm>
            <a:custGeom>
              <a:avLst/>
              <a:gdLst/>
              <a:ahLst/>
              <a:cxnLst/>
              <a:rect l="l" t="t" r="r" b="b"/>
              <a:pathLst>
                <a:path w="3989" h="4022" extrusionOk="0">
                  <a:moveTo>
                    <a:pt x="2011" y="4022"/>
                  </a:moveTo>
                  <a:lnTo>
                    <a:pt x="2011" y="4022"/>
                  </a:lnTo>
                  <a:lnTo>
                    <a:pt x="2209" y="3989"/>
                  </a:lnTo>
                  <a:lnTo>
                    <a:pt x="2406" y="3956"/>
                  </a:lnTo>
                  <a:lnTo>
                    <a:pt x="2769" y="3857"/>
                  </a:lnTo>
                  <a:lnTo>
                    <a:pt x="3099" y="3659"/>
                  </a:lnTo>
                  <a:lnTo>
                    <a:pt x="3395" y="3428"/>
                  </a:lnTo>
                  <a:lnTo>
                    <a:pt x="3659" y="3132"/>
                  </a:lnTo>
                  <a:lnTo>
                    <a:pt x="3824" y="2802"/>
                  </a:lnTo>
                  <a:lnTo>
                    <a:pt x="3955" y="2407"/>
                  </a:lnTo>
                  <a:lnTo>
                    <a:pt x="3988" y="2209"/>
                  </a:lnTo>
                  <a:lnTo>
                    <a:pt x="3988" y="2011"/>
                  </a:lnTo>
                  <a:lnTo>
                    <a:pt x="3988" y="2011"/>
                  </a:lnTo>
                  <a:lnTo>
                    <a:pt x="3988" y="1813"/>
                  </a:lnTo>
                  <a:lnTo>
                    <a:pt x="3955" y="1616"/>
                  </a:lnTo>
                  <a:lnTo>
                    <a:pt x="3824" y="1253"/>
                  </a:lnTo>
                  <a:lnTo>
                    <a:pt x="3659" y="891"/>
                  </a:lnTo>
                  <a:lnTo>
                    <a:pt x="3395" y="594"/>
                  </a:lnTo>
                  <a:lnTo>
                    <a:pt x="3099" y="363"/>
                  </a:lnTo>
                  <a:lnTo>
                    <a:pt x="2769" y="165"/>
                  </a:lnTo>
                  <a:lnTo>
                    <a:pt x="2406" y="67"/>
                  </a:lnTo>
                  <a:lnTo>
                    <a:pt x="2209" y="34"/>
                  </a:lnTo>
                  <a:lnTo>
                    <a:pt x="2011" y="1"/>
                  </a:lnTo>
                  <a:lnTo>
                    <a:pt x="2011" y="1"/>
                  </a:lnTo>
                  <a:lnTo>
                    <a:pt x="1780" y="34"/>
                  </a:lnTo>
                  <a:lnTo>
                    <a:pt x="1582" y="67"/>
                  </a:lnTo>
                  <a:lnTo>
                    <a:pt x="1220" y="165"/>
                  </a:lnTo>
                  <a:lnTo>
                    <a:pt x="890" y="363"/>
                  </a:lnTo>
                  <a:lnTo>
                    <a:pt x="594" y="594"/>
                  </a:lnTo>
                  <a:lnTo>
                    <a:pt x="330" y="891"/>
                  </a:lnTo>
                  <a:lnTo>
                    <a:pt x="165" y="1253"/>
                  </a:lnTo>
                  <a:lnTo>
                    <a:pt x="33" y="1616"/>
                  </a:lnTo>
                  <a:lnTo>
                    <a:pt x="0" y="1813"/>
                  </a:lnTo>
                  <a:lnTo>
                    <a:pt x="0" y="2011"/>
                  </a:lnTo>
                  <a:lnTo>
                    <a:pt x="0" y="2011"/>
                  </a:lnTo>
                  <a:lnTo>
                    <a:pt x="0" y="2209"/>
                  </a:lnTo>
                  <a:lnTo>
                    <a:pt x="33" y="2407"/>
                  </a:lnTo>
                  <a:lnTo>
                    <a:pt x="165" y="2802"/>
                  </a:lnTo>
                  <a:lnTo>
                    <a:pt x="330" y="3132"/>
                  </a:lnTo>
                  <a:lnTo>
                    <a:pt x="594" y="3428"/>
                  </a:lnTo>
                  <a:lnTo>
                    <a:pt x="890" y="3659"/>
                  </a:lnTo>
                  <a:lnTo>
                    <a:pt x="1220" y="3857"/>
                  </a:lnTo>
                  <a:lnTo>
                    <a:pt x="1582" y="3956"/>
                  </a:lnTo>
                  <a:lnTo>
                    <a:pt x="1780" y="3989"/>
                  </a:lnTo>
                  <a:lnTo>
                    <a:pt x="2011" y="4022"/>
                  </a:lnTo>
                  <a:lnTo>
                    <a:pt x="2011" y="4022"/>
                  </a:lnTo>
                  <a:close/>
                </a:path>
              </a:pathLst>
            </a:custGeom>
            <a:solidFill>
              <a:srgbClr val="40649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59" name="Google Shape;359;p7"/>
          <p:cNvSpPr txBox="1">
            <a:spLocks noGrp="1"/>
          </p:cNvSpPr>
          <p:nvPr>
            <p:ph type="body" idx="1"/>
          </p:nvPr>
        </p:nvSpPr>
        <p:spPr>
          <a:xfrm>
            <a:off x="698125" y="1000500"/>
            <a:ext cx="7717800" cy="359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3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60" name="Google Shape;360;p7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274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grpSp>
        <p:nvGrpSpPr>
          <p:cNvPr id="361" name="Google Shape;361;p7"/>
          <p:cNvGrpSpPr/>
          <p:nvPr/>
        </p:nvGrpSpPr>
        <p:grpSpPr>
          <a:xfrm>
            <a:off x="-332672" y="765825"/>
            <a:ext cx="922559" cy="922523"/>
            <a:chOff x="8685303" y="3660600"/>
            <a:chExt cx="922559" cy="922523"/>
          </a:xfrm>
        </p:grpSpPr>
        <p:sp>
          <p:nvSpPr>
            <p:cNvPr id="362" name="Google Shape;362;p7"/>
            <p:cNvSpPr/>
            <p:nvPr/>
          </p:nvSpPr>
          <p:spPr>
            <a:xfrm flipH="1">
              <a:off x="8685303" y="3660600"/>
              <a:ext cx="922559" cy="922523"/>
            </a:xfrm>
            <a:custGeom>
              <a:avLst/>
              <a:gdLst/>
              <a:ahLst/>
              <a:cxnLst/>
              <a:rect l="l" t="t" r="r" b="b"/>
              <a:pathLst>
                <a:path w="25786" h="25785" extrusionOk="0">
                  <a:moveTo>
                    <a:pt x="931" y="1"/>
                  </a:moveTo>
                  <a:lnTo>
                    <a:pt x="745" y="38"/>
                  </a:lnTo>
                  <a:lnTo>
                    <a:pt x="559" y="75"/>
                  </a:lnTo>
                  <a:lnTo>
                    <a:pt x="410" y="149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38" y="745"/>
                  </a:lnTo>
                  <a:lnTo>
                    <a:pt x="1" y="931"/>
                  </a:lnTo>
                  <a:lnTo>
                    <a:pt x="1" y="24855"/>
                  </a:lnTo>
                  <a:lnTo>
                    <a:pt x="38" y="25041"/>
                  </a:lnTo>
                  <a:lnTo>
                    <a:pt x="75" y="25227"/>
                  </a:lnTo>
                  <a:lnTo>
                    <a:pt x="150" y="25376"/>
                  </a:lnTo>
                  <a:lnTo>
                    <a:pt x="261" y="25524"/>
                  </a:lnTo>
                  <a:lnTo>
                    <a:pt x="410" y="25636"/>
                  </a:lnTo>
                  <a:lnTo>
                    <a:pt x="559" y="25710"/>
                  </a:lnTo>
                  <a:lnTo>
                    <a:pt x="745" y="25748"/>
                  </a:lnTo>
                  <a:lnTo>
                    <a:pt x="931" y="25785"/>
                  </a:lnTo>
                  <a:lnTo>
                    <a:pt x="24855" y="25785"/>
                  </a:lnTo>
                  <a:lnTo>
                    <a:pt x="25041" y="25748"/>
                  </a:lnTo>
                  <a:lnTo>
                    <a:pt x="25227" y="25710"/>
                  </a:lnTo>
                  <a:lnTo>
                    <a:pt x="25376" y="25636"/>
                  </a:lnTo>
                  <a:lnTo>
                    <a:pt x="25525" y="25524"/>
                  </a:lnTo>
                  <a:lnTo>
                    <a:pt x="25636" y="25376"/>
                  </a:lnTo>
                  <a:lnTo>
                    <a:pt x="25711" y="25227"/>
                  </a:lnTo>
                  <a:lnTo>
                    <a:pt x="25748" y="25041"/>
                  </a:lnTo>
                  <a:lnTo>
                    <a:pt x="25785" y="24855"/>
                  </a:lnTo>
                  <a:lnTo>
                    <a:pt x="25785" y="931"/>
                  </a:lnTo>
                  <a:lnTo>
                    <a:pt x="25748" y="745"/>
                  </a:lnTo>
                  <a:lnTo>
                    <a:pt x="25711" y="559"/>
                  </a:lnTo>
                  <a:lnTo>
                    <a:pt x="25636" y="410"/>
                  </a:lnTo>
                  <a:lnTo>
                    <a:pt x="25525" y="261"/>
                  </a:lnTo>
                  <a:lnTo>
                    <a:pt x="25376" y="149"/>
                  </a:lnTo>
                  <a:lnTo>
                    <a:pt x="25227" y="75"/>
                  </a:lnTo>
                  <a:lnTo>
                    <a:pt x="25041" y="38"/>
                  </a:lnTo>
                  <a:lnTo>
                    <a:pt x="24855" y="1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3" name="Google Shape;363;p7"/>
            <p:cNvSpPr/>
            <p:nvPr/>
          </p:nvSpPr>
          <p:spPr>
            <a:xfrm flipH="1">
              <a:off x="8858359" y="3833656"/>
              <a:ext cx="575123" cy="576411"/>
            </a:xfrm>
            <a:custGeom>
              <a:avLst/>
              <a:gdLst/>
              <a:ahLst/>
              <a:cxnLst/>
              <a:rect l="l" t="t" r="r" b="b"/>
              <a:pathLst>
                <a:path w="16075" h="16111" extrusionOk="0">
                  <a:moveTo>
                    <a:pt x="559" y="0"/>
                  </a:moveTo>
                  <a:lnTo>
                    <a:pt x="447" y="38"/>
                  </a:lnTo>
                  <a:lnTo>
                    <a:pt x="336" y="75"/>
                  </a:lnTo>
                  <a:lnTo>
                    <a:pt x="150" y="186"/>
                  </a:lnTo>
                  <a:lnTo>
                    <a:pt x="38" y="372"/>
                  </a:lnTo>
                  <a:lnTo>
                    <a:pt x="1" y="484"/>
                  </a:lnTo>
                  <a:lnTo>
                    <a:pt x="1" y="596"/>
                  </a:lnTo>
                  <a:lnTo>
                    <a:pt x="1" y="15516"/>
                  </a:lnTo>
                  <a:lnTo>
                    <a:pt x="1" y="15627"/>
                  </a:lnTo>
                  <a:lnTo>
                    <a:pt x="38" y="15739"/>
                  </a:lnTo>
                  <a:lnTo>
                    <a:pt x="150" y="15925"/>
                  </a:lnTo>
                  <a:lnTo>
                    <a:pt x="336" y="16037"/>
                  </a:lnTo>
                  <a:lnTo>
                    <a:pt x="447" y="16074"/>
                  </a:lnTo>
                  <a:lnTo>
                    <a:pt x="559" y="16111"/>
                  </a:lnTo>
                  <a:lnTo>
                    <a:pt x="15479" y="16111"/>
                  </a:lnTo>
                  <a:lnTo>
                    <a:pt x="15591" y="16074"/>
                  </a:lnTo>
                  <a:lnTo>
                    <a:pt x="15702" y="16037"/>
                  </a:lnTo>
                  <a:lnTo>
                    <a:pt x="15888" y="15925"/>
                  </a:lnTo>
                  <a:lnTo>
                    <a:pt x="16000" y="15739"/>
                  </a:lnTo>
                  <a:lnTo>
                    <a:pt x="16037" y="15627"/>
                  </a:lnTo>
                  <a:lnTo>
                    <a:pt x="16074" y="15516"/>
                  </a:lnTo>
                  <a:lnTo>
                    <a:pt x="16074" y="596"/>
                  </a:lnTo>
                  <a:lnTo>
                    <a:pt x="16037" y="484"/>
                  </a:lnTo>
                  <a:lnTo>
                    <a:pt x="16000" y="372"/>
                  </a:lnTo>
                  <a:lnTo>
                    <a:pt x="15888" y="186"/>
                  </a:lnTo>
                  <a:lnTo>
                    <a:pt x="15702" y="75"/>
                  </a:lnTo>
                  <a:lnTo>
                    <a:pt x="15591" y="38"/>
                  </a:lnTo>
                  <a:lnTo>
                    <a:pt x="15479" y="0"/>
                  </a:lnTo>
                  <a:close/>
                </a:path>
              </a:pathLst>
            </a:cu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4" name="Google Shape;364;p7"/>
            <p:cNvSpPr/>
            <p:nvPr/>
          </p:nvSpPr>
          <p:spPr>
            <a:xfrm flipH="1">
              <a:off x="9477346" y="374045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3" y="1"/>
                  </a:moveTo>
                  <a:lnTo>
                    <a:pt x="744" y="38"/>
                  </a:lnTo>
                  <a:lnTo>
                    <a:pt x="558" y="75"/>
                  </a:lnTo>
                  <a:lnTo>
                    <a:pt x="409" y="150"/>
                  </a:lnTo>
                  <a:lnTo>
                    <a:pt x="261" y="261"/>
                  </a:lnTo>
                  <a:lnTo>
                    <a:pt x="149" y="410"/>
                  </a:lnTo>
                  <a:lnTo>
                    <a:pt x="75" y="559"/>
                  </a:lnTo>
                  <a:lnTo>
                    <a:pt x="37" y="708"/>
                  </a:lnTo>
                  <a:lnTo>
                    <a:pt x="0" y="894"/>
                  </a:lnTo>
                  <a:lnTo>
                    <a:pt x="37" y="1080"/>
                  </a:lnTo>
                  <a:lnTo>
                    <a:pt x="75" y="1229"/>
                  </a:lnTo>
                  <a:lnTo>
                    <a:pt x="149" y="1415"/>
                  </a:lnTo>
                  <a:lnTo>
                    <a:pt x="261" y="1526"/>
                  </a:lnTo>
                  <a:lnTo>
                    <a:pt x="409" y="1638"/>
                  </a:lnTo>
                  <a:lnTo>
                    <a:pt x="558" y="1712"/>
                  </a:lnTo>
                  <a:lnTo>
                    <a:pt x="744" y="1787"/>
                  </a:lnTo>
                  <a:lnTo>
                    <a:pt x="1079" y="1787"/>
                  </a:lnTo>
                  <a:lnTo>
                    <a:pt x="1265" y="1712"/>
                  </a:lnTo>
                  <a:lnTo>
                    <a:pt x="1414" y="1638"/>
                  </a:lnTo>
                  <a:lnTo>
                    <a:pt x="1526" y="1526"/>
                  </a:lnTo>
                  <a:lnTo>
                    <a:pt x="1637" y="1415"/>
                  </a:lnTo>
                  <a:lnTo>
                    <a:pt x="1712" y="1229"/>
                  </a:lnTo>
                  <a:lnTo>
                    <a:pt x="1786" y="1080"/>
                  </a:lnTo>
                  <a:lnTo>
                    <a:pt x="1786" y="894"/>
                  </a:lnTo>
                  <a:lnTo>
                    <a:pt x="1786" y="708"/>
                  </a:lnTo>
                  <a:lnTo>
                    <a:pt x="1712" y="559"/>
                  </a:lnTo>
                  <a:lnTo>
                    <a:pt x="1637" y="410"/>
                  </a:lnTo>
                  <a:lnTo>
                    <a:pt x="1526" y="261"/>
                  </a:lnTo>
                  <a:lnTo>
                    <a:pt x="1414" y="150"/>
                  </a:lnTo>
                  <a:lnTo>
                    <a:pt x="1265" y="75"/>
                  </a:lnTo>
                  <a:lnTo>
                    <a:pt x="1079" y="38"/>
                  </a:lnTo>
                  <a:lnTo>
                    <a:pt x="893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5" name="Google Shape;365;p7"/>
            <p:cNvSpPr/>
            <p:nvPr/>
          </p:nvSpPr>
          <p:spPr>
            <a:xfrm flipH="1">
              <a:off x="8751885" y="374045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894" y="1"/>
                  </a:moveTo>
                  <a:lnTo>
                    <a:pt x="708" y="38"/>
                  </a:lnTo>
                  <a:lnTo>
                    <a:pt x="522" y="75"/>
                  </a:lnTo>
                  <a:lnTo>
                    <a:pt x="373" y="150"/>
                  </a:lnTo>
                  <a:lnTo>
                    <a:pt x="261" y="261"/>
                  </a:lnTo>
                  <a:lnTo>
                    <a:pt x="150" y="410"/>
                  </a:lnTo>
                  <a:lnTo>
                    <a:pt x="75" y="559"/>
                  </a:lnTo>
                  <a:lnTo>
                    <a:pt x="1" y="708"/>
                  </a:lnTo>
                  <a:lnTo>
                    <a:pt x="1" y="894"/>
                  </a:lnTo>
                  <a:lnTo>
                    <a:pt x="1" y="1080"/>
                  </a:lnTo>
                  <a:lnTo>
                    <a:pt x="75" y="1229"/>
                  </a:lnTo>
                  <a:lnTo>
                    <a:pt x="150" y="1415"/>
                  </a:lnTo>
                  <a:lnTo>
                    <a:pt x="261" y="1526"/>
                  </a:lnTo>
                  <a:lnTo>
                    <a:pt x="373" y="1638"/>
                  </a:lnTo>
                  <a:lnTo>
                    <a:pt x="522" y="1712"/>
                  </a:lnTo>
                  <a:lnTo>
                    <a:pt x="708" y="1787"/>
                  </a:lnTo>
                  <a:lnTo>
                    <a:pt x="1080" y="1787"/>
                  </a:lnTo>
                  <a:lnTo>
                    <a:pt x="1229" y="1712"/>
                  </a:lnTo>
                  <a:lnTo>
                    <a:pt x="1378" y="1638"/>
                  </a:lnTo>
                  <a:lnTo>
                    <a:pt x="1526" y="1526"/>
                  </a:lnTo>
                  <a:lnTo>
                    <a:pt x="1638" y="1415"/>
                  </a:lnTo>
                  <a:lnTo>
                    <a:pt x="1713" y="1229"/>
                  </a:lnTo>
                  <a:lnTo>
                    <a:pt x="1750" y="1080"/>
                  </a:lnTo>
                  <a:lnTo>
                    <a:pt x="1787" y="894"/>
                  </a:lnTo>
                  <a:lnTo>
                    <a:pt x="1750" y="708"/>
                  </a:lnTo>
                  <a:lnTo>
                    <a:pt x="1713" y="559"/>
                  </a:lnTo>
                  <a:lnTo>
                    <a:pt x="1638" y="410"/>
                  </a:lnTo>
                  <a:lnTo>
                    <a:pt x="1526" y="261"/>
                  </a:lnTo>
                  <a:lnTo>
                    <a:pt x="1378" y="150"/>
                  </a:lnTo>
                  <a:lnTo>
                    <a:pt x="1229" y="75"/>
                  </a:lnTo>
                  <a:lnTo>
                    <a:pt x="1080" y="38"/>
                  </a:lnTo>
                  <a:lnTo>
                    <a:pt x="89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6" name="Google Shape;366;p7"/>
            <p:cNvSpPr/>
            <p:nvPr/>
          </p:nvSpPr>
          <p:spPr>
            <a:xfrm flipH="1">
              <a:off x="9477346" y="444999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44" y="0"/>
                  </a:moveTo>
                  <a:lnTo>
                    <a:pt x="558" y="37"/>
                  </a:lnTo>
                  <a:lnTo>
                    <a:pt x="409" y="149"/>
                  </a:lnTo>
                  <a:lnTo>
                    <a:pt x="261" y="261"/>
                  </a:lnTo>
                  <a:lnTo>
                    <a:pt x="149" y="372"/>
                  </a:lnTo>
                  <a:lnTo>
                    <a:pt x="75" y="521"/>
                  </a:lnTo>
                  <a:lnTo>
                    <a:pt x="37" y="707"/>
                  </a:lnTo>
                  <a:lnTo>
                    <a:pt x="0" y="893"/>
                  </a:lnTo>
                  <a:lnTo>
                    <a:pt x="37" y="1042"/>
                  </a:lnTo>
                  <a:lnTo>
                    <a:pt x="75" y="1228"/>
                  </a:lnTo>
                  <a:lnTo>
                    <a:pt x="149" y="1377"/>
                  </a:lnTo>
                  <a:lnTo>
                    <a:pt x="261" y="1526"/>
                  </a:lnTo>
                  <a:lnTo>
                    <a:pt x="409" y="1600"/>
                  </a:lnTo>
                  <a:lnTo>
                    <a:pt x="558" y="1712"/>
                  </a:lnTo>
                  <a:lnTo>
                    <a:pt x="744" y="1749"/>
                  </a:lnTo>
                  <a:lnTo>
                    <a:pt x="893" y="1786"/>
                  </a:lnTo>
                  <a:lnTo>
                    <a:pt x="1079" y="1749"/>
                  </a:lnTo>
                  <a:lnTo>
                    <a:pt x="1265" y="1712"/>
                  </a:lnTo>
                  <a:lnTo>
                    <a:pt x="1414" y="1600"/>
                  </a:lnTo>
                  <a:lnTo>
                    <a:pt x="1526" y="1526"/>
                  </a:lnTo>
                  <a:lnTo>
                    <a:pt x="1637" y="1377"/>
                  </a:lnTo>
                  <a:lnTo>
                    <a:pt x="1712" y="1228"/>
                  </a:lnTo>
                  <a:lnTo>
                    <a:pt x="1786" y="1042"/>
                  </a:lnTo>
                  <a:lnTo>
                    <a:pt x="1786" y="893"/>
                  </a:lnTo>
                  <a:lnTo>
                    <a:pt x="1786" y="707"/>
                  </a:lnTo>
                  <a:lnTo>
                    <a:pt x="1712" y="521"/>
                  </a:lnTo>
                  <a:lnTo>
                    <a:pt x="1637" y="372"/>
                  </a:lnTo>
                  <a:lnTo>
                    <a:pt x="1526" y="261"/>
                  </a:lnTo>
                  <a:lnTo>
                    <a:pt x="1414" y="149"/>
                  </a:lnTo>
                  <a:lnTo>
                    <a:pt x="1265" y="37"/>
                  </a:lnTo>
                  <a:lnTo>
                    <a:pt x="1079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7" name="Google Shape;367;p7"/>
            <p:cNvSpPr/>
            <p:nvPr/>
          </p:nvSpPr>
          <p:spPr>
            <a:xfrm flipH="1">
              <a:off x="8751885" y="4449995"/>
              <a:ext cx="63934" cy="63934"/>
            </a:xfrm>
            <a:custGeom>
              <a:avLst/>
              <a:gdLst/>
              <a:ahLst/>
              <a:cxnLst/>
              <a:rect l="l" t="t" r="r" b="b"/>
              <a:pathLst>
                <a:path w="1787" h="1787" extrusionOk="0">
                  <a:moveTo>
                    <a:pt x="708" y="0"/>
                  </a:moveTo>
                  <a:lnTo>
                    <a:pt x="522" y="37"/>
                  </a:lnTo>
                  <a:lnTo>
                    <a:pt x="373" y="149"/>
                  </a:lnTo>
                  <a:lnTo>
                    <a:pt x="261" y="261"/>
                  </a:lnTo>
                  <a:lnTo>
                    <a:pt x="150" y="372"/>
                  </a:lnTo>
                  <a:lnTo>
                    <a:pt x="75" y="521"/>
                  </a:lnTo>
                  <a:lnTo>
                    <a:pt x="1" y="707"/>
                  </a:lnTo>
                  <a:lnTo>
                    <a:pt x="1" y="893"/>
                  </a:lnTo>
                  <a:lnTo>
                    <a:pt x="1" y="1042"/>
                  </a:lnTo>
                  <a:lnTo>
                    <a:pt x="75" y="1228"/>
                  </a:lnTo>
                  <a:lnTo>
                    <a:pt x="150" y="1377"/>
                  </a:lnTo>
                  <a:lnTo>
                    <a:pt x="261" y="1526"/>
                  </a:lnTo>
                  <a:lnTo>
                    <a:pt x="373" y="1600"/>
                  </a:lnTo>
                  <a:lnTo>
                    <a:pt x="522" y="1712"/>
                  </a:lnTo>
                  <a:lnTo>
                    <a:pt x="708" y="1749"/>
                  </a:lnTo>
                  <a:lnTo>
                    <a:pt x="894" y="1786"/>
                  </a:lnTo>
                  <a:lnTo>
                    <a:pt x="1080" y="1749"/>
                  </a:lnTo>
                  <a:lnTo>
                    <a:pt x="1229" y="1712"/>
                  </a:lnTo>
                  <a:lnTo>
                    <a:pt x="1378" y="1600"/>
                  </a:lnTo>
                  <a:lnTo>
                    <a:pt x="1526" y="1526"/>
                  </a:lnTo>
                  <a:lnTo>
                    <a:pt x="1638" y="1377"/>
                  </a:lnTo>
                  <a:lnTo>
                    <a:pt x="1713" y="1228"/>
                  </a:lnTo>
                  <a:lnTo>
                    <a:pt x="1750" y="1042"/>
                  </a:lnTo>
                  <a:lnTo>
                    <a:pt x="1787" y="893"/>
                  </a:lnTo>
                  <a:lnTo>
                    <a:pt x="1750" y="707"/>
                  </a:lnTo>
                  <a:lnTo>
                    <a:pt x="1713" y="521"/>
                  </a:lnTo>
                  <a:lnTo>
                    <a:pt x="1638" y="372"/>
                  </a:lnTo>
                  <a:lnTo>
                    <a:pt x="1526" y="261"/>
                  </a:lnTo>
                  <a:lnTo>
                    <a:pt x="1378" y="149"/>
                  </a:lnTo>
                  <a:lnTo>
                    <a:pt x="1229" y="37"/>
                  </a:lnTo>
                  <a:lnTo>
                    <a:pt x="1080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68" name="Google Shape;368;p7"/>
          <p:cNvSpPr/>
          <p:nvPr/>
        </p:nvSpPr>
        <p:spPr>
          <a:xfrm>
            <a:off x="17600" y="1865900"/>
            <a:ext cx="222000" cy="222000"/>
          </a:xfrm>
          <a:prstGeom prst="rect">
            <a:avLst/>
          </a:prstGeom>
          <a:solidFill>
            <a:schemeClr val="accent5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9" name="Google Shape;369;p7"/>
          <p:cNvSpPr/>
          <p:nvPr/>
        </p:nvSpPr>
        <p:spPr>
          <a:xfrm>
            <a:off x="17600" y="2265450"/>
            <a:ext cx="222000" cy="222000"/>
          </a:xfrm>
          <a:prstGeom prst="rect">
            <a:avLst/>
          </a:prstGeom>
          <a:solidFill>
            <a:schemeClr val="accent4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0" name="Google Shape;370;p7"/>
          <p:cNvSpPr/>
          <p:nvPr/>
        </p:nvSpPr>
        <p:spPr>
          <a:xfrm>
            <a:off x="17600" y="2651075"/>
            <a:ext cx="222000" cy="222000"/>
          </a:xfrm>
          <a:prstGeom prst="rect">
            <a:avLst/>
          </a:prstGeom>
          <a:solidFill>
            <a:schemeClr val="accent6"/>
          </a:solidFill>
          <a:ln w="28575" cap="flat" cmpd="sng">
            <a:solidFill>
              <a:srgbClr val="646B61"/>
            </a:solidFill>
            <a:prstDash val="solid"/>
            <a:round/>
            <a:headEnd type="none" w="sm" len="sm"/>
            <a:tailEnd type="none" w="sm" len="sm"/>
          </a:ln>
          <a:effectLst>
            <a:outerShdw dist="19050" dir="5400000" algn="bl" rotWithShape="0">
              <a:schemeClr val="accent3"/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71" name="Google Shape;371;p7"/>
          <p:cNvPicPr preferRelativeResize="0"/>
          <p:nvPr/>
        </p:nvPicPr>
        <p:blipFill>
          <a:blip r:embed="rId2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3" name="Google Shape;37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5" name="Google Shape;375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6" name="Google Shape;376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77" name="Google Shape;377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78" name="Google Shape;378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29" Type="http://schemas.openxmlformats.org/officeDocument/2006/relationships/slideLayout" Target="../slideLayouts/slideLayout29.xml"/><Relationship Id="rId41" Type="http://schemas.openxmlformats.org/officeDocument/2006/relationships/slideLayout" Target="../slideLayouts/slideLayout4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31" Type="http://schemas.openxmlformats.org/officeDocument/2006/relationships/slideLayout" Target="../slideLayouts/slideLayout31.xml"/><Relationship Id="rId44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4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dk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/>
          <p:nvPr/>
        </p:nvSpPr>
        <p:spPr>
          <a:xfrm>
            <a:off x="1346033" y="193151"/>
            <a:ext cx="53735" cy="52526"/>
          </a:xfrm>
          <a:custGeom>
            <a:avLst/>
            <a:gdLst/>
            <a:ahLst/>
            <a:cxnLst/>
            <a:rect l="l" t="t" r="r" b="b"/>
            <a:pathLst>
              <a:path w="844" h="825" extrusionOk="0">
                <a:moveTo>
                  <a:pt x="338" y="0"/>
                </a:moveTo>
                <a:lnTo>
                  <a:pt x="263" y="19"/>
                </a:lnTo>
                <a:lnTo>
                  <a:pt x="188" y="56"/>
                </a:lnTo>
                <a:lnTo>
                  <a:pt x="132" y="113"/>
                </a:lnTo>
                <a:lnTo>
                  <a:pt x="75" y="169"/>
                </a:lnTo>
                <a:lnTo>
                  <a:pt x="38" y="244"/>
                </a:lnTo>
                <a:lnTo>
                  <a:pt x="19" y="319"/>
                </a:lnTo>
                <a:lnTo>
                  <a:pt x="0" y="412"/>
                </a:lnTo>
                <a:lnTo>
                  <a:pt x="19" y="487"/>
                </a:lnTo>
                <a:lnTo>
                  <a:pt x="38" y="581"/>
                </a:lnTo>
                <a:lnTo>
                  <a:pt x="75" y="637"/>
                </a:lnTo>
                <a:lnTo>
                  <a:pt x="132" y="712"/>
                </a:lnTo>
                <a:lnTo>
                  <a:pt x="188" y="750"/>
                </a:lnTo>
                <a:lnTo>
                  <a:pt x="263" y="806"/>
                </a:lnTo>
                <a:lnTo>
                  <a:pt x="338" y="825"/>
                </a:lnTo>
                <a:lnTo>
                  <a:pt x="506" y="825"/>
                </a:lnTo>
                <a:lnTo>
                  <a:pt x="581" y="806"/>
                </a:lnTo>
                <a:lnTo>
                  <a:pt x="656" y="750"/>
                </a:lnTo>
                <a:lnTo>
                  <a:pt x="713" y="712"/>
                </a:lnTo>
                <a:lnTo>
                  <a:pt x="769" y="637"/>
                </a:lnTo>
                <a:lnTo>
                  <a:pt x="806" y="581"/>
                </a:lnTo>
                <a:lnTo>
                  <a:pt x="844" y="487"/>
                </a:lnTo>
                <a:lnTo>
                  <a:pt x="844" y="412"/>
                </a:lnTo>
                <a:lnTo>
                  <a:pt x="844" y="319"/>
                </a:lnTo>
                <a:lnTo>
                  <a:pt x="806" y="244"/>
                </a:lnTo>
                <a:lnTo>
                  <a:pt x="769" y="169"/>
                </a:lnTo>
                <a:lnTo>
                  <a:pt x="713" y="113"/>
                </a:lnTo>
                <a:lnTo>
                  <a:pt x="656" y="56"/>
                </a:lnTo>
                <a:lnTo>
                  <a:pt x="581" y="19"/>
                </a:lnTo>
                <a:lnTo>
                  <a:pt x="5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/>
          <p:nvPr/>
        </p:nvSpPr>
        <p:spPr>
          <a:xfrm>
            <a:off x="1607388" y="193151"/>
            <a:ext cx="14389" cy="13179"/>
          </a:xfrm>
          <a:custGeom>
            <a:avLst/>
            <a:gdLst/>
            <a:ahLst/>
            <a:cxnLst/>
            <a:rect l="l" t="t" r="r" b="b"/>
            <a:pathLst>
              <a:path w="226" h="207" extrusionOk="0">
                <a:moveTo>
                  <a:pt x="75" y="0"/>
                </a:moveTo>
                <a:lnTo>
                  <a:pt x="38" y="19"/>
                </a:lnTo>
                <a:lnTo>
                  <a:pt x="19" y="56"/>
                </a:lnTo>
                <a:lnTo>
                  <a:pt x="0" y="94"/>
                </a:lnTo>
                <a:lnTo>
                  <a:pt x="19" y="150"/>
                </a:lnTo>
                <a:lnTo>
                  <a:pt x="38" y="169"/>
                </a:lnTo>
                <a:lnTo>
                  <a:pt x="75" y="206"/>
                </a:lnTo>
                <a:lnTo>
                  <a:pt x="150" y="206"/>
                </a:lnTo>
                <a:lnTo>
                  <a:pt x="188" y="169"/>
                </a:lnTo>
                <a:lnTo>
                  <a:pt x="206" y="150"/>
                </a:lnTo>
                <a:lnTo>
                  <a:pt x="225" y="94"/>
                </a:lnTo>
                <a:lnTo>
                  <a:pt x="206" y="56"/>
                </a:lnTo>
                <a:lnTo>
                  <a:pt x="188" y="19"/>
                </a:lnTo>
                <a:lnTo>
                  <a:pt x="15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/>
          <p:nvPr/>
        </p:nvSpPr>
        <p:spPr>
          <a:xfrm>
            <a:off x="1941515" y="158516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" name="Google Shape;9;p1"/>
          <p:cNvSpPr/>
          <p:nvPr/>
        </p:nvSpPr>
        <p:spPr>
          <a:xfrm>
            <a:off x="1941515" y="158516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1"/>
          <p:cNvSpPr/>
          <p:nvPr/>
        </p:nvSpPr>
        <p:spPr>
          <a:xfrm>
            <a:off x="2208791" y="46042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1"/>
          <p:cNvSpPr/>
          <p:nvPr/>
        </p:nvSpPr>
        <p:spPr>
          <a:xfrm>
            <a:off x="2208791" y="46042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1"/>
          <p:cNvSpPr/>
          <p:nvPr/>
        </p:nvSpPr>
        <p:spPr>
          <a:xfrm>
            <a:off x="2196886" y="657351"/>
            <a:ext cx="11969" cy="11969"/>
          </a:xfrm>
          <a:custGeom>
            <a:avLst/>
            <a:gdLst/>
            <a:ahLst/>
            <a:cxnLst/>
            <a:rect l="l" t="t" r="r" b="b"/>
            <a:pathLst>
              <a:path w="188" h="188" extrusionOk="0">
                <a:moveTo>
                  <a:pt x="57" y="0"/>
                </a:moveTo>
                <a:lnTo>
                  <a:pt x="38" y="19"/>
                </a:lnTo>
                <a:lnTo>
                  <a:pt x="19" y="57"/>
                </a:lnTo>
                <a:lnTo>
                  <a:pt x="0" y="94"/>
                </a:lnTo>
                <a:lnTo>
                  <a:pt x="19" y="131"/>
                </a:lnTo>
                <a:lnTo>
                  <a:pt x="38" y="150"/>
                </a:lnTo>
                <a:lnTo>
                  <a:pt x="57" y="169"/>
                </a:lnTo>
                <a:lnTo>
                  <a:pt x="94" y="188"/>
                </a:lnTo>
                <a:lnTo>
                  <a:pt x="132" y="169"/>
                </a:lnTo>
                <a:lnTo>
                  <a:pt x="169" y="150"/>
                </a:lnTo>
                <a:lnTo>
                  <a:pt x="188" y="131"/>
                </a:lnTo>
                <a:lnTo>
                  <a:pt x="188" y="94"/>
                </a:lnTo>
                <a:lnTo>
                  <a:pt x="188" y="57"/>
                </a:lnTo>
                <a:lnTo>
                  <a:pt x="169" y="19"/>
                </a:lnTo>
                <a:lnTo>
                  <a:pt x="1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1501191" y="829190"/>
            <a:ext cx="10760" cy="9614"/>
          </a:xfrm>
          <a:custGeom>
            <a:avLst/>
            <a:gdLst/>
            <a:ahLst/>
            <a:cxnLst/>
            <a:rect l="l" t="t" r="r" b="b"/>
            <a:pathLst>
              <a:path w="169" h="151" extrusionOk="0">
                <a:moveTo>
                  <a:pt x="56" y="0"/>
                </a:moveTo>
                <a:lnTo>
                  <a:pt x="19" y="19"/>
                </a:lnTo>
                <a:lnTo>
                  <a:pt x="0" y="38"/>
                </a:lnTo>
                <a:lnTo>
                  <a:pt x="0" y="75"/>
                </a:lnTo>
                <a:lnTo>
                  <a:pt x="0" y="113"/>
                </a:lnTo>
                <a:lnTo>
                  <a:pt x="19" y="132"/>
                </a:lnTo>
                <a:lnTo>
                  <a:pt x="56" y="150"/>
                </a:lnTo>
                <a:lnTo>
                  <a:pt x="112" y="150"/>
                </a:lnTo>
                <a:lnTo>
                  <a:pt x="131" y="132"/>
                </a:lnTo>
                <a:lnTo>
                  <a:pt x="150" y="113"/>
                </a:lnTo>
                <a:lnTo>
                  <a:pt x="169" y="75"/>
                </a:lnTo>
                <a:lnTo>
                  <a:pt x="150" y="38"/>
                </a:lnTo>
                <a:lnTo>
                  <a:pt x="131" y="19"/>
                </a:lnTo>
                <a:lnTo>
                  <a:pt x="11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1"/>
          <p:cNvSpPr/>
          <p:nvPr/>
        </p:nvSpPr>
        <p:spPr>
          <a:xfrm>
            <a:off x="2940331" y="245613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1"/>
          <p:cNvSpPr/>
          <p:nvPr/>
        </p:nvSpPr>
        <p:spPr>
          <a:xfrm>
            <a:off x="2940331" y="245613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1"/>
          <p:cNvSpPr/>
          <p:nvPr/>
        </p:nvSpPr>
        <p:spPr>
          <a:xfrm>
            <a:off x="3349649" y="267133"/>
            <a:ext cx="26295" cy="26295"/>
          </a:xfrm>
          <a:custGeom>
            <a:avLst/>
            <a:gdLst/>
            <a:ahLst/>
            <a:cxnLst/>
            <a:rect l="l" t="t" r="r" b="b"/>
            <a:pathLst>
              <a:path w="413" h="413" extrusionOk="0">
                <a:moveTo>
                  <a:pt x="207" y="0"/>
                </a:moveTo>
                <a:lnTo>
                  <a:pt x="132" y="19"/>
                </a:lnTo>
                <a:lnTo>
                  <a:pt x="57" y="56"/>
                </a:lnTo>
                <a:lnTo>
                  <a:pt x="19" y="131"/>
                </a:lnTo>
                <a:lnTo>
                  <a:pt x="0" y="206"/>
                </a:lnTo>
                <a:lnTo>
                  <a:pt x="19" y="281"/>
                </a:lnTo>
                <a:lnTo>
                  <a:pt x="57" y="356"/>
                </a:lnTo>
                <a:lnTo>
                  <a:pt x="132" y="394"/>
                </a:lnTo>
                <a:lnTo>
                  <a:pt x="207" y="413"/>
                </a:lnTo>
                <a:lnTo>
                  <a:pt x="282" y="394"/>
                </a:lnTo>
                <a:lnTo>
                  <a:pt x="356" y="356"/>
                </a:lnTo>
                <a:lnTo>
                  <a:pt x="394" y="281"/>
                </a:lnTo>
                <a:lnTo>
                  <a:pt x="413" y="206"/>
                </a:lnTo>
                <a:lnTo>
                  <a:pt x="394" y="131"/>
                </a:lnTo>
                <a:lnTo>
                  <a:pt x="356" y="56"/>
                </a:lnTo>
                <a:lnTo>
                  <a:pt x="282" y="19"/>
                </a:lnTo>
                <a:lnTo>
                  <a:pt x="20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1"/>
          <p:cNvSpPr/>
          <p:nvPr/>
        </p:nvSpPr>
        <p:spPr>
          <a:xfrm>
            <a:off x="3442731" y="432987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" name="Google Shape;18;p1"/>
          <p:cNvSpPr/>
          <p:nvPr/>
        </p:nvSpPr>
        <p:spPr>
          <a:xfrm>
            <a:off x="3442731" y="432987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" name="Google Shape;19;p1"/>
          <p:cNvSpPr/>
          <p:nvPr/>
        </p:nvSpPr>
        <p:spPr>
          <a:xfrm>
            <a:off x="2924796" y="788634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1"/>
          <p:cNvSpPr/>
          <p:nvPr/>
        </p:nvSpPr>
        <p:spPr>
          <a:xfrm>
            <a:off x="2924796" y="788634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1"/>
          <p:cNvSpPr/>
          <p:nvPr/>
        </p:nvSpPr>
        <p:spPr>
          <a:xfrm>
            <a:off x="2354399" y="1104870"/>
            <a:ext cx="64" cy="31070"/>
          </a:xfrm>
          <a:custGeom>
            <a:avLst/>
            <a:gdLst/>
            <a:ahLst/>
            <a:cxnLst/>
            <a:rect l="l" t="t" r="r" b="b"/>
            <a:pathLst>
              <a:path w="1" h="488" extrusionOk="0">
                <a:moveTo>
                  <a:pt x="0" y="244"/>
                </a:moveTo>
                <a:lnTo>
                  <a:pt x="0" y="244"/>
                </a:lnTo>
                <a:lnTo>
                  <a:pt x="0" y="487"/>
                </a:lnTo>
                <a:lnTo>
                  <a:pt x="0" y="487"/>
                </a:lnTo>
                <a:lnTo>
                  <a:pt x="0" y="244"/>
                </a:lnTo>
                <a:lnTo>
                  <a:pt x="0" y="244"/>
                </a:lnTo>
                <a:lnTo>
                  <a:pt x="0" y="0"/>
                </a:lnTo>
                <a:lnTo>
                  <a:pt x="0" y="0"/>
                </a:lnTo>
                <a:lnTo>
                  <a:pt x="0" y="244"/>
                </a:lnTo>
                <a:lnTo>
                  <a:pt x="0" y="24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1"/>
          <p:cNvSpPr/>
          <p:nvPr/>
        </p:nvSpPr>
        <p:spPr>
          <a:xfrm>
            <a:off x="2509557" y="311255"/>
            <a:ext cx="16745" cy="16808"/>
          </a:xfrm>
          <a:custGeom>
            <a:avLst/>
            <a:gdLst/>
            <a:ahLst/>
            <a:cxnLst/>
            <a:rect l="l" t="t" r="r" b="b"/>
            <a:pathLst>
              <a:path w="263" h="264" extrusionOk="0">
                <a:moveTo>
                  <a:pt x="131" y="1"/>
                </a:moveTo>
                <a:lnTo>
                  <a:pt x="75" y="19"/>
                </a:lnTo>
                <a:lnTo>
                  <a:pt x="38" y="38"/>
                </a:lnTo>
                <a:lnTo>
                  <a:pt x="0" y="76"/>
                </a:lnTo>
                <a:lnTo>
                  <a:pt x="0" y="132"/>
                </a:lnTo>
                <a:lnTo>
                  <a:pt x="0" y="188"/>
                </a:lnTo>
                <a:lnTo>
                  <a:pt x="38" y="226"/>
                </a:lnTo>
                <a:lnTo>
                  <a:pt x="75" y="244"/>
                </a:lnTo>
                <a:lnTo>
                  <a:pt x="131" y="263"/>
                </a:lnTo>
                <a:lnTo>
                  <a:pt x="188" y="244"/>
                </a:lnTo>
                <a:lnTo>
                  <a:pt x="225" y="226"/>
                </a:lnTo>
                <a:lnTo>
                  <a:pt x="244" y="188"/>
                </a:lnTo>
                <a:lnTo>
                  <a:pt x="263" y="132"/>
                </a:lnTo>
                <a:lnTo>
                  <a:pt x="244" y="76"/>
                </a:lnTo>
                <a:lnTo>
                  <a:pt x="225" y="38"/>
                </a:lnTo>
                <a:lnTo>
                  <a:pt x="188" y="19"/>
                </a:lnTo>
                <a:lnTo>
                  <a:pt x="1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1"/>
          <p:cNvSpPr/>
          <p:nvPr/>
        </p:nvSpPr>
        <p:spPr>
          <a:xfrm>
            <a:off x="3025072" y="878086"/>
            <a:ext cx="22729" cy="23939"/>
          </a:xfrm>
          <a:custGeom>
            <a:avLst/>
            <a:gdLst/>
            <a:ahLst/>
            <a:cxnLst/>
            <a:rect l="l" t="t" r="r" b="b"/>
            <a:pathLst>
              <a:path w="357" h="376" extrusionOk="0">
                <a:moveTo>
                  <a:pt x="188" y="1"/>
                </a:moveTo>
                <a:lnTo>
                  <a:pt x="113" y="20"/>
                </a:lnTo>
                <a:lnTo>
                  <a:pt x="56" y="57"/>
                </a:lnTo>
                <a:lnTo>
                  <a:pt x="19" y="113"/>
                </a:lnTo>
                <a:lnTo>
                  <a:pt x="0" y="188"/>
                </a:lnTo>
                <a:lnTo>
                  <a:pt x="19" y="263"/>
                </a:lnTo>
                <a:lnTo>
                  <a:pt x="56" y="319"/>
                </a:lnTo>
                <a:lnTo>
                  <a:pt x="113" y="357"/>
                </a:lnTo>
                <a:lnTo>
                  <a:pt x="188" y="376"/>
                </a:lnTo>
                <a:lnTo>
                  <a:pt x="244" y="357"/>
                </a:lnTo>
                <a:lnTo>
                  <a:pt x="300" y="319"/>
                </a:lnTo>
                <a:lnTo>
                  <a:pt x="356" y="263"/>
                </a:lnTo>
                <a:lnTo>
                  <a:pt x="356" y="188"/>
                </a:lnTo>
                <a:lnTo>
                  <a:pt x="356" y="113"/>
                </a:lnTo>
                <a:lnTo>
                  <a:pt x="300" y="57"/>
                </a:lnTo>
                <a:lnTo>
                  <a:pt x="244" y="20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1"/>
          <p:cNvSpPr/>
          <p:nvPr/>
        </p:nvSpPr>
        <p:spPr>
          <a:xfrm>
            <a:off x="3375880" y="759983"/>
            <a:ext cx="22729" cy="64"/>
          </a:xfrm>
          <a:custGeom>
            <a:avLst/>
            <a:gdLst/>
            <a:ahLst/>
            <a:cxnLst/>
            <a:rect l="l" t="t" r="r" b="b"/>
            <a:pathLst>
              <a:path w="357" h="1" extrusionOk="0">
                <a:moveTo>
                  <a:pt x="357" y="0"/>
                </a:moveTo>
                <a:lnTo>
                  <a:pt x="357" y="0"/>
                </a:lnTo>
                <a:lnTo>
                  <a:pt x="169" y="0"/>
                </a:lnTo>
                <a:lnTo>
                  <a:pt x="169" y="0"/>
                </a:lnTo>
                <a:lnTo>
                  <a:pt x="1" y="0"/>
                </a:lnTo>
                <a:lnTo>
                  <a:pt x="1" y="0"/>
                </a:lnTo>
                <a:lnTo>
                  <a:pt x="169" y="0"/>
                </a:lnTo>
                <a:lnTo>
                  <a:pt x="169" y="0"/>
                </a:lnTo>
                <a:lnTo>
                  <a:pt x="357" y="0"/>
                </a:lnTo>
                <a:lnTo>
                  <a:pt x="35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1"/>
          <p:cNvSpPr/>
          <p:nvPr/>
        </p:nvSpPr>
        <p:spPr>
          <a:xfrm>
            <a:off x="3609795" y="669257"/>
            <a:ext cx="10823" cy="10823"/>
          </a:xfrm>
          <a:custGeom>
            <a:avLst/>
            <a:gdLst/>
            <a:ahLst/>
            <a:cxnLst/>
            <a:rect l="l" t="t" r="r" b="b"/>
            <a:pathLst>
              <a:path w="170" h="170" extrusionOk="0">
                <a:moveTo>
                  <a:pt x="57" y="1"/>
                </a:moveTo>
                <a:lnTo>
                  <a:pt x="38" y="19"/>
                </a:lnTo>
                <a:lnTo>
                  <a:pt x="19" y="38"/>
                </a:lnTo>
                <a:lnTo>
                  <a:pt x="0" y="76"/>
                </a:lnTo>
                <a:lnTo>
                  <a:pt x="19" y="113"/>
                </a:lnTo>
                <a:lnTo>
                  <a:pt x="38" y="132"/>
                </a:lnTo>
                <a:lnTo>
                  <a:pt x="57" y="151"/>
                </a:lnTo>
                <a:lnTo>
                  <a:pt x="94" y="169"/>
                </a:lnTo>
                <a:lnTo>
                  <a:pt x="132" y="151"/>
                </a:lnTo>
                <a:lnTo>
                  <a:pt x="150" y="132"/>
                </a:lnTo>
                <a:lnTo>
                  <a:pt x="169" y="113"/>
                </a:lnTo>
                <a:lnTo>
                  <a:pt x="169" y="76"/>
                </a:lnTo>
                <a:lnTo>
                  <a:pt x="169" y="38"/>
                </a:lnTo>
                <a:lnTo>
                  <a:pt x="150" y="19"/>
                </a:lnTo>
                <a:lnTo>
                  <a:pt x="1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1"/>
          <p:cNvSpPr/>
          <p:nvPr/>
        </p:nvSpPr>
        <p:spPr>
          <a:xfrm>
            <a:off x="3004762" y="493853"/>
            <a:ext cx="32279" cy="32279"/>
          </a:xfrm>
          <a:custGeom>
            <a:avLst/>
            <a:gdLst/>
            <a:ahLst/>
            <a:cxnLst/>
            <a:rect l="l" t="t" r="r" b="b"/>
            <a:pathLst>
              <a:path w="507" h="507" extrusionOk="0">
                <a:moveTo>
                  <a:pt x="244" y="0"/>
                </a:moveTo>
                <a:lnTo>
                  <a:pt x="151" y="19"/>
                </a:lnTo>
                <a:lnTo>
                  <a:pt x="76" y="75"/>
                </a:lnTo>
                <a:lnTo>
                  <a:pt x="19" y="169"/>
                </a:lnTo>
                <a:lnTo>
                  <a:pt x="1" y="263"/>
                </a:lnTo>
                <a:lnTo>
                  <a:pt x="19" y="357"/>
                </a:lnTo>
                <a:lnTo>
                  <a:pt x="76" y="432"/>
                </a:lnTo>
                <a:lnTo>
                  <a:pt x="151" y="488"/>
                </a:lnTo>
                <a:lnTo>
                  <a:pt x="244" y="507"/>
                </a:lnTo>
                <a:lnTo>
                  <a:pt x="338" y="488"/>
                </a:lnTo>
                <a:lnTo>
                  <a:pt x="432" y="432"/>
                </a:lnTo>
                <a:lnTo>
                  <a:pt x="488" y="357"/>
                </a:lnTo>
                <a:lnTo>
                  <a:pt x="507" y="263"/>
                </a:lnTo>
                <a:lnTo>
                  <a:pt x="488" y="169"/>
                </a:lnTo>
                <a:lnTo>
                  <a:pt x="432" y="75"/>
                </a:lnTo>
                <a:lnTo>
                  <a:pt x="338" y="19"/>
                </a:lnTo>
                <a:lnTo>
                  <a:pt x="2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" name="Google Shape;27;p1"/>
          <p:cNvSpPr/>
          <p:nvPr/>
        </p:nvSpPr>
        <p:spPr>
          <a:xfrm>
            <a:off x="3267327" y="493853"/>
            <a:ext cx="15535" cy="16745"/>
          </a:xfrm>
          <a:custGeom>
            <a:avLst/>
            <a:gdLst/>
            <a:ahLst/>
            <a:cxnLst/>
            <a:rect l="l" t="t" r="r" b="b"/>
            <a:pathLst>
              <a:path w="244" h="263" extrusionOk="0">
                <a:moveTo>
                  <a:pt x="131" y="0"/>
                </a:moveTo>
                <a:lnTo>
                  <a:pt x="75" y="19"/>
                </a:lnTo>
                <a:lnTo>
                  <a:pt x="38" y="38"/>
                </a:lnTo>
                <a:lnTo>
                  <a:pt x="0" y="94"/>
                </a:lnTo>
                <a:lnTo>
                  <a:pt x="0" y="132"/>
                </a:lnTo>
                <a:lnTo>
                  <a:pt x="0" y="188"/>
                </a:lnTo>
                <a:lnTo>
                  <a:pt x="38" y="225"/>
                </a:lnTo>
                <a:lnTo>
                  <a:pt x="75" y="244"/>
                </a:lnTo>
                <a:lnTo>
                  <a:pt x="131" y="263"/>
                </a:lnTo>
                <a:lnTo>
                  <a:pt x="169" y="244"/>
                </a:lnTo>
                <a:lnTo>
                  <a:pt x="206" y="225"/>
                </a:lnTo>
                <a:lnTo>
                  <a:pt x="244" y="188"/>
                </a:lnTo>
                <a:lnTo>
                  <a:pt x="244" y="132"/>
                </a:lnTo>
                <a:lnTo>
                  <a:pt x="244" y="94"/>
                </a:lnTo>
                <a:lnTo>
                  <a:pt x="206" y="38"/>
                </a:lnTo>
                <a:lnTo>
                  <a:pt x="169" y="19"/>
                </a:lnTo>
                <a:lnTo>
                  <a:pt x="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1"/>
          <p:cNvSpPr/>
          <p:nvPr/>
        </p:nvSpPr>
        <p:spPr>
          <a:xfrm>
            <a:off x="3517923" y="460428"/>
            <a:ext cx="23939" cy="25149"/>
          </a:xfrm>
          <a:custGeom>
            <a:avLst/>
            <a:gdLst/>
            <a:ahLst/>
            <a:cxnLst/>
            <a:rect l="l" t="t" r="r" b="b"/>
            <a:pathLst>
              <a:path w="376" h="395" extrusionOk="0">
                <a:moveTo>
                  <a:pt x="188" y="1"/>
                </a:moveTo>
                <a:lnTo>
                  <a:pt x="113" y="19"/>
                </a:lnTo>
                <a:lnTo>
                  <a:pt x="56" y="57"/>
                </a:lnTo>
                <a:lnTo>
                  <a:pt x="0" y="132"/>
                </a:lnTo>
                <a:lnTo>
                  <a:pt x="0" y="207"/>
                </a:lnTo>
                <a:lnTo>
                  <a:pt x="0" y="282"/>
                </a:lnTo>
                <a:lnTo>
                  <a:pt x="56" y="338"/>
                </a:lnTo>
                <a:lnTo>
                  <a:pt x="113" y="376"/>
                </a:lnTo>
                <a:lnTo>
                  <a:pt x="188" y="394"/>
                </a:lnTo>
                <a:lnTo>
                  <a:pt x="263" y="376"/>
                </a:lnTo>
                <a:lnTo>
                  <a:pt x="319" y="338"/>
                </a:lnTo>
                <a:lnTo>
                  <a:pt x="356" y="282"/>
                </a:lnTo>
                <a:lnTo>
                  <a:pt x="375" y="207"/>
                </a:lnTo>
                <a:lnTo>
                  <a:pt x="356" y="132"/>
                </a:lnTo>
                <a:lnTo>
                  <a:pt x="319" y="57"/>
                </a:lnTo>
                <a:lnTo>
                  <a:pt x="263" y="19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" name="Google Shape;29;p1"/>
          <p:cNvSpPr/>
          <p:nvPr/>
        </p:nvSpPr>
        <p:spPr>
          <a:xfrm>
            <a:off x="2627660" y="657351"/>
            <a:ext cx="17954" cy="16745"/>
          </a:xfrm>
          <a:custGeom>
            <a:avLst/>
            <a:gdLst/>
            <a:ahLst/>
            <a:cxnLst/>
            <a:rect l="l" t="t" r="r" b="b"/>
            <a:pathLst>
              <a:path w="282" h="263" extrusionOk="0">
                <a:moveTo>
                  <a:pt x="94" y="0"/>
                </a:moveTo>
                <a:lnTo>
                  <a:pt x="38" y="38"/>
                </a:lnTo>
                <a:lnTo>
                  <a:pt x="19" y="75"/>
                </a:lnTo>
                <a:lnTo>
                  <a:pt x="1" y="131"/>
                </a:lnTo>
                <a:lnTo>
                  <a:pt x="19" y="188"/>
                </a:lnTo>
                <a:lnTo>
                  <a:pt x="38" y="225"/>
                </a:lnTo>
                <a:lnTo>
                  <a:pt x="94" y="263"/>
                </a:lnTo>
                <a:lnTo>
                  <a:pt x="188" y="263"/>
                </a:lnTo>
                <a:lnTo>
                  <a:pt x="244" y="225"/>
                </a:lnTo>
                <a:lnTo>
                  <a:pt x="263" y="188"/>
                </a:lnTo>
                <a:lnTo>
                  <a:pt x="282" y="131"/>
                </a:lnTo>
                <a:lnTo>
                  <a:pt x="263" y="75"/>
                </a:lnTo>
                <a:lnTo>
                  <a:pt x="244" y="38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" name="Google Shape;30;p1"/>
          <p:cNvSpPr/>
          <p:nvPr/>
        </p:nvSpPr>
        <p:spPr>
          <a:xfrm>
            <a:off x="2741052" y="566625"/>
            <a:ext cx="11969" cy="12033"/>
          </a:xfrm>
          <a:custGeom>
            <a:avLst/>
            <a:gdLst/>
            <a:ahLst/>
            <a:cxnLst/>
            <a:rect l="l" t="t" r="r" b="b"/>
            <a:pathLst>
              <a:path w="188" h="189" extrusionOk="0">
                <a:moveTo>
                  <a:pt x="57" y="1"/>
                </a:moveTo>
                <a:lnTo>
                  <a:pt x="38" y="20"/>
                </a:lnTo>
                <a:lnTo>
                  <a:pt x="19" y="57"/>
                </a:lnTo>
                <a:lnTo>
                  <a:pt x="0" y="95"/>
                </a:lnTo>
                <a:lnTo>
                  <a:pt x="19" y="132"/>
                </a:lnTo>
                <a:lnTo>
                  <a:pt x="38" y="151"/>
                </a:lnTo>
                <a:lnTo>
                  <a:pt x="57" y="169"/>
                </a:lnTo>
                <a:lnTo>
                  <a:pt x="94" y="188"/>
                </a:lnTo>
                <a:lnTo>
                  <a:pt x="132" y="169"/>
                </a:lnTo>
                <a:lnTo>
                  <a:pt x="169" y="151"/>
                </a:lnTo>
                <a:lnTo>
                  <a:pt x="188" y="132"/>
                </a:lnTo>
                <a:lnTo>
                  <a:pt x="188" y="95"/>
                </a:lnTo>
                <a:lnTo>
                  <a:pt x="188" y="57"/>
                </a:lnTo>
                <a:lnTo>
                  <a:pt x="169" y="20"/>
                </a:lnTo>
                <a:lnTo>
                  <a:pt x="1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1"/>
          <p:cNvSpPr/>
          <p:nvPr/>
        </p:nvSpPr>
        <p:spPr>
          <a:xfrm>
            <a:off x="4082335" y="380461"/>
            <a:ext cx="33489" cy="33489"/>
          </a:xfrm>
          <a:custGeom>
            <a:avLst/>
            <a:gdLst/>
            <a:ahLst/>
            <a:cxnLst/>
            <a:rect l="l" t="t" r="r" b="b"/>
            <a:pathLst>
              <a:path w="526" h="526" extrusionOk="0">
                <a:moveTo>
                  <a:pt x="263" y="1"/>
                </a:moveTo>
                <a:lnTo>
                  <a:pt x="151" y="20"/>
                </a:lnTo>
                <a:lnTo>
                  <a:pt x="76" y="76"/>
                </a:lnTo>
                <a:lnTo>
                  <a:pt x="19" y="170"/>
                </a:lnTo>
                <a:lnTo>
                  <a:pt x="1" y="263"/>
                </a:lnTo>
                <a:lnTo>
                  <a:pt x="19" y="376"/>
                </a:lnTo>
                <a:lnTo>
                  <a:pt x="76" y="451"/>
                </a:lnTo>
                <a:lnTo>
                  <a:pt x="151" y="507"/>
                </a:lnTo>
                <a:lnTo>
                  <a:pt x="263" y="526"/>
                </a:lnTo>
                <a:lnTo>
                  <a:pt x="357" y="507"/>
                </a:lnTo>
                <a:lnTo>
                  <a:pt x="451" y="451"/>
                </a:lnTo>
                <a:lnTo>
                  <a:pt x="507" y="376"/>
                </a:lnTo>
                <a:lnTo>
                  <a:pt x="526" y="263"/>
                </a:lnTo>
                <a:lnTo>
                  <a:pt x="507" y="170"/>
                </a:lnTo>
                <a:lnTo>
                  <a:pt x="451" y="76"/>
                </a:lnTo>
                <a:lnTo>
                  <a:pt x="357" y="20"/>
                </a:lnTo>
                <a:lnTo>
                  <a:pt x="2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1"/>
          <p:cNvSpPr/>
          <p:nvPr/>
        </p:nvSpPr>
        <p:spPr>
          <a:xfrm>
            <a:off x="4417672" y="349455"/>
            <a:ext cx="10823" cy="11969"/>
          </a:xfrm>
          <a:custGeom>
            <a:avLst/>
            <a:gdLst/>
            <a:ahLst/>
            <a:cxnLst/>
            <a:rect l="l" t="t" r="r" b="b"/>
            <a:pathLst>
              <a:path w="170" h="188" extrusionOk="0">
                <a:moveTo>
                  <a:pt x="76" y="1"/>
                </a:moveTo>
                <a:lnTo>
                  <a:pt x="57" y="19"/>
                </a:lnTo>
                <a:lnTo>
                  <a:pt x="19" y="38"/>
                </a:lnTo>
                <a:lnTo>
                  <a:pt x="1" y="57"/>
                </a:lnTo>
                <a:lnTo>
                  <a:pt x="1" y="94"/>
                </a:lnTo>
                <a:lnTo>
                  <a:pt x="1" y="132"/>
                </a:lnTo>
                <a:lnTo>
                  <a:pt x="19" y="169"/>
                </a:lnTo>
                <a:lnTo>
                  <a:pt x="57" y="188"/>
                </a:lnTo>
                <a:lnTo>
                  <a:pt x="113" y="188"/>
                </a:lnTo>
                <a:lnTo>
                  <a:pt x="151" y="169"/>
                </a:lnTo>
                <a:lnTo>
                  <a:pt x="169" y="132"/>
                </a:lnTo>
                <a:lnTo>
                  <a:pt x="169" y="94"/>
                </a:lnTo>
                <a:lnTo>
                  <a:pt x="169" y="57"/>
                </a:lnTo>
                <a:lnTo>
                  <a:pt x="151" y="38"/>
                </a:lnTo>
                <a:lnTo>
                  <a:pt x="113" y="19"/>
                </a:lnTo>
                <a:lnTo>
                  <a:pt x="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1"/>
          <p:cNvSpPr/>
          <p:nvPr/>
        </p:nvSpPr>
        <p:spPr>
          <a:xfrm>
            <a:off x="4695708" y="349455"/>
            <a:ext cx="12033" cy="11969"/>
          </a:xfrm>
          <a:custGeom>
            <a:avLst/>
            <a:gdLst/>
            <a:ahLst/>
            <a:cxnLst/>
            <a:rect l="l" t="t" r="r" b="b"/>
            <a:pathLst>
              <a:path w="189" h="188" extrusionOk="0">
                <a:moveTo>
                  <a:pt x="94" y="1"/>
                </a:moveTo>
                <a:lnTo>
                  <a:pt x="57" y="19"/>
                </a:lnTo>
                <a:lnTo>
                  <a:pt x="20" y="38"/>
                </a:lnTo>
                <a:lnTo>
                  <a:pt x="1" y="57"/>
                </a:lnTo>
                <a:lnTo>
                  <a:pt x="1" y="94"/>
                </a:lnTo>
                <a:lnTo>
                  <a:pt x="1" y="132"/>
                </a:lnTo>
                <a:lnTo>
                  <a:pt x="20" y="169"/>
                </a:lnTo>
                <a:lnTo>
                  <a:pt x="57" y="188"/>
                </a:lnTo>
                <a:lnTo>
                  <a:pt x="132" y="188"/>
                </a:lnTo>
                <a:lnTo>
                  <a:pt x="151" y="169"/>
                </a:lnTo>
                <a:lnTo>
                  <a:pt x="169" y="132"/>
                </a:lnTo>
                <a:lnTo>
                  <a:pt x="188" y="94"/>
                </a:lnTo>
                <a:lnTo>
                  <a:pt x="169" y="57"/>
                </a:lnTo>
                <a:lnTo>
                  <a:pt x="151" y="38"/>
                </a:lnTo>
                <a:lnTo>
                  <a:pt x="132" y="19"/>
                </a:lnTo>
                <a:lnTo>
                  <a:pt x="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1"/>
          <p:cNvSpPr/>
          <p:nvPr/>
        </p:nvSpPr>
        <p:spPr>
          <a:xfrm>
            <a:off x="4744668" y="693132"/>
            <a:ext cx="22729" cy="22729"/>
          </a:xfrm>
          <a:custGeom>
            <a:avLst/>
            <a:gdLst/>
            <a:ahLst/>
            <a:cxnLst/>
            <a:rect l="l" t="t" r="r" b="b"/>
            <a:pathLst>
              <a:path w="357" h="357" extrusionOk="0">
                <a:moveTo>
                  <a:pt x="188" y="1"/>
                </a:moveTo>
                <a:lnTo>
                  <a:pt x="113" y="19"/>
                </a:lnTo>
                <a:lnTo>
                  <a:pt x="56" y="57"/>
                </a:lnTo>
                <a:lnTo>
                  <a:pt x="19" y="113"/>
                </a:lnTo>
                <a:lnTo>
                  <a:pt x="0" y="169"/>
                </a:lnTo>
                <a:lnTo>
                  <a:pt x="19" y="244"/>
                </a:lnTo>
                <a:lnTo>
                  <a:pt x="56" y="300"/>
                </a:lnTo>
                <a:lnTo>
                  <a:pt x="113" y="338"/>
                </a:lnTo>
                <a:lnTo>
                  <a:pt x="188" y="357"/>
                </a:lnTo>
                <a:lnTo>
                  <a:pt x="244" y="338"/>
                </a:lnTo>
                <a:lnTo>
                  <a:pt x="319" y="300"/>
                </a:lnTo>
                <a:lnTo>
                  <a:pt x="356" y="244"/>
                </a:lnTo>
                <a:lnTo>
                  <a:pt x="356" y="169"/>
                </a:lnTo>
                <a:lnTo>
                  <a:pt x="356" y="113"/>
                </a:lnTo>
                <a:lnTo>
                  <a:pt x="319" y="57"/>
                </a:lnTo>
                <a:lnTo>
                  <a:pt x="244" y="19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35;p1"/>
          <p:cNvSpPr/>
          <p:nvPr/>
        </p:nvSpPr>
        <p:spPr>
          <a:xfrm>
            <a:off x="4622936" y="866181"/>
            <a:ext cx="64" cy="23939"/>
          </a:xfrm>
          <a:custGeom>
            <a:avLst/>
            <a:gdLst/>
            <a:ahLst/>
            <a:cxnLst/>
            <a:rect l="l" t="t" r="r" b="b"/>
            <a:pathLst>
              <a:path w="1" h="376" extrusionOk="0">
                <a:moveTo>
                  <a:pt x="0" y="188"/>
                </a:moveTo>
                <a:lnTo>
                  <a:pt x="0" y="188"/>
                </a:lnTo>
                <a:lnTo>
                  <a:pt x="0" y="375"/>
                </a:lnTo>
                <a:lnTo>
                  <a:pt x="0" y="375"/>
                </a:lnTo>
                <a:lnTo>
                  <a:pt x="0" y="188"/>
                </a:lnTo>
                <a:lnTo>
                  <a:pt x="0" y="188"/>
                </a:lnTo>
                <a:lnTo>
                  <a:pt x="0" y="0"/>
                </a:lnTo>
                <a:lnTo>
                  <a:pt x="0" y="0"/>
                </a:lnTo>
                <a:lnTo>
                  <a:pt x="0" y="188"/>
                </a:lnTo>
                <a:lnTo>
                  <a:pt x="0" y="188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" name="Google Shape;36;p1"/>
          <p:cNvSpPr/>
          <p:nvPr/>
        </p:nvSpPr>
        <p:spPr>
          <a:xfrm>
            <a:off x="3795958" y="158516"/>
            <a:ext cx="34635" cy="34699"/>
          </a:xfrm>
          <a:custGeom>
            <a:avLst/>
            <a:gdLst/>
            <a:ahLst/>
            <a:cxnLst/>
            <a:rect l="l" t="t" r="r" b="b"/>
            <a:pathLst>
              <a:path w="544" h="545" extrusionOk="0">
                <a:moveTo>
                  <a:pt x="263" y="1"/>
                </a:moveTo>
                <a:lnTo>
                  <a:pt x="169" y="19"/>
                </a:lnTo>
                <a:lnTo>
                  <a:pt x="75" y="76"/>
                </a:lnTo>
                <a:lnTo>
                  <a:pt x="19" y="169"/>
                </a:lnTo>
                <a:lnTo>
                  <a:pt x="0" y="263"/>
                </a:lnTo>
                <a:lnTo>
                  <a:pt x="19" y="375"/>
                </a:lnTo>
                <a:lnTo>
                  <a:pt x="75" y="450"/>
                </a:lnTo>
                <a:lnTo>
                  <a:pt x="169" y="507"/>
                </a:lnTo>
                <a:lnTo>
                  <a:pt x="263" y="544"/>
                </a:lnTo>
                <a:lnTo>
                  <a:pt x="375" y="507"/>
                </a:lnTo>
                <a:lnTo>
                  <a:pt x="450" y="450"/>
                </a:lnTo>
                <a:lnTo>
                  <a:pt x="525" y="375"/>
                </a:lnTo>
                <a:lnTo>
                  <a:pt x="544" y="263"/>
                </a:lnTo>
                <a:lnTo>
                  <a:pt x="525" y="169"/>
                </a:lnTo>
                <a:lnTo>
                  <a:pt x="450" y="76"/>
                </a:lnTo>
                <a:lnTo>
                  <a:pt x="375" y="19"/>
                </a:lnTo>
                <a:lnTo>
                  <a:pt x="2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1"/>
          <p:cNvSpPr/>
          <p:nvPr/>
        </p:nvSpPr>
        <p:spPr>
          <a:xfrm>
            <a:off x="4056104" y="866181"/>
            <a:ext cx="11969" cy="11969"/>
          </a:xfrm>
          <a:custGeom>
            <a:avLst/>
            <a:gdLst/>
            <a:ahLst/>
            <a:cxnLst/>
            <a:rect l="l" t="t" r="r" b="b"/>
            <a:pathLst>
              <a:path w="188" h="188" extrusionOk="0">
                <a:moveTo>
                  <a:pt x="57" y="0"/>
                </a:moveTo>
                <a:lnTo>
                  <a:pt x="38" y="19"/>
                </a:lnTo>
                <a:lnTo>
                  <a:pt x="0" y="57"/>
                </a:lnTo>
                <a:lnTo>
                  <a:pt x="0" y="94"/>
                </a:lnTo>
                <a:lnTo>
                  <a:pt x="0" y="132"/>
                </a:lnTo>
                <a:lnTo>
                  <a:pt x="38" y="150"/>
                </a:lnTo>
                <a:lnTo>
                  <a:pt x="57" y="169"/>
                </a:lnTo>
                <a:lnTo>
                  <a:pt x="94" y="188"/>
                </a:lnTo>
                <a:lnTo>
                  <a:pt x="132" y="169"/>
                </a:lnTo>
                <a:lnTo>
                  <a:pt x="169" y="150"/>
                </a:lnTo>
                <a:lnTo>
                  <a:pt x="188" y="132"/>
                </a:lnTo>
                <a:lnTo>
                  <a:pt x="188" y="94"/>
                </a:lnTo>
                <a:lnTo>
                  <a:pt x="188" y="57"/>
                </a:lnTo>
                <a:lnTo>
                  <a:pt x="169" y="19"/>
                </a:lnTo>
                <a:lnTo>
                  <a:pt x="1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1"/>
          <p:cNvSpPr/>
          <p:nvPr/>
        </p:nvSpPr>
        <p:spPr>
          <a:xfrm>
            <a:off x="3349649" y="1329171"/>
            <a:ext cx="13179" cy="13179"/>
          </a:xfrm>
          <a:custGeom>
            <a:avLst/>
            <a:gdLst/>
            <a:ahLst/>
            <a:cxnLst/>
            <a:rect l="l" t="t" r="r" b="b"/>
            <a:pathLst>
              <a:path w="207" h="207" extrusionOk="0">
                <a:moveTo>
                  <a:pt x="94" y="1"/>
                </a:moveTo>
                <a:lnTo>
                  <a:pt x="57" y="19"/>
                </a:lnTo>
                <a:lnTo>
                  <a:pt x="38" y="38"/>
                </a:lnTo>
                <a:lnTo>
                  <a:pt x="19" y="76"/>
                </a:lnTo>
                <a:lnTo>
                  <a:pt x="0" y="113"/>
                </a:lnTo>
                <a:lnTo>
                  <a:pt x="19" y="151"/>
                </a:lnTo>
                <a:lnTo>
                  <a:pt x="38" y="188"/>
                </a:lnTo>
                <a:lnTo>
                  <a:pt x="57" y="207"/>
                </a:lnTo>
                <a:lnTo>
                  <a:pt x="150" y="207"/>
                </a:lnTo>
                <a:lnTo>
                  <a:pt x="169" y="188"/>
                </a:lnTo>
                <a:lnTo>
                  <a:pt x="188" y="151"/>
                </a:lnTo>
                <a:lnTo>
                  <a:pt x="207" y="113"/>
                </a:lnTo>
                <a:lnTo>
                  <a:pt x="188" y="76"/>
                </a:lnTo>
                <a:lnTo>
                  <a:pt x="169" y="38"/>
                </a:lnTo>
                <a:lnTo>
                  <a:pt x="150" y="19"/>
                </a:lnTo>
                <a:lnTo>
                  <a:pt x="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1"/>
          <p:cNvSpPr/>
          <p:nvPr/>
        </p:nvSpPr>
        <p:spPr>
          <a:xfrm>
            <a:off x="2674201" y="1231314"/>
            <a:ext cx="22729" cy="23939"/>
          </a:xfrm>
          <a:custGeom>
            <a:avLst/>
            <a:gdLst/>
            <a:ahLst/>
            <a:cxnLst/>
            <a:rect l="l" t="t" r="r" b="b"/>
            <a:pathLst>
              <a:path w="357" h="376" extrusionOk="0">
                <a:moveTo>
                  <a:pt x="188" y="1"/>
                </a:moveTo>
                <a:lnTo>
                  <a:pt x="113" y="20"/>
                </a:lnTo>
                <a:lnTo>
                  <a:pt x="57" y="57"/>
                </a:lnTo>
                <a:lnTo>
                  <a:pt x="19" y="113"/>
                </a:lnTo>
                <a:lnTo>
                  <a:pt x="1" y="188"/>
                </a:lnTo>
                <a:lnTo>
                  <a:pt x="19" y="263"/>
                </a:lnTo>
                <a:lnTo>
                  <a:pt x="57" y="319"/>
                </a:lnTo>
                <a:lnTo>
                  <a:pt x="113" y="357"/>
                </a:lnTo>
                <a:lnTo>
                  <a:pt x="188" y="376"/>
                </a:lnTo>
                <a:lnTo>
                  <a:pt x="263" y="357"/>
                </a:lnTo>
                <a:lnTo>
                  <a:pt x="319" y="319"/>
                </a:lnTo>
                <a:lnTo>
                  <a:pt x="357" y="263"/>
                </a:lnTo>
                <a:lnTo>
                  <a:pt x="357" y="188"/>
                </a:lnTo>
                <a:lnTo>
                  <a:pt x="357" y="113"/>
                </a:lnTo>
                <a:lnTo>
                  <a:pt x="319" y="57"/>
                </a:lnTo>
                <a:lnTo>
                  <a:pt x="263" y="20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1"/>
          <p:cNvSpPr/>
          <p:nvPr/>
        </p:nvSpPr>
        <p:spPr>
          <a:xfrm>
            <a:off x="3233902" y="1104870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1"/>
          <p:cNvSpPr/>
          <p:nvPr/>
        </p:nvSpPr>
        <p:spPr>
          <a:xfrm>
            <a:off x="3233902" y="1104870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1"/>
          <p:cNvSpPr/>
          <p:nvPr/>
        </p:nvSpPr>
        <p:spPr>
          <a:xfrm>
            <a:off x="4159946" y="1329171"/>
            <a:ext cx="21520" cy="22729"/>
          </a:xfrm>
          <a:custGeom>
            <a:avLst/>
            <a:gdLst/>
            <a:ahLst/>
            <a:cxnLst/>
            <a:rect l="l" t="t" r="r" b="b"/>
            <a:pathLst>
              <a:path w="338" h="357" extrusionOk="0">
                <a:moveTo>
                  <a:pt x="169" y="1"/>
                </a:moveTo>
                <a:lnTo>
                  <a:pt x="94" y="19"/>
                </a:lnTo>
                <a:lnTo>
                  <a:pt x="38" y="57"/>
                </a:lnTo>
                <a:lnTo>
                  <a:pt x="0" y="113"/>
                </a:lnTo>
                <a:lnTo>
                  <a:pt x="0" y="188"/>
                </a:lnTo>
                <a:lnTo>
                  <a:pt x="0" y="244"/>
                </a:lnTo>
                <a:lnTo>
                  <a:pt x="38" y="301"/>
                </a:lnTo>
                <a:lnTo>
                  <a:pt x="94" y="338"/>
                </a:lnTo>
                <a:lnTo>
                  <a:pt x="169" y="357"/>
                </a:lnTo>
                <a:lnTo>
                  <a:pt x="225" y="338"/>
                </a:lnTo>
                <a:lnTo>
                  <a:pt x="281" y="301"/>
                </a:lnTo>
                <a:lnTo>
                  <a:pt x="319" y="244"/>
                </a:lnTo>
                <a:lnTo>
                  <a:pt x="337" y="188"/>
                </a:lnTo>
                <a:lnTo>
                  <a:pt x="319" y="113"/>
                </a:lnTo>
                <a:lnTo>
                  <a:pt x="281" y="57"/>
                </a:lnTo>
                <a:lnTo>
                  <a:pt x="225" y="19"/>
                </a:lnTo>
                <a:lnTo>
                  <a:pt x="16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1"/>
          <p:cNvSpPr/>
          <p:nvPr/>
        </p:nvSpPr>
        <p:spPr>
          <a:xfrm>
            <a:off x="5066825" y="1164527"/>
            <a:ext cx="41830" cy="41830"/>
          </a:xfrm>
          <a:custGeom>
            <a:avLst/>
            <a:gdLst/>
            <a:ahLst/>
            <a:cxnLst/>
            <a:rect l="l" t="t" r="r" b="b"/>
            <a:pathLst>
              <a:path w="657" h="657" extrusionOk="0">
                <a:moveTo>
                  <a:pt x="263" y="0"/>
                </a:moveTo>
                <a:lnTo>
                  <a:pt x="207" y="38"/>
                </a:lnTo>
                <a:lnTo>
                  <a:pt x="151" y="56"/>
                </a:lnTo>
                <a:lnTo>
                  <a:pt x="95" y="94"/>
                </a:lnTo>
                <a:lnTo>
                  <a:pt x="57" y="150"/>
                </a:lnTo>
                <a:lnTo>
                  <a:pt x="20" y="206"/>
                </a:lnTo>
                <a:lnTo>
                  <a:pt x="1" y="263"/>
                </a:lnTo>
                <a:lnTo>
                  <a:pt x="1" y="319"/>
                </a:lnTo>
                <a:lnTo>
                  <a:pt x="1" y="394"/>
                </a:lnTo>
                <a:lnTo>
                  <a:pt x="20" y="450"/>
                </a:lnTo>
                <a:lnTo>
                  <a:pt x="57" y="506"/>
                </a:lnTo>
                <a:lnTo>
                  <a:pt x="95" y="562"/>
                </a:lnTo>
                <a:lnTo>
                  <a:pt x="151" y="600"/>
                </a:lnTo>
                <a:lnTo>
                  <a:pt x="207" y="619"/>
                </a:lnTo>
                <a:lnTo>
                  <a:pt x="263" y="637"/>
                </a:lnTo>
                <a:lnTo>
                  <a:pt x="320" y="656"/>
                </a:lnTo>
                <a:lnTo>
                  <a:pt x="395" y="637"/>
                </a:lnTo>
                <a:lnTo>
                  <a:pt x="451" y="619"/>
                </a:lnTo>
                <a:lnTo>
                  <a:pt x="507" y="600"/>
                </a:lnTo>
                <a:lnTo>
                  <a:pt x="563" y="562"/>
                </a:lnTo>
                <a:lnTo>
                  <a:pt x="601" y="506"/>
                </a:lnTo>
                <a:lnTo>
                  <a:pt x="619" y="450"/>
                </a:lnTo>
                <a:lnTo>
                  <a:pt x="638" y="394"/>
                </a:lnTo>
                <a:lnTo>
                  <a:pt x="657" y="319"/>
                </a:lnTo>
                <a:lnTo>
                  <a:pt x="638" y="263"/>
                </a:lnTo>
                <a:lnTo>
                  <a:pt x="619" y="206"/>
                </a:lnTo>
                <a:lnTo>
                  <a:pt x="601" y="150"/>
                </a:lnTo>
                <a:lnTo>
                  <a:pt x="563" y="94"/>
                </a:lnTo>
                <a:lnTo>
                  <a:pt x="507" y="56"/>
                </a:lnTo>
                <a:lnTo>
                  <a:pt x="451" y="38"/>
                </a:lnTo>
                <a:lnTo>
                  <a:pt x="3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" name="Google Shape;44;p1"/>
          <p:cNvSpPr/>
          <p:nvPr/>
        </p:nvSpPr>
        <p:spPr>
          <a:xfrm>
            <a:off x="5268524" y="1164527"/>
            <a:ext cx="10823" cy="11969"/>
          </a:xfrm>
          <a:custGeom>
            <a:avLst/>
            <a:gdLst/>
            <a:ahLst/>
            <a:cxnLst/>
            <a:rect l="l" t="t" r="r" b="b"/>
            <a:pathLst>
              <a:path w="170" h="188" extrusionOk="0">
                <a:moveTo>
                  <a:pt x="76" y="0"/>
                </a:moveTo>
                <a:lnTo>
                  <a:pt x="57" y="19"/>
                </a:lnTo>
                <a:lnTo>
                  <a:pt x="19" y="38"/>
                </a:lnTo>
                <a:lnTo>
                  <a:pt x="1" y="56"/>
                </a:lnTo>
                <a:lnTo>
                  <a:pt x="1" y="94"/>
                </a:lnTo>
                <a:lnTo>
                  <a:pt x="1" y="131"/>
                </a:lnTo>
                <a:lnTo>
                  <a:pt x="19" y="150"/>
                </a:lnTo>
                <a:lnTo>
                  <a:pt x="57" y="169"/>
                </a:lnTo>
                <a:lnTo>
                  <a:pt x="76" y="188"/>
                </a:lnTo>
                <a:lnTo>
                  <a:pt x="113" y="169"/>
                </a:lnTo>
                <a:lnTo>
                  <a:pt x="150" y="150"/>
                </a:lnTo>
                <a:lnTo>
                  <a:pt x="169" y="131"/>
                </a:lnTo>
                <a:lnTo>
                  <a:pt x="169" y="94"/>
                </a:lnTo>
                <a:lnTo>
                  <a:pt x="169" y="56"/>
                </a:lnTo>
                <a:lnTo>
                  <a:pt x="150" y="38"/>
                </a:lnTo>
                <a:lnTo>
                  <a:pt x="113" y="19"/>
                </a:lnTo>
                <a:lnTo>
                  <a:pt x="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1"/>
          <p:cNvSpPr/>
          <p:nvPr/>
        </p:nvSpPr>
        <p:spPr>
          <a:xfrm>
            <a:off x="5373512" y="474753"/>
            <a:ext cx="20374" cy="20374"/>
          </a:xfrm>
          <a:custGeom>
            <a:avLst/>
            <a:gdLst/>
            <a:ahLst/>
            <a:cxnLst/>
            <a:rect l="l" t="t" r="r" b="b"/>
            <a:pathLst>
              <a:path w="320" h="320" extrusionOk="0">
                <a:moveTo>
                  <a:pt x="170" y="1"/>
                </a:moveTo>
                <a:lnTo>
                  <a:pt x="95" y="19"/>
                </a:lnTo>
                <a:lnTo>
                  <a:pt x="57" y="38"/>
                </a:lnTo>
                <a:lnTo>
                  <a:pt x="20" y="94"/>
                </a:lnTo>
                <a:lnTo>
                  <a:pt x="1" y="151"/>
                </a:lnTo>
                <a:lnTo>
                  <a:pt x="20" y="225"/>
                </a:lnTo>
                <a:lnTo>
                  <a:pt x="57" y="282"/>
                </a:lnTo>
                <a:lnTo>
                  <a:pt x="95" y="300"/>
                </a:lnTo>
                <a:lnTo>
                  <a:pt x="170" y="319"/>
                </a:lnTo>
                <a:lnTo>
                  <a:pt x="226" y="300"/>
                </a:lnTo>
                <a:lnTo>
                  <a:pt x="282" y="282"/>
                </a:lnTo>
                <a:lnTo>
                  <a:pt x="320" y="225"/>
                </a:lnTo>
                <a:lnTo>
                  <a:pt x="320" y="151"/>
                </a:lnTo>
                <a:lnTo>
                  <a:pt x="320" y="94"/>
                </a:lnTo>
                <a:lnTo>
                  <a:pt x="282" y="38"/>
                </a:lnTo>
                <a:lnTo>
                  <a:pt x="226" y="19"/>
                </a:lnTo>
                <a:lnTo>
                  <a:pt x="17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1"/>
          <p:cNvSpPr/>
          <p:nvPr/>
        </p:nvSpPr>
        <p:spPr>
          <a:xfrm>
            <a:off x="5564451" y="288589"/>
            <a:ext cx="26358" cy="26295"/>
          </a:xfrm>
          <a:custGeom>
            <a:avLst/>
            <a:gdLst/>
            <a:ahLst/>
            <a:cxnLst/>
            <a:rect l="l" t="t" r="r" b="b"/>
            <a:pathLst>
              <a:path w="414" h="413" extrusionOk="0">
                <a:moveTo>
                  <a:pt x="207" y="1"/>
                </a:moveTo>
                <a:lnTo>
                  <a:pt x="132" y="19"/>
                </a:lnTo>
                <a:lnTo>
                  <a:pt x="57" y="57"/>
                </a:lnTo>
                <a:lnTo>
                  <a:pt x="20" y="132"/>
                </a:lnTo>
                <a:lnTo>
                  <a:pt x="1" y="207"/>
                </a:lnTo>
                <a:lnTo>
                  <a:pt x="20" y="282"/>
                </a:lnTo>
                <a:lnTo>
                  <a:pt x="57" y="357"/>
                </a:lnTo>
                <a:lnTo>
                  <a:pt x="132" y="394"/>
                </a:lnTo>
                <a:lnTo>
                  <a:pt x="207" y="413"/>
                </a:lnTo>
                <a:lnTo>
                  <a:pt x="282" y="394"/>
                </a:lnTo>
                <a:lnTo>
                  <a:pt x="338" y="357"/>
                </a:lnTo>
                <a:lnTo>
                  <a:pt x="394" y="282"/>
                </a:lnTo>
                <a:lnTo>
                  <a:pt x="413" y="207"/>
                </a:lnTo>
                <a:lnTo>
                  <a:pt x="394" y="132"/>
                </a:lnTo>
                <a:lnTo>
                  <a:pt x="338" y="57"/>
                </a:lnTo>
                <a:lnTo>
                  <a:pt x="282" y="19"/>
                </a:lnTo>
                <a:lnTo>
                  <a:pt x="2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" name="Google Shape;47;p1"/>
          <p:cNvSpPr/>
          <p:nvPr/>
        </p:nvSpPr>
        <p:spPr>
          <a:xfrm>
            <a:off x="5564451" y="288589"/>
            <a:ext cx="26358" cy="26295"/>
          </a:xfrm>
          <a:custGeom>
            <a:avLst/>
            <a:gdLst/>
            <a:ahLst/>
            <a:cxnLst/>
            <a:rect l="l" t="t" r="r" b="b"/>
            <a:pathLst>
              <a:path w="414" h="413" fill="none" extrusionOk="0">
                <a:moveTo>
                  <a:pt x="413" y="207"/>
                </a:moveTo>
                <a:lnTo>
                  <a:pt x="413" y="207"/>
                </a:lnTo>
                <a:lnTo>
                  <a:pt x="394" y="282"/>
                </a:lnTo>
                <a:lnTo>
                  <a:pt x="338" y="357"/>
                </a:lnTo>
                <a:lnTo>
                  <a:pt x="282" y="394"/>
                </a:lnTo>
                <a:lnTo>
                  <a:pt x="207" y="413"/>
                </a:lnTo>
                <a:lnTo>
                  <a:pt x="207" y="413"/>
                </a:lnTo>
                <a:lnTo>
                  <a:pt x="132" y="394"/>
                </a:lnTo>
                <a:lnTo>
                  <a:pt x="57" y="357"/>
                </a:lnTo>
                <a:lnTo>
                  <a:pt x="20" y="282"/>
                </a:lnTo>
                <a:lnTo>
                  <a:pt x="1" y="207"/>
                </a:lnTo>
                <a:lnTo>
                  <a:pt x="1" y="207"/>
                </a:lnTo>
                <a:lnTo>
                  <a:pt x="20" y="132"/>
                </a:lnTo>
                <a:lnTo>
                  <a:pt x="57" y="57"/>
                </a:lnTo>
                <a:lnTo>
                  <a:pt x="132" y="19"/>
                </a:lnTo>
                <a:lnTo>
                  <a:pt x="207" y="1"/>
                </a:lnTo>
                <a:lnTo>
                  <a:pt x="207" y="1"/>
                </a:lnTo>
                <a:lnTo>
                  <a:pt x="282" y="19"/>
                </a:lnTo>
                <a:lnTo>
                  <a:pt x="338" y="57"/>
                </a:lnTo>
                <a:lnTo>
                  <a:pt x="394" y="132"/>
                </a:lnTo>
                <a:lnTo>
                  <a:pt x="413" y="207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" name="Google Shape;48;p1"/>
          <p:cNvSpPr/>
          <p:nvPr/>
        </p:nvSpPr>
        <p:spPr>
          <a:xfrm>
            <a:off x="5762584" y="301705"/>
            <a:ext cx="8404" cy="9614"/>
          </a:xfrm>
          <a:custGeom>
            <a:avLst/>
            <a:gdLst/>
            <a:ahLst/>
            <a:cxnLst/>
            <a:rect l="l" t="t" r="r" b="b"/>
            <a:pathLst>
              <a:path w="132" h="151" extrusionOk="0">
                <a:moveTo>
                  <a:pt x="56" y="1"/>
                </a:moveTo>
                <a:lnTo>
                  <a:pt x="19" y="20"/>
                </a:lnTo>
                <a:lnTo>
                  <a:pt x="0" y="38"/>
                </a:lnTo>
                <a:lnTo>
                  <a:pt x="0" y="76"/>
                </a:lnTo>
                <a:lnTo>
                  <a:pt x="19" y="132"/>
                </a:lnTo>
                <a:lnTo>
                  <a:pt x="56" y="151"/>
                </a:lnTo>
                <a:lnTo>
                  <a:pt x="113" y="132"/>
                </a:lnTo>
                <a:lnTo>
                  <a:pt x="131" y="76"/>
                </a:lnTo>
                <a:lnTo>
                  <a:pt x="113" y="20"/>
                </a:lnTo>
                <a:lnTo>
                  <a:pt x="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" name="Google Shape;49;p1"/>
          <p:cNvSpPr/>
          <p:nvPr/>
        </p:nvSpPr>
        <p:spPr>
          <a:xfrm>
            <a:off x="5762584" y="301705"/>
            <a:ext cx="8404" cy="9614"/>
          </a:xfrm>
          <a:custGeom>
            <a:avLst/>
            <a:gdLst/>
            <a:ahLst/>
            <a:cxnLst/>
            <a:rect l="l" t="t" r="r" b="b"/>
            <a:pathLst>
              <a:path w="132" h="151" fill="none" extrusionOk="0">
                <a:moveTo>
                  <a:pt x="131" y="76"/>
                </a:moveTo>
                <a:lnTo>
                  <a:pt x="131" y="76"/>
                </a:lnTo>
                <a:lnTo>
                  <a:pt x="113" y="132"/>
                </a:lnTo>
                <a:lnTo>
                  <a:pt x="56" y="151"/>
                </a:lnTo>
                <a:lnTo>
                  <a:pt x="56" y="151"/>
                </a:lnTo>
                <a:lnTo>
                  <a:pt x="19" y="132"/>
                </a:lnTo>
                <a:lnTo>
                  <a:pt x="0" y="76"/>
                </a:lnTo>
                <a:lnTo>
                  <a:pt x="0" y="76"/>
                </a:lnTo>
                <a:lnTo>
                  <a:pt x="0" y="38"/>
                </a:lnTo>
                <a:lnTo>
                  <a:pt x="19" y="20"/>
                </a:lnTo>
                <a:lnTo>
                  <a:pt x="56" y="1"/>
                </a:lnTo>
                <a:lnTo>
                  <a:pt x="56" y="1"/>
                </a:lnTo>
                <a:lnTo>
                  <a:pt x="113" y="20"/>
                </a:lnTo>
                <a:lnTo>
                  <a:pt x="131" y="76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" name="Google Shape;50;p1"/>
          <p:cNvSpPr/>
          <p:nvPr/>
        </p:nvSpPr>
        <p:spPr>
          <a:xfrm>
            <a:off x="5873556" y="397206"/>
            <a:ext cx="11969" cy="11969"/>
          </a:xfrm>
          <a:custGeom>
            <a:avLst/>
            <a:gdLst/>
            <a:ahLst/>
            <a:cxnLst/>
            <a:rect l="l" t="t" r="r" b="b"/>
            <a:pathLst>
              <a:path w="188" h="188" extrusionOk="0">
                <a:moveTo>
                  <a:pt x="94" y="0"/>
                </a:moveTo>
                <a:lnTo>
                  <a:pt x="57" y="19"/>
                </a:lnTo>
                <a:lnTo>
                  <a:pt x="38" y="38"/>
                </a:lnTo>
                <a:lnTo>
                  <a:pt x="19" y="56"/>
                </a:lnTo>
                <a:lnTo>
                  <a:pt x="0" y="94"/>
                </a:lnTo>
                <a:lnTo>
                  <a:pt x="19" y="131"/>
                </a:lnTo>
                <a:lnTo>
                  <a:pt x="38" y="169"/>
                </a:lnTo>
                <a:lnTo>
                  <a:pt x="57" y="188"/>
                </a:lnTo>
                <a:lnTo>
                  <a:pt x="132" y="188"/>
                </a:lnTo>
                <a:lnTo>
                  <a:pt x="169" y="169"/>
                </a:lnTo>
                <a:lnTo>
                  <a:pt x="188" y="131"/>
                </a:lnTo>
                <a:lnTo>
                  <a:pt x="188" y="94"/>
                </a:lnTo>
                <a:lnTo>
                  <a:pt x="188" y="56"/>
                </a:lnTo>
                <a:lnTo>
                  <a:pt x="169" y="38"/>
                </a:lnTo>
                <a:lnTo>
                  <a:pt x="132" y="19"/>
                </a:lnTo>
                <a:lnTo>
                  <a:pt x="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1"/>
          <p:cNvSpPr/>
          <p:nvPr/>
        </p:nvSpPr>
        <p:spPr>
          <a:xfrm>
            <a:off x="5873556" y="397206"/>
            <a:ext cx="11969" cy="11969"/>
          </a:xfrm>
          <a:custGeom>
            <a:avLst/>
            <a:gdLst/>
            <a:ahLst/>
            <a:cxnLst/>
            <a:rect l="l" t="t" r="r" b="b"/>
            <a:pathLst>
              <a:path w="188" h="188" fill="none" extrusionOk="0">
                <a:moveTo>
                  <a:pt x="188" y="94"/>
                </a:moveTo>
                <a:lnTo>
                  <a:pt x="188" y="94"/>
                </a:lnTo>
                <a:lnTo>
                  <a:pt x="188" y="131"/>
                </a:lnTo>
                <a:lnTo>
                  <a:pt x="169" y="169"/>
                </a:lnTo>
                <a:lnTo>
                  <a:pt x="132" y="188"/>
                </a:lnTo>
                <a:lnTo>
                  <a:pt x="94" y="188"/>
                </a:lnTo>
                <a:lnTo>
                  <a:pt x="94" y="188"/>
                </a:lnTo>
                <a:lnTo>
                  <a:pt x="57" y="188"/>
                </a:lnTo>
                <a:lnTo>
                  <a:pt x="38" y="169"/>
                </a:lnTo>
                <a:lnTo>
                  <a:pt x="19" y="131"/>
                </a:lnTo>
                <a:lnTo>
                  <a:pt x="0" y="94"/>
                </a:lnTo>
                <a:lnTo>
                  <a:pt x="0" y="94"/>
                </a:lnTo>
                <a:lnTo>
                  <a:pt x="19" y="56"/>
                </a:lnTo>
                <a:lnTo>
                  <a:pt x="38" y="38"/>
                </a:lnTo>
                <a:lnTo>
                  <a:pt x="57" y="19"/>
                </a:lnTo>
                <a:lnTo>
                  <a:pt x="94" y="0"/>
                </a:lnTo>
                <a:lnTo>
                  <a:pt x="94" y="0"/>
                </a:lnTo>
                <a:lnTo>
                  <a:pt x="132" y="19"/>
                </a:lnTo>
                <a:lnTo>
                  <a:pt x="169" y="38"/>
                </a:lnTo>
                <a:lnTo>
                  <a:pt x="188" y="56"/>
                </a:lnTo>
                <a:lnTo>
                  <a:pt x="188" y="94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"/>
          <p:cNvSpPr/>
          <p:nvPr/>
        </p:nvSpPr>
        <p:spPr>
          <a:xfrm>
            <a:off x="5075230" y="217027"/>
            <a:ext cx="35845" cy="35845"/>
          </a:xfrm>
          <a:custGeom>
            <a:avLst/>
            <a:gdLst/>
            <a:ahLst/>
            <a:cxnLst/>
            <a:rect l="l" t="t" r="r" b="b"/>
            <a:pathLst>
              <a:path w="563" h="563" extrusionOk="0">
                <a:moveTo>
                  <a:pt x="225" y="0"/>
                </a:moveTo>
                <a:lnTo>
                  <a:pt x="169" y="19"/>
                </a:lnTo>
                <a:lnTo>
                  <a:pt x="75" y="75"/>
                </a:lnTo>
                <a:lnTo>
                  <a:pt x="19" y="169"/>
                </a:lnTo>
                <a:lnTo>
                  <a:pt x="0" y="225"/>
                </a:lnTo>
                <a:lnTo>
                  <a:pt x="0" y="281"/>
                </a:lnTo>
                <a:lnTo>
                  <a:pt x="0" y="337"/>
                </a:lnTo>
                <a:lnTo>
                  <a:pt x="19" y="394"/>
                </a:lnTo>
                <a:lnTo>
                  <a:pt x="75" y="487"/>
                </a:lnTo>
                <a:lnTo>
                  <a:pt x="169" y="544"/>
                </a:lnTo>
                <a:lnTo>
                  <a:pt x="225" y="562"/>
                </a:lnTo>
                <a:lnTo>
                  <a:pt x="338" y="562"/>
                </a:lnTo>
                <a:lnTo>
                  <a:pt x="394" y="544"/>
                </a:lnTo>
                <a:lnTo>
                  <a:pt x="469" y="487"/>
                </a:lnTo>
                <a:lnTo>
                  <a:pt x="544" y="394"/>
                </a:lnTo>
                <a:lnTo>
                  <a:pt x="544" y="337"/>
                </a:lnTo>
                <a:lnTo>
                  <a:pt x="562" y="281"/>
                </a:lnTo>
                <a:lnTo>
                  <a:pt x="544" y="225"/>
                </a:lnTo>
                <a:lnTo>
                  <a:pt x="544" y="169"/>
                </a:lnTo>
                <a:lnTo>
                  <a:pt x="469" y="75"/>
                </a:lnTo>
                <a:lnTo>
                  <a:pt x="394" y="19"/>
                </a:lnTo>
                <a:lnTo>
                  <a:pt x="3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1"/>
          <p:cNvSpPr/>
          <p:nvPr/>
        </p:nvSpPr>
        <p:spPr>
          <a:xfrm>
            <a:off x="6009614" y="76194"/>
            <a:ext cx="10760" cy="10760"/>
          </a:xfrm>
          <a:custGeom>
            <a:avLst/>
            <a:gdLst/>
            <a:ahLst/>
            <a:cxnLst/>
            <a:rect l="l" t="t" r="r" b="b"/>
            <a:pathLst>
              <a:path w="169" h="169" extrusionOk="0">
                <a:moveTo>
                  <a:pt x="56" y="0"/>
                </a:moveTo>
                <a:lnTo>
                  <a:pt x="19" y="19"/>
                </a:lnTo>
                <a:lnTo>
                  <a:pt x="0" y="57"/>
                </a:lnTo>
                <a:lnTo>
                  <a:pt x="0" y="75"/>
                </a:lnTo>
                <a:lnTo>
                  <a:pt x="0" y="113"/>
                </a:lnTo>
                <a:lnTo>
                  <a:pt x="19" y="150"/>
                </a:lnTo>
                <a:lnTo>
                  <a:pt x="56" y="169"/>
                </a:lnTo>
                <a:lnTo>
                  <a:pt x="131" y="169"/>
                </a:lnTo>
                <a:lnTo>
                  <a:pt x="150" y="150"/>
                </a:lnTo>
                <a:lnTo>
                  <a:pt x="169" y="113"/>
                </a:lnTo>
                <a:lnTo>
                  <a:pt x="169" y="75"/>
                </a:lnTo>
                <a:lnTo>
                  <a:pt x="169" y="57"/>
                </a:lnTo>
                <a:lnTo>
                  <a:pt x="150" y="19"/>
                </a:lnTo>
                <a:lnTo>
                  <a:pt x="13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" name="Google Shape;54;p1"/>
          <p:cNvSpPr/>
          <p:nvPr/>
        </p:nvSpPr>
        <p:spPr>
          <a:xfrm>
            <a:off x="6009614" y="76194"/>
            <a:ext cx="10760" cy="10760"/>
          </a:xfrm>
          <a:custGeom>
            <a:avLst/>
            <a:gdLst/>
            <a:ahLst/>
            <a:cxnLst/>
            <a:rect l="l" t="t" r="r" b="b"/>
            <a:pathLst>
              <a:path w="169" h="169" fill="none" extrusionOk="0">
                <a:moveTo>
                  <a:pt x="169" y="75"/>
                </a:moveTo>
                <a:lnTo>
                  <a:pt x="169" y="75"/>
                </a:lnTo>
                <a:lnTo>
                  <a:pt x="169" y="113"/>
                </a:lnTo>
                <a:lnTo>
                  <a:pt x="150" y="150"/>
                </a:lnTo>
                <a:lnTo>
                  <a:pt x="131" y="169"/>
                </a:lnTo>
                <a:lnTo>
                  <a:pt x="94" y="169"/>
                </a:lnTo>
                <a:lnTo>
                  <a:pt x="94" y="169"/>
                </a:lnTo>
                <a:lnTo>
                  <a:pt x="56" y="169"/>
                </a:lnTo>
                <a:lnTo>
                  <a:pt x="19" y="150"/>
                </a:lnTo>
                <a:lnTo>
                  <a:pt x="0" y="113"/>
                </a:lnTo>
                <a:lnTo>
                  <a:pt x="0" y="75"/>
                </a:lnTo>
                <a:lnTo>
                  <a:pt x="0" y="75"/>
                </a:lnTo>
                <a:lnTo>
                  <a:pt x="0" y="57"/>
                </a:lnTo>
                <a:lnTo>
                  <a:pt x="19" y="19"/>
                </a:lnTo>
                <a:lnTo>
                  <a:pt x="56" y="0"/>
                </a:lnTo>
                <a:lnTo>
                  <a:pt x="94" y="0"/>
                </a:lnTo>
                <a:lnTo>
                  <a:pt x="94" y="0"/>
                </a:lnTo>
                <a:lnTo>
                  <a:pt x="131" y="0"/>
                </a:lnTo>
                <a:lnTo>
                  <a:pt x="150" y="19"/>
                </a:lnTo>
                <a:lnTo>
                  <a:pt x="169" y="57"/>
                </a:lnTo>
                <a:lnTo>
                  <a:pt x="169" y="75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" name="Google Shape;55;p1"/>
          <p:cNvSpPr/>
          <p:nvPr/>
        </p:nvSpPr>
        <p:spPr>
          <a:xfrm>
            <a:off x="5790025" y="715798"/>
            <a:ext cx="34635" cy="34699"/>
          </a:xfrm>
          <a:custGeom>
            <a:avLst/>
            <a:gdLst/>
            <a:ahLst/>
            <a:cxnLst/>
            <a:rect l="l" t="t" r="r" b="b"/>
            <a:pathLst>
              <a:path w="544" h="545" extrusionOk="0">
                <a:moveTo>
                  <a:pt x="263" y="1"/>
                </a:moveTo>
                <a:lnTo>
                  <a:pt x="169" y="19"/>
                </a:lnTo>
                <a:lnTo>
                  <a:pt x="75" y="76"/>
                </a:lnTo>
                <a:lnTo>
                  <a:pt x="19" y="169"/>
                </a:lnTo>
                <a:lnTo>
                  <a:pt x="0" y="282"/>
                </a:lnTo>
                <a:lnTo>
                  <a:pt x="19" y="376"/>
                </a:lnTo>
                <a:lnTo>
                  <a:pt x="75" y="469"/>
                </a:lnTo>
                <a:lnTo>
                  <a:pt x="169" y="526"/>
                </a:lnTo>
                <a:lnTo>
                  <a:pt x="263" y="544"/>
                </a:lnTo>
                <a:lnTo>
                  <a:pt x="375" y="526"/>
                </a:lnTo>
                <a:lnTo>
                  <a:pt x="450" y="469"/>
                </a:lnTo>
                <a:lnTo>
                  <a:pt x="506" y="376"/>
                </a:lnTo>
                <a:lnTo>
                  <a:pt x="544" y="282"/>
                </a:lnTo>
                <a:lnTo>
                  <a:pt x="506" y="169"/>
                </a:lnTo>
                <a:lnTo>
                  <a:pt x="450" y="76"/>
                </a:lnTo>
                <a:lnTo>
                  <a:pt x="375" y="19"/>
                </a:lnTo>
                <a:lnTo>
                  <a:pt x="2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" name="Google Shape;56;p1"/>
          <p:cNvSpPr/>
          <p:nvPr/>
        </p:nvSpPr>
        <p:spPr>
          <a:xfrm>
            <a:off x="6029860" y="703892"/>
            <a:ext cx="12033" cy="11969"/>
          </a:xfrm>
          <a:custGeom>
            <a:avLst/>
            <a:gdLst/>
            <a:ahLst/>
            <a:cxnLst/>
            <a:rect l="l" t="t" r="r" b="b"/>
            <a:pathLst>
              <a:path w="189" h="188" extrusionOk="0">
                <a:moveTo>
                  <a:pt x="94" y="0"/>
                </a:moveTo>
                <a:lnTo>
                  <a:pt x="57" y="19"/>
                </a:lnTo>
                <a:lnTo>
                  <a:pt x="38" y="38"/>
                </a:lnTo>
                <a:lnTo>
                  <a:pt x="20" y="57"/>
                </a:lnTo>
                <a:lnTo>
                  <a:pt x="1" y="94"/>
                </a:lnTo>
                <a:lnTo>
                  <a:pt x="20" y="131"/>
                </a:lnTo>
                <a:lnTo>
                  <a:pt x="38" y="169"/>
                </a:lnTo>
                <a:lnTo>
                  <a:pt x="57" y="188"/>
                </a:lnTo>
                <a:lnTo>
                  <a:pt x="132" y="188"/>
                </a:lnTo>
                <a:lnTo>
                  <a:pt x="169" y="169"/>
                </a:lnTo>
                <a:lnTo>
                  <a:pt x="188" y="131"/>
                </a:lnTo>
                <a:lnTo>
                  <a:pt x="188" y="94"/>
                </a:lnTo>
                <a:lnTo>
                  <a:pt x="188" y="57"/>
                </a:lnTo>
                <a:lnTo>
                  <a:pt x="169" y="38"/>
                </a:lnTo>
                <a:lnTo>
                  <a:pt x="132" y="19"/>
                </a:lnTo>
                <a:lnTo>
                  <a:pt x="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"/>
          <p:cNvSpPr/>
          <p:nvPr/>
        </p:nvSpPr>
        <p:spPr>
          <a:xfrm>
            <a:off x="6001210" y="970022"/>
            <a:ext cx="4839" cy="4775"/>
          </a:xfrm>
          <a:custGeom>
            <a:avLst/>
            <a:gdLst/>
            <a:ahLst/>
            <a:cxnLst/>
            <a:rect l="l" t="t" r="r" b="b"/>
            <a:pathLst>
              <a:path w="76" h="75" extrusionOk="0">
                <a:moveTo>
                  <a:pt x="20" y="0"/>
                </a:moveTo>
                <a:lnTo>
                  <a:pt x="1" y="38"/>
                </a:lnTo>
                <a:lnTo>
                  <a:pt x="20" y="56"/>
                </a:lnTo>
                <a:lnTo>
                  <a:pt x="38" y="75"/>
                </a:lnTo>
                <a:lnTo>
                  <a:pt x="76" y="56"/>
                </a:lnTo>
                <a:lnTo>
                  <a:pt x="76" y="38"/>
                </a:lnTo>
                <a:lnTo>
                  <a:pt x="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1"/>
          <p:cNvSpPr/>
          <p:nvPr/>
        </p:nvSpPr>
        <p:spPr>
          <a:xfrm>
            <a:off x="5142017" y="935387"/>
            <a:ext cx="16808" cy="16745"/>
          </a:xfrm>
          <a:custGeom>
            <a:avLst/>
            <a:gdLst/>
            <a:ahLst/>
            <a:cxnLst/>
            <a:rect l="l" t="t" r="r" b="b"/>
            <a:pathLst>
              <a:path w="264" h="263" extrusionOk="0">
                <a:moveTo>
                  <a:pt x="76" y="0"/>
                </a:moveTo>
                <a:lnTo>
                  <a:pt x="38" y="38"/>
                </a:lnTo>
                <a:lnTo>
                  <a:pt x="1" y="75"/>
                </a:lnTo>
                <a:lnTo>
                  <a:pt x="1" y="132"/>
                </a:lnTo>
                <a:lnTo>
                  <a:pt x="1" y="188"/>
                </a:lnTo>
                <a:lnTo>
                  <a:pt x="38" y="225"/>
                </a:lnTo>
                <a:lnTo>
                  <a:pt x="76" y="263"/>
                </a:lnTo>
                <a:lnTo>
                  <a:pt x="188" y="263"/>
                </a:lnTo>
                <a:lnTo>
                  <a:pt x="226" y="225"/>
                </a:lnTo>
                <a:lnTo>
                  <a:pt x="263" y="188"/>
                </a:lnTo>
                <a:lnTo>
                  <a:pt x="263" y="132"/>
                </a:lnTo>
                <a:lnTo>
                  <a:pt x="263" y="75"/>
                </a:lnTo>
                <a:lnTo>
                  <a:pt x="226" y="38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1"/>
          <p:cNvSpPr/>
          <p:nvPr/>
        </p:nvSpPr>
        <p:spPr>
          <a:xfrm>
            <a:off x="5449913" y="1206292"/>
            <a:ext cx="8404" cy="8404"/>
          </a:xfrm>
          <a:custGeom>
            <a:avLst/>
            <a:gdLst/>
            <a:ahLst/>
            <a:cxnLst/>
            <a:rect l="l" t="t" r="r" b="b"/>
            <a:pathLst>
              <a:path w="132" h="132" extrusionOk="0">
                <a:moveTo>
                  <a:pt x="57" y="0"/>
                </a:moveTo>
                <a:lnTo>
                  <a:pt x="19" y="19"/>
                </a:lnTo>
                <a:lnTo>
                  <a:pt x="1" y="56"/>
                </a:lnTo>
                <a:lnTo>
                  <a:pt x="19" y="113"/>
                </a:lnTo>
                <a:lnTo>
                  <a:pt x="57" y="131"/>
                </a:lnTo>
                <a:lnTo>
                  <a:pt x="113" y="113"/>
                </a:lnTo>
                <a:lnTo>
                  <a:pt x="132" y="56"/>
                </a:lnTo>
                <a:lnTo>
                  <a:pt x="113" y="19"/>
                </a:lnTo>
                <a:lnTo>
                  <a:pt x="5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1"/>
          <p:cNvSpPr/>
          <p:nvPr/>
        </p:nvSpPr>
        <p:spPr>
          <a:xfrm>
            <a:off x="5920097" y="1514125"/>
            <a:ext cx="22729" cy="22793"/>
          </a:xfrm>
          <a:custGeom>
            <a:avLst/>
            <a:gdLst/>
            <a:ahLst/>
            <a:cxnLst/>
            <a:rect l="l" t="t" r="r" b="b"/>
            <a:pathLst>
              <a:path w="357" h="358" extrusionOk="0">
                <a:moveTo>
                  <a:pt x="188" y="1"/>
                </a:moveTo>
                <a:lnTo>
                  <a:pt x="113" y="20"/>
                </a:lnTo>
                <a:lnTo>
                  <a:pt x="57" y="57"/>
                </a:lnTo>
                <a:lnTo>
                  <a:pt x="19" y="113"/>
                </a:lnTo>
                <a:lnTo>
                  <a:pt x="0" y="188"/>
                </a:lnTo>
                <a:lnTo>
                  <a:pt x="19" y="245"/>
                </a:lnTo>
                <a:lnTo>
                  <a:pt x="57" y="301"/>
                </a:lnTo>
                <a:lnTo>
                  <a:pt x="113" y="338"/>
                </a:lnTo>
                <a:lnTo>
                  <a:pt x="188" y="357"/>
                </a:lnTo>
                <a:lnTo>
                  <a:pt x="244" y="338"/>
                </a:lnTo>
                <a:lnTo>
                  <a:pt x="300" y="301"/>
                </a:lnTo>
                <a:lnTo>
                  <a:pt x="338" y="245"/>
                </a:lnTo>
                <a:lnTo>
                  <a:pt x="357" y="188"/>
                </a:lnTo>
                <a:lnTo>
                  <a:pt x="338" y="113"/>
                </a:lnTo>
                <a:lnTo>
                  <a:pt x="300" y="57"/>
                </a:lnTo>
                <a:lnTo>
                  <a:pt x="244" y="20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1" name="Google Shape;61;p1"/>
          <p:cNvSpPr/>
          <p:nvPr/>
        </p:nvSpPr>
        <p:spPr>
          <a:xfrm>
            <a:off x="6001210" y="1584541"/>
            <a:ext cx="34699" cy="34699"/>
          </a:xfrm>
          <a:custGeom>
            <a:avLst/>
            <a:gdLst/>
            <a:ahLst/>
            <a:cxnLst/>
            <a:rect l="l" t="t" r="r" b="b"/>
            <a:pathLst>
              <a:path w="545" h="545" extrusionOk="0">
                <a:moveTo>
                  <a:pt x="263" y="1"/>
                </a:moveTo>
                <a:lnTo>
                  <a:pt x="170" y="20"/>
                </a:lnTo>
                <a:lnTo>
                  <a:pt x="76" y="95"/>
                </a:lnTo>
                <a:lnTo>
                  <a:pt x="20" y="170"/>
                </a:lnTo>
                <a:lnTo>
                  <a:pt x="1" y="282"/>
                </a:lnTo>
                <a:lnTo>
                  <a:pt x="20" y="376"/>
                </a:lnTo>
                <a:lnTo>
                  <a:pt x="76" y="469"/>
                </a:lnTo>
                <a:lnTo>
                  <a:pt x="170" y="526"/>
                </a:lnTo>
                <a:lnTo>
                  <a:pt x="263" y="544"/>
                </a:lnTo>
                <a:lnTo>
                  <a:pt x="376" y="526"/>
                </a:lnTo>
                <a:lnTo>
                  <a:pt x="451" y="469"/>
                </a:lnTo>
                <a:lnTo>
                  <a:pt x="526" y="376"/>
                </a:lnTo>
                <a:lnTo>
                  <a:pt x="544" y="282"/>
                </a:lnTo>
                <a:lnTo>
                  <a:pt x="526" y="170"/>
                </a:lnTo>
                <a:lnTo>
                  <a:pt x="451" y="95"/>
                </a:lnTo>
                <a:lnTo>
                  <a:pt x="376" y="20"/>
                </a:lnTo>
                <a:lnTo>
                  <a:pt x="26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"/>
          <p:cNvSpPr/>
          <p:nvPr/>
        </p:nvSpPr>
        <p:spPr>
          <a:xfrm>
            <a:off x="5854456" y="1743264"/>
            <a:ext cx="34699" cy="34699"/>
          </a:xfrm>
          <a:custGeom>
            <a:avLst/>
            <a:gdLst/>
            <a:ahLst/>
            <a:cxnLst/>
            <a:rect l="l" t="t" r="r" b="b"/>
            <a:pathLst>
              <a:path w="545" h="545" extrusionOk="0">
                <a:moveTo>
                  <a:pt x="282" y="1"/>
                </a:moveTo>
                <a:lnTo>
                  <a:pt x="169" y="19"/>
                </a:lnTo>
                <a:lnTo>
                  <a:pt x="94" y="76"/>
                </a:lnTo>
                <a:lnTo>
                  <a:pt x="38" y="169"/>
                </a:lnTo>
                <a:lnTo>
                  <a:pt x="0" y="263"/>
                </a:lnTo>
                <a:lnTo>
                  <a:pt x="38" y="376"/>
                </a:lnTo>
                <a:lnTo>
                  <a:pt x="94" y="451"/>
                </a:lnTo>
                <a:lnTo>
                  <a:pt x="169" y="525"/>
                </a:lnTo>
                <a:lnTo>
                  <a:pt x="282" y="544"/>
                </a:lnTo>
                <a:lnTo>
                  <a:pt x="375" y="525"/>
                </a:lnTo>
                <a:lnTo>
                  <a:pt x="469" y="451"/>
                </a:lnTo>
                <a:lnTo>
                  <a:pt x="525" y="376"/>
                </a:lnTo>
                <a:lnTo>
                  <a:pt x="544" y="263"/>
                </a:lnTo>
                <a:lnTo>
                  <a:pt x="525" y="169"/>
                </a:lnTo>
                <a:lnTo>
                  <a:pt x="469" y="76"/>
                </a:lnTo>
                <a:lnTo>
                  <a:pt x="375" y="19"/>
                </a:lnTo>
                <a:lnTo>
                  <a:pt x="28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"/>
          <p:cNvSpPr/>
          <p:nvPr/>
        </p:nvSpPr>
        <p:spPr>
          <a:xfrm>
            <a:off x="5806705" y="1231314"/>
            <a:ext cx="47814" cy="49024"/>
          </a:xfrm>
          <a:custGeom>
            <a:avLst/>
            <a:gdLst/>
            <a:ahLst/>
            <a:cxnLst/>
            <a:rect l="l" t="t" r="r" b="b"/>
            <a:pathLst>
              <a:path w="751" h="770" extrusionOk="0">
                <a:moveTo>
                  <a:pt x="376" y="1"/>
                </a:moveTo>
                <a:lnTo>
                  <a:pt x="301" y="20"/>
                </a:lnTo>
                <a:lnTo>
                  <a:pt x="226" y="38"/>
                </a:lnTo>
                <a:lnTo>
                  <a:pt x="169" y="76"/>
                </a:lnTo>
                <a:lnTo>
                  <a:pt x="113" y="113"/>
                </a:lnTo>
                <a:lnTo>
                  <a:pt x="76" y="169"/>
                </a:lnTo>
                <a:lnTo>
                  <a:pt x="38" y="244"/>
                </a:lnTo>
                <a:lnTo>
                  <a:pt x="20" y="301"/>
                </a:lnTo>
                <a:lnTo>
                  <a:pt x="1" y="376"/>
                </a:lnTo>
                <a:lnTo>
                  <a:pt x="20" y="469"/>
                </a:lnTo>
                <a:lnTo>
                  <a:pt x="38" y="526"/>
                </a:lnTo>
                <a:lnTo>
                  <a:pt x="76" y="601"/>
                </a:lnTo>
                <a:lnTo>
                  <a:pt x="113" y="657"/>
                </a:lnTo>
                <a:lnTo>
                  <a:pt x="169" y="694"/>
                </a:lnTo>
                <a:lnTo>
                  <a:pt x="226" y="732"/>
                </a:lnTo>
                <a:lnTo>
                  <a:pt x="301" y="751"/>
                </a:lnTo>
                <a:lnTo>
                  <a:pt x="376" y="769"/>
                </a:lnTo>
                <a:lnTo>
                  <a:pt x="451" y="751"/>
                </a:lnTo>
                <a:lnTo>
                  <a:pt x="526" y="732"/>
                </a:lnTo>
                <a:lnTo>
                  <a:pt x="601" y="694"/>
                </a:lnTo>
                <a:lnTo>
                  <a:pt x="657" y="657"/>
                </a:lnTo>
                <a:lnTo>
                  <a:pt x="694" y="601"/>
                </a:lnTo>
                <a:lnTo>
                  <a:pt x="732" y="526"/>
                </a:lnTo>
                <a:lnTo>
                  <a:pt x="750" y="469"/>
                </a:lnTo>
                <a:lnTo>
                  <a:pt x="750" y="376"/>
                </a:lnTo>
                <a:lnTo>
                  <a:pt x="750" y="301"/>
                </a:lnTo>
                <a:lnTo>
                  <a:pt x="732" y="244"/>
                </a:lnTo>
                <a:lnTo>
                  <a:pt x="694" y="169"/>
                </a:lnTo>
                <a:lnTo>
                  <a:pt x="657" y="113"/>
                </a:lnTo>
                <a:lnTo>
                  <a:pt x="601" y="76"/>
                </a:lnTo>
                <a:lnTo>
                  <a:pt x="526" y="38"/>
                </a:lnTo>
                <a:lnTo>
                  <a:pt x="451" y="20"/>
                </a:lnTo>
                <a:lnTo>
                  <a:pt x="3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"/>
          <p:cNvSpPr/>
          <p:nvPr/>
        </p:nvSpPr>
        <p:spPr>
          <a:xfrm>
            <a:off x="5227968" y="1712258"/>
            <a:ext cx="17954" cy="17954"/>
          </a:xfrm>
          <a:custGeom>
            <a:avLst/>
            <a:gdLst/>
            <a:ahLst/>
            <a:cxnLst/>
            <a:rect l="l" t="t" r="r" b="b"/>
            <a:pathLst>
              <a:path w="282" h="282" extrusionOk="0">
                <a:moveTo>
                  <a:pt x="75" y="0"/>
                </a:moveTo>
                <a:lnTo>
                  <a:pt x="38" y="38"/>
                </a:lnTo>
                <a:lnTo>
                  <a:pt x="0" y="94"/>
                </a:lnTo>
                <a:lnTo>
                  <a:pt x="0" y="132"/>
                </a:lnTo>
                <a:lnTo>
                  <a:pt x="0" y="188"/>
                </a:lnTo>
                <a:lnTo>
                  <a:pt x="38" y="244"/>
                </a:lnTo>
                <a:lnTo>
                  <a:pt x="75" y="263"/>
                </a:lnTo>
                <a:lnTo>
                  <a:pt x="131" y="282"/>
                </a:lnTo>
                <a:lnTo>
                  <a:pt x="188" y="263"/>
                </a:lnTo>
                <a:lnTo>
                  <a:pt x="244" y="244"/>
                </a:lnTo>
                <a:lnTo>
                  <a:pt x="263" y="188"/>
                </a:lnTo>
                <a:lnTo>
                  <a:pt x="281" y="132"/>
                </a:lnTo>
                <a:lnTo>
                  <a:pt x="263" y="94"/>
                </a:lnTo>
                <a:lnTo>
                  <a:pt x="244" y="38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5" name="Google Shape;65;p1"/>
          <p:cNvSpPr/>
          <p:nvPr/>
        </p:nvSpPr>
        <p:spPr>
          <a:xfrm>
            <a:off x="5434378" y="1602432"/>
            <a:ext cx="10823" cy="10823"/>
          </a:xfrm>
          <a:custGeom>
            <a:avLst/>
            <a:gdLst/>
            <a:ahLst/>
            <a:cxnLst/>
            <a:rect l="l" t="t" r="r" b="b"/>
            <a:pathLst>
              <a:path w="170" h="170" extrusionOk="0">
                <a:moveTo>
                  <a:pt x="38" y="1"/>
                </a:moveTo>
                <a:lnTo>
                  <a:pt x="20" y="20"/>
                </a:lnTo>
                <a:lnTo>
                  <a:pt x="1" y="57"/>
                </a:lnTo>
                <a:lnTo>
                  <a:pt x="1" y="76"/>
                </a:lnTo>
                <a:lnTo>
                  <a:pt x="1" y="113"/>
                </a:lnTo>
                <a:lnTo>
                  <a:pt x="20" y="151"/>
                </a:lnTo>
                <a:lnTo>
                  <a:pt x="38" y="170"/>
                </a:lnTo>
                <a:lnTo>
                  <a:pt x="113" y="170"/>
                </a:lnTo>
                <a:lnTo>
                  <a:pt x="151" y="151"/>
                </a:lnTo>
                <a:lnTo>
                  <a:pt x="170" y="113"/>
                </a:lnTo>
                <a:lnTo>
                  <a:pt x="170" y="76"/>
                </a:lnTo>
                <a:lnTo>
                  <a:pt x="170" y="57"/>
                </a:lnTo>
                <a:lnTo>
                  <a:pt x="151" y="20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1"/>
          <p:cNvSpPr/>
          <p:nvPr/>
        </p:nvSpPr>
        <p:spPr>
          <a:xfrm>
            <a:off x="4431997" y="2086941"/>
            <a:ext cx="20374" cy="20374"/>
          </a:xfrm>
          <a:custGeom>
            <a:avLst/>
            <a:gdLst/>
            <a:ahLst/>
            <a:cxnLst/>
            <a:rect l="l" t="t" r="r" b="b"/>
            <a:pathLst>
              <a:path w="320" h="320" extrusionOk="0">
                <a:moveTo>
                  <a:pt x="150" y="1"/>
                </a:moveTo>
                <a:lnTo>
                  <a:pt x="94" y="19"/>
                </a:lnTo>
                <a:lnTo>
                  <a:pt x="38" y="38"/>
                </a:lnTo>
                <a:lnTo>
                  <a:pt x="1" y="94"/>
                </a:lnTo>
                <a:lnTo>
                  <a:pt x="1" y="169"/>
                </a:lnTo>
                <a:lnTo>
                  <a:pt x="1" y="226"/>
                </a:lnTo>
                <a:lnTo>
                  <a:pt x="38" y="282"/>
                </a:lnTo>
                <a:lnTo>
                  <a:pt x="94" y="319"/>
                </a:lnTo>
                <a:lnTo>
                  <a:pt x="225" y="319"/>
                </a:lnTo>
                <a:lnTo>
                  <a:pt x="282" y="282"/>
                </a:lnTo>
                <a:lnTo>
                  <a:pt x="300" y="226"/>
                </a:lnTo>
                <a:lnTo>
                  <a:pt x="319" y="169"/>
                </a:lnTo>
                <a:lnTo>
                  <a:pt x="300" y="94"/>
                </a:lnTo>
                <a:lnTo>
                  <a:pt x="282" y="38"/>
                </a:lnTo>
                <a:lnTo>
                  <a:pt x="225" y="19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"/>
          <p:cNvSpPr/>
          <p:nvPr/>
        </p:nvSpPr>
        <p:spPr>
          <a:xfrm>
            <a:off x="3750627" y="1700289"/>
            <a:ext cx="15535" cy="14389"/>
          </a:xfrm>
          <a:custGeom>
            <a:avLst/>
            <a:gdLst/>
            <a:ahLst/>
            <a:cxnLst/>
            <a:rect l="l" t="t" r="r" b="b"/>
            <a:pathLst>
              <a:path w="244" h="226" extrusionOk="0">
                <a:moveTo>
                  <a:pt x="75" y="1"/>
                </a:moveTo>
                <a:lnTo>
                  <a:pt x="38" y="38"/>
                </a:lnTo>
                <a:lnTo>
                  <a:pt x="19" y="76"/>
                </a:lnTo>
                <a:lnTo>
                  <a:pt x="0" y="113"/>
                </a:lnTo>
                <a:lnTo>
                  <a:pt x="19" y="151"/>
                </a:lnTo>
                <a:lnTo>
                  <a:pt x="38" y="188"/>
                </a:lnTo>
                <a:lnTo>
                  <a:pt x="75" y="226"/>
                </a:lnTo>
                <a:lnTo>
                  <a:pt x="169" y="226"/>
                </a:lnTo>
                <a:lnTo>
                  <a:pt x="206" y="188"/>
                </a:lnTo>
                <a:lnTo>
                  <a:pt x="225" y="151"/>
                </a:lnTo>
                <a:lnTo>
                  <a:pt x="244" y="113"/>
                </a:lnTo>
                <a:lnTo>
                  <a:pt x="225" y="76"/>
                </a:lnTo>
                <a:lnTo>
                  <a:pt x="206" y="38"/>
                </a:lnTo>
                <a:lnTo>
                  <a:pt x="16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1"/>
          <p:cNvSpPr/>
          <p:nvPr/>
        </p:nvSpPr>
        <p:spPr>
          <a:xfrm>
            <a:off x="3965378" y="1637067"/>
            <a:ext cx="22793" cy="21520"/>
          </a:xfrm>
          <a:custGeom>
            <a:avLst/>
            <a:gdLst/>
            <a:ahLst/>
            <a:cxnLst/>
            <a:rect l="l" t="t" r="r" b="b"/>
            <a:pathLst>
              <a:path w="358" h="338" extrusionOk="0">
                <a:moveTo>
                  <a:pt x="113" y="1"/>
                </a:moveTo>
                <a:lnTo>
                  <a:pt x="57" y="38"/>
                </a:lnTo>
                <a:lnTo>
                  <a:pt x="20" y="94"/>
                </a:lnTo>
                <a:lnTo>
                  <a:pt x="1" y="169"/>
                </a:lnTo>
                <a:lnTo>
                  <a:pt x="20" y="244"/>
                </a:lnTo>
                <a:lnTo>
                  <a:pt x="57" y="300"/>
                </a:lnTo>
                <a:lnTo>
                  <a:pt x="113" y="338"/>
                </a:lnTo>
                <a:lnTo>
                  <a:pt x="245" y="338"/>
                </a:lnTo>
                <a:lnTo>
                  <a:pt x="301" y="300"/>
                </a:lnTo>
                <a:lnTo>
                  <a:pt x="338" y="244"/>
                </a:lnTo>
                <a:lnTo>
                  <a:pt x="357" y="169"/>
                </a:lnTo>
                <a:lnTo>
                  <a:pt x="338" y="94"/>
                </a:lnTo>
                <a:lnTo>
                  <a:pt x="301" y="38"/>
                </a:lnTo>
                <a:lnTo>
                  <a:pt x="24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"/>
          <p:cNvSpPr/>
          <p:nvPr/>
        </p:nvSpPr>
        <p:spPr>
          <a:xfrm>
            <a:off x="4550164" y="1613191"/>
            <a:ext cx="23875" cy="23939"/>
          </a:xfrm>
          <a:custGeom>
            <a:avLst/>
            <a:gdLst/>
            <a:ahLst/>
            <a:cxnLst/>
            <a:rect l="l" t="t" r="r" b="b"/>
            <a:pathLst>
              <a:path w="375" h="376" extrusionOk="0">
                <a:moveTo>
                  <a:pt x="188" y="1"/>
                </a:moveTo>
                <a:lnTo>
                  <a:pt x="113" y="19"/>
                </a:lnTo>
                <a:lnTo>
                  <a:pt x="56" y="57"/>
                </a:lnTo>
                <a:lnTo>
                  <a:pt x="19" y="113"/>
                </a:lnTo>
                <a:lnTo>
                  <a:pt x="0" y="188"/>
                </a:lnTo>
                <a:lnTo>
                  <a:pt x="19" y="263"/>
                </a:lnTo>
                <a:lnTo>
                  <a:pt x="56" y="319"/>
                </a:lnTo>
                <a:lnTo>
                  <a:pt x="113" y="357"/>
                </a:lnTo>
                <a:lnTo>
                  <a:pt x="188" y="376"/>
                </a:lnTo>
                <a:lnTo>
                  <a:pt x="263" y="357"/>
                </a:lnTo>
                <a:lnTo>
                  <a:pt x="319" y="319"/>
                </a:lnTo>
                <a:lnTo>
                  <a:pt x="356" y="263"/>
                </a:lnTo>
                <a:lnTo>
                  <a:pt x="375" y="188"/>
                </a:lnTo>
                <a:lnTo>
                  <a:pt x="356" y="113"/>
                </a:lnTo>
                <a:lnTo>
                  <a:pt x="319" y="57"/>
                </a:lnTo>
                <a:lnTo>
                  <a:pt x="263" y="19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1"/>
          <p:cNvSpPr/>
          <p:nvPr/>
        </p:nvSpPr>
        <p:spPr>
          <a:xfrm>
            <a:off x="4844881" y="1983163"/>
            <a:ext cx="8404" cy="8404"/>
          </a:xfrm>
          <a:custGeom>
            <a:avLst/>
            <a:gdLst/>
            <a:ahLst/>
            <a:cxnLst/>
            <a:rect l="l" t="t" r="r" b="b"/>
            <a:pathLst>
              <a:path w="132" h="132" extrusionOk="0">
                <a:moveTo>
                  <a:pt x="57" y="0"/>
                </a:moveTo>
                <a:lnTo>
                  <a:pt x="19" y="19"/>
                </a:lnTo>
                <a:lnTo>
                  <a:pt x="1" y="75"/>
                </a:lnTo>
                <a:lnTo>
                  <a:pt x="19" y="113"/>
                </a:lnTo>
                <a:lnTo>
                  <a:pt x="57" y="131"/>
                </a:lnTo>
                <a:lnTo>
                  <a:pt x="113" y="113"/>
                </a:lnTo>
                <a:lnTo>
                  <a:pt x="132" y="75"/>
                </a:lnTo>
                <a:lnTo>
                  <a:pt x="113" y="19"/>
                </a:lnTo>
                <a:lnTo>
                  <a:pt x="5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1"/>
          <p:cNvSpPr/>
          <p:nvPr/>
        </p:nvSpPr>
        <p:spPr>
          <a:xfrm>
            <a:off x="4679027" y="2239680"/>
            <a:ext cx="19164" cy="20374"/>
          </a:xfrm>
          <a:custGeom>
            <a:avLst/>
            <a:gdLst/>
            <a:ahLst/>
            <a:cxnLst/>
            <a:rect l="l" t="t" r="r" b="b"/>
            <a:pathLst>
              <a:path w="301" h="320" extrusionOk="0">
                <a:moveTo>
                  <a:pt x="150" y="1"/>
                </a:moveTo>
                <a:lnTo>
                  <a:pt x="94" y="20"/>
                </a:lnTo>
                <a:lnTo>
                  <a:pt x="38" y="57"/>
                </a:lnTo>
                <a:lnTo>
                  <a:pt x="0" y="95"/>
                </a:lnTo>
                <a:lnTo>
                  <a:pt x="0" y="151"/>
                </a:lnTo>
                <a:lnTo>
                  <a:pt x="0" y="226"/>
                </a:lnTo>
                <a:lnTo>
                  <a:pt x="38" y="263"/>
                </a:lnTo>
                <a:lnTo>
                  <a:pt x="94" y="301"/>
                </a:lnTo>
                <a:lnTo>
                  <a:pt x="150" y="320"/>
                </a:lnTo>
                <a:lnTo>
                  <a:pt x="207" y="301"/>
                </a:lnTo>
                <a:lnTo>
                  <a:pt x="263" y="263"/>
                </a:lnTo>
                <a:lnTo>
                  <a:pt x="282" y="226"/>
                </a:lnTo>
                <a:lnTo>
                  <a:pt x="300" y="151"/>
                </a:lnTo>
                <a:lnTo>
                  <a:pt x="282" y="95"/>
                </a:lnTo>
                <a:lnTo>
                  <a:pt x="263" y="57"/>
                </a:lnTo>
                <a:lnTo>
                  <a:pt x="207" y="20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"/>
          <p:cNvSpPr/>
          <p:nvPr/>
        </p:nvSpPr>
        <p:spPr>
          <a:xfrm>
            <a:off x="3502388" y="2274315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1"/>
          <p:cNvSpPr/>
          <p:nvPr/>
        </p:nvSpPr>
        <p:spPr>
          <a:xfrm>
            <a:off x="3502388" y="2274315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"/>
          <p:cNvSpPr/>
          <p:nvPr/>
        </p:nvSpPr>
        <p:spPr>
          <a:xfrm>
            <a:off x="3280443" y="2137048"/>
            <a:ext cx="16745" cy="16808"/>
          </a:xfrm>
          <a:custGeom>
            <a:avLst/>
            <a:gdLst/>
            <a:ahLst/>
            <a:cxnLst/>
            <a:rect l="l" t="t" r="r" b="b"/>
            <a:pathLst>
              <a:path w="263" h="264" extrusionOk="0">
                <a:moveTo>
                  <a:pt x="75" y="1"/>
                </a:moveTo>
                <a:lnTo>
                  <a:pt x="38" y="38"/>
                </a:lnTo>
                <a:lnTo>
                  <a:pt x="0" y="76"/>
                </a:lnTo>
                <a:lnTo>
                  <a:pt x="0" y="132"/>
                </a:lnTo>
                <a:lnTo>
                  <a:pt x="0" y="188"/>
                </a:lnTo>
                <a:lnTo>
                  <a:pt x="38" y="226"/>
                </a:lnTo>
                <a:lnTo>
                  <a:pt x="75" y="263"/>
                </a:lnTo>
                <a:lnTo>
                  <a:pt x="188" y="263"/>
                </a:lnTo>
                <a:lnTo>
                  <a:pt x="225" y="226"/>
                </a:lnTo>
                <a:lnTo>
                  <a:pt x="263" y="188"/>
                </a:lnTo>
                <a:lnTo>
                  <a:pt x="263" y="132"/>
                </a:lnTo>
                <a:lnTo>
                  <a:pt x="263" y="76"/>
                </a:lnTo>
                <a:lnTo>
                  <a:pt x="225" y="38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1"/>
          <p:cNvSpPr/>
          <p:nvPr/>
        </p:nvSpPr>
        <p:spPr>
          <a:xfrm>
            <a:off x="3280443" y="1906762"/>
            <a:ext cx="20310" cy="20374"/>
          </a:xfrm>
          <a:custGeom>
            <a:avLst/>
            <a:gdLst/>
            <a:ahLst/>
            <a:cxnLst/>
            <a:rect l="l" t="t" r="r" b="b"/>
            <a:pathLst>
              <a:path w="319" h="320" extrusionOk="0">
                <a:moveTo>
                  <a:pt x="94" y="1"/>
                </a:moveTo>
                <a:lnTo>
                  <a:pt x="38" y="38"/>
                </a:lnTo>
                <a:lnTo>
                  <a:pt x="0" y="94"/>
                </a:lnTo>
                <a:lnTo>
                  <a:pt x="0" y="150"/>
                </a:lnTo>
                <a:lnTo>
                  <a:pt x="0" y="225"/>
                </a:lnTo>
                <a:lnTo>
                  <a:pt x="38" y="263"/>
                </a:lnTo>
                <a:lnTo>
                  <a:pt x="94" y="300"/>
                </a:lnTo>
                <a:lnTo>
                  <a:pt x="150" y="319"/>
                </a:lnTo>
                <a:lnTo>
                  <a:pt x="225" y="300"/>
                </a:lnTo>
                <a:lnTo>
                  <a:pt x="281" y="263"/>
                </a:lnTo>
                <a:lnTo>
                  <a:pt x="300" y="225"/>
                </a:lnTo>
                <a:lnTo>
                  <a:pt x="319" y="150"/>
                </a:lnTo>
                <a:lnTo>
                  <a:pt x="300" y="94"/>
                </a:lnTo>
                <a:lnTo>
                  <a:pt x="281" y="38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1"/>
          <p:cNvSpPr/>
          <p:nvPr/>
        </p:nvSpPr>
        <p:spPr>
          <a:xfrm>
            <a:off x="3601454" y="194731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" name="Google Shape;77;p1"/>
          <p:cNvSpPr/>
          <p:nvPr/>
        </p:nvSpPr>
        <p:spPr>
          <a:xfrm>
            <a:off x="3601454" y="194731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1"/>
          <p:cNvSpPr/>
          <p:nvPr/>
        </p:nvSpPr>
        <p:spPr>
          <a:xfrm>
            <a:off x="3766098" y="2002200"/>
            <a:ext cx="16808" cy="16808"/>
          </a:xfrm>
          <a:custGeom>
            <a:avLst/>
            <a:gdLst/>
            <a:ahLst/>
            <a:cxnLst/>
            <a:rect l="l" t="t" r="r" b="b"/>
            <a:pathLst>
              <a:path w="264" h="264" extrusionOk="0">
                <a:moveTo>
                  <a:pt x="132" y="1"/>
                </a:moveTo>
                <a:lnTo>
                  <a:pt x="76" y="20"/>
                </a:lnTo>
                <a:lnTo>
                  <a:pt x="38" y="38"/>
                </a:lnTo>
                <a:lnTo>
                  <a:pt x="1" y="95"/>
                </a:lnTo>
                <a:lnTo>
                  <a:pt x="1" y="132"/>
                </a:lnTo>
                <a:lnTo>
                  <a:pt x="1" y="188"/>
                </a:lnTo>
                <a:lnTo>
                  <a:pt x="38" y="226"/>
                </a:lnTo>
                <a:lnTo>
                  <a:pt x="76" y="263"/>
                </a:lnTo>
                <a:lnTo>
                  <a:pt x="169" y="263"/>
                </a:lnTo>
                <a:lnTo>
                  <a:pt x="226" y="226"/>
                </a:lnTo>
                <a:lnTo>
                  <a:pt x="244" y="188"/>
                </a:lnTo>
                <a:lnTo>
                  <a:pt x="263" y="132"/>
                </a:lnTo>
                <a:lnTo>
                  <a:pt x="244" y="95"/>
                </a:lnTo>
                <a:lnTo>
                  <a:pt x="226" y="38"/>
                </a:lnTo>
                <a:lnTo>
                  <a:pt x="169" y="20"/>
                </a:lnTo>
                <a:lnTo>
                  <a:pt x="1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"/>
          <p:cNvSpPr/>
          <p:nvPr/>
        </p:nvSpPr>
        <p:spPr>
          <a:xfrm>
            <a:off x="3225561" y="1658523"/>
            <a:ext cx="64" cy="15599"/>
          </a:xfrm>
          <a:custGeom>
            <a:avLst/>
            <a:gdLst/>
            <a:ahLst/>
            <a:cxnLst/>
            <a:rect l="l" t="t" r="r" b="b"/>
            <a:pathLst>
              <a:path w="1" h="245" extrusionOk="0">
                <a:moveTo>
                  <a:pt x="0" y="132"/>
                </a:moveTo>
                <a:lnTo>
                  <a:pt x="0" y="132"/>
                </a:lnTo>
                <a:lnTo>
                  <a:pt x="0" y="245"/>
                </a:lnTo>
                <a:lnTo>
                  <a:pt x="0" y="245"/>
                </a:lnTo>
                <a:lnTo>
                  <a:pt x="0" y="132"/>
                </a:lnTo>
                <a:lnTo>
                  <a:pt x="0" y="132"/>
                </a:lnTo>
                <a:lnTo>
                  <a:pt x="0" y="1"/>
                </a:lnTo>
                <a:lnTo>
                  <a:pt x="0" y="1"/>
                </a:lnTo>
                <a:lnTo>
                  <a:pt x="0" y="132"/>
                </a:lnTo>
                <a:lnTo>
                  <a:pt x="0" y="132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"/>
          <p:cNvSpPr/>
          <p:nvPr/>
        </p:nvSpPr>
        <p:spPr>
          <a:xfrm>
            <a:off x="2525028" y="1647827"/>
            <a:ext cx="19164" cy="19164"/>
          </a:xfrm>
          <a:custGeom>
            <a:avLst/>
            <a:gdLst/>
            <a:ahLst/>
            <a:cxnLst/>
            <a:rect l="l" t="t" r="r" b="b"/>
            <a:pathLst>
              <a:path w="301" h="301" extrusionOk="0">
                <a:moveTo>
                  <a:pt x="151" y="0"/>
                </a:moveTo>
                <a:lnTo>
                  <a:pt x="94" y="19"/>
                </a:lnTo>
                <a:lnTo>
                  <a:pt x="57" y="38"/>
                </a:lnTo>
                <a:lnTo>
                  <a:pt x="20" y="94"/>
                </a:lnTo>
                <a:lnTo>
                  <a:pt x="1" y="150"/>
                </a:lnTo>
                <a:lnTo>
                  <a:pt x="20" y="206"/>
                </a:lnTo>
                <a:lnTo>
                  <a:pt x="57" y="244"/>
                </a:lnTo>
                <a:lnTo>
                  <a:pt x="94" y="281"/>
                </a:lnTo>
                <a:lnTo>
                  <a:pt x="151" y="300"/>
                </a:lnTo>
                <a:lnTo>
                  <a:pt x="207" y="281"/>
                </a:lnTo>
                <a:lnTo>
                  <a:pt x="263" y="244"/>
                </a:lnTo>
                <a:lnTo>
                  <a:pt x="301" y="206"/>
                </a:lnTo>
                <a:lnTo>
                  <a:pt x="301" y="150"/>
                </a:lnTo>
                <a:lnTo>
                  <a:pt x="301" y="94"/>
                </a:lnTo>
                <a:lnTo>
                  <a:pt x="263" y="38"/>
                </a:lnTo>
                <a:lnTo>
                  <a:pt x="207" y="19"/>
                </a:lnTo>
                <a:lnTo>
                  <a:pt x="1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1"/>
          <p:cNvSpPr/>
          <p:nvPr/>
        </p:nvSpPr>
        <p:spPr>
          <a:xfrm>
            <a:off x="2525028" y="1647827"/>
            <a:ext cx="19164" cy="19164"/>
          </a:xfrm>
          <a:custGeom>
            <a:avLst/>
            <a:gdLst/>
            <a:ahLst/>
            <a:cxnLst/>
            <a:rect l="l" t="t" r="r" b="b"/>
            <a:pathLst>
              <a:path w="301" h="301" fill="none" extrusionOk="0">
                <a:moveTo>
                  <a:pt x="301" y="150"/>
                </a:moveTo>
                <a:lnTo>
                  <a:pt x="301" y="150"/>
                </a:lnTo>
                <a:lnTo>
                  <a:pt x="301" y="206"/>
                </a:lnTo>
                <a:lnTo>
                  <a:pt x="263" y="244"/>
                </a:lnTo>
                <a:lnTo>
                  <a:pt x="207" y="281"/>
                </a:lnTo>
                <a:lnTo>
                  <a:pt x="151" y="300"/>
                </a:lnTo>
                <a:lnTo>
                  <a:pt x="151" y="300"/>
                </a:lnTo>
                <a:lnTo>
                  <a:pt x="94" y="281"/>
                </a:lnTo>
                <a:lnTo>
                  <a:pt x="57" y="244"/>
                </a:lnTo>
                <a:lnTo>
                  <a:pt x="20" y="206"/>
                </a:lnTo>
                <a:lnTo>
                  <a:pt x="1" y="150"/>
                </a:lnTo>
                <a:lnTo>
                  <a:pt x="1" y="150"/>
                </a:lnTo>
                <a:lnTo>
                  <a:pt x="20" y="94"/>
                </a:lnTo>
                <a:lnTo>
                  <a:pt x="57" y="38"/>
                </a:lnTo>
                <a:lnTo>
                  <a:pt x="94" y="19"/>
                </a:lnTo>
                <a:lnTo>
                  <a:pt x="151" y="0"/>
                </a:lnTo>
                <a:lnTo>
                  <a:pt x="151" y="0"/>
                </a:lnTo>
                <a:lnTo>
                  <a:pt x="207" y="19"/>
                </a:lnTo>
                <a:lnTo>
                  <a:pt x="263" y="38"/>
                </a:lnTo>
                <a:lnTo>
                  <a:pt x="301" y="94"/>
                </a:lnTo>
                <a:lnTo>
                  <a:pt x="301" y="15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"/>
          <p:cNvSpPr/>
          <p:nvPr/>
        </p:nvSpPr>
        <p:spPr>
          <a:xfrm>
            <a:off x="2637210" y="1533225"/>
            <a:ext cx="14389" cy="14389"/>
          </a:xfrm>
          <a:custGeom>
            <a:avLst/>
            <a:gdLst/>
            <a:ahLst/>
            <a:cxnLst/>
            <a:rect l="l" t="t" r="r" b="b"/>
            <a:pathLst>
              <a:path w="226" h="226" extrusionOk="0">
                <a:moveTo>
                  <a:pt x="113" y="1"/>
                </a:moveTo>
                <a:lnTo>
                  <a:pt x="76" y="20"/>
                </a:lnTo>
                <a:lnTo>
                  <a:pt x="38" y="38"/>
                </a:lnTo>
                <a:lnTo>
                  <a:pt x="19" y="76"/>
                </a:lnTo>
                <a:lnTo>
                  <a:pt x="1" y="113"/>
                </a:lnTo>
                <a:lnTo>
                  <a:pt x="19" y="170"/>
                </a:lnTo>
                <a:lnTo>
                  <a:pt x="38" y="207"/>
                </a:lnTo>
                <a:lnTo>
                  <a:pt x="76" y="226"/>
                </a:lnTo>
                <a:lnTo>
                  <a:pt x="169" y="226"/>
                </a:lnTo>
                <a:lnTo>
                  <a:pt x="207" y="207"/>
                </a:lnTo>
                <a:lnTo>
                  <a:pt x="226" y="170"/>
                </a:lnTo>
                <a:lnTo>
                  <a:pt x="226" y="113"/>
                </a:lnTo>
                <a:lnTo>
                  <a:pt x="226" y="76"/>
                </a:lnTo>
                <a:lnTo>
                  <a:pt x="207" y="38"/>
                </a:lnTo>
                <a:lnTo>
                  <a:pt x="169" y="20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1"/>
          <p:cNvSpPr/>
          <p:nvPr/>
        </p:nvSpPr>
        <p:spPr>
          <a:xfrm>
            <a:off x="2829359" y="1486684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1"/>
          <p:cNvSpPr/>
          <p:nvPr/>
        </p:nvSpPr>
        <p:spPr>
          <a:xfrm>
            <a:off x="2829359" y="1486684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"/>
          <p:cNvSpPr/>
          <p:nvPr/>
        </p:nvSpPr>
        <p:spPr>
          <a:xfrm>
            <a:off x="2347268" y="2032060"/>
            <a:ext cx="64" cy="9614"/>
          </a:xfrm>
          <a:custGeom>
            <a:avLst/>
            <a:gdLst/>
            <a:ahLst/>
            <a:cxnLst/>
            <a:rect l="l" t="t" r="r" b="b"/>
            <a:pathLst>
              <a:path w="1" h="151" extrusionOk="0">
                <a:moveTo>
                  <a:pt x="0" y="76"/>
                </a:moveTo>
                <a:lnTo>
                  <a:pt x="0" y="76"/>
                </a:lnTo>
                <a:lnTo>
                  <a:pt x="0" y="151"/>
                </a:lnTo>
                <a:lnTo>
                  <a:pt x="0" y="151"/>
                </a:lnTo>
                <a:lnTo>
                  <a:pt x="0" y="76"/>
                </a:lnTo>
                <a:lnTo>
                  <a:pt x="0" y="76"/>
                </a:lnTo>
                <a:lnTo>
                  <a:pt x="0" y="1"/>
                </a:lnTo>
                <a:lnTo>
                  <a:pt x="0" y="1"/>
                </a:lnTo>
                <a:lnTo>
                  <a:pt x="0" y="76"/>
                </a:lnTo>
                <a:lnTo>
                  <a:pt x="0" y="76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6" name="Google Shape;86;p1"/>
          <p:cNvSpPr/>
          <p:nvPr/>
        </p:nvSpPr>
        <p:spPr>
          <a:xfrm>
            <a:off x="2501153" y="2121576"/>
            <a:ext cx="33489" cy="32279"/>
          </a:xfrm>
          <a:custGeom>
            <a:avLst/>
            <a:gdLst/>
            <a:ahLst/>
            <a:cxnLst/>
            <a:rect l="l" t="t" r="r" b="b"/>
            <a:pathLst>
              <a:path w="526" h="507" extrusionOk="0">
                <a:moveTo>
                  <a:pt x="263" y="0"/>
                </a:moveTo>
                <a:lnTo>
                  <a:pt x="170" y="19"/>
                </a:lnTo>
                <a:lnTo>
                  <a:pt x="76" y="75"/>
                </a:lnTo>
                <a:lnTo>
                  <a:pt x="20" y="150"/>
                </a:lnTo>
                <a:lnTo>
                  <a:pt x="1" y="244"/>
                </a:lnTo>
                <a:lnTo>
                  <a:pt x="20" y="356"/>
                </a:lnTo>
                <a:lnTo>
                  <a:pt x="76" y="431"/>
                </a:lnTo>
                <a:lnTo>
                  <a:pt x="170" y="488"/>
                </a:lnTo>
                <a:lnTo>
                  <a:pt x="263" y="506"/>
                </a:lnTo>
                <a:lnTo>
                  <a:pt x="357" y="488"/>
                </a:lnTo>
                <a:lnTo>
                  <a:pt x="451" y="431"/>
                </a:lnTo>
                <a:lnTo>
                  <a:pt x="507" y="356"/>
                </a:lnTo>
                <a:lnTo>
                  <a:pt x="526" y="244"/>
                </a:lnTo>
                <a:lnTo>
                  <a:pt x="507" y="150"/>
                </a:lnTo>
                <a:lnTo>
                  <a:pt x="451" y="75"/>
                </a:lnTo>
                <a:lnTo>
                  <a:pt x="357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" name="Google Shape;87;p1"/>
          <p:cNvSpPr/>
          <p:nvPr/>
        </p:nvSpPr>
        <p:spPr>
          <a:xfrm>
            <a:off x="1953421" y="2234905"/>
            <a:ext cx="28714" cy="28714"/>
          </a:xfrm>
          <a:custGeom>
            <a:avLst/>
            <a:gdLst/>
            <a:ahLst/>
            <a:cxnLst/>
            <a:rect l="l" t="t" r="r" b="b"/>
            <a:pathLst>
              <a:path w="451" h="451" extrusionOk="0">
                <a:moveTo>
                  <a:pt x="226" y="1"/>
                </a:moveTo>
                <a:lnTo>
                  <a:pt x="132" y="20"/>
                </a:lnTo>
                <a:lnTo>
                  <a:pt x="57" y="57"/>
                </a:lnTo>
                <a:lnTo>
                  <a:pt x="19" y="132"/>
                </a:lnTo>
                <a:lnTo>
                  <a:pt x="1" y="226"/>
                </a:lnTo>
                <a:lnTo>
                  <a:pt x="19" y="320"/>
                </a:lnTo>
                <a:lnTo>
                  <a:pt x="57" y="395"/>
                </a:lnTo>
                <a:lnTo>
                  <a:pt x="132" y="432"/>
                </a:lnTo>
                <a:lnTo>
                  <a:pt x="226" y="451"/>
                </a:lnTo>
                <a:lnTo>
                  <a:pt x="319" y="432"/>
                </a:lnTo>
                <a:lnTo>
                  <a:pt x="394" y="395"/>
                </a:lnTo>
                <a:lnTo>
                  <a:pt x="432" y="320"/>
                </a:lnTo>
                <a:lnTo>
                  <a:pt x="451" y="226"/>
                </a:lnTo>
                <a:lnTo>
                  <a:pt x="432" y="132"/>
                </a:lnTo>
                <a:lnTo>
                  <a:pt x="394" y="57"/>
                </a:lnTo>
                <a:lnTo>
                  <a:pt x="319" y="20"/>
                </a:lnTo>
                <a:lnTo>
                  <a:pt x="22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8" name="Google Shape;88;p1"/>
          <p:cNvSpPr/>
          <p:nvPr/>
        </p:nvSpPr>
        <p:spPr>
          <a:xfrm>
            <a:off x="1626488" y="1884097"/>
            <a:ext cx="22729" cy="22729"/>
          </a:xfrm>
          <a:custGeom>
            <a:avLst/>
            <a:gdLst/>
            <a:ahLst/>
            <a:cxnLst/>
            <a:rect l="l" t="t" r="r" b="b"/>
            <a:pathLst>
              <a:path w="357" h="357" extrusionOk="0">
                <a:moveTo>
                  <a:pt x="169" y="0"/>
                </a:moveTo>
                <a:lnTo>
                  <a:pt x="113" y="19"/>
                </a:lnTo>
                <a:lnTo>
                  <a:pt x="56" y="57"/>
                </a:lnTo>
                <a:lnTo>
                  <a:pt x="19" y="113"/>
                </a:lnTo>
                <a:lnTo>
                  <a:pt x="0" y="169"/>
                </a:lnTo>
                <a:lnTo>
                  <a:pt x="19" y="244"/>
                </a:lnTo>
                <a:lnTo>
                  <a:pt x="56" y="300"/>
                </a:lnTo>
                <a:lnTo>
                  <a:pt x="113" y="338"/>
                </a:lnTo>
                <a:lnTo>
                  <a:pt x="169" y="357"/>
                </a:lnTo>
                <a:lnTo>
                  <a:pt x="244" y="338"/>
                </a:lnTo>
                <a:lnTo>
                  <a:pt x="300" y="300"/>
                </a:lnTo>
                <a:lnTo>
                  <a:pt x="337" y="244"/>
                </a:lnTo>
                <a:lnTo>
                  <a:pt x="356" y="169"/>
                </a:lnTo>
                <a:lnTo>
                  <a:pt x="337" y="113"/>
                </a:lnTo>
                <a:lnTo>
                  <a:pt x="300" y="57"/>
                </a:lnTo>
                <a:lnTo>
                  <a:pt x="244" y="19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1"/>
          <p:cNvSpPr/>
          <p:nvPr/>
        </p:nvSpPr>
        <p:spPr>
          <a:xfrm>
            <a:off x="1848433" y="1700289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"/>
          <p:cNvSpPr/>
          <p:nvPr/>
        </p:nvSpPr>
        <p:spPr>
          <a:xfrm>
            <a:off x="1848433" y="1700289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1" name="Google Shape;91;p1"/>
          <p:cNvSpPr/>
          <p:nvPr/>
        </p:nvSpPr>
        <p:spPr>
          <a:xfrm>
            <a:off x="2020272" y="1623951"/>
            <a:ext cx="20310" cy="64"/>
          </a:xfrm>
          <a:custGeom>
            <a:avLst/>
            <a:gdLst/>
            <a:ahLst/>
            <a:cxnLst/>
            <a:rect l="l" t="t" r="r" b="b"/>
            <a:pathLst>
              <a:path w="319" h="1" extrusionOk="0">
                <a:moveTo>
                  <a:pt x="319" y="0"/>
                </a:moveTo>
                <a:lnTo>
                  <a:pt x="319" y="0"/>
                </a:lnTo>
                <a:lnTo>
                  <a:pt x="169" y="0"/>
                </a:lnTo>
                <a:lnTo>
                  <a:pt x="169" y="0"/>
                </a:lnTo>
                <a:lnTo>
                  <a:pt x="0" y="0"/>
                </a:lnTo>
                <a:lnTo>
                  <a:pt x="0" y="0"/>
                </a:lnTo>
                <a:lnTo>
                  <a:pt x="169" y="0"/>
                </a:lnTo>
                <a:lnTo>
                  <a:pt x="169" y="0"/>
                </a:lnTo>
                <a:lnTo>
                  <a:pt x="319" y="0"/>
                </a:lnTo>
                <a:lnTo>
                  <a:pt x="3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2" name="Google Shape;92;p1"/>
          <p:cNvSpPr/>
          <p:nvPr/>
        </p:nvSpPr>
        <p:spPr>
          <a:xfrm>
            <a:off x="1662270" y="1473569"/>
            <a:ext cx="22729" cy="21583"/>
          </a:xfrm>
          <a:custGeom>
            <a:avLst/>
            <a:gdLst/>
            <a:ahLst/>
            <a:cxnLst/>
            <a:rect l="l" t="t" r="r" b="b"/>
            <a:pathLst>
              <a:path w="357" h="339" extrusionOk="0">
                <a:moveTo>
                  <a:pt x="113" y="1"/>
                </a:moveTo>
                <a:lnTo>
                  <a:pt x="57" y="38"/>
                </a:lnTo>
                <a:lnTo>
                  <a:pt x="19" y="94"/>
                </a:lnTo>
                <a:lnTo>
                  <a:pt x="0" y="169"/>
                </a:lnTo>
                <a:lnTo>
                  <a:pt x="19" y="244"/>
                </a:lnTo>
                <a:lnTo>
                  <a:pt x="57" y="301"/>
                </a:lnTo>
                <a:lnTo>
                  <a:pt x="113" y="338"/>
                </a:lnTo>
                <a:lnTo>
                  <a:pt x="244" y="338"/>
                </a:lnTo>
                <a:lnTo>
                  <a:pt x="300" y="301"/>
                </a:lnTo>
                <a:lnTo>
                  <a:pt x="338" y="244"/>
                </a:lnTo>
                <a:lnTo>
                  <a:pt x="357" y="169"/>
                </a:lnTo>
                <a:lnTo>
                  <a:pt x="338" y="94"/>
                </a:lnTo>
                <a:lnTo>
                  <a:pt x="300" y="38"/>
                </a:lnTo>
                <a:lnTo>
                  <a:pt x="2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3" name="Google Shape;93;p1"/>
          <p:cNvSpPr/>
          <p:nvPr/>
        </p:nvSpPr>
        <p:spPr>
          <a:xfrm>
            <a:off x="1868680" y="1332736"/>
            <a:ext cx="16808" cy="15599"/>
          </a:xfrm>
          <a:custGeom>
            <a:avLst/>
            <a:gdLst/>
            <a:ahLst/>
            <a:cxnLst/>
            <a:rect l="l" t="t" r="r" b="b"/>
            <a:pathLst>
              <a:path w="264" h="245" extrusionOk="0">
                <a:moveTo>
                  <a:pt x="76" y="1"/>
                </a:moveTo>
                <a:lnTo>
                  <a:pt x="38" y="38"/>
                </a:lnTo>
                <a:lnTo>
                  <a:pt x="20" y="76"/>
                </a:lnTo>
                <a:lnTo>
                  <a:pt x="1" y="113"/>
                </a:lnTo>
                <a:lnTo>
                  <a:pt x="20" y="170"/>
                </a:lnTo>
                <a:lnTo>
                  <a:pt x="38" y="207"/>
                </a:lnTo>
                <a:lnTo>
                  <a:pt x="76" y="245"/>
                </a:lnTo>
                <a:lnTo>
                  <a:pt x="188" y="245"/>
                </a:lnTo>
                <a:lnTo>
                  <a:pt x="226" y="207"/>
                </a:lnTo>
                <a:lnTo>
                  <a:pt x="245" y="170"/>
                </a:lnTo>
                <a:lnTo>
                  <a:pt x="263" y="113"/>
                </a:lnTo>
                <a:lnTo>
                  <a:pt x="245" y="76"/>
                </a:lnTo>
                <a:lnTo>
                  <a:pt x="226" y="38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1"/>
          <p:cNvSpPr/>
          <p:nvPr/>
        </p:nvSpPr>
        <p:spPr>
          <a:xfrm>
            <a:off x="2040518" y="1299374"/>
            <a:ext cx="18018" cy="64"/>
          </a:xfrm>
          <a:custGeom>
            <a:avLst/>
            <a:gdLst/>
            <a:ahLst/>
            <a:cxnLst/>
            <a:rect l="l" t="t" r="r" b="b"/>
            <a:pathLst>
              <a:path w="283" h="1" extrusionOk="0">
                <a:moveTo>
                  <a:pt x="282" y="0"/>
                </a:moveTo>
                <a:lnTo>
                  <a:pt x="282" y="0"/>
                </a:lnTo>
                <a:lnTo>
                  <a:pt x="132" y="0"/>
                </a:lnTo>
                <a:lnTo>
                  <a:pt x="132" y="0"/>
                </a:lnTo>
                <a:lnTo>
                  <a:pt x="1" y="0"/>
                </a:lnTo>
                <a:lnTo>
                  <a:pt x="1" y="0"/>
                </a:lnTo>
                <a:lnTo>
                  <a:pt x="132" y="0"/>
                </a:lnTo>
                <a:lnTo>
                  <a:pt x="132" y="0"/>
                </a:lnTo>
                <a:lnTo>
                  <a:pt x="282" y="0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"/>
          <p:cNvSpPr/>
          <p:nvPr/>
        </p:nvSpPr>
        <p:spPr>
          <a:xfrm>
            <a:off x="1282811" y="1147782"/>
            <a:ext cx="44185" cy="45459"/>
          </a:xfrm>
          <a:custGeom>
            <a:avLst/>
            <a:gdLst/>
            <a:ahLst/>
            <a:cxnLst/>
            <a:rect l="l" t="t" r="r" b="b"/>
            <a:pathLst>
              <a:path w="694" h="714" extrusionOk="0">
                <a:moveTo>
                  <a:pt x="356" y="1"/>
                </a:moveTo>
                <a:lnTo>
                  <a:pt x="281" y="20"/>
                </a:lnTo>
                <a:lnTo>
                  <a:pt x="206" y="38"/>
                </a:lnTo>
                <a:lnTo>
                  <a:pt x="150" y="76"/>
                </a:lnTo>
                <a:lnTo>
                  <a:pt x="112" y="113"/>
                </a:lnTo>
                <a:lnTo>
                  <a:pt x="56" y="169"/>
                </a:lnTo>
                <a:lnTo>
                  <a:pt x="38" y="226"/>
                </a:lnTo>
                <a:lnTo>
                  <a:pt x="0" y="282"/>
                </a:lnTo>
                <a:lnTo>
                  <a:pt x="0" y="357"/>
                </a:lnTo>
                <a:lnTo>
                  <a:pt x="0" y="432"/>
                </a:lnTo>
                <a:lnTo>
                  <a:pt x="38" y="488"/>
                </a:lnTo>
                <a:lnTo>
                  <a:pt x="56" y="563"/>
                </a:lnTo>
                <a:lnTo>
                  <a:pt x="112" y="601"/>
                </a:lnTo>
                <a:lnTo>
                  <a:pt x="150" y="657"/>
                </a:lnTo>
                <a:lnTo>
                  <a:pt x="206" y="676"/>
                </a:lnTo>
                <a:lnTo>
                  <a:pt x="281" y="713"/>
                </a:lnTo>
                <a:lnTo>
                  <a:pt x="431" y="713"/>
                </a:lnTo>
                <a:lnTo>
                  <a:pt x="487" y="676"/>
                </a:lnTo>
                <a:lnTo>
                  <a:pt x="544" y="657"/>
                </a:lnTo>
                <a:lnTo>
                  <a:pt x="600" y="601"/>
                </a:lnTo>
                <a:lnTo>
                  <a:pt x="637" y="563"/>
                </a:lnTo>
                <a:lnTo>
                  <a:pt x="675" y="488"/>
                </a:lnTo>
                <a:lnTo>
                  <a:pt x="694" y="432"/>
                </a:lnTo>
                <a:lnTo>
                  <a:pt x="694" y="357"/>
                </a:lnTo>
                <a:lnTo>
                  <a:pt x="694" y="282"/>
                </a:lnTo>
                <a:lnTo>
                  <a:pt x="675" y="226"/>
                </a:lnTo>
                <a:lnTo>
                  <a:pt x="637" y="169"/>
                </a:lnTo>
                <a:lnTo>
                  <a:pt x="600" y="113"/>
                </a:lnTo>
                <a:lnTo>
                  <a:pt x="544" y="76"/>
                </a:lnTo>
                <a:lnTo>
                  <a:pt x="487" y="38"/>
                </a:lnTo>
                <a:lnTo>
                  <a:pt x="431" y="20"/>
                </a:lnTo>
                <a:lnTo>
                  <a:pt x="3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"/>
          <p:cNvSpPr/>
          <p:nvPr/>
        </p:nvSpPr>
        <p:spPr>
          <a:xfrm>
            <a:off x="1334064" y="2442588"/>
            <a:ext cx="64" cy="19164"/>
          </a:xfrm>
          <a:custGeom>
            <a:avLst/>
            <a:gdLst/>
            <a:ahLst/>
            <a:cxnLst/>
            <a:rect l="l" t="t" r="r" b="b"/>
            <a:pathLst>
              <a:path w="1" h="301" extrusionOk="0">
                <a:moveTo>
                  <a:pt x="1" y="150"/>
                </a:moveTo>
                <a:lnTo>
                  <a:pt x="1" y="150"/>
                </a:lnTo>
                <a:lnTo>
                  <a:pt x="1" y="300"/>
                </a:lnTo>
                <a:lnTo>
                  <a:pt x="1" y="300"/>
                </a:lnTo>
                <a:lnTo>
                  <a:pt x="1" y="150"/>
                </a:lnTo>
                <a:lnTo>
                  <a:pt x="1" y="150"/>
                </a:lnTo>
                <a:lnTo>
                  <a:pt x="1" y="0"/>
                </a:lnTo>
                <a:lnTo>
                  <a:pt x="1" y="0"/>
                </a:lnTo>
                <a:lnTo>
                  <a:pt x="1" y="150"/>
                </a:lnTo>
                <a:lnTo>
                  <a:pt x="1" y="15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1"/>
          <p:cNvSpPr/>
          <p:nvPr/>
        </p:nvSpPr>
        <p:spPr>
          <a:xfrm>
            <a:off x="1688501" y="2516570"/>
            <a:ext cx="31133" cy="31070"/>
          </a:xfrm>
          <a:custGeom>
            <a:avLst/>
            <a:gdLst/>
            <a:ahLst/>
            <a:cxnLst/>
            <a:rect l="l" t="t" r="r" b="b"/>
            <a:pathLst>
              <a:path w="489" h="488" extrusionOk="0">
                <a:moveTo>
                  <a:pt x="244" y="0"/>
                </a:moveTo>
                <a:lnTo>
                  <a:pt x="151" y="19"/>
                </a:lnTo>
                <a:lnTo>
                  <a:pt x="76" y="75"/>
                </a:lnTo>
                <a:lnTo>
                  <a:pt x="19" y="150"/>
                </a:lnTo>
                <a:lnTo>
                  <a:pt x="1" y="244"/>
                </a:lnTo>
                <a:lnTo>
                  <a:pt x="19" y="338"/>
                </a:lnTo>
                <a:lnTo>
                  <a:pt x="76" y="413"/>
                </a:lnTo>
                <a:lnTo>
                  <a:pt x="151" y="469"/>
                </a:lnTo>
                <a:lnTo>
                  <a:pt x="244" y="488"/>
                </a:lnTo>
                <a:lnTo>
                  <a:pt x="338" y="469"/>
                </a:lnTo>
                <a:lnTo>
                  <a:pt x="413" y="413"/>
                </a:lnTo>
                <a:lnTo>
                  <a:pt x="469" y="338"/>
                </a:lnTo>
                <a:lnTo>
                  <a:pt x="488" y="244"/>
                </a:lnTo>
                <a:lnTo>
                  <a:pt x="469" y="150"/>
                </a:lnTo>
                <a:lnTo>
                  <a:pt x="413" y="75"/>
                </a:lnTo>
                <a:lnTo>
                  <a:pt x="338" y="19"/>
                </a:lnTo>
                <a:lnTo>
                  <a:pt x="2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1"/>
          <p:cNvSpPr/>
          <p:nvPr/>
        </p:nvSpPr>
        <p:spPr>
          <a:xfrm>
            <a:off x="1923625" y="2613217"/>
            <a:ext cx="22729" cy="21520"/>
          </a:xfrm>
          <a:custGeom>
            <a:avLst/>
            <a:gdLst/>
            <a:ahLst/>
            <a:cxnLst/>
            <a:rect l="l" t="t" r="r" b="b"/>
            <a:pathLst>
              <a:path w="357" h="338" extrusionOk="0">
                <a:moveTo>
                  <a:pt x="113" y="1"/>
                </a:moveTo>
                <a:lnTo>
                  <a:pt x="56" y="38"/>
                </a:lnTo>
                <a:lnTo>
                  <a:pt x="19" y="94"/>
                </a:lnTo>
                <a:lnTo>
                  <a:pt x="0" y="169"/>
                </a:lnTo>
                <a:lnTo>
                  <a:pt x="19" y="244"/>
                </a:lnTo>
                <a:lnTo>
                  <a:pt x="56" y="300"/>
                </a:lnTo>
                <a:lnTo>
                  <a:pt x="113" y="338"/>
                </a:lnTo>
                <a:lnTo>
                  <a:pt x="244" y="338"/>
                </a:lnTo>
                <a:lnTo>
                  <a:pt x="300" y="300"/>
                </a:lnTo>
                <a:lnTo>
                  <a:pt x="338" y="244"/>
                </a:lnTo>
                <a:lnTo>
                  <a:pt x="356" y="169"/>
                </a:lnTo>
                <a:lnTo>
                  <a:pt x="338" y="94"/>
                </a:lnTo>
                <a:lnTo>
                  <a:pt x="300" y="38"/>
                </a:lnTo>
                <a:lnTo>
                  <a:pt x="2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"/>
          <p:cNvSpPr/>
          <p:nvPr/>
        </p:nvSpPr>
        <p:spPr>
          <a:xfrm>
            <a:off x="2133600" y="2660967"/>
            <a:ext cx="55009" cy="54945"/>
          </a:xfrm>
          <a:custGeom>
            <a:avLst/>
            <a:gdLst/>
            <a:ahLst/>
            <a:cxnLst/>
            <a:rect l="l" t="t" r="r" b="b"/>
            <a:pathLst>
              <a:path w="864" h="863" extrusionOk="0">
                <a:moveTo>
                  <a:pt x="338" y="0"/>
                </a:moveTo>
                <a:lnTo>
                  <a:pt x="263" y="38"/>
                </a:lnTo>
                <a:lnTo>
                  <a:pt x="188" y="75"/>
                </a:lnTo>
                <a:lnTo>
                  <a:pt x="132" y="131"/>
                </a:lnTo>
                <a:lnTo>
                  <a:pt x="76" y="188"/>
                </a:lnTo>
                <a:lnTo>
                  <a:pt x="38" y="263"/>
                </a:lnTo>
                <a:lnTo>
                  <a:pt x="1" y="338"/>
                </a:lnTo>
                <a:lnTo>
                  <a:pt x="1" y="431"/>
                </a:lnTo>
                <a:lnTo>
                  <a:pt x="1" y="525"/>
                </a:lnTo>
                <a:lnTo>
                  <a:pt x="38" y="600"/>
                </a:lnTo>
                <a:lnTo>
                  <a:pt x="76" y="675"/>
                </a:lnTo>
                <a:lnTo>
                  <a:pt x="132" y="731"/>
                </a:lnTo>
                <a:lnTo>
                  <a:pt x="188" y="787"/>
                </a:lnTo>
                <a:lnTo>
                  <a:pt x="263" y="825"/>
                </a:lnTo>
                <a:lnTo>
                  <a:pt x="338" y="862"/>
                </a:lnTo>
                <a:lnTo>
                  <a:pt x="526" y="862"/>
                </a:lnTo>
                <a:lnTo>
                  <a:pt x="601" y="825"/>
                </a:lnTo>
                <a:lnTo>
                  <a:pt x="676" y="787"/>
                </a:lnTo>
                <a:lnTo>
                  <a:pt x="732" y="731"/>
                </a:lnTo>
                <a:lnTo>
                  <a:pt x="788" y="675"/>
                </a:lnTo>
                <a:lnTo>
                  <a:pt x="826" y="600"/>
                </a:lnTo>
                <a:lnTo>
                  <a:pt x="863" y="525"/>
                </a:lnTo>
                <a:lnTo>
                  <a:pt x="863" y="431"/>
                </a:lnTo>
                <a:lnTo>
                  <a:pt x="863" y="338"/>
                </a:lnTo>
                <a:lnTo>
                  <a:pt x="826" y="263"/>
                </a:lnTo>
                <a:lnTo>
                  <a:pt x="788" y="188"/>
                </a:lnTo>
                <a:lnTo>
                  <a:pt x="732" y="131"/>
                </a:lnTo>
                <a:lnTo>
                  <a:pt x="676" y="75"/>
                </a:lnTo>
                <a:lnTo>
                  <a:pt x="601" y="38"/>
                </a:lnTo>
                <a:lnTo>
                  <a:pt x="5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"/>
          <p:cNvSpPr/>
          <p:nvPr/>
        </p:nvSpPr>
        <p:spPr>
          <a:xfrm>
            <a:off x="1782792" y="2919903"/>
            <a:ext cx="35845" cy="37054"/>
          </a:xfrm>
          <a:custGeom>
            <a:avLst/>
            <a:gdLst/>
            <a:ahLst/>
            <a:cxnLst/>
            <a:rect l="l" t="t" r="r" b="b"/>
            <a:pathLst>
              <a:path w="563" h="582" extrusionOk="0">
                <a:moveTo>
                  <a:pt x="282" y="1"/>
                </a:moveTo>
                <a:lnTo>
                  <a:pt x="225" y="19"/>
                </a:lnTo>
                <a:lnTo>
                  <a:pt x="169" y="38"/>
                </a:lnTo>
                <a:lnTo>
                  <a:pt x="94" y="94"/>
                </a:lnTo>
                <a:lnTo>
                  <a:pt x="19" y="188"/>
                </a:lnTo>
                <a:lnTo>
                  <a:pt x="19" y="244"/>
                </a:lnTo>
                <a:lnTo>
                  <a:pt x="0" y="300"/>
                </a:lnTo>
                <a:lnTo>
                  <a:pt x="19" y="357"/>
                </a:lnTo>
                <a:lnTo>
                  <a:pt x="19" y="394"/>
                </a:lnTo>
                <a:lnTo>
                  <a:pt x="94" y="488"/>
                </a:lnTo>
                <a:lnTo>
                  <a:pt x="169" y="563"/>
                </a:lnTo>
                <a:lnTo>
                  <a:pt x="225" y="563"/>
                </a:lnTo>
                <a:lnTo>
                  <a:pt x="282" y="582"/>
                </a:lnTo>
                <a:lnTo>
                  <a:pt x="338" y="563"/>
                </a:lnTo>
                <a:lnTo>
                  <a:pt x="394" y="563"/>
                </a:lnTo>
                <a:lnTo>
                  <a:pt x="488" y="488"/>
                </a:lnTo>
                <a:lnTo>
                  <a:pt x="544" y="394"/>
                </a:lnTo>
                <a:lnTo>
                  <a:pt x="563" y="357"/>
                </a:lnTo>
                <a:lnTo>
                  <a:pt x="563" y="300"/>
                </a:lnTo>
                <a:lnTo>
                  <a:pt x="563" y="244"/>
                </a:lnTo>
                <a:lnTo>
                  <a:pt x="544" y="188"/>
                </a:lnTo>
                <a:lnTo>
                  <a:pt x="488" y="94"/>
                </a:lnTo>
                <a:lnTo>
                  <a:pt x="394" y="38"/>
                </a:lnTo>
                <a:lnTo>
                  <a:pt x="338" y="19"/>
                </a:lnTo>
                <a:lnTo>
                  <a:pt x="28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1"/>
          <p:cNvSpPr/>
          <p:nvPr/>
        </p:nvSpPr>
        <p:spPr>
          <a:xfrm>
            <a:off x="2360384" y="3082192"/>
            <a:ext cx="11969" cy="10823"/>
          </a:xfrm>
          <a:custGeom>
            <a:avLst/>
            <a:gdLst/>
            <a:ahLst/>
            <a:cxnLst/>
            <a:rect l="l" t="t" r="r" b="b"/>
            <a:pathLst>
              <a:path w="188" h="170" extrusionOk="0">
                <a:moveTo>
                  <a:pt x="56" y="1"/>
                </a:moveTo>
                <a:lnTo>
                  <a:pt x="38" y="19"/>
                </a:lnTo>
                <a:lnTo>
                  <a:pt x="19" y="57"/>
                </a:lnTo>
                <a:lnTo>
                  <a:pt x="0" y="94"/>
                </a:lnTo>
                <a:lnTo>
                  <a:pt x="19" y="113"/>
                </a:lnTo>
                <a:lnTo>
                  <a:pt x="38" y="151"/>
                </a:lnTo>
                <a:lnTo>
                  <a:pt x="56" y="169"/>
                </a:lnTo>
                <a:lnTo>
                  <a:pt x="131" y="169"/>
                </a:lnTo>
                <a:lnTo>
                  <a:pt x="150" y="151"/>
                </a:lnTo>
                <a:lnTo>
                  <a:pt x="169" y="113"/>
                </a:lnTo>
                <a:lnTo>
                  <a:pt x="188" y="94"/>
                </a:lnTo>
                <a:lnTo>
                  <a:pt x="169" y="57"/>
                </a:lnTo>
                <a:lnTo>
                  <a:pt x="150" y="19"/>
                </a:lnTo>
                <a:lnTo>
                  <a:pt x="1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1"/>
          <p:cNvSpPr/>
          <p:nvPr/>
        </p:nvSpPr>
        <p:spPr>
          <a:xfrm>
            <a:off x="2725517" y="2800590"/>
            <a:ext cx="17954" cy="64"/>
          </a:xfrm>
          <a:custGeom>
            <a:avLst/>
            <a:gdLst/>
            <a:ahLst/>
            <a:cxnLst/>
            <a:rect l="l" t="t" r="r" b="b"/>
            <a:pathLst>
              <a:path w="282" h="1" extrusionOk="0">
                <a:moveTo>
                  <a:pt x="282" y="0"/>
                </a:moveTo>
                <a:lnTo>
                  <a:pt x="282" y="0"/>
                </a:lnTo>
                <a:lnTo>
                  <a:pt x="132" y="0"/>
                </a:lnTo>
                <a:lnTo>
                  <a:pt x="132" y="0"/>
                </a:lnTo>
                <a:lnTo>
                  <a:pt x="1" y="0"/>
                </a:lnTo>
                <a:lnTo>
                  <a:pt x="1" y="0"/>
                </a:lnTo>
                <a:lnTo>
                  <a:pt x="132" y="0"/>
                </a:lnTo>
                <a:lnTo>
                  <a:pt x="132" y="0"/>
                </a:lnTo>
                <a:lnTo>
                  <a:pt x="282" y="0"/>
                </a:lnTo>
                <a:lnTo>
                  <a:pt x="28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"/>
          <p:cNvSpPr/>
          <p:nvPr/>
        </p:nvSpPr>
        <p:spPr>
          <a:xfrm>
            <a:off x="3050094" y="2700314"/>
            <a:ext cx="25149" cy="26358"/>
          </a:xfrm>
          <a:custGeom>
            <a:avLst/>
            <a:gdLst/>
            <a:ahLst/>
            <a:cxnLst/>
            <a:rect l="l" t="t" r="r" b="b"/>
            <a:pathLst>
              <a:path w="395" h="414" extrusionOk="0">
                <a:moveTo>
                  <a:pt x="207" y="1"/>
                </a:moveTo>
                <a:lnTo>
                  <a:pt x="113" y="20"/>
                </a:lnTo>
                <a:lnTo>
                  <a:pt x="57" y="57"/>
                </a:lnTo>
                <a:lnTo>
                  <a:pt x="20" y="132"/>
                </a:lnTo>
                <a:lnTo>
                  <a:pt x="1" y="207"/>
                </a:lnTo>
                <a:lnTo>
                  <a:pt x="20" y="282"/>
                </a:lnTo>
                <a:lnTo>
                  <a:pt x="57" y="357"/>
                </a:lnTo>
                <a:lnTo>
                  <a:pt x="113" y="394"/>
                </a:lnTo>
                <a:lnTo>
                  <a:pt x="207" y="413"/>
                </a:lnTo>
                <a:lnTo>
                  <a:pt x="282" y="394"/>
                </a:lnTo>
                <a:lnTo>
                  <a:pt x="338" y="357"/>
                </a:lnTo>
                <a:lnTo>
                  <a:pt x="394" y="282"/>
                </a:lnTo>
                <a:lnTo>
                  <a:pt x="394" y="207"/>
                </a:lnTo>
                <a:lnTo>
                  <a:pt x="394" y="132"/>
                </a:lnTo>
                <a:lnTo>
                  <a:pt x="338" y="57"/>
                </a:lnTo>
                <a:lnTo>
                  <a:pt x="282" y="20"/>
                </a:lnTo>
                <a:lnTo>
                  <a:pt x="2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4" name="Google Shape;104;p1"/>
          <p:cNvSpPr/>
          <p:nvPr/>
        </p:nvSpPr>
        <p:spPr>
          <a:xfrm>
            <a:off x="3046528" y="2919903"/>
            <a:ext cx="35845" cy="37054"/>
          </a:xfrm>
          <a:custGeom>
            <a:avLst/>
            <a:gdLst/>
            <a:ahLst/>
            <a:cxnLst/>
            <a:rect l="l" t="t" r="r" b="b"/>
            <a:pathLst>
              <a:path w="563" h="582" extrusionOk="0">
                <a:moveTo>
                  <a:pt x="282" y="1"/>
                </a:moveTo>
                <a:lnTo>
                  <a:pt x="225" y="19"/>
                </a:lnTo>
                <a:lnTo>
                  <a:pt x="169" y="38"/>
                </a:lnTo>
                <a:lnTo>
                  <a:pt x="76" y="94"/>
                </a:lnTo>
                <a:lnTo>
                  <a:pt x="19" y="188"/>
                </a:lnTo>
                <a:lnTo>
                  <a:pt x="1" y="244"/>
                </a:lnTo>
                <a:lnTo>
                  <a:pt x="1" y="300"/>
                </a:lnTo>
                <a:lnTo>
                  <a:pt x="1" y="357"/>
                </a:lnTo>
                <a:lnTo>
                  <a:pt x="19" y="394"/>
                </a:lnTo>
                <a:lnTo>
                  <a:pt x="76" y="488"/>
                </a:lnTo>
                <a:lnTo>
                  <a:pt x="169" y="563"/>
                </a:lnTo>
                <a:lnTo>
                  <a:pt x="225" y="563"/>
                </a:lnTo>
                <a:lnTo>
                  <a:pt x="282" y="582"/>
                </a:lnTo>
                <a:lnTo>
                  <a:pt x="338" y="563"/>
                </a:lnTo>
                <a:lnTo>
                  <a:pt x="394" y="563"/>
                </a:lnTo>
                <a:lnTo>
                  <a:pt x="488" y="488"/>
                </a:lnTo>
                <a:lnTo>
                  <a:pt x="544" y="394"/>
                </a:lnTo>
                <a:lnTo>
                  <a:pt x="563" y="357"/>
                </a:lnTo>
                <a:lnTo>
                  <a:pt x="563" y="300"/>
                </a:lnTo>
                <a:lnTo>
                  <a:pt x="563" y="244"/>
                </a:lnTo>
                <a:lnTo>
                  <a:pt x="544" y="188"/>
                </a:lnTo>
                <a:lnTo>
                  <a:pt x="488" y="94"/>
                </a:lnTo>
                <a:lnTo>
                  <a:pt x="394" y="38"/>
                </a:lnTo>
                <a:lnTo>
                  <a:pt x="338" y="19"/>
                </a:lnTo>
                <a:lnTo>
                  <a:pt x="28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"/>
          <p:cNvSpPr/>
          <p:nvPr/>
        </p:nvSpPr>
        <p:spPr>
          <a:xfrm>
            <a:off x="2896146" y="3251674"/>
            <a:ext cx="10823" cy="11969"/>
          </a:xfrm>
          <a:custGeom>
            <a:avLst/>
            <a:gdLst/>
            <a:ahLst/>
            <a:cxnLst/>
            <a:rect l="l" t="t" r="r" b="b"/>
            <a:pathLst>
              <a:path w="170" h="188" extrusionOk="0">
                <a:moveTo>
                  <a:pt x="95" y="0"/>
                </a:moveTo>
                <a:lnTo>
                  <a:pt x="57" y="19"/>
                </a:lnTo>
                <a:lnTo>
                  <a:pt x="20" y="38"/>
                </a:lnTo>
                <a:lnTo>
                  <a:pt x="1" y="56"/>
                </a:lnTo>
                <a:lnTo>
                  <a:pt x="1" y="94"/>
                </a:lnTo>
                <a:lnTo>
                  <a:pt x="1" y="131"/>
                </a:lnTo>
                <a:lnTo>
                  <a:pt x="20" y="150"/>
                </a:lnTo>
                <a:lnTo>
                  <a:pt x="57" y="169"/>
                </a:lnTo>
                <a:lnTo>
                  <a:pt x="95" y="188"/>
                </a:lnTo>
                <a:lnTo>
                  <a:pt x="113" y="169"/>
                </a:lnTo>
                <a:lnTo>
                  <a:pt x="151" y="150"/>
                </a:lnTo>
                <a:lnTo>
                  <a:pt x="170" y="131"/>
                </a:lnTo>
                <a:lnTo>
                  <a:pt x="170" y="94"/>
                </a:lnTo>
                <a:lnTo>
                  <a:pt x="170" y="56"/>
                </a:lnTo>
                <a:lnTo>
                  <a:pt x="151" y="38"/>
                </a:lnTo>
                <a:lnTo>
                  <a:pt x="113" y="19"/>
                </a:lnTo>
                <a:lnTo>
                  <a:pt x="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"/>
          <p:cNvSpPr/>
          <p:nvPr/>
        </p:nvSpPr>
        <p:spPr>
          <a:xfrm>
            <a:off x="2215986" y="3530920"/>
            <a:ext cx="57301" cy="56155"/>
          </a:xfrm>
          <a:custGeom>
            <a:avLst/>
            <a:gdLst/>
            <a:ahLst/>
            <a:cxnLst/>
            <a:rect l="l" t="t" r="r" b="b"/>
            <a:pathLst>
              <a:path w="900" h="882" extrusionOk="0">
                <a:moveTo>
                  <a:pt x="356" y="0"/>
                </a:moveTo>
                <a:lnTo>
                  <a:pt x="281" y="38"/>
                </a:lnTo>
                <a:lnTo>
                  <a:pt x="206" y="75"/>
                </a:lnTo>
                <a:lnTo>
                  <a:pt x="131" y="131"/>
                </a:lnTo>
                <a:lnTo>
                  <a:pt x="75" y="188"/>
                </a:lnTo>
                <a:lnTo>
                  <a:pt x="38" y="263"/>
                </a:lnTo>
                <a:lnTo>
                  <a:pt x="19" y="356"/>
                </a:lnTo>
                <a:lnTo>
                  <a:pt x="0" y="450"/>
                </a:lnTo>
                <a:lnTo>
                  <a:pt x="19" y="525"/>
                </a:lnTo>
                <a:lnTo>
                  <a:pt x="38" y="619"/>
                </a:lnTo>
                <a:lnTo>
                  <a:pt x="75" y="694"/>
                </a:lnTo>
                <a:lnTo>
                  <a:pt x="131" y="750"/>
                </a:lnTo>
                <a:lnTo>
                  <a:pt x="206" y="806"/>
                </a:lnTo>
                <a:lnTo>
                  <a:pt x="281" y="844"/>
                </a:lnTo>
                <a:lnTo>
                  <a:pt x="356" y="881"/>
                </a:lnTo>
                <a:lnTo>
                  <a:pt x="544" y="881"/>
                </a:lnTo>
                <a:lnTo>
                  <a:pt x="619" y="844"/>
                </a:lnTo>
                <a:lnTo>
                  <a:pt x="694" y="806"/>
                </a:lnTo>
                <a:lnTo>
                  <a:pt x="769" y="750"/>
                </a:lnTo>
                <a:lnTo>
                  <a:pt x="825" y="694"/>
                </a:lnTo>
                <a:lnTo>
                  <a:pt x="862" y="619"/>
                </a:lnTo>
                <a:lnTo>
                  <a:pt x="881" y="525"/>
                </a:lnTo>
                <a:lnTo>
                  <a:pt x="900" y="450"/>
                </a:lnTo>
                <a:lnTo>
                  <a:pt x="881" y="356"/>
                </a:lnTo>
                <a:lnTo>
                  <a:pt x="862" y="263"/>
                </a:lnTo>
                <a:lnTo>
                  <a:pt x="825" y="188"/>
                </a:lnTo>
                <a:lnTo>
                  <a:pt x="769" y="131"/>
                </a:lnTo>
                <a:lnTo>
                  <a:pt x="694" y="75"/>
                </a:lnTo>
                <a:lnTo>
                  <a:pt x="619" y="38"/>
                </a:lnTo>
                <a:lnTo>
                  <a:pt x="5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"/>
          <p:cNvSpPr/>
          <p:nvPr/>
        </p:nvSpPr>
        <p:spPr>
          <a:xfrm>
            <a:off x="1411674" y="3399638"/>
            <a:ext cx="20310" cy="21520"/>
          </a:xfrm>
          <a:custGeom>
            <a:avLst/>
            <a:gdLst/>
            <a:ahLst/>
            <a:cxnLst/>
            <a:rect l="l" t="t" r="r" b="b"/>
            <a:pathLst>
              <a:path w="319" h="338" extrusionOk="0">
                <a:moveTo>
                  <a:pt x="169" y="0"/>
                </a:moveTo>
                <a:lnTo>
                  <a:pt x="94" y="19"/>
                </a:lnTo>
                <a:lnTo>
                  <a:pt x="57" y="57"/>
                </a:lnTo>
                <a:lnTo>
                  <a:pt x="19" y="113"/>
                </a:lnTo>
                <a:lnTo>
                  <a:pt x="0" y="169"/>
                </a:lnTo>
                <a:lnTo>
                  <a:pt x="19" y="225"/>
                </a:lnTo>
                <a:lnTo>
                  <a:pt x="57" y="282"/>
                </a:lnTo>
                <a:lnTo>
                  <a:pt x="94" y="319"/>
                </a:lnTo>
                <a:lnTo>
                  <a:pt x="169" y="338"/>
                </a:lnTo>
                <a:lnTo>
                  <a:pt x="225" y="319"/>
                </a:lnTo>
                <a:lnTo>
                  <a:pt x="281" y="282"/>
                </a:lnTo>
                <a:lnTo>
                  <a:pt x="319" y="225"/>
                </a:lnTo>
                <a:lnTo>
                  <a:pt x="319" y="169"/>
                </a:lnTo>
                <a:lnTo>
                  <a:pt x="319" y="113"/>
                </a:lnTo>
                <a:lnTo>
                  <a:pt x="281" y="57"/>
                </a:lnTo>
                <a:lnTo>
                  <a:pt x="225" y="19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1"/>
          <p:cNvSpPr/>
          <p:nvPr/>
        </p:nvSpPr>
        <p:spPr>
          <a:xfrm>
            <a:off x="1499981" y="3616808"/>
            <a:ext cx="27504" cy="27504"/>
          </a:xfrm>
          <a:custGeom>
            <a:avLst/>
            <a:gdLst/>
            <a:ahLst/>
            <a:cxnLst/>
            <a:rect l="l" t="t" r="r" b="b"/>
            <a:pathLst>
              <a:path w="432" h="432" extrusionOk="0">
                <a:moveTo>
                  <a:pt x="206" y="1"/>
                </a:moveTo>
                <a:lnTo>
                  <a:pt x="131" y="19"/>
                </a:lnTo>
                <a:lnTo>
                  <a:pt x="57" y="57"/>
                </a:lnTo>
                <a:lnTo>
                  <a:pt x="0" y="132"/>
                </a:lnTo>
                <a:lnTo>
                  <a:pt x="0" y="207"/>
                </a:lnTo>
                <a:lnTo>
                  <a:pt x="0" y="301"/>
                </a:lnTo>
                <a:lnTo>
                  <a:pt x="57" y="376"/>
                </a:lnTo>
                <a:lnTo>
                  <a:pt x="131" y="413"/>
                </a:lnTo>
                <a:lnTo>
                  <a:pt x="206" y="432"/>
                </a:lnTo>
                <a:lnTo>
                  <a:pt x="300" y="413"/>
                </a:lnTo>
                <a:lnTo>
                  <a:pt x="356" y="376"/>
                </a:lnTo>
                <a:lnTo>
                  <a:pt x="413" y="301"/>
                </a:lnTo>
                <a:lnTo>
                  <a:pt x="431" y="207"/>
                </a:lnTo>
                <a:lnTo>
                  <a:pt x="413" y="132"/>
                </a:lnTo>
                <a:lnTo>
                  <a:pt x="356" y="57"/>
                </a:lnTo>
                <a:lnTo>
                  <a:pt x="300" y="19"/>
                </a:lnTo>
                <a:lnTo>
                  <a:pt x="20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9" name="Google Shape;109;p1"/>
          <p:cNvSpPr/>
          <p:nvPr/>
        </p:nvSpPr>
        <p:spPr>
          <a:xfrm>
            <a:off x="1649154" y="3805391"/>
            <a:ext cx="39410" cy="39410"/>
          </a:xfrm>
          <a:custGeom>
            <a:avLst/>
            <a:gdLst/>
            <a:ahLst/>
            <a:cxnLst/>
            <a:rect l="l" t="t" r="r" b="b"/>
            <a:pathLst>
              <a:path w="619" h="619" extrusionOk="0">
                <a:moveTo>
                  <a:pt x="300" y="0"/>
                </a:moveTo>
                <a:lnTo>
                  <a:pt x="244" y="19"/>
                </a:lnTo>
                <a:lnTo>
                  <a:pt x="188" y="38"/>
                </a:lnTo>
                <a:lnTo>
                  <a:pt x="131" y="56"/>
                </a:lnTo>
                <a:lnTo>
                  <a:pt x="94" y="94"/>
                </a:lnTo>
                <a:lnTo>
                  <a:pt x="56" y="150"/>
                </a:lnTo>
                <a:lnTo>
                  <a:pt x="19" y="188"/>
                </a:lnTo>
                <a:lnTo>
                  <a:pt x="0" y="262"/>
                </a:lnTo>
                <a:lnTo>
                  <a:pt x="0" y="319"/>
                </a:lnTo>
                <a:lnTo>
                  <a:pt x="0" y="375"/>
                </a:lnTo>
                <a:lnTo>
                  <a:pt x="19" y="431"/>
                </a:lnTo>
                <a:lnTo>
                  <a:pt x="56" y="487"/>
                </a:lnTo>
                <a:lnTo>
                  <a:pt x="94" y="544"/>
                </a:lnTo>
                <a:lnTo>
                  <a:pt x="131" y="581"/>
                </a:lnTo>
                <a:lnTo>
                  <a:pt x="188" y="600"/>
                </a:lnTo>
                <a:lnTo>
                  <a:pt x="244" y="619"/>
                </a:lnTo>
                <a:lnTo>
                  <a:pt x="375" y="619"/>
                </a:lnTo>
                <a:lnTo>
                  <a:pt x="431" y="600"/>
                </a:lnTo>
                <a:lnTo>
                  <a:pt x="488" y="581"/>
                </a:lnTo>
                <a:lnTo>
                  <a:pt x="525" y="544"/>
                </a:lnTo>
                <a:lnTo>
                  <a:pt x="563" y="487"/>
                </a:lnTo>
                <a:lnTo>
                  <a:pt x="600" y="431"/>
                </a:lnTo>
                <a:lnTo>
                  <a:pt x="619" y="375"/>
                </a:lnTo>
                <a:lnTo>
                  <a:pt x="619" y="319"/>
                </a:lnTo>
                <a:lnTo>
                  <a:pt x="619" y="262"/>
                </a:lnTo>
                <a:lnTo>
                  <a:pt x="600" y="188"/>
                </a:lnTo>
                <a:lnTo>
                  <a:pt x="563" y="150"/>
                </a:lnTo>
                <a:lnTo>
                  <a:pt x="525" y="94"/>
                </a:lnTo>
                <a:lnTo>
                  <a:pt x="488" y="56"/>
                </a:lnTo>
                <a:lnTo>
                  <a:pt x="431" y="38"/>
                </a:lnTo>
                <a:lnTo>
                  <a:pt x="375" y="19"/>
                </a:lnTo>
                <a:lnTo>
                  <a:pt x="3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1"/>
          <p:cNvSpPr/>
          <p:nvPr/>
        </p:nvSpPr>
        <p:spPr>
          <a:xfrm>
            <a:off x="2362739" y="4158618"/>
            <a:ext cx="27504" cy="27504"/>
          </a:xfrm>
          <a:custGeom>
            <a:avLst/>
            <a:gdLst/>
            <a:ahLst/>
            <a:cxnLst/>
            <a:rect l="l" t="t" r="r" b="b"/>
            <a:pathLst>
              <a:path w="432" h="432" extrusionOk="0">
                <a:moveTo>
                  <a:pt x="132" y="0"/>
                </a:moveTo>
                <a:lnTo>
                  <a:pt x="57" y="56"/>
                </a:lnTo>
                <a:lnTo>
                  <a:pt x="19" y="131"/>
                </a:lnTo>
                <a:lnTo>
                  <a:pt x="1" y="206"/>
                </a:lnTo>
                <a:lnTo>
                  <a:pt x="19" y="300"/>
                </a:lnTo>
                <a:lnTo>
                  <a:pt x="57" y="356"/>
                </a:lnTo>
                <a:lnTo>
                  <a:pt x="132" y="412"/>
                </a:lnTo>
                <a:lnTo>
                  <a:pt x="207" y="431"/>
                </a:lnTo>
                <a:lnTo>
                  <a:pt x="301" y="412"/>
                </a:lnTo>
                <a:lnTo>
                  <a:pt x="357" y="356"/>
                </a:lnTo>
                <a:lnTo>
                  <a:pt x="413" y="300"/>
                </a:lnTo>
                <a:lnTo>
                  <a:pt x="432" y="206"/>
                </a:lnTo>
                <a:lnTo>
                  <a:pt x="413" y="131"/>
                </a:lnTo>
                <a:lnTo>
                  <a:pt x="357" y="56"/>
                </a:lnTo>
                <a:lnTo>
                  <a:pt x="30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1" name="Google Shape;111;p1"/>
          <p:cNvSpPr/>
          <p:nvPr/>
        </p:nvSpPr>
        <p:spPr>
          <a:xfrm>
            <a:off x="2621675" y="4206305"/>
            <a:ext cx="53799" cy="53799"/>
          </a:xfrm>
          <a:custGeom>
            <a:avLst/>
            <a:gdLst/>
            <a:ahLst/>
            <a:cxnLst/>
            <a:rect l="l" t="t" r="r" b="b"/>
            <a:pathLst>
              <a:path w="845" h="845" extrusionOk="0">
                <a:moveTo>
                  <a:pt x="338" y="1"/>
                </a:moveTo>
                <a:lnTo>
                  <a:pt x="263" y="38"/>
                </a:lnTo>
                <a:lnTo>
                  <a:pt x="188" y="76"/>
                </a:lnTo>
                <a:lnTo>
                  <a:pt x="132" y="113"/>
                </a:lnTo>
                <a:lnTo>
                  <a:pt x="76" y="188"/>
                </a:lnTo>
                <a:lnTo>
                  <a:pt x="38" y="263"/>
                </a:lnTo>
                <a:lnTo>
                  <a:pt x="20" y="338"/>
                </a:lnTo>
                <a:lnTo>
                  <a:pt x="1" y="413"/>
                </a:lnTo>
                <a:lnTo>
                  <a:pt x="20" y="507"/>
                </a:lnTo>
                <a:lnTo>
                  <a:pt x="38" y="582"/>
                </a:lnTo>
                <a:lnTo>
                  <a:pt x="76" y="657"/>
                </a:lnTo>
                <a:lnTo>
                  <a:pt x="132" y="713"/>
                </a:lnTo>
                <a:lnTo>
                  <a:pt x="188" y="769"/>
                </a:lnTo>
                <a:lnTo>
                  <a:pt x="263" y="807"/>
                </a:lnTo>
                <a:lnTo>
                  <a:pt x="338" y="826"/>
                </a:lnTo>
                <a:lnTo>
                  <a:pt x="413" y="844"/>
                </a:lnTo>
                <a:lnTo>
                  <a:pt x="507" y="826"/>
                </a:lnTo>
                <a:lnTo>
                  <a:pt x="582" y="807"/>
                </a:lnTo>
                <a:lnTo>
                  <a:pt x="657" y="769"/>
                </a:lnTo>
                <a:lnTo>
                  <a:pt x="713" y="713"/>
                </a:lnTo>
                <a:lnTo>
                  <a:pt x="769" y="657"/>
                </a:lnTo>
                <a:lnTo>
                  <a:pt x="807" y="582"/>
                </a:lnTo>
                <a:lnTo>
                  <a:pt x="826" y="507"/>
                </a:lnTo>
                <a:lnTo>
                  <a:pt x="844" y="413"/>
                </a:lnTo>
                <a:lnTo>
                  <a:pt x="826" y="338"/>
                </a:lnTo>
                <a:lnTo>
                  <a:pt x="807" y="263"/>
                </a:lnTo>
                <a:lnTo>
                  <a:pt x="769" y="188"/>
                </a:lnTo>
                <a:lnTo>
                  <a:pt x="713" y="113"/>
                </a:lnTo>
                <a:lnTo>
                  <a:pt x="657" y="76"/>
                </a:lnTo>
                <a:lnTo>
                  <a:pt x="582" y="38"/>
                </a:lnTo>
                <a:lnTo>
                  <a:pt x="5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1"/>
          <p:cNvSpPr/>
          <p:nvPr/>
        </p:nvSpPr>
        <p:spPr>
          <a:xfrm>
            <a:off x="2915246" y="3719440"/>
            <a:ext cx="7258" cy="7258"/>
          </a:xfrm>
          <a:custGeom>
            <a:avLst/>
            <a:gdLst/>
            <a:ahLst/>
            <a:cxnLst/>
            <a:rect l="l" t="t" r="r" b="b"/>
            <a:pathLst>
              <a:path w="114" h="114" extrusionOk="0">
                <a:moveTo>
                  <a:pt x="57" y="1"/>
                </a:moveTo>
                <a:lnTo>
                  <a:pt x="20" y="19"/>
                </a:lnTo>
                <a:lnTo>
                  <a:pt x="1" y="57"/>
                </a:lnTo>
                <a:lnTo>
                  <a:pt x="20" y="94"/>
                </a:lnTo>
                <a:lnTo>
                  <a:pt x="57" y="113"/>
                </a:lnTo>
                <a:lnTo>
                  <a:pt x="95" y="94"/>
                </a:lnTo>
                <a:lnTo>
                  <a:pt x="113" y="57"/>
                </a:lnTo>
                <a:lnTo>
                  <a:pt x="95" y="19"/>
                </a:lnTo>
                <a:lnTo>
                  <a:pt x="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3" name="Google Shape;113;p1"/>
          <p:cNvSpPr/>
          <p:nvPr/>
        </p:nvSpPr>
        <p:spPr>
          <a:xfrm>
            <a:off x="3257777" y="3699130"/>
            <a:ext cx="16745" cy="16808"/>
          </a:xfrm>
          <a:custGeom>
            <a:avLst/>
            <a:gdLst/>
            <a:ahLst/>
            <a:cxnLst/>
            <a:rect l="l" t="t" r="r" b="b"/>
            <a:pathLst>
              <a:path w="263" h="264" extrusionOk="0">
                <a:moveTo>
                  <a:pt x="131" y="1"/>
                </a:moveTo>
                <a:lnTo>
                  <a:pt x="75" y="20"/>
                </a:lnTo>
                <a:lnTo>
                  <a:pt x="38" y="38"/>
                </a:lnTo>
                <a:lnTo>
                  <a:pt x="19" y="76"/>
                </a:lnTo>
                <a:lnTo>
                  <a:pt x="0" y="132"/>
                </a:lnTo>
                <a:lnTo>
                  <a:pt x="19" y="170"/>
                </a:lnTo>
                <a:lnTo>
                  <a:pt x="38" y="226"/>
                </a:lnTo>
                <a:lnTo>
                  <a:pt x="75" y="245"/>
                </a:lnTo>
                <a:lnTo>
                  <a:pt x="131" y="263"/>
                </a:lnTo>
                <a:lnTo>
                  <a:pt x="188" y="245"/>
                </a:lnTo>
                <a:lnTo>
                  <a:pt x="225" y="226"/>
                </a:lnTo>
                <a:lnTo>
                  <a:pt x="244" y="170"/>
                </a:lnTo>
                <a:lnTo>
                  <a:pt x="263" y="132"/>
                </a:lnTo>
                <a:lnTo>
                  <a:pt x="244" y="76"/>
                </a:lnTo>
                <a:lnTo>
                  <a:pt x="225" y="38"/>
                </a:lnTo>
                <a:lnTo>
                  <a:pt x="188" y="20"/>
                </a:lnTo>
                <a:lnTo>
                  <a:pt x="1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"/>
          <p:cNvSpPr/>
          <p:nvPr/>
        </p:nvSpPr>
        <p:spPr>
          <a:xfrm>
            <a:off x="3312658" y="3917509"/>
            <a:ext cx="35845" cy="35908"/>
          </a:xfrm>
          <a:custGeom>
            <a:avLst/>
            <a:gdLst/>
            <a:ahLst/>
            <a:cxnLst/>
            <a:rect l="l" t="t" r="r" b="b"/>
            <a:pathLst>
              <a:path w="563" h="564" extrusionOk="0">
                <a:moveTo>
                  <a:pt x="225" y="1"/>
                </a:moveTo>
                <a:lnTo>
                  <a:pt x="169" y="20"/>
                </a:lnTo>
                <a:lnTo>
                  <a:pt x="94" y="76"/>
                </a:lnTo>
                <a:lnTo>
                  <a:pt x="19" y="170"/>
                </a:lnTo>
                <a:lnTo>
                  <a:pt x="0" y="226"/>
                </a:lnTo>
                <a:lnTo>
                  <a:pt x="0" y="282"/>
                </a:lnTo>
                <a:lnTo>
                  <a:pt x="0" y="338"/>
                </a:lnTo>
                <a:lnTo>
                  <a:pt x="19" y="395"/>
                </a:lnTo>
                <a:lnTo>
                  <a:pt x="94" y="488"/>
                </a:lnTo>
                <a:lnTo>
                  <a:pt x="169" y="545"/>
                </a:lnTo>
                <a:lnTo>
                  <a:pt x="225" y="563"/>
                </a:lnTo>
                <a:lnTo>
                  <a:pt x="338" y="563"/>
                </a:lnTo>
                <a:lnTo>
                  <a:pt x="394" y="545"/>
                </a:lnTo>
                <a:lnTo>
                  <a:pt x="488" y="488"/>
                </a:lnTo>
                <a:lnTo>
                  <a:pt x="544" y="395"/>
                </a:lnTo>
                <a:lnTo>
                  <a:pt x="563" y="338"/>
                </a:lnTo>
                <a:lnTo>
                  <a:pt x="563" y="282"/>
                </a:lnTo>
                <a:lnTo>
                  <a:pt x="563" y="226"/>
                </a:lnTo>
                <a:lnTo>
                  <a:pt x="544" y="170"/>
                </a:lnTo>
                <a:lnTo>
                  <a:pt x="488" y="76"/>
                </a:lnTo>
                <a:lnTo>
                  <a:pt x="394" y="20"/>
                </a:lnTo>
                <a:lnTo>
                  <a:pt x="3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"/>
          <p:cNvSpPr/>
          <p:nvPr/>
        </p:nvSpPr>
        <p:spPr>
          <a:xfrm>
            <a:off x="3189717" y="4232600"/>
            <a:ext cx="26358" cy="27504"/>
          </a:xfrm>
          <a:custGeom>
            <a:avLst/>
            <a:gdLst/>
            <a:ahLst/>
            <a:cxnLst/>
            <a:rect l="l" t="t" r="r" b="b"/>
            <a:pathLst>
              <a:path w="414" h="432" extrusionOk="0">
                <a:moveTo>
                  <a:pt x="207" y="0"/>
                </a:moveTo>
                <a:lnTo>
                  <a:pt x="132" y="19"/>
                </a:lnTo>
                <a:lnTo>
                  <a:pt x="57" y="56"/>
                </a:lnTo>
                <a:lnTo>
                  <a:pt x="20" y="131"/>
                </a:lnTo>
                <a:lnTo>
                  <a:pt x="1" y="206"/>
                </a:lnTo>
                <a:lnTo>
                  <a:pt x="20" y="300"/>
                </a:lnTo>
                <a:lnTo>
                  <a:pt x="57" y="356"/>
                </a:lnTo>
                <a:lnTo>
                  <a:pt x="132" y="413"/>
                </a:lnTo>
                <a:lnTo>
                  <a:pt x="207" y="431"/>
                </a:lnTo>
                <a:lnTo>
                  <a:pt x="301" y="413"/>
                </a:lnTo>
                <a:lnTo>
                  <a:pt x="357" y="356"/>
                </a:lnTo>
                <a:lnTo>
                  <a:pt x="413" y="300"/>
                </a:lnTo>
                <a:lnTo>
                  <a:pt x="413" y="206"/>
                </a:lnTo>
                <a:lnTo>
                  <a:pt x="413" y="131"/>
                </a:lnTo>
                <a:lnTo>
                  <a:pt x="357" y="56"/>
                </a:lnTo>
                <a:lnTo>
                  <a:pt x="301" y="19"/>
                </a:lnTo>
                <a:lnTo>
                  <a:pt x="20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1"/>
          <p:cNvSpPr/>
          <p:nvPr/>
        </p:nvSpPr>
        <p:spPr>
          <a:xfrm>
            <a:off x="3189717" y="4232600"/>
            <a:ext cx="26358" cy="27504"/>
          </a:xfrm>
          <a:custGeom>
            <a:avLst/>
            <a:gdLst/>
            <a:ahLst/>
            <a:cxnLst/>
            <a:rect l="l" t="t" r="r" b="b"/>
            <a:pathLst>
              <a:path w="414" h="432" fill="none" extrusionOk="0">
                <a:moveTo>
                  <a:pt x="1" y="206"/>
                </a:moveTo>
                <a:lnTo>
                  <a:pt x="1" y="206"/>
                </a:lnTo>
                <a:lnTo>
                  <a:pt x="20" y="300"/>
                </a:lnTo>
                <a:lnTo>
                  <a:pt x="57" y="356"/>
                </a:lnTo>
                <a:lnTo>
                  <a:pt x="132" y="413"/>
                </a:lnTo>
                <a:lnTo>
                  <a:pt x="207" y="431"/>
                </a:lnTo>
                <a:lnTo>
                  <a:pt x="207" y="431"/>
                </a:lnTo>
                <a:lnTo>
                  <a:pt x="301" y="413"/>
                </a:lnTo>
                <a:lnTo>
                  <a:pt x="357" y="356"/>
                </a:lnTo>
                <a:lnTo>
                  <a:pt x="413" y="300"/>
                </a:lnTo>
                <a:lnTo>
                  <a:pt x="413" y="206"/>
                </a:lnTo>
                <a:lnTo>
                  <a:pt x="413" y="206"/>
                </a:lnTo>
                <a:lnTo>
                  <a:pt x="413" y="131"/>
                </a:lnTo>
                <a:lnTo>
                  <a:pt x="357" y="56"/>
                </a:lnTo>
                <a:lnTo>
                  <a:pt x="301" y="19"/>
                </a:lnTo>
                <a:lnTo>
                  <a:pt x="207" y="0"/>
                </a:lnTo>
                <a:lnTo>
                  <a:pt x="207" y="0"/>
                </a:lnTo>
                <a:lnTo>
                  <a:pt x="132" y="19"/>
                </a:lnTo>
                <a:lnTo>
                  <a:pt x="57" y="56"/>
                </a:lnTo>
                <a:lnTo>
                  <a:pt x="20" y="131"/>
                </a:lnTo>
                <a:lnTo>
                  <a:pt x="1" y="206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7" name="Google Shape;117;p1"/>
          <p:cNvSpPr/>
          <p:nvPr/>
        </p:nvSpPr>
        <p:spPr>
          <a:xfrm>
            <a:off x="2009512" y="4670505"/>
            <a:ext cx="53799" cy="52589"/>
          </a:xfrm>
          <a:custGeom>
            <a:avLst/>
            <a:gdLst/>
            <a:ahLst/>
            <a:cxnLst/>
            <a:rect l="l" t="t" r="r" b="b"/>
            <a:pathLst>
              <a:path w="845" h="826" extrusionOk="0">
                <a:moveTo>
                  <a:pt x="338" y="1"/>
                </a:moveTo>
                <a:lnTo>
                  <a:pt x="263" y="38"/>
                </a:lnTo>
                <a:lnTo>
                  <a:pt x="188" y="76"/>
                </a:lnTo>
                <a:lnTo>
                  <a:pt x="132" y="113"/>
                </a:lnTo>
                <a:lnTo>
                  <a:pt x="76" y="188"/>
                </a:lnTo>
                <a:lnTo>
                  <a:pt x="38" y="245"/>
                </a:lnTo>
                <a:lnTo>
                  <a:pt x="19" y="338"/>
                </a:lnTo>
                <a:lnTo>
                  <a:pt x="1" y="413"/>
                </a:lnTo>
                <a:lnTo>
                  <a:pt x="19" y="507"/>
                </a:lnTo>
                <a:lnTo>
                  <a:pt x="38" y="582"/>
                </a:lnTo>
                <a:lnTo>
                  <a:pt x="76" y="657"/>
                </a:lnTo>
                <a:lnTo>
                  <a:pt x="132" y="713"/>
                </a:lnTo>
                <a:lnTo>
                  <a:pt x="188" y="769"/>
                </a:lnTo>
                <a:lnTo>
                  <a:pt x="263" y="807"/>
                </a:lnTo>
                <a:lnTo>
                  <a:pt x="338" y="826"/>
                </a:lnTo>
                <a:lnTo>
                  <a:pt x="507" y="826"/>
                </a:lnTo>
                <a:lnTo>
                  <a:pt x="582" y="807"/>
                </a:lnTo>
                <a:lnTo>
                  <a:pt x="657" y="769"/>
                </a:lnTo>
                <a:lnTo>
                  <a:pt x="713" y="713"/>
                </a:lnTo>
                <a:lnTo>
                  <a:pt x="769" y="657"/>
                </a:lnTo>
                <a:lnTo>
                  <a:pt x="807" y="582"/>
                </a:lnTo>
                <a:lnTo>
                  <a:pt x="844" y="507"/>
                </a:lnTo>
                <a:lnTo>
                  <a:pt x="844" y="413"/>
                </a:lnTo>
                <a:lnTo>
                  <a:pt x="844" y="338"/>
                </a:lnTo>
                <a:lnTo>
                  <a:pt x="807" y="245"/>
                </a:lnTo>
                <a:lnTo>
                  <a:pt x="769" y="188"/>
                </a:lnTo>
                <a:lnTo>
                  <a:pt x="713" y="113"/>
                </a:lnTo>
                <a:lnTo>
                  <a:pt x="657" y="76"/>
                </a:lnTo>
                <a:lnTo>
                  <a:pt x="582" y="38"/>
                </a:lnTo>
                <a:lnTo>
                  <a:pt x="5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8" name="Google Shape;118;p1"/>
          <p:cNvSpPr/>
          <p:nvPr/>
        </p:nvSpPr>
        <p:spPr>
          <a:xfrm>
            <a:off x="1485656" y="4232600"/>
            <a:ext cx="39410" cy="40620"/>
          </a:xfrm>
          <a:custGeom>
            <a:avLst/>
            <a:gdLst/>
            <a:ahLst/>
            <a:cxnLst/>
            <a:rect l="l" t="t" r="r" b="b"/>
            <a:pathLst>
              <a:path w="619" h="638" extrusionOk="0">
                <a:moveTo>
                  <a:pt x="319" y="0"/>
                </a:moveTo>
                <a:lnTo>
                  <a:pt x="244" y="19"/>
                </a:lnTo>
                <a:lnTo>
                  <a:pt x="188" y="38"/>
                </a:lnTo>
                <a:lnTo>
                  <a:pt x="132" y="56"/>
                </a:lnTo>
                <a:lnTo>
                  <a:pt x="94" y="94"/>
                </a:lnTo>
                <a:lnTo>
                  <a:pt x="57" y="150"/>
                </a:lnTo>
                <a:lnTo>
                  <a:pt x="19" y="188"/>
                </a:lnTo>
                <a:lnTo>
                  <a:pt x="0" y="263"/>
                </a:lnTo>
                <a:lnTo>
                  <a:pt x="0" y="319"/>
                </a:lnTo>
                <a:lnTo>
                  <a:pt x="0" y="375"/>
                </a:lnTo>
                <a:lnTo>
                  <a:pt x="19" y="431"/>
                </a:lnTo>
                <a:lnTo>
                  <a:pt x="57" y="488"/>
                </a:lnTo>
                <a:lnTo>
                  <a:pt x="94" y="544"/>
                </a:lnTo>
                <a:lnTo>
                  <a:pt x="132" y="581"/>
                </a:lnTo>
                <a:lnTo>
                  <a:pt x="188" y="600"/>
                </a:lnTo>
                <a:lnTo>
                  <a:pt x="244" y="619"/>
                </a:lnTo>
                <a:lnTo>
                  <a:pt x="319" y="637"/>
                </a:lnTo>
                <a:lnTo>
                  <a:pt x="375" y="619"/>
                </a:lnTo>
                <a:lnTo>
                  <a:pt x="431" y="600"/>
                </a:lnTo>
                <a:lnTo>
                  <a:pt x="488" y="581"/>
                </a:lnTo>
                <a:lnTo>
                  <a:pt x="544" y="544"/>
                </a:lnTo>
                <a:lnTo>
                  <a:pt x="581" y="488"/>
                </a:lnTo>
                <a:lnTo>
                  <a:pt x="600" y="431"/>
                </a:lnTo>
                <a:lnTo>
                  <a:pt x="619" y="375"/>
                </a:lnTo>
                <a:lnTo>
                  <a:pt x="619" y="319"/>
                </a:lnTo>
                <a:lnTo>
                  <a:pt x="619" y="263"/>
                </a:lnTo>
                <a:lnTo>
                  <a:pt x="600" y="188"/>
                </a:lnTo>
                <a:lnTo>
                  <a:pt x="581" y="150"/>
                </a:lnTo>
                <a:lnTo>
                  <a:pt x="544" y="94"/>
                </a:lnTo>
                <a:lnTo>
                  <a:pt x="488" y="56"/>
                </a:lnTo>
                <a:lnTo>
                  <a:pt x="431" y="38"/>
                </a:lnTo>
                <a:lnTo>
                  <a:pt x="375" y="19"/>
                </a:lnTo>
                <a:lnTo>
                  <a:pt x="31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9" name="Google Shape;119;p1"/>
          <p:cNvSpPr/>
          <p:nvPr/>
        </p:nvSpPr>
        <p:spPr>
          <a:xfrm>
            <a:off x="1757707" y="4418763"/>
            <a:ext cx="21583" cy="22729"/>
          </a:xfrm>
          <a:custGeom>
            <a:avLst/>
            <a:gdLst/>
            <a:ahLst/>
            <a:cxnLst/>
            <a:rect l="l" t="t" r="r" b="b"/>
            <a:pathLst>
              <a:path w="339" h="357" extrusionOk="0">
                <a:moveTo>
                  <a:pt x="170" y="0"/>
                </a:moveTo>
                <a:lnTo>
                  <a:pt x="95" y="19"/>
                </a:lnTo>
                <a:lnTo>
                  <a:pt x="38" y="56"/>
                </a:lnTo>
                <a:lnTo>
                  <a:pt x="1" y="113"/>
                </a:lnTo>
                <a:lnTo>
                  <a:pt x="1" y="188"/>
                </a:lnTo>
                <a:lnTo>
                  <a:pt x="1" y="244"/>
                </a:lnTo>
                <a:lnTo>
                  <a:pt x="38" y="300"/>
                </a:lnTo>
                <a:lnTo>
                  <a:pt x="95" y="338"/>
                </a:lnTo>
                <a:lnTo>
                  <a:pt x="170" y="356"/>
                </a:lnTo>
                <a:lnTo>
                  <a:pt x="245" y="338"/>
                </a:lnTo>
                <a:lnTo>
                  <a:pt x="301" y="300"/>
                </a:lnTo>
                <a:lnTo>
                  <a:pt x="338" y="244"/>
                </a:lnTo>
                <a:lnTo>
                  <a:pt x="338" y="188"/>
                </a:lnTo>
                <a:lnTo>
                  <a:pt x="338" y="113"/>
                </a:lnTo>
                <a:lnTo>
                  <a:pt x="301" y="56"/>
                </a:lnTo>
                <a:lnTo>
                  <a:pt x="245" y="19"/>
                </a:lnTo>
                <a:lnTo>
                  <a:pt x="17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0" name="Google Shape;120;p1"/>
          <p:cNvSpPr/>
          <p:nvPr/>
        </p:nvSpPr>
        <p:spPr>
          <a:xfrm>
            <a:off x="1398559" y="4807772"/>
            <a:ext cx="32279" cy="32279"/>
          </a:xfrm>
          <a:custGeom>
            <a:avLst/>
            <a:gdLst/>
            <a:ahLst/>
            <a:cxnLst/>
            <a:rect l="l" t="t" r="r" b="b"/>
            <a:pathLst>
              <a:path w="507" h="507" extrusionOk="0">
                <a:moveTo>
                  <a:pt x="244" y="0"/>
                </a:moveTo>
                <a:lnTo>
                  <a:pt x="150" y="19"/>
                </a:lnTo>
                <a:lnTo>
                  <a:pt x="75" y="75"/>
                </a:lnTo>
                <a:lnTo>
                  <a:pt x="19" y="150"/>
                </a:lnTo>
                <a:lnTo>
                  <a:pt x="0" y="263"/>
                </a:lnTo>
                <a:lnTo>
                  <a:pt x="19" y="357"/>
                </a:lnTo>
                <a:lnTo>
                  <a:pt x="75" y="432"/>
                </a:lnTo>
                <a:lnTo>
                  <a:pt x="150" y="488"/>
                </a:lnTo>
                <a:lnTo>
                  <a:pt x="244" y="507"/>
                </a:lnTo>
                <a:lnTo>
                  <a:pt x="356" y="488"/>
                </a:lnTo>
                <a:lnTo>
                  <a:pt x="431" y="432"/>
                </a:lnTo>
                <a:lnTo>
                  <a:pt x="487" y="357"/>
                </a:lnTo>
                <a:lnTo>
                  <a:pt x="506" y="263"/>
                </a:lnTo>
                <a:lnTo>
                  <a:pt x="487" y="150"/>
                </a:lnTo>
                <a:lnTo>
                  <a:pt x="431" y="75"/>
                </a:lnTo>
                <a:lnTo>
                  <a:pt x="356" y="19"/>
                </a:lnTo>
                <a:lnTo>
                  <a:pt x="24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1"/>
          <p:cNvSpPr/>
          <p:nvPr/>
        </p:nvSpPr>
        <p:spPr>
          <a:xfrm>
            <a:off x="2551323" y="4792237"/>
            <a:ext cx="15535" cy="15599"/>
          </a:xfrm>
          <a:custGeom>
            <a:avLst/>
            <a:gdLst/>
            <a:ahLst/>
            <a:cxnLst/>
            <a:rect l="l" t="t" r="r" b="b"/>
            <a:pathLst>
              <a:path w="244" h="245" extrusionOk="0">
                <a:moveTo>
                  <a:pt x="131" y="1"/>
                </a:moveTo>
                <a:lnTo>
                  <a:pt x="75" y="20"/>
                </a:lnTo>
                <a:lnTo>
                  <a:pt x="38" y="38"/>
                </a:lnTo>
                <a:lnTo>
                  <a:pt x="19" y="76"/>
                </a:lnTo>
                <a:lnTo>
                  <a:pt x="0" y="132"/>
                </a:lnTo>
                <a:lnTo>
                  <a:pt x="19" y="169"/>
                </a:lnTo>
                <a:lnTo>
                  <a:pt x="38" y="207"/>
                </a:lnTo>
                <a:lnTo>
                  <a:pt x="75" y="244"/>
                </a:lnTo>
                <a:lnTo>
                  <a:pt x="169" y="244"/>
                </a:lnTo>
                <a:lnTo>
                  <a:pt x="206" y="207"/>
                </a:lnTo>
                <a:lnTo>
                  <a:pt x="225" y="169"/>
                </a:lnTo>
                <a:lnTo>
                  <a:pt x="244" y="132"/>
                </a:lnTo>
                <a:lnTo>
                  <a:pt x="225" y="76"/>
                </a:lnTo>
                <a:lnTo>
                  <a:pt x="206" y="38"/>
                </a:lnTo>
                <a:lnTo>
                  <a:pt x="169" y="20"/>
                </a:lnTo>
                <a:lnTo>
                  <a:pt x="1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1"/>
          <p:cNvSpPr/>
          <p:nvPr/>
        </p:nvSpPr>
        <p:spPr>
          <a:xfrm>
            <a:off x="3945131" y="4225405"/>
            <a:ext cx="23939" cy="23939"/>
          </a:xfrm>
          <a:custGeom>
            <a:avLst/>
            <a:gdLst/>
            <a:ahLst/>
            <a:cxnLst/>
            <a:rect l="l" t="t" r="r" b="b"/>
            <a:pathLst>
              <a:path w="376" h="376" extrusionOk="0">
                <a:moveTo>
                  <a:pt x="188" y="1"/>
                </a:moveTo>
                <a:lnTo>
                  <a:pt x="113" y="19"/>
                </a:lnTo>
                <a:lnTo>
                  <a:pt x="56" y="57"/>
                </a:lnTo>
                <a:lnTo>
                  <a:pt x="19" y="113"/>
                </a:lnTo>
                <a:lnTo>
                  <a:pt x="0" y="188"/>
                </a:lnTo>
                <a:lnTo>
                  <a:pt x="19" y="263"/>
                </a:lnTo>
                <a:lnTo>
                  <a:pt x="56" y="319"/>
                </a:lnTo>
                <a:lnTo>
                  <a:pt x="113" y="357"/>
                </a:lnTo>
                <a:lnTo>
                  <a:pt x="188" y="376"/>
                </a:lnTo>
                <a:lnTo>
                  <a:pt x="263" y="357"/>
                </a:lnTo>
                <a:lnTo>
                  <a:pt x="319" y="319"/>
                </a:lnTo>
                <a:lnTo>
                  <a:pt x="375" y="263"/>
                </a:lnTo>
                <a:lnTo>
                  <a:pt x="375" y="188"/>
                </a:lnTo>
                <a:lnTo>
                  <a:pt x="375" y="113"/>
                </a:lnTo>
                <a:lnTo>
                  <a:pt x="319" y="57"/>
                </a:lnTo>
                <a:lnTo>
                  <a:pt x="263" y="19"/>
                </a:lnTo>
                <a:lnTo>
                  <a:pt x="18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3" name="Google Shape;123;p1"/>
          <p:cNvSpPr/>
          <p:nvPr/>
        </p:nvSpPr>
        <p:spPr>
          <a:xfrm>
            <a:off x="4177836" y="3707534"/>
            <a:ext cx="37054" cy="38200"/>
          </a:xfrm>
          <a:custGeom>
            <a:avLst/>
            <a:gdLst/>
            <a:ahLst/>
            <a:cxnLst/>
            <a:rect l="l" t="t" r="r" b="b"/>
            <a:pathLst>
              <a:path w="582" h="600" extrusionOk="0">
                <a:moveTo>
                  <a:pt x="225" y="0"/>
                </a:moveTo>
                <a:lnTo>
                  <a:pt x="169" y="19"/>
                </a:lnTo>
                <a:lnTo>
                  <a:pt x="75" y="75"/>
                </a:lnTo>
                <a:lnTo>
                  <a:pt x="19" y="169"/>
                </a:lnTo>
                <a:lnTo>
                  <a:pt x="0" y="225"/>
                </a:lnTo>
                <a:lnTo>
                  <a:pt x="0" y="300"/>
                </a:lnTo>
                <a:lnTo>
                  <a:pt x="0" y="356"/>
                </a:lnTo>
                <a:lnTo>
                  <a:pt x="19" y="412"/>
                </a:lnTo>
                <a:lnTo>
                  <a:pt x="75" y="506"/>
                </a:lnTo>
                <a:lnTo>
                  <a:pt x="169" y="562"/>
                </a:lnTo>
                <a:lnTo>
                  <a:pt x="225" y="581"/>
                </a:lnTo>
                <a:lnTo>
                  <a:pt x="281" y="600"/>
                </a:lnTo>
                <a:lnTo>
                  <a:pt x="356" y="581"/>
                </a:lnTo>
                <a:lnTo>
                  <a:pt x="413" y="562"/>
                </a:lnTo>
                <a:lnTo>
                  <a:pt x="506" y="506"/>
                </a:lnTo>
                <a:lnTo>
                  <a:pt x="562" y="412"/>
                </a:lnTo>
                <a:lnTo>
                  <a:pt x="581" y="356"/>
                </a:lnTo>
                <a:lnTo>
                  <a:pt x="581" y="300"/>
                </a:lnTo>
                <a:lnTo>
                  <a:pt x="581" y="225"/>
                </a:lnTo>
                <a:lnTo>
                  <a:pt x="562" y="169"/>
                </a:lnTo>
                <a:lnTo>
                  <a:pt x="506" y="75"/>
                </a:lnTo>
                <a:lnTo>
                  <a:pt x="413" y="19"/>
                </a:lnTo>
                <a:lnTo>
                  <a:pt x="3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4" name="Google Shape;124;p1"/>
          <p:cNvSpPr/>
          <p:nvPr/>
        </p:nvSpPr>
        <p:spPr>
          <a:xfrm>
            <a:off x="4439128" y="384238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5" name="Google Shape;125;p1"/>
          <p:cNvSpPr/>
          <p:nvPr/>
        </p:nvSpPr>
        <p:spPr>
          <a:xfrm>
            <a:off x="4439128" y="384238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6" name="Google Shape;126;p1"/>
          <p:cNvSpPr/>
          <p:nvPr/>
        </p:nvSpPr>
        <p:spPr>
          <a:xfrm>
            <a:off x="4468988" y="4459320"/>
            <a:ext cx="15599" cy="14389"/>
          </a:xfrm>
          <a:custGeom>
            <a:avLst/>
            <a:gdLst/>
            <a:ahLst/>
            <a:cxnLst/>
            <a:rect l="l" t="t" r="r" b="b"/>
            <a:pathLst>
              <a:path w="245" h="226" extrusionOk="0">
                <a:moveTo>
                  <a:pt x="76" y="0"/>
                </a:moveTo>
                <a:lnTo>
                  <a:pt x="38" y="19"/>
                </a:lnTo>
                <a:lnTo>
                  <a:pt x="19" y="57"/>
                </a:lnTo>
                <a:lnTo>
                  <a:pt x="1" y="113"/>
                </a:lnTo>
                <a:lnTo>
                  <a:pt x="19" y="150"/>
                </a:lnTo>
                <a:lnTo>
                  <a:pt x="38" y="188"/>
                </a:lnTo>
                <a:lnTo>
                  <a:pt x="76" y="207"/>
                </a:lnTo>
                <a:lnTo>
                  <a:pt x="132" y="225"/>
                </a:lnTo>
                <a:lnTo>
                  <a:pt x="169" y="207"/>
                </a:lnTo>
                <a:lnTo>
                  <a:pt x="207" y="188"/>
                </a:lnTo>
                <a:lnTo>
                  <a:pt x="225" y="150"/>
                </a:lnTo>
                <a:lnTo>
                  <a:pt x="244" y="113"/>
                </a:lnTo>
                <a:lnTo>
                  <a:pt x="225" y="57"/>
                </a:lnTo>
                <a:lnTo>
                  <a:pt x="207" y="19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7" name="Google Shape;127;p1"/>
          <p:cNvSpPr/>
          <p:nvPr/>
        </p:nvSpPr>
        <p:spPr>
          <a:xfrm>
            <a:off x="4698127" y="4604927"/>
            <a:ext cx="32279" cy="32279"/>
          </a:xfrm>
          <a:custGeom>
            <a:avLst/>
            <a:gdLst/>
            <a:ahLst/>
            <a:cxnLst/>
            <a:rect l="l" t="t" r="r" b="b"/>
            <a:pathLst>
              <a:path w="507" h="507" extrusionOk="0">
                <a:moveTo>
                  <a:pt x="263" y="0"/>
                </a:moveTo>
                <a:lnTo>
                  <a:pt x="150" y="19"/>
                </a:lnTo>
                <a:lnTo>
                  <a:pt x="75" y="75"/>
                </a:lnTo>
                <a:lnTo>
                  <a:pt x="19" y="150"/>
                </a:lnTo>
                <a:lnTo>
                  <a:pt x="0" y="263"/>
                </a:lnTo>
                <a:lnTo>
                  <a:pt x="19" y="356"/>
                </a:lnTo>
                <a:lnTo>
                  <a:pt x="75" y="431"/>
                </a:lnTo>
                <a:lnTo>
                  <a:pt x="150" y="487"/>
                </a:lnTo>
                <a:lnTo>
                  <a:pt x="263" y="506"/>
                </a:lnTo>
                <a:lnTo>
                  <a:pt x="356" y="487"/>
                </a:lnTo>
                <a:lnTo>
                  <a:pt x="431" y="431"/>
                </a:lnTo>
                <a:lnTo>
                  <a:pt x="488" y="356"/>
                </a:lnTo>
                <a:lnTo>
                  <a:pt x="506" y="263"/>
                </a:lnTo>
                <a:lnTo>
                  <a:pt x="488" y="150"/>
                </a:lnTo>
                <a:lnTo>
                  <a:pt x="431" y="75"/>
                </a:lnTo>
                <a:lnTo>
                  <a:pt x="356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1"/>
          <p:cNvSpPr/>
          <p:nvPr/>
        </p:nvSpPr>
        <p:spPr>
          <a:xfrm>
            <a:off x="3781633" y="4897288"/>
            <a:ext cx="62139" cy="62076"/>
          </a:xfrm>
          <a:custGeom>
            <a:avLst/>
            <a:gdLst/>
            <a:ahLst/>
            <a:cxnLst/>
            <a:rect l="l" t="t" r="r" b="b"/>
            <a:pathLst>
              <a:path w="976" h="975" extrusionOk="0">
                <a:moveTo>
                  <a:pt x="394" y="0"/>
                </a:moveTo>
                <a:lnTo>
                  <a:pt x="300" y="38"/>
                </a:lnTo>
                <a:lnTo>
                  <a:pt x="225" y="75"/>
                </a:lnTo>
                <a:lnTo>
                  <a:pt x="150" y="150"/>
                </a:lnTo>
                <a:lnTo>
                  <a:pt x="94" y="206"/>
                </a:lnTo>
                <a:lnTo>
                  <a:pt x="38" y="300"/>
                </a:lnTo>
                <a:lnTo>
                  <a:pt x="19" y="394"/>
                </a:lnTo>
                <a:lnTo>
                  <a:pt x="0" y="488"/>
                </a:lnTo>
                <a:lnTo>
                  <a:pt x="19" y="581"/>
                </a:lnTo>
                <a:lnTo>
                  <a:pt x="38" y="675"/>
                </a:lnTo>
                <a:lnTo>
                  <a:pt x="94" y="750"/>
                </a:lnTo>
                <a:lnTo>
                  <a:pt x="150" y="825"/>
                </a:lnTo>
                <a:lnTo>
                  <a:pt x="225" y="881"/>
                </a:lnTo>
                <a:lnTo>
                  <a:pt x="300" y="937"/>
                </a:lnTo>
                <a:lnTo>
                  <a:pt x="394" y="956"/>
                </a:lnTo>
                <a:lnTo>
                  <a:pt x="488" y="975"/>
                </a:lnTo>
                <a:lnTo>
                  <a:pt x="600" y="956"/>
                </a:lnTo>
                <a:lnTo>
                  <a:pt x="675" y="937"/>
                </a:lnTo>
                <a:lnTo>
                  <a:pt x="769" y="881"/>
                </a:lnTo>
                <a:lnTo>
                  <a:pt x="844" y="825"/>
                </a:lnTo>
                <a:lnTo>
                  <a:pt x="900" y="750"/>
                </a:lnTo>
                <a:lnTo>
                  <a:pt x="938" y="675"/>
                </a:lnTo>
                <a:lnTo>
                  <a:pt x="975" y="581"/>
                </a:lnTo>
                <a:lnTo>
                  <a:pt x="975" y="488"/>
                </a:lnTo>
                <a:lnTo>
                  <a:pt x="975" y="394"/>
                </a:lnTo>
                <a:lnTo>
                  <a:pt x="938" y="300"/>
                </a:lnTo>
                <a:lnTo>
                  <a:pt x="900" y="206"/>
                </a:lnTo>
                <a:lnTo>
                  <a:pt x="844" y="150"/>
                </a:lnTo>
                <a:lnTo>
                  <a:pt x="769" y="75"/>
                </a:lnTo>
                <a:lnTo>
                  <a:pt x="675" y="38"/>
                </a:lnTo>
                <a:lnTo>
                  <a:pt x="60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9" name="Google Shape;129;p1"/>
          <p:cNvSpPr/>
          <p:nvPr/>
        </p:nvSpPr>
        <p:spPr>
          <a:xfrm>
            <a:off x="5069245" y="3906813"/>
            <a:ext cx="23939" cy="23939"/>
          </a:xfrm>
          <a:custGeom>
            <a:avLst/>
            <a:gdLst/>
            <a:ahLst/>
            <a:cxnLst/>
            <a:rect l="l" t="t" r="r" b="b"/>
            <a:pathLst>
              <a:path w="376" h="376" extrusionOk="0">
                <a:moveTo>
                  <a:pt x="188" y="0"/>
                </a:moveTo>
                <a:lnTo>
                  <a:pt x="113" y="19"/>
                </a:lnTo>
                <a:lnTo>
                  <a:pt x="57" y="56"/>
                </a:lnTo>
                <a:lnTo>
                  <a:pt x="19" y="113"/>
                </a:lnTo>
                <a:lnTo>
                  <a:pt x="0" y="188"/>
                </a:lnTo>
                <a:lnTo>
                  <a:pt x="19" y="263"/>
                </a:lnTo>
                <a:lnTo>
                  <a:pt x="57" y="319"/>
                </a:lnTo>
                <a:lnTo>
                  <a:pt x="113" y="375"/>
                </a:lnTo>
                <a:lnTo>
                  <a:pt x="263" y="375"/>
                </a:lnTo>
                <a:lnTo>
                  <a:pt x="319" y="319"/>
                </a:lnTo>
                <a:lnTo>
                  <a:pt x="375" y="263"/>
                </a:lnTo>
                <a:lnTo>
                  <a:pt x="375" y="188"/>
                </a:lnTo>
                <a:lnTo>
                  <a:pt x="375" y="113"/>
                </a:lnTo>
                <a:lnTo>
                  <a:pt x="319" y="56"/>
                </a:lnTo>
                <a:lnTo>
                  <a:pt x="263" y="19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1"/>
          <p:cNvSpPr/>
          <p:nvPr/>
        </p:nvSpPr>
        <p:spPr>
          <a:xfrm>
            <a:off x="5527460" y="3776740"/>
            <a:ext cx="33489" cy="33489"/>
          </a:xfrm>
          <a:custGeom>
            <a:avLst/>
            <a:gdLst/>
            <a:ahLst/>
            <a:cxnLst/>
            <a:rect l="l" t="t" r="r" b="b"/>
            <a:pathLst>
              <a:path w="526" h="526" extrusionOk="0">
                <a:moveTo>
                  <a:pt x="263" y="0"/>
                </a:moveTo>
                <a:lnTo>
                  <a:pt x="151" y="19"/>
                </a:lnTo>
                <a:lnTo>
                  <a:pt x="76" y="75"/>
                </a:lnTo>
                <a:lnTo>
                  <a:pt x="20" y="169"/>
                </a:lnTo>
                <a:lnTo>
                  <a:pt x="1" y="263"/>
                </a:lnTo>
                <a:lnTo>
                  <a:pt x="20" y="375"/>
                </a:lnTo>
                <a:lnTo>
                  <a:pt x="76" y="450"/>
                </a:lnTo>
                <a:lnTo>
                  <a:pt x="151" y="506"/>
                </a:lnTo>
                <a:lnTo>
                  <a:pt x="263" y="525"/>
                </a:lnTo>
                <a:lnTo>
                  <a:pt x="357" y="506"/>
                </a:lnTo>
                <a:lnTo>
                  <a:pt x="451" y="450"/>
                </a:lnTo>
                <a:lnTo>
                  <a:pt x="507" y="375"/>
                </a:lnTo>
                <a:lnTo>
                  <a:pt x="526" y="263"/>
                </a:lnTo>
                <a:lnTo>
                  <a:pt x="507" y="169"/>
                </a:lnTo>
                <a:lnTo>
                  <a:pt x="451" y="75"/>
                </a:lnTo>
                <a:lnTo>
                  <a:pt x="357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1" name="Google Shape;131;p1"/>
          <p:cNvSpPr/>
          <p:nvPr/>
        </p:nvSpPr>
        <p:spPr>
          <a:xfrm>
            <a:off x="5527460" y="3776740"/>
            <a:ext cx="33489" cy="33489"/>
          </a:xfrm>
          <a:custGeom>
            <a:avLst/>
            <a:gdLst/>
            <a:ahLst/>
            <a:cxnLst/>
            <a:rect l="l" t="t" r="r" b="b"/>
            <a:pathLst>
              <a:path w="526" h="526" fill="none" extrusionOk="0">
                <a:moveTo>
                  <a:pt x="526" y="263"/>
                </a:moveTo>
                <a:lnTo>
                  <a:pt x="526" y="263"/>
                </a:lnTo>
                <a:lnTo>
                  <a:pt x="507" y="375"/>
                </a:lnTo>
                <a:lnTo>
                  <a:pt x="451" y="450"/>
                </a:lnTo>
                <a:lnTo>
                  <a:pt x="357" y="506"/>
                </a:lnTo>
                <a:lnTo>
                  <a:pt x="263" y="525"/>
                </a:lnTo>
                <a:lnTo>
                  <a:pt x="263" y="525"/>
                </a:lnTo>
                <a:lnTo>
                  <a:pt x="151" y="506"/>
                </a:lnTo>
                <a:lnTo>
                  <a:pt x="76" y="450"/>
                </a:lnTo>
                <a:lnTo>
                  <a:pt x="20" y="375"/>
                </a:lnTo>
                <a:lnTo>
                  <a:pt x="1" y="263"/>
                </a:lnTo>
                <a:lnTo>
                  <a:pt x="1" y="263"/>
                </a:lnTo>
                <a:lnTo>
                  <a:pt x="20" y="169"/>
                </a:lnTo>
                <a:lnTo>
                  <a:pt x="76" y="75"/>
                </a:lnTo>
                <a:lnTo>
                  <a:pt x="151" y="19"/>
                </a:lnTo>
                <a:lnTo>
                  <a:pt x="263" y="0"/>
                </a:lnTo>
                <a:lnTo>
                  <a:pt x="263" y="0"/>
                </a:lnTo>
                <a:lnTo>
                  <a:pt x="357" y="19"/>
                </a:lnTo>
                <a:lnTo>
                  <a:pt x="451" y="75"/>
                </a:lnTo>
                <a:lnTo>
                  <a:pt x="507" y="169"/>
                </a:lnTo>
                <a:lnTo>
                  <a:pt x="526" y="263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"/>
          <p:cNvSpPr/>
          <p:nvPr/>
        </p:nvSpPr>
        <p:spPr>
          <a:xfrm>
            <a:off x="4916506" y="4249281"/>
            <a:ext cx="35845" cy="35845"/>
          </a:xfrm>
          <a:custGeom>
            <a:avLst/>
            <a:gdLst/>
            <a:ahLst/>
            <a:cxnLst/>
            <a:rect l="l" t="t" r="r" b="b"/>
            <a:pathLst>
              <a:path w="563" h="563" extrusionOk="0">
                <a:moveTo>
                  <a:pt x="225" y="1"/>
                </a:moveTo>
                <a:lnTo>
                  <a:pt x="169" y="19"/>
                </a:lnTo>
                <a:lnTo>
                  <a:pt x="75" y="76"/>
                </a:lnTo>
                <a:lnTo>
                  <a:pt x="19" y="169"/>
                </a:lnTo>
                <a:lnTo>
                  <a:pt x="0" y="226"/>
                </a:lnTo>
                <a:lnTo>
                  <a:pt x="0" y="282"/>
                </a:lnTo>
                <a:lnTo>
                  <a:pt x="0" y="338"/>
                </a:lnTo>
                <a:lnTo>
                  <a:pt x="19" y="394"/>
                </a:lnTo>
                <a:lnTo>
                  <a:pt x="75" y="488"/>
                </a:lnTo>
                <a:lnTo>
                  <a:pt x="169" y="544"/>
                </a:lnTo>
                <a:lnTo>
                  <a:pt x="225" y="563"/>
                </a:lnTo>
                <a:lnTo>
                  <a:pt x="338" y="563"/>
                </a:lnTo>
                <a:lnTo>
                  <a:pt x="394" y="544"/>
                </a:lnTo>
                <a:lnTo>
                  <a:pt x="488" y="488"/>
                </a:lnTo>
                <a:lnTo>
                  <a:pt x="544" y="394"/>
                </a:lnTo>
                <a:lnTo>
                  <a:pt x="563" y="338"/>
                </a:lnTo>
                <a:lnTo>
                  <a:pt x="563" y="282"/>
                </a:lnTo>
                <a:lnTo>
                  <a:pt x="563" y="226"/>
                </a:lnTo>
                <a:lnTo>
                  <a:pt x="544" y="169"/>
                </a:lnTo>
                <a:lnTo>
                  <a:pt x="488" y="76"/>
                </a:lnTo>
                <a:lnTo>
                  <a:pt x="394" y="19"/>
                </a:lnTo>
                <a:lnTo>
                  <a:pt x="3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"/>
          <p:cNvSpPr/>
          <p:nvPr/>
        </p:nvSpPr>
        <p:spPr>
          <a:xfrm>
            <a:off x="5612201" y="4374578"/>
            <a:ext cx="26295" cy="26295"/>
          </a:xfrm>
          <a:custGeom>
            <a:avLst/>
            <a:gdLst/>
            <a:ahLst/>
            <a:cxnLst/>
            <a:rect l="l" t="t" r="r" b="b"/>
            <a:pathLst>
              <a:path w="413" h="413" extrusionOk="0">
                <a:moveTo>
                  <a:pt x="207" y="1"/>
                </a:moveTo>
                <a:lnTo>
                  <a:pt x="132" y="19"/>
                </a:lnTo>
                <a:lnTo>
                  <a:pt x="76" y="57"/>
                </a:lnTo>
                <a:lnTo>
                  <a:pt x="19" y="132"/>
                </a:lnTo>
                <a:lnTo>
                  <a:pt x="1" y="207"/>
                </a:lnTo>
                <a:lnTo>
                  <a:pt x="19" y="282"/>
                </a:lnTo>
                <a:lnTo>
                  <a:pt x="76" y="338"/>
                </a:lnTo>
                <a:lnTo>
                  <a:pt x="132" y="394"/>
                </a:lnTo>
                <a:lnTo>
                  <a:pt x="207" y="413"/>
                </a:lnTo>
                <a:lnTo>
                  <a:pt x="282" y="394"/>
                </a:lnTo>
                <a:lnTo>
                  <a:pt x="357" y="338"/>
                </a:lnTo>
                <a:lnTo>
                  <a:pt x="394" y="282"/>
                </a:lnTo>
                <a:lnTo>
                  <a:pt x="413" y="207"/>
                </a:lnTo>
                <a:lnTo>
                  <a:pt x="394" y="132"/>
                </a:lnTo>
                <a:lnTo>
                  <a:pt x="357" y="57"/>
                </a:lnTo>
                <a:lnTo>
                  <a:pt x="282" y="19"/>
                </a:lnTo>
                <a:lnTo>
                  <a:pt x="20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"/>
          <p:cNvSpPr/>
          <p:nvPr/>
        </p:nvSpPr>
        <p:spPr>
          <a:xfrm>
            <a:off x="5973769" y="4776766"/>
            <a:ext cx="14389" cy="14389"/>
          </a:xfrm>
          <a:custGeom>
            <a:avLst/>
            <a:gdLst/>
            <a:ahLst/>
            <a:cxnLst/>
            <a:rect l="l" t="t" r="r" b="b"/>
            <a:pathLst>
              <a:path w="226" h="226" extrusionOk="0">
                <a:moveTo>
                  <a:pt x="113" y="0"/>
                </a:moveTo>
                <a:lnTo>
                  <a:pt x="76" y="19"/>
                </a:lnTo>
                <a:lnTo>
                  <a:pt x="38" y="38"/>
                </a:lnTo>
                <a:lnTo>
                  <a:pt x="1" y="75"/>
                </a:lnTo>
                <a:lnTo>
                  <a:pt x="1" y="113"/>
                </a:lnTo>
                <a:lnTo>
                  <a:pt x="1" y="169"/>
                </a:lnTo>
                <a:lnTo>
                  <a:pt x="38" y="206"/>
                </a:lnTo>
                <a:lnTo>
                  <a:pt x="76" y="225"/>
                </a:lnTo>
                <a:lnTo>
                  <a:pt x="151" y="225"/>
                </a:lnTo>
                <a:lnTo>
                  <a:pt x="188" y="206"/>
                </a:lnTo>
                <a:lnTo>
                  <a:pt x="226" y="169"/>
                </a:lnTo>
                <a:lnTo>
                  <a:pt x="226" y="113"/>
                </a:lnTo>
                <a:lnTo>
                  <a:pt x="226" y="75"/>
                </a:lnTo>
                <a:lnTo>
                  <a:pt x="188" y="38"/>
                </a:lnTo>
                <a:lnTo>
                  <a:pt x="151" y="19"/>
                </a:lnTo>
                <a:lnTo>
                  <a:pt x="11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5" name="Google Shape;135;p1"/>
          <p:cNvSpPr/>
          <p:nvPr/>
        </p:nvSpPr>
        <p:spPr>
          <a:xfrm>
            <a:off x="5486904" y="4984386"/>
            <a:ext cx="23939" cy="25149"/>
          </a:xfrm>
          <a:custGeom>
            <a:avLst/>
            <a:gdLst/>
            <a:ahLst/>
            <a:cxnLst/>
            <a:rect l="l" t="t" r="r" b="b"/>
            <a:pathLst>
              <a:path w="376" h="395" extrusionOk="0">
                <a:moveTo>
                  <a:pt x="188" y="0"/>
                </a:moveTo>
                <a:lnTo>
                  <a:pt x="113" y="19"/>
                </a:lnTo>
                <a:lnTo>
                  <a:pt x="57" y="57"/>
                </a:lnTo>
                <a:lnTo>
                  <a:pt x="19" y="132"/>
                </a:lnTo>
                <a:lnTo>
                  <a:pt x="1" y="188"/>
                </a:lnTo>
                <a:lnTo>
                  <a:pt x="19" y="263"/>
                </a:lnTo>
                <a:lnTo>
                  <a:pt x="57" y="338"/>
                </a:lnTo>
                <a:lnTo>
                  <a:pt x="113" y="375"/>
                </a:lnTo>
                <a:lnTo>
                  <a:pt x="188" y="394"/>
                </a:lnTo>
                <a:lnTo>
                  <a:pt x="263" y="375"/>
                </a:lnTo>
                <a:lnTo>
                  <a:pt x="319" y="338"/>
                </a:lnTo>
                <a:lnTo>
                  <a:pt x="375" y="263"/>
                </a:lnTo>
                <a:lnTo>
                  <a:pt x="375" y="188"/>
                </a:lnTo>
                <a:lnTo>
                  <a:pt x="375" y="132"/>
                </a:lnTo>
                <a:lnTo>
                  <a:pt x="319" y="57"/>
                </a:lnTo>
                <a:lnTo>
                  <a:pt x="263" y="19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6" name="Google Shape;136;p1"/>
          <p:cNvSpPr/>
          <p:nvPr/>
        </p:nvSpPr>
        <p:spPr>
          <a:xfrm>
            <a:off x="5106236" y="2853052"/>
            <a:ext cx="43039" cy="43039"/>
          </a:xfrm>
          <a:custGeom>
            <a:avLst/>
            <a:gdLst/>
            <a:ahLst/>
            <a:cxnLst/>
            <a:rect l="l" t="t" r="r" b="b"/>
            <a:pathLst>
              <a:path w="676" h="676" extrusionOk="0">
                <a:moveTo>
                  <a:pt x="282" y="1"/>
                </a:moveTo>
                <a:lnTo>
                  <a:pt x="207" y="20"/>
                </a:lnTo>
                <a:lnTo>
                  <a:pt x="150" y="57"/>
                </a:lnTo>
                <a:lnTo>
                  <a:pt x="94" y="95"/>
                </a:lnTo>
                <a:lnTo>
                  <a:pt x="57" y="151"/>
                </a:lnTo>
                <a:lnTo>
                  <a:pt x="38" y="207"/>
                </a:lnTo>
                <a:lnTo>
                  <a:pt x="19" y="263"/>
                </a:lnTo>
                <a:lnTo>
                  <a:pt x="0" y="338"/>
                </a:lnTo>
                <a:lnTo>
                  <a:pt x="19" y="395"/>
                </a:lnTo>
                <a:lnTo>
                  <a:pt x="38" y="470"/>
                </a:lnTo>
                <a:lnTo>
                  <a:pt x="57" y="526"/>
                </a:lnTo>
                <a:lnTo>
                  <a:pt x="94" y="563"/>
                </a:lnTo>
                <a:lnTo>
                  <a:pt x="150" y="619"/>
                </a:lnTo>
                <a:lnTo>
                  <a:pt x="207" y="638"/>
                </a:lnTo>
                <a:lnTo>
                  <a:pt x="282" y="657"/>
                </a:lnTo>
                <a:lnTo>
                  <a:pt x="338" y="676"/>
                </a:lnTo>
                <a:lnTo>
                  <a:pt x="413" y="657"/>
                </a:lnTo>
                <a:lnTo>
                  <a:pt x="469" y="638"/>
                </a:lnTo>
                <a:lnTo>
                  <a:pt x="525" y="619"/>
                </a:lnTo>
                <a:lnTo>
                  <a:pt x="582" y="563"/>
                </a:lnTo>
                <a:lnTo>
                  <a:pt x="619" y="526"/>
                </a:lnTo>
                <a:lnTo>
                  <a:pt x="656" y="470"/>
                </a:lnTo>
                <a:lnTo>
                  <a:pt x="675" y="395"/>
                </a:lnTo>
                <a:lnTo>
                  <a:pt x="675" y="338"/>
                </a:lnTo>
                <a:lnTo>
                  <a:pt x="675" y="263"/>
                </a:lnTo>
                <a:lnTo>
                  <a:pt x="656" y="207"/>
                </a:lnTo>
                <a:lnTo>
                  <a:pt x="619" y="151"/>
                </a:lnTo>
                <a:lnTo>
                  <a:pt x="582" y="95"/>
                </a:lnTo>
                <a:lnTo>
                  <a:pt x="525" y="57"/>
                </a:lnTo>
                <a:lnTo>
                  <a:pt x="469" y="20"/>
                </a:lnTo>
                <a:lnTo>
                  <a:pt x="4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1"/>
          <p:cNvSpPr/>
          <p:nvPr/>
        </p:nvSpPr>
        <p:spPr>
          <a:xfrm>
            <a:off x="5653967" y="2363831"/>
            <a:ext cx="15599" cy="15535"/>
          </a:xfrm>
          <a:custGeom>
            <a:avLst/>
            <a:gdLst/>
            <a:ahLst/>
            <a:cxnLst/>
            <a:rect l="l" t="t" r="r" b="b"/>
            <a:pathLst>
              <a:path w="245" h="244" extrusionOk="0">
                <a:moveTo>
                  <a:pt x="76" y="0"/>
                </a:moveTo>
                <a:lnTo>
                  <a:pt x="38" y="38"/>
                </a:lnTo>
                <a:lnTo>
                  <a:pt x="1" y="75"/>
                </a:lnTo>
                <a:lnTo>
                  <a:pt x="1" y="113"/>
                </a:lnTo>
                <a:lnTo>
                  <a:pt x="1" y="169"/>
                </a:lnTo>
                <a:lnTo>
                  <a:pt x="38" y="206"/>
                </a:lnTo>
                <a:lnTo>
                  <a:pt x="76" y="225"/>
                </a:lnTo>
                <a:lnTo>
                  <a:pt x="113" y="244"/>
                </a:lnTo>
                <a:lnTo>
                  <a:pt x="169" y="225"/>
                </a:lnTo>
                <a:lnTo>
                  <a:pt x="207" y="206"/>
                </a:lnTo>
                <a:lnTo>
                  <a:pt x="226" y="169"/>
                </a:lnTo>
                <a:lnTo>
                  <a:pt x="244" y="113"/>
                </a:lnTo>
                <a:lnTo>
                  <a:pt x="226" y="75"/>
                </a:lnTo>
                <a:lnTo>
                  <a:pt x="207" y="38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1"/>
          <p:cNvSpPr/>
          <p:nvPr/>
        </p:nvSpPr>
        <p:spPr>
          <a:xfrm>
            <a:off x="5867572" y="2348296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1"/>
                </a:moveTo>
                <a:lnTo>
                  <a:pt x="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9" name="Google Shape;139;p1"/>
          <p:cNvSpPr/>
          <p:nvPr/>
        </p:nvSpPr>
        <p:spPr>
          <a:xfrm>
            <a:off x="5867572" y="2348296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1"/>
                </a:moveTo>
                <a:lnTo>
                  <a:pt x="1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0" name="Google Shape;140;p1"/>
          <p:cNvSpPr/>
          <p:nvPr/>
        </p:nvSpPr>
        <p:spPr>
          <a:xfrm>
            <a:off x="5219627" y="2259990"/>
            <a:ext cx="19100" cy="20374"/>
          </a:xfrm>
          <a:custGeom>
            <a:avLst/>
            <a:gdLst/>
            <a:ahLst/>
            <a:cxnLst/>
            <a:rect l="l" t="t" r="r" b="b"/>
            <a:pathLst>
              <a:path w="300" h="320" extrusionOk="0">
                <a:moveTo>
                  <a:pt x="94" y="1"/>
                </a:moveTo>
                <a:lnTo>
                  <a:pt x="38" y="38"/>
                </a:lnTo>
                <a:lnTo>
                  <a:pt x="0" y="94"/>
                </a:lnTo>
                <a:lnTo>
                  <a:pt x="0" y="150"/>
                </a:lnTo>
                <a:lnTo>
                  <a:pt x="0" y="207"/>
                </a:lnTo>
                <a:lnTo>
                  <a:pt x="38" y="263"/>
                </a:lnTo>
                <a:lnTo>
                  <a:pt x="94" y="300"/>
                </a:lnTo>
                <a:lnTo>
                  <a:pt x="150" y="319"/>
                </a:lnTo>
                <a:lnTo>
                  <a:pt x="206" y="300"/>
                </a:lnTo>
                <a:lnTo>
                  <a:pt x="262" y="263"/>
                </a:lnTo>
                <a:lnTo>
                  <a:pt x="300" y="207"/>
                </a:lnTo>
                <a:lnTo>
                  <a:pt x="300" y="150"/>
                </a:lnTo>
                <a:lnTo>
                  <a:pt x="300" y="94"/>
                </a:lnTo>
                <a:lnTo>
                  <a:pt x="262" y="38"/>
                </a:lnTo>
                <a:lnTo>
                  <a:pt x="20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1"/>
          <p:cNvSpPr/>
          <p:nvPr/>
        </p:nvSpPr>
        <p:spPr>
          <a:xfrm>
            <a:off x="5755389" y="2645433"/>
            <a:ext cx="4839" cy="4839"/>
          </a:xfrm>
          <a:custGeom>
            <a:avLst/>
            <a:gdLst/>
            <a:ahLst/>
            <a:cxnLst/>
            <a:rect l="l" t="t" r="r" b="b"/>
            <a:pathLst>
              <a:path w="76" h="76" extrusionOk="0">
                <a:moveTo>
                  <a:pt x="38" y="1"/>
                </a:moveTo>
                <a:lnTo>
                  <a:pt x="20" y="19"/>
                </a:lnTo>
                <a:lnTo>
                  <a:pt x="1" y="38"/>
                </a:lnTo>
                <a:lnTo>
                  <a:pt x="20" y="76"/>
                </a:lnTo>
                <a:lnTo>
                  <a:pt x="76" y="76"/>
                </a:lnTo>
                <a:lnTo>
                  <a:pt x="76" y="38"/>
                </a:lnTo>
                <a:lnTo>
                  <a:pt x="76" y="19"/>
                </a:lnTo>
                <a:lnTo>
                  <a:pt x="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2" name="Google Shape;142;p1"/>
          <p:cNvSpPr/>
          <p:nvPr/>
        </p:nvSpPr>
        <p:spPr>
          <a:xfrm>
            <a:off x="5553754" y="3370987"/>
            <a:ext cx="28714" cy="27504"/>
          </a:xfrm>
          <a:custGeom>
            <a:avLst/>
            <a:gdLst/>
            <a:ahLst/>
            <a:cxnLst/>
            <a:rect l="l" t="t" r="r" b="b"/>
            <a:pathLst>
              <a:path w="451" h="432" extrusionOk="0">
                <a:moveTo>
                  <a:pt x="225" y="1"/>
                </a:moveTo>
                <a:lnTo>
                  <a:pt x="131" y="19"/>
                </a:lnTo>
                <a:lnTo>
                  <a:pt x="75" y="57"/>
                </a:lnTo>
                <a:lnTo>
                  <a:pt x="19" y="132"/>
                </a:lnTo>
                <a:lnTo>
                  <a:pt x="0" y="207"/>
                </a:lnTo>
                <a:lnTo>
                  <a:pt x="19" y="300"/>
                </a:lnTo>
                <a:lnTo>
                  <a:pt x="75" y="375"/>
                </a:lnTo>
                <a:lnTo>
                  <a:pt x="131" y="413"/>
                </a:lnTo>
                <a:lnTo>
                  <a:pt x="225" y="432"/>
                </a:lnTo>
                <a:lnTo>
                  <a:pt x="300" y="413"/>
                </a:lnTo>
                <a:lnTo>
                  <a:pt x="375" y="375"/>
                </a:lnTo>
                <a:lnTo>
                  <a:pt x="431" y="300"/>
                </a:lnTo>
                <a:lnTo>
                  <a:pt x="450" y="207"/>
                </a:lnTo>
                <a:lnTo>
                  <a:pt x="431" y="132"/>
                </a:lnTo>
                <a:lnTo>
                  <a:pt x="375" y="57"/>
                </a:lnTo>
                <a:lnTo>
                  <a:pt x="300" y="19"/>
                </a:lnTo>
                <a:lnTo>
                  <a:pt x="2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3" name="Google Shape;143;p1"/>
          <p:cNvSpPr/>
          <p:nvPr/>
        </p:nvSpPr>
        <p:spPr>
          <a:xfrm>
            <a:off x="3960603" y="2859037"/>
            <a:ext cx="45459" cy="44249"/>
          </a:xfrm>
          <a:custGeom>
            <a:avLst/>
            <a:gdLst/>
            <a:ahLst/>
            <a:cxnLst/>
            <a:rect l="l" t="t" r="r" b="b"/>
            <a:pathLst>
              <a:path w="714" h="695" extrusionOk="0">
                <a:moveTo>
                  <a:pt x="282" y="1"/>
                </a:moveTo>
                <a:lnTo>
                  <a:pt x="226" y="19"/>
                </a:lnTo>
                <a:lnTo>
                  <a:pt x="151" y="57"/>
                </a:lnTo>
                <a:lnTo>
                  <a:pt x="113" y="94"/>
                </a:lnTo>
                <a:lnTo>
                  <a:pt x="57" y="151"/>
                </a:lnTo>
                <a:lnTo>
                  <a:pt x="38" y="207"/>
                </a:lnTo>
                <a:lnTo>
                  <a:pt x="20" y="282"/>
                </a:lnTo>
                <a:lnTo>
                  <a:pt x="1" y="338"/>
                </a:lnTo>
                <a:lnTo>
                  <a:pt x="20" y="413"/>
                </a:lnTo>
                <a:lnTo>
                  <a:pt x="38" y="488"/>
                </a:lnTo>
                <a:lnTo>
                  <a:pt x="57" y="544"/>
                </a:lnTo>
                <a:lnTo>
                  <a:pt x="113" y="600"/>
                </a:lnTo>
                <a:lnTo>
                  <a:pt x="151" y="638"/>
                </a:lnTo>
                <a:lnTo>
                  <a:pt x="226" y="675"/>
                </a:lnTo>
                <a:lnTo>
                  <a:pt x="282" y="694"/>
                </a:lnTo>
                <a:lnTo>
                  <a:pt x="432" y="694"/>
                </a:lnTo>
                <a:lnTo>
                  <a:pt x="488" y="675"/>
                </a:lnTo>
                <a:lnTo>
                  <a:pt x="544" y="638"/>
                </a:lnTo>
                <a:lnTo>
                  <a:pt x="601" y="600"/>
                </a:lnTo>
                <a:lnTo>
                  <a:pt x="638" y="544"/>
                </a:lnTo>
                <a:lnTo>
                  <a:pt x="676" y="488"/>
                </a:lnTo>
                <a:lnTo>
                  <a:pt x="694" y="413"/>
                </a:lnTo>
                <a:lnTo>
                  <a:pt x="713" y="338"/>
                </a:lnTo>
                <a:lnTo>
                  <a:pt x="694" y="282"/>
                </a:lnTo>
                <a:lnTo>
                  <a:pt x="676" y="207"/>
                </a:lnTo>
                <a:lnTo>
                  <a:pt x="638" y="151"/>
                </a:lnTo>
                <a:lnTo>
                  <a:pt x="601" y="94"/>
                </a:lnTo>
                <a:lnTo>
                  <a:pt x="544" y="57"/>
                </a:lnTo>
                <a:lnTo>
                  <a:pt x="488" y="19"/>
                </a:lnTo>
                <a:lnTo>
                  <a:pt x="4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1"/>
          <p:cNvSpPr/>
          <p:nvPr/>
        </p:nvSpPr>
        <p:spPr>
          <a:xfrm>
            <a:off x="4037004" y="2317290"/>
            <a:ext cx="33489" cy="34635"/>
          </a:xfrm>
          <a:custGeom>
            <a:avLst/>
            <a:gdLst/>
            <a:ahLst/>
            <a:cxnLst/>
            <a:rect l="l" t="t" r="r" b="b"/>
            <a:pathLst>
              <a:path w="526" h="544" extrusionOk="0">
                <a:moveTo>
                  <a:pt x="263" y="0"/>
                </a:moveTo>
                <a:lnTo>
                  <a:pt x="150" y="19"/>
                </a:lnTo>
                <a:lnTo>
                  <a:pt x="75" y="75"/>
                </a:lnTo>
                <a:lnTo>
                  <a:pt x="19" y="169"/>
                </a:lnTo>
                <a:lnTo>
                  <a:pt x="0" y="263"/>
                </a:lnTo>
                <a:lnTo>
                  <a:pt x="19" y="375"/>
                </a:lnTo>
                <a:lnTo>
                  <a:pt x="75" y="469"/>
                </a:lnTo>
                <a:lnTo>
                  <a:pt x="150" y="525"/>
                </a:lnTo>
                <a:lnTo>
                  <a:pt x="263" y="544"/>
                </a:lnTo>
                <a:lnTo>
                  <a:pt x="375" y="525"/>
                </a:lnTo>
                <a:lnTo>
                  <a:pt x="450" y="469"/>
                </a:lnTo>
                <a:lnTo>
                  <a:pt x="507" y="375"/>
                </a:lnTo>
                <a:lnTo>
                  <a:pt x="525" y="263"/>
                </a:lnTo>
                <a:lnTo>
                  <a:pt x="507" y="169"/>
                </a:lnTo>
                <a:lnTo>
                  <a:pt x="450" y="75"/>
                </a:lnTo>
                <a:lnTo>
                  <a:pt x="375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5" name="Google Shape;145;p1"/>
          <p:cNvSpPr/>
          <p:nvPr/>
        </p:nvSpPr>
        <p:spPr>
          <a:xfrm>
            <a:off x="4424866" y="2713429"/>
            <a:ext cx="7194" cy="7258"/>
          </a:xfrm>
          <a:custGeom>
            <a:avLst/>
            <a:gdLst/>
            <a:ahLst/>
            <a:cxnLst/>
            <a:rect l="l" t="t" r="r" b="b"/>
            <a:pathLst>
              <a:path w="113" h="114" extrusionOk="0">
                <a:moveTo>
                  <a:pt x="56" y="1"/>
                </a:moveTo>
                <a:lnTo>
                  <a:pt x="19" y="20"/>
                </a:lnTo>
                <a:lnTo>
                  <a:pt x="0" y="57"/>
                </a:lnTo>
                <a:lnTo>
                  <a:pt x="19" y="95"/>
                </a:lnTo>
                <a:lnTo>
                  <a:pt x="56" y="113"/>
                </a:lnTo>
                <a:lnTo>
                  <a:pt x="94" y="95"/>
                </a:lnTo>
                <a:lnTo>
                  <a:pt x="113" y="57"/>
                </a:lnTo>
                <a:lnTo>
                  <a:pt x="94" y="20"/>
                </a:lnTo>
                <a:lnTo>
                  <a:pt x="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6" name="Google Shape;146;p1"/>
          <p:cNvSpPr/>
          <p:nvPr/>
        </p:nvSpPr>
        <p:spPr>
          <a:xfrm>
            <a:off x="2252977" y="1329171"/>
            <a:ext cx="187373" cy="186227"/>
          </a:xfrm>
          <a:custGeom>
            <a:avLst/>
            <a:gdLst/>
            <a:ahLst/>
            <a:cxnLst/>
            <a:rect l="l" t="t" r="r" b="b"/>
            <a:pathLst>
              <a:path w="2943" h="2925" extrusionOk="0">
                <a:moveTo>
                  <a:pt x="1444" y="1"/>
                </a:moveTo>
                <a:lnTo>
                  <a:pt x="1406" y="19"/>
                </a:lnTo>
                <a:lnTo>
                  <a:pt x="1387" y="57"/>
                </a:lnTo>
                <a:lnTo>
                  <a:pt x="1369" y="94"/>
                </a:lnTo>
                <a:lnTo>
                  <a:pt x="1106" y="994"/>
                </a:lnTo>
                <a:lnTo>
                  <a:pt x="1069" y="1050"/>
                </a:lnTo>
                <a:lnTo>
                  <a:pt x="1012" y="1088"/>
                </a:lnTo>
                <a:lnTo>
                  <a:pt x="113" y="1332"/>
                </a:lnTo>
                <a:lnTo>
                  <a:pt x="57" y="1350"/>
                </a:lnTo>
                <a:lnTo>
                  <a:pt x="38" y="1369"/>
                </a:lnTo>
                <a:lnTo>
                  <a:pt x="19" y="1407"/>
                </a:lnTo>
                <a:lnTo>
                  <a:pt x="0" y="1444"/>
                </a:lnTo>
                <a:lnTo>
                  <a:pt x="19" y="1481"/>
                </a:lnTo>
                <a:lnTo>
                  <a:pt x="38" y="1519"/>
                </a:lnTo>
                <a:lnTo>
                  <a:pt x="57" y="1556"/>
                </a:lnTo>
                <a:lnTo>
                  <a:pt x="94" y="1575"/>
                </a:lnTo>
                <a:lnTo>
                  <a:pt x="1012" y="1819"/>
                </a:lnTo>
                <a:lnTo>
                  <a:pt x="1069" y="1856"/>
                </a:lnTo>
                <a:lnTo>
                  <a:pt x="1106" y="1913"/>
                </a:lnTo>
                <a:lnTo>
                  <a:pt x="1331" y="2831"/>
                </a:lnTo>
                <a:lnTo>
                  <a:pt x="1350" y="2868"/>
                </a:lnTo>
                <a:lnTo>
                  <a:pt x="1387" y="2906"/>
                </a:lnTo>
                <a:lnTo>
                  <a:pt x="1425" y="2925"/>
                </a:lnTo>
                <a:lnTo>
                  <a:pt x="1500" y="2925"/>
                </a:lnTo>
                <a:lnTo>
                  <a:pt x="1537" y="2906"/>
                </a:lnTo>
                <a:lnTo>
                  <a:pt x="1575" y="2868"/>
                </a:lnTo>
                <a:lnTo>
                  <a:pt x="1593" y="2831"/>
                </a:lnTo>
                <a:lnTo>
                  <a:pt x="1837" y="1931"/>
                </a:lnTo>
                <a:lnTo>
                  <a:pt x="1875" y="1875"/>
                </a:lnTo>
                <a:lnTo>
                  <a:pt x="1931" y="1838"/>
                </a:lnTo>
                <a:lnTo>
                  <a:pt x="2849" y="1594"/>
                </a:lnTo>
                <a:lnTo>
                  <a:pt x="2887" y="1575"/>
                </a:lnTo>
                <a:lnTo>
                  <a:pt x="2924" y="1556"/>
                </a:lnTo>
                <a:lnTo>
                  <a:pt x="2943" y="1519"/>
                </a:lnTo>
                <a:lnTo>
                  <a:pt x="2943" y="1481"/>
                </a:lnTo>
                <a:lnTo>
                  <a:pt x="2943" y="1444"/>
                </a:lnTo>
                <a:lnTo>
                  <a:pt x="2924" y="1407"/>
                </a:lnTo>
                <a:lnTo>
                  <a:pt x="2887" y="1369"/>
                </a:lnTo>
                <a:lnTo>
                  <a:pt x="2849" y="1350"/>
                </a:lnTo>
                <a:lnTo>
                  <a:pt x="1931" y="1107"/>
                </a:lnTo>
                <a:lnTo>
                  <a:pt x="1875" y="1069"/>
                </a:lnTo>
                <a:lnTo>
                  <a:pt x="1837" y="1013"/>
                </a:lnTo>
                <a:lnTo>
                  <a:pt x="1612" y="94"/>
                </a:lnTo>
                <a:lnTo>
                  <a:pt x="1593" y="57"/>
                </a:lnTo>
                <a:lnTo>
                  <a:pt x="1556" y="19"/>
                </a:lnTo>
                <a:lnTo>
                  <a:pt x="153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1"/>
          <p:cNvSpPr/>
          <p:nvPr/>
        </p:nvSpPr>
        <p:spPr>
          <a:xfrm>
            <a:off x="2252977" y="1329171"/>
            <a:ext cx="187373" cy="186227"/>
          </a:xfrm>
          <a:custGeom>
            <a:avLst/>
            <a:gdLst/>
            <a:ahLst/>
            <a:cxnLst/>
            <a:rect l="l" t="t" r="r" b="b"/>
            <a:pathLst>
              <a:path w="2943" h="2925" fill="none" extrusionOk="0">
                <a:moveTo>
                  <a:pt x="1837" y="1013"/>
                </a:moveTo>
                <a:lnTo>
                  <a:pt x="1612" y="94"/>
                </a:lnTo>
                <a:lnTo>
                  <a:pt x="1612" y="94"/>
                </a:lnTo>
                <a:lnTo>
                  <a:pt x="1593" y="57"/>
                </a:lnTo>
                <a:lnTo>
                  <a:pt x="1556" y="19"/>
                </a:lnTo>
                <a:lnTo>
                  <a:pt x="1537" y="1"/>
                </a:lnTo>
                <a:lnTo>
                  <a:pt x="1481" y="1"/>
                </a:lnTo>
                <a:lnTo>
                  <a:pt x="1444" y="1"/>
                </a:lnTo>
                <a:lnTo>
                  <a:pt x="1406" y="19"/>
                </a:lnTo>
                <a:lnTo>
                  <a:pt x="1387" y="57"/>
                </a:lnTo>
                <a:lnTo>
                  <a:pt x="1369" y="94"/>
                </a:lnTo>
                <a:lnTo>
                  <a:pt x="1106" y="994"/>
                </a:lnTo>
                <a:lnTo>
                  <a:pt x="1106" y="994"/>
                </a:lnTo>
                <a:lnTo>
                  <a:pt x="1069" y="1050"/>
                </a:lnTo>
                <a:lnTo>
                  <a:pt x="1012" y="1088"/>
                </a:lnTo>
                <a:lnTo>
                  <a:pt x="113" y="1332"/>
                </a:lnTo>
                <a:lnTo>
                  <a:pt x="113" y="1332"/>
                </a:lnTo>
                <a:lnTo>
                  <a:pt x="57" y="1350"/>
                </a:lnTo>
                <a:lnTo>
                  <a:pt x="38" y="1369"/>
                </a:lnTo>
                <a:lnTo>
                  <a:pt x="19" y="1407"/>
                </a:lnTo>
                <a:lnTo>
                  <a:pt x="0" y="1444"/>
                </a:lnTo>
                <a:lnTo>
                  <a:pt x="19" y="1481"/>
                </a:lnTo>
                <a:lnTo>
                  <a:pt x="38" y="1519"/>
                </a:lnTo>
                <a:lnTo>
                  <a:pt x="57" y="1556"/>
                </a:lnTo>
                <a:lnTo>
                  <a:pt x="94" y="1575"/>
                </a:lnTo>
                <a:lnTo>
                  <a:pt x="1012" y="1819"/>
                </a:lnTo>
                <a:lnTo>
                  <a:pt x="1012" y="1819"/>
                </a:lnTo>
                <a:lnTo>
                  <a:pt x="1069" y="1856"/>
                </a:lnTo>
                <a:lnTo>
                  <a:pt x="1106" y="1913"/>
                </a:lnTo>
                <a:lnTo>
                  <a:pt x="1331" y="2831"/>
                </a:lnTo>
                <a:lnTo>
                  <a:pt x="1331" y="2831"/>
                </a:lnTo>
                <a:lnTo>
                  <a:pt x="1350" y="2868"/>
                </a:lnTo>
                <a:lnTo>
                  <a:pt x="1387" y="2906"/>
                </a:lnTo>
                <a:lnTo>
                  <a:pt x="1425" y="2925"/>
                </a:lnTo>
                <a:lnTo>
                  <a:pt x="1462" y="2925"/>
                </a:lnTo>
                <a:lnTo>
                  <a:pt x="1500" y="2925"/>
                </a:lnTo>
                <a:lnTo>
                  <a:pt x="1537" y="2906"/>
                </a:lnTo>
                <a:lnTo>
                  <a:pt x="1575" y="2868"/>
                </a:lnTo>
                <a:lnTo>
                  <a:pt x="1593" y="2831"/>
                </a:lnTo>
                <a:lnTo>
                  <a:pt x="1837" y="1931"/>
                </a:lnTo>
                <a:lnTo>
                  <a:pt x="1837" y="1931"/>
                </a:lnTo>
                <a:lnTo>
                  <a:pt x="1875" y="1875"/>
                </a:lnTo>
                <a:lnTo>
                  <a:pt x="1931" y="1838"/>
                </a:lnTo>
                <a:lnTo>
                  <a:pt x="2849" y="1594"/>
                </a:lnTo>
                <a:lnTo>
                  <a:pt x="2849" y="1594"/>
                </a:lnTo>
                <a:lnTo>
                  <a:pt x="2887" y="1575"/>
                </a:lnTo>
                <a:lnTo>
                  <a:pt x="2924" y="1556"/>
                </a:lnTo>
                <a:lnTo>
                  <a:pt x="2943" y="1519"/>
                </a:lnTo>
                <a:lnTo>
                  <a:pt x="2943" y="1481"/>
                </a:lnTo>
                <a:lnTo>
                  <a:pt x="2943" y="1444"/>
                </a:lnTo>
                <a:lnTo>
                  <a:pt x="2924" y="1407"/>
                </a:lnTo>
                <a:lnTo>
                  <a:pt x="2887" y="1369"/>
                </a:lnTo>
                <a:lnTo>
                  <a:pt x="2849" y="1350"/>
                </a:lnTo>
                <a:lnTo>
                  <a:pt x="1931" y="1107"/>
                </a:lnTo>
                <a:lnTo>
                  <a:pt x="1931" y="1107"/>
                </a:lnTo>
                <a:lnTo>
                  <a:pt x="1875" y="1069"/>
                </a:lnTo>
                <a:lnTo>
                  <a:pt x="1837" y="1013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8" name="Google Shape;148;p1"/>
          <p:cNvSpPr/>
          <p:nvPr/>
        </p:nvSpPr>
        <p:spPr>
          <a:xfrm>
            <a:off x="5625317" y="3628777"/>
            <a:ext cx="102696" cy="102632"/>
          </a:xfrm>
          <a:custGeom>
            <a:avLst/>
            <a:gdLst/>
            <a:ahLst/>
            <a:cxnLst/>
            <a:rect l="l" t="t" r="r" b="b"/>
            <a:pathLst>
              <a:path w="1613" h="1612" extrusionOk="0">
                <a:moveTo>
                  <a:pt x="807" y="0"/>
                </a:moveTo>
                <a:lnTo>
                  <a:pt x="769" y="19"/>
                </a:lnTo>
                <a:lnTo>
                  <a:pt x="751" y="56"/>
                </a:lnTo>
                <a:lnTo>
                  <a:pt x="619" y="562"/>
                </a:lnTo>
                <a:lnTo>
                  <a:pt x="601" y="581"/>
                </a:lnTo>
                <a:lnTo>
                  <a:pt x="563" y="600"/>
                </a:lnTo>
                <a:lnTo>
                  <a:pt x="57" y="731"/>
                </a:lnTo>
                <a:lnTo>
                  <a:pt x="20" y="750"/>
                </a:lnTo>
                <a:lnTo>
                  <a:pt x="1" y="806"/>
                </a:lnTo>
                <a:lnTo>
                  <a:pt x="20" y="844"/>
                </a:lnTo>
                <a:lnTo>
                  <a:pt x="57" y="862"/>
                </a:lnTo>
                <a:lnTo>
                  <a:pt x="563" y="1012"/>
                </a:lnTo>
                <a:lnTo>
                  <a:pt x="582" y="1031"/>
                </a:lnTo>
                <a:lnTo>
                  <a:pt x="601" y="1050"/>
                </a:lnTo>
                <a:lnTo>
                  <a:pt x="732" y="1556"/>
                </a:lnTo>
                <a:lnTo>
                  <a:pt x="751" y="1593"/>
                </a:lnTo>
                <a:lnTo>
                  <a:pt x="807" y="1612"/>
                </a:lnTo>
                <a:lnTo>
                  <a:pt x="844" y="1593"/>
                </a:lnTo>
                <a:lnTo>
                  <a:pt x="863" y="1556"/>
                </a:lnTo>
                <a:lnTo>
                  <a:pt x="1013" y="1050"/>
                </a:lnTo>
                <a:lnTo>
                  <a:pt x="1032" y="1031"/>
                </a:lnTo>
                <a:lnTo>
                  <a:pt x="1050" y="1012"/>
                </a:lnTo>
                <a:lnTo>
                  <a:pt x="1556" y="881"/>
                </a:lnTo>
                <a:lnTo>
                  <a:pt x="1594" y="862"/>
                </a:lnTo>
                <a:lnTo>
                  <a:pt x="1613" y="806"/>
                </a:lnTo>
                <a:lnTo>
                  <a:pt x="1594" y="769"/>
                </a:lnTo>
                <a:lnTo>
                  <a:pt x="1556" y="750"/>
                </a:lnTo>
                <a:lnTo>
                  <a:pt x="1050" y="619"/>
                </a:lnTo>
                <a:lnTo>
                  <a:pt x="1032" y="600"/>
                </a:lnTo>
                <a:lnTo>
                  <a:pt x="1013" y="562"/>
                </a:lnTo>
                <a:lnTo>
                  <a:pt x="882" y="56"/>
                </a:lnTo>
                <a:lnTo>
                  <a:pt x="863" y="19"/>
                </a:lnTo>
                <a:lnTo>
                  <a:pt x="80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9" name="Google Shape;149;p1"/>
          <p:cNvSpPr/>
          <p:nvPr/>
        </p:nvSpPr>
        <p:spPr>
          <a:xfrm>
            <a:off x="5625317" y="3628777"/>
            <a:ext cx="102696" cy="102632"/>
          </a:xfrm>
          <a:custGeom>
            <a:avLst/>
            <a:gdLst/>
            <a:ahLst/>
            <a:cxnLst/>
            <a:rect l="l" t="t" r="r" b="b"/>
            <a:pathLst>
              <a:path w="1613" h="1612" fill="none" extrusionOk="0">
                <a:moveTo>
                  <a:pt x="1013" y="562"/>
                </a:moveTo>
                <a:lnTo>
                  <a:pt x="882" y="56"/>
                </a:lnTo>
                <a:lnTo>
                  <a:pt x="882" y="56"/>
                </a:lnTo>
                <a:lnTo>
                  <a:pt x="863" y="19"/>
                </a:lnTo>
                <a:lnTo>
                  <a:pt x="807" y="0"/>
                </a:lnTo>
                <a:lnTo>
                  <a:pt x="769" y="19"/>
                </a:lnTo>
                <a:lnTo>
                  <a:pt x="751" y="56"/>
                </a:lnTo>
                <a:lnTo>
                  <a:pt x="619" y="562"/>
                </a:lnTo>
                <a:lnTo>
                  <a:pt x="619" y="562"/>
                </a:lnTo>
                <a:lnTo>
                  <a:pt x="601" y="581"/>
                </a:lnTo>
                <a:lnTo>
                  <a:pt x="563" y="600"/>
                </a:lnTo>
                <a:lnTo>
                  <a:pt x="57" y="731"/>
                </a:lnTo>
                <a:lnTo>
                  <a:pt x="57" y="731"/>
                </a:lnTo>
                <a:lnTo>
                  <a:pt x="20" y="750"/>
                </a:lnTo>
                <a:lnTo>
                  <a:pt x="1" y="806"/>
                </a:lnTo>
                <a:lnTo>
                  <a:pt x="20" y="844"/>
                </a:lnTo>
                <a:lnTo>
                  <a:pt x="57" y="862"/>
                </a:lnTo>
                <a:lnTo>
                  <a:pt x="563" y="1012"/>
                </a:lnTo>
                <a:lnTo>
                  <a:pt x="563" y="1012"/>
                </a:lnTo>
                <a:lnTo>
                  <a:pt x="582" y="1031"/>
                </a:lnTo>
                <a:lnTo>
                  <a:pt x="601" y="1050"/>
                </a:lnTo>
                <a:lnTo>
                  <a:pt x="732" y="1556"/>
                </a:lnTo>
                <a:lnTo>
                  <a:pt x="732" y="1556"/>
                </a:lnTo>
                <a:lnTo>
                  <a:pt x="751" y="1593"/>
                </a:lnTo>
                <a:lnTo>
                  <a:pt x="807" y="1612"/>
                </a:lnTo>
                <a:lnTo>
                  <a:pt x="844" y="1593"/>
                </a:lnTo>
                <a:lnTo>
                  <a:pt x="863" y="1556"/>
                </a:lnTo>
                <a:lnTo>
                  <a:pt x="1013" y="1050"/>
                </a:lnTo>
                <a:lnTo>
                  <a:pt x="1013" y="1050"/>
                </a:lnTo>
                <a:lnTo>
                  <a:pt x="1032" y="1031"/>
                </a:lnTo>
                <a:lnTo>
                  <a:pt x="1050" y="1012"/>
                </a:lnTo>
                <a:lnTo>
                  <a:pt x="1556" y="881"/>
                </a:lnTo>
                <a:lnTo>
                  <a:pt x="1556" y="881"/>
                </a:lnTo>
                <a:lnTo>
                  <a:pt x="1594" y="862"/>
                </a:lnTo>
                <a:lnTo>
                  <a:pt x="1613" y="806"/>
                </a:lnTo>
                <a:lnTo>
                  <a:pt x="1594" y="769"/>
                </a:lnTo>
                <a:lnTo>
                  <a:pt x="1556" y="750"/>
                </a:lnTo>
                <a:lnTo>
                  <a:pt x="1050" y="619"/>
                </a:lnTo>
                <a:lnTo>
                  <a:pt x="1050" y="619"/>
                </a:lnTo>
                <a:lnTo>
                  <a:pt x="1032" y="600"/>
                </a:lnTo>
                <a:lnTo>
                  <a:pt x="1013" y="562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0" name="Google Shape;150;p1"/>
          <p:cNvSpPr/>
          <p:nvPr/>
        </p:nvSpPr>
        <p:spPr>
          <a:xfrm>
            <a:off x="1978506" y="3286246"/>
            <a:ext cx="63285" cy="63349"/>
          </a:xfrm>
          <a:custGeom>
            <a:avLst/>
            <a:gdLst/>
            <a:ahLst/>
            <a:cxnLst/>
            <a:rect l="l" t="t" r="r" b="b"/>
            <a:pathLst>
              <a:path w="994" h="995" extrusionOk="0">
                <a:moveTo>
                  <a:pt x="506" y="1"/>
                </a:moveTo>
                <a:lnTo>
                  <a:pt x="469" y="19"/>
                </a:lnTo>
                <a:lnTo>
                  <a:pt x="450" y="38"/>
                </a:lnTo>
                <a:lnTo>
                  <a:pt x="375" y="338"/>
                </a:lnTo>
                <a:lnTo>
                  <a:pt x="356" y="376"/>
                </a:lnTo>
                <a:lnTo>
                  <a:pt x="338" y="376"/>
                </a:lnTo>
                <a:lnTo>
                  <a:pt x="38" y="451"/>
                </a:lnTo>
                <a:lnTo>
                  <a:pt x="0" y="469"/>
                </a:lnTo>
                <a:lnTo>
                  <a:pt x="0" y="507"/>
                </a:lnTo>
                <a:lnTo>
                  <a:pt x="0" y="526"/>
                </a:lnTo>
                <a:lnTo>
                  <a:pt x="19" y="544"/>
                </a:lnTo>
                <a:lnTo>
                  <a:pt x="338" y="619"/>
                </a:lnTo>
                <a:lnTo>
                  <a:pt x="356" y="638"/>
                </a:lnTo>
                <a:lnTo>
                  <a:pt x="375" y="657"/>
                </a:lnTo>
                <a:lnTo>
                  <a:pt x="450" y="975"/>
                </a:lnTo>
                <a:lnTo>
                  <a:pt x="469" y="994"/>
                </a:lnTo>
                <a:lnTo>
                  <a:pt x="506" y="994"/>
                </a:lnTo>
                <a:lnTo>
                  <a:pt x="525" y="975"/>
                </a:lnTo>
                <a:lnTo>
                  <a:pt x="619" y="657"/>
                </a:lnTo>
                <a:lnTo>
                  <a:pt x="638" y="638"/>
                </a:lnTo>
                <a:lnTo>
                  <a:pt x="656" y="638"/>
                </a:lnTo>
                <a:lnTo>
                  <a:pt x="956" y="544"/>
                </a:lnTo>
                <a:lnTo>
                  <a:pt x="975" y="544"/>
                </a:lnTo>
                <a:lnTo>
                  <a:pt x="994" y="507"/>
                </a:lnTo>
                <a:lnTo>
                  <a:pt x="975" y="488"/>
                </a:lnTo>
                <a:lnTo>
                  <a:pt x="956" y="469"/>
                </a:lnTo>
                <a:lnTo>
                  <a:pt x="656" y="376"/>
                </a:lnTo>
                <a:lnTo>
                  <a:pt x="638" y="376"/>
                </a:lnTo>
                <a:lnTo>
                  <a:pt x="619" y="357"/>
                </a:lnTo>
                <a:lnTo>
                  <a:pt x="544" y="38"/>
                </a:lnTo>
                <a:lnTo>
                  <a:pt x="525" y="19"/>
                </a:lnTo>
                <a:lnTo>
                  <a:pt x="50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1" name="Google Shape;151;p1"/>
          <p:cNvSpPr/>
          <p:nvPr/>
        </p:nvSpPr>
        <p:spPr>
          <a:xfrm>
            <a:off x="1978506" y="3286246"/>
            <a:ext cx="63285" cy="63349"/>
          </a:xfrm>
          <a:custGeom>
            <a:avLst/>
            <a:gdLst/>
            <a:ahLst/>
            <a:cxnLst/>
            <a:rect l="l" t="t" r="r" b="b"/>
            <a:pathLst>
              <a:path w="994" h="995" fill="none" extrusionOk="0">
                <a:moveTo>
                  <a:pt x="619" y="357"/>
                </a:moveTo>
                <a:lnTo>
                  <a:pt x="544" y="38"/>
                </a:lnTo>
                <a:lnTo>
                  <a:pt x="544" y="38"/>
                </a:lnTo>
                <a:lnTo>
                  <a:pt x="525" y="19"/>
                </a:lnTo>
                <a:lnTo>
                  <a:pt x="506" y="1"/>
                </a:lnTo>
                <a:lnTo>
                  <a:pt x="469" y="19"/>
                </a:lnTo>
                <a:lnTo>
                  <a:pt x="450" y="38"/>
                </a:lnTo>
                <a:lnTo>
                  <a:pt x="375" y="338"/>
                </a:lnTo>
                <a:lnTo>
                  <a:pt x="375" y="338"/>
                </a:lnTo>
                <a:lnTo>
                  <a:pt x="356" y="376"/>
                </a:lnTo>
                <a:lnTo>
                  <a:pt x="338" y="376"/>
                </a:lnTo>
                <a:lnTo>
                  <a:pt x="38" y="451"/>
                </a:lnTo>
                <a:lnTo>
                  <a:pt x="38" y="451"/>
                </a:lnTo>
                <a:lnTo>
                  <a:pt x="0" y="469"/>
                </a:lnTo>
                <a:lnTo>
                  <a:pt x="0" y="507"/>
                </a:lnTo>
                <a:lnTo>
                  <a:pt x="0" y="526"/>
                </a:lnTo>
                <a:lnTo>
                  <a:pt x="19" y="544"/>
                </a:lnTo>
                <a:lnTo>
                  <a:pt x="338" y="619"/>
                </a:lnTo>
                <a:lnTo>
                  <a:pt x="338" y="619"/>
                </a:lnTo>
                <a:lnTo>
                  <a:pt x="356" y="638"/>
                </a:lnTo>
                <a:lnTo>
                  <a:pt x="375" y="657"/>
                </a:lnTo>
                <a:lnTo>
                  <a:pt x="450" y="975"/>
                </a:lnTo>
                <a:lnTo>
                  <a:pt x="450" y="975"/>
                </a:lnTo>
                <a:lnTo>
                  <a:pt x="469" y="994"/>
                </a:lnTo>
                <a:lnTo>
                  <a:pt x="488" y="994"/>
                </a:lnTo>
                <a:lnTo>
                  <a:pt x="506" y="994"/>
                </a:lnTo>
                <a:lnTo>
                  <a:pt x="525" y="975"/>
                </a:lnTo>
                <a:lnTo>
                  <a:pt x="619" y="657"/>
                </a:lnTo>
                <a:lnTo>
                  <a:pt x="619" y="657"/>
                </a:lnTo>
                <a:lnTo>
                  <a:pt x="638" y="638"/>
                </a:lnTo>
                <a:lnTo>
                  <a:pt x="656" y="638"/>
                </a:lnTo>
                <a:lnTo>
                  <a:pt x="956" y="544"/>
                </a:lnTo>
                <a:lnTo>
                  <a:pt x="956" y="544"/>
                </a:lnTo>
                <a:lnTo>
                  <a:pt x="975" y="544"/>
                </a:lnTo>
                <a:lnTo>
                  <a:pt x="994" y="507"/>
                </a:lnTo>
                <a:lnTo>
                  <a:pt x="975" y="488"/>
                </a:lnTo>
                <a:lnTo>
                  <a:pt x="956" y="469"/>
                </a:lnTo>
                <a:lnTo>
                  <a:pt x="656" y="376"/>
                </a:lnTo>
                <a:lnTo>
                  <a:pt x="656" y="376"/>
                </a:lnTo>
                <a:lnTo>
                  <a:pt x="638" y="376"/>
                </a:lnTo>
                <a:lnTo>
                  <a:pt x="619" y="357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2" name="Google Shape;152;p1"/>
          <p:cNvSpPr/>
          <p:nvPr/>
        </p:nvSpPr>
        <p:spPr>
          <a:xfrm>
            <a:off x="5775699" y="214607"/>
            <a:ext cx="63285" cy="63285"/>
          </a:xfrm>
          <a:custGeom>
            <a:avLst/>
            <a:gdLst/>
            <a:ahLst/>
            <a:cxnLst/>
            <a:rect l="l" t="t" r="r" b="b"/>
            <a:pathLst>
              <a:path w="994" h="994" extrusionOk="0">
                <a:moveTo>
                  <a:pt x="469" y="1"/>
                </a:moveTo>
                <a:lnTo>
                  <a:pt x="450" y="19"/>
                </a:lnTo>
                <a:lnTo>
                  <a:pt x="375" y="338"/>
                </a:lnTo>
                <a:lnTo>
                  <a:pt x="357" y="357"/>
                </a:lnTo>
                <a:lnTo>
                  <a:pt x="338" y="375"/>
                </a:lnTo>
                <a:lnTo>
                  <a:pt x="19" y="450"/>
                </a:lnTo>
                <a:lnTo>
                  <a:pt x="0" y="469"/>
                </a:lnTo>
                <a:lnTo>
                  <a:pt x="0" y="488"/>
                </a:lnTo>
                <a:lnTo>
                  <a:pt x="0" y="507"/>
                </a:lnTo>
                <a:lnTo>
                  <a:pt x="19" y="525"/>
                </a:lnTo>
                <a:lnTo>
                  <a:pt x="338" y="619"/>
                </a:lnTo>
                <a:lnTo>
                  <a:pt x="357" y="619"/>
                </a:lnTo>
                <a:lnTo>
                  <a:pt x="357" y="657"/>
                </a:lnTo>
                <a:lnTo>
                  <a:pt x="450" y="956"/>
                </a:lnTo>
                <a:lnTo>
                  <a:pt x="450" y="975"/>
                </a:lnTo>
                <a:lnTo>
                  <a:pt x="488" y="994"/>
                </a:lnTo>
                <a:lnTo>
                  <a:pt x="507" y="975"/>
                </a:lnTo>
                <a:lnTo>
                  <a:pt x="525" y="956"/>
                </a:lnTo>
                <a:lnTo>
                  <a:pt x="619" y="657"/>
                </a:lnTo>
                <a:lnTo>
                  <a:pt x="619" y="638"/>
                </a:lnTo>
                <a:lnTo>
                  <a:pt x="638" y="619"/>
                </a:lnTo>
                <a:lnTo>
                  <a:pt x="956" y="544"/>
                </a:lnTo>
                <a:lnTo>
                  <a:pt x="975" y="525"/>
                </a:lnTo>
                <a:lnTo>
                  <a:pt x="994" y="507"/>
                </a:lnTo>
                <a:lnTo>
                  <a:pt x="975" y="469"/>
                </a:lnTo>
                <a:lnTo>
                  <a:pt x="956" y="450"/>
                </a:lnTo>
                <a:lnTo>
                  <a:pt x="638" y="375"/>
                </a:lnTo>
                <a:lnTo>
                  <a:pt x="619" y="357"/>
                </a:lnTo>
                <a:lnTo>
                  <a:pt x="619" y="338"/>
                </a:lnTo>
                <a:lnTo>
                  <a:pt x="544" y="19"/>
                </a:lnTo>
                <a:lnTo>
                  <a:pt x="52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3" name="Google Shape;153;p1"/>
          <p:cNvSpPr/>
          <p:nvPr/>
        </p:nvSpPr>
        <p:spPr>
          <a:xfrm>
            <a:off x="5775699" y="214607"/>
            <a:ext cx="63285" cy="63285"/>
          </a:xfrm>
          <a:custGeom>
            <a:avLst/>
            <a:gdLst/>
            <a:ahLst/>
            <a:cxnLst/>
            <a:rect l="l" t="t" r="r" b="b"/>
            <a:pathLst>
              <a:path w="994" h="994" fill="none" extrusionOk="0">
                <a:moveTo>
                  <a:pt x="619" y="338"/>
                </a:moveTo>
                <a:lnTo>
                  <a:pt x="544" y="19"/>
                </a:lnTo>
                <a:lnTo>
                  <a:pt x="544" y="19"/>
                </a:lnTo>
                <a:lnTo>
                  <a:pt x="525" y="1"/>
                </a:lnTo>
                <a:lnTo>
                  <a:pt x="488" y="1"/>
                </a:lnTo>
                <a:lnTo>
                  <a:pt x="469" y="1"/>
                </a:lnTo>
                <a:lnTo>
                  <a:pt x="450" y="19"/>
                </a:lnTo>
                <a:lnTo>
                  <a:pt x="375" y="338"/>
                </a:lnTo>
                <a:lnTo>
                  <a:pt x="375" y="338"/>
                </a:lnTo>
                <a:lnTo>
                  <a:pt x="357" y="357"/>
                </a:lnTo>
                <a:lnTo>
                  <a:pt x="338" y="375"/>
                </a:lnTo>
                <a:lnTo>
                  <a:pt x="19" y="450"/>
                </a:lnTo>
                <a:lnTo>
                  <a:pt x="19" y="450"/>
                </a:lnTo>
                <a:lnTo>
                  <a:pt x="0" y="469"/>
                </a:lnTo>
                <a:lnTo>
                  <a:pt x="0" y="488"/>
                </a:lnTo>
                <a:lnTo>
                  <a:pt x="0" y="507"/>
                </a:lnTo>
                <a:lnTo>
                  <a:pt x="19" y="525"/>
                </a:lnTo>
                <a:lnTo>
                  <a:pt x="338" y="619"/>
                </a:lnTo>
                <a:lnTo>
                  <a:pt x="338" y="619"/>
                </a:lnTo>
                <a:lnTo>
                  <a:pt x="357" y="619"/>
                </a:lnTo>
                <a:lnTo>
                  <a:pt x="357" y="657"/>
                </a:lnTo>
                <a:lnTo>
                  <a:pt x="450" y="956"/>
                </a:lnTo>
                <a:lnTo>
                  <a:pt x="450" y="956"/>
                </a:lnTo>
                <a:lnTo>
                  <a:pt x="450" y="975"/>
                </a:lnTo>
                <a:lnTo>
                  <a:pt x="488" y="994"/>
                </a:lnTo>
                <a:lnTo>
                  <a:pt x="507" y="975"/>
                </a:lnTo>
                <a:lnTo>
                  <a:pt x="525" y="956"/>
                </a:lnTo>
                <a:lnTo>
                  <a:pt x="619" y="657"/>
                </a:lnTo>
                <a:lnTo>
                  <a:pt x="619" y="657"/>
                </a:lnTo>
                <a:lnTo>
                  <a:pt x="619" y="638"/>
                </a:lnTo>
                <a:lnTo>
                  <a:pt x="638" y="619"/>
                </a:lnTo>
                <a:lnTo>
                  <a:pt x="956" y="544"/>
                </a:lnTo>
                <a:lnTo>
                  <a:pt x="956" y="544"/>
                </a:lnTo>
                <a:lnTo>
                  <a:pt x="975" y="525"/>
                </a:lnTo>
                <a:lnTo>
                  <a:pt x="994" y="507"/>
                </a:lnTo>
                <a:lnTo>
                  <a:pt x="975" y="469"/>
                </a:lnTo>
                <a:lnTo>
                  <a:pt x="956" y="450"/>
                </a:lnTo>
                <a:lnTo>
                  <a:pt x="638" y="375"/>
                </a:lnTo>
                <a:lnTo>
                  <a:pt x="638" y="375"/>
                </a:lnTo>
                <a:lnTo>
                  <a:pt x="619" y="357"/>
                </a:lnTo>
                <a:lnTo>
                  <a:pt x="619" y="338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4" name="Google Shape;154;p1"/>
          <p:cNvSpPr/>
          <p:nvPr/>
        </p:nvSpPr>
        <p:spPr>
          <a:xfrm>
            <a:off x="3084729" y="4329247"/>
            <a:ext cx="187437" cy="187437"/>
          </a:xfrm>
          <a:custGeom>
            <a:avLst/>
            <a:gdLst/>
            <a:ahLst/>
            <a:cxnLst/>
            <a:rect l="l" t="t" r="r" b="b"/>
            <a:pathLst>
              <a:path w="2944" h="2944" extrusionOk="0">
                <a:moveTo>
                  <a:pt x="1444" y="0"/>
                </a:moveTo>
                <a:lnTo>
                  <a:pt x="1406" y="19"/>
                </a:lnTo>
                <a:lnTo>
                  <a:pt x="1387" y="57"/>
                </a:lnTo>
                <a:lnTo>
                  <a:pt x="1369" y="94"/>
                </a:lnTo>
                <a:lnTo>
                  <a:pt x="1106" y="1013"/>
                </a:lnTo>
                <a:lnTo>
                  <a:pt x="1087" y="1069"/>
                </a:lnTo>
                <a:lnTo>
                  <a:pt x="1012" y="1106"/>
                </a:lnTo>
                <a:lnTo>
                  <a:pt x="113" y="1331"/>
                </a:lnTo>
                <a:lnTo>
                  <a:pt x="57" y="1350"/>
                </a:lnTo>
                <a:lnTo>
                  <a:pt x="38" y="1387"/>
                </a:lnTo>
                <a:lnTo>
                  <a:pt x="19" y="1406"/>
                </a:lnTo>
                <a:lnTo>
                  <a:pt x="0" y="1462"/>
                </a:lnTo>
                <a:lnTo>
                  <a:pt x="19" y="1500"/>
                </a:lnTo>
                <a:lnTo>
                  <a:pt x="38" y="1537"/>
                </a:lnTo>
                <a:lnTo>
                  <a:pt x="57" y="1556"/>
                </a:lnTo>
                <a:lnTo>
                  <a:pt x="113" y="1575"/>
                </a:lnTo>
                <a:lnTo>
                  <a:pt x="1012" y="1837"/>
                </a:lnTo>
                <a:lnTo>
                  <a:pt x="1069" y="1875"/>
                </a:lnTo>
                <a:lnTo>
                  <a:pt x="1106" y="1931"/>
                </a:lnTo>
                <a:lnTo>
                  <a:pt x="1331" y="2831"/>
                </a:lnTo>
                <a:lnTo>
                  <a:pt x="1350" y="2887"/>
                </a:lnTo>
                <a:lnTo>
                  <a:pt x="1387" y="2906"/>
                </a:lnTo>
                <a:lnTo>
                  <a:pt x="1425" y="2924"/>
                </a:lnTo>
                <a:lnTo>
                  <a:pt x="1462" y="2943"/>
                </a:lnTo>
                <a:lnTo>
                  <a:pt x="1500" y="2924"/>
                </a:lnTo>
                <a:lnTo>
                  <a:pt x="1537" y="2906"/>
                </a:lnTo>
                <a:lnTo>
                  <a:pt x="1575" y="2887"/>
                </a:lnTo>
                <a:lnTo>
                  <a:pt x="1594" y="2849"/>
                </a:lnTo>
                <a:lnTo>
                  <a:pt x="1837" y="1931"/>
                </a:lnTo>
                <a:lnTo>
                  <a:pt x="1875" y="1875"/>
                </a:lnTo>
                <a:lnTo>
                  <a:pt x="1931" y="1837"/>
                </a:lnTo>
                <a:lnTo>
                  <a:pt x="2849" y="1612"/>
                </a:lnTo>
                <a:lnTo>
                  <a:pt x="2887" y="1594"/>
                </a:lnTo>
                <a:lnTo>
                  <a:pt x="2924" y="1556"/>
                </a:lnTo>
                <a:lnTo>
                  <a:pt x="2943" y="1519"/>
                </a:lnTo>
                <a:lnTo>
                  <a:pt x="2943" y="1481"/>
                </a:lnTo>
                <a:lnTo>
                  <a:pt x="2943" y="1444"/>
                </a:lnTo>
                <a:lnTo>
                  <a:pt x="2924" y="1406"/>
                </a:lnTo>
                <a:lnTo>
                  <a:pt x="2887" y="1369"/>
                </a:lnTo>
                <a:lnTo>
                  <a:pt x="2849" y="1350"/>
                </a:lnTo>
                <a:lnTo>
                  <a:pt x="1931" y="1106"/>
                </a:lnTo>
                <a:lnTo>
                  <a:pt x="1875" y="1069"/>
                </a:lnTo>
                <a:lnTo>
                  <a:pt x="1856" y="1013"/>
                </a:lnTo>
                <a:lnTo>
                  <a:pt x="1612" y="94"/>
                </a:lnTo>
                <a:lnTo>
                  <a:pt x="1594" y="57"/>
                </a:lnTo>
                <a:lnTo>
                  <a:pt x="1575" y="19"/>
                </a:lnTo>
                <a:lnTo>
                  <a:pt x="153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"/>
          <p:cNvSpPr/>
          <p:nvPr/>
        </p:nvSpPr>
        <p:spPr>
          <a:xfrm>
            <a:off x="3084729" y="4329247"/>
            <a:ext cx="187437" cy="187437"/>
          </a:xfrm>
          <a:custGeom>
            <a:avLst/>
            <a:gdLst/>
            <a:ahLst/>
            <a:cxnLst/>
            <a:rect l="l" t="t" r="r" b="b"/>
            <a:pathLst>
              <a:path w="2944" h="2944" fill="none" extrusionOk="0">
                <a:moveTo>
                  <a:pt x="1856" y="1013"/>
                </a:moveTo>
                <a:lnTo>
                  <a:pt x="1612" y="94"/>
                </a:lnTo>
                <a:lnTo>
                  <a:pt x="1612" y="94"/>
                </a:lnTo>
                <a:lnTo>
                  <a:pt x="1594" y="57"/>
                </a:lnTo>
                <a:lnTo>
                  <a:pt x="1575" y="19"/>
                </a:lnTo>
                <a:lnTo>
                  <a:pt x="1537" y="0"/>
                </a:lnTo>
                <a:lnTo>
                  <a:pt x="1481" y="0"/>
                </a:lnTo>
                <a:lnTo>
                  <a:pt x="1444" y="0"/>
                </a:lnTo>
                <a:lnTo>
                  <a:pt x="1406" y="19"/>
                </a:lnTo>
                <a:lnTo>
                  <a:pt x="1387" y="57"/>
                </a:lnTo>
                <a:lnTo>
                  <a:pt x="1369" y="94"/>
                </a:lnTo>
                <a:lnTo>
                  <a:pt x="1106" y="1013"/>
                </a:lnTo>
                <a:lnTo>
                  <a:pt x="1106" y="1013"/>
                </a:lnTo>
                <a:lnTo>
                  <a:pt x="1087" y="1069"/>
                </a:lnTo>
                <a:lnTo>
                  <a:pt x="1012" y="1106"/>
                </a:lnTo>
                <a:lnTo>
                  <a:pt x="113" y="1331"/>
                </a:lnTo>
                <a:lnTo>
                  <a:pt x="113" y="1331"/>
                </a:lnTo>
                <a:lnTo>
                  <a:pt x="57" y="1350"/>
                </a:lnTo>
                <a:lnTo>
                  <a:pt x="38" y="1387"/>
                </a:lnTo>
                <a:lnTo>
                  <a:pt x="19" y="1406"/>
                </a:lnTo>
                <a:lnTo>
                  <a:pt x="0" y="1462"/>
                </a:lnTo>
                <a:lnTo>
                  <a:pt x="19" y="1500"/>
                </a:lnTo>
                <a:lnTo>
                  <a:pt x="38" y="1537"/>
                </a:lnTo>
                <a:lnTo>
                  <a:pt x="57" y="1556"/>
                </a:lnTo>
                <a:lnTo>
                  <a:pt x="113" y="1575"/>
                </a:lnTo>
                <a:lnTo>
                  <a:pt x="1012" y="1837"/>
                </a:lnTo>
                <a:lnTo>
                  <a:pt x="1012" y="1837"/>
                </a:lnTo>
                <a:lnTo>
                  <a:pt x="1069" y="1875"/>
                </a:lnTo>
                <a:lnTo>
                  <a:pt x="1106" y="1931"/>
                </a:lnTo>
                <a:lnTo>
                  <a:pt x="1331" y="2831"/>
                </a:lnTo>
                <a:lnTo>
                  <a:pt x="1331" y="2831"/>
                </a:lnTo>
                <a:lnTo>
                  <a:pt x="1350" y="2887"/>
                </a:lnTo>
                <a:lnTo>
                  <a:pt x="1387" y="2906"/>
                </a:lnTo>
                <a:lnTo>
                  <a:pt x="1425" y="2924"/>
                </a:lnTo>
                <a:lnTo>
                  <a:pt x="1462" y="2943"/>
                </a:lnTo>
                <a:lnTo>
                  <a:pt x="1500" y="2924"/>
                </a:lnTo>
                <a:lnTo>
                  <a:pt x="1537" y="2906"/>
                </a:lnTo>
                <a:lnTo>
                  <a:pt x="1575" y="2887"/>
                </a:lnTo>
                <a:lnTo>
                  <a:pt x="1594" y="2849"/>
                </a:lnTo>
                <a:lnTo>
                  <a:pt x="1837" y="1931"/>
                </a:lnTo>
                <a:lnTo>
                  <a:pt x="1837" y="1931"/>
                </a:lnTo>
                <a:lnTo>
                  <a:pt x="1875" y="1875"/>
                </a:lnTo>
                <a:lnTo>
                  <a:pt x="1931" y="1837"/>
                </a:lnTo>
                <a:lnTo>
                  <a:pt x="2849" y="1612"/>
                </a:lnTo>
                <a:lnTo>
                  <a:pt x="2849" y="1612"/>
                </a:lnTo>
                <a:lnTo>
                  <a:pt x="2887" y="1594"/>
                </a:lnTo>
                <a:lnTo>
                  <a:pt x="2924" y="1556"/>
                </a:lnTo>
                <a:lnTo>
                  <a:pt x="2943" y="1519"/>
                </a:lnTo>
                <a:lnTo>
                  <a:pt x="2943" y="1481"/>
                </a:lnTo>
                <a:lnTo>
                  <a:pt x="2943" y="1444"/>
                </a:lnTo>
                <a:lnTo>
                  <a:pt x="2924" y="1406"/>
                </a:lnTo>
                <a:lnTo>
                  <a:pt x="2887" y="1369"/>
                </a:lnTo>
                <a:lnTo>
                  <a:pt x="2849" y="1350"/>
                </a:lnTo>
                <a:lnTo>
                  <a:pt x="1931" y="1106"/>
                </a:lnTo>
                <a:lnTo>
                  <a:pt x="1931" y="1106"/>
                </a:lnTo>
                <a:lnTo>
                  <a:pt x="1875" y="1069"/>
                </a:lnTo>
                <a:lnTo>
                  <a:pt x="1856" y="1013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"/>
          <p:cNvSpPr/>
          <p:nvPr/>
        </p:nvSpPr>
        <p:spPr>
          <a:xfrm>
            <a:off x="1151529" y="2121576"/>
            <a:ext cx="23939" cy="23939"/>
          </a:xfrm>
          <a:custGeom>
            <a:avLst/>
            <a:gdLst/>
            <a:ahLst/>
            <a:cxnLst/>
            <a:rect l="l" t="t" r="r" b="b"/>
            <a:pathLst>
              <a:path w="376" h="376" extrusionOk="0">
                <a:moveTo>
                  <a:pt x="188" y="0"/>
                </a:moveTo>
                <a:lnTo>
                  <a:pt x="113" y="19"/>
                </a:lnTo>
                <a:lnTo>
                  <a:pt x="56" y="57"/>
                </a:lnTo>
                <a:lnTo>
                  <a:pt x="19" y="113"/>
                </a:lnTo>
                <a:lnTo>
                  <a:pt x="0" y="188"/>
                </a:lnTo>
                <a:lnTo>
                  <a:pt x="19" y="263"/>
                </a:lnTo>
                <a:lnTo>
                  <a:pt x="56" y="319"/>
                </a:lnTo>
                <a:lnTo>
                  <a:pt x="113" y="356"/>
                </a:lnTo>
                <a:lnTo>
                  <a:pt x="188" y="375"/>
                </a:lnTo>
                <a:lnTo>
                  <a:pt x="263" y="356"/>
                </a:lnTo>
                <a:lnTo>
                  <a:pt x="319" y="319"/>
                </a:lnTo>
                <a:lnTo>
                  <a:pt x="375" y="263"/>
                </a:lnTo>
                <a:lnTo>
                  <a:pt x="375" y="188"/>
                </a:lnTo>
                <a:lnTo>
                  <a:pt x="375" y="113"/>
                </a:lnTo>
                <a:lnTo>
                  <a:pt x="319" y="57"/>
                </a:lnTo>
                <a:lnTo>
                  <a:pt x="263" y="19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"/>
          <p:cNvSpPr/>
          <p:nvPr/>
        </p:nvSpPr>
        <p:spPr>
          <a:xfrm>
            <a:off x="1014262" y="1647827"/>
            <a:ext cx="10823" cy="10760"/>
          </a:xfrm>
          <a:custGeom>
            <a:avLst/>
            <a:gdLst/>
            <a:ahLst/>
            <a:cxnLst/>
            <a:rect l="l" t="t" r="r" b="b"/>
            <a:pathLst>
              <a:path w="170" h="169" extrusionOk="0">
                <a:moveTo>
                  <a:pt x="57" y="0"/>
                </a:moveTo>
                <a:lnTo>
                  <a:pt x="20" y="19"/>
                </a:lnTo>
                <a:lnTo>
                  <a:pt x="1" y="56"/>
                </a:lnTo>
                <a:lnTo>
                  <a:pt x="1" y="94"/>
                </a:lnTo>
                <a:lnTo>
                  <a:pt x="1" y="113"/>
                </a:lnTo>
                <a:lnTo>
                  <a:pt x="20" y="150"/>
                </a:lnTo>
                <a:lnTo>
                  <a:pt x="57" y="169"/>
                </a:lnTo>
                <a:lnTo>
                  <a:pt x="113" y="169"/>
                </a:lnTo>
                <a:lnTo>
                  <a:pt x="151" y="150"/>
                </a:lnTo>
                <a:lnTo>
                  <a:pt x="169" y="113"/>
                </a:lnTo>
                <a:lnTo>
                  <a:pt x="169" y="94"/>
                </a:lnTo>
                <a:lnTo>
                  <a:pt x="169" y="56"/>
                </a:lnTo>
                <a:lnTo>
                  <a:pt x="151" y="19"/>
                </a:lnTo>
                <a:lnTo>
                  <a:pt x="11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"/>
          <p:cNvSpPr/>
          <p:nvPr/>
        </p:nvSpPr>
        <p:spPr>
          <a:xfrm>
            <a:off x="694460" y="1608416"/>
            <a:ext cx="15599" cy="15599"/>
          </a:xfrm>
          <a:custGeom>
            <a:avLst/>
            <a:gdLst/>
            <a:ahLst/>
            <a:cxnLst/>
            <a:rect l="l" t="t" r="r" b="b"/>
            <a:pathLst>
              <a:path w="245" h="245" extrusionOk="0">
                <a:moveTo>
                  <a:pt x="132" y="1"/>
                </a:moveTo>
                <a:lnTo>
                  <a:pt x="76" y="19"/>
                </a:lnTo>
                <a:lnTo>
                  <a:pt x="38" y="38"/>
                </a:lnTo>
                <a:lnTo>
                  <a:pt x="19" y="76"/>
                </a:lnTo>
                <a:lnTo>
                  <a:pt x="1" y="132"/>
                </a:lnTo>
                <a:lnTo>
                  <a:pt x="19" y="169"/>
                </a:lnTo>
                <a:lnTo>
                  <a:pt x="38" y="226"/>
                </a:lnTo>
                <a:lnTo>
                  <a:pt x="76" y="244"/>
                </a:lnTo>
                <a:lnTo>
                  <a:pt x="169" y="244"/>
                </a:lnTo>
                <a:lnTo>
                  <a:pt x="207" y="226"/>
                </a:lnTo>
                <a:lnTo>
                  <a:pt x="244" y="169"/>
                </a:lnTo>
                <a:lnTo>
                  <a:pt x="244" y="132"/>
                </a:lnTo>
                <a:lnTo>
                  <a:pt x="244" y="76"/>
                </a:lnTo>
                <a:lnTo>
                  <a:pt x="207" y="38"/>
                </a:lnTo>
                <a:lnTo>
                  <a:pt x="169" y="19"/>
                </a:lnTo>
                <a:lnTo>
                  <a:pt x="13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"/>
          <p:cNvSpPr/>
          <p:nvPr/>
        </p:nvSpPr>
        <p:spPr>
          <a:xfrm>
            <a:off x="632384" y="2263555"/>
            <a:ext cx="10823" cy="10823"/>
          </a:xfrm>
          <a:custGeom>
            <a:avLst/>
            <a:gdLst/>
            <a:ahLst/>
            <a:cxnLst/>
            <a:rect l="l" t="t" r="r" b="b"/>
            <a:pathLst>
              <a:path w="170" h="170" extrusionOk="0">
                <a:moveTo>
                  <a:pt x="76" y="1"/>
                </a:moveTo>
                <a:lnTo>
                  <a:pt x="57" y="19"/>
                </a:lnTo>
                <a:lnTo>
                  <a:pt x="20" y="38"/>
                </a:lnTo>
                <a:lnTo>
                  <a:pt x="20" y="57"/>
                </a:lnTo>
                <a:lnTo>
                  <a:pt x="1" y="94"/>
                </a:lnTo>
                <a:lnTo>
                  <a:pt x="20" y="113"/>
                </a:lnTo>
                <a:lnTo>
                  <a:pt x="20" y="151"/>
                </a:lnTo>
                <a:lnTo>
                  <a:pt x="57" y="169"/>
                </a:lnTo>
                <a:lnTo>
                  <a:pt x="113" y="169"/>
                </a:lnTo>
                <a:lnTo>
                  <a:pt x="151" y="151"/>
                </a:lnTo>
                <a:lnTo>
                  <a:pt x="151" y="113"/>
                </a:lnTo>
                <a:lnTo>
                  <a:pt x="170" y="94"/>
                </a:lnTo>
                <a:lnTo>
                  <a:pt x="151" y="57"/>
                </a:lnTo>
                <a:lnTo>
                  <a:pt x="151" y="38"/>
                </a:lnTo>
                <a:lnTo>
                  <a:pt x="113" y="19"/>
                </a:lnTo>
                <a:lnTo>
                  <a:pt x="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"/>
          <p:cNvSpPr/>
          <p:nvPr/>
        </p:nvSpPr>
        <p:spPr>
          <a:xfrm>
            <a:off x="966575" y="242348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"/>
          <p:cNvSpPr/>
          <p:nvPr/>
        </p:nvSpPr>
        <p:spPr>
          <a:xfrm>
            <a:off x="966575" y="2423488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"/>
          <p:cNvSpPr/>
          <p:nvPr/>
        </p:nvSpPr>
        <p:spPr>
          <a:xfrm>
            <a:off x="756536" y="1862641"/>
            <a:ext cx="42976" cy="44185"/>
          </a:xfrm>
          <a:custGeom>
            <a:avLst/>
            <a:gdLst/>
            <a:ahLst/>
            <a:cxnLst/>
            <a:rect l="l" t="t" r="r" b="b"/>
            <a:pathLst>
              <a:path w="675" h="694" extrusionOk="0">
                <a:moveTo>
                  <a:pt x="338" y="0"/>
                </a:moveTo>
                <a:lnTo>
                  <a:pt x="263" y="19"/>
                </a:lnTo>
                <a:lnTo>
                  <a:pt x="206" y="37"/>
                </a:lnTo>
                <a:lnTo>
                  <a:pt x="150" y="75"/>
                </a:lnTo>
                <a:lnTo>
                  <a:pt x="94" y="112"/>
                </a:lnTo>
                <a:lnTo>
                  <a:pt x="56" y="150"/>
                </a:lnTo>
                <a:lnTo>
                  <a:pt x="19" y="206"/>
                </a:lnTo>
                <a:lnTo>
                  <a:pt x="0" y="281"/>
                </a:lnTo>
                <a:lnTo>
                  <a:pt x="0" y="356"/>
                </a:lnTo>
                <a:lnTo>
                  <a:pt x="0" y="412"/>
                </a:lnTo>
                <a:lnTo>
                  <a:pt x="19" y="487"/>
                </a:lnTo>
                <a:lnTo>
                  <a:pt x="56" y="544"/>
                </a:lnTo>
                <a:lnTo>
                  <a:pt x="94" y="581"/>
                </a:lnTo>
                <a:lnTo>
                  <a:pt x="150" y="637"/>
                </a:lnTo>
                <a:lnTo>
                  <a:pt x="206" y="656"/>
                </a:lnTo>
                <a:lnTo>
                  <a:pt x="263" y="675"/>
                </a:lnTo>
                <a:lnTo>
                  <a:pt x="338" y="694"/>
                </a:lnTo>
                <a:lnTo>
                  <a:pt x="413" y="675"/>
                </a:lnTo>
                <a:lnTo>
                  <a:pt x="469" y="656"/>
                </a:lnTo>
                <a:lnTo>
                  <a:pt x="525" y="637"/>
                </a:lnTo>
                <a:lnTo>
                  <a:pt x="581" y="581"/>
                </a:lnTo>
                <a:lnTo>
                  <a:pt x="619" y="544"/>
                </a:lnTo>
                <a:lnTo>
                  <a:pt x="656" y="487"/>
                </a:lnTo>
                <a:lnTo>
                  <a:pt x="675" y="412"/>
                </a:lnTo>
                <a:lnTo>
                  <a:pt x="675" y="356"/>
                </a:lnTo>
                <a:lnTo>
                  <a:pt x="675" y="281"/>
                </a:lnTo>
                <a:lnTo>
                  <a:pt x="656" y="206"/>
                </a:lnTo>
                <a:lnTo>
                  <a:pt x="619" y="150"/>
                </a:lnTo>
                <a:lnTo>
                  <a:pt x="581" y="112"/>
                </a:lnTo>
                <a:lnTo>
                  <a:pt x="525" y="75"/>
                </a:lnTo>
                <a:lnTo>
                  <a:pt x="469" y="37"/>
                </a:lnTo>
                <a:lnTo>
                  <a:pt x="413" y="19"/>
                </a:lnTo>
                <a:lnTo>
                  <a:pt x="3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3" name="Google Shape;163;p1"/>
          <p:cNvSpPr/>
          <p:nvPr/>
        </p:nvSpPr>
        <p:spPr>
          <a:xfrm>
            <a:off x="983256" y="2481934"/>
            <a:ext cx="31070" cy="31133"/>
          </a:xfrm>
          <a:custGeom>
            <a:avLst/>
            <a:gdLst/>
            <a:ahLst/>
            <a:cxnLst/>
            <a:rect l="l" t="t" r="r" b="b"/>
            <a:pathLst>
              <a:path w="488" h="489" extrusionOk="0">
                <a:moveTo>
                  <a:pt x="244" y="1"/>
                </a:moveTo>
                <a:lnTo>
                  <a:pt x="150" y="20"/>
                </a:lnTo>
                <a:lnTo>
                  <a:pt x="75" y="76"/>
                </a:lnTo>
                <a:lnTo>
                  <a:pt x="19" y="151"/>
                </a:lnTo>
                <a:lnTo>
                  <a:pt x="0" y="244"/>
                </a:lnTo>
                <a:lnTo>
                  <a:pt x="19" y="338"/>
                </a:lnTo>
                <a:lnTo>
                  <a:pt x="75" y="413"/>
                </a:lnTo>
                <a:lnTo>
                  <a:pt x="150" y="469"/>
                </a:lnTo>
                <a:lnTo>
                  <a:pt x="244" y="488"/>
                </a:lnTo>
                <a:lnTo>
                  <a:pt x="338" y="469"/>
                </a:lnTo>
                <a:lnTo>
                  <a:pt x="413" y="413"/>
                </a:lnTo>
                <a:lnTo>
                  <a:pt x="469" y="338"/>
                </a:lnTo>
                <a:lnTo>
                  <a:pt x="488" y="244"/>
                </a:lnTo>
                <a:lnTo>
                  <a:pt x="469" y="151"/>
                </a:lnTo>
                <a:lnTo>
                  <a:pt x="413" y="76"/>
                </a:lnTo>
                <a:lnTo>
                  <a:pt x="338" y="20"/>
                </a:lnTo>
                <a:lnTo>
                  <a:pt x="24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4" name="Google Shape;164;p1"/>
          <p:cNvSpPr/>
          <p:nvPr/>
        </p:nvSpPr>
        <p:spPr>
          <a:xfrm>
            <a:off x="478500" y="2730174"/>
            <a:ext cx="38201" cy="39410"/>
          </a:xfrm>
          <a:custGeom>
            <a:avLst/>
            <a:gdLst/>
            <a:ahLst/>
            <a:cxnLst/>
            <a:rect l="l" t="t" r="r" b="b"/>
            <a:pathLst>
              <a:path w="600" h="619" extrusionOk="0">
                <a:moveTo>
                  <a:pt x="244" y="0"/>
                </a:moveTo>
                <a:lnTo>
                  <a:pt x="187" y="19"/>
                </a:lnTo>
                <a:lnTo>
                  <a:pt x="131" y="57"/>
                </a:lnTo>
                <a:lnTo>
                  <a:pt x="75" y="94"/>
                </a:lnTo>
                <a:lnTo>
                  <a:pt x="38" y="132"/>
                </a:lnTo>
                <a:lnTo>
                  <a:pt x="19" y="188"/>
                </a:lnTo>
                <a:lnTo>
                  <a:pt x="0" y="244"/>
                </a:lnTo>
                <a:lnTo>
                  <a:pt x="0" y="300"/>
                </a:lnTo>
                <a:lnTo>
                  <a:pt x="0" y="375"/>
                </a:lnTo>
                <a:lnTo>
                  <a:pt x="19" y="431"/>
                </a:lnTo>
                <a:lnTo>
                  <a:pt x="38" y="488"/>
                </a:lnTo>
                <a:lnTo>
                  <a:pt x="75" y="525"/>
                </a:lnTo>
                <a:lnTo>
                  <a:pt x="131" y="563"/>
                </a:lnTo>
                <a:lnTo>
                  <a:pt x="187" y="581"/>
                </a:lnTo>
                <a:lnTo>
                  <a:pt x="244" y="600"/>
                </a:lnTo>
                <a:lnTo>
                  <a:pt x="300" y="619"/>
                </a:lnTo>
                <a:lnTo>
                  <a:pt x="356" y="600"/>
                </a:lnTo>
                <a:lnTo>
                  <a:pt x="412" y="581"/>
                </a:lnTo>
                <a:lnTo>
                  <a:pt x="469" y="563"/>
                </a:lnTo>
                <a:lnTo>
                  <a:pt x="525" y="525"/>
                </a:lnTo>
                <a:lnTo>
                  <a:pt x="562" y="488"/>
                </a:lnTo>
                <a:lnTo>
                  <a:pt x="581" y="431"/>
                </a:lnTo>
                <a:lnTo>
                  <a:pt x="600" y="375"/>
                </a:lnTo>
                <a:lnTo>
                  <a:pt x="600" y="300"/>
                </a:lnTo>
                <a:lnTo>
                  <a:pt x="600" y="244"/>
                </a:lnTo>
                <a:lnTo>
                  <a:pt x="581" y="188"/>
                </a:lnTo>
                <a:lnTo>
                  <a:pt x="562" y="132"/>
                </a:lnTo>
                <a:lnTo>
                  <a:pt x="525" y="94"/>
                </a:lnTo>
                <a:lnTo>
                  <a:pt x="469" y="57"/>
                </a:lnTo>
                <a:lnTo>
                  <a:pt x="412" y="19"/>
                </a:lnTo>
                <a:lnTo>
                  <a:pt x="3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1"/>
          <p:cNvSpPr/>
          <p:nvPr/>
        </p:nvSpPr>
        <p:spPr>
          <a:xfrm>
            <a:off x="-25" y="2317290"/>
            <a:ext cx="17954" cy="16745"/>
          </a:xfrm>
          <a:custGeom>
            <a:avLst/>
            <a:gdLst/>
            <a:ahLst/>
            <a:cxnLst/>
            <a:rect l="l" t="t" r="r" b="b"/>
            <a:pathLst>
              <a:path w="282" h="263" extrusionOk="0">
                <a:moveTo>
                  <a:pt x="94" y="0"/>
                </a:moveTo>
                <a:lnTo>
                  <a:pt x="37" y="38"/>
                </a:lnTo>
                <a:lnTo>
                  <a:pt x="19" y="75"/>
                </a:lnTo>
                <a:lnTo>
                  <a:pt x="0" y="131"/>
                </a:lnTo>
                <a:lnTo>
                  <a:pt x="19" y="188"/>
                </a:lnTo>
                <a:lnTo>
                  <a:pt x="37" y="225"/>
                </a:lnTo>
                <a:lnTo>
                  <a:pt x="94" y="263"/>
                </a:lnTo>
                <a:lnTo>
                  <a:pt x="187" y="263"/>
                </a:lnTo>
                <a:lnTo>
                  <a:pt x="225" y="225"/>
                </a:lnTo>
                <a:lnTo>
                  <a:pt x="262" y="188"/>
                </a:lnTo>
                <a:lnTo>
                  <a:pt x="281" y="131"/>
                </a:lnTo>
                <a:lnTo>
                  <a:pt x="262" y="75"/>
                </a:lnTo>
                <a:lnTo>
                  <a:pt x="225" y="38"/>
                </a:lnTo>
                <a:lnTo>
                  <a:pt x="1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6" name="Google Shape;166;p1"/>
          <p:cNvSpPr/>
          <p:nvPr/>
        </p:nvSpPr>
        <p:spPr>
          <a:xfrm>
            <a:off x="178944" y="1894856"/>
            <a:ext cx="10823" cy="11969"/>
          </a:xfrm>
          <a:custGeom>
            <a:avLst/>
            <a:gdLst/>
            <a:ahLst/>
            <a:cxnLst/>
            <a:rect l="l" t="t" r="r" b="b"/>
            <a:pathLst>
              <a:path w="170" h="188" extrusionOk="0">
                <a:moveTo>
                  <a:pt x="94" y="0"/>
                </a:moveTo>
                <a:lnTo>
                  <a:pt x="57" y="19"/>
                </a:lnTo>
                <a:lnTo>
                  <a:pt x="19" y="38"/>
                </a:lnTo>
                <a:lnTo>
                  <a:pt x="0" y="56"/>
                </a:lnTo>
                <a:lnTo>
                  <a:pt x="0" y="94"/>
                </a:lnTo>
                <a:lnTo>
                  <a:pt x="0" y="131"/>
                </a:lnTo>
                <a:lnTo>
                  <a:pt x="19" y="150"/>
                </a:lnTo>
                <a:lnTo>
                  <a:pt x="57" y="169"/>
                </a:lnTo>
                <a:lnTo>
                  <a:pt x="94" y="188"/>
                </a:lnTo>
                <a:lnTo>
                  <a:pt x="113" y="169"/>
                </a:lnTo>
                <a:lnTo>
                  <a:pt x="150" y="150"/>
                </a:lnTo>
                <a:lnTo>
                  <a:pt x="169" y="131"/>
                </a:lnTo>
                <a:lnTo>
                  <a:pt x="169" y="94"/>
                </a:lnTo>
                <a:lnTo>
                  <a:pt x="169" y="56"/>
                </a:lnTo>
                <a:lnTo>
                  <a:pt x="150" y="38"/>
                </a:lnTo>
                <a:lnTo>
                  <a:pt x="113" y="19"/>
                </a:lnTo>
                <a:lnTo>
                  <a:pt x="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"/>
          <p:cNvSpPr/>
          <p:nvPr/>
        </p:nvSpPr>
        <p:spPr>
          <a:xfrm>
            <a:off x="6177823" y="2209883"/>
            <a:ext cx="49024" cy="50170"/>
          </a:xfrm>
          <a:custGeom>
            <a:avLst/>
            <a:gdLst/>
            <a:ahLst/>
            <a:cxnLst/>
            <a:rect l="l" t="t" r="r" b="b"/>
            <a:pathLst>
              <a:path w="770" h="788" extrusionOk="0">
                <a:moveTo>
                  <a:pt x="376" y="0"/>
                </a:moveTo>
                <a:lnTo>
                  <a:pt x="301" y="19"/>
                </a:lnTo>
                <a:lnTo>
                  <a:pt x="226" y="38"/>
                </a:lnTo>
                <a:lnTo>
                  <a:pt x="170" y="75"/>
                </a:lnTo>
                <a:lnTo>
                  <a:pt x="113" y="113"/>
                </a:lnTo>
                <a:lnTo>
                  <a:pt x="57" y="169"/>
                </a:lnTo>
                <a:lnTo>
                  <a:pt x="20" y="244"/>
                </a:lnTo>
                <a:lnTo>
                  <a:pt x="1" y="319"/>
                </a:lnTo>
                <a:lnTo>
                  <a:pt x="1" y="394"/>
                </a:lnTo>
                <a:lnTo>
                  <a:pt x="1" y="469"/>
                </a:lnTo>
                <a:lnTo>
                  <a:pt x="20" y="544"/>
                </a:lnTo>
                <a:lnTo>
                  <a:pt x="57" y="619"/>
                </a:lnTo>
                <a:lnTo>
                  <a:pt x="113" y="675"/>
                </a:lnTo>
                <a:lnTo>
                  <a:pt x="170" y="713"/>
                </a:lnTo>
                <a:lnTo>
                  <a:pt x="226" y="750"/>
                </a:lnTo>
                <a:lnTo>
                  <a:pt x="301" y="769"/>
                </a:lnTo>
                <a:lnTo>
                  <a:pt x="376" y="788"/>
                </a:lnTo>
                <a:lnTo>
                  <a:pt x="470" y="769"/>
                </a:lnTo>
                <a:lnTo>
                  <a:pt x="526" y="750"/>
                </a:lnTo>
                <a:lnTo>
                  <a:pt x="601" y="713"/>
                </a:lnTo>
                <a:lnTo>
                  <a:pt x="657" y="675"/>
                </a:lnTo>
                <a:lnTo>
                  <a:pt x="713" y="619"/>
                </a:lnTo>
                <a:lnTo>
                  <a:pt x="732" y="544"/>
                </a:lnTo>
                <a:lnTo>
                  <a:pt x="769" y="469"/>
                </a:lnTo>
                <a:lnTo>
                  <a:pt x="769" y="394"/>
                </a:lnTo>
                <a:lnTo>
                  <a:pt x="769" y="319"/>
                </a:lnTo>
                <a:lnTo>
                  <a:pt x="732" y="244"/>
                </a:lnTo>
                <a:lnTo>
                  <a:pt x="713" y="169"/>
                </a:lnTo>
                <a:lnTo>
                  <a:pt x="657" y="113"/>
                </a:lnTo>
                <a:lnTo>
                  <a:pt x="601" y="75"/>
                </a:lnTo>
                <a:lnTo>
                  <a:pt x="526" y="38"/>
                </a:lnTo>
                <a:lnTo>
                  <a:pt x="470" y="19"/>
                </a:lnTo>
                <a:lnTo>
                  <a:pt x="37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"/>
          <p:cNvSpPr/>
          <p:nvPr/>
        </p:nvSpPr>
        <p:spPr>
          <a:xfrm>
            <a:off x="6346097" y="2086941"/>
            <a:ext cx="10823" cy="10823"/>
          </a:xfrm>
          <a:custGeom>
            <a:avLst/>
            <a:gdLst/>
            <a:ahLst/>
            <a:cxnLst/>
            <a:rect l="l" t="t" r="r" b="b"/>
            <a:pathLst>
              <a:path w="170" h="170" extrusionOk="0">
                <a:moveTo>
                  <a:pt x="57" y="1"/>
                </a:moveTo>
                <a:lnTo>
                  <a:pt x="19" y="19"/>
                </a:lnTo>
                <a:lnTo>
                  <a:pt x="1" y="57"/>
                </a:lnTo>
                <a:lnTo>
                  <a:pt x="1" y="76"/>
                </a:lnTo>
                <a:lnTo>
                  <a:pt x="1" y="113"/>
                </a:lnTo>
                <a:lnTo>
                  <a:pt x="19" y="132"/>
                </a:lnTo>
                <a:lnTo>
                  <a:pt x="57" y="151"/>
                </a:lnTo>
                <a:lnTo>
                  <a:pt x="76" y="169"/>
                </a:lnTo>
                <a:lnTo>
                  <a:pt x="113" y="151"/>
                </a:lnTo>
                <a:lnTo>
                  <a:pt x="132" y="132"/>
                </a:lnTo>
                <a:lnTo>
                  <a:pt x="151" y="113"/>
                </a:lnTo>
                <a:lnTo>
                  <a:pt x="169" y="76"/>
                </a:lnTo>
                <a:lnTo>
                  <a:pt x="151" y="57"/>
                </a:lnTo>
                <a:lnTo>
                  <a:pt x="132" y="19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"/>
          <p:cNvSpPr/>
          <p:nvPr/>
        </p:nvSpPr>
        <p:spPr>
          <a:xfrm>
            <a:off x="6665898" y="1831571"/>
            <a:ext cx="19164" cy="20374"/>
          </a:xfrm>
          <a:custGeom>
            <a:avLst/>
            <a:gdLst/>
            <a:ahLst/>
            <a:cxnLst/>
            <a:rect l="l" t="t" r="r" b="b"/>
            <a:pathLst>
              <a:path w="301" h="320" extrusionOk="0">
                <a:moveTo>
                  <a:pt x="151" y="1"/>
                </a:moveTo>
                <a:lnTo>
                  <a:pt x="95" y="19"/>
                </a:lnTo>
                <a:lnTo>
                  <a:pt x="38" y="57"/>
                </a:lnTo>
                <a:lnTo>
                  <a:pt x="20" y="94"/>
                </a:lnTo>
                <a:lnTo>
                  <a:pt x="1" y="169"/>
                </a:lnTo>
                <a:lnTo>
                  <a:pt x="20" y="226"/>
                </a:lnTo>
                <a:lnTo>
                  <a:pt x="38" y="263"/>
                </a:lnTo>
                <a:lnTo>
                  <a:pt x="95" y="301"/>
                </a:lnTo>
                <a:lnTo>
                  <a:pt x="151" y="319"/>
                </a:lnTo>
                <a:lnTo>
                  <a:pt x="207" y="301"/>
                </a:lnTo>
                <a:lnTo>
                  <a:pt x="263" y="263"/>
                </a:lnTo>
                <a:lnTo>
                  <a:pt x="282" y="226"/>
                </a:lnTo>
                <a:lnTo>
                  <a:pt x="301" y="169"/>
                </a:lnTo>
                <a:lnTo>
                  <a:pt x="282" y="94"/>
                </a:lnTo>
                <a:lnTo>
                  <a:pt x="263" y="57"/>
                </a:lnTo>
                <a:lnTo>
                  <a:pt x="207" y="19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0" name="Google Shape;170;p1"/>
          <p:cNvSpPr/>
          <p:nvPr/>
        </p:nvSpPr>
        <p:spPr>
          <a:xfrm>
            <a:off x="6256580" y="1831571"/>
            <a:ext cx="19164" cy="20374"/>
          </a:xfrm>
          <a:custGeom>
            <a:avLst/>
            <a:gdLst/>
            <a:ahLst/>
            <a:cxnLst/>
            <a:rect l="l" t="t" r="r" b="b"/>
            <a:pathLst>
              <a:path w="301" h="320" extrusionOk="0">
                <a:moveTo>
                  <a:pt x="151" y="1"/>
                </a:moveTo>
                <a:lnTo>
                  <a:pt x="95" y="19"/>
                </a:lnTo>
                <a:lnTo>
                  <a:pt x="38" y="57"/>
                </a:lnTo>
                <a:lnTo>
                  <a:pt x="20" y="94"/>
                </a:lnTo>
                <a:lnTo>
                  <a:pt x="1" y="169"/>
                </a:lnTo>
                <a:lnTo>
                  <a:pt x="20" y="226"/>
                </a:lnTo>
                <a:lnTo>
                  <a:pt x="38" y="263"/>
                </a:lnTo>
                <a:lnTo>
                  <a:pt x="95" y="301"/>
                </a:lnTo>
                <a:lnTo>
                  <a:pt x="151" y="319"/>
                </a:lnTo>
                <a:lnTo>
                  <a:pt x="207" y="301"/>
                </a:lnTo>
                <a:lnTo>
                  <a:pt x="263" y="263"/>
                </a:lnTo>
                <a:lnTo>
                  <a:pt x="301" y="226"/>
                </a:lnTo>
                <a:lnTo>
                  <a:pt x="301" y="169"/>
                </a:lnTo>
                <a:lnTo>
                  <a:pt x="301" y="94"/>
                </a:lnTo>
                <a:lnTo>
                  <a:pt x="263" y="57"/>
                </a:lnTo>
                <a:lnTo>
                  <a:pt x="207" y="19"/>
                </a:lnTo>
                <a:lnTo>
                  <a:pt x="15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1" name="Google Shape;171;p1"/>
          <p:cNvSpPr/>
          <p:nvPr/>
        </p:nvSpPr>
        <p:spPr>
          <a:xfrm>
            <a:off x="6803166" y="2022510"/>
            <a:ext cx="17954" cy="17954"/>
          </a:xfrm>
          <a:custGeom>
            <a:avLst/>
            <a:gdLst/>
            <a:ahLst/>
            <a:cxnLst/>
            <a:rect l="l" t="t" r="r" b="b"/>
            <a:pathLst>
              <a:path w="282" h="282" extrusionOk="0">
                <a:moveTo>
                  <a:pt x="150" y="1"/>
                </a:moveTo>
                <a:lnTo>
                  <a:pt x="94" y="19"/>
                </a:lnTo>
                <a:lnTo>
                  <a:pt x="38" y="57"/>
                </a:lnTo>
                <a:lnTo>
                  <a:pt x="19" y="94"/>
                </a:lnTo>
                <a:lnTo>
                  <a:pt x="0" y="151"/>
                </a:lnTo>
                <a:lnTo>
                  <a:pt x="19" y="207"/>
                </a:lnTo>
                <a:lnTo>
                  <a:pt x="38" y="244"/>
                </a:lnTo>
                <a:lnTo>
                  <a:pt x="94" y="282"/>
                </a:lnTo>
                <a:lnTo>
                  <a:pt x="207" y="282"/>
                </a:lnTo>
                <a:lnTo>
                  <a:pt x="244" y="244"/>
                </a:lnTo>
                <a:lnTo>
                  <a:pt x="282" y="207"/>
                </a:lnTo>
                <a:lnTo>
                  <a:pt x="282" y="151"/>
                </a:lnTo>
                <a:lnTo>
                  <a:pt x="282" y="94"/>
                </a:lnTo>
                <a:lnTo>
                  <a:pt x="244" y="57"/>
                </a:lnTo>
                <a:lnTo>
                  <a:pt x="207" y="19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2" name="Google Shape;172;p1"/>
          <p:cNvSpPr/>
          <p:nvPr/>
        </p:nvSpPr>
        <p:spPr>
          <a:xfrm>
            <a:off x="7167153" y="1700289"/>
            <a:ext cx="38201" cy="38264"/>
          </a:xfrm>
          <a:custGeom>
            <a:avLst/>
            <a:gdLst/>
            <a:ahLst/>
            <a:cxnLst/>
            <a:rect l="l" t="t" r="r" b="b"/>
            <a:pathLst>
              <a:path w="600" h="601" extrusionOk="0">
                <a:moveTo>
                  <a:pt x="244" y="1"/>
                </a:moveTo>
                <a:lnTo>
                  <a:pt x="188" y="20"/>
                </a:lnTo>
                <a:lnTo>
                  <a:pt x="94" y="76"/>
                </a:lnTo>
                <a:lnTo>
                  <a:pt x="38" y="170"/>
                </a:lnTo>
                <a:lnTo>
                  <a:pt x="19" y="226"/>
                </a:lnTo>
                <a:lnTo>
                  <a:pt x="0" y="301"/>
                </a:lnTo>
                <a:lnTo>
                  <a:pt x="19" y="357"/>
                </a:lnTo>
                <a:lnTo>
                  <a:pt x="38" y="413"/>
                </a:lnTo>
                <a:lnTo>
                  <a:pt x="94" y="507"/>
                </a:lnTo>
                <a:lnTo>
                  <a:pt x="188" y="563"/>
                </a:lnTo>
                <a:lnTo>
                  <a:pt x="244" y="582"/>
                </a:lnTo>
                <a:lnTo>
                  <a:pt x="300" y="601"/>
                </a:lnTo>
                <a:lnTo>
                  <a:pt x="375" y="582"/>
                </a:lnTo>
                <a:lnTo>
                  <a:pt x="412" y="563"/>
                </a:lnTo>
                <a:lnTo>
                  <a:pt x="525" y="507"/>
                </a:lnTo>
                <a:lnTo>
                  <a:pt x="581" y="413"/>
                </a:lnTo>
                <a:lnTo>
                  <a:pt x="600" y="357"/>
                </a:lnTo>
                <a:lnTo>
                  <a:pt x="600" y="301"/>
                </a:lnTo>
                <a:lnTo>
                  <a:pt x="600" y="226"/>
                </a:lnTo>
                <a:lnTo>
                  <a:pt x="581" y="170"/>
                </a:lnTo>
                <a:lnTo>
                  <a:pt x="525" y="76"/>
                </a:lnTo>
                <a:lnTo>
                  <a:pt x="412" y="20"/>
                </a:lnTo>
                <a:lnTo>
                  <a:pt x="37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1"/>
          <p:cNvSpPr/>
          <p:nvPr/>
        </p:nvSpPr>
        <p:spPr>
          <a:xfrm>
            <a:off x="7167153" y="237096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1"/>
          <p:cNvSpPr/>
          <p:nvPr/>
        </p:nvSpPr>
        <p:spPr>
          <a:xfrm>
            <a:off x="7167153" y="237096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1"/>
                </a:moveTo>
                <a:lnTo>
                  <a:pt x="0" y="1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1"/>
          <p:cNvSpPr/>
          <p:nvPr/>
        </p:nvSpPr>
        <p:spPr>
          <a:xfrm>
            <a:off x="6684999" y="2458059"/>
            <a:ext cx="65705" cy="65705"/>
          </a:xfrm>
          <a:custGeom>
            <a:avLst/>
            <a:gdLst/>
            <a:ahLst/>
            <a:cxnLst/>
            <a:rect l="l" t="t" r="r" b="b"/>
            <a:pathLst>
              <a:path w="1032" h="1032" extrusionOk="0">
                <a:moveTo>
                  <a:pt x="413" y="1"/>
                </a:moveTo>
                <a:lnTo>
                  <a:pt x="319" y="38"/>
                </a:lnTo>
                <a:lnTo>
                  <a:pt x="226" y="76"/>
                </a:lnTo>
                <a:lnTo>
                  <a:pt x="151" y="151"/>
                </a:lnTo>
                <a:lnTo>
                  <a:pt x="95" y="226"/>
                </a:lnTo>
                <a:lnTo>
                  <a:pt x="38" y="301"/>
                </a:lnTo>
                <a:lnTo>
                  <a:pt x="20" y="395"/>
                </a:lnTo>
                <a:lnTo>
                  <a:pt x="1" y="507"/>
                </a:lnTo>
                <a:lnTo>
                  <a:pt x="20" y="619"/>
                </a:lnTo>
                <a:lnTo>
                  <a:pt x="38" y="713"/>
                </a:lnTo>
                <a:lnTo>
                  <a:pt x="95" y="788"/>
                </a:lnTo>
                <a:lnTo>
                  <a:pt x="151" y="863"/>
                </a:lnTo>
                <a:lnTo>
                  <a:pt x="226" y="938"/>
                </a:lnTo>
                <a:lnTo>
                  <a:pt x="319" y="976"/>
                </a:lnTo>
                <a:lnTo>
                  <a:pt x="413" y="1013"/>
                </a:lnTo>
                <a:lnTo>
                  <a:pt x="507" y="1032"/>
                </a:lnTo>
                <a:lnTo>
                  <a:pt x="619" y="1013"/>
                </a:lnTo>
                <a:lnTo>
                  <a:pt x="713" y="976"/>
                </a:lnTo>
                <a:lnTo>
                  <a:pt x="807" y="938"/>
                </a:lnTo>
                <a:lnTo>
                  <a:pt x="882" y="863"/>
                </a:lnTo>
                <a:lnTo>
                  <a:pt x="938" y="788"/>
                </a:lnTo>
                <a:lnTo>
                  <a:pt x="994" y="713"/>
                </a:lnTo>
                <a:lnTo>
                  <a:pt x="1013" y="619"/>
                </a:lnTo>
                <a:lnTo>
                  <a:pt x="1032" y="507"/>
                </a:lnTo>
                <a:lnTo>
                  <a:pt x="1013" y="395"/>
                </a:lnTo>
                <a:lnTo>
                  <a:pt x="994" y="301"/>
                </a:lnTo>
                <a:lnTo>
                  <a:pt x="938" y="226"/>
                </a:lnTo>
                <a:lnTo>
                  <a:pt x="882" y="151"/>
                </a:lnTo>
                <a:lnTo>
                  <a:pt x="807" y="76"/>
                </a:lnTo>
                <a:lnTo>
                  <a:pt x="713" y="38"/>
                </a:lnTo>
                <a:lnTo>
                  <a:pt x="6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"/>
          <p:cNvSpPr/>
          <p:nvPr/>
        </p:nvSpPr>
        <p:spPr>
          <a:xfrm>
            <a:off x="6565686" y="2787475"/>
            <a:ext cx="9614" cy="8404"/>
          </a:xfrm>
          <a:custGeom>
            <a:avLst/>
            <a:gdLst/>
            <a:ahLst/>
            <a:cxnLst/>
            <a:rect l="l" t="t" r="r" b="b"/>
            <a:pathLst>
              <a:path w="151" h="132" extrusionOk="0">
                <a:moveTo>
                  <a:pt x="75" y="0"/>
                </a:moveTo>
                <a:lnTo>
                  <a:pt x="19" y="19"/>
                </a:lnTo>
                <a:lnTo>
                  <a:pt x="0" y="75"/>
                </a:lnTo>
                <a:lnTo>
                  <a:pt x="19" y="113"/>
                </a:lnTo>
                <a:lnTo>
                  <a:pt x="75" y="131"/>
                </a:lnTo>
                <a:lnTo>
                  <a:pt x="132" y="113"/>
                </a:lnTo>
                <a:lnTo>
                  <a:pt x="150" y="75"/>
                </a:lnTo>
                <a:lnTo>
                  <a:pt x="132" y="19"/>
                </a:lnTo>
                <a:lnTo>
                  <a:pt x="7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1"/>
          <p:cNvSpPr/>
          <p:nvPr/>
        </p:nvSpPr>
        <p:spPr>
          <a:xfrm>
            <a:off x="6050170" y="2730174"/>
            <a:ext cx="10823" cy="9614"/>
          </a:xfrm>
          <a:custGeom>
            <a:avLst/>
            <a:gdLst/>
            <a:ahLst/>
            <a:cxnLst/>
            <a:rect l="l" t="t" r="r" b="b"/>
            <a:pathLst>
              <a:path w="170" h="151" extrusionOk="0">
                <a:moveTo>
                  <a:pt x="57" y="0"/>
                </a:moveTo>
                <a:lnTo>
                  <a:pt x="19" y="19"/>
                </a:lnTo>
                <a:lnTo>
                  <a:pt x="19" y="38"/>
                </a:lnTo>
                <a:lnTo>
                  <a:pt x="0" y="75"/>
                </a:lnTo>
                <a:lnTo>
                  <a:pt x="19" y="113"/>
                </a:lnTo>
                <a:lnTo>
                  <a:pt x="19" y="132"/>
                </a:lnTo>
                <a:lnTo>
                  <a:pt x="57" y="150"/>
                </a:lnTo>
                <a:lnTo>
                  <a:pt x="113" y="150"/>
                </a:lnTo>
                <a:lnTo>
                  <a:pt x="132" y="132"/>
                </a:lnTo>
                <a:lnTo>
                  <a:pt x="150" y="113"/>
                </a:lnTo>
                <a:lnTo>
                  <a:pt x="169" y="75"/>
                </a:lnTo>
                <a:lnTo>
                  <a:pt x="150" y="38"/>
                </a:lnTo>
                <a:lnTo>
                  <a:pt x="132" y="19"/>
                </a:lnTo>
                <a:lnTo>
                  <a:pt x="11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8" name="Google Shape;178;p1"/>
          <p:cNvSpPr/>
          <p:nvPr/>
        </p:nvSpPr>
        <p:spPr>
          <a:xfrm>
            <a:off x="6428482" y="3041635"/>
            <a:ext cx="15535" cy="15599"/>
          </a:xfrm>
          <a:custGeom>
            <a:avLst/>
            <a:gdLst/>
            <a:ahLst/>
            <a:cxnLst/>
            <a:rect l="l" t="t" r="r" b="b"/>
            <a:pathLst>
              <a:path w="244" h="245" extrusionOk="0">
                <a:moveTo>
                  <a:pt x="75" y="0"/>
                </a:moveTo>
                <a:lnTo>
                  <a:pt x="37" y="19"/>
                </a:lnTo>
                <a:lnTo>
                  <a:pt x="19" y="75"/>
                </a:lnTo>
                <a:lnTo>
                  <a:pt x="0" y="113"/>
                </a:lnTo>
                <a:lnTo>
                  <a:pt x="19" y="169"/>
                </a:lnTo>
                <a:lnTo>
                  <a:pt x="37" y="207"/>
                </a:lnTo>
                <a:lnTo>
                  <a:pt x="75" y="225"/>
                </a:lnTo>
                <a:lnTo>
                  <a:pt x="131" y="244"/>
                </a:lnTo>
                <a:lnTo>
                  <a:pt x="169" y="225"/>
                </a:lnTo>
                <a:lnTo>
                  <a:pt x="206" y="207"/>
                </a:lnTo>
                <a:lnTo>
                  <a:pt x="244" y="169"/>
                </a:lnTo>
                <a:lnTo>
                  <a:pt x="244" y="113"/>
                </a:lnTo>
                <a:lnTo>
                  <a:pt x="244" y="75"/>
                </a:lnTo>
                <a:lnTo>
                  <a:pt x="206" y="19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9" name="Google Shape;179;p1"/>
          <p:cNvSpPr/>
          <p:nvPr/>
        </p:nvSpPr>
        <p:spPr>
          <a:xfrm>
            <a:off x="6995314" y="2930663"/>
            <a:ext cx="34635" cy="34635"/>
          </a:xfrm>
          <a:custGeom>
            <a:avLst/>
            <a:gdLst/>
            <a:ahLst/>
            <a:cxnLst/>
            <a:rect l="l" t="t" r="r" b="b"/>
            <a:pathLst>
              <a:path w="544" h="544" extrusionOk="0">
                <a:moveTo>
                  <a:pt x="281" y="0"/>
                </a:moveTo>
                <a:lnTo>
                  <a:pt x="169" y="19"/>
                </a:lnTo>
                <a:lnTo>
                  <a:pt x="94" y="75"/>
                </a:lnTo>
                <a:lnTo>
                  <a:pt x="38" y="169"/>
                </a:lnTo>
                <a:lnTo>
                  <a:pt x="0" y="281"/>
                </a:lnTo>
                <a:lnTo>
                  <a:pt x="38" y="375"/>
                </a:lnTo>
                <a:lnTo>
                  <a:pt x="94" y="469"/>
                </a:lnTo>
                <a:lnTo>
                  <a:pt x="169" y="525"/>
                </a:lnTo>
                <a:lnTo>
                  <a:pt x="281" y="544"/>
                </a:lnTo>
                <a:lnTo>
                  <a:pt x="375" y="525"/>
                </a:lnTo>
                <a:lnTo>
                  <a:pt x="469" y="469"/>
                </a:lnTo>
                <a:lnTo>
                  <a:pt x="525" y="375"/>
                </a:lnTo>
                <a:lnTo>
                  <a:pt x="544" y="281"/>
                </a:lnTo>
                <a:lnTo>
                  <a:pt x="525" y="169"/>
                </a:lnTo>
                <a:lnTo>
                  <a:pt x="469" y="75"/>
                </a:lnTo>
                <a:lnTo>
                  <a:pt x="375" y="19"/>
                </a:lnTo>
                <a:lnTo>
                  <a:pt x="28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0" name="Google Shape;180;p1"/>
          <p:cNvSpPr/>
          <p:nvPr/>
        </p:nvSpPr>
        <p:spPr>
          <a:xfrm>
            <a:off x="6177823" y="3200358"/>
            <a:ext cx="33489" cy="33489"/>
          </a:xfrm>
          <a:custGeom>
            <a:avLst/>
            <a:gdLst/>
            <a:ahLst/>
            <a:cxnLst/>
            <a:rect l="l" t="t" r="r" b="b"/>
            <a:pathLst>
              <a:path w="526" h="526" extrusionOk="0">
                <a:moveTo>
                  <a:pt x="263" y="0"/>
                </a:moveTo>
                <a:lnTo>
                  <a:pt x="151" y="19"/>
                </a:lnTo>
                <a:lnTo>
                  <a:pt x="76" y="75"/>
                </a:lnTo>
                <a:lnTo>
                  <a:pt x="20" y="169"/>
                </a:lnTo>
                <a:lnTo>
                  <a:pt x="1" y="263"/>
                </a:lnTo>
                <a:lnTo>
                  <a:pt x="20" y="375"/>
                </a:lnTo>
                <a:lnTo>
                  <a:pt x="76" y="450"/>
                </a:lnTo>
                <a:lnTo>
                  <a:pt x="151" y="506"/>
                </a:lnTo>
                <a:lnTo>
                  <a:pt x="263" y="525"/>
                </a:lnTo>
                <a:lnTo>
                  <a:pt x="376" y="506"/>
                </a:lnTo>
                <a:lnTo>
                  <a:pt x="451" y="450"/>
                </a:lnTo>
                <a:lnTo>
                  <a:pt x="507" y="375"/>
                </a:lnTo>
                <a:lnTo>
                  <a:pt x="526" y="263"/>
                </a:lnTo>
                <a:lnTo>
                  <a:pt x="507" y="169"/>
                </a:lnTo>
                <a:lnTo>
                  <a:pt x="451" y="75"/>
                </a:lnTo>
                <a:lnTo>
                  <a:pt x="376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1" name="Google Shape;181;p1"/>
          <p:cNvSpPr/>
          <p:nvPr/>
        </p:nvSpPr>
        <p:spPr>
          <a:xfrm>
            <a:off x="7243490" y="2416293"/>
            <a:ext cx="47814" cy="49024"/>
          </a:xfrm>
          <a:custGeom>
            <a:avLst/>
            <a:gdLst/>
            <a:ahLst/>
            <a:cxnLst/>
            <a:rect l="l" t="t" r="r" b="b"/>
            <a:pathLst>
              <a:path w="751" h="770" extrusionOk="0">
                <a:moveTo>
                  <a:pt x="376" y="1"/>
                </a:moveTo>
                <a:lnTo>
                  <a:pt x="301" y="20"/>
                </a:lnTo>
                <a:lnTo>
                  <a:pt x="226" y="38"/>
                </a:lnTo>
                <a:lnTo>
                  <a:pt x="169" y="76"/>
                </a:lnTo>
                <a:lnTo>
                  <a:pt x="113" y="113"/>
                </a:lnTo>
                <a:lnTo>
                  <a:pt x="57" y="170"/>
                </a:lnTo>
                <a:lnTo>
                  <a:pt x="19" y="245"/>
                </a:lnTo>
                <a:lnTo>
                  <a:pt x="1" y="301"/>
                </a:lnTo>
                <a:lnTo>
                  <a:pt x="1" y="376"/>
                </a:lnTo>
                <a:lnTo>
                  <a:pt x="1" y="451"/>
                </a:lnTo>
                <a:lnTo>
                  <a:pt x="19" y="526"/>
                </a:lnTo>
                <a:lnTo>
                  <a:pt x="57" y="601"/>
                </a:lnTo>
                <a:lnTo>
                  <a:pt x="113" y="657"/>
                </a:lnTo>
                <a:lnTo>
                  <a:pt x="169" y="694"/>
                </a:lnTo>
                <a:lnTo>
                  <a:pt x="226" y="732"/>
                </a:lnTo>
                <a:lnTo>
                  <a:pt x="301" y="751"/>
                </a:lnTo>
                <a:lnTo>
                  <a:pt x="376" y="769"/>
                </a:lnTo>
                <a:lnTo>
                  <a:pt x="451" y="751"/>
                </a:lnTo>
                <a:lnTo>
                  <a:pt x="525" y="732"/>
                </a:lnTo>
                <a:lnTo>
                  <a:pt x="582" y="694"/>
                </a:lnTo>
                <a:lnTo>
                  <a:pt x="638" y="657"/>
                </a:lnTo>
                <a:lnTo>
                  <a:pt x="694" y="601"/>
                </a:lnTo>
                <a:lnTo>
                  <a:pt x="732" y="526"/>
                </a:lnTo>
                <a:lnTo>
                  <a:pt x="750" y="451"/>
                </a:lnTo>
                <a:lnTo>
                  <a:pt x="750" y="376"/>
                </a:lnTo>
                <a:lnTo>
                  <a:pt x="750" y="301"/>
                </a:lnTo>
                <a:lnTo>
                  <a:pt x="732" y="245"/>
                </a:lnTo>
                <a:lnTo>
                  <a:pt x="694" y="170"/>
                </a:lnTo>
                <a:lnTo>
                  <a:pt x="638" y="113"/>
                </a:lnTo>
                <a:lnTo>
                  <a:pt x="582" y="76"/>
                </a:lnTo>
                <a:lnTo>
                  <a:pt x="525" y="38"/>
                </a:lnTo>
                <a:lnTo>
                  <a:pt x="451" y="20"/>
                </a:lnTo>
                <a:lnTo>
                  <a:pt x="3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2" name="Google Shape;182;p1"/>
          <p:cNvSpPr/>
          <p:nvPr/>
        </p:nvSpPr>
        <p:spPr>
          <a:xfrm>
            <a:off x="6472604" y="382881"/>
            <a:ext cx="11969" cy="11969"/>
          </a:xfrm>
          <a:custGeom>
            <a:avLst/>
            <a:gdLst/>
            <a:ahLst/>
            <a:cxnLst/>
            <a:rect l="l" t="t" r="r" b="b"/>
            <a:pathLst>
              <a:path w="188" h="188" extrusionOk="0">
                <a:moveTo>
                  <a:pt x="94" y="0"/>
                </a:moveTo>
                <a:lnTo>
                  <a:pt x="57" y="19"/>
                </a:lnTo>
                <a:lnTo>
                  <a:pt x="38" y="38"/>
                </a:lnTo>
                <a:lnTo>
                  <a:pt x="19" y="57"/>
                </a:lnTo>
                <a:lnTo>
                  <a:pt x="1" y="94"/>
                </a:lnTo>
                <a:lnTo>
                  <a:pt x="19" y="132"/>
                </a:lnTo>
                <a:lnTo>
                  <a:pt x="38" y="169"/>
                </a:lnTo>
                <a:lnTo>
                  <a:pt x="57" y="188"/>
                </a:lnTo>
                <a:lnTo>
                  <a:pt x="132" y="188"/>
                </a:lnTo>
                <a:lnTo>
                  <a:pt x="169" y="169"/>
                </a:lnTo>
                <a:lnTo>
                  <a:pt x="188" y="132"/>
                </a:lnTo>
                <a:lnTo>
                  <a:pt x="188" y="94"/>
                </a:lnTo>
                <a:lnTo>
                  <a:pt x="188" y="57"/>
                </a:lnTo>
                <a:lnTo>
                  <a:pt x="169" y="38"/>
                </a:lnTo>
                <a:lnTo>
                  <a:pt x="132" y="19"/>
                </a:lnTo>
                <a:lnTo>
                  <a:pt x="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3" name="Google Shape;183;p1"/>
          <p:cNvSpPr/>
          <p:nvPr/>
        </p:nvSpPr>
        <p:spPr>
          <a:xfrm>
            <a:off x="6521500" y="726558"/>
            <a:ext cx="23939" cy="22729"/>
          </a:xfrm>
          <a:custGeom>
            <a:avLst/>
            <a:gdLst/>
            <a:ahLst/>
            <a:cxnLst/>
            <a:rect l="l" t="t" r="r" b="b"/>
            <a:pathLst>
              <a:path w="376" h="357" extrusionOk="0">
                <a:moveTo>
                  <a:pt x="113" y="0"/>
                </a:moveTo>
                <a:lnTo>
                  <a:pt x="57" y="57"/>
                </a:lnTo>
                <a:lnTo>
                  <a:pt x="20" y="113"/>
                </a:lnTo>
                <a:lnTo>
                  <a:pt x="1" y="169"/>
                </a:lnTo>
                <a:lnTo>
                  <a:pt x="20" y="244"/>
                </a:lnTo>
                <a:lnTo>
                  <a:pt x="57" y="300"/>
                </a:lnTo>
                <a:lnTo>
                  <a:pt x="113" y="338"/>
                </a:lnTo>
                <a:lnTo>
                  <a:pt x="188" y="357"/>
                </a:lnTo>
                <a:lnTo>
                  <a:pt x="263" y="338"/>
                </a:lnTo>
                <a:lnTo>
                  <a:pt x="320" y="300"/>
                </a:lnTo>
                <a:lnTo>
                  <a:pt x="357" y="244"/>
                </a:lnTo>
                <a:lnTo>
                  <a:pt x="376" y="169"/>
                </a:lnTo>
                <a:lnTo>
                  <a:pt x="357" y="113"/>
                </a:lnTo>
                <a:lnTo>
                  <a:pt x="320" y="57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"/>
          <p:cNvSpPr/>
          <p:nvPr/>
        </p:nvSpPr>
        <p:spPr>
          <a:xfrm>
            <a:off x="6400978" y="898396"/>
            <a:ext cx="64" cy="25149"/>
          </a:xfrm>
          <a:custGeom>
            <a:avLst/>
            <a:gdLst/>
            <a:ahLst/>
            <a:cxnLst/>
            <a:rect l="l" t="t" r="r" b="b"/>
            <a:pathLst>
              <a:path w="1" h="395" extrusionOk="0">
                <a:moveTo>
                  <a:pt x="1" y="207"/>
                </a:moveTo>
                <a:lnTo>
                  <a:pt x="1" y="207"/>
                </a:lnTo>
                <a:lnTo>
                  <a:pt x="1" y="394"/>
                </a:lnTo>
                <a:lnTo>
                  <a:pt x="1" y="394"/>
                </a:lnTo>
                <a:lnTo>
                  <a:pt x="1" y="207"/>
                </a:lnTo>
                <a:lnTo>
                  <a:pt x="1" y="207"/>
                </a:lnTo>
                <a:lnTo>
                  <a:pt x="1" y="0"/>
                </a:lnTo>
                <a:lnTo>
                  <a:pt x="1" y="0"/>
                </a:lnTo>
                <a:lnTo>
                  <a:pt x="1" y="207"/>
                </a:lnTo>
                <a:lnTo>
                  <a:pt x="1" y="207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5" name="Google Shape;185;p1"/>
          <p:cNvSpPr/>
          <p:nvPr/>
        </p:nvSpPr>
        <p:spPr>
          <a:xfrm>
            <a:off x="6843722" y="1197888"/>
            <a:ext cx="41830" cy="41893"/>
          </a:xfrm>
          <a:custGeom>
            <a:avLst/>
            <a:gdLst/>
            <a:ahLst/>
            <a:cxnLst/>
            <a:rect l="l" t="t" r="r" b="b"/>
            <a:pathLst>
              <a:path w="657" h="658" extrusionOk="0">
                <a:moveTo>
                  <a:pt x="263" y="1"/>
                </a:moveTo>
                <a:lnTo>
                  <a:pt x="207" y="20"/>
                </a:lnTo>
                <a:lnTo>
                  <a:pt x="151" y="57"/>
                </a:lnTo>
                <a:lnTo>
                  <a:pt x="94" y="95"/>
                </a:lnTo>
                <a:lnTo>
                  <a:pt x="57" y="151"/>
                </a:lnTo>
                <a:lnTo>
                  <a:pt x="38" y="207"/>
                </a:lnTo>
                <a:lnTo>
                  <a:pt x="19" y="263"/>
                </a:lnTo>
                <a:lnTo>
                  <a:pt x="1" y="320"/>
                </a:lnTo>
                <a:lnTo>
                  <a:pt x="19" y="395"/>
                </a:lnTo>
                <a:lnTo>
                  <a:pt x="38" y="451"/>
                </a:lnTo>
                <a:lnTo>
                  <a:pt x="57" y="507"/>
                </a:lnTo>
                <a:lnTo>
                  <a:pt x="94" y="563"/>
                </a:lnTo>
                <a:lnTo>
                  <a:pt x="151" y="601"/>
                </a:lnTo>
                <a:lnTo>
                  <a:pt x="207" y="620"/>
                </a:lnTo>
                <a:lnTo>
                  <a:pt x="263" y="638"/>
                </a:lnTo>
                <a:lnTo>
                  <a:pt x="338" y="657"/>
                </a:lnTo>
                <a:lnTo>
                  <a:pt x="394" y="638"/>
                </a:lnTo>
                <a:lnTo>
                  <a:pt x="451" y="620"/>
                </a:lnTo>
                <a:lnTo>
                  <a:pt x="507" y="601"/>
                </a:lnTo>
                <a:lnTo>
                  <a:pt x="563" y="563"/>
                </a:lnTo>
                <a:lnTo>
                  <a:pt x="600" y="507"/>
                </a:lnTo>
                <a:lnTo>
                  <a:pt x="638" y="451"/>
                </a:lnTo>
                <a:lnTo>
                  <a:pt x="657" y="395"/>
                </a:lnTo>
                <a:lnTo>
                  <a:pt x="657" y="320"/>
                </a:lnTo>
                <a:lnTo>
                  <a:pt x="657" y="263"/>
                </a:lnTo>
                <a:lnTo>
                  <a:pt x="638" y="207"/>
                </a:lnTo>
                <a:lnTo>
                  <a:pt x="600" y="151"/>
                </a:lnTo>
                <a:lnTo>
                  <a:pt x="563" y="95"/>
                </a:lnTo>
                <a:lnTo>
                  <a:pt x="507" y="57"/>
                </a:lnTo>
                <a:lnTo>
                  <a:pt x="451" y="20"/>
                </a:lnTo>
                <a:lnTo>
                  <a:pt x="394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6" name="Google Shape;186;p1"/>
          <p:cNvSpPr/>
          <p:nvPr/>
        </p:nvSpPr>
        <p:spPr>
          <a:xfrm>
            <a:off x="7045420" y="1197888"/>
            <a:ext cx="11969" cy="12033"/>
          </a:xfrm>
          <a:custGeom>
            <a:avLst/>
            <a:gdLst/>
            <a:ahLst/>
            <a:cxnLst/>
            <a:rect l="l" t="t" r="r" b="b"/>
            <a:pathLst>
              <a:path w="188" h="189" extrusionOk="0">
                <a:moveTo>
                  <a:pt x="57" y="1"/>
                </a:moveTo>
                <a:lnTo>
                  <a:pt x="19" y="38"/>
                </a:lnTo>
                <a:lnTo>
                  <a:pt x="0" y="57"/>
                </a:lnTo>
                <a:lnTo>
                  <a:pt x="0" y="95"/>
                </a:lnTo>
                <a:lnTo>
                  <a:pt x="0" y="132"/>
                </a:lnTo>
                <a:lnTo>
                  <a:pt x="19" y="151"/>
                </a:lnTo>
                <a:lnTo>
                  <a:pt x="57" y="170"/>
                </a:lnTo>
                <a:lnTo>
                  <a:pt x="94" y="188"/>
                </a:lnTo>
                <a:lnTo>
                  <a:pt x="131" y="170"/>
                </a:lnTo>
                <a:lnTo>
                  <a:pt x="150" y="151"/>
                </a:lnTo>
                <a:lnTo>
                  <a:pt x="169" y="132"/>
                </a:lnTo>
                <a:lnTo>
                  <a:pt x="188" y="95"/>
                </a:lnTo>
                <a:lnTo>
                  <a:pt x="169" y="57"/>
                </a:lnTo>
                <a:lnTo>
                  <a:pt x="150" y="38"/>
                </a:lnTo>
                <a:lnTo>
                  <a:pt x="13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7" name="Google Shape;187;p1"/>
          <p:cNvSpPr/>
          <p:nvPr/>
        </p:nvSpPr>
        <p:spPr>
          <a:xfrm>
            <a:off x="7151618" y="508178"/>
            <a:ext cx="20374" cy="20374"/>
          </a:xfrm>
          <a:custGeom>
            <a:avLst/>
            <a:gdLst/>
            <a:ahLst/>
            <a:cxnLst/>
            <a:rect l="l" t="t" r="r" b="b"/>
            <a:pathLst>
              <a:path w="320" h="320" extrusionOk="0">
                <a:moveTo>
                  <a:pt x="94" y="0"/>
                </a:moveTo>
                <a:lnTo>
                  <a:pt x="38" y="38"/>
                </a:lnTo>
                <a:lnTo>
                  <a:pt x="0" y="94"/>
                </a:lnTo>
                <a:lnTo>
                  <a:pt x="0" y="150"/>
                </a:lnTo>
                <a:lnTo>
                  <a:pt x="0" y="225"/>
                </a:lnTo>
                <a:lnTo>
                  <a:pt x="38" y="282"/>
                </a:lnTo>
                <a:lnTo>
                  <a:pt x="94" y="300"/>
                </a:lnTo>
                <a:lnTo>
                  <a:pt x="150" y="319"/>
                </a:lnTo>
                <a:lnTo>
                  <a:pt x="225" y="300"/>
                </a:lnTo>
                <a:lnTo>
                  <a:pt x="263" y="282"/>
                </a:lnTo>
                <a:lnTo>
                  <a:pt x="300" y="225"/>
                </a:lnTo>
                <a:lnTo>
                  <a:pt x="319" y="150"/>
                </a:lnTo>
                <a:lnTo>
                  <a:pt x="300" y="94"/>
                </a:lnTo>
                <a:lnTo>
                  <a:pt x="263" y="38"/>
                </a:lnTo>
                <a:lnTo>
                  <a:pt x="22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1"/>
          <p:cNvSpPr/>
          <p:nvPr/>
        </p:nvSpPr>
        <p:spPr>
          <a:xfrm>
            <a:off x="7341347" y="322014"/>
            <a:ext cx="26295" cy="26295"/>
          </a:xfrm>
          <a:custGeom>
            <a:avLst/>
            <a:gdLst/>
            <a:ahLst/>
            <a:cxnLst/>
            <a:rect l="l" t="t" r="r" b="b"/>
            <a:pathLst>
              <a:path w="413" h="413" extrusionOk="0">
                <a:moveTo>
                  <a:pt x="207" y="0"/>
                </a:moveTo>
                <a:lnTo>
                  <a:pt x="132" y="19"/>
                </a:lnTo>
                <a:lnTo>
                  <a:pt x="76" y="57"/>
                </a:lnTo>
                <a:lnTo>
                  <a:pt x="19" y="132"/>
                </a:lnTo>
                <a:lnTo>
                  <a:pt x="1" y="207"/>
                </a:lnTo>
                <a:lnTo>
                  <a:pt x="19" y="282"/>
                </a:lnTo>
                <a:lnTo>
                  <a:pt x="76" y="357"/>
                </a:lnTo>
                <a:lnTo>
                  <a:pt x="132" y="394"/>
                </a:lnTo>
                <a:lnTo>
                  <a:pt x="207" y="413"/>
                </a:lnTo>
                <a:lnTo>
                  <a:pt x="282" y="394"/>
                </a:lnTo>
                <a:lnTo>
                  <a:pt x="357" y="357"/>
                </a:lnTo>
                <a:lnTo>
                  <a:pt x="394" y="282"/>
                </a:lnTo>
                <a:lnTo>
                  <a:pt x="413" y="207"/>
                </a:lnTo>
                <a:lnTo>
                  <a:pt x="394" y="132"/>
                </a:lnTo>
                <a:lnTo>
                  <a:pt x="357" y="57"/>
                </a:lnTo>
                <a:lnTo>
                  <a:pt x="282" y="19"/>
                </a:lnTo>
                <a:lnTo>
                  <a:pt x="20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9" name="Google Shape;189;p1"/>
          <p:cNvSpPr/>
          <p:nvPr/>
        </p:nvSpPr>
        <p:spPr>
          <a:xfrm>
            <a:off x="7539416" y="335130"/>
            <a:ext cx="9614" cy="9614"/>
          </a:xfrm>
          <a:custGeom>
            <a:avLst/>
            <a:gdLst/>
            <a:ahLst/>
            <a:cxnLst/>
            <a:rect l="l" t="t" r="r" b="b"/>
            <a:pathLst>
              <a:path w="151" h="151" extrusionOk="0">
                <a:moveTo>
                  <a:pt x="76" y="1"/>
                </a:moveTo>
                <a:lnTo>
                  <a:pt x="20" y="19"/>
                </a:lnTo>
                <a:lnTo>
                  <a:pt x="1" y="76"/>
                </a:lnTo>
                <a:lnTo>
                  <a:pt x="20" y="113"/>
                </a:lnTo>
                <a:lnTo>
                  <a:pt x="76" y="151"/>
                </a:lnTo>
                <a:lnTo>
                  <a:pt x="132" y="113"/>
                </a:lnTo>
                <a:lnTo>
                  <a:pt x="132" y="94"/>
                </a:lnTo>
                <a:lnTo>
                  <a:pt x="151" y="76"/>
                </a:lnTo>
                <a:lnTo>
                  <a:pt x="132" y="38"/>
                </a:lnTo>
                <a:lnTo>
                  <a:pt x="132" y="19"/>
                </a:lnTo>
                <a:lnTo>
                  <a:pt x="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0" name="Google Shape;190;p1"/>
          <p:cNvSpPr/>
          <p:nvPr/>
        </p:nvSpPr>
        <p:spPr>
          <a:xfrm>
            <a:off x="7539416" y="335130"/>
            <a:ext cx="9614" cy="9614"/>
          </a:xfrm>
          <a:custGeom>
            <a:avLst/>
            <a:gdLst/>
            <a:ahLst/>
            <a:cxnLst/>
            <a:rect l="l" t="t" r="r" b="b"/>
            <a:pathLst>
              <a:path w="151" h="151" fill="none" extrusionOk="0">
                <a:moveTo>
                  <a:pt x="151" y="76"/>
                </a:moveTo>
                <a:lnTo>
                  <a:pt x="151" y="76"/>
                </a:lnTo>
                <a:lnTo>
                  <a:pt x="132" y="94"/>
                </a:lnTo>
                <a:lnTo>
                  <a:pt x="132" y="113"/>
                </a:lnTo>
                <a:lnTo>
                  <a:pt x="76" y="151"/>
                </a:lnTo>
                <a:lnTo>
                  <a:pt x="76" y="151"/>
                </a:lnTo>
                <a:lnTo>
                  <a:pt x="20" y="113"/>
                </a:lnTo>
                <a:lnTo>
                  <a:pt x="1" y="76"/>
                </a:lnTo>
                <a:lnTo>
                  <a:pt x="1" y="76"/>
                </a:lnTo>
                <a:lnTo>
                  <a:pt x="20" y="19"/>
                </a:lnTo>
                <a:lnTo>
                  <a:pt x="76" y="1"/>
                </a:lnTo>
                <a:lnTo>
                  <a:pt x="76" y="1"/>
                </a:lnTo>
                <a:lnTo>
                  <a:pt x="132" y="19"/>
                </a:lnTo>
                <a:lnTo>
                  <a:pt x="132" y="38"/>
                </a:lnTo>
                <a:lnTo>
                  <a:pt x="151" y="76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"/>
          <p:cNvSpPr/>
          <p:nvPr/>
        </p:nvSpPr>
        <p:spPr>
          <a:xfrm>
            <a:off x="7651599" y="430631"/>
            <a:ext cx="12033" cy="11969"/>
          </a:xfrm>
          <a:custGeom>
            <a:avLst/>
            <a:gdLst/>
            <a:ahLst/>
            <a:cxnLst/>
            <a:rect l="l" t="t" r="r" b="b"/>
            <a:pathLst>
              <a:path w="189" h="188" extrusionOk="0">
                <a:moveTo>
                  <a:pt x="95" y="0"/>
                </a:moveTo>
                <a:lnTo>
                  <a:pt x="57" y="19"/>
                </a:lnTo>
                <a:lnTo>
                  <a:pt x="20" y="38"/>
                </a:lnTo>
                <a:lnTo>
                  <a:pt x="1" y="56"/>
                </a:lnTo>
                <a:lnTo>
                  <a:pt x="1" y="94"/>
                </a:lnTo>
                <a:lnTo>
                  <a:pt x="1" y="131"/>
                </a:lnTo>
                <a:lnTo>
                  <a:pt x="20" y="169"/>
                </a:lnTo>
                <a:lnTo>
                  <a:pt x="57" y="187"/>
                </a:lnTo>
                <a:lnTo>
                  <a:pt x="132" y="187"/>
                </a:lnTo>
                <a:lnTo>
                  <a:pt x="151" y="169"/>
                </a:lnTo>
                <a:lnTo>
                  <a:pt x="170" y="131"/>
                </a:lnTo>
                <a:lnTo>
                  <a:pt x="188" y="94"/>
                </a:lnTo>
                <a:lnTo>
                  <a:pt x="170" y="56"/>
                </a:lnTo>
                <a:lnTo>
                  <a:pt x="151" y="38"/>
                </a:lnTo>
                <a:lnTo>
                  <a:pt x="132" y="19"/>
                </a:lnTo>
                <a:lnTo>
                  <a:pt x="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"/>
          <p:cNvSpPr/>
          <p:nvPr/>
        </p:nvSpPr>
        <p:spPr>
          <a:xfrm>
            <a:off x="7651599" y="430631"/>
            <a:ext cx="12033" cy="11969"/>
          </a:xfrm>
          <a:custGeom>
            <a:avLst/>
            <a:gdLst/>
            <a:ahLst/>
            <a:cxnLst/>
            <a:rect l="l" t="t" r="r" b="b"/>
            <a:pathLst>
              <a:path w="189" h="188" fill="none" extrusionOk="0">
                <a:moveTo>
                  <a:pt x="188" y="94"/>
                </a:moveTo>
                <a:lnTo>
                  <a:pt x="188" y="94"/>
                </a:lnTo>
                <a:lnTo>
                  <a:pt x="170" y="131"/>
                </a:lnTo>
                <a:lnTo>
                  <a:pt x="151" y="169"/>
                </a:lnTo>
                <a:lnTo>
                  <a:pt x="132" y="187"/>
                </a:lnTo>
                <a:lnTo>
                  <a:pt x="95" y="187"/>
                </a:lnTo>
                <a:lnTo>
                  <a:pt x="95" y="187"/>
                </a:lnTo>
                <a:lnTo>
                  <a:pt x="57" y="187"/>
                </a:lnTo>
                <a:lnTo>
                  <a:pt x="20" y="169"/>
                </a:lnTo>
                <a:lnTo>
                  <a:pt x="1" y="131"/>
                </a:lnTo>
                <a:lnTo>
                  <a:pt x="1" y="94"/>
                </a:lnTo>
                <a:lnTo>
                  <a:pt x="1" y="94"/>
                </a:lnTo>
                <a:lnTo>
                  <a:pt x="1" y="56"/>
                </a:lnTo>
                <a:lnTo>
                  <a:pt x="20" y="38"/>
                </a:lnTo>
                <a:lnTo>
                  <a:pt x="57" y="19"/>
                </a:lnTo>
                <a:lnTo>
                  <a:pt x="95" y="0"/>
                </a:lnTo>
                <a:lnTo>
                  <a:pt x="95" y="0"/>
                </a:lnTo>
                <a:lnTo>
                  <a:pt x="132" y="19"/>
                </a:lnTo>
                <a:lnTo>
                  <a:pt x="151" y="38"/>
                </a:lnTo>
                <a:lnTo>
                  <a:pt x="170" y="56"/>
                </a:lnTo>
                <a:lnTo>
                  <a:pt x="188" y="94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3" name="Google Shape;193;p1"/>
          <p:cNvSpPr/>
          <p:nvPr/>
        </p:nvSpPr>
        <p:spPr>
          <a:xfrm>
            <a:off x="6852062" y="250389"/>
            <a:ext cx="35908" cy="35908"/>
          </a:xfrm>
          <a:custGeom>
            <a:avLst/>
            <a:gdLst/>
            <a:ahLst/>
            <a:cxnLst/>
            <a:rect l="l" t="t" r="r" b="b"/>
            <a:pathLst>
              <a:path w="564" h="564" extrusionOk="0">
                <a:moveTo>
                  <a:pt x="226" y="1"/>
                </a:moveTo>
                <a:lnTo>
                  <a:pt x="170" y="20"/>
                </a:lnTo>
                <a:lnTo>
                  <a:pt x="76" y="76"/>
                </a:lnTo>
                <a:lnTo>
                  <a:pt x="20" y="170"/>
                </a:lnTo>
                <a:lnTo>
                  <a:pt x="1" y="226"/>
                </a:lnTo>
                <a:lnTo>
                  <a:pt x="1" y="282"/>
                </a:lnTo>
                <a:lnTo>
                  <a:pt x="1" y="338"/>
                </a:lnTo>
                <a:lnTo>
                  <a:pt x="20" y="394"/>
                </a:lnTo>
                <a:lnTo>
                  <a:pt x="76" y="488"/>
                </a:lnTo>
                <a:lnTo>
                  <a:pt x="170" y="544"/>
                </a:lnTo>
                <a:lnTo>
                  <a:pt x="226" y="563"/>
                </a:lnTo>
                <a:lnTo>
                  <a:pt x="338" y="563"/>
                </a:lnTo>
                <a:lnTo>
                  <a:pt x="394" y="544"/>
                </a:lnTo>
                <a:lnTo>
                  <a:pt x="488" y="488"/>
                </a:lnTo>
                <a:lnTo>
                  <a:pt x="544" y="394"/>
                </a:lnTo>
                <a:lnTo>
                  <a:pt x="563" y="338"/>
                </a:lnTo>
                <a:lnTo>
                  <a:pt x="563" y="282"/>
                </a:lnTo>
                <a:lnTo>
                  <a:pt x="563" y="226"/>
                </a:lnTo>
                <a:lnTo>
                  <a:pt x="544" y="170"/>
                </a:lnTo>
                <a:lnTo>
                  <a:pt x="488" y="76"/>
                </a:lnTo>
                <a:lnTo>
                  <a:pt x="394" y="20"/>
                </a:lnTo>
                <a:lnTo>
                  <a:pt x="338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4" name="Google Shape;194;p1"/>
          <p:cNvSpPr/>
          <p:nvPr/>
        </p:nvSpPr>
        <p:spPr>
          <a:xfrm>
            <a:off x="7786446" y="109620"/>
            <a:ext cx="12033" cy="10760"/>
          </a:xfrm>
          <a:custGeom>
            <a:avLst/>
            <a:gdLst/>
            <a:ahLst/>
            <a:cxnLst/>
            <a:rect l="l" t="t" r="r" b="b"/>
            <a:pathLst>
              <a:path w="189" h="169" extrusionOk="0">
                <a:moveTo>
                  <a:pt x="57" y="0"/>
                </a:moveTo>
                <a:lnTo>
                  <a:pt x="38" y="19"/>
                </a:lnTo>
                <a:lnTo>
                  <a:pt x="20" y="38"/>
                </a:lnTo>
                <a:lnTo>
                  <a:pt x="1" y="75"/>
                </a:lnTo>
                <a:lnTo>
                  <a:pt x="20" y="113"/>
                </a:lnTo>
                <a:lnTo>
                  <a:pt x="38" y="150"/>
                </a:lnTo>
                <a:lnTo>
                  <a:pt x="57" y="169"/>
                </a:lnTo>
                <a:lnTo>
                  <a:pt x="132" y="169"/>
                </a:lnTo>
                <a:lnTo>
                  <a:pt x="151" y="150"/>
                </a:lnTo>
                <a:lnTo>
                  <a:pt x="170" y="113"/>
                </a:lnTo>
                <a:lnTo>
                  <a:pt x="188" y="75"/>
                </a:lnTo>
                <a:lnTo>
                  <a:pt x="170" y="38"/>
                </a:lnTo>
                <a:lnTo>
                  <a:pt x="151" y="19"/>
                </a:lnTo>
                <a:lnTo>
                  <a:pt x="1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5" name="Google Shape;195;p1"/>
          <p:cNvSpPr/>
          <p:nvPr/>
        </p:nvSpPr>
        <p:spPr>
          <a:xfrm>
            <a:off x="7786446" y="109620"/>
            <a:ext cx="12033" cy="10760"/>
          </a:xfrm>
          <a:custGeom>
            <a:avLst/>
            <a:gdLst/>
            <a:ahLst/>
            <a:cxnLst/>
            <a:rect l="l" t="t" r="r" b="b"/>
            <a:pathLst>
              <a:path w="189" h="169" fill="none" extrusionOk="0">
                <a:moveTo>
                  <a:pt x="188" y="75"/>
                </a:moveTo>
                <a:lnTo>
                  <a:pt x="188" y="75"/>
                </a:lnTo>
                <a:lnTo>
                  <a:pt x="170" y="113"/>
                </a:lnTo>
                <a:lnTo>
                  <a:pt x="151" y="150"/>
                </a:lnTo>
                <a:lnTo>
                  <a:pt x="132" y="169"/>
                </a:lnTo>
                <a:lnTo>
                  <a:pt x="95" y="169"/>
                </a:lnTo>
                <a:lnTo>
                  <a:pt x="95" y="169"/>
                </a:lnTo>
                <a:lnTo>
                  <a:pt x="57" y="169"/>
                </a:lnTo>
                <a:lnTo>
                  <a:pt x="38" y="150"/>
                </a:lnTo>
                <a:lnTo>
                  <a:pt x="20" y="113"/>
                </a:lnTo>
                <a:lnTo>
                  <a:pt x="1" y="75"/>
                </a:lnTo>
                <a:lnTo>
                  <a:pt x="1" y="75"/>
                </a:lnTo>
                <a:lnTo>
                  <a:pt x="20" y="38"/>
                </a:lnTo>
                <a:lnTo>
                  <a:pt x="38" y="19"/>
                </a:lnTo>
                <a:lnTo>
                  <a:pt x="57" y="0"/>
                </a:lnTo>
                <a:lnTo>
                  <a:pt x="95" y="0"/>
                </a:lnTo>
                <a:lnTo>
                  <a:pt x="95" y="0"/>
                </a:lnTo>
                <a:lnTo>
                  <a:pt x="132" y="0"/>
                </a:lnTo>
                <a:lnTo>
                  <a:pt x="151" y="19"/>
                </a:lnTo>
                <a:lnTo>
                  <a:pt x="170" y="38"/>
                </a:lnTo>
                <a:lnTo>
                  <a:pt x="188" y="75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6" name="Google Shape;196;p1"/>
          <p:cNvSpPr/>
          <p:nvPr/>
        </p:nvSpPr>
        <p:spPr>
          <a:xfrm>
            <a:off x="7566921" y="749223"/>
            <a:ext cx="34635" cy="34699"/>
          </a:xfrm>
          <a:custGeom>
            <a:avLst/>
            <a:gdLst/>
            <a:ahLst/>
            <a:cxnLst/>
            <a:rect l="l" t="t" r="r" b="b"/>
            <a:pathLst>
              <a:path w="544" h="545" extrusionOk="0">
                <a:moveTo>
                  <a:pt x="281" y="1"/>
                </a:moveTo>
                <a:lnTo>
                  <a:pt x="169" y="19"/>
                </a:lnTo>
                <a:lnTo>
                  <a:pt x="75" y="75"/>
                </a:lnTo>
                <a:lnTo>
                  <a:pt x="19" y="169"/>
                </a:lnTo>
                <a:lnTo>
                  <a:pt x="0" y="282"/>
                </a:lnTo>
                <a:lnTo>
                  <a:pt x="19" y="375"/>
                </a:lnTo>
                <a:lnTo>
                  <a:pt x="75" y="469"/>
                </a:lnTo>
                <a:lnTo>
                  <a:pt x="169" y="525"/>
                </a:lnTo>
                <a:lnTo>
                  <a:pt x="281" y="544"/>
                </a:lnTo>
                <a:lnTo>
                  <a:pt x="375" y="525"/>
                </a:lnTo>
                <a:lnTo>
                  <a:pt x="469" y="469"/>
                </a:lnTo>
                <a:lnTo>
                  <a:pt x="525" y="375"/>
                </a:lnTo>
                <a:lnTo>
                  <a:pt x="544" y="282"/>
                </a:lnTo>
                <a:lnTo>
                  <a:pt x="525" y="169"/>
                </a:lnTo>
                <a:lnTo>
                  <a:pt x="469" y="75"/>
                </a:lnTo>
                <a:lnTo>
                  <a:pt x="375" y="19"/>
                </a:lnTo>
                <a:lnTo>
                  <a:pt x="281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7" name="Google Shape;197;p1"/>
          <p:cNvSpPr/>
          <p:nvPr/>
        </p:nvSpPr>
        <p:spPr>
          <a:xfrm>
            <a:off x="7807966" y="737318"/>
            <a:ext cx="10760" cy="11969"/>
          </a:xfrm>
          <a:custGeom>
            <a:avLst/>
            <a:gdLst/>
            <a:ahLst/>
            <a:cxnLst/>
            <a:rect l="l" t="t" r="r" b="b"/>
            <a:pathLst>
              <a:path w="169" h="188" extrusionOk="0">
                <a:moveTo>
                  <a:pt x="94" y="0"/>
                </a:moveTo>
                <a:lnTo>
                  <a:pt x="56" y="19"/>
                </a:lnTo>
                <a:lnTo>
                  <a:pt x="19" y="38"/>
                </a:lnTo>
                <a:lnTo>
                  <a:pt x="0" y="56"/>
                </a:lnTo>
                <a:lnTo>
                  <a:pt x="0" y="94"/>
                </a:lnTo>
                <a:lnTo>
                  <a:pt x="0" y="131"/>
                </a:lnTo>
                <a:lnTo>
                  <a:pt x="19" y="169"/>
                </a:lnTo>
                <a:lnTo>
                  <a:pt x="56" y="188"/>
                </a:lnTo>
                <a:lnTo>
                  <a:pt x="131" y="188"/>
                </a:lnTo>
                <a:lnTo>
                  <a:pt x="150" y="169"/>
                </a:lnTo>
                <a:lnTo>
                  <a:pt x="169" y="131"/>
                </a:lnTo>
                <a:lnTo>
                  <a:pt x="169" y="94"/>
                </a:lnTo>
                <a:lnTo>
                  <a:pt x="169" y="56"/>
                </a:lnTo>
                <a:lnTo>
                  <a:pt x="150" y="38"/>
                </a:lnTo>
                <a:lnTo>
                  <a:pt x="131" y="19"/>
                </a:lnTo>
                <a:lnTo>
                  <a:pt x="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8" name="Google Shape;198;p1"/>
          <p:cNvSpPr/>
          <p:nvPr/>
        </p:nvSpPr>
        <p:spPr>
          <a:xfrm>
            <a:off x="7778106" y="1003384"/>
            <a:ext cx="6048" cy="4839"/>
          </a:xfrm>
          <a:custGeom>
            <a:avLst/>
            <a:gdLst/>
            <a:ahLst/>
            <a:cxnLst/>
            <a:rect l="l" t="t" r="r" b="b"/>
            <a:pathLst>
              <a:path w="95" h="76" extrusionOk="0">
                <a:moveTo>
                  <a:pt x="19" y="1"/>
                </a:moveTo>
                <a:lnTo>
                  <a:pt x="1" y="38"/>
                </a:lnTo>
                <a:lnTo>
                  <a:pt x="19" y="57"/>
                </a:lnTo>
                <a:lnTo>
                  <a:pt x="38" y="76"/>
                </a:lnTo>
                <a:lnTo>
                  <a:pt x="76" y="57"/>
                </a:lnTo>
                <a:lnTo>
                  <a:pt x="94" y="38"/>
                </a:lnTo>
                <a:lnTo>
                  <a:pt x="7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9" name="Google Shape;199;p1"/>
          <p:cNvSpPr/>
          <p:nvPr/>
        </p:nvSpPr>
        <p:spPr>
          <a:xfrm>
            <a:off x="6918913" y="968813"/>
            <a:ext cx="16745" cy="16745"/>
          </a:xfrm>
          <a:custGeom>
            <a:avLst/>
            <a:gdLst/>
            <a:ahLst/>
            <a:cxnLst/>
            <a:rect l="l" t="t" r="r" b="b"/>
            <a:pathLst>
              <a:path w="263" h="263" extrusionOk="0">
                <a:moveTo>
                  <a:pt x="75" y="0"/>
                </a:moveTo>
                <a:lnTo>
                  <a:pt x="38" y="38"/>
                </a:lnTo>
                <a:lnTo>
                  <a:pt x="19" y="75"/>
                </a:lnTo>
                <a:lnTo>
                  <a:pt x="0" y="131"/>
                </a:lnTo>
                <a:lnTo>
                  <a:pt x="19" y="188"/>
                </a:lnTo>
                <a:lnTo>
                  <a:pt x="38" y="225"/>
                </a:lnTo>
                <a:lnTo>
                  <a:pt x="75" y="263"/>
                </a:lnTo>
                <a:lnTo>
                  <a:pt x="188" y="263"/>
                </a:lnTo>
                <a:lnTo>
                  <a:pt x="225" y="225"/>
                </a:lnTo>
                <a:lnTo>
                  <a:pt x="263" y="188"/>
                </a:lnTo>
                <a:lnTo>
                  <a:pt x="263" y="131"/>
                </a:lnTo>
                <a:lnTo>
                  <a:pt x="263" y="75"/>
                </a:lnTo>
                <a:lnTo>
                  <a:pt x="225" y="38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"/>
          <p:cNvSpPr/>
          <p:nvPr/>
        </p:nvSpPr>
        <p:spPr>
          <a:xfrm>
            <a:off x="7226809" y="1239718"/>
            <a:ext cx="8404" cy="8404"/>
          </a:xfrm>
          <a:custGeom>
            <a:avLst/>
            <a:gdLst/>
            <a:ahLst/>
            <a:cxnLst/>
            <a:rect l="l" t="t" r="r" b="b"/>
            <a:pathLst>
              <a:path w="132" h="132" extrusionOk="0">
                <a:moveTo>
                  <a:pt x="75" y="0"/>
                </a:moveTo>
                <a:lnTo>
                  <a:pt x="19" y="19"/>
                </a:lnTo>
                <a:lnTo>
                  <a:pt x="0" y="56"/>
                </a:lnTo>
                <a:lnTo>
                  <a:pt x="19" y="112"/>
                </a:lnTo>
                <a:lnTo>
                  <a:pt x="75" y="131"/>
                </a:lnTo>
                <a:lnTo>
                  <a:pt x="113" y="112"/>
                </a:lnTo>
                <a:lnTo>
                  <a:pt x="131" y="94"/>
                </a:lnTo>
                <a:lnTo>
                  <a:pt x="131" y="56"/>
                </a:lnTo>
                <a:lnTo>
                  <a:pt x="113" y="19"/>
                </a:lnTo>
                <a:lnTo>
                  <a:pt x="7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1" name="Google Shape;201;p1"/>
          <p:cNvSpPr/>
          <p:nvPr/>
        </p:nvSpPr>
        <p:spPr>
          <a:xfrm>
            <a:off x="7698140" y="1547550"/>
            <a:ext cx="21583" cy="22729"/>
          </a:xfrm>
          <a:custGeom>
            <a:avLst/>
            <a:gdLst/>
            <a:ahLst/>
            <a:cxnLst/>
            <a:rect l="l" t="t" r="r" b="b"/>
            <a:pathLst>
              <a:path w="339" h="357" extrusionOk="0">
                <a:moveTo>
                  <a:pt x="170" y="1"/>
                </a:moveTo>
                <a:lnTo>
                  <a:pt x="95" y="20"/>
                </a:lnTo>
                <a:lnTo>
                  <a:pt x="38" y="57"/>
                </a:lnTo>
                <a:lnTo>
                  <a:pt x="1" y="113"/>
                </a:lnTo>
                <a:lnTo>
                  <a:pt x="1" y="188"/>
                </a:lnTo>
                <a:lnTo>
                  <a:pt x="1" y="244"/>
                </a:lnTo>
                <a:lnTo>
                  <a:pt x="38" y="301"/>
                </a:lnTo>
                <a:lnTo>
                  <a:pt x="95" y="338"/>
                </a:lnTo>
                <a:lnTo>
                  <a:pt x="170" y="357"/>
                </a:lnTo>
                <a:lnTo>
                  <a:pt x="245" y="338"/>
                </a:lnTo>
                <a:lnTo>
                  <a:pt x="301" y="301"/>
                </a:lnTo>
                <a:lnTo>
                  <a:pt x="338" y="244"/>
                </a:lnTo>
                <a:lnTo>
                  <a:pt x="338" y="188"/>
                </a:lnTo>
                <a:lnTo>
                  <a:pt x="338" y="113"/>
                </a:lnTo>
                <a:lnTo>
                  <a:pt x="301" y="57"/>
                </a:lnTo>
                <a:lnTo>
                  <a:pt x="245" y="20"/>
                </a:lnTo>
                <a:lnTo>
                  <a:pt x="17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2" name="Google Shape;202;p1"/>
          <p:cNvSpPr/>
          <p:nvPr/>
        </p:nvSpPr>
        <p:spPr>
          <a:xfrm>
            <a:off x="7778106" y="1617966"/>
            <a:ext cx="34699" cy="34699"/>
          </a:xfrm>
          <a:custGeom>
            <a:avLst/>
            <a:gdLst/>
            <a:ahLst/>
            <a:cxnLst/>
            <a:rect l="l" t="t" r="r" b="b"/>
            <a:pathLst>
              <a:path w="545" h="545" extrusionOk="0">
                <a:moveTo>
                  <a:pt x="282" y="1"/>
                </a:moveTo>
                <a:lnTo>
                  <a:pt x="169" y="19"/>
                </a:lnTo>
                <a:lnTo>
                  <a:pt x="76" y="76"/>
                </a:lnTo>
                <a:lnTo>
                  <a:pt x="19" y="169"/>
                </a:lnTo>
                <a:lnTo>
                  <a:pt x="1" y="282"/>
                </a:lnTo>
                <a:lnTo>
                  <a:pt x="19" y="375"/>
                </a:lnTo>
                <a:lnTo>
                  <a:pt x="76" y="469"/>
                </a:lnTo>
                <a:lnTo>
                  <a:pt x="169" y="525"/>
                </a:lnTo>
                <a:lnTo>
                  <a:pt x="282" y="544"/>
                </a:lnTo>
                <a:lnTo>
                  <a:pt x="376" y="525"/>
                </a:lnTo>
                <a:lnTo>
                  <a:pt x="469" y="469"/>
                </a:lnTo>
                <a:lnTo>
                  <a:pt x="525" y="375"/>
                </a:lnTo>
                <a:lnTo>
                  <a:pt x="544" y="282"/>
                </a:lnTo>
                <a:lnTo>
                  <a:pt x="525" y="169"/>
                </a:lnTo>
                <a:lnTo>
                  <a:pt x="469" y="76"/>
                </a:lnTo>
                <a:lnTo>
                  <a:pt x="376" y="19"/>
                </a:lnTo>
                <a:lnTo>
                  <a:pt x="28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3" name="Google Shape;203;p1"/>
          <p:cNvSpPr/>
          <p:nvPr/>
        </p:nvSpPr>
        <p:spPr>
          <a:xfrm>
            <a:off x="7632498" y="1776690"/>
            <a:ext cx="34699" cy="34699"/>
          </a:xfrm>
          <a:custGeom>
            <a:avLst/>
            <a:gdLst/>
            <a:ahLst/>
            <a:cxnLst/>
            <a:rect l="l" t="t" r="r" b="b"/>
            <a:pathLst>
              <a:path w="545" h="545" extrusionOk="0">
                <a:moveTo>
                  <a:pt x="263" y="0"/>
                </a:moveTo>
                <a:lnTo>
                  <a:pt x="170" y="19"/>
                </a:lnTo>
                <a:lnTo>
                  <a:pt x="76" y="75"/>
                </a:lnTo>
                <a:lnTo>
                  <a:pt x="20" y="169"/>
                </a:lnTo>
                <a:lnTo>
                  <a:pt x="1" y="263"/>
                </a:lnTo>
                <a:lnTo>
                  <a:pt x="20" y="375"/>
                </a:lnTo>
                <a:lnTo>
                  <a:pt x="76" y="450"/>
                </a:lnTo>
                <a:lnTo>
                  <a:pt x="170" y="507"/>
                </a:lnTo>
                <a:lnTo>
                  <a:pt x="263" y="544"/>
                </a:lnTo>
                <a:lnTo>
                  <a:pt x="376" y="507"/>
                </a:lnTo>
                <a:lnTo>
                  <a:pt x="451" y="450"/>
                </a:lnTo>
                <a:lnTo>
                  <a:pt x="526" y="375"/>
                </a:lnTo>
                <a:lnTo>
                  <a:pt x="545" y="263"/>
                </a:lnTo>
                <a:lnTo>
                  <a:pt x="526" y="169"/>
                </a:lnTo>
                <a:lnTo>
                  <a:pt x="451" y="75"/>
                </a:lnTo>
                <a:lnTo>
                  <a:pt x="376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4" name="Google Shape;204;p1"/>
          <p:cNvSpPr/>
          <p:nvPr/>
        </p:nvSpPr>
        <p:spPr>
          <a:xfrm>
            <a:off x="7584811" y="1264739"/>
            <a:ext cx="47751" cy="49024"/>
          </a:xfrm>
          <a:custGeom>
            <a:avLst/>
            <a:gdLst/>
            <a:ahLst/>
            <a:cxnLst/>
            <a:rect l="l" t="t" r="r" b="b"/>
            <a:pathLst>
              <a:path w="750" h="770" extrusionOk="0">
                <a:moveTo>
                  <a:pt x="375" y="1"/>
                </a:moveTo>
                <a:lnTo>
                  <a:pt x="300" y="19"/>
                </a:lnTo>
                <a:lnTo>
                  <a:pt x="225" y="38"/>
                </a:lnTo>
                <a:lnTo>
                  <a:pt x="150" y="76"/>
                </a:lnTo>
                <a:lnTo>
                  <a:pt x="94" y="113"/>
                </a:lnTo>
                <a:lnTo>
                  <a:pt x="56" y="169"/>
                </a:lnTo>
                <a:lnTo>
                  <a:pt x="19" y="244"/>
                </a:lnTo>
                <a:lnTo>
                  <a:pt x="0" y="301"/>
                </a:lnTo>
                <a:lnTo>
                  <a:pt x="0" y="375"/>
                </a:lnTo>
                <a:lnTo>
                  <a:pt x="0" y="450"/>
                </a:lnTo>
                <a:lnTo>
                  <a:pt x="19" y="525"/>
                </a:lnTo>
                <a:lnTo>
                  <a:pt x="56" y="600"/>
                </a:lnTo>
                <a:lnTo>
                  <a:pt x="94" y="657"/>
                </a:lnTo>
                <a:lnTo>
                  <a:pt x="150" y="694"/>
                </a:lnTo>
                <a:lnTo>
                  <a:pt x="225" y="732"/>
                </a:lnTo>
                <a:lnTo>
                  <a:pt x="300" y="750"/>
                </a:lnTo>
                <a:lnTo>
                  <a:pt x="375" y="769"/>
                </a:lnTo>
                <a:lnTo>
                  <a:pt x="450" y="750"/>
                </a:lnTo>
                <a:lnTo>
                  <a:pt x="525" y="732"/>
                </a:lnTo>
                <a:lnTo>
                  <a:pt x="581" y="694"/>
                </a:lnTo>
                <a:lnTo>
                  <a:pt x="638" y="657"/>
                </a:lnTo>
                <a:lnTo>
                  <a:pt x="675" y="600"/>
                </a:lnTo>
                <a:lnTo>
                  <a:pt x="712" y="525"/>
                </a:lnTo>
                <a:lnTo>
                  <a:pt x="731" y="450"/>
                </a:lnTo>
                <a:lnTo>
                  <a:pt x="750" y="375"/>
                </a:lnTo>
                <a:lnTo>
                  <a:pt x="731" y="301"/>
                </a:lnTo>
                <a:lnTo>
                  <a:pt x="712" y="244"/>
                </a:lnTo>
                <a:lnTo>
                  <a:pt x="675" y="169"/>
                </a:lnTo>
                <a:lnTo>
                  <a:pt x="638" y="113"/>
                </a:lnTo>
                <a:lnTo>
                  <a:pt x="581" y="76"/>
                </a:lnTo>
                <a:lnTo>
                  <a:pt x="525" y="38"/>
                </a:lnTo>
                <a:lnTo>
                  <a:pt x="450" y="19"/>
                </a:lnTo>
                <a:lnTo>
                  <a:pt x="37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5" name="Google Shape;205;p1"/>
          <p:cNvSpPr/>
          <p:nvPr/>
        </p:nvSpPr>
        <p:spPr>
          <a:xfrm>
            <a:off x="7004864" y="1745683"/>
            <a:ext cx="17954" cy="17954"/>
          </a:xfrm>
          <a:custGeom>
            <a:avLst/>
            <a:gdLst/>
            <a:ahLst/>
            <a:cxnLst/>
            <a:rect l="l" t="t" r="r" b="b"/>
            <a:pathLst>
              <a:path w="282" h="282" extrusionOk="0">
                <a:moveTo>
                  <a:pt x="94" y="0"/>
                </a:moveTo>
                <a:lnTo>
                  <a:pt x="37" y="38"/>
                </a:lnTo>
                <a:lnTo>
                  <a:pt x="19" y="75"/>
                </a:lnTo>
                <a:lnTo>
                  <a:pt x="0" y="131"/>
                </a:lnTo>
                <a:lnTo>
                  <a:pt x="19" y="188"/>
                </a:lnTo>
                <a:lnTo>
                  <a:pt x="37" y="244"/>
                </a:lnTo>
                <a:lnTo>
                  <a:pt x="94" y="263"/>
                </a:lnTo>
                <a:lnTo>
                  <a:pt x="150" y="281"/>
                </a:lnTo>
                <a:lnTo>
                  <a:pt x="206" y="263"/>
                </a:lnTo>
                <a:lnTo>
                  <a:pt x="244" y="244"/>
                </a:lnTo>
                <a:lnTo>
                  <a:pt x="281" y="188"/>
                </a:lnTo>
                <a:lnTo>
                  <a:pt x="281" y="131"/>
                </a:lnTo>
                <a:lnTo>
                  <a:pt x="281" y="75"/>
                </a:lnTo>
                <a:lnTo>
                  <a:pt x="244" y="38"/>
                </a:lnTo>
                <a:lnTo>
                  <a:pt x="2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6" name="Google Shape;206;p1"/>
          <p:cNvSpPr/>
          <p:nvPr/>
        </p:nvSpPr>
        <p:spPr>
          <a:xfrm>
            <a:off x="7211274" y="1635857"/>
            <a:ext cx="10823" cy="10823"/>
          </a:xfrm>
          <a:custGeom>
            <a:avLst/>
            <a:gdLst/>
            <a:ahLst/>
            <a:cxnLst/>
            <a:rect l="l" t="t" r="r" b="b"/>
            <a:pathLst>
              <a:path w="170" h="170" extrusionOk="0">
                <a:moveTo>
                  <a:pt x="57" y="1"/>
                </a:moveTo>
                <a:lnTo>
                  <a:pt x="19" y="20"/>
                </a:lnTo>
                <a:lnTo>
                  <a:pt x="1" y="57"/>
                </a:lnTo>
                <a:lnTo>
                  <a:pt x="1" y="76"/>
                </a:lnTo>
                <a:lnTo>
                  <a:pt x="1" y="113"/>
                </a:lnTo>
                <a:lnTo>
                  <a:pt x="19" y="151"/>
                </a:lnTo>
                <a:lnTo>
                  <a:pt x="57" y="169"/>
                </a:lnTo>
                <a:lnTo>
                  <a:pt x="113" y="169"/>
                </a:lnTo>
                <a:lnTo>
                  <a:pt x="151" y="151"/>
                </a:lnTo>
                <a:lnTo>
                  <a:pt x="169" y="113"/>
                </a:lnTo>
                <a:lnTo>
                  <a:pt x="169" y="76"/>
                </a:lnTo>
                <a:lnTo>
                  <a:pt x="169" y="57"/>
                </a:lnTo>
                <a:lnTo>
                  <a:pt x="151" y="20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7" name="Google Shape;207;p1"/>
          <p:cNvSpPr/>
          <p:nvPr/>
        </p:nvSpPr>
        <p:spPr>
          <a:xfrm>
            <a:off x="6622986" y="2016525"/>
            <a:ext cx="7194" cy="8468"/>
          </a:xfrm>
          <a:custGeom>
            <a:avLst/>
            <a:gdLst/>
            <a:ahLst/>
            <a:cxnLst/>
            <a:rect l="l" t="t" r="r" b="b"/>
            <a:pathLst>
              <a:path w="113" h="133" extrusionOk="0">
                <a:moveTo>
                  <a:pt x="56" y="1"/>
                </a:moveTo>
                <a:lnTo>
                  <a:pt x="19" y="20"/>
                </a:lnTo>
                <a:lnTo>
                  <a:pt x="0" y="76"/>
                </a:lnTo>
                <a:lnTo>
                  <a:pt x="19" y="113"/>
                </a:lnTo>
                <a:lnTo>
                  <a:pt x="56" y="132"/>
                </a:lnTo>
                <a:lnTo>
                  <a:pt x="94" y="113"/>
                </a:lnTo>
                <a:lnTo>
                  <a:pt x="113" y="76"/>
                </a:lnTo>
                <a:lnTo>
                  <a:pt x="94" y="20"/>
                </a:lnTo>
                <a:lnTo>
                  <a:pt x="5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8" name="Google Shape;208;p1"/>
          <p:cNvSpPr/>
          <p:nvPr/>
        </p:nvSpPr>
        <p:spPr>
          <a:xfrm>
            <a:off x="6455923" y="2273105"/>
            <a:ext cx="19100" cy="20374"/>
          </a:xfrm>
          <a:custGeom>
            <a:avLst/>
            <a:gdLst/>
            <a:ahLst/>
            <a:cxnLst/>
            <a:rect l="l" t="t" r="r" b="b"/>
            <a:pathLst>
              <a:path w="300" h="320" extrusionOk="0">
                <a:moveTo>
                  <a:pt x="150" y="1"/>
                </a:moveTo>
                <a:lnTo>
                  <a:pt x="94" y="19"/>
                </a:lnTo>
                <a:lnTo>
                  <a:pt x="38" y="38"/>
                </a:lnTo>
                <a:lnTo>
                  <a:pt x="19" y="94"/>
                </a:lnTo>
                <a:lnTo>
                  <a:pt x="0" y="151"/>
                </a:lnTo>
                <a:lnTo>
                  <a:pt x="19" y="226"/>
                </a:lnTo>
                <a:lnTo>
                  <a:pt x="38" y="263"/>
                </a:lnTo>
                <a:lnTo>
                  <a:pt x="94" y="301"/>
                </a:lnTo>
                <a:lnTo>
                  <a:pt x="150" y="319"/>
                </a:lnTo>
                <a:lnTo>
                  <a:pt x="206" y="301"/>
                </a:lnTo>
                <a:lnTo>
                  <a:pt x="263" y="263"/>
                </a:lnTo>
                <a:lnTo>
                  <a:pt x="300" y="226"/>
                </a:lnTo>
                <a:lnTo>
                  <a:pt x="300" y="151"/>
                </a:lnTo>
                <a:lnTo>
                  <a:pt x="300" y="94"/>
                </a:lnTo>
                <a:lnTo>
                  <a:pt x="263" y="38"/>
                </a:lnTo>
                <a:lnTo>
                  <a:pt x="206" y="19"/>
                </a:lnTo>
                <a:lnTo>
                  <a:pt x="150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9" name="Google Shape;209;p1"/>
          <p:cNvSpPr/>
          <p:nvPr/>
        </p:nvSpPr>
        <p:spPr>
          <a:xfrm>
            <a:off x="6475023" y="4638289"/>
            <a:ext cx="33425" cy="32279"/>
          </a:xfrm>
          <a:custGeom>
            <a:avLst/>
            <a:gdLst/>
            <a:ahLst/>
            <a:cxnLst/>
            <a:rect l="l" t="t" r="r" b="b"/>
            <a:pathLst>
              <a:path w="525" h="507" extrusionOk="0">
                <a:moveTo>
                  <a:pt x="262" y="1"/>
                </a:moveTo>
                <a:lnTo>
                  <a:pt x="169" y="20"/>
                </a:lnTo>
                <a:lnTo>
                  <a:pt x="75" y="76"/>
                </a:lnTo>
                <a:lnTo>
                  <a:pt x="37" y="151"/>
                </a:lnTo>
                <a:lnTo>
                  <a:pt x="0" y="263"/>
                </a:lnTo>
                <a:lnTo>
                  <a:pt x="37" y="357"/>
                </a:lnTo>
                <a:lnTo>
                  <a:pt x="75" y="432"/>
                </a:lnTo>
                <a:lnTo>
                  <a:pt x="169" y="488"/>
                </a:lnTo>
                <a:lnTo>
                  <a:pt x="262" y="507"/>
                </a:lnTo>
                <a:lnTo>
                  <a:pt x="356" y="488"/>
                </a:lnTo>
                <a:lnTo>
                  <a:pt x="450" y="432"/>
                </a:lnTo>
                <a:lnTo>
                  <a:pt x="506" y="357"/>
                </a:lnTo>
                <a:lnTo>
                  <a:pt x="525" y="263"/>
                </a:lnTo>
                <a:lnTo>
                  <a:pt x="506" y="151"/>
                </a:lnTo>
                <a:lnTo>
                  <a:pt x="450" y="76"/>
                </a:lnTo>
                <a:lnTo>
                  <a:pt x="356" y="20"/>
                </a:lnTo>
                <a:lnTo>
                  <a:pt x="262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0" name="Google Shape;210;p1"/>
          <p:cNvSpPr/>
          <p:nvPr/>
        </p:nvSpPr>
        <p:spPr>
          <a:xfrm>
            <a:off x="6847287" y="3940239"/>
            <a:ext cx="23939" cy="23875"/>
          </a:xfrm>
          <a:custGeom>
            <a:avLst/>
            <a:gdLst/>
            <a:ahLst/>
            <a:cxnLst/>
            <a:rect l="l" t="t" r="r" b="b"/>
            <a:pathLst>
              <a:path w="376" h="375" extrusionOk="0">
                <a:moveTo>
                  <a:pt x="188" y="0"/>
                </a:moveTo>
                <a:lnTo>
                  <a:pt x="113" y="19"/>
                </a:lnTo>
                <a:lnTo>
                  <a:pt x="57" y="56"/>
                </a:lnTo>
                <a:lnTo>
                  <a:pt x="1" y="113"/>
                </a:lnTo>
                <a:lnTo>
                  <a:pt x="1" y="188"/>
                </a:lnTo>
                <a:lnTo>
                  <a:pt x="1" y="262"/>
                </a:lnTo>
                <a:lnTo>
                  <a:pt x="57" y="319"/>
                </a:lnTo>
                <a:lnTo>
                  <a:pt x="113" y="375"/>
                </a:lnTo>
                <a:lnTo>
                  <a:pt x="263" y="375"/>
                </a:lnTo>
                <a:lnTo>
                  <a:pt x="320" y="319"/>
                </a:lnTo>
                <a:lnTo>
                  <a:pt x="357" y="262"/>
                </a:lnTo>
                <a:lnTo>
                  <a:pt x="376" y="188"/>
                </a:lnTo>
                <a:lnTo>
                  <a:pt x="357" y="113"/>
                </a:lnTo>
                <a:lnTo>
                  <a:pt x="320" y="56"/>
                </a:lnTo>
                <a:lnTo>
                  <a:pt x="263" y="19"/>
                </a:lnTo>
                <a:lnTo>
                  <a:pt x="18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1" name="Google Shape;211;p1"/>
          <p:cNvSpPr/>
          <p:nvPr/>
        </p:nvSpPr>
        <p:spPr>
          <a:xfrm>
            <a:off x="7304356" y="3810166"/>
            <a:ext cx="33489" cy="33425"/>
          </a:xfrm>
          <a:custGeom>
            <a:avLst/>
            <a:gdLst/>
            <a:ahLst/>
            <a:cxnLst/>
            <a:rect l="l" t="t" r="r" b="b"/>
            <a:pathLst>
              <a:path w="526" h="525" extrusionOk="0">
                <a:moveTo>
                  <a:pt x="263" y="0"/>
                </a:moveTo>
                <a:lnTo>
                  <a:pt x="169" y="19"/>
                </a:lnTo>
                <a:lnTo>
                  <a:pt x="76" y="75"/>
                </a:lnTo>
                <a:lnTo>
                  <a:pt x="19" y="169"/>
                </a:lnTo>
                <a:lnTo>
                  <a:pt x="1" y="262"/>
                </a:lnTo>
                <a:lnTo>
                  <a:pt x="19" y="375"/>
                </a:lnTo>
                <a:lnTo>
                  <a:pt x="76" y="450"/>
                </a:lnTo>
                <a:lnTo>
                  <a:pt x="169" y="506"/>
                </a:lnTo>
                <a:lnTo>
                  <a:pt x="263" y="525"/>
                </a:lnTo>
                <a:lnTo>
                  <a:pt x="375" y="506"/>
                </a:lnTo>
                <a:lnTo>
                  <a:pt x="450" y="450"/>
                </a:lnTo>
                <a:lnTo>
                  <a:pt x="507" y="375"/>
                </a:lnTo>
                <a:lnTo>
                  <a:pt x="525" y="262"/>
                </a:lnTo>
                <a:lnTo>
                  <a:pt x="507" y="169"/>
                </a:lnTo>
                <a:lnTo>
                  <a:pt x="450" y="75"/>
                </a:lnTo>
                <a:lnTo>
                  <a:pt x="375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2" name="Google Shape;212;p1"/>
          <p:cNvSpPr/>
          <p:nvPr/>
        </p:nvSpPr>
        <p:spPr>
          <a:xfrm>
            <a:off x="7304356" y="3810166"/>
            <a:ext cx="33489" cy="33425"/>
          </a:xfrm>
          <a:custGeom>
            <a:avLst/>
            <a:gdLst/>
            <a:ahLst/>
            <a:cxnLst/>
            <a:rect l="l" t="t" r="r" b="b"/>
            <a:pathLst>
              <a:path w="526" h="525" fill="none" extrusionOk="0">
                <a:moveTo>
                  <a:pt x="525" y="262"/>
                </a:moveTo>
                <a:lnTo>
                  <a:pt x="525" y="262"/>
                </a:lnTo>
                <a:lnTo>
                  <a:pt x="507" y="375"/>
                </a:lnTo>
                <a:lnTo>
                  <a:pt x="450" y="450"/>
                </a:lnTo>
                <a:lnTo>
                  <a:pt x="375" y="506"/>
                </a:lnTo>
                <a:lnTo>
                  <a:pt x="263" y="525"/>
                </a:lnTo>
                <a:lnTo>
                  <a:pt x="263" y="525"/>
                </a:lnTo>
                <a:lnTo>
                  <a:pt x="169" y="506"/>
                </a:lnTo>
                <a:lnTo>
                  <a:pt x="76" y="450"/>
                </a:lnTo>
                <a:lnTo>
                  <a:pt x="19" y="375"/>
                </a:lnTo>
                <a:lnTo>
                  <a:pt x="1" y="262"/>
                </a:lnTo>
                <a:lnTo>
                  <a:pt x="1" y="262"/>
                </a:lnTo>
                <a:lnTo>
                  <a:pt x="19" y="169"/>
                </a:lnTo>
                <a:lnTo>
                  <a:pt x="76" y="75"/>
                </a:lnTo>
                <a:lnTo>
                  <a:pt x="169" y="19"/>
                </a:lnTo>
                <a:lnTo>
                  <a:pt x="263" y="0"/>
                </a:lnTo>
                <a:lnTo>
                  <a:pt x="263" y="0"/>
                </a:lnTo>
                <a:lnTo>
                  <a:pt x="375" y="19"/>
                </a:lnTo>
                <a:lnTo>
                  <a:pt x="450" y="75"/>
                </a:lnTo>
                <a:lnTo>
                  <a:pt x="507" y="169"/>
                </a:lnTo>
                <a:lnTo>
                  <a:pt x="525" y="262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3" name="Google Shape;213;p1"/>
          <p:cNvSpPr/>
          <p:nvPr/>
        </p:nvSpPr>
        <p:spPr>
          <a:xfrm>
            <a:off x="6693403" y="4282706"/>
            <a:ext cx="37054" cy="35845"/>
          </a:xfrm>
          <a:custGeom>
            <a:avLst/>
            <a:gdLst/>
            <a:ahLst/>
            <a:cxnLst/>
            <a:rect l="l" t="t" r="r" b="b"/>
            <a:pathLst>
              <a:path w="582" h="563" extrusionOk="0">
                <a:moveTo>
                  <a:pt x="225" y="0"/>
                </a:moveTo>
                <a:lnTo>
                  <a:pt x="187" y="19"/>
                </a:lnTo>
                <a:lnTo>
                  <a:pt x="94" y="75"/>
                </a:lnTo>
                <a:lnTo>
                  <a:pt x="38" y="169"/>
                </a:lnTo>
                <a:lnTo>
                  <a:pt x="19" y="225"/>
                </a:lnTo>
                <a:lnTo>
                  <a:pt x="0" y="282"/>
                </a:lnTo>
                <a:lnTo>
                  <a:pt x="19" y="338"/>
                </a:lnTo>
                <a:lnTo>
                  <a:pt x="38" y="394"/>
                </a:lnTo>
                <a:lnTo>
                  <a:pt x="94" y="488"/>
                </a:lnTo>
                <a:lnTo>
                  <a:pt x="187" y="544"/>
                </a:lnTo>
                <a:lnTo>
                  <a:pt x="225" y="563"/>
                </a:lnTo>
                <a:lnTo>
                  <a:pt x="356" y="563"/>
                </a:lnTo>
                <a:lnTo>
                  <a:pt x="394" y="544"/>
                </a:lnTo>
                <a:lnTo>
                  <a:pt x="487" y="488"/>
                </a:lnTo>
                <a:lnTo>
                  <a:pt x="544" y="394"/>
                </a:lnTo>
                <a:lnTo>
                  <a:pt x="562" y="338"/>
                </a:lnTo>
                <a:lnTo>
                  <a:pt x="581" y="282"/>
                </a:lnTo>
                <a:lnTo>
                  <a:pt x="562" y="225"/>
                </a:lnTo>
                <a:lnTo>
                  <a:pt x="544" y="169"/>
                </a:lnTo>
                <a:lnTo>
                  <a:pt x="487" y="75"/>
                </a:lnTo>
                <a:lnTo>
                  <a:pt x="394" y="19"/>
                </a:lnTo>
                <a:lnTo>
                  <a:pt x="35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4" name="Google Shape;214;p1"/>
          <p:cNvSpPr/>
          <p:nvPr/>
        </p:nvSpPr>
        <p:spPr>
          <a:xfrm>
            <a:off x="7390307" y="4408004"/>
            <a:ext cx="25085" cy="26295"/>
          </a:xfrm>
          <a:custGeom>
            <a:avLst/>
            <a:gdLst/>
            <a:ahLst/>
            <a:cxnLst/>
            <a:rect l="l" t="t" r="r" b="b"/>
            <a:pathLst>
              <a:path w="394" h="413" extrusionOk="0">
                <a:moveTo>
                  <a:pt x="206" y="0"/>
                </a:moveTo>
                <a:lnTo>
                  <a:pt x="113" y="19"/>
                </a:lnTo>
                <a:lnTo>
                  <a:pt x="56" y="57"/>
                </a:lnTo>
                <a:lnTo>
                  <a:pt x="19" y="132"/>
                </a:lnTo>
                <a:lnTo>
                  <a:pt x="0" y="207"/>
                </a:lnTo>
                <a:lnTo>
                  <a:pt x="19" y="282"/>
                </a:lnTo>
                <a:lnTo>
                  <a:pt x="56" y="338"/>
                </a:lnTo>
                <a:lnTo>
                  <a:pt x="113" y="394"/>
                </a:lnTo>
                <a:lnTo>
                  <a:pt x="206" y="413"/>
                </a:lnTo>
                <a:lnTo>
                  <a:pt x="281" y="394"/>
                </a:lnTo>
                <a:lnTo>
                  <a:pt x="337" y="338"/>
                </a:lnTo>
                <a:lnTo>
                  <a:pt x="375" y="282"/>
                </a:lnTo>
                <a:lnTo>
                  <a:pt x="394" y="207"/>
                </a:lnTo>
                <a:lnTo>
                  <a:pt x="375" y="132"/>
                </a:lnTo>
                <a:lnTo>
                  <a:pt x="337" y="57"/>
                </a:lnTo>
                <a:lnTo>
                  <a:pt x="281" y="19"/>
                </a:lnTo>
                <a:lnTo>
                  <a:pt x="20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5" name="Google Shape;215;p1"/>
          <p:cNvSpPr/>
          <p:nvPr/>
        </p:nvSpPr>
        <p:spPr>
          <a:xfrm>
            <a:off x="7750665" y="4810128"/>
            <a:ext cx="14389" cy="14389"/>
          </a:xfrm>
          <a:custGeom>
            <a:avLst/>
            <a:gdLst/>
            <a:ahLst/>
            <a:cxnLst/>
            <a:rect l="l" t="t" r="r" b="b"/>
            <a:pathLst>
              <a:path w="226" h="226" extrusionOk="0">
                <a:moveTo>
                  <a:pt x="113" y="1"/>
                </a:moveTo>
                <a:lnTo>
                  <a:pt x="76" y="20"/>
                </a:lnTo>
                <a:lnTo>
                  <a:pt x="38" y="38"/>
                </a:lnTo>
                <a:lnTo>
                  <a:pt x="19" y="76"/>
                </a:lnTo>
                <a:lnTo>
                  <a:pt x="1" y="113"/>
                </a:lnTo>
                <a:lnTo>
                  <a:pt x="19" y="170"/>
                </a:lnTo>
                <a:lnTo>
                  <a:pt x="38" y="188"/>
                </a:lnTo>
                <a:lnTo>
                  <a:pt x="76" y="226"/>
                </a:lnTo>
                <a:lnTo>
                  <a:pt x="169" y="226"/>
                </a:lnTo>
                <a:lnTo>
                  <a:pt x="207" y="188"/>
                </a:lnTo>
                <a:lnTo>
                  <a:pt x="225" y="170"/>
                </a:lnTo>
                <a:lnTo>
                  <a:pt x="225" y="113"/>
                </a:lnTo>
                <a:lnTo>
                  <a:pt x="225" y="76"/>
                </a:lnTo>
                <a:lnTo>
                  <a:pt x="207" y="38"/>
                </a:lnTo>
                <a:lnTo>
                  <a:pt x="169" y="20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6" name="Google Shape;216;p1"/>
          <p:cNvSpPr/>
          <p:nvPr/>
        </p:nvSpPr>
        <p:spPr>
          <a:xfrm>
            <a:off x="7265010" y="5017811"/>
            <a:ext cx="23875" cy="23939"/>
          </a:xfrm>
          <a:custGeom>
            <a:avLst/>
            <a:gdLst/>
            <a:ahLst/>
            <a:cxnLst/>
            <a:rect l="l" t="t" r="r" b="b"/>
            <a:pathLst>
              <a:path w="375" h="376" extrusionOk="0">
                <a:moveTo>
                  <a:pt x="187" y="0"/>
                </a:moveTo>
                <a:lnTo>
                  <a:pt x="113" y="19"/>
                </a:lnTo>
                <a:lnTo>
                  <a:pt x="56" y="57"/>
                </a:lnTo>
                <a:lnTo>
                  <a:pt x="0" y="113"/>
                </a:lnTo>
                <a:lnTo>
                  <a:pt x="0" y="188"/>
                </a:lnTo>
                <a:lnTo>
                  <a:pt x="0" y="263"/>
                </a:lnTo>
                <a:lnTo>
                  <a:pt x="56" y="338"/>
                </a:lnTo>
                <a:lnTo>
                  <a:pt x="113" y="375"/>
                </a:lnTo>
                <a:lnTo>
                  <a:pt x="262" y="375"/>
                </a:lnTo>
                <a:lnTo>
                  <a:pt x="319" y="338"/>
                </a:lnTo>
                <a:lnTo>
                  <a:pt x="356" y="263"/>
                </a:lnTo>
                <a:lnTo>
                  <a:pt x="375" y="188"/>
                </a:lnTo>
                <a:lnTo>
                  <a:pt x="356" y="113"/>
                </a:lnTo>
                <a:lnTo>
                  <a:pt x="319" y="57"/>
                </a:lnTo>
                <a:lnTo>
                  <a:pt x="262" y="19"/>
                </a:lnTo>
                <a:lnTo>
                  <a:pt x="18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7" name="Google Shape;217;p1"/>
          <p:cNvSpPr/>
          <p:nvPr/>
        </p:nvSpPr>
        <p:spPr>
          <a:xfrm>
            <a:off x="6884278" y="2886478"/>
            <a:ext cx="43039" cy="43039"/>
          </a:xfrm>
          <a:custGeom>
            <a:avLst/>
            <a:gdLst/>
            <a:ahLst/>
            <a:cxnLst/>
            <a:rect l="l" t="t" r="r" b="b"/>
            <a:pathLst>
              <a:path w="676" h="676" extrusionOk="0">
                <a:moveTo>
                  <a:pt x="263" y="1"/>
                </a:moveTo>
                <a:lnTo>
                  <a:pt x="207" y="19"/>
                </a:lnTo>
                <a:lnTo>
                  <a:pt x="132" y="57"/>
                </a:lnTo>
                <a:lnTo>
                  <a:pt x="95" y="94"/>
                </a:lnTo>
                <a:lnTo>
                  <a:pt x="57" y="132"/>
                </a:lnTo>
                <a:lnTo>
                  <a:pt x="20" y="207"/>
                </a:lnTo>
                <a:lnTo>
                  <a:pt x="1" y="263"/>
                </a:lnTo>
                <a:lnTo>
                  <a:pt x="1" y="338"/>
                </a:lnTo>
                <a:lnTo>
                  <a:pt x="1" y="394"/>
                </a:lnTo>
                <a:lnTo>
                  <a:pt x="20" y="469"/>
                </a:lnTo>
                <a:lnTo>
                  <a:pt x="57" y="526"/>
                </a:lnTo>
                <a:lnTo>
                  <a:pt x="95" y="563"/>
                </a:lnTo>
                <a:lnTo>
                  <a:pt x="132" y="601"/>
                </a:lnTo>
                <a:lnTo>
                  <a:pt x="207" y="638"/>
                </a:lnTo>
                <a:lnTo>
                  <a:pt x="263" y="657"/>
                </a:lnTo>
                <a:lnTo>
                  <a:pt x="338" y="676"/>
                </a:lnTo>
                <a:lnTo>
                  <a:pt x="395" y="657"/>
                </a:lnTo>
                <a:lnTo>
                  <a:pt x="470" y="638"/>
                </a:lnTo>
                <a:lnTo>
                  <a:pt x="526" y="601"/>
                </a:lnTo>
                <a:lnTo>
                  <a:pt x="563" y="563"/>
                </a:lnTo>
                <a:lnTo>
                  <a:pt x="601" y="526"/>
                </a:lnTo>
                <a:lnTo>
                  <a:pt x="638" y="469"/>
                </a:lnTo>
                <a:lnTo>
                  <a:pt x="657" y="394"/>
                </a:lnTo>
                <a:lnTo>
                  <a:pt x="676" y="338"/>
                </a:lnTo>
                <a:lnTo>
                  <a:pt x="657" y="263"/>
                </a:lnTo>
                <a:lnTo>
                  <a:pt x="638" y="207"/>
                </a:lnTo>
                <a:lnTo>
                  <a:pt x="601" y="132"/>
                </a:lnTo>
                <a:lnTo>
                  <a:pt x="563" y="94"/>
                </a:lnTo>
                <a:lnTo>
                  <a:pt x="526" y="57"/>
                </a:lnTo>
                <a:lnTo>
                  <a:pt x="470" y="19"/>
                </a:lnTo>
                <a:lnTo>
                  <a:pt x="39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8" name="Google Shape;218;p1"/>
          <p:cNvSpPr/>
          <p:nvPr/>
        </p:nvSpPr>
        <p:spPr>
          <a:xfrm>
            <a:off x="7430863" y="2397257"/>
            <a:ext cx="15599" cy="15535"/>
          </a:xfrm>
          <a:custGeom>
            <a:avLst/>
            <a:gdLst/>
            <a:ahLst/>
            <a:cxnLst/>
            <a:rect l="l" t="t" r="r" b="b"/>
            <a:pathLst>
              <a:path w="245" h="244" extrusionOk="0">
                <a:moveTo>
                  <a:pt x="75" y="0"/>
                </a:moveTo>
                <a:lnTo>
                  <a:pt x="38" y="37"/>
                </a:lnTo>
                <a:lnTo>
                  <a:pt x="19" y="75"/>
                </a:lnTo>
                <a:lnTo>
                  <a:pt x="0" y="112"/>
                </a:lnTo>
                <a:lnTo>
                  <a:pt x="19" y="169"/>
                </a:lnTo>
                <a:lnTo>
                  <a:pt x="38" y="206"/>
                </a:lnTo>
                <a:lnTo>
                  <a:pt x="75" y="225"/>
                </a:lnTo>
                <a:lnTo>
                  <a:pt x="132" y="244"/>
                </a:lnTo>
                <a:lnTo>
                  <a:pt x="169" y="225"/>
                </a:lnTo>
                <a:lnTo>
                  <a:pt x="207" y="206"/>
                </a:lnTo>
                <a:lnTo>
                  <a:pt x="244" y="169"/>
                </a:lnTo>
                <a:lnTo>
                  <a:pt x="244" y="112"/>
                </a:lnTo>
                <a:lnTo>
                  <a:pt x="244" y="75"/>
                </a:lnTo>
                <a:lnTo>
                  <a:pt x="207" y="37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9" name="Google Shape;219;p1"/>
          <p:cNvSpPr/>
          <p:nvPr/>
        </p:nvSpPr>
        <p:spPr>
          <a:xfrm>
            <a:off x="7644468" y="238172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0" name="Google Shape;220;p1"/>
          <p:cNvSpPr/>
          <p:nvPr/>
        </p:nvSpPr>
        <p:spPr>
          <a:xfrm>
            <a:off x="7644468" y="2381722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0" y="0"/>
                </a:moveTo>
                <a:lnTo>
                  <a:pt x="0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"/>
          <p:cNvSpPr/>
          <p:nvPr/>
        </p:nvSpPr>
        <p:spPr>
          <a:xfrm>
            <a:off x="6996460" y="2293415"/>
            <a:ext cx="20374" cy="20310"/>
          </a:xfrm>
          <a:custGeom>
            <a:avLst/>
            <a:gdLst/>
            <a:ahLst/>
            <a:cxnLst/>
            <a:rect l="l" t="t" r="r" b="b"/>
            <a:pathLst>
              <a:path w="320" h="319" extrusionOk="0">
                <a:moveTo>
                  <a:pt x="95" y="0"/>
                </a:moveTo>
                <a:lnTo>
                  <a:pt x="38" y="38"/>
                </a:lnTo>
                <a:lnTo>
                  <a:pt x="20" y="94"/>
                </a:lnTo>
                <a:lnTo>
                  <a:pt x="1" y="150"/>
                </a:lnTo>
                <a:lnTo>
                  <a:pt x="20" y="207"/>
                </a:lnTo>
                <a:lnTo>
                  <a:pt x="38" y="263"/>
                </a:lnTo>
                <a:lnTo>
                  <a:pt x="95" y="300"/>
                </a:lnTo>
                <a:lnTo>
                  <a:pt x="151" y="319"/>
                </a:lnTo>
                <a:lnTo>
                  <a:pt x="226" y="300"/>
                </a:lnTo>
                <a:lnTo>
                  <a:pt x="263" y="263"/>
                </a:lnTo>
                <a:lnTo>
                  <a:pt x="301" y="207"/>
                </a:lnTo>
                <a:lnTo>
                  <a:pt x="319" y="150"/>
                </a:lnTo>
                <a:lnTo>
                  <a:pt x="301" y="94"/>
                </a:lnTo>
                <a:lnTo>
                  <a:pt x="263" y="38"/>
                </a:lnTo>
                <a:lnTo>
                  <a:pt x="226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2" name="Google Shape;222;p1"/>
          <p:cNvSpPr/>
          <p:nvPr/>
        </p:nvSpPr>
        <p:spPr>
          <a:xfrm>
            <a:off x="7532286" y="2678858"/>
            <a:ext cx="6048" cy="4839"/>
          </a:xfrm>
          <a:custGeom>
            <a:avLst/>
            <a:gdLst/>
            <a:ahLst/>
            <a:cxnLst/>
            <a:rect l="l" t="t" r="r" b="b"/>
            <a:pathLst>
              <a:path w="95" h="76" extrusionOk="0">
                <a:moveTo>
                  <a:pt x="38" y="0"/>
                </a:moveTo>
                <a:lnTo>
                  <a:pt x="19" y="19"/>
                </a:lnTo>
                <a:lnTo>
                  <a:pt x="1" y="38"/>
                </a:lnTo>
                <a:lnTo>
                  <a:pt x="19" y="75"/>
                </a:lnTo>
                <a:lnTo>
                  <a:pt x="76" y="75"/>
                </a:lnTo>
                <a:lnTo>
                  <a:pt x="94" y="38"/>
                </a:lnTo>
                <a:lnTo>
                  <a:pt x="76" y="19"/>
                </a:lnTo>
                <a:lnTo>
                  <a:pt x="38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3" name="Google Shape;223;p1"/>
          <p:cNvSpPr/>
          <p:nvPr/>
        </p:nvSpPr>
        <p:spPr>
          <a:xfrm>
            <a:off x="7331797" y="3404413"/>
            <a:ext cx="27504" cy="27504"/>
          </a:xfrm>
          <a:custGeom>
            <a:avLst/>
            <a:gdLst/>
            <a:ahLst/>
            <a:cxnLst/>
            <a:rect l="l" t="t" r="r" b="b"/>
            <a:pathLst>
              <a:path w="432" h="432" extrusionOk="0">
                <a:moveTo>
                  <a:pt x="207" y="0"/>
                </a:moveTo>
                <a:lnTo>
                  <a:pt x="132" y="19"/>
                </a:lnTo>
                <a:lnTo>
                  <a:pt x="57" y="57"/>
                </a:lnTo>
                <a:lnTo>
                  <a:pt x="19" y="132"/>
                </a:lnTo>
                <a:lnTo>
                  <a:pt x="1" y="207"/>
                </a:lnTo>
                <a:lnTo>
                  <a:pt x="19" y="300"/>
                </a:lnTo>
                <a:lnTo>
                  <a:pt x="57" y="375"/>
                </a:lnTo>
                <a:lnTo>
                  <a:pt x="132" y="413"/>
                </a:lnTo>
                <a:lnTo>
                  <a:pt x="207" y="431"/>
                </a:lnTo>
                <a:lnTo>
                  <a:pt x="301" y="413"/>
                </a:lnTo>
                <a:lnTo>
                  <a:pt x="376" y="375"/>
                </a:lnTo>
                <a:lnTo>
                  <a:pt x="413" y="300"/>
                </a:lnTo>
                <a:lnTo>
                  <a:pt x="432" y="207"/>
                </a:lnTo>
                <a:lnTo>
                  <a:pt x="413" y="132"/>
                </a:lnTo>
                <a:lnTo>
                  <a:pt x="376" y="57"/>
                </a:lnTo>
                <a:lnTo>
                  <a:pt x="301" y="19"/>
                </a:lnTo>
                <a:lnTo>
                  <a:pt x="207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4" name="Google Shape;224;p1"/>
          <p:cNvSpPr/>
          <p:nvPr/>
        </p:nvSpPr>
        <p:spPr>
          <a:xfrm>
            <a:off x="7403423" y="3662139"/>
            <a:ext cx="101486" cy="102696"/>
          </a:xfrm>
          <a:custGeom>
            <a:avLst/>
            <a:gdLst/>
            <a:ahLst/>
            <a:cxnLst/>
            <a:rect l="l" t="t" r="r" b="b"/>
            <a:pathLst>
              <a:path w="1594" h="1613" extrusionOk="0">
                <a:moveTo>
                  <a:pt x="806" y="1"/>
                </a:moveTo>
                <a:lnTo>
                  <a:pt x="769" y="20"/>
                </a:lnTo>
                <a:lnTo>
                  <a:pt x="731" y="57"/>
                </a:lnTo>
                <a:lnTo>
                  <a:pt x="600" y="563"/>
                </a:lnTo>
                <a:lnTo>
                  <a:pt x="581" y="582"/>
                </a:lnTo>
                <a:lnTo>
                  <a:pt x="544" y="601"/>
                </a:lnTo>
                <a:lnTo>
                  <a:pt x="56" y="732"/>
                </a:lnTo>
                <a:lnTo>
                  <a:pt x="19" y="751"/>
                </a:lnTo>
                <a:lnTo>
                  <a:pt x="0" y="807"/>
                </a:lnTo>
                <a:lnTo>
                  <a:pt x="19" y="844"/>
                </a:lnTo>
                <a:lnTo>
                  <a:pt x="56" y="863"/>
                </a:lnTo>
                <a:lnTo>
                  <a:pt x="544" y="994"/>
                </a:lnTo>
                <a:lnTo>
                  <a:pt x="581" y="1013"/>
                </a:lnTo>
                <a:lnTo>
                  <a:pt x="600" y="1051"/>
                </a:lnTo>
                <a:lnTo>
                  <a:pt x="713" y="1557"/>
                </a:lnTo>
                <a:lnTo>
                  <a:pt x="750" y="1594"/>
                </a:lnTo>
                <a:lnTo>
                  <a:pt x="787" y="1613"/>
                </a:lnTo>
                <a:lnTo>
                  <a:pt x="825" y="1594"/>
                </a:lnTo>
                <a:lnTo>
                  <a:pt x="862" y="1557"/>
                </a:lnTo>
                <a:lnTo>
                  <a:pt x="994" y="1051"/>
                </a:lnTo>
                <a:lnTo>
                  <a:pt x="1012" y="1032"/>
                </a:lnTo>
                <a:lnTo>
                  <a:pt x="1050" y="1013"/>
                </a:lnTo>
                <a:lnTo>
                  <a:pt x="1537" y="882"/>
                </a:lnTo>
                <a:lnTo>
                  <a:pt x="1575" y="863"/>
                </a:lnTo>
                <a:lnTo>
                  <a:pt x="1593" y="807"/>
                </a:lnTo>
                <a:lnTo>
                  <a:pt x="1575" y="769"/>
                </a:lnTo>
                <a:lnTo>
                  <a:pt x="1537" y="751"/>
                </a:lnTo>
                <a:lnTo>
                  <a:pt x="1050" y="601"/>
                </a:lnTo>
                <a:lnTo>
                  <a:pt x="1012" y="582"/>
                </a:lnTo>
                <a:lnTo>
                  <a:pt x="994" y="563"/>
                </a:lnTo>
                <a:lnTo>
                  <a:pt x="862" y="57"/>
                </a:lnTo>
                <a:lnTo>
                  <a:pt x="844" y="20"/>
                </a:lnTo>
                <a:lnTo>
                  <a:pt x="806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5" name="Google Shape;225;p1"/>
          <p:cNvSpPr/>
          <p:nvPr/>
        </p:nvSpPr>
        <p:spPr>
          <a:xfrm>
            <a:off x="7403423" y="3662139"/>
            <a:ext cx="101486" cy="102696"/>
          </a:xfrm>
          <a:custGeom>
            <a:avLst/>
            <a:gdLst/>
            <a:ahLst/>
            <a:cxnLst/>
            <a:rect l="l" t="t" r="r" b="b"/>
            <a:pathLst>
              <a:path w="1594" h="1613" fill="none" extrusionOk="0">
                <a:moveTo>
                  <a:pt x="994" y="563"/>
                </a:moveTo>
                <a:lnTo>
                  <a:pt x="862" y="57"/>
                </a:lnTo>
                <a:lnTo>
                  <a:pt x="862" y="57"/>
                </a:lnTo>
                <a:lnTo>
                  <a:pt x="844" y="20"/>
                </a:lnTo>
                <a:lnTo>
                  <a:pt x="806" y="1"/>
                </a:lnTo>
                <a:lnTo>
                  <a:pt x="769" y="20"/>
                </a:lnTo>
                <a:lnTo>
                  <a:pt x="731" y="57"/>
                </a:lnTo>
                <a:lnTo>
                  <a:pt x="600" y="563"/>
                </a:lnTo>
                <a:lnTo>
                  <a:pt x="600" y="563"/>
                </a:lnTo>
                <a:lnTo>
                  <a:pt x="581" y="582"/>
                </a:lnTo>
                <a:lnTo>
                  <a:pt x="544" y="601"/>
                </a:lnTo>
                <a:lnTo>
                  <a:pt x="56" y="732"/>
                </a:lnTo>
                <a:lnTo>
                  <a:pt x="56" y="732"/>
                </a:lnTo>
                <a:lnTo>
                  <a:pt x="19" y="751"/>
                </a:lnTo>
                <a:lnTo>
                  <a:pt x="0" y="807"/>
                </a:lnTo>
                <a:lnTo>
                  <a:pt x="19" y="844"/>
                </a:lnTo>
                <a:lnTo>
                  <a:pt x="56" y="863"/>
                </a:lnTo>
                <a:lnTo>
                  <a:pt x="544" y="994"/>
                </a:lnTo>
                <a:lnTo>
                  <a:pt x="544" y="994"/>
                </a:lnTo>
                <a:lnTo>
                  <a:pt x="581" y="1013"/>
                </a:lnTo>
                <a:lnTo>
                  <a:pt x="600" y="1051"/>
                </a:lnTo>
                <a:lnTo>
                  <a:pt x="713" y="1557"/>
                </a:lnTo>
                <a:lnTo>
                  <a:pt x="713" y="1557"/>
                </a:lnTo>
                <a:lnTo>
                  <a:pt x="750" y="1594"/>
                </a:lnTo>
                <a:lnTo>
                  <a:pt x="787" y="1613"/>
                </a:lnTo>
                <a:lnTo>
                  <a:pt x="825" y="1594"/>
                </a:lnTo>
                <a:lnTo>
                  <a:pt x="862" y="1557"/>
                </a:lnTo>
                <a:lnTo>
                  <a:pt x="994" y="1051"/>
                </a:lnTo>
                <a:lnTo>
                  <a:pt x="994" y="1051"/>
                </a:lnTo>
                <a:lnTo>
                  <a:pt x="1012" y="1032"/>
                </a:lnTo>
                <a:lnTo>
                  <a:pt x="1050" y="1013"/>
                </a:lnTo>
                <a:lnTo>
                  <a:pt x="1537" y="882"/>
                </a:lnTo>
                <a:lnTo>
                  <a:pt x="1537" y="882"/>
                </a:lnTo>
                <a:lnTo>
                  <a:pt x="1575" y="863"/>
                </a:lnTo>
                <a:lnTo>
                  <a:pt x="1593" y="807"/>
                </a:lnTo>
                <a:lnTo>
                  <a:pt x="1575" y="769"/>
                </a:lnTo>
                <a:lnTo>
                  <a:pt x="1537" y="751"/>
                </a:lnTo>
                <a:lnTo>
                  <a:pt x="1050" y="601"/>
                </a:lnTo>
                <a:lnTo>
                  <a:pt x="1050" y="601"/>
                </a:lnTo>
                <a:lnTo>
                  <a:pt x="1012" y="582"/>
                </a:lnTo>
                <a:lnTo>
                  <a:pt x="994" y="563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6" name="Google Shape;226;p1"/>
          <p:cNvSpPr/>
          <p:nvPr/>
        </p:nvSpPr>
        <p:spPr>
          <a:xfrm>
            <a:off x="7552596" y="248033"/>
            <a:ext cx="63285" cy="63285"/>
          </a:xfrm>
          <a:custGeom>
            <a:avLst/>
            <a:gdLst/>
            <a:ahLst/>
            <a:cxnLst/>
            <a:rect l="l" t="t" r="r" b="b"/>
            <a:pathLst>
              <a:path w="994" h="994" extrusionOk="0">
                <a:moveTo>
                  <a:pt x="469" y="0"/>
                </a:moveTo>
                <a:lnTo>
                  <a:pt x="450" y="19"/>
                </a:lnTo>
                <a:lnTo>
                  <a:pt x="375" y="338"/>
                </a:lnTo>
                <a:lnTo>
                  <a:pt x="356" y="356"/>
                </a:lnTo>
                <a:lnTo>
                  <a:pt x="338" y="375"/>
                </a:lnTo>
                <a:lnTo>
                  <a:pt x="38" y="450"/>
                </a:lnTo>
                <a:lnTo>
                  <a:pt x="0" y="469"/>
                </a:lnTo>
                <a:lnTo>
                  <a:pt x="0" y="488"/>
                </a:lnTo>
                <a:lnTo>
                  <a:pt x="0" y="506"/>
                </a:lnTo>
                <a:lnTo>
                  <a:pt x="38" y="525"/>
                </a:lnTo>
                <a:lnTo>
                  <a:pt x="338" y="619"/>
                </a:lnTo>
                <a:lnTo>
                  <a:pt x="356" y="619"/>
                </a:lnTo>
                <a:lnTo>
                  <a:pt x="375" y="638"/>
                </a:lnTo>
                <a:lnTo>
                  <a:pt x="450" y="956"/>
                </a:lnTo>
                <a:lnTo>
                  <a:pt x="469" y="975"/>
                </a:lnTo>
                <a:lnTo>
                  <a:pt x="487" y="994"/>
                </a:lnTo>
                <a:lnTo>
                  <a:pt x="525" y="975"/>
                </a:lnTo>
                <a:lnTo>
                  <a:pt x="544" y="956"/>
                </a:lnTo>
                <a:lnTo>
                  <a:pt x="619" y="656"/>
                </a:lnTo>
                <a:lnTo>
                  <a:pt x="637" y="638"/>
                </a:lnTo>
                <a:lnTo>
                  <a:pt x="656" y="619"/>
                </a:lnTo>
                <a:lnTo>
                  <a:pt x="956" y="544"/>
                </a:lnTo>
                <a:lnTo>
                  <a:pt x="994" y="525"/>
                </a:lnTo>
                <a:lnTo>
                  <a:pt x="994" y="488"/>
                </a:lnTo>
                <a:lnTo>
                  <a:pt x="994" y="469"/>
                </a:lnTo>
                <a:lnTo>
                  <a:pt x="956" y="450"/>
                </a:lnTo>
                <a:lnTo>
                  <a:pt x="656" y="375"/>
                </a:lnTo>
                <a:lnTo>
                  <a:pt x="637" y="356"/>
                </a:lnTo>
                <a:lnTo>
                  <a:pt x="619" y="338"/>
                </a:lnTo>
                <a:lnTo>
                  <a:pt x="544" y="19"/>
                </a:lnTo>
                <a:lnTo>
                  <a:pt x="52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"/>
          <p:cNvSpPr/>
          <p:nvPr/>
        </p:nvSpPr>
        <p:spPr>
          <a:xfrm>
            <a:off x="7552596" y="248033"/>
            <a:ext cx="63285" cy="63285"/>
          </a:xfrm>
          <a:custGeom>
            <a:avLst/>
            <a:gdLst/>
            <a:ahLst/>
            <a:cxnLst/>
            <a:rect l="l" t="t" r="r" b="b"/>
            <a:pathLst>
              <a:path w="994" h="994" fill="none" extrusionOk="0">
                <a:moveTo>
                  <a:pt x="619" y="338"/>
                </a:moveTo>
                <a:lnTo>
                  <a:pt x="544" y="19"/>
                </a:lnTo>
                <a:lnTo>
                  <a:pt x="544" y="19"/>
                </a:lnTo>
                <a:lnTo>
                  <a:pt x="525" y="0"/>
                </a:lnTo>
                <a:lnTo>
                  <a:pt x="506" y="0"/>
                </a:lnTo>
                <a:lnTo>
                  <a:pt x="469" y="0"/>
                </a:lnTo>
                <a:lnTo>
                  <a:pt x="450" y="19"/>
                </a:lnTo>
                <a:lnTo>
                  <a:pt x="375" y="338"/>
                </a:lnTo>
                <a:lnTo>
                  <a:pt x="375" y="338"/>
                </a:lnTo>
                <a:lnTo>
                  <a:pt x="356" y="356"/>
                </a:lnTo>
                <a:lnTo>
                  <a:pt x="338" y="375"/>
                </a:lnTo>
                <a:lnTo>
                  <a:pt x="38" y="450"/>
                </a:lnTo>
                <a:lnTo>
                  <a:pt x="38" y="450"/>
                </a:lnTo>
                <a:lnTo>
                  <a:pt x="0" y="469"/>
                </a:lnTo>
                <a:lnTo>
                  <a:pt x="0" y="488"/>
                </a:lnTo>
                <a:lnTo>
                  <a:pt x="0" y="506"/>
                </a:lnTo>
                <a:lnTo>
                  <a:pt x="38" y="525"/>
                </a:lnTo>
                <a:lnTo>
                  <a:pt x="338" y="619"/>
                </a:lnTo>
                <a:lnTo>
                  <a:pt x="338" y="619"/>
                </a:lnTo>
                <a:lnTo>
                  <a:pt x="356" y="619"/>
                </a:lnTo>
                <a:lnTo>
                  <a:pt x="375" y="638"/>
                </a:lnTo>
                <a:lnTo>
                  <a:pt x="450" y="956"/>
                </a:lnTo>
                <a:lnTo>
                  <a:pt x="450" y="956"/>
                </a:lnTo>
                <a:lnTo>
                  <a:pt x="469" y="975"/>
                </a:lnTo>
                <a:lnTo>
                  <a:pt x="487" y="994"/>
                </a:lnTo>
                <a:lnTo>
                  <a:pt x="525" y="975"/>
                </a:lnTo>
                <a:lnTo>
                  <a:pt x="544" y="956"/>
                </a:lnTo>
                <a:lnTo>
                  <a:pt x="619" y="656"/>
                </a:lnTo>
                <a:lnTo>
                  <a:pt x="619" y="656"/>
                </a:lnTo>
                <a:lnTo>
                  <a:pt x="637" y="638"/>
                </a:lnTo>
                <a:lnTo>
                  <a:pt x="656" y="619"/>
                </a:lnTo>
                <a:lnTo>
                  <a:pt x="956" y="544"/>
                </a:lnTo>
                <a:lnTo>
                  <a:pt x="956" y="544"/>
                </a:lnTo>
                <a:lnTo>
                  <a:pt x="994" y="525"/>
                </a:lnTo>
                <a:lnTo>
                  <a:pt x="994" y="488"/>
                </a:lnTo>
                <a:lnTo>
                  <a:pt x="994" y="469"/>
                </a:lnTo>
                <a:lnTo>
                  <a:pt x="956" y="450"/>
                </a:lnTo>
                <a:lnTo>
                  <a:pt x="656" y="375"/>
                </a:lnTo>
                <a:lnTo>
                  <a:pt x="656" y="375"/>
                </a:lnTo>
                <a:lnTo>
                  <a:pt x="637" y="356"/>
                </a:lnTo>
                <a:lnTo>
                  <a:pt x="619" y="338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1"/>
          <p:cNvSpPr/>
          <p:nvPr/>
        </p:nvSpPr>
        <p:spPr>
          <a:xfrm>
            <a:off x="7954720" y="2243309"/>
            <a:ext cx="50170" cy="50170"/>
          </a:xfrm>
          <a:custGeom>
            <a:avLst/>
            <a:gdLst/>
            <a:ahLst/>
            <a:cxnLst/>
            <a:rect l="l" t="t" r="r" b="b"/>
            <a:pathLst>
              <a:path w="788" h="788" extrusionOk="0">
                <a:moveTo>
                  <a:pt x="394" y="0"/>
                </a:moveTo>
                <a:lnTo>
                  <a:pt x="319" y="19"/>
                </a:lnTo>
                <a:lnTo>
                  <a:pt x="244" y="38"/>
                </a:lnTo>
                <a:lnTo>
                  <a:pt x="169" y="75"/>
                </a:lnTo>
                <a:lnTo>
                  <a:pt x="113" y="113"/>
                </a:lnTo>
                <a:lnTo>
                  <a:pt x="76" y="169"/>
                </a:lnTo>
                <a:lnTo>
                  <a:pt x="38" y="244"/>
                </a:lnTo>
                <a:lnTo>
                  <a:pt x="19" y="319"/>
                </a:lnTo>
                <a:lnTo>
                  <a:pt x="1" y="394"/>
                </a:lnTo>
                <a:lnTo>
                  <a:pt x="19" y="469"/>
                </a:lnTo>
                <a:lnTo>
                  <a:pt x="38" y="544"/>
                </a:lnTo>
                <a:lnTo>
                  <a:pt x="76" y="619"/>
                </a:lnTo>
                <a:lnTo>
                  <a:pt x="113" y="675"/>
                </a:lnTo>
                <a:lnTo>
                  <a:pt x="169" y="712"/>
                </a:lnTo>
                <a:lnTo>
                  <a:pt x="244" y="750"/>
                </a:lnTo>
                <a:lnTo>
                  <a:pt x="319" y="769"/>
                </a:lnTo>
                <a:lnTo>
                  <a:pt x="394" y="787"/>
                </a:lnTo>
                <a:lnTo>
                  <a:pt x="469" y="769"/>
                </a:lnTo>
                <a:lnTo>
                  <a:pt x="544" y="750"/>
                </a:lnTo>
                <a:lnTo>
                  <a:pt x="600" y="712"/>
                </a:lnTo>
                <a:lnTo>
                  <a:pt x="657" y="675"/>
                </a:lnTo>
                <a:lnTo>
                  <a:pt x="713" y="619"/>
                </a:lnTo>
                <a:lnTo>
                  <a:pt x="750" y="544"/>
                </a:lnTo>
                <a:lnTo>
                  <a:pt x="769" y="469"/>
                </a:lnTo>
                <a:lnTo>
                  <a:pt x="788" y="394"/>
                </a:lnTo>
                <a:lnTo>
                  <a:pt x="769" y="319"/>
                </a:lnTo>
                <a:lnTo>
                  <a:pt x="750" y="244"/>
                </a:lnTo>
                <a:lnTo>
                  <a:pt x="713" y="169"/>
                </a:lnTo>
                <a:lnTo>
                  <a:pt x="657" y="113"/>
                </a:lnTo>
                <a:lnTo>
                  <a:pt x="600" y="75"/>
                </a:lnTo>
                <a:lnTo>
                  <a:pt x="544" y="38"/>
                </a:lnTo>
                <a:lnTo>
                  <a:pt x="469" y="19"/>
                </a:lnTo>
                <a:lnTo>
                  <a:pt x="394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1"/>
          <p:cNvSpPr/>
          <p:nvPr/>
        </p:nvSpPr>
        <p:spPr>
          <a:xfrm>
            <a:off x="8122993" y="2120367"/>
            <a:ext cx="10823" cy="9614"/>
          </a:xfrm>
          <a:custGeom>
            <a:avLst/>
            <a:gdLst/>
            <a:ahLst/>
            <a:cxnLst/>
            <a:rect l="l" t="t" r="r" b="b"/>
            <a:pathLst>
              <a:path w="170" h="151" extrusionOk="0">
                <a:moveTo>
                  <a:pt x="57" y="1"/>
                </a:moveTo>
                <a:lnTo>
                  <a:pt x="38" y="19"/>
                </a:lnTo>
                <a:lnTo>
                  <a:pt x="19" y="38"/>
                </a:lnTo>
                <a:lnTo>
                  <a:pt x="0" y="76"/>
                </a:lnTo>
                <a:lnTo>
                  <a:pt x="19" y="113"/>
                </a:lnTo>
                <a:lnTo>
                  <a:pt x="38" y="132"/>
                </a:lnTo>
                <a:lnTo>
                  <a:pt x="57" y="151"/>
                </a:lnTo>
                <a:lnTo>
                  <a:pt x="113" y="151"/>
                </a:lnTo>
                <a:lnTo>
                  <a:pt x="150" y="132"/>
                </a:lnTo>
                <a:lnTo>
                  <a:pt x="169" y="113"/>
                </a:lnTo>
                <a:lnTo>
                  <a:pt x="169" y="76"/>
                </a:lnTo>
                <a:lnTo>
                  <a:pt x="169" y="38"/>
                </a:lnTo>
                <a:lnTo>
                  <a:pt x="150" y="19"/>
                </a:lnTo>
                <a:lnTo>
                  <a:pt x="113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1"/>
          <p:cNvSpPr/>
          <p:nvPr/>
        </p:nvSpPr>
        <p:spPr>
          <a:xfrm>
            <a:off x="8442795" y="1864996"/>
            <a:ext cx="19164" cy="20374"/>
          </a:xfrm>
          <a:custGeom>
            <a:avLst/>
            <a:gdLst/>
            <a:ahLst/>
            <a:cxnLst/>
            <a:rect l="l" t="t" r="r" b="b"/>
            <a:pathLst>
              <a:path w="301" h="320" extrusionOk="0">
                <a:moveTo>
                  <a:pt x="151" y="0"/>
                </a:moveTo>
                <a:lnTo>
                  <a:pt x="94" y="19"/>
                </a:lnTo>
                <a:lnTo>
                  <a:pt x="57" y="57"/>
                </a:lnTo>
                <a:lnTo>
                  <a:pt x="19" y="94"/>
                </a:lnTo>
                <a:lnTo>
                  <a:pt x="1" y="150"/>
                </a:lnTo>
                <a:lnTo>
                  <a:pt x="19" y="225"/>
                </a:lnTo>
                <a:lnTo>
                  <a:pt x="57" y="263"/>
                </a:lnTo>
                <a:lnTo>
                  <a:pt x="94" y="300"/>
                </a:lnTo>
                <a:lnTo>
                  <a:pt x="151" y="319"/>
                </a:lnTo>
                <a:lnTo>
                  <a:pt x="207" y="300"/>
                </a:lnTo>
                <a:lnTo>
                  <a:pt x="263" y="263"/>
                </a:lnTo>
                <a:lnTo>
                  <a:pt x="301" y="225"/>
                </a:lnTo>
                <a:lnTo>
                  <a:pt x="301" y="150"/>
                </a:lnTo>
                <a:lnTo>
                  <a:pt x="301" y="94"/>
                </a:lnTo>
                <a:lnTo>
                  <a:pt x="263" y="57"/>
                </a:lnTo>
                <a:lnTo>
                  <a:pt x="207" y="19"/>
                </a:lnTo>
                <a:lnTo>
                  <a:pt x="15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1"/>
          <p:cNvSpPr/>
          <p:nvPr/>
        </p:nvSpPr>
        <p:spPr>
          <a:xfrm>
            <a:off x="8033476" y="1864996"/>
            <a:ext cx="20374" cy="20374"/>
          </a:xfrm>
          <a:custGeom>
            <a:avLst/>
            <a:gdLst/>
            <a:ahLst/>
            <a:cxnLst/>
            <a:rect l="l" t="t" r="r" b="b"/>
            <a:pathLst>
              <a:path w="320" h="320" extrusionOk="0">
                <a:moveTo>
                  <a:pt x="169" y="0"/>
                </a:moveTo>
                <a:lnTo>
                  <a:pt x="94" y="19"/>
                </a:lnTo>
                <a:lnTo>
                  <a:pt x="57" y="57"/>
                </a:lnTo>
                <a:lnTo>
                  <a:pt x="19" y="94"/>
                </a:lnTo>
                <a:lnTo>
                  <a:pt x="1" y="150"/>
                </a:lnTo>
                <a:lnTo>
                  <a:pt x="19" y="225"/>
                </a:lnTo>
                <a:lnTo>
                  <a:pt x="57" y="263"/>
                </a:lnTo>
                <a:lnTo>
                  <a:pt x="94" y="300"/>
                </a:lnTo>
                <a:lnTo>
                  <a:pt x="169" y="319"/>
                </a:lnTo>
                <a:lnTo>
                  <a:pt x="226" y="300"/>
                </a:lnTo>
                <a:lnTo>
                  <a:pt x="263" y="263"/>
                </a:lnTo>
                <a:lnTo>
                  <a:pt x="301" y="225"/>
                </a:lnTo>
                <a:lnTo>
                  <a:pt x="319" y="150"/>
                </a:lnTo>
                <a:lnTo>
                  <a:pt x="301" y="94"/>
                </a:lnTo>
                <a:lnTo>
                  <a:pt x="263" y="57"/>
                </a:lnTo>
                <a:lnTo>
                  <a:pt x="226" y="19"/>
                </a:lnTo>
                <a:lnTo>
                  <a:pt x="169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1"/>
          <p:cNvSpPr/>
          <p:nvPr/>
        </p:nvSpPr>
        <p:spPr>
          <a:xfrm>
            <a:off x="8581208" y="2055935"/>
            <a:ext cx="18018" cy="17954"/>
          </a:xfrm>
          <a:custGeom>
            <a:avLst/>
            <a:gdLst/>
            <a:ahLst/>
            <a:cxnLst/>
            <a:rect l="l" t="t" r="r" b="b"/>
            <a:pathLst>
              <a:path w="283" h="282" extrusionOk="0">
                <a:moveTo>
                  <a:pt x="132" y="0"/>
                </a:moveTo>
                <a:lnTo>
                  <a:pt x="76" y="19"/>
                </a:lnTo>
                <a:lnTo>
                  <a:pt x="38" y="57"/>
                </a:lnTo>
                <a:lnTo>
                  <a:pt x="1" y="94"/>
                </a:lnTo>
                <a:lnTo>
                  <a:pt x="1" y="150"/>
                </a:lnTo>
                <a:lnTo>
                  <a:pt x="1" y="207"/>
                </a:lnTo>
                <a:lnTo>
                  <a:pt x="38" y="244"/>
                </a:lnTo>
                <a:lnTo>
                  <a:pt x="76" y="282"/>
                </a:lnTo>
                <a:lnTo>
                  <a:pt x="188" y="282"/>
                </a:lnTo>
                <a:lnTo>
                  <a:pt x="226" y="244"/>
                </a:lnTo>
                <a:lnTo>
                  <a:pt x="263" y="207"/>
                </a:lnTo>
                <a:lnTo>
                  <a:pt x="282" y="150"/>
                </a:lnTo>
                <a:lnTo>
                  <a:pt x="263" y="94"/>
                </a:lnTo>
                <a:lnTo>
                  <a:pt x="226" y="57"/>
                </a:lnTo>
                <a:lnTo>
                  <a:pt x="188" y="19"/>
                </a:lnTo>
                <a:lnTo>
                  <a:pt x="1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1"/>
          <p:cNvSpPr/>
          <p:nvPr/>
        </p:nvSpPr>
        <p:spPr>
          <a:xfrm>
            <a:off x="8945195" y="1733714"/>
            <a:ext cx="38264" cy="37054"/>
          </a:xfrm>
          <a:custGeom>
            <a:avLst/>
            <a:gdLst/>
            <a:ahLst/>
            <a:cxnLst/>
            <a:rect l="l" t="t" r="r" b="b"/>
            <a:pathLst>
              <a:path w="601" h="582" extrusionOk="0">
                <a:moveTo>
                  <a:pt x="244" y="1"/>
                </a:moveTo>
                <a:lnTo>
                  <a:pt x="188" y="19"/>
                </a:lnTo>
                <a:lnTo>
                  <a:pt x="94" y="76"/>
                </a:lnTo>
                <a:lnTo>
                  <a:pt x="19" y="169"/>
                </a:lnTo>
                <a:lnTo>
                  <a:pt x="1" y="226"/>
                </a:lnTo>
                <a:lnTo>
                  <a:pt x="1" y="301"/>
                </a:lnTo>
                <a:lnTo>
                  <a:pt x="1" y="357"/>
                </a:lnTo>
                <a:lnTo>
                  <a:pt x="19" y="413"/>
                </a:lnTo>
                <a:lnTo>
                  <a:pt x="94" y="507"/>
                </a:lnTo>
                <a:lnTo>
                  <a:pt x="188" y="563"/>
                </a:lnTo>
                <a:lnTo>
                  <a:pt x="244" y="582"/>
                </a:lnTo>
                <a:lnTo>
                  <a:pt x="357" y="582"/>
                </a:lnTo>
                <a:lnTo>
                  <a:pt x="413" y="563"/>
                </a:lnTo>
                <a:lnTo>
                  <a:pt x="507" y="507"/>
                </a:lnTo>
                <a:lnTo>
                  <a:pt x="563" y="413"/>
                </a:lnTo>
                <a:lnTo>
                  <a:pt x="582" y="357"/>
                </a:lnTo>
                <a:lnTo>
                  <a:pt x="600" y="301"/>
                </a:lnTo>
                <a:lnTo>
                  <a:pt x="582" y="226"/>
                </a:lnTo>
                <a:lnTo>
                  <a:pt x="563" y="169"/>
                </a:lnTo>
                <a:lnTo>
                  <a:pt x="507" y="76"/>
                </a:lnTo>
                <a:lnTo>
                  <a:pt x="413" y="19"/>
                </a:lnTo>
                <a:lnTo>
                  <a:pt x="3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4" name="Google Shape;234;p1"/>
          <p:cNvSpPr/>
          <p:nvPr/>
        </p:nvSpPr>
        <p:spPr>
          <a:xfrm>
            <a:off x="8945195" y="2404387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1" y="0"/>
                </a:moveTo>
                <a:lnTo>
                  <a:pt x="1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5" name="Google Shape;235;p1"/>
          <p:cNvSpPr/>
          <p:nvPr/>
        </p:nvSpPr>
        <p:spPr>
          <a:xfrm>
            <a:off x="8945195" y="2404387"/>
            <a:ext cx="64" cy="64"/>
          </a:xfrm>
          <a:custGeom>
            <a:avLst/>
            <a:gdLst/>
            <a:ahLst/>
            <a:cxnLst/>
            <a:rect l="l" t="t" r="r" b="b"/>
            <a:pathLst>
              <a:path w="1" h="1" fill="none" extrusionOk="0">
                <a:moveTo>
                  <a:pt x="1" y="0"/>
                </a:moveTo>
                <a:lnTo>
                  <a:pt x="1" y="0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6" name="Google Shape;236;p1"/>
          <p:cNvSpPr/>
          <p:nvPr/>
        </p:nvSpPr>
        <p:spPr>
          <a:xfrm>
            <a:off x="8461895" y="2491485"/>
            <a:ext cx="65705" cy="64495"/>
          </a:xfrm>
          <a:custGeom>
            <a:avLst/>
            <a:gdLst/>
            <a:ahLst/>
            <a:cxnLst/>
            <a:rect l="l" t="t" r="r" b="b"/>
            <a:pathLst>
              <a:path w="1032" h="1013" extrusionOk="0">
                <a:moveTo>
                  <a:pt x="413" y="1"/>
                </a:moveTo>
                <a:lnTo>
                  <a:pt x="319" y="38"/>
                </a:lnTo>
                <a:lnTo>
                  <a:pt x="244" y="76"/>
                </a:lnTo>
                <a:lnTo>
                  <a:pt x="150" y="151"/>
                </a:lnTo>
                <a:lnTo>
                  <a:pt x="94" y="226"/>
                </a:lnTo>
                <a:lnTo>
                  <a:pt x="57" y="301"/>
                </a:lnTo>
                <a:lnTo>
                  <a:pt x="19" y="394"/>
                </a:lnTo>
                <a:lnTo>
                  <a:pt x="1" y="507"/>
                </a:lnTo>
                <a:lnTo>
                  <a:pt x="19" y="619"/>
                </a:lnTo>
                <a:lnTo>
                  <a:pt x="57" y="713"/>
                </a:lnTo>
                <a:lnTo>
                  <a:pt x="94" y="788"/>
                </a:lnTo>
                <a:lnTo>
                  <a:pt x="150" y="863"/>
                </a:lnTo>
                <a:lnTo>
                  <a:pt x="244" y="938"/>
                </a:lnTo>
                <a:lnTo>
                  <a:pt x="319" y="975"/>
                </a:lnTo>
                <a:lnTo>
                  <a:pt x="413" y="1013"/>
                </a:lnTo>
                <a:lnTo>
                  <a:pt x="619" y="1013"/>
                </a:lnTo>
                <a:lnTo>
                  <a:pt x="732" y="975"/>
                </a:lnTo>
                <a:lnTo>
                  <a:pt x="807" y="938"/>
                </a:lnTo>
                <a:lnTo>
                  <a:pt x="881" y="863"/>
                </a:lnTo>
                <a:lnTo>
                  <a:pt x="956" y="788"/>
                </a:lnTo>
                <a:lnTo>
                  <a:pt x="994" y="713"/>
                </a:lnTo>
                <a:lnTo>
                  <a:pt x="1031" y="619"/>
                </a:lnTo>
                <a:lnTo>
                  <a:pt x="1031" y="507"/>
                </a:lnTo>
                <a:lnTo>
                  <a:pt x="1031" y="394"/>
                </a:lnTo>
                <a:lnTo>
                  <a:pt x="994" y="301"/>
                </a:lnTo>
                <a:lnTo>
                  <a:pt x="956" y="226"/>
                </a:lnTo>
                <a:lnTo>
                  <a:pt x="881" y="151"/>
                </a:lnTo>
                <a:lnTo>
                  <a:pt x="807" y="76"/>
                </a:lnTo>
                <a:lnTo>
                  <a:pt x="732" y="38"/>
                </a:lnTo>
                <a:lnTo>
                  <a:pt x="619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7" name="Google Shape;237;p1"/>
          <p:cNvSpPr/>
          <p:nvPr/>
        </p:nvSpPr>
        <p:spPr>
          <a:xfrm>
            <a:off x="8343728" y="2820837"/>
            <a:ext cx="8468" cy="8468"/>
          </a:xfrm>
          <a:custGeom>
            <a:avLst/>
            <a:gdLst/>
            <a:ahLst/>
            <a:cxnLst/>
            <a:rect l="l" t="t" r="r" b="b"/>
            <a:pathLst>
              <a:path w="133" h="133" extrusionOk="0">
                <a:moveTo>
                  <a:pt x="57" y="1"/>
                </a:moveTo>
                <a:lnTo>
                  <a:pt x="20" y="20"/>
                </a:lnTo>
                <a:lnTo>
                  <a:pt x="1" y="57"/>
                </a:lnTo>
                <a:lnTo>
                  <a:pt x="20" y="113"/>
                </a:lnTo>
                <a:lnTo>
                  <a:pt x="57" y="132"/>
                </a:lnTo>
                <a:lnTo>
                  <a:pt x="113" y="113"/>
                </a:lnTo>
                <a:lnTo>
                  <a:pt x="132" y="57"/>
                </a:lnTo>
                <a:lnTo>
                  <a:pt x="113" y="20"/>
                </a:lnTo>
                <a:lnTo>
                  <a:pt x="57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8" name="Google Shape;238;p1"/>
          <p:cNvSpPr/>
          <p:nvPr/>
        </p:nvSpPr>
        <p:spPr>
          <a:xfrm>
            <a:off x="7828212" y="2763599"/>
            <a:ext cx="9614" cy="9614"/>
          </a:xfrm>
          <a:custGeom>
            <a:avLst/>
            <a:gdLst/>
            <a:ahLst/>
            <a:cxnLst/>
            <a:rect l="l" t="t" r="r" b="b"/>
            <a:pathLst>
              <a:path w="151" h="151" extrusionOk="0">
                <a:moveTo>
                  <a:pt x="38" y="0"/>
                </a:moveTo>
                <a:lnTo>
                  <a:pt x="20" y="19"/>
                </a:lnTo>
                <a:lnTo>
                  <a:pt x="1" y="38"/>
                </a:lnTo>
                <a:lnTo>
                  <a:pt x="1" y="75"/>
                </a:lnTo>
                <a:lnTo>
                  <a:pt x="1" y="113"/>
                </a:lnTo>
                <a:lnTo>
                  <a:pt x="20" y="131"/>
                </a:lnTo>
                <a:lnTo>
                  <a:pt x="38" y="150"/>
                </a:lnTo>
                <a:lnTo>
                  <a:pt x="95" y="150"/>
                </a:lnTo>
                <a:lnTo>
                  <a:pt x="132" y="131"/>
                </a:lnTo>
                <a:lnTo>
                  <a:pt x="151" y="113"/>
                </a:lnTo>
                <a:lnTo>
                  <a:pt x="151" y="75"/>
                </a:lnTo>
                <a:lnTo>
                  <a:pt x="151" y="38"/>
                </a:lnTo>
                <a:lnTo>
                  <a:pt x="132" y="19"/>
                </a:lnTo>
                <a:lnTo>
                  <a:pt x="95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1"/>
          <p:cNvSpPr/>
          <p:nvPr/>
        </p:nvSpPr>
        <p:spPr>
          <a:xfrm>
            <a:off x="8205315" y="3073851"/>
            <a:ext cx="16808" cy="16745"/>
          </a:xfrm>
          <a:custGeom>
            <a:avLst/>
            <a:gdLst/>
            <a:ahLst/>
            <a:cxnLst/>
            <a:rect l="l" t="t" r="r" b="b"/>
            <a:pathLst>
              <a:path w="264" h="263" extrusionOk="0">
                <a:moveTo>
                  <a:pt x="132" y="0"/>
                </a:moveTo>
                <a:lnTo>
                  <a:pt x="94" y="19"/>
                </a:lnTo>
                <a:lnTo>
                  <a:pt x="38" y="38"/>
                </a:lnTo>
                <a:lnTo>
                  <a:pt x="19" y="94"/>
                </a:lnTo>
                <a:lnTo>
                  <a:pt x="1" y="132"/>
                </a:lnTo>
                <a:lnTo>
                  <a:pt x="19" y="188"/>
                </a:lnTo>
                <a:lnTo>
                  <a:pt x="38" y="225"/>
                </a:lnTo>
                <a:lnTo>
                  <a:pt x="94" y="244"/>
                </a:lnTo>
                <a:lnTo>
                  <a:pt x="132" y="263"/>
                </a:lnTo>
                <a:lnTo>
                  <a:pt x="188" y="244"/>
                </a:lnTo>
                <a:lnTo>
                  <a:pt x="226" y="225"/>
                </a:lnTo>
                <a:lnTo>
                  <a:pt x="244" y="188"/>
                </a:lnTo>
                <a:lnTo>
                  <a:pt x="263" y="132"/>
                </a:lnTo>
                <a:lnTo>
                  <a:pt x="244" y="94"/>
                </a:lnTo>
                <a:lnTo>
                  <a:pt x="226" y="38"/>
                </a:lnTo>
                <a:lnTo>
                  <a:pt x="188" y="19"/>
                </a:lnTo>
                <a:lnTo>
                  <a:pt x="132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1"/>
          <p:cNvSpPr/>
          <p:nvPr/>
        </p:nvSpPr>
        <p:spPr>
          <a:xfrm>
            <a:off x="8773356" y="2964088"/>
            <a:ext cx="34699" cy="34635"/>
          </a:xfrm>
          <a:custGeom>
            <a:avLst/>
            <a:gdLst/>
            <a:ahLst/>
            <a:cxnLst/>
            <a:rect l="l" t="t" r="r" b="b"/>
            <a:pathLst>
              <a:path w="545" h="544" extrusionOk="0">
                <a:moveTo>
                  <a:pt x="263" y="0"/>
                </a:moveTo>
                <a:lnTo>
                  <a:pt x="169" y="19"/>
                </a:lnTo>
                <a:lnTo>
                  <a:pt x="76" y="75"/>
                </a:lnTo>
                <a:lnTo>
                  <a:pt x="19" y="169"/>
                </a:lnTo>
                <a:lnTo>
                  <a:pt x="1" y="281"/>
                </a:lnTo>
                <a:lnTo>
                  <a:pt x="19" y="375"/>
                </a:lnTo>
                <a:lnTo>
                  <a:pt x="76" y="469"/>
                </a:lnTo>
                <a:lnTo>
                  <a:pt x="169" y="525"/>
                </a:lnTo>
                <a:lnTo>
                  <a:pt x="263" y="544"/>
                </a:lnTo>
                <a:lnTo>
                  <a:pt x="375" y="525"/>
                </a:lnTo>
                <a:lnTo>
                  <a:pt x="450" y="469"/>
                </a:lnTo>
                <a:lnTo>
                  <a:pt x="507" y="375"/>
                </a:lnTo>
                <a:lnTo>
                  <a:pt x="544" y="281"/>
                </a:lnTo>
                <a:lnTo>
                  <a:pt x="507" y="169"/>
                </a:lnTo>
                <a:lnTo>
                  <a:pt x="450" y="75"/>
                </a:lnTo>
                <a:lnTo>
                  <a:pt x="375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1" name="Google Shape;241;p1"/>
          <p:cNvSpPr/>
          <p:nvPr/>
        </p:nvSpPr>
        <p:spPr>
          <a:xfrm>
            <a:off x="7954720" y="3233784"/>
            <a:ext cx="34699" cy="33425"/>
          </a:xfrm>
          <a:custGeom>
            <a:avLst/>
            <a:gdLst/>
            <a:ahLst/>
            <a:cxnLst/>
            <a:rect l="l" t="t" r="r" b="b"/>
            <a:pathLst>
              <a:path w="545" h="525" extrusionOk="0">
                <a:moveTo>
                  <a:pt x="263" y="0"/>
                </a:moveTo>
                <a:lnTo>
                  <a:pt x="169" y="19"/>
                </a:lnTo>
                <a:lnTo>
                  <a:pt x="76" y="75"/>
                </a:lnTo>
                <a:lnTo>
                  <a:pt x="19" y="169"/>
                </a:lnTo>
                <a:lnTo>
                  <a:pt x="1" y="262"/>
                </a:lnTo>
                <a:lnTo>
                  <a:pt x="19" y="375"/>
                </a:lnTo>
                <a:lnTo>
                  <a:pt x="76" y="450"/>
                </a:lnTo>
                <a:lnTo>
                  <a:pt x="169" y="506"/>
                </a:lnTo>
                <a:lnTo>
                  <a:pt x="263" y="525"/>
                </a:lnTo>
                <a:lnTo>
                  <a:pt x="376" y="506"/>
                </a:lnTo>
                <a:lnTo>
                  <a:pt x="450" y="450"/>
                </a:lnTo>
                <a:lnTo>
                  <a:pt x="507" y="375"/>
                </a:lnTo>
                <a:lnTo>
                  <a:pt x="544" y="262"/>
                </a:lnTo>
                <a:lnTo>
                  <a:pt x="507" y="169"/>
                </a:lnTo>
                <a:lnTo>
                  <a:pt x="450" y="75"/>
                </a:lnTo>
                <a:lnTo>
                  <a:pt x="376" y="19"/>
                </a:lnTo>
                <a:lnTo>
                  <a:pt x="263" y="0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2" name="Google Shape;242;p1"/>
          <p:cNvSpPr/>
          <p:nvPr/>
        </p:nvSpPr>
        <p:spPr>
          <a:xfrm>
            <a:off x="9020386" y="2449719"/>
            <a:ext cx="48960" cy="47814"/>
          </a:xfrm>
          <a:custGeom>
            <a:avLst/>
            <a:gdLst/>
            <a:ahLst/>
            <a:cxnLst/>
            <a:rect l="l" t="t" r="r" b="b"/>
            <a:pathLst>
              <a:path w="769" h="751" extrusionOk="0">
                <a:moveTo>
                  <a:pt x="375" y="1"/>
                </a:moveTo>
                <a:lnTo>
                  <a:pt x="300" y="19"/>
                </a:lnTo>
                <a:lnTo>
                  <a:pt x="244" y="38"/>
                </a:lnTo>
                <a:lnTo>
                  <a:pt x="169" y="76"/>
                </a:lnTo>
                <a:lnTo>
                  <a:pt x="113" y="113"/>
                </a:lnTo>
                <a:lnTo>
                  <a:pt x="75" y="169"/>
                </a:lnTo>
                <a:lnTo>
                  <a:pt x="38" y="226"/>
                </a:lnTo>
                <a:lnTo>
                  <a:pt x="19" y="301"/>
                </a:lnTo>
                <a:lnTo>
                  <a:pt x="0" y="376"/>
                </a:lnTo>
                <a:lnTo>
                  <a:pt x="19" y="451"/>
                </a:lnTo>
                <a:lnTo>
                  <a:pt x="38" y="526"/>
                </a:lnTo>
                <a:lnTo>
                  <a:pt x="75" y="600"/>
                </a:lnTo>
                <a:lnTo>
                  <a:pt x="113" y="657"/>
                </a:lnTo>
                <a:lnTo>
                  <a:pt x="169" y="694"/>
                </a:lnTo>
                <a:lnTo>
                  <a:pt x="244" y="732"/>
                </a:lnTo>
                <a:lnTo>
                  <a:pt x="300" y="750"/>
                </a:lnTo>
                <a:lnTo>
                  <a:pt x="450" y="750"/>
                </a:lnTo>
                <a:lnTo>
                  <a:pt x="525" y="732"/>
                </a:lnTo>
                <a:lnTo>
                  <a:pt x="600" y="694"/>
                </a:lnTo>
                <a:lnTo>
                  <a:pt x="656" y="657"/>
                </a:lnTo>
                <a:lnTo>
                  <a:pt x="694" y="600"/>
                </a:lnTo>
                <a:lnTo>
                  <a:pt x="731" y="526"/>
                </a:lnTo>
                <a:lnTo>
                  <a:pt x="750" y="451"/>
                </a:lnTo>
                <a:lnTo>
                  <a:pt x="769" y="376"/>
                </a:lnTo>
                <a:lnTo>
                  <a:pt x="750" y="301"/>
                </a:lnTo>
                <a:lnTo>
                  <a:pt x="731" y="226"/>
                </a:lnTo>
                <a:lnTo>
                  <a:pt x="694" y="169"/>
                </a:lnTo>
                <a:lnTo>
                  <a:pt x="656" y="113"/>
                </a:lnTo>
                <a:lnTo>
                  <a:pt x="600" y="76"/>
                </a:lnTo>
                <a:lnTo>
                  <a:pt x="525" y="38"/>
                </a:lnTo>
                <a:lnTo>
                  <a:pt x="450" y="19"/>
                </a:lnTo>
                <a:lnTo>
                  <a:pt x="375" y="1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3" name="Google Shape;243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800" cy="27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800"/>
              <a:buFont typeface="Orbitron"/>
              <a:buNone/>
              <a:defRPr sz="2800">
                <a:solidFill>
                  <a:schemeClr val="lt2"/>
                </a:solidFill>
                <a:latin typeface="Orbitron"/>
                <a:ea typeface="Orbitron"/>
                <a:cs typeface="Orbitron"/>
                <a:sym typeface="Orbitron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44" name="Google Shape;244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8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omfortaa"/>
              <a:buChar char="●"/>
              <a:defRPr sz="1800"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●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○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400"/>
              <a:buFont typeface="Comfortaa"/>
              <a:buChar char="■"/>
              <a:defRPr>
                <a:solidFill>
                  <a:schemeClr val="lt1"/>
                </a:solidFill>
                <a:latin typeface="Comfortaa"/>
                <a:ea typeface="Comfortaa"/>
                <a:cs typeface="Comfortaa"/>
                <a:sym typeface="Comforta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  <p:sldLayoutId id="2147483666" r:id="rId18"/>
    <p:sldLayoutId id="2147483667" r:id="rId19"/>
    <p:sldLayoutId id="2147483668" r:id="rId20"/>
    <p:sldLayoutId id="2147483669" r:id="rId21"/>
    <p:sldLayoutId id="2147483670" r:id="rId22"/>
    <p:sldLayoutId id="2147483671" r:id="rId23"/>
    <p:sldLayoutId id="2147483672" r:id="rId24"/>
    <p:sldLayoutId id="2147483673" r:id="rId25"/>
    <p:sldLayoutId id="2147483674" r:id="rId26"/>
    <p:sldLayoutId id="2147483675" r:id="rId27"/>
    <p:sldLayoutId id="2147483676" r:id="rId28"/>
    <p:sldLayoutId id="2147483677" r:id="rId29"/>
    <p:sldLayoutId id="2147483678" r:id="rId30"/>
    <p:sldLayoutId id="2147483679" r:id="rId31"/>
    <p:sldLayoutId id="2147483680" r:id="rId32"/>
    <p:sldLayoutId id="2147483681" r:id="rId33"/>
    <p:sldLayoutId id="2147483682" r:id="rId34"/>
    <p:sldLayoutId id="2147483683" r:id="rId35"/>
    <p:sldLayoutId id="2147483684" r:id="rId36"/>
    <p:sldLayoutId id="2147483685" r:id="rId37"/>
    <p:sldLayoutId id="2147483686" r:id="rId38"/>
    <p:sldLayoutId id="2147483687" r:id="rId39"/>
    <p:sldLayoutId id="2147483688" r:id="rId40"/>
    <p:sldLayoutId id="2147483689" r:id="rId41"/>
    <p:sldLayoutId id="2147483690" r:id="rId42"/>
    <p:sldLayoutId id="2147483691" r:id="rId43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  <p:extLst>
    <p:ext uri="{27BBF7A9-308A-43DC-89C8-2F10F3537804}">
      <p15:sldGuideLst xmlns:p15="http://schemas.microsoft.com/office/powerpoint/2012/main">
        <p15:guide id="1" pos="449">
          <p15:clr>
            <a:srgbClr val="EA4335"/>
          </p15:clr>
        </p15:guide>
        <p15:guide id="2" pos="5311">
          <p15:clr>
            <a:srgbClr val="EA4335"/>
          </p15:clr>
        </p15:guide>
        <p15:guide id="3" orient="horz" pos="340">
          <p15:clr>
            <a:srgbClr val="EA4335"/>
          </p15:clr>
        </p15:guide>
        <p15:guide id="4" orient="horz" pos="2897">
          <p15:clr>
            <a:srgbClr val="EA4335"/>
          </p15:clr>
        </p15:guide>
      </p15:sldGuideLst>
    </p:ext>
  </p:extLst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E2A47"/>
        </a:solidFill>
        <a:effectLst/>
      </p:bgPr>
    </p:bg>
    <p:spTree>
      <p:nvGrpSpPr>
        <p:cNvPr id="1" name="Shape 47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06" name="Google Shape;4706;p46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4707" name="Google Shape;4707;p46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9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44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4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44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44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4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44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713" name="Google Shape;4713;p48"/>
          <p:cNvGrpSpPr/>
          <p:nvPr/>
        </p:nvGrpSpPr>
        <p:grpSpPr>
          <a:xfrm>
            <a:off x="0" y="55"/>
            <a:ext cx="9144000" cy="5158624"/>
            <a:chOff x="238125" y="842400"/>
            <a:chExt cx="7143750" cy="4030175"/>
          </a:xfrm>
        </p:grpSpPr>
        <p:sp>
          <p:nvSpPr>
            <p:cNvPr id="4714" name="Google Shape;4714;p48"/>
            <p:cNvSpPr/>
            <p:nvPr/>
          </p:nvSpPr>
          <p:spPr>
            <a:xfrm>
              <a:off x="3934475" y="4328000"/>
              <a:ext cx="73700" cy="25"/>
            </a:xfrm>
            <a:custGeom>
              <a:avLst/>
              <a:gdLst/>
              <a:ahLst/>
              <a:cxnLst/>
              <a:rect l="l" t="t" r="r" b="b"/>
              <a:pathLst>
                <a:path w="2948" h="1" extrusionOk="0">
                  <a:moveTo>
                    <a:pt x="0" y="0"/>
                  </a:moveTo>
                  <a:lnTo>
                    <a:pt x="2947" y="0"/>
                  </a:lnTo>
                  <a:close/>
                </a:path>
              </a:pathLst>
            </a:custGeom>
            <a:solidFill>
              <a:srgbClr val="44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5" name="Google Shape;4715;p48"/>
            <p:cNvSpPr/>
            <p:nvPr/>
          </p:nvSpPr>
          <p:spPr>
            <a:xfrm>
              <a:off x="3934475" y="4328000"/>
              <a:ext cx="73700" cy="25"/>
            </a:xfrm>
            <a:custGeom>
              <a:avLst/>
              <a:gdLst/>
              <a:ahLst/>
              <a:cxnLst/>
              <a:rect l="l" t="t" r="r" b="b"/>
              <a:pathLst>
                <a:path w="2948" h="1" fill="none" extrusionOk="0">
                  <a:moveTo>
                    <a:pt x="0" y="0"/>
                  </a:moveTo>
                  <a:lnTo>
                    <a:pt x="2947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6" name="Google Shape;4716;p48"/>
            <p:cNvSpPr/>
            <p:nvPr/>
          </p:nvSpPr>
          <p:spPr>
            <a:xfrm>
              <a:off x="3461700" y="3875750"/>
              <a:ext cx="1019225" cy="548325"/>
            </a:xfrm>
            <a:custGeom>
              <a:avLst/>
              <a:gdLst/>
              <a:ahLst/>
              <a:cxnLst/>
              <a:rect l="l" t="t" r="r" b="b"/>
              <a:pathLst>
                <a:path w="40769" h="21933" extrusionOk="0">
                  <a:moveTo>
                    <a:pt x="8095" y="0"/>
                  </a:moveTo>
                  <a:lnTo>
                    <a:pt x="7945" y="37"/>
                  </a:lnTo>
                  <a:lnTo>
                    <a:pt x="7834" y="112"/>
                  </a:lnTo>
                  <a:lnTo>
                    <a:pt x="7684" y="187"/>
                  </a:lnTo>
                  <a:lnTo>
                    <a:pt x="7572" y="299"/>
                  </a:lnTo>
                  <a:lnTo>
                    <a:pt x="7461" y="410"/>
                  </a:lnTo>
                  <a:lnTo>
                    <a:pt x="7386" y="522"/>
                  </a:lnTo>
                  <a:lnTo>
                    <a:pt x="7311" y="672"/>
                  </a:lnTo>
                  <a:lnTo>
                    <a:pt x="1" y="21932"/>
                  </a:lnTo>
                  <a:lnTo>
                    <a:pt x="40769" y="21932"/>
                  </a:lnTo>
                  <a:lnTo>
                    <a:pt x="33458" y="672"/>
                  </a:lnTo>
                  <a:lnTo>
                    <a:pt x="33384" y="522"/>
                  </a:lnTo>
                  <a:lnTo>
                    <a:pt x="33309" y="410"/>
                  </a:lnTo>
                  <a:lnTo>
                    <a:pt x="33197" y="299"/>
                  </a:lnTo>
                  <a:lnTo>
                    <a:pt x="33085" y="187"/>
                  </a:lnTo>
                  <a:lnTo>
                    <a:pt x="32973" y="112"/>
                  </a:lnTo>
                  <a:lnTo>
                    <a:pt x="32824" y="37"/>
                  </a:lnTo>
                  <a:lnTo>
                    <a:pt x="32675" y="0"/>
                  </a:lnTo>
                  <a:close/>
                </a:path>
              </a:pathLst>
            </a:custGeom>
            <a:solidFill>
              <a:srgbClr val="BEB6A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7" name="Google Shape;4717;p48"/>
            <p:cNvSpPr/>
            <p:nvPr/>
          </p:nvSpPr>
          <p:spPr>
            <a:xfrm>
              <a:off x="1353350" y="4135900"/>
              <a:ext cx="5038250" cy="736675"/>
            </a:xfrm>
            <a:custGeom>
              <a:avLst/>
              <a:gdLst/>
              <a:ahLst/>
              <a:cxnLst/>
              <a:rect l="l" t="t" r="r" b="b"/>
              <a:pathLst>
                <a:path w="201530" h="29467" extrusionOk="0">
                  <a:moveTo>
                    <a:pt x="104439" y="1"/>
                  </a:moveTo>
                  <a:lnTo>
                    <a:pt x="104439" y="75"/>
                  </a:lnTo>
                  <a:lnTo>
                    <a:pt x="59344" y="6304"/>
                  </a:lnTo>
                  <a:lnTo>
                    <a:pt x="1" y="29467"/>
                  </a:lnTo>
                  <a:lnTo>
                    <a:pt x="49982" y="28982"/>
                  </a:lnTo>
                  <a:lnTo>
                    <a:pt x="159456" y="28982"/>
                  </a:lnTo>
                  <a:lnTo>
                    <a:pt x="201529" y="29392"/>
                  </a:lnTo>
                  <a:lnTo>
                    <a:pt x="150093" y="6304"/>
                  </a:lnTo>
                  <a:lnTo>
                    <a:pt x="104999" y="75"/>
                  </a:lnTo>
                  <a:lnTo>
                    <a:pt x="104999" y="1"/>
                  </a:lnTo>
                  <a:lnTo>
                    <a:pt x="104737" y="38"/>
                  </a:lnTo>
                  <a:lnTo>
                    <a:pt x="104439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8" name="Google Shape;4718;p48"/>
            <p:cNvSpPr/>
            <p:nvPr/>
          </p:nvSpPr>
          <p:spPr>
            <a:xfrm>
              <a:off x="2808975" y="4373675"/>
              <a:ext cx="72750" cy="25"/>
            </a:xfrm>
            <a:custGeom>
              <a:avLst/>
              <a:gdLst/>
              <a:ahLst/>
              <a:cxnLst/>
              <a:rect l="l" t="t" r="r" b="b"/>
              <a:pathLst>
                <a:path w="2910" h="1" extrusionOk="0">
                  <a:moveTo>
                    <a:pt x="0" y="1"/>
                  </a:moveTo>
                  <a:lnTo>
                    <a:pt x="2910" y="1"/>
                  </a:lnTo>
                  <a:close/>
                </a:path>
              </a:pathLst>
            </a:custGeom>
            <a:solidFill>
              <a:srgbClr val="44BFCC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19" name="Google Shape;4719;p48"/>
            <p:cNvSpPr/>
            <p:nvPr/>
          </p:nvSpPr>
          <p:spPr>
            <a:xfrm>
              <a:off x="2808975" y="4373675"/>
              <a:ext cx="72750" cy="25"/>
            </a:xfrm>
            <a:custGeom>
              <a:avLst/>
              <a:gdLst/>
              <a:ahLst/>
              <a:cxnLst/>
              <a:rect l="l" t="t" r="r" b="b"/>
              <a:pathLst>
                <a:path w="2910" h="1" fill="none" extrusionOk="0">
                  <a:moveTo>
                    <a:pt x="0" y="1"/>
                  </a:moveTo>
                  <a:lnTo>
                    <a:pt x="291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0" name="Google Shape;4720;p48"/>
            <p:cNvSpPr/>
            <p:nvPr/>
          </p:nvSpPr>
          <p:spPr>
            <a:xfrm>
              <a:off x="2857450" y="4397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1" y="0"/>
                  </a:moveTo>
                  <a:lnTo>
                    <a:pt x="1" y="0"/>
                  </a:lnTo>
                  <a:close/>
                </a:path>
              </a:pathLst>
            </a:custGeom>
            <a:solidFill>
              <a:srgbClr val="0D9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1" name="Google Shape;4721;p48"/>
            <p:cNvSpPr/>
            <p:nvPr/>
          </p:nvSpPr>
          <p:spPr>
            <a:xfrm>
              <a:off x="2857450" y="4397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1" y="0"/>
                  </a:moveTo>
                  <a:lnTo>
                    <a:pt x="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2" name="Google Shape;4722;p48"/>
            <p:cNvSpPr/>
            <p:nvPr/>
          </p:nvSpPr>
          <p:spPr>
            <a:xfrm>
              <a:off x="2731575" y="471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D9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3" name="Google Shape;4723;p48"/>
            <p:cNvSpPr/>
            <p:nvPr/>
          </p:nvSpPr>
          <p:spPr>
            <a:xfrm>
              <a:off x="2731575" y="471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4" name="Google Shape;4724;p48"/>
            <p:cNvSpPr/>
            <p:nvPr/>
          </p:nvSpPr>
          <p:spPr>
            <a:xfrm>
              <a:off x="5086100" y="4397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D9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5" name="Google Shape;4725;p48"/>
            <p:cNvSpPr/>
            <p:nvPr/>
          </p:nvSpPr>
          <p:spPr>
            <a:xfrm>
              <a:off x="5086100" y="439700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6" name="Google Shape;4726;p48"/>
            <p:cNvSpPr/>
            <p:nvPr/>
          </p:nvSpPr>
          <p:spPr>
            <a:xfrm>
              <a:off x="5211050" y="471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extrusionOk="0">
                  <a:moveTo>
                    <a:pt x="0" y="0"/>
                  </a:moveTo>
                  <a:lnTo>
                    <a:pt x="0" y="0"/>
                  </a:lnTo>
                  <a:close/>
                </a:path>
              </a:pathLst>
            </a:custGeom>
            <a:solidFill>
              <a:srgbClr val="0D99A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7" name="Google Shape;4727;p48"/>
            <p:cNvSpPr/>
            <p:nvPr/>
          </p:nvSpPr>
          <p:spPr>
            <a:xfrm>
              <a:off x="5211050" y="4716850"/>
              <a:ext cx="25" cy="25"/>
            </a:xfrm>
            <a:custGeom>
              <a:avLst/>
              <a:gdLst/>
              <a:ahLst/>
              <a:cxnLst/>
              <a:rect l="l" t="t" r="r" b="b"/>
              <a:pathLst>
                <a:path w="1" h="1" fill="none" extrusionOk="0">
                  <a:moveTo>
                    <a:pt x="0" y="0"/>
                  </a:move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8" name="Google Shape;4728;p48"/>
            <p:cNvSpPr/>
            <p:nvPr/>
          </p:nvSpPr>
          <p:spPr>
            <a:xfrm>
              <a:off x="3562425" y="3909300"/>
              <a:ext cx="817800" cy="387025"/>
            </a:xfrm>
            <a:custGeom>
              <a:avLst/>
              <a:gdLst/>
              <a:ahLst/>
              <a:cxnLst/>
              <a:rect l="l" t="t" r="r" b="b"/>
              <a:pathLst>
                <a:path w="32712" h="15481" extrusionOk="0">
                  <a:moveTo>
                    <a:pt x="5670" y="1"/>
                  </a:moveTo>
                  <a:lnTo>
                    <a:pt x="5483" y="38"/>
                  </a:lnTo>
                  <a:lnTo>
                    <a:pt x="5334" y="76"/>
                  </a:lnTo>
                  <a:lnTo>
                    <a:pt x="5147" y="150"/>
                  </a:lnTo>
                  <a:lnTo>
                    <a:pt x="4998" y="225"/>
                  </a:lnTo>
                  <a:lnTo>
                    <a:pt x="4849" y="337"/>
                  </a:lnTo>
                  <a:lnTo>
                    <a:pt x="4737" y="486"/>
                  </a:lnTo>
                  <a:lnTo>
                    <a:pt x="4625" y="635"/>
                  </a:lnTo>
                  <a:lnTo>
                    <a:pt x="4588" y="822"/>
                  </a:lnTo>
                  <a:lnTo>
                    <a:pt x="37" y="13914"/>
                  </a:lnTo>
                  <a:lnTo>
                    <a:pt x="0" y="14212"/>
                  </a:lnTo>
                  <a:lnTo>
                    <a:pt x="0" y="14473"/>
                  </a:lnTo>
                  <a:lnTo>
                    <a:pt x="75" y="14734"/>
                  </a:lnTo>
                  <a:lnTo>
                    <a:pt x="224" y="14995"/>
                  </a:lnTo>
                  <a:lnTo>
                    <a:pt x="373" y="15182"/>
                  </a:lnTo>
                  <a:lnTo>
                    <a:pt x="597" y="15331"/>
                  </a:lnTo>
                  <a:lnTo>
                    <a:pt x="858" y="15443"/>
                  </a:lnTo>
                  <a:lnTo>
                    <a:pt x="1156" y="15480"/>
                  </a:lnTo>
                  <a:lnTo>
                    <a:pt x="31555" y="15480"/>
                  </a:lnTo>
                  <a:lnTo>
                    <a:pt x="31854" y="15443"/>
                  </a:lnTo>
                  <a:lnTo>
                    <a:pt x="32115" y="15331"/>
                  </a:lnTo>
                  <a:lnTo>
                    <a:pt x="32339" y="15182"/>
                  </a:lnTo>
                  <a:lnTo>
                    <a:pt x="32488" y="14995"/>
                  </a:lnTo>
                  <a:lnTo>
                    <a:pt x="32637" y="14734"/>
                  </a:lnTo>
                  <a:lnTo>
                    <a:pt x="32712" y="14473"/>
                  </a:lnTo>
                  <a:lnTo>
                    <a:pt x="32712" y="14212"/>
                  </a:lnTo>
                  <a:lnTo>
                    <a:pt x="32674" y="13914"/>
                  </a:lnTo>
                  <a:lnTo>
                    <a:pt x="28161" y="822"/>
                  </a:lnTo>
                  <a:lnTo>
                    <a:pt x="28086" y="635"/>
                  </a:lnTo>
                  <a:lnTo>
                    <a:pt x="27975" y="486"/>
                  </a:lnTo>
                  <a:lnTo>
                    <a:pt x="27863" y="337"/>
                  </a:lnTo>
                  <a:lnTo>
                    <a:pt x="27713" y="225"/>
                  </a:lnTo>
                  <a:lnTo>
                    <a:pt x="27564" y="150"/>
                  </a:lnTo>
                  <a:lnTo>
                    <a:pt x="27415" y="76"/>
                  </a:lnTo>
                  <a:lnTo>
                    <a:pt x="27229" y="38"/>
                  </a:lnTo>
                  <a:lnTo>
                    <a:pt x="27042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29" name="Google Shape;4729;p48"/>
            <p:cNvSpPr/>
            <p:nvPr/>
          </p:nvSpPr>
          <p:spPr>
            <a:xfrm>
              <a:off x="3870125" y="3958725"/>
              <a:ext cx="214500" cy="196775"/>
            </a:xfrm>
            <a:custGeom>
              <a:avLst/>
              <a:gdLst/>
              <a:ahLst/>
              <a:cxnLst/>
              <a:rect l="l" t="t" r="r" b="b"/>
              <a:pathLst>
                <a:path w="8580" h="7871" fill="none" extrusionOk="0">
                  <a:moveTo>
                    <a:pt x="8542" y="3619"/>
                  </a:moveTo>
                  <a:lnTo>
                    <a:pt x="8542" y="3619"/>
                  </a:lnTo>
                  <a:lnTo>
                    <a:pt x="8580" y="4029"/>
                  </a:lnTo>
                  <a:lnTo>
                    <a:pt x="8542" y="4439"/>
                  </a:lnTo>
                  <a:lnTo>
                    <a:pt x="8468" y="4850"/>
                  </a:lnTo>
                  <a:lnTo>
                    <a:pt x="8319" y="5223"/>
                  </a:lnTo>
                  <a:lnTo>
                    <a:pt x="8169" y="5596"/>
                  </a:lnTo>
                  <a:lnTo>
                    <a:pt x="7946" y="5969"/>
                  </a:lnTo>
                  <a:lnTo>
                    <a:pt x="7722" y="6267"/>
                  </a:lnTo>
                  <a:lnTo>
                    <a:pt x="7461" y="6603"/>
                  </a:lnTo>
                  <a:lnTo>
                    <a:pt x="7125" y="6864"/>
                  </a:lnTo>
                  <a:lnTo>
                    <a:pt x="6789" y="7125"/>
                  </a:lnTo>
                  <a:lnTo>
                    <a:pt x="6454" y="7311"/>
                  </a:lnTo>
                  <a:lnTo>
                    <a:pt x="6043" y="7498"/>
                  </a:lnTo>
                  <a:lnTo>
                    <a:pt x="5633" y="7647"/>
                  </a:lnTo>
                  <a:lnTo>
                    <a:pt x="5223" y="7759"/>
                  </a:lnTo>
                  <a:lnTo>
                    <a:pt x="4738" y="7834"/>
                  </a:lnTo>
                  <a:lnTo>
                    <a:pt x="4290" y="7871"/>
                  </a:lnTo>
                  <a:lnTo>
                    <a:pt x="4290" y="7871"/>
                  </a:lnTo>
                  <a:lnTo>
                    <a:pt x="3805" y="7834"/>
                  </a:lnTo>
                  <a:lnTo>
                    <a:pt x="3358" y="7759"/>
                  </a:lnTo>
                  <a:lnTo>
                    <a:pt x="2910" y="7647"/>
                  </a:lnTo>
                  <a:lnTo>
                    <a:pt x="2500" y="7498"/>
                  </a:lnTo>
                  <a:lnTo>
                    <a:pt x="2127" y="7311"/>
                  </a:lnTo>
                  <a:lnTo>
                    <a:pt x="1754" y="7125"/>
                  </a:lnTo>
                  <a:lnTo>
                    <a:pt x="1418" y="6864"/>
                  </a:lnTo>
                  <a:lnTo>
                    <a:pt x="1120" y="6603"/>
                  </a:lnTo>
                  <a:lnTo>
                    <a:pt x="859" y="6267"/>
                  </a:lnTo>
                  <a:lnTo>
                    <a:pt x="598" y="5969"/>
                  </a:lnTo>
                  <a:lnTo>
                    <a:pt x="411" y="5596"/>
                  </a:lnTo>
                  <a:lnTo>
                    <a:pt x="225" y="5223"/>
                  </a:lnTo>
                  <a:lnTo>
                    <a:pt x="113" y="4850"/>
                  </a:lnTo>
                  <a:lnTo>
                    <a:pt x="38" y="4439"/>
                  </a:lnTo>
                  <a:lnTo>
                    <a:pt x="1" y="4029"/>
                  </a:lnTo>
                  <a:lnTo>
                    <a:pt x="1" y="3619"/>
                  </a:lnTo>
                  <a:lnTo>
                    <a:pt x="1" y="3619"/>
                  </a:lnTo>
                  <a:lnTo>
                    <a:pt x="75" y="3246"/>
                  </a:lnTo>
                  <a:lnTo>
                    <a:pt x="150" y="2873"/>
                  </a:lnTo>
                  <a:lnTo>
                    <a:pt x="262" y="2537"/>
                  </a:lnTo>
                  <a:lnTo>
                    <a:pt x="448" y="2164"/>
                  </a:lnTo>
                  <a:lnTo>
                    <a:pt x="635" y="1866"/>
                  </a:lnTo>
                  <a:lnTo>
                    <a:pt x="859" y="1567"/>
                  </a:lnTo>
                  <a:lnTo>
                    <a:pt x="1120" y="1269"/>
                  </a:lnTo>
                  <a:lnTo>
                    <a:pt x="1381" y="1008"/>
                  </a:lnTo>
                  <a:lnTo>
                    <a:pt x="1679" y="784"/>
                  </a:lnTo>
                  <a:lnTo>
                    <a:pt x="2015" y="598"/>
                  </a:lnTo>
                  <a:lnTo>
                    <a:pt x="2351" y="411"/>
                  </a:lnTo>
                  <a:lnTo>
                    <a:pt x="2724" y="262"/>
                  </a:lnTo>
                  <a:lnTo>
                    <a:pt x="3097" y="150"/>
                  </a:lnTo>
                  <a:lnTo>
                    <a:pt x="3470" y="38"/>
                  </a:lnTo>
                  <a:lnTo>
                    <a:pt x="3880" y="1"/>
                  </a:lnTo>
                  <a:lnTo>
                    <a:pt x="4290" y="1"/>
                  </a:lnTo>
                  <a:lnTo>
                    <a:pt x="4290" y="1"/>
                  </a:lnTo>
                  <a:lnTo>
                    <a:pt x="4701" y="1"/>
                  </a:lnTo>
                  <a:lnTo>
                    <a:pt x="5111" y="38"/>
                  </a:lnTo>
                  <a:lnTo>
                    <a:pt x="5484" y="150"/>
                  </a:lnTo>
                  <a:lnTo>
                    <a:pt x="5857" y="262"/>
                  </a:lnTo>
                  <a:lnTo>
                    <a:pt x="6230" y="411"/>
                  </a:lnTo>
                  <a:lnTo>
                    <a:pt x="6565" y="598"/>
                  </a:lnTo>
                  <a:lnTo>
                    <a:pt x="6901" y="784"/>
                  </a:lnTo>
                  <a:lnTo>
                    <a:pt x="7200" y="1008"/>
                  </a:lnTo>
                  <a:lnTo>
                    <a:pt x="7461" y="1269"/>
                  </a:lnTo>
                  <a:lnTo>
                    <a:pt x="7722" y="1567"/>
                  </a:lnTo>
                  <a:lnTo>
                    <a:pt x="7946" y="1866"/>
                  </a:lnTo>
                  <a:lnTo>
                    <a:pt x="8132" y="2164"/>
                  </a:lnTo>
                  <a:lnTo>
                    <a:pt x="8281" y="2537"/>
                  </a:lnTo>
                  <a:lnTo>
                    <a:pt x="8430" y="2873"/>
                  </a:lnTo>
                  <a:lnTo>
                    <a:pt x="8505" y="3246"/>
                  </a:lnTo>
                  <a:lnTo>
                    <a:pt x="8542" y="3619"/>
                  </a:lnTo>
                  <a:lnTo>
                    <a:pt x="8542" y="3619"/>
                  </a:lnTo>
                  <a:close/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0" name="Google Shape;4730;p48"/>
            <p:cNvSpPr/>
            <p:nvPr/>
          </p:nvSpPr>
          <p:spPr>
            <a:xfrm>
              <a:off x="3924225" y="4002550"/>
              <a:ext cx="106325" cy="97000"/>
            </a:xfrm>
            <a:custGeom>
              <a:avLst/>
              <a:gdLst/>
              <a:ahLst/>
              <a:cxnLst/>
              <a:rect l="l" t="t" r="r" b="b"/>
              <a:pathLst>
                <a:path w="4253" h="3880" fill="none" extrusionOk="0">
                  <a:moveTo>
                    <a:pt x="4252" y="1866"/>
                  </a:moveTo>
                  <a:lnTo>
                    <a:pt x="4252" y="1866"/>
                  </a:lnTo>
                  <a:lnTo>
                    <a:pt x="4252" y="2090"/>
                  </a:lnTo>
                  <a:lnTo>
                    <a:pt x="4215" y="2276"/>
                  </a:lnTo>
                  <a:lnTo>
                    <a:pt x="4103" y="2649"/>
                  </a:lnTo>
                  <a:lnTo>
                    <a:pt x="3917" y="2985"/>
                  </a:lnTo>
                  <a:lnTo>
                    <a:pt x="3656" y="3283"/>
                  </a:lnTo>
                  <a:lnTo>
                    <a:pt x="3320" y="3544"/>
                  </a:lnTo>
                  <a:lnTo>
                    <a:pt x="2984" y="3731"/>
                  </a:lnTo>
                  <a:lnTo>
                    <a:pt x="2574" y="3843"/>
                  </a:lnTo>
                  <a:lnTo>
                    <a:pt x="2126" y="3880"/>
                  </a:lnTo>
                  <a:lnTo>
                    <a:pt x="2126" y="3880"/>
                  </a:lnTo>
                  <a:lnTo>
                    <a:pt x="1679" y="3843"/>
                  </a:lnTo>
                  <a:lnTo>
                    <a:pt x="1268" y="3731"/>
                  </a:lnTo>
                  <a:lnTo>
                    <a:pt x="895" y="3544"/>
                  </a:lnTo>
                  <a:lnTo>
                    <a:pt x="597" y="3283"/>
                  </a:lnTo>
                  <a:lnTo>
                    <a:pt x="336" y="2985"/>
                  </a:lnTo>
                  <a:lnTo>
                    <a:pt x="149" y="2649"/>
                  </a:lnTo>
                  <a:lnTo>
                    <a:pt x="37" y="2276"/>
                  </a:lnTo>
                  <a:lnTo>
                    <a:pt x="0" y="2090"/>
                  </a:lnTo>
                  <a:lnTo>
                    <a:pt x="0" y="1866"/>
                  </a:lnTo>
                  <a:lnTo>
                    <a:pt x="0" y="1866"/>
                  </a:lnTo>
                  <a:lnTo>
                    <a:pt x="75" y="1493"/>
                  </a:lnTo>
                  <a:lnTo>
                    <a:pt x="187" y="1157"/>
                  </a:lnTo>
                  <a:lnTo>
                    <a:pt x="410" y="821"/>
                  </a:lnTo>
                  <a:lnTo>
                    <a:pt x="672" y="560"/>
                  </a:lnTo>
                  <a:lnTo>
                    <a:pt x="970" y="337"/>
                  </a:lnTo>
                  <a:lnTo>
                    <a:pt x="1306" y="150"/>
                  </a:lnTo>
                  <a:lnTo>
                    <a:pt x="1716" y="38"/>
                  </a:lnTo>
                  <a:lnTo>
                    <a:pt x="2126" y="1"/>
                  </a:lnTo>
                  <a:lnTo>
                    <a:pt x="2126" y="1"/>
                  </a:lnTo>
                  <a:lnTo>
                    <a:pt x="2537" y="38"/>
                  </a:lnTo>
                  <a:lnTo>
                    <a:pt x="2910" y="150"/>
                  </a:lnTo>
                  <a:lnTo>
                    <a:pt x="3283" y="337"/>
                  </a:lnTo>
                  <a:lnTo>
                    <a:pt x="3581" y="560"/>
                  </a:lnTo>
                  <a:lnTo>
                    <a:pt x="3842" y="821"/>
                  </a:lnTo>
                  <a:lnTo>
                    <a:pt x="4066" y="1157"/>
                  </a:lnTo>
                  <a:lnTo>
                    <a:pt x="4178" y="1493"/>
                  </a:lnTo>
                  <a:lnTo>
                    <a:pt x="4252" y="1866"/>
                  </a:lnTo>
                  <a:lnTo>
                    <a:pt x="4252" y="1866"/>
                  </a:lnTo>
                  <a:close/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1" name="Google Shape;4731;p48"/>
            <p:cNvSpPr/>
            <p:nvPr/>
          </p:nvSpPr>
          <p:spPr>
            <a:xfrm>
              <a:off x="3855225" y="4049175"/>
              <a:ext cx="243400" cy="25"/>
            </a:xfrm>
            <a:custGeom>
              <a:avLst/>
              <a:gdLst/>
              <a:ahLst/>
              <a:cxnLst/>
              <a:rect l="l" t="t" r="r" b="b"/>
              <a:pathLst>
                <a:path w="9736" h="1" fill="none" extrusionOk="0">
                  <a:moveTo>
                    <a:pt x="0" y="1"/>
                  </a:moveTo>
                  <a:lnTo>
                    <a:pt x="9735" y="1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2" name="Google Shape;4732;p48"/>
            <p:cNvSpPr/>
            <p:nvPr/>
          </p:nvSpPr>
          <p:spPr>
            <a:xfrm>
              <a:off x="3977375" y="3946600"/>
              <a:ext cx="25" cy="224775"/>
            </a:xfrm>
            <a:custGeom>
              <a:avLst/>
              <a:gdLst/>
              <a:ahLst/>
              <a:cxnLst/>
              <a:rect l="l" t="t" r="r" b="b"/>
              <a:pathLst>
                <a:path w="1" h="8991" fill="none" extrusionOk="0">
                  <a:moveTo>
                    <a:pt x="0" y="8990"/>
                  </a:moveTo>
                  <a:lnTo>
                    <a:pt x="0" y="1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3" name="Google Shape;4733;p48"/>
            <p:cNvSpPr/>
            <p:nvPr/>
          </p:nvSpPr>
          <p:spPr>
            <a:xfrm>
              <a:off x="3798325" y="3969925"/>
              <a:ext cx="55975" cy="169725"/>
            </a:xfrm>
            <a:custGeom>
              <a:avLst/>
              <a:gdLst/>
              <a:ahLst/>
              <a:cxnLst/>
              <a:rect l="l" t="t" r="r" b="b"/>
              <a:pathLst>
                <a:path w="2239" h="6789" fill="none" extrusionOk="0">
                  <a:moveTo>
                    <a:pt x="2239" y="0"/>
                  </a:moveTo>
                  <a:lnTo>
                    <a:pt x="523" y="1380"/>
                  </a:lnTo>
                  <a:lnTo>
                    <a:pt x="1" y="5110"/>
                  </a:lnTo>
                  <a:lnTo>
                    <a:pt x="1567" y="6789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4" name="Google Shape;4734;p48"/>
            <p:cNvSpPr/>
            <p:nvPr/>
          </p:nvSpPr>
          <p:spPr>
            <a:xfrm>
              <a:off x="3774075" y="4049175"/>
              <a:ext cx="30800" cy="25"/>
            </a:xfrm>
            <a:custGeom>
              <a:avLst/>
              <a:gdLst/>
              <a:ahLst/>
              <a:cxnLst/>
              <a:rect l="l" t="t" r="r" b="b"/>
              <a:pathLst>
                <a:path w="1232" h="1" fill="none" extrusionOk="0">
                  <a:moveTo>
                    <a:pt x="1" y="1"/>
                  </a:moveTo>
                  <a:lnTo>
                    <a:pt x="1232" y="1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5" name="Google Shape;4735;p48"/>
            <p:cNvSpPr/>
            <p:nvPr/>
          </p:nvSpPr>
          <p:spPr>
            <a:xfrm>
              <a:off x="4102325" y="3969925"/>
              <a:ext cx="55975" cy="169725"/>
            </a:xfrm>
            <a:custGeom>
              <a:avLst/>
              <a:gdLst/>
              <a:ahLst/>
              <a:cxnLst/>
              <a:rect l="l" t="t" r="r" b="b"/>
              <a:pathLst>
                <a:path w="2239" h="6789" fill="none" extrusionOk="0">
                  <a:moveTo>
                    <a:pt x="0" y="0"/>
                  </a:moveTo>
                  <a:lnTo>
                    <a:pt x="1753" y="1380"/>
                  </a:lnTo>
                  <a:lnTo>
                    <a:pt x="2238" y="5110"/>
                  </a:lnTo>
                  <a:lnTo>
                    <a:pt x="672" y="6789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6" name="Google Shape;4736;p48"/>
            <p:cNvSpPr/>
            <p:nvPr/>
          </p:nvSpPr>
          <p:spPr>
            <a:xfrm>
              <a:off x="4151750" y="4049175"/>
              <a:ext cx="30800" cy="25"/>
            </a:xfrm>
            <a:custGeom>
              <a:avLst/>
              <a:gdLst/>
              <a:ahLst/>
              <a:cxnLst/>
              <a:rect l="l" t="t" r="r" b="b"/>
              <a:pathLst>
                <a:path w="1232" h="1" fill="none" extrusionOk="0">
                  <a:moveTo>
                    <a:pt x="1231" y="1"/>
                  </a:moveTo>
                  <a:lnTo>
                    <a:pt x="0" y="1"/>
                  </a:lnTo>
                </a:path>
              </a:pathLst>
            </a:custGeom>
            <a:noFill/>
            <a:ln w="3725" cap="rnd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7" name="Google Shape;4737;p48"/>
            <p:cNvSpPr/>
            <p:nvPr/>
          </p:nvSpPr>
          <p:spPr>
            <a:xfrm>
              <a:off x="3774713" y="4218900"/>
              <a:ext cx="51325" cy="51300"/>
            </a:xfrm>
            <a:custGeom>
              <a:avLst/>
              <a:gdLst/>
              <a:ahLst/>
              <a:cxnLst/>
              <a:rect l="l" t="t" r="r" b="b"/>
              <a:pathLst>
                <a:path w="2053" h="2052" extrusionOk="0">
                  <a:moveTo>
                    <a:pt x="822" y="0"/>
                  </a:moveTo>
                  <a:lnTo>
                    <a:pt x="635" y="75"/>
                  </a:lnTo>
                  <a:lnTo>
                    <a:pt x="449" y="149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6" y="597"/>
                  </a:lnTo>
                  <a:lnTo>
                    <a:pt x="1" y="821"/>
                  </a:lnTo>
                  <a:lnTo>
                    <a:pt x="1" y="1007"/>
                  </a:lnTo>
                  <a:lnTo>
                    <a:pt x="1" y="1231"/>
                  </a:lnTo>
                  <a:lnTo>
                    <a:pt x="76" y="1418"/>
                  </a:lnTo>
                  <a:lnTo>
                    <a:pt x="150" y="1604"/>
                  </a:lnTo>
                  <a:lnTo>
                    <a:pt x="299" y="1753"/>
                  </a:lnTo>
                  <a:lnTo>
                    <a:pt x="449" y="1865"/>
                  </a:lnTo>
                  <a:lnTo>
                    <a:pt x="635" y="1977"/>
                  </a:lnTo>
                  <a:lnTo>
                    <a:pt x="822" y="2014"/>
                  </a:lnTo>
                  <a:lnTo>
                    <a:pt x="1008" y="2052"/>
                  </a:lnTo>
                  <a:lnTo>
                    <a:pt x="1232" y="2014"/>
                  </a:lnTo>
                  <a:lnTo>
                    <a:pt x="1418" y="1977"/>
                  </a:lnTo>
                  <a:lnTo>
                    <a:pt x="1605" y="1865"/>
                  </a:lnTo>
                  <a:lnTo>
                    <a:pt x="1754" y="1753"/>
                  </a:lnTo>
                  <a:lnTo>
                    <a:pt x="1866" y="1604"/>
                  </a:lnTo>
                  <a:lnTo>
                    <a:pt x="1978" y="1418"/>
                  </a:lnTo>
                  <a:lnTo>
                    <a:pt x="2015" y="1231"/>
                  </a:lnTo>
                  <a:lnTo>
                    <a:pt x="2052" y="1007"/>
                  </a:lnTo>
                  <a:lnTo>
                    <a:pt x="2015" y="821"/>
                  </a:lnTo>
                  <a:lnTo>
                    <a:pt x="1978" y="597"/>
                  </a:lnTo>
                  <a:lnTo>
                    <a:pt x="1866" y="448"/>
                  </a:lnTo>
                  <a:lnTo>
                    <a:pt x="1754" y="299"/>
                  </a:lnTo>
                  <a:lnTo>
                    <a:pt x="1605" y="149"/>
                  </a:lnTo>
                  <a:lnTo>
                    <a:pt x="1418" y="75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8" name="Google Shape;4738;p48"/>
            <p:cNvSpPr/>
            <p:nvPr/>
          </p:nvSpPr>
          <p:spPr>
            <a:xfrm>
              <a:off x="3786838" y="4231025"/>
              <a:ext cx="26150" cy="26125"/>
            </a:xfrm>
            <a:custGeom>
              <a:avLst/>
              <a:gdLst/>
              <a:ahLst/>
              <a:cxnLst/>
              <a:rect l="l" t="t" r="r" b="b"/>
              <a:pathLst>
                <a:path w="1046" h="1045" extrusionOk="0">
                  <a:moveTo>
                    <a:pt x="523" y="0"/>
                  </a:moveTo>
                  <a:lnTo>
                    <a:pt x="337" y="37"/>
                  </a:lnTo>
                  <a:lnTo>
                    <a:pt x="150" y="149"/>
                  </a:lnTo>
                  <a:lnTo>
                    <a:pt x="38" y="336"/>
                  </a:lnTo>
                  <a:lnTo>
                    <a:pt x="1" y="522"/>
                  </a:lnTo>
                  <a:lnTo>
                    <a:pt x="38" y="746"/>
                  </a:lnTo>
                  <a:lnTo>
                    <a:pt x="150" y="895"/>
                  </a:lnTo>
                  <a:lnTo>
                    <a:pt x="337" y="1007"/>
                  </a:lnTo>
                  <a:lnTo>
                    <a:pt x="523" y="1045"/>
                  </a:lnTo>
                  <a:lnTo>
                    <a:pt x="747" y="1007"/>
                  </a:lnTo>
                  <a:lnTo>
                    <a:pt x="896" y="895"/>
                  </a:lnTo>
                  <a:lnTo>
                    <a:pt x="1008" y="746"/>
                  </a:lnTo>
                  <a:lnTo>
                    <a:pt x="1045" y="522"/>
                  </a:lnTo>
                  <a:lnTo>
                    <a:pt x="1008" y="336"/>
                  </a:lnTo>
                  <a:lnTo>
                    <a:pt x="896" y="149"/>
                  </a:lnTo>
                  <a:lnTo>
                    <a:pt x="747" y="37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39" name="Google Shape;4739;p48"/>
            <p:cNvSpPr/>
            <p:nvPr/>
          </p:nvSpPr>
          <p:spPr>
            <a:xfrm>
              <a:off x="3892213" y="4218900"/>
              <a:ext cx="51325" cy="51300"/>
            </a:xfrm>
            <a:custGeom>
              <a:avLst/>
              <a:gdLst/>
              <a:ahLst/>
              <a:cxnLst/>
              <a:rect l="l" t="t" r="r" b="b"/>
              <a:pathLst>
                <a:path w="2053" h="2052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49"/>
                  </a:lnTo>
                  <a:lnTo>
                    <a:pt x="299" y="299"/>
                  </a:lnTo>
                  <a:lnTo>
                    <a:pt x="187" y="448"/>
                  </a:lnTo>
                  <a:lnTo>
                    <a:pt x="75" y="597"/>
                  </a:lnTo>
                  <a:lnTo>
                    <a:pt x="38" y="821"/>
                  </a:lnTo>
                  <a:lnTo>
                    <a:pt x="1" y="1007"/>
                  </a:lnTo>
                  <a:lnTo>
                    <a:pt x="38" y="1231"/>
                  </a:lnTo>
                  <a:lnTo>
                    <a:pt x="75" y="1418"/>
                  </a:lnTo>
                  <a:lnTo>
                    <a:pt x="187" y="1604"/>
                  </a:lnTo>
                  <a:lnTo>
                    <a:pt x="299" y="1753"/>
                  </a:lnTo>
                  <a:lnTo>
                    <a:pt x="448" y="1865"/>
                  </a:lnTo>
                  <a:lnTo>
                    <a:pt x="635" y="1977"/>
                  </a:lnTo>
                  <a:lnTo>
                    <a:pt x="821" y="2014"/>
                  </a:lnTo>
                  <a:lnTo>
                    <a:pt x="1045" y="2052"/>
                  </a:lnTo>
                  <a:lnTo>
                    <a:pt x="1232" y="2014"/>
                  </a:lnTo>
                  <a:lnTo>
                    <a:pt x="1455" y="1977"/>
                  </a:lnTo>
                  <a:lnTo>
                    <a:pt x="1605" y="1865"/>
                  </a:lnTo>
                  <a:lnTo>
                    <a:pt x="1754" y="1753"/>
                  </a:lnTo>
                  <a:lnTo>
                    <a:pt x="1903" y="1604"/>
                  </a:lnTo>
                  <a:lnTo>
                    <a:pt x="1978" y="1418"/>
                  </a:lnTo>
                  <a:lnTo>
                    <a:pt x="2052" y="1231"/>
                  </a:lnTo>
                  <a:lnTo>
                    <a:pt x="2052" y="1007"/>
                  </a:lnTo>
                  <a:lnTo>
                    <a:pt x="2052" y="821"/>
                  </a:lnTo>
                  <a:lnTo>
                    <a:pt x="1978" y="597"/>
                  </a:lnTo>
                  <a:lnTo>
                    <a:pt x="1903" y="448"/>
                  </a:lnTo>
                  <a:lnTo>
                    <a:pt x="1754" y="299"/>
                  </a:lnTo>
                  <a:lnTo>
                    <a:pt x="1605" y="149"/>
                  </a:lnTo>
                  <a:lnTo>
                    <a:pt x="1455" y="75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0" name="Google Shape;4740;p48"/>
            <p:cNvSpPr/>
            <p:nvPr/>
          </p:nvSpPr>
          <p:spPr>
            <a:xfrm>
              <a:off x="3905263" y="4231025"/>
              <a:ext cx="26150" cy="26125"/>
            </a:xfrm>
            <a:custGeom>
              <a:avLst/>
              <a:gdLst/>
              <a:ahLst/>
              <a:cxnLst/>
              <a:rect l="l" t="t" r="r" b="b"/>
              <a:pathLst>
                <a:path w="1046" h="1045" extrusionOk="0">
                  <a:moveTo>
                    <a:pt x="523" y="0"/>
                  </a:moveTo>
                  <a:lnTo>
                    <a:pt x="299" y="37"/>
                  </a:lnTo>
                  <a:lnTo>
                    <a:pt x="150" y="149"/>
                  </a:lnTo>
                  <a:lnTo>
                    <a:pt x="38" y="336"/>
                  </a:lnTo>
                  <a:lnTo>
                    <a:pt x="1" y="522"/>
                  </a:lnTo>
                  <a:lnTo>
                    <a:pt x="38" y="746"/>
                  </a:lnTo>
                  <a:lnTo>
                    <a:pt x="150" y="895"/>
                  </a:lnTo>
                  <a:lnTo>
                    <a:pt x="299" y="1007"/>
                  </a:lnTo>
                  <a:lnTo>
                    <a:pt x="523" y="1045"/>
                  </a:lnTo>
                  <a:lnTo>
                    <a:pt x="710" y="1007"/>
                  </a:lnTo>
                  <a:lnTo>
                    <a:pt x="896" y="895"/>
                  </a:lnTo>
                  <a:lnTo>
                    <a:pt x="1008" y="746"/>
                  </a:lnTo>
                  <a:lnTo>
                    <a:pt x="1045" y="522"/>
                  </a:lnTo>
                  <a:lnTo>
                    <a:pt x="1008" y="336"/>
                  </a:lnTo>
                  <a:lnTo>
                    <a:pt x="896" y="149"/>
                  </a:lnTo>
                  <a:lnTo>
                    <a:pt x="710" y="37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1" name="Google Shape;4741;p48"/>
            <p:cNvSpPr/>
            <p:nvPr/>
          </p:nvSpPr>
          <p:spPr>
            <a:xfrm>
              <a:off x="4010638" y="4218900"/>
              <a:ext cx="51325" cy="51300"/>
            </a:xfrm>
            <a:custGeom>
              <a:avLst/>
              <a:gdLst/>
              <a:ahLst/>
              <a:cxnLst/>
              <a:rect l="l" t="t" r="r" b="b"/>
              <a:pathLst>
                <a:path w="2053" h="2052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49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5" y="597"/>
                  </a:lnTo>
                  <a:lnTo>
                    <a:pt x="1" y="821"/>
                  </a:lnTo>
                  <a:lnTo>
                    <a:pt x="1" y="1007"/>
                  </a:lnTo>
                  <a:lnTo>
                    <a:pt x="1" y="1231"/>
                  </a:lnTo>
                  <a:lnTo>
                    <a:pt x="75" y="1418"/>
                  </a:lnTo>
                  <a:lnTo>
                    <a:pt x="150" y="1604"/>
                  </a:lnTo>
                  <a:lnTo>
                    <a:pt x="299" y="1753"/>
                  </a:lnTo>
                  <a:lnTo>
                    <a:pt x="448" y="1865"/>
                  </a:lnTo>
                  <a:lnTo>
                    <a:pt x="635" y="1977"/>
                  </a:lnTo>
                  <a:lnTo>
                    <a:pt x="821" y="2014"/>
                  </a:lnTo>
                  <a:lnTo>
                    <a:pt x="1008" y="2052"/>
                  </a:lnTo>
                  <a:lnTo>
                    <a:pt x="1232" y="2014"/>
                  </a:lnTo>
                  <a:lnTo>
                    <a:pt x="1418" y="1977"/>
                  </a:lnTo>
                  <a:lnTo>
                    <a:pt x="1605" y="1865"/>
                  </a:lnTo>
                  <a:lnTo>
                    <a:pt x="1754" y="1753"/>
                  </a:lnTo>
                  <a:lnTo>
                    <a:pt x="1866" y="1604"/>
                  </a:lnTo>
                  <a:lnTo>
                    <a:pt x="1978" y="1418"/>
                  </a:lnTo>
                  <a:lnTo>
                    <a:pt x="2015" y="1231"/>
                  </a:lnTo>
                  <a:lnTo>
                    <a:pt x="2052" y="1007"/>
                  </a:lnTo>
                  <a:lnTo>
                    <a:pt x="2015" y="821"/>
                  </a:lnTo>
                  <a:lnTo>
                    <a:pt x="1978" y="597"/>
                  </a:lnTo>
                  <a:lnTo>
                    <a:pt x="1866" y="448"/>
                  </a:lnTo>
                  <a:lnTo>
                    <a:pt x="1754" y="299"/>
                  </a:lnTo>
                  <a:lnTo>
                    <a:pt x="1605" y="149"/>
                  </a:lnTo>
                  <a:lnTo>
                    <a:pt x="1418" y="75"/>
                  </a:lnTo>
                  <a:lnTo>
                    <a:pt x="1232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2" name="Google Shape;4742;p48"/>
            <p:cNvSpPr/>
            <p:nvPr/>
          </p:nvSpPr>
          <p:spPr>
            <a:xfrm>
              <a:off x="4022763" y="4231025"/>
              <a:ext cx="26125" cy="26125"/>
            </a:xfrm>
            <a:custGeom>
              <a:avLst/>
              <a:gdLst/>
              <a:ahLst/>
              <a:cxnLst/>
              <a:rect l="l" t="t" r="r" b="b"/>
              <a:pathLst>
                <a:path w="1045" h="1045" extrusionOk="0">
                  <a:moveTo>
                    <a:pt x="523" y="0"/>
                  </a:moveTo>
                  <a:lnTo>
                    <a:pt x="336" y="37"/>
                  </a:lnTo>
                  <a:lnTo>
                    <a:pt x="150" y="149"/>
                  </a:lnTo>
                  <a:lnTo>
                    <a:pt x="38" y="336"/>
                  </a:lnTo>
                  <a:lnTo>
                    <a:pt x="1" y="522"/>
                  </a:lnTo>
                  <a:lnTo>
                    <a:pt x="38" y="746"/>
                  </a:lnTo>
                  <a:lnTo>
                    <a:pt x="150" y="895"/>
                  </a:lnTo>
                  <a:lnTo>
                    <a:pt x="336" y="1007"/>
                  </a:lnTo>
                  <a:lnTo>
                    <a:pt x="523" y="1045"/>
                  </a:lnTo>
                  <a:lnTo>
                    <a:pt x="747" y="1007"/>
                  </a:lnTo>
                  <a:lnTo>
                    <a:pt x="896" y="895"/>
                  </a:lnTo>
                  <a:lnTo>
                    <a:pt x="1008" y="746"/>
                  </a:lnTo>
                  <a:lnTo>
                    <a:pt x="1045" y="522"/>
                  </a:lnTo>
                  <a:lnTo>
                    <a:pt x="1008" y="336"/>
                  </a:lnTo>
                  <a:lnTo>
                    <a:pt x="896" y="149"/>
                  </a:lnTo>
                  <a:lnTo>
                    <a:pt x="747" y="37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3" name="Google Shape;4743;p48"/>
            <p:cNvSpPr/>
            <p:nvPr/>
          </p:nvSpPr>
          <p:spPr>
            <a:xfrm>
              <a:off x="4128138" y="4218900"/>
              <a:ext cx="51300" cy="51300"/>
            </a:xfrm>
            <a:custGeom>
              <a:avLst/>
              <a:gdLst/>
              <a:ahLst/>
              <a:cxnLst/>
              <a:rect l="l" t="t" r="r" b="b"/>
              <a:pathLst>
                <a:path w="2052" h="2052" extrusionOk="0">
                  <a:moveTo>
                    <a:pt x="821" y="0"/>
                  </a:moveTo>
                  <a:lnTo>
                    <a:pt x="634" y="75"/>
                  </a:lnTo>
                  <a:lnTo>
                    <a:pt x="448" y="149"/>
                  </a:lnTo>
                  <a:lnTo>
                    <a:pt x="299" y="299"/>
                  </a:lnTo>
                  <a:lnTo>
                    <a:pt x="187" y="448"/>
                  </a:lnTo>
                  <a:lnTo>
                    <a:pt x="75" y="597"/>
                  </a:lnTo>
                  <a:lnTo>
                    <a:pt x="38" y="821"/>
                  </a:lnTo>
                  <a:lnTo>
                    <a:pt x="0" y="1007"/>
                  </a:lnTo>
                  <a:lnTo>
                    <a:pt x="38" y="1231"/>
                  </a:lnTo>
                  <a:lnTo>
                    <a:pt x="75" y="1418"/>
                  </a:lnTo>
                  <a:lnTo>
                    <a:pt x="187" y="1604"/>
                  </a:lnTo>
                  <a:lnTo>
                    <a:pt x="299" y="1753"/>
                  </a:lnTo>
                  <a:lnTo>
                    <a:pt x="448" y="1865"/>
                  </a:lnTo>
                  <a:lnTo>
                    <a:pt x="634" y="1977"/>
                  </a:lnTo>
                  <a:lnTo>
                    <a:pt x="821" y="2014"/>
                  </a:lnTo>
                  <a:lnTo>
                    <a:pt x="1045" y="2052"/>
                  </a:lnTo>
                  <a:lnTo>
                    <a:pt x="1231" y="2014"/>
                  </a:lnTo>
                  <a:lnTo>
                    <a:pt x="1418" y="1977"/>
                  </a:lnTo>
                  <a:lnTo>
                    <a:pt x="1604" y="1865"/>
                  </a:lnTo>
                  <a:lnTo>
                    <a:pt x="1753" y="1753"/>
                  </a:lnTo>
                  <a:lnTo>
                    <a:pt x="1903" y="1604"/>
                  </a:lnTo>
                  <a:lnTo>
                    <a:pt x="1977" y="1418"/>
                  </a:lnTo>
                  <a:lnTo>
                    <a:pt x="2052" y="1231"/>
                  </a:lnTo>
                  <a:lnTo>
                    <a:pt x="2052" y="1007"/>
                  </a:lnTo>
                  <a:lnTo>
                    <a:pt x="2052" y="821"/>
                  </a:lnTo>
                  <a:lnTo>
                    <a:pt x="1977" y="597"/>
                  </a:lnTo>
                  <a:lnTo>
                    <a:pt x="1903" y="448"/>
                  </a:lnTo>
                  <a:lnTo>
                    <a:pt x="1753" y="299"/>
                  </a:lnTo>
                  <a:lnTo>
                    <a:pt x="1604" y="149"/>
                  </a:lnTo>
                  <a:lnTo>
                    <a:pt x="1418" y="75"/>
                  </a:lnTo>
                  <a:lnTo>
                    <a:pt x="123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4" name="Google Shape;4744;p48"/>
            <p:cNvSpPr/>
            <p:nvPr/>
          </p:nvSpPr>
          <p:spPr>
            <a:xfrm>
              <a:off x="4141188" y="4231025"/>
              <a:ext cx="26125" cy="26125"/>
            </a:xfrm>
            <a:custGeom>
              <a:avLst/>
              <a:gdLst/>
              <a:ahLst/>
              <a:cxnLst/>
              <a:rect l="l" t="t" r="r" b="b"/>
              <a:pathLst>
                <a:path w="1045" h="1045" extrusionOk="0">
                  <a:moveTo>
                    <a:pt x="523" y="0"/>
                  </a:moveTo>
                  <a:lnTo>
                    <a:pt x="299" y="37"/>
                  </a:lnTo>
                  <a:lnTo>
                    <a:pt x="150" y="149"/>
                  </a:lnTo>
                  <a:lnTo>
                    <a:pt x="38" y="336"/>
                  </a:lnTo>
                  <a:lnTo>
                    <a:pt x="1" y="522"/>
                  </a:lnTo>
                  <a:lnTo>
                    <a:pt x="38" y="746"/>
                  </a:lnTo>
                  <a:lnTo>
                    <a:pt x="150" y="895"/>
                  </a:lnTo>
                  <a:lnTo>
                    <a:pt x="299" y="1007"/>
                  </a:lnTo>
                  <a:lnTo>
                    <a:pt x="523" y="1045"/>
                  </a:lnTo>
                  <a:lnTo>
                    <a:pt x="709" y="1007"/>
                  </a:lnTo>
                  <a:lnTo>
                    <a:pt x="896" y="895"/>
                  </a:lnTo>
                  <a:lnTo>
                    <a:pt x="1008" y="746"/>
                  </a:lnTo>
                  <a:lnTo>
                    <a:pt x="1045" y="522"/>
                  </a:lnTo>
                  <a:lnTo>
                    <a:pt x="1008" y="336"/>
                  </a:lnTo>
                  <a:lnTo>
                    <a:pt x="896" y="149"/>
                  </a:lnTo>
                  <a:lnTo>
                    <a:pt x="709" y="37"/>
                  </a:lnTo>
                  <a:lnTo>
                    <a:pt x="523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5" name="Google Shape;4745;p48"/>
            <p:cNvSpPr/>
            <p:nvPr/>
          </p:nvSpPr>
          <p:spPr>
            <a:xfrm>
              <a:off x="2601025" y="4357825"/>
              <a:ext cx="2740600" cy="511025"/>
            </a:xfrm>
            <a:custGeom>
              <a:avLst/>
              <a:gdLst/>
              <a:ahLst/>
              <a:cxnLst/>
              <a:rect l="l" t="t" r="r" b="b"/>
              <a:pathLst>
                <a:path w="109624" h="20441" extrusionOk="0">
                  <a:moveTo>
                    <a:pt x="11265" y="1"/>
                  </a:moveTo>
                  <a:lnTo>
                    <a:pt x="10929" y="38"/>
                  </a:lnTo>
                  <a:lnTo>
                    <a:pt x="10631" y="75"/>
                  </a:lnTo>
                  <a:lnTo>
                    <a:pt x="10332" y="187"/>
                  </a:lnTo>
                  <a:lnTo>
                    <a:pt x="10034" y="262"/>
                  </a:lnTo>
                  <a:lnTo>
                    <a:pt x="9736" y="411"/>
                  </a:lnTo>
                  <a:lnTo>
                    <a:pt x="9437" y="523"/>
                  </a:lnTo>
                  <a:lnTo>
                    <a:pt x="9176" y="710"/>
                  </a:lnTo>
                  <a:lnTo>
                    <a:pt x="8952" y="896"/>
                  </a:lnTo>
                  <a:lnTo>
                    <a:pt x="8691" y="1083"/>
                  </a:lnTo>
                  <a:lnTo>
                    <a:pt x="8467" y="1306"/>
                  </a:lnTo>
                  <a:lnTo>
                    <a:pt x="8244" y="1530"/>
                  </a:lnTo>
                  <a:lnTo>
                    <a:pt x="8057" y="1791"/>
                  </a:lnTo>
                  <a:lnTo>
                    <a:pt x="7871" y="2052"/>
                  </a:lnTo>
                  <a:lnTo>
                    <a:pt x="7721" y="2313"/>
                  </a:lnTo>
                  <a:lnTo>
                    <a:pt x="7610" y="2612"/>
                  </a:lnTo>
                  <a:lnTo>
                    <a:pt x="112" y="20105"/>
                  </a:lnTo>
                  <a:lnTo>
                    <a:pt x="38" y="20329"/>
                  </a:lnTo>
                  <a:lnTo>
                    <a:pt x="0" y="20366"/>
                  </a:lnTo>
                  <a:lnTo>
                    <a:pt x="38" y="20404"/>
                  </a:lnTo>
                  <a:lnTo>
                    <a:pt x="112" y="20404"/>
                  </a:lnTo>
                  <a:lnTo>
                    <a:pt x="262" y="20441"/>
                  </a:lnTo>
                  <a:lnTo>
                    <a:pt x="262" y="20366"/>
                  </a:lnTo>
                  <a:lnTo>
                    <a:pt x="373" y="20105"/>
                  </a:lnTo>
                  <a:lnTo>
                    <a:pt x="2201" y="15816"/>
                  </a:lnTo>
                  <a:lnTo>
                    <a:pt x="29467" y="15816"/>
                  </a:lnTo>
                  <a:lnTo>
                    <a:pt x="29467" y="15592"/>
                  </a:lnTo>
                  <a:lnTo>
                    <a:pt x="2313" y="15592"/>
                  </a:lnTo>
                  <a:lnTo>
                    <a:pt x="7796" y="2724"/>
                  </a:lnTo>
                  <a:lnTo>
                    <a:pt x="7945" y="2425"/>
                  </a:lnTo>
                  <a:lnTo>
                    <a:pt x="8094" y="2164"/>
                  </a:lnTo>
                  <a:lnTo>
                    <a:pt x="8430" y="1679"/>
                  </a:lnTo>
                  <a:lnTo>
                    <a:pt x="8840" y="1269"/>
                  </a:lnTo>
                  <a:lnTo>
                    <a:pt x="9325" y="896"/>
                  </a:lnTo>
                  <a:lnTo>
                    <a:pt x="9810" y="598"/>
                  </a:lnTo>
                  <a:lnTo>
                    <a:pt x="10370" y="374"/>
                  </a:lnTo>
                  <a:lnTo>
                    <a:pt x="10966" y="262"/>
                  </a:lnTo>
                  <a:lnTo>
                    <a:pt x="11265" y="225"/>
                  </a:lnTo>
                  <a:lnTo>
                    <a:pt x="98359" y="225"/>
                  </a:lnTo>
                  <a:lnTo>
                    <a:pt x="98657" y="262"/>
                  </a:lnTo>
                  <a:lnTo>
                    <a:pt x="99254" y="374"/>
                  </a:lnTo>
                  <a:lnTo>
                    <a:pt x="99813" y="598"/>
                  </a:lnTo>
                  <a:lnTo>
                    <a:pt x="100336" y="896"/>
                  </a:lnTo>
                  <a:lnTo>
                    <a:pt x="100783" y="1269"/>
                  </a:lnTo>
                  <a:lnTo>
                    <a:pt x="101193" y="1679"/>
                  </a:lnTo>
                  <a:lnTo>
                    <a:pt x="101566" y="2164"/>
                  </a:lnTo>
                  <a:lnTo>
                    <a:pt x="101716" y="2425"/>
                  </a:lnTo>
                  <a:lnTo>
                    <a:pt x="101828" y="2724"/>
                  </a:lnTo>
                  <a:lnTo>
                    <a:pt x="107348" y="15592"/>
                  </a:lnTo>
                  <a:lnTo>
                    <a:pt x="80269" y="15592"/>
                  </a:lnTo>
                  <a:lnTo>
                    <a:pt x="80269" y="15816"/>
                  </a:lnTo>
                  <a:lnTo>
                    <a:pt x="107422" y="15816"/>
                  </a:lnTo>
                  <a:lnTo>
                    <a:pt x="109287" y="20105"/>
                  </a:lnTo>
                  <a:lnTo>
                    <a:pt x="109399" y="20366"/>
                  </a:lnTo>
                  <a:lnTo>
                    <a:pt x="109362" y="20404"/>
                  </a:lnTo>
                  <a:lnTo>
                    <a:pt x="109399" y="20404"/>
                  </a:lnTo>
                  <a:lnTo>
                    <a:pt x="109623" y="20441"/>
                  </a:lnTo>
                  <a:lnTo>
                    <a:pt x="109623" y="20404"/>
                  </a:lnTo>
                  <a:lnTo>
                    <a:pt x="109623" y="20366"/>
                  </a:lnTo>
                  <a:lnTo>
                    <a:pt x="109511" y="20105"/>
                  </a:lnTo>
                  <a:lnTo>
                    <a:pt x="107646" y="15704"/>
                  </a:lnTo>
                  <a:lnTo>
                    <a:pt x="107572" y="15592"/>
                  </a:lnTo>
                  <a:lnTo>
                    <a:pt x="102051" y="2612"/>
                  </a:lnTo>
                  <a:lnTo>
                    <a:pt x="101902" y="2313"/>
                  </a:lnTo>
                  <a:lnTo>
                    <a:pt x="101753" y="2052"/>
                  </a:lnTo>
                  <a:lnTo>
                    <a:pt x="101566" y="1791"/>
                  </a:lnTo>
                  <a:lnTo>
                    <a:pt x="101380" y="1530"/>
                  </a:lnTo>
                  <a:lnTo>
                    <a:pt x="101156" y="1306"/>
                  </a:lnTo>
                  <a:lnTo>
                    <a:pt x="100932" y="1083"/>
                  </a:lnTo>
                  <a:lnTo>
                    <a:pt x="100709" y="896"/>
                  </a:lnTo>
                  <a:lnTo>
                    <a:pt x="100447" y="710"/>
                  </a:lnTo>
                  <a:lnTo>
                    <a:pt x="100186" y="523"/>
                  </a:lnTo>
                  <a:lnTo>
                    <a:pt x="99925" y="411"/>
                  </a:lnTo>
                  <a:lnTo>
                    <a:pt x="99627" y="262"/>
                  </a:lnTo>
                  <a:lnTo>
                    <a:pt x="99329" y="187"/>
                  </a:lnTo>
                  <a:lnTo>
                    <a:pt x="99030" y="75"/>
                  </a:lnTo>
                  <a:lnTo>
                    <a:pt x="98694" y="38"/>
                  </a:lnTo>
                  <a:lnTo>
                    <a:pt x="98396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6" name="Google Shape;4746;p48"/>
            <p:cNvSpPr/>
            <p:nvPr/>
          </p:nvSpPr>
          <p:spPr>
            <a:xfrm>
              <a:off x="2786600" y="4780250"/>
              <a:ext cx="52225" cy="52250"/>
            </a:xfrm>
            <a:custGeom>
              <a:avLst/>
              <a:gdLst/>
              <a:ahLst/>
              <a:cxnLst/>
              <a:rect l="l" t="t" r="r" b="b"/>
              <a:pathLst>
                <a:path w="2089" h="2090" extrusionOk="0">
                  <a:moveTo>
                    <a:pt x="821" y="0"/>
                  </a:moveTo>
                  <a:lnTo>
                    <a:pt x="634" y="75"/>
                  </a:lnTo>
                  <a:lnTo>
                    <a:pt x="448" y="150"/>
                  </a:lnTo>
                  <a:lnTo>
                    <a:pt x="298" y="299"/>
                  </a:lnTo>
                  <a:lnTo>
                    <a:pt x="187" y="448"/>
                  </a:lnTo>
                  <a:lnTo>
                    <a:pt x="75" y="634"/>
                  </a:lnTo>
                  <a:lnTo>
                    <a:pt x="0" y="821"/>
                  </a:lnTo>
                  <a:lnTo>
                    <a:pt x="0" y="1045"/>
                  </a:lnTo>
                  <a:lnTo>
                    <a:pt x="0" y="1269"/>
                  </a:lnTo>
                  <a:lnTo>
                    <a:pt x="75" y="1455"/>
                  </a:lnTo>
                  <a:lnTo>
                    <a:pt x="187" y="1642"/>
                  </a:lnTo>
                  <a:lnTo>
                    <a:pt x="298" y="1791"/>
                  </a:lnTo>
                  <a:lnTo>
                    <a:pt x="448" y="1903"/>
                  </a:lnTo>
                  <a:lnTo>
                    <a:pt x="634" y="2015"/>
                  </a:lnTo>
                  <a:lnTo>
                    <a:pt x="821" y="2089"/>
                  </a:lnTo>
                  <a:lnTo>
                    <a:pt x="1268" y="2089"/>
                  </a:lnTo>
                  <a:lnTo>
                    <a:pt x="1455" y="2015"/>
                  </a:lnTo>
                  <a:lnTo>
                    <a:pt x="1641" y="1903"/>
                  </a:lnTo>
                  <a:lnTo>
                    <a:pt x="1790" y="1791"/>
                  </a:lnTo>
                  <a:lnTo>
                    <a:pt x="1940" y="1642"/>
                  </a:lnTo>
                  <a:lnTo>
                    <a:pt x="2014" y="1455"/>
                  </a:lnTo>
                  <a:lnTo>
                    <a:pt x="2089" y="1269"/>
                  </a:lnTo>
                  <a:lnTo>
                    <a:pt x="2089" y="1045"/>
                  </a:lnTo>
                  <a:lnTo>
                    <a:pt x="2089" y="821"/>
                  </a:lnTo>
                  <a:lnTo>
                    <a:pt x="2014" y="634"/>
                  </a:lnTo>
                  <a:lnTo>
                    <a:pt x="1940" y="448"/>
                  </a:lnTo>
                  <a:lnTo>
                    <a:pt x="1790" y="299"/>
                  </a:lnTo>
                  <a:lnTo>
                    <a:pt x="1641" y="150"/>
                  </a:lnTo>
                  <a:lnTo>
                    <a:pt x="1455" y="75"/>
                  </a:lnTo>
                  <a:lnTo>
                    <a:pt x="126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7" name="Google Shape;4747;p48"/>
            <p:cNvSpPr/>
            <p:nvPr/>
          </p:nvSpPr>
          <p:spPr>
            <a:xfrm>
              <a:off x="2799650" y="47923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22" y="0"/>
                  </a:moveTo>
                  <a:lnTo>
                    <a:pt x="299" y="75"/>
                  </a:lnTo>
                  <a:lnTo>
                    <a:pt x="149" y="187"/>
                  </a:lnTo>
                  <a:lnTo>
                    <a:pt x="38" y="336"/>
                  </a:lnTo>
                  <a:lnTo>
                    <a:pt x="0" y="560"/>
                  </a:lnTo>
                  <a:lnTo>
                    <a:pt x="38" y="784"/>
                  </a:lnTo>
                  <a:lnTo>
                    <a:pt x="149" y="933"/>
                  </a:lnTo>
                  <a:lnTo>
                    <a:pt x="299" y="1045"/>
                  </a:lnTo>
                  <a:lnTo>
                    <a:pt x="522" y="1082"/>
                  </a:lnTo>
                  <a:lnTo>
                    <a:pt x="746" y="1045"/>
                  </a:lnTo>
                  <a:lnTo>
                    <a:pt x="895" y="933"/>
                  </a:lnTo>
                  <a:lnTo>
                    <a:pt x="1007" y="784"/>
                  </a:lnTo>
                  <a:lnTo>
                    <a:pt x="1082" y="560"/>
                  </a:lnTo>
                  <a:lnTo>
                    <a:pt x="1007" y="336"/>
                  </a:lnTo>
                  <a:lnTo>
                    <a:pt x="895" y="187"/>
                  </a:lnTo>
                  <a:lnTo>
                    <a:pt x="746" y="75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8" name="Google Shape;4748;p48"/>
            <p:cNvSpPr/>
            <p:nvPr/>
          </p:nvSpPr>
          <p:spPr>
            <a:xfrm>
              <a:off x="2907800" y="478025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822" y="0"/>
                  </a:moveTo>
                  <a:lnTo>
                    <a:pt x="635" y="75"/>
                  </a:lnTo>
                  <a:lnTo>
                    <a:pt x="449" y="150"/>
                  </a:lnTo>
                  <a:lnTo>
                    <a:pt x="299" y="299"/>
                  </a:lnTo>
                  <a:lnTo>
                    <a:pt x="187" y="448"/>
                  </a:lnTo>
                  <a:lnTo>
                    <a:pt x="76" y="634"/>
                  </a:lnTo>
                  <a:lnTo>
                    <a:pt x="1" y="821"/>
                  </a:lnTo>
                  <a:lnTo>
                    <a:pt x="1" y="1045"/>
                  </a:lnTo>
                  <a:lnTo>
                    <a:pt x="1" y="1269"/>
                  </a:lnTo>
                  <a:lnTo>
                    <a:pt x="76" y="1455"/>
                  </a:lnTo>
                  <a:lnTo>
                    <a:pt x="187" y="1642"/>
                  </a:lnTo>
                  <a:lnTo>
                    <a:pt x="299" y="1791"/>
                  </a:lnTo>
                  <a:lnTo>
                    <a:pt x="449" y="1903"/>
                  </a:lnTo>
                  <a:lnTo>
                    <a:pt x="635" y="2015"/>
                  </a:lnTo>
                  <a:lnTo>
                    <a:pt x="822" y="2089"/>
                  </a:lnTo>
                  <a:lnTo>
                    <a:pt x="1269" y="2089"/>
                  </a:lnTo>
                  <a:lnTo>
                    <a:pt x="1456" y="2015"/>
                  </a:lnTo>
                  <a:lnTo>
                    <a:pt x="1642" y="1903"/>
                  </a:lnTo>
                  <a:lnTo>
                    <a:pt x="1791" y="1791"/>
                  </a:lnTo>
                  <a:lnTo>
                    <a:pt x="1940" y="1642"/>
                  </a:lnTo>
                  <a:lnTo>
                    <a:pt x="2015" y="1455"/>
                  </a:lnTo>
                  <a:lnTo>
                    <a:pt x="2090" y="1269"/>
                  </a:lnTo>
                  <a:lnTo>
                    <a:pt x="2090" y="1045"/>
                  </a:lnTo>
                  <a:lnTo>
                    <a:pt x="2090" y="821"/>
                  </a:lnTo>
                  <a:lnTo>
                    <a:pt x="2015" y="634"/>
                  </a:lnTo>
                  <a:lnTo>
                    <a:pt x="1940" y="448"/>
                  </a:lnTo>
                  <a:lnTo>
                    <a:pt x="1791" y="299"/>
                  </a:lnTo>
                  <a:lnTo>
                    <a:pt x="1642" y="150"/>
                  </a:lnTo>
                  <a:lnTo>
                    <a:pt x="1456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49" name="Google Shape;4749;p48"/>
            <p:cNvSpPr/>
            <p:nvPr/>
          </p:nvSpPr>
          <p:spPr>
            <a:xfrm>
              <a:off x="2920875" y="47923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22" y="0"/>
                  </a:moveTo>
                  <a:lnTo>
                    <a:pt x="299" y="75"/>
                  </a:lnTo>
                  <a:lnTo>
                    <a:pt x="149" y="187"/>
                  </a:lnTo>
                  <a:lnTo>
                    <a:pt x="37" y="336"/>
                  </a:lnTo>
                  <a:lnTo>
                    <a:pt x="0" y="560"/>
                  </a:lnTo>
                  <a:lnTo>
                    <a:pt x="37" y="784"/>
                  </a:lnTo>
                  <a:lnTo>
                    <a:pt x="149" y="933"/>
                  </a:lnTo>
                  <a:lnTo>
                    <a:pt x="299" y="1045"/>
                  </a:lnTo>
                  <a:lnTo>
                    <a:pt x="522" y="1082"/>
                  </a:lnTo>
                  <a:lnTo>
                    <a:pt x="746" y="1045"/>
                  </a:lnTo>
                  <a:lnTo>
                    <a:pt x="895" y="933"/>
                  </a:lnTo>
                  <a:lnTo>
                    <a:pt x="1007" y="784"/>
                  </a:lnTo>
                  <a:lnTo>
                    <a:pt x="1082" y="560"/>
                  </a:lnTo>
                  <a:lnTo>
                    <a:pt x="1007" y="336"/>
                  </a:lnTo>
                  <a:lnTo>
                    <a:pt x="895" y="187"/>
                  </a:lnTo>
                  <a:lnTo>
                    <a:pt x="746" y="75"/>
                  </a:lnTo>
                  <a:lnTo>
                    <a:pt x="522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0" name="Google Shape;4750;p48"/>
            <p:cNvSpPr/>
            <p:nvPr/>
          </p:nvSpPr>
          <p:spPr>
            <a:xfrm>
              <a:off x="3029025" y="478025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50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5" y="634"/>
                  </a:lnTo>
                  <a:lnTo>
                    <a:pt x="1" y="821"/>
                  </a:lnTo>
                  <a:lnTo>
                    <a:pt x="1" y="1045"/>
                  </a:lnTo>
                  <a:lnTo>
                    <a:pt x="1" y="1269"/>
                  </a:lnTo>
                  <a:lnTo>
                    <a:pt x="75" y="1455"/>
                  </a:lnTo>
                  <a:lnTo>
                    <a:pt x="150" y="1642"/>
                  </a:lnTo>
                  <a:lnTo>
                    <a:pt x="299" y="1791"/>
                  </a:lnTo>
                  <a:lnTo>
                    <a:pt x="448" y="1903"/>
                  </a:lnTo>
                  <a:lnTo>
                    <a:pt x="635" y="2015"/>
                  </a:lnTo>
                  <a:lnTo>
                    <a:pt x="821" y="2089"/>
                  </a:lnTo>
                  <a:lnTo>
                    <a:pt x="1269" y="2089"/>
                  </a:lnTo>
                  <a:lnTo>
                    <a:pt x="1456" y="2015"/>
                  </a:lnTo>
                  <a:lnTo>
                    <a:pt x="1642" y="1903"/>
                  </a:lnTo>
                  <a:lnTo>
                    <a:pt x="1791" y="1791"/>
                  </a:lnTo>
                  <a:lnTo>
                    <a:pt x="1903" y="1642"/>
                  </a:lnTo>
                  <a:lnTo>
                    <a:pt x="2015" y="1455"/>
                  </a:lnTo>
                  <a:lnTo>
                    <a:pt x="2090" y="1269"/>
                  </a:lnTo>
                  <a:lnTo>
                    <a:pt x="2090" y="1045"/>
                  </a:lnTo>
                  <a:lnTo>
                    <a:pt x="2090" y="821"/>
                  </a:lnTo>
                  <a:lnTo>
                    <a:pt x="2015" y="634"/>
                  </a:lnTo>
                  <a:lnTo>
                    <a:pt x="1903" y="448"/>
                  </a:lnTo>
                  <a:lnTo>
                    <a:pt x="1791" y="299"/>
                  </a:lnTo>
                  <a:lnTo>
                    <a:pt x="1642" y="150"/>
                  </a:lnTo>
                  <a:lnTo>
                    <a:pt x="1456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1" name="Google Shape;4751;p48"/>
            <p:cNvSpPr/>
            <p:nvPr/>
          </p:nvSpPr>
          <p:spPr>
            <a:xfrm>
              <a:off x="3041150" y="4792375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75" y="336"/>
                  </a:lnTo>
                  <a:lnTo>
                    <a:pt x="1" y="560"/>
                  </a:lnTo>
                  <a:lnTo>
                    <a:pt x="75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84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84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2" name="Google Shape;4752;p48"/>
            <p:cNvSpPr/>
            <p:nvPr/>
          </p:nvSpPr>
          <p:spPr>
            <a:xfrm>
              <a:off x="3150250" y="478025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50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5" y="634"/>
                  </a:lnTo>
                  <a:lnTo>
                    <a:pt x="1" y="821"/>
                  </a:lnTo>
                  <a:lnTo>
                    <a:pt x="1" y="1045"/>
                  </a:lnTo>
                  <a:lnTo>
                    <a:pt x="1" y="1269"/>
                  </a:lnTo>
                  <a:lnTo>
                    <a:pt x="75" y="1455"/>
                  </a:lnTo>
                  <a:lnTo>
                    <a:pt x="150" y="1642"/>
                  </a:lnTo>
                  <a:lnTo>
                    <a:pt x="299" y="1791"/>
                  </a:lnTo>
                  <a:lnTo>
                    <a:pt x="448" y="1903"/>
                  </a:lnTo>
                  <a:lnTo>
                    <a:pt x="635" y="2015"/>
                  </a:lnTo>
                  <a:lnTo>
                    <a:pt x="821" y="2089"/>
                  </a:lnTo>
                  <a:lnTo>
                    <a:pt x="1269" y="2089"/>
                  </a:lnTo>
                  <a:lnTo>
                    <a:pt x="1455" y="2015"/>
                  </a:lnTo>
                  <a:lnTo>
                    <a:pt x="1642" y="1903"/>
                  </a:lnTo>
                  <a:lnTo>
                    <a:pt x="1791" y="1791"/>
                  </a:lnTo>
                  <a:lnTo>
                    <a:pt x="1903" y="1642"/>
                  </a:lnTo>
                  <a:lnTo>
                    <a:pt x="2015" y="1455"/>
                  </a:lnTo>
                  <a:lnTo>
                    <a:pt x="2090" y="1269"/>
                  </a:lnTo>
                  <a:lnTo>
                    <a:pt x="2090" y="1045"/>
                  </a:lnTo>
                  <a:lnTo>
                    <a:pt x="2090" y="821"/>
                  </a:lnTo>
                  <a:lnTo>
                    <a:pt x="2015" y="634"/>
                  </a:lnTo>
                  <a:lnTo>
                    <a:pt x="1903" y="448"/>
                  </a:lnTo>
                  <a:lnTo>
                    <a:pt x="1791" y="299"/>
                  </a:lnTo>
                  <a:lnTo>
                    <a:pt x="1642" y="150"/>
                  </a:lnTo>
                  <a:lnTo>
                    <a:pt x="1455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3" name="Google Shape;4753;p48"/>
            <p:cNvSpPr/>
            <p:nvPr/>
          </p:nvSpPr>
          <p:spPr>
            <a:xfrm>
              <a:off x="3162375" y="4792375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75" y="336"/>
                  </a:lnTo>
                  <a:lnTo>
                    <a:pt x="1" y="560"/>
                  </a:lnTo>
                  <a:lnTo>
                    <a:pt x="75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84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84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4" name="Google Shape;4754;p48"/>
            <p:cNvSpPr/>
            <p:nvPr/>
          </p:nvSpPr>
          <p:spPr>
            <a:xfrm>
              <a:off x="5116850" y="4780250"/>
              <a:ext cx="53200" cy="52250"/>
            </a:xfrm>
            <a:custGeom>
              <a:avLst/>
              <a:gdLst/>
              <a:ahLst/>
              <a:cxnLst/>
              <a:rect l="l" t="t" r="r" b="b"/>
              <a:pathLst>
                <a:path w="2128" h="2090" extrusionOk="0">
                  <a:moveTo>
                    <a:pt x="859" y="0"/>
                  </a:moveTo>
                  <a:lnTo>
                    <a:pt x="672" y="75"/>
                  </a:lnTo>
                  <a:lnTo>
                    <a:pt x="486" y="150"/>
                  </a:lnTo>
                  <a:lnTo>
                    <a:pt x="337" y="299"/>
                  </a:lnTo>
                  <a:lnTo>
                    <a:pt x="187" y="448"/>
                  </a:lnTo>
                  <a:lnTo>
                    <a:pt x="113" y="634"/>
                  </a:lnTo>
                  <a:lnTo>
                    <a:pt x="38" y="821"/>
                  </a:lnTo>
                  <a:lnTo>
                    <a:pt x="1" y="1045"/>
                  </a:lnTo>
                  <a:lnTo>
                    <a:pt x="38" y="1269"/>
                  </a:lnTo>
                  <a:lnTo>
                    <a:pt x="113" y="1455"/>
                  </a:lnTo>
                  <a:lnTo>
                    <a:pt x="187" y="1642"/>
                  </a:lnTo>
                  <a:lnTo>
                    <a:pt x="337" y="1791"/>
                  </a:lnTo>
                  <a:lnTo>
                    <a:pt x="486" y="1903"/>
                  </a:lnTo>
                  <a:lnTo>
                    <a:pt x="672" y="2015"/>
                  </a:lnTo>
                  <a:lnTo>
                    <a:pt x="859" y="2089"/>
                  </a:lnTo>
                  <a:lnTo>
                    <a:pt x="1269" y="2089"/>
                  </a:lnTo>
                  <a:lnTo>
                    <a:pt x="1493" y="2015"/>
                  </a:lnTo>
                  <a:lnTo>
                    <a:pt x="1679" y="1903"/>
                  </a:lnTo>
                  <a:lnTo>
                    <a:pt x="1829" y="1791"/>
                  </a:lnTo>
                  <a:lnTo>
                    <a:pt x="1941" y="1642"/>
                  </a:lnTo>
                  <a:lnTo>
                    <a:pt x="2052" y="1455"/>
                  </a:lnTo>
                  <a:lnTo>
                    <a:pt x="2127" y="1269"/>
                  </a:lnTo>
                  <a:lnTo>
                    <a:pt x="2127" y="1045"/>
                  </a:lnTo>
                  <a:lnTo>
                    <a:pt x="2127" y="821"/>
                  </a:lnTo>
                  <a:lnTo>
                    <a:pt x="2052" y="634"/>
                  </a:lnTo>
                  <a:lnTo>
                    <a:pt x="1941" y="448"/>
                  </a:lnTo>
                  <a:lnTo>
                    <a:pt x="1829" y="299"/>
                  </a:lnTo>
                  <a:lnTo>
                    <a:pt x="1679" y="150"/>
                  </a:lnTo>
                  <a:lnTo>
                    <a:pt x="1493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5" name="Google Shape;4755;p48"/>
            <p:cNvSpPr/>
            <p:nvPr/>
          </p:nvSpPr>
          <p:spPr>
            <a:xfrm>
              <a:off x="5129925" y="47923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37" y="336"/>
                  </a:lnTo>
                  <a:lnTo>
                    <a:pt x="0" y="560"/>
                  </a:lnTo>
                  <a:lnTo>
                    <a:pt x="37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46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46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6" name="Google Shape;4756;p48"/>
            <p:cNvSpPr/>
            <p:nvPr/>
          </p:nvSpPr>
          <p:spPr>
            <a:xfrm>
              <a:off x="4995650" y="4780250"/>
              <a:ext cx="53175" cy="52250"/>
            </a:xfrm>
            <a:custGeom>
              <a:avLst/>
              <a:gdLst/>
              <a:ahLst/>
              <a:cxnLst/>
              <a:rect l="l" t="t" r="r" b="b"/>
              <a:pathLst>
                <a:path w="2127" h="2090" extrusionOk="0">
                  <a:moveTo>
                    <a:pt x="858" y="0"/>
                  </a:moveTo>
                  <a:lnTo>
                    <a:pt x="671" y="75"/>
                  </a:lnTo>
                  <a:lnTo>
                    <a:pt x="485" y="150"/>
                  </a:lnTo>
                  <a:lnTo>
                    <a:pt x="336" y="299"/>
                  </a:lnTo>
                  <a:lnTo>
                    <a:pt x="187" y="448"/>
                  </a:lnTo>
                  <a:lnTo>
                    <a:pt x="112" y="634"/>
                  </a:lnTo>
                  <a:lnTo>
                    <a:pt x="37" y="821"/>
                  </a:lnTo>
                  <a:lnTo>
                    <a:pt x="0" y="1045"/>
                  </a:lnTo>
                  <a:lnTo>
                    <a:pt x="37" y="1269"/>
                  </a:lnTo>
                  <a:lnTo>
                    <a:pt x="112" y="1455"/>
                  </a:lnTo>
                  <a:lnTo>
                    <a:pt x="187" y="1642"/>
                  </a:lnTo>
                  <a:lnTo>
                    <a:pt x="336" y="1791"/>
                  </a:lnTo>
                  <a:lnTo>
                    <a:pt x="485" y="1903"/>
                  </a:lnTo>
                  <a:lnTo>
                    <a:pt x="671" y="2015"/>
                  </a:lnTo>
                  <a:lnTo>
                    <a:pt x="858" y="2089"/>
                  </a:lnTo>
                  <a:lnTo>
                    <a:pt x="1306" y="2089"/>
                  </a:lnTo>
                  <a:lnTo>
                    <a:pt x="1492" y="2015"/>
                  </a:lnTo>
                  <a:lnTo>
                    <a:pt x="1679" y="1903"/>
                  </a:lnTo>
                  <a:lnTo>
                    <a:pt x="1828" y="1791"/>
                  </a:lnTo>
                  <a:lnTo>
                    <a:pt x="1940" y="1642"/>
                  </a:lnTo>
                  <a:lnTo>
                    <a:pt x="2052" y="1455"/>
                  </a:lnTo>
                  <a:lnTo>
                    <a:pt x="2126" y="1269"/>
                  </a:lnTo>
                  <a:lnTo>
                    <a:pt x="2126" y="1045"/>
                  </a:lnTo>
                  <a:lnTo>
                    <a:pt x="2126" y="821"/>
                  </a:lnTo>
                  <a:lnTo>
                    <a:pt x="2052" y="634"/>
                  </a:lnTo>
                  <a:lnTo>
                    <a:pt x="1940" y="448"/>
                  </a:lnTo>
                  <a:lnTo>
                    <a:pt x="1828" y="299"/>
                  </a:lnTo>
                  <a:lnTo>
                    <a:pt x="1679" y="150"/>
                  </a:lnTo>
                  <a:lnTo>
                    <a:pt x="1492" y="75"/>
                  </a:lnTo>
                  <a:lnTo>
                    <a:pt x="1306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7" name="Google Shape;4757;p48"/>
            <p:cNvSpPr/>
            <p:nvPr/>
          </p:nvSpPr>
          <p:spPr>
            <a:xfrm>
              <a:off x="5008700" y="4792375"/>
              <a:ext cx="27050" cy="27050"/>
            </a:xfrm>
            <a:custGeom>
              <a:avLst/>
              <a:gdLst/>
              <a:ahLst/>
              <a:cxnLst/>
              <a:rect l="l" t="t" r="r" b="b"/>
              <a:pathLst>
                <a:path w="1082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38" y="336"/>
                  </a:lnTo>
                  <a:lnTo>
                    <a:pt x="0" y="560"/>
                  </a:lnTo>
                  <a:lnTo>
                    <a:pt x="38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46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46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8" name="Google Shape;4758;p48"/>
            <p:cNvSpPr/>
            <p:nvPr/>
          </p:nvSpPr>
          <p:spPr>
            <a:xfrm>
              <a:off x="4875350" y="478025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50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5" y="634"/>
                  </a:lnTo>
                  <a:lnTo>
                    <a:pt x="0" y="821"/>
                  </a:lnTo>
                  <a:lnTo>
                    <a:pt x="0" y="1045"/>
                  </a:lnTo>
                  <a:lnTo>
                    <a:pt x="0" y="1269"/>
                  </a:lnTo>
                  <a:lnTo>
                    <a:pt x="75" y="1455"/>
                  </a:lnTo>
                  <a:lnTo>
                    <a:pt x="150" y="1642"/>
                  </a:lnTo>
                  <a:lnTo>
                    <a:pt x="299" y="1791"/>
                  </a:lnTo>
                  <a:lnTo>
                    <a:pt x="448" y="1903"/>
                  </a:lnTo>
                  <a:lnTo>
                    <a:pt x="635" y="2015"/>
                  </a:lnTo>
                  <a:lnTo>
                    <a:pt x="821" y="2089"/>
                  </a:lnTo>
                  <a:lnTo>
                    <a:pt x="1269" y="2089"/>
                  </a:lnTo>
                  <a:lnTo>
                    <a:pt x="1455" y="2015"/>
                  </a:lnTo>
                  <a:lnTo>
                    <a:pt x="1642" y="1903"/>
                  </a:lnTo>
                  <a:lnTo>
                    <a:pt x="1791" y="1791"/>
                  </a:lnTo>
                  <a:lnTo>
                    <a:pt x="1903" y="1642"/>
                  </a:lnTo>
                  <a:lnTo>
                    <a:pt x="2015" y="1455"/>
                  </a:lnTo>
                  <a:lnTo>
                    <a:pt x="2089" y="1269"/>
                  </a:lnTo>
                  <a:lnTo>
                    <a:pt x="2089" y="1045"/>
                  </a:lnTo>
                  <a:lnTo>
                    <a:pt x="2089" y="821"/>
                  </a:lnTo>
                  <a:lnTo>
                    <a:pt x="2015" y="634"/>
                  </a:lnTo>
                  <a:lnTo>
                    <a:pt x="1903" y="448"/>
                  </a:lnTo>
                  <a:lnTo>
                    <a:pt x="1791" y="299"/>
                  </a:lnTo>
                  <a:lnTo>
                    <a:pt x="1642" y="150"/>
                  </a:lnTo>
                  <a:lnTo>
                    <a:pt x="1455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59" name="Google Shape;4759;p48"/>
            <p:cNvSpPr/>
            <p:nvPr/>
          </p:nvSpPr>
          <p:spPr>
            <a:xfrm>
              <a:off x="4887475" y="4792375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75" y="336"/>
                  </a:lnTo>
                  <a:lnTo>
                    <a:pt x="0" y="560"/>
                  </a:lnTo>
                  <a:lnTo>
                    <a:pt x="75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84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84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0" name="Google Shape;4760;p48"/>
            <p:cNvSpPr/>
            <p:nvPr/>
          </p:nvSpPr>
          <p:spPr>
            <a:xfrm>
              <a:off x="4754125" y="4780250"/>
              <a:ext cx="52250" cy="52250"/>
            </a:xfrm>
            <a:custGeom>
              <a:avLst/>
              <a:gdLst/>
              <a:ahLst/>
              <a:cxnLst/>
              <a:rect l="l" t="t" r="r" b="b"/>
              <a:pathLst>
                <a:path w="2090" h="2090" extrusionOk="0">
                  <a:moveTo>
                    <a:pt x="821" y="0"/>
                  </a:moveTo>
                  <a:lnTo>
                    <a:pt x="635" y="75"/>
                  </a:lnTo>
                  <a:lnTo>
                    <a:pt x="448" y="150"/>
                  </a:lnTo>
                  <a:lnTo>
                    <a:pt x="299" y="299"/>
                  </a:lnTo>
                  <a:lnTo>
                    <a:pt x="150" y="448"/>
                  </a:lnTo>
                  <a:lnTo>
                    <a:pt x="75" y="634"/>
                  </a:lnTo>
                  <a:lnTo>
                    <a:pt x="1" y="821"/>
                  </a:lnTo>
                  <a:lnTo>
                    <a:pt x="1" y="1045"/>
                  </a:lnTo>
                  <a:lnTo>
                    <a:pt x="1" y="1269"/>
                  </a:lnTo>
                  <a:lnTo>
                    <a:pt x="75" y="1455"/>
                  </a:lnTo>
                  <a:lnTo>
                    <a:pt x="150" y="1642"/>
                  </a:lnTo>
                  <a:lnTo>
                    <a:pt x="299" y="1791"/>
                  </a:lnTo>
                  <a:lnTo>
                    <a:pt x="448" y="1903"/>
                  </a:lnTo>
                  <a:lnTo>
                    <a:pt x="635" y="2015"/>
                  </a:lnTo>
                  <a:lnTo>
                    <a:pt x="821" y="2089"/>
                  </a:lnTo>
                  <a:lnTo>
                    <a:pt x="1269" y="2089"/>
                  </a:lnTo>
                  <a:lnTo>
                    <a:pt x="1455" y="2015"/>
                  </a:lnTo>
                  <a:lnTo>
                    <a:pt x="1642" y="1903"/>
                  </a:lnTo>
                  <a:lnTo>
                    <a:pt x="1791" y="1791"/>
                  </a:lnTo>
                  <a:lnTo>
                    <a:pt x="1903" y="1642"/>
                  </a:lnTo>
                  <a:lnTo>
                    <a:pt x="2015" y="1455"/>
                  </a:lnTo>
                  <a:lnTo>
                    <a:pt x="2089" y="1269"/>
                  </a:lnTo>
                  <a:lnTo>
                    <a:pt x="2089" y="1045"/>
                  </a:lnTo>
                  <a:lnTo>
                    <a:pt x="2089" y="821"/>
                  </a:lnTo>
                  <a:lnTo>
                    <a:pt x="2015" y="634"/>
                  </a:lnTo>
                  <a:lnTo>
                    <a:pt x="1903" y="448"/>
                  </a:lnTo>
                  <a:lnTo>
                    <a:pt x="1791" y="299"/>
                  </a:lnTo>
                  <a:lnTo>
                    <a:pt x="1642" y="150"/>
                  </a:lnTo>
                  <a:lnTo>
                    <a:pt x="1455" y="75"/>
                  </a:lnTo>
                  <a:lnTo>
                    <a:pt x="1269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1" name="Google Shape;4761;p48"/>
            <p:cNvSpPr/>
            <p:nvPr/>
          </p:nvSpPr>
          <p:spPr>
            <a:xfrm>
              <a:off x="4766250" y="4792375"/>
              <a:ext cx="27075" cy="27050"/>
            </a:xfrm>
            <a:custGeom>
              <a:avLst/>
              <a:gdLst/>
              <a:ahLst/>
              <a:cxnLst/>
              <a:rect l="l" t="t" r="r" b="b"/>
              <a:pathLst>
                <a:path w="1083" h="1082" extrusionOk="0">
                  <a:moveTo>
                    <a:pt x="560" y="0"/>
                  </a:moveTo>
                  <a:lnTo>
                    <a:pt x="336" y="75"/>
                  </a:lnTo>
                  <a:lnTo>
                    <a:pt x="187" y="187"/>
                  </a:lnTo>
                  <a:lnTo>
                    <a:pt x="75" y="336"/>
                  </a:lnTo>
                  <a:lnTo>
                    <a:pt x="0" y="560"/>
                  </a:lnTo>
                  <a:lnTo>
                    <a:pt x="75" y="784"/>
                  </a:lnTo>
                  <a:lnTo>
                    <a:pt x="187" y="933"/>
                  </a:lnTo>
                  <a:lnTo>
                    <a:pt x="336" y="1045"/>
                  </a:lnTo>
                  <a:lnTo>
                    <a:pt x="560" y="1082"/>
                  </a:lnTo>
                  <a:lnTo>
                    <a:pt x="784" y="1045"/>
                  </a:lnTo>
                  <a:lnTo>
                    <a:pt x="933" y="933"/>
                  </a:lnTo>
                  <a:lnTo>
                    <a:pt x="1045" y="784"/>
                  </a:lnTo>
                  <a:lnTo>
                    <a:pt x="1082" y="560"/>
                  </a:lnTo>
                  <a:lnTo>
                    <a:pt x="1045" y="336"/>
                  </a:lnTo>
                  <a:lnTo>
                    <a:pt x="933" y="187"/>
                  </a:lnTo>
                  <a:lnTo>
                    <a:pt x="784" y="75"/>
                  </a:lnTo>
                  <a:lnTo>
                    <a:pt x="560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2" name="Google Shape;4762;p48"/>
            <p:cNvSpPr/>
            <p:nvPr/>
          </p:nvSpPr>
          <p:spPr>
            <a:xfrm>
              <a:off x="4617050" y="4432425"/>
              <a:ext cx="470000" cy="120325"/>
            </a:xfrm>
            <a:custGeom>
              <a:avLst/>
              <a:gdLst/>
              <a:ahLst/>
              <a:cxnLst/>
              <a:rect l="l" t="t" r="r" b="b"/>
              <a:pathLst>
                <a:path w="18800" h="4813" extrusionOk="0">
                  <a:moveTo>
                    <a:pt x="523" y="1"/>
                  </a:moveTo>
                  <a:lnTo>
                    <a:pt x="374" y="75"/>
                  </a:lnTo>
                  <a:lnTo>
                    <a:pt x="224" y="187"/>
                  </a:lnTo>
                  <a:lnTo>
                    <a:pt x="112" y="299"/>
                  </a:lnTo>
                  <a:lnTo>
                    <a:pt x="38" y="448"/>
                  </a:lnTo>
                  <a:lnTo>
                    <a:pt x="1" y="635"/>
                  </a:lnTo>
                  <a:lnTo>
                    <a:pt x="1" y="821"/>
                  </a:lnTo>
                  <a:lnTo>
                    <a:pt x="38" y="1008"/>
                  </a:lnTo>
                  <a:lnTo>
                    <a:pt x="1418" y="4290"/>
                  </a:lnTo>
                  <a:lnTo>
                    <a:pt x="1530" y="4477"/>
                  </a:lnTo>
                  <a:lnTo>
                    <a:pt x="1716" y="4663"/>
                  </a:lnTo>
                  <a:lnTo>
                    <a:pt x="1940" y="4775"/>
                  </a:lnTo>
                  <a:lnTo>
                    <a:pt x="2201" y="4812"/>
                  </a:lnTo>
                  <a:lnTo>
                    <a:pt x="18203" y="4775"/>
                  </a:lnTo>
                  <a:lnTo>
                    <a:pt x="18352" y="4738"/>
                  </a:lnTo>
                  <a:lnTo>
                    <a:pt x="18501" y="4700"/>
                  </a:lnTo>
                  <a:lnTo>
                    <a:pt x="18613" y="4589"/>
                  </a:lnTo>
                  <a:lnTo>
                    <a:pt x="18725" y="4514"/>
                  </a:lnTo>
                  <a:lnTo>
                    <a:pt x="18799" y="4365"/>
                  </a:lnTo>
                  <a:lnTo>
                    <a:pt x="18799" y="4216"/>
                  </a:lnTo>
                  <a:lnTo>
                    <a:pt x="18799" y="4066"/>
                  </a:lnTo>
                  <a:lnTo>
                    <a:pt x="18762" y="3917"/>
                  </a:lnTo>
                  <a:lnTo>
                    <a:pt x="17307" y="374"/>
                  </a:lnTo>
                  <a:lnTo>
                    <a:pt x="17196" y="225"/>
                  </a:lnTo>
                  <a:lnTo>
                    <a:pt x="17084" y="75"/>
                  </a:lnTo>
                  <a:lnTo>
                    <a:pt x="16897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3" name="Google Shape;4763;p48"/>
            <p:cNvSpPr/>
            <p:nvPr/>
          </p:nvSpPr>
          <p:spPr>
            <a:xfrm>
              <a:off x="4657150" y="4453875"/>
              <a:ext cx="68100" cy="77425"/>
            </a:xfrm>
            <a:custGeom>
              <a:avLst/>
              <a:gdLst/>
              <a:ahLst/>
              <a:cxnLst/>
              <a:rect l="l" t="t" r="r" b="b"/>
              <a:pathLst>
                <a:path w="2724" h="3097" extrusionOk="0">
                  <a:moveTo>
                    <a:pt x="373" y="1"/>
                  </a:moveTo>
                  <a:lnTo>
                    <a:pt x="262" y="38"/>
                  </a:lnTo>
                  <a:lnTo>
                    <a:pt x="150" y="113"/>
                  </a:lnTo>
                  <a:lnTo>
                    <a:pt x="75" y="187"/>
                  </a:lnTo>
                  <a:lnTo>
                    <a:pt x="38" y="299"/>
                  </a:lnTo>
                  <a:lnTo>
                    <a:pt x="0" y="411"/>
                  </a:lnTo>
                  <a:lnTo>
                    <a:pt x="0" y="523"/>
                  </a:lnTo>
                  <a:lnTo>
                    <a:pt x="38" y="635"/>
                  </a:lnTo>
                  <a:lnTo>
                    <a:pt x="933" y="2724"/>
                  </a:lnTo>
                  <a:lnTo>
                    <a:pt x="1008" y="2873"/>
                  </a:lnTo>
                  <a:lnTo>
                    <a:pt x="1119" y="2985"/>
                  </a:lnTo>
                  <a:lnTo>
                    <a:pt x="1269" y="3059"/>
                  </a:lnTo>
                  <a:lnTo>
                    <a:pt x="1418" y="3097"/>
                  </a:lnTo>
                  <a:lnTo>
                    <a:pt x="2350" y="3059"/>
                  </a:lnTo>
                  <a:lnTo>
                    <a:pt x="2425" y="3059"/>
                  </a:lnTo>
                  <a:lnTo>
                    <a:pt x="2537" y="3022"/>
                  </a:lnTo>
                  <a:lnTo>
                    <a:pt x="2649" y="2873"/>
                  </a:lnTo>
                  <a:lnTo>
                    <a:pt x="2723" y="2724"/>
                  </a:lnTo>
                  <a:lnTo>
                    <a:pt x="2723" y="2612"/>
                  </a:lnTo>
                  <a:lnTo>
                    <a:pt x="2686" y="2500"/>
                  </a:lnTo>
                  <a:lnTo>
                    <a:pt x="1753" y="224"/>
                  </a:lnTo>
                  <a:lnTo>
                    <a:pt x="1679" y="150"/>
                  </a:lnTo>
                  <a:lnTo>
                    <a:pt x="1604" y="38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4" name="Google Shape;4764;p48"/>
            <p:cNvSpPr/>
            <p:nvPr/>
          </p:nvSpPr>
          <p:spPr>
            <a:xfrm>
              <a:off x="4765325" y="4453875"/>
              <a:ext cx="68075" cy="77425"/>
            </a:xfrm>
            <a:custGeom>
              <a:avLst/>
              <a:gdLst/>
              <a:ahLst/>
              <a:cxnLst/>
              <a:rect l="l" t="t" r="r" b="b"/>
              <a:pathLst>
                <a:path w="2723" h="3097" extrusionOk="0">
                  <a:moveTo>
                    <a:pt x="373" y="1"/>
                  </a:moveTo>
                  <a:lnTo>
                    <a:pt x="261" y="38"/>
                  </a:lnTo>
                  <a:lnTo>
                    <a:pt x="149" y="113"/>
                  </a:lnTo>
                  <a:lnTo>
                    <a:pt x="75" y="187"/>
                  </a:lnTo>
                  <a:lnTo>
                    <a:pt x="37" y="299"/>
                  </a:lnTo>
                  <a:lnTo>
                    <a:pt x="0" y="411"/>
                  </a:lnTo>
                  <a:lnTo>
                    <a:pt x="0" y="523"/>
                  </a:lnTo>
                  <a:lnTo>
                    <a:pt x="37" y="635"/>
                  </a:lnTo>
                  <a:lnTo>
                    <a:pt x="895" y="2724"/>
                  </a:lnTo>
                  <a:lnTo>
                    <a:pt x="1007" y="2873"/>
                  </a:lnTo>
                  <a:lnTo>
                    <a:pt x="1119" y="2985"/>
                  </a:lnTo>
                  <a:lnTo>
                    <a:pt x="1268" y="3059"/>
                  </a:lnTo>
                  <a:lnTo>
                    <a:pt x="1418" y="3097"/>
                  </a:lnTo>
                  <a:lnTo>
                    <a:pt x="2350" y="3059"/>
                  </a:lnTo>
                  <a:lnTo>
                    <a:pt x="2425" y="3059"/>
                  </a:lnTo>
                  <a:lnTo>
                    <a:pt x="2537" y="3022"/>
                  </a:lnTo>
                  <a:lnTo>
                    <a:pt x="2648" y="2873"/>
                  </a:lnTo>
                  <a:lnTo>
                    <a:pt x="2723" y="2724"/>
                  </a:lnTo>
                  <a:lnTo>
                    <a:pt x="2723" y="2612"/>
                  </a:lnTo>
                  <a:lnTo>
                    <a:pt x="2686" y="2500"/>
                  </a:lnTo>
                  <a:lnTo>
                    <a:pt x="1753" y="224"/>
                  </a:lnTo>
                  <a:lnTo>
                    <a:pt x="1679" y="150"/>
                  </a:lnTo>
                  <a:lnTo>
                    <a:pt x="1604" y="38"/>
                  </a:lnTo>
                  <a:lnTo>
                    <a:pt x="1492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5" name="Google Shape;4765;p48"/>
            <p:cNvSpPr/>
            <p:nvPr/>
          </p:nvSpPr>
          <p:spPr>
            <a:xfrm>
              <a:off x="4873475" y="4453875"/>
              <a:ext cx="68100" cy="77425"/>
            </a:xfrm>
            <a:custGeom>
              <a:avLst/>
              <a:gdLst/>
              <a:ahLst/>
              <a:cxnLst/>
              <a:rect l="l" t="t" r="r" b="b"/>
              <a:pathLst>
                <a:path w="2724" h="3097" extrusionOk="0">
                  <a:moveTo>
                    <a:pt x="337" y="1"/>
                  </a:moveTo>
                  <a:lnTo>
                    <a:pt x="262" y="38"/>
                  </a:lnTo>
                  <a:lnTo>
                    <a:pt x="150" y="113"/>
                  </a:lnTo>
                  <a:lnTo>
                    <a:pt x="75" y="187"/>
                  </a:lnTo>
                  <a:lnTo>
                    <a:pt x="38" y="299"/>
                  </a:lnTo>
                  <a:lnTo>
                    <a:pt x="1" y="411"/>
                  </a:lnTo>
                  <a:lnTo>
                    <a:pt x="1" y="523"/>
                  </a:lnTo>
                  <a:lnTo>
                    <a:pt x="38" y="635"/>
                  </a:lnTo>
                  <a:lnTo>
                    <a:pt x="896" y="2724"/>
                  </a:lnTo>
                  <a:lnTo>
                    <a:pt x="1008" y="2873"/>
                  </a:lnTo>
                  <a:lnTo>
                    <a:pt x="1120" y="2985"/>
                  </a:lnTo>
                  <a:lnTo>
                    <a:pt x="1269" y="3059"/>
                  </a:lnTo>
                  <a:lnTo>
                    <a:pt x="1418" y="3097"/>
                  </a:lnTo>
                  <a:lnTo>
                    <a:pt x="2313" y="3059"/>
                  </a:lnTo>
                  <a:lnTo>
                    <a:pt x="2425" y="3059"/>
                  </a:lnTo>
                  <a:lnTo>
                    <a:pt x="2500" y="3022"/>
                  </a:lnTo>
                  <a:lnTo>
                    <a:pt x="2649" y="2873"/>
                  </a:lnTo>
                  <a:lnTo>
                    <a:pt x="2724" y="2724"/>
                  </a:lnTo>
                  <a:lnTo>
                    <a:pt x="2724" y="2612"/>
                  </a:lnTo>
                  <a:lnTo>
                    <a:pt x="2686" y="2500"/>
                  </a:lnTo>
                  <a:lnTo>
                    <a:pt x="1754" y="224"/>
                  </a:lnTo>
                  <a:lnTo>
                    <a:pt x="1679" y="150"/>
                  </a:lnTo>
                  <a:lnTo>
                    <a:pt x="1605" y="38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6" name="Google Shape;4766;p48"/>
            <p:cNvSpPr/>
            <p:nvPr/>
          </p:nvSpPr>
          <p:spPr>
            <a:xfrm>
              <a:off x="4981650" y="4453875"/>
              <a:ext cx="68100" cy="77425"/>
            </a:xfrm>
            <a:custGeom>
              <a:avLst/>
              <a:gdLst/>
              <a:ahLst/>
              <a:cxnLst/>
              <a:rect l="l" t="t" r="r" b="b"/>
              <a:pathLst>
                <a:path w="2724" h="3097" extrusionOk="0">
                  <a:moveTo>
                    <a:pt x="336" y="1"/>
                  </a:moveTo>
                  <a:lnTo>
                    <a:pt x="224" y="38"/>
                  </a:lnTo>
                  <a:lnTo>
                    <a:pt x="150" y="113"/>
                  </a:lnTo>
                  <a:lnTo>
                    <a:pt x="75" y="187"/>
                  </a:lnTo>
                  <a:lnTo>
                    <a:pt x="38" y="299"/>
                  </a:lnTo>
                  <a:lnTo>
                    <a:pt x="1" y="411"/>
                  </a:lnTo>
                  <a:lnTo>
                    <a:pt x="1" y="523"/>
                  </a:lnTo>
                  <a:lnTo>
                    <a:pt x="38" y="635"/>
                  </a:lnTo>
                  <a:lnTo>
                    <a:pt x="896" y="2724"/>
                  </a:lnTo>
                  <a:lnTo>
                    <a:pt x="970" y="2873"/>
                  </a:lnTo>
                  <a:lnTo>
                    <a:pt x="1120" y="2985"/>
                  </a:lnTo>
                  <a:lnTo>
                    <a:pt x="1269" y="3059"/>
                  </a:lnTo>
                  <a:lnTo>
                    <a:pt x="1418" y="3097"/>
                  </a:lnTo>
                  <a:lnTo>
                    <a:pt x="2313" y="3059"/>
                  </a:lnTo>
                  <a:lnTo>
                    <a:pt x="2425" y="3059"/>
                  </a:lnTo>
                  <a:lnTo>
                    <a:pt x="2500" y="3022"/>
                  </a:lnTo>
                  <a:lnTo>
                    <a:pt x="2649" y="2873"/>
                  </a:lnTo>
                  <a:lnTo>
                    <a:pt x="2723" y="2724"/>
                  </a:lnTo>
                  <a:lnTo>
                    <a:pt x="2723" y="2612"/>
                  </a:lnTo>
                  <a:lnTo>
                    <a:pt x="2686" y="2500"/>
                  </a:lnTo>
                  <a:lnTo>
                    <a:pt x="1754" y="224"/>
                  </a:lnTo>
                  <a:lnTo>
                    <a:pt x="1679" y="150"/>
                  </a:lnTo>
                  <a:lnTo>
                    <a:pt x="1604" y="38"/>
                  </a:lnTo>
                  <a:lnTo>
                    <a:pt x="1493" y="1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7" name="Google Shape;4767;p48"/>
            <p:cNvSpPr/>
            <p:nvPr/>
          </p:nvSpPr>
          <p:spPr>
            <a:xfrm>
              <a:off x="4675800" y="4591875"/>
              <a:ext cx="470925" cy="121250"/>
            </a:xfrm>
            <a:custGeom>
              <a:avLst/>
              <a:gdLst/>
              <a:ahLst/>
              <a:cxnLst/>
              <a:rect l="l" t="t" r="r" b="b"/>
              <a:pathLst>
                <a:path w="18837" h="4850" extrusionOk="0">
                  <a:moveTo>
                    <a:pt x="709" y="1"/>
                  </a:moveTo>
                  <a:lnTo>
                    <a:pt x="523" y="38"/>
                  </a:lnTo>
                  <a:lnTo>
                    <a:pt x="373" y="113"/>
                  </a:lnTo>
                  <a:lnTo>
                    <a:pt x="224" y="187"/>
                  </a:lnTo>
                  <a:lnTo>
                    <a:pt x="112" y="337"/>
                  </a:lnTo>
                  <a:lnTo>
                    <a:pt x="38" y="486"/>
                  </a:lnTo>
                  <a:lnTo>
                    <a:pt x="0" y="672"/>
                  </a:lnTo>
                  <a:lnTo>
                    <a:pt x="0" y="859"/>
                  </a:lnTo>
                  <a:lnTo>
                    <a:pt x="38" y="1008"/>
                  </a:lnTo>
                  <a:lnTo>
                    <a:pt x="1418" y="4290"/>
                  </a:lnTo>
                  <a:lnTo>
                    <a:pt x="1530" y="4514"/>
                  </a:lnTo>
                  <a:lnTo>
                    <a:pt x="1716" y="4701"/>
                  </a:lnTo>
                  <a:lnTo>
                    <a:pt x="1940" y="4813"/>
                  </a:lnTo>
                  <a:lnTo>
                    <a:pt x="2201" y="4850"/>
                  </a:lnTo>
                  <a:lnTo>
                    <a:pt x="18202" y="4813"/>
                  </a:lnTo>
                  <a:lnTo>
                    <a:pt x="18389" y="4775"/>
                  </a:lnTo>
                  <a:lnTo>
                    <a:pt x="18501" y="4738"/>
                  </a:lnTo>
                  <a:lnTo>
                    <a:pt x="18613" y="4626"/>
                  </a:lnTo>
                  <a:lnTo>
                    <a:pt x="18725" y="4514"/>
                  </a:lnTo>
                  <a:lnTo>
                    <a:pt x="18799" y="4402"/>
                  </a:lnTo>
                  <a:lnTo>
                    <a:pt x="18837" y="4253"/>
                  </a:lnTo>
                  <a:lnTo>
                    <a:pt x="18799" y="4104"/>
                  </a:lnTo>
                  <a:lnTo>
                    <a:pt x="18762" y="3955"/>
                  </a:lnTo>
                  <a:lnTo>
                    <a:pt x="17307" y="411"/>
                  </a:lnTo>
                  <a:lnTo>
                    <a:pt x="17195" y="262"/>
                  </a:lnTo>
                  <a:lnTo>
                    <a:pt x="17083" y="113"/>
                  </a:lnTo>
                  <a:lnTo>
                    <a:pt x="16897" y="38"/>
                  </a:lnTo>
                  <a:lnTo>
                    <a:pt x="16711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8" name="Google Shape;4768;p48"/>
            <p:cNvSpPr/>
            <p:nvPr/>
          </p:nvSpPr>
          <p:spPr>
            <a:xfrm>
              <a:off x="4797025" y="4655300"/>
              <a:ext cx="44775" cy="41975"/>
            </a:xfrm>
            <a:custGeom>
              <a:avLst/>
              <a:gdLst/>
              <a:ahLst/>
              <a:cxnLst/>
              <a:rect l="l" t="t" r="r" b="b"/>
              <a:pathLst>
                <a:path w="1791" h="1679" extrusionOk="0">
                  <a:moveTo>
                    <a:pt x="0" y="0"/>
                  </a:moveTo>
                  <a:lnTo>
                    <a:pt x="709" y="1679"/>
                  </a:lnTo>
                  <a:lnTo>
                    <a:pt x="1791" y="1679"/>
                  </a:lnTo>
                  <a:lnTo>
                    <a:pt x="1082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69" name="Google Shape;4769;p48"/>
            <p:cNvSpPr/>
            <p:nvPr/>
          </p:nvSpPr>
          <p:spPr>
            <a:xfrm>
              <a:off x="4770900" y="4670225"/>
              <a:ext cx="318950" cy="12125"/>
            </a:xfrm>
            <a:custGeom>
              <a:avLst/>
              <a:gdLst/>
              <a:ahLst/>
              <a:cxnLst/>
              <a:rect l="l" t="t" r="r" b="b"/>
              <a:pathLst>
                <a:path w="12758" h="485" extrusionOk="0">
                  <a:moveTo>
                    <a:pt x="1" y="0"/>
                  </a:moveTo>
                  <a:lnTo>
                    <a:pt x="225" y="485"/>
                  </a:lnTo>
                  <a:lnTo>
                    <a:pt x="12757" y="485"/>
                  </a:lnTo>
                  <a:lnTo>
                    <a:pt x="12571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0" name="Google Shape;4770;p48"/>
            <p:cNvSpPr/>
            <p:nvPr/>
          </p:nvSpPr>
          <p:spPr>
            <a:xfrm>
              <a:off x="5012425" y="4606800"/>
              <a:ext cx="43850" cy="42925"/>
            </a:xfrm>
            <a:custGeom>
              <a:avLst/>
              <a:gdLst/>
              <a:ahLst/>
              <a:cxnLst/>
              <a:rect l="l" t="t" r="r" b="b"/>
              <a:pathLst>
                <a:path w="1754" h="1717" extrusionOk="0">
                  <a:moveTo>
                    <a:pt x="1082" y="1"/>
                  </a:moveTo>
                  <a:lnTo>
                    <a:pt x="0" y="38"/>
                  </a:lnTo>
                  <a:lnTo>
                    <a:pt x="709" y="1717"/>
                  </a:lnTo>
                  <a:lnTo>
                    <a:pt x="1754" y="1679"/>
                  </a:lnTo>
                  <a:lnTo>
                    <a:pt x="1082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1" name="Google Shape;4771;p48"/>
            <p:cNvSpPr/>
            <p:nvPr/>
          </p:nvSpPr>
          <p:spPr>
            <a:xfrm>
              <a:off x="4748525" y="4621725"/>
              <a:ext cx="324525" cy="13075"/>
            </a:xfrm>
            <a:custGeom>
              <a:avLst/>
              <a:gdLst/>
              <a:ahLst/>
              <a:cxnLst/>
              <a:rect l="l" t="t" r="r" b="b"/>
              <a:pathLst>
                <a:path w="12981" h="523" extrusionOk="0">
                  <a:moveTo>
                    <a:pt x="1" y="1"/>
                  </a:moveTo>
                  <a:lnTo>
                    <a:pt x="187" y="523"/>
                  </a:lnTo>
                  <a:lnTo>
                    <a:pt x="12981" y="485"/>
                  </a:lnTo>
                  <a:lnTo>
                    <a:pt x="1279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2" name="Google Shape;4772;p48"/>
            <p:cNvSpPr/>
            <p:nvPr/>
          </p:nvSpPr>
          <p:spPr>
            <a:xfrm>
              <a:off x="2802450" y="4435225"/>
              <a:ext cx="554850" cy="253675"/>
            </a:xfrm>
            <a:custGeom>
              <a:avLst/>
              <a:gdLst/>
              <a:ahLst/>
              <a:cxnLst/>
              <a:rect l="l" t="t" r="r" b="b"/>
              <a:pathLst>
                <a:path w="22194" h="10147" extrusionOk="0">
                  <a:moveTo>
                    <a:pt x="4327" y="1"/>
                  </a:moveTo>
                  <a:lnTo>
                    <a:pt x="4103" y="38"/>
                  </a:lnTo>
                  <a:lnTo>
                    <a:pt x="3917" y="113"/>
                  </a:lnTo>
                  <a:lnTo>
                    <a:pt x="3767" y="262"/>
                  </a:lnTo>
                  <a:lnTo>
                    <a:pt x="3693" y="411"/>
                  </a:lnTo>
                  <a:lnTo>
                    <a:pt x="37" y="9176"/>
                  </a:lnTo>
                  <a:lnTo>
                    <a:pt x="0" y="9363"/>
                  </a:lnTo>
                  <a:lnTo>
                    <a:pt x="0" y="9512"/>
                  </a:lnTo>
                  <a:lnTo>
                    <a:pt x="37" y="9698"/>
                  </a:lnTo>
                  <a:lnTo>
                    <a:pt x="112" y="9810"/>
                  </a:lnTo>
                  <a:lnTo>
                    <a:pt x="224" y="9960"/>
                  </a:lnTo>
                  <a:lnTo>
                    <a:pt x="336" y="10034"/>
                  </a:lnTo>
                  <a:lnTo>
                    <a:pt x="522" y="10109"/>
                  </a:lnTo>
                  <a:lnTo>
                    <a:pt x="671" y="10146"/>
                  </a:lnTo>
                  <a:lnTo>
                    <a:pt x="17866" y="10146"/>
                  </a:lnTo>
                  <a:lnTo>
                    <a:pt x="18090" y="10109"/>
                  </a:lnTo>
                  <a:lnTo>
                    <a:pt x="18277" y="9997"/>
                  </a:lnTo>
                  <a:lnTo>
                    <a:pt x="18463" y="9848"/>
                  </a:lnTo>
                  <a:lnTo>
                    <a:pt x="18575" y="9661"/>
                  </a:lnTo>
                  <a:lnTo>
                    <a:pt x="22119" y="1082"/>
                  </a:lnTo>
                  <a:lnTo>
                    <a:pt x="22193" y="896"/>
                  </a:lnTo>
                  <a:lnTo>
                    <a:pt x="22193" y="709"/>
                  </a:lnTo>
                  <a:lnTo>
                    <a:pt x="22156" y="523"/>
                  </a:lnTo>
                  <a:lnTo>
                    <a:pt x="22044" y="336"/>
                  </a:lnTo>
                  <a:lnTo>
                    <a:pt x="21932" y="187"/>
                  </a:lnTo>
                  <a:lnTo>
                    <a:pt x="21783" y="113"/>
                  </a:lnTo>
                  <a:lnTo>
                    <a:pt x="21596" y="38"/>
                  </a:lnTo>
                  <a:lnTo>
                    <a:pt x="21410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3" name="Google Shape;4773;p48"/>
            <p:cNvSpPr/>
            <p:nvPr/>
          </p:nvSpPr>
          <p:spPr>
            <a:xfrm>
              <a:off x="2916200" y="4480925"/>
              <a:ext cx="380475" cy="34525"/>
            </a:xfrm>
            <a:custGeom>
              <a:avLst/>
              <a:gdLst/>
              <a:ahLst/>
              <a:cxnLst/>
              <a:rect l="l" t="t" r="r" b="b"/>
              <a:pathLst>
                <a:path w="15219" h="1381" extrusionOk="0">
                  <a:moveTo>
                    <a:pt x="597" y="0"/>
                  </a:moveTo>
                  <a:lnTo>
                    <a:pt x="1" y="1380"/>
                  </a:lnTo>
                  <a:lnTo>
                    <a:pt x="14659" y="1380"/>
                  </a:lnTo>
                  <a:lnTo>
                    <a:pt x="152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4" name="Google Shape;4774;p48"/>
            <p:cNvSpPr/>
            <p:nvPr/>
          </p:nvSpPr>
          <p:spPr>
            <a:xfrm>
              <a:off x="2928325" y="4490250"/>
              <a:ext cx="251800" cy="16800"/>
            </a:xfrm>
            <a:custGeom>
              <a:avLst/>
              <a:gdLst/>
              <a:ahLst/>
              <a:cxnLst/>
              <a:rect l="l" t="t" r="r" b="b"/>
              <a:pathLst>
                <a:path w="10072" h="672" extrusionOk="0">
                  <a:moveTo>
                    <a:pt x="262" y="0"/>
                  </a:moveTo>
                  <a:lnTo>
                    <a:pt x="1" y="672"/>
                  </a:lnTo>
                  <a:lnTo>
                    <a:pt x="9773" y="672"/>
                  </a:lnTo>
                  <a:lnTo>
                    <a:pt x="10071" y="0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5" name="Google Shape;4775;p48"/>
            <p:cNvSpPr/>
            <p:nvPr/>
          </p:nvSpPr>
          <p:spPr>
            <a:xfrm>
              <a:off x="2890100" y="4545275"/>
              <a:ext cx="380475" cy="34525"/>
            </a:xfrm>
            <a:custGeom>
              <a:avLst/>
              <a:gdLst/>
              <a:ahLst/>
              <a:cxnLst/>
              <a:rect l="l" t="t" r="r" b="b"/>
              <a:pathLst>
                <a:path w="15219" h="1381" extrusionOk="0">
                  <a:moveTo>
                    <a:pt x="560" y="0"/>
                  </a:moveTo>
                  <a:lnTo>
                    <a:pt x="0" y="1380"/>
                  </a:lnTo>
                  <a:lnTo>
                    <a:pt x="14622" y="1380"/>
                  </a:lnTo>
                  <a:lnTo>
                    <a:pt x="15218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6" name="Google Shape;4776;p48"/>
            <p:cNvSpPr/>
            <p:nvPr/>
          </p:nvSpPr>
          <p:spPr>
            <a:xfrm>
              <a:off x="2901275" y="4553650"/>
              <a:ext cx="111925" cy="16825"/>
            </a:xfrm>
            <a:custGeom>
              <a:avLst/>
              <a:gdLst/>
              <a:ahLst/>
              <a:cxnLst/>
              <a:rect l="l" t="t" r="r" b="b"/>
              <a:pathLst>
                <a:path w="4477" h="673" extrusionOk="0">
                  <a:moveTo>
                    <a:pt x="299" y="1"/>
                  </a:moveTo>
                  <a:lnTo>
                    <a:pt x="1" y="672"/>
                  </a:lnTo>
                  <a:lnTo>
                    <a:pt x="4216" y="672"/>
                  </a:lnTo>
                  <a:lnTo>
                    <a:pt x="447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7" name="Google Shape;4777;p48"/>
            <p:cNvSpPr/>
            <p:nvPr/>
          </p:nvSpPr>
          <p:spPr>
            <a:xfrm>
              <a:off x="2863975" y="4607750"/>
              <a:ext cx="380475" cy="34525"/>
            </a:xfrm>
            <a:custGeom>
              <a:avLst/>
              <a:gdLst/>
              <a:ahLst/>
              <a:cxnLst/>
              <a:rect l="l" t="t" r="r" b="b"/>
              <a:pathLst>
                <a:path w="15219" h="1381" extrusionOk="0">
                  <a:moveTo>
                    <a:pt x="560" y="0"/>
                  </a:moveTo>
                  <a:lnTo>
                    <a:pt x="1" y="1380"/>
                  </a:lnTo>
                  <a:lnTo>
                    <a:pt x="14622" y="1380"/>
                  </a:lnTo>
                  <a:lnTo>
                    <a:pt x="15219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8" name="Google Shape;4778;p48"/>
            <p:cNvSpPr/>
            <p:nvPr/>
          </p:nvSpPr>
          <p:spPr>
            <a:xfrm>
              <a:off x="2876100" y="4617075"/>
              <a:ext cx="305875" cy="16800"/>
            </a:xfrm>
            <a:custGeom>
              <a:avLst/>
              <a:gdLst/>
              <a:ahLst/>
              <a:cxnLst/>
              <a:rect l="l" t="t" r="r" b="b"/>
              <a:pathLst>
                <a:path w="12235" h="672" extrusionOk="0">
                  <a:moveTo>
                    <a:pt x="262" y="0"/>
                  </a:moveTo>
                  <a:lnTo>
                    <a:pt x="1" y="671"/>
                  </a:lnTo>
                  <a:lnTo>
                    <a:pt x="11937" y="671"/>
                  </a:lnTo>
                  <a:lnTo>
                    <a:pt x="12235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79" name="Google Shape;4779;p48"/>
            <p:cNvSpPr/>
            <p:nvPr/>
          </p:nvSpPr>
          <p:spPr>
            <a:xfrm>
              <a:off x="3306925" y="4383000"/>
              <a:ext cx="1328800" cy="443900"/>
            </a:xfrm>
            <a:custGeom>
              <a:avLst/>
              <a:gdLst/>
              <a:ahLst/>
              <a:cxnLst/>
              <a:rect l="l" t="t" r="r" b="b"/>
              <a:pathLst>
                <a:path w="53152" h="17756" extrusionOk="0">
                  <a:moveTo>
                    <a:pt x="7646" y="1"/>
                  </a:moveTo>
                  <a:lnTo>
                    <a:pt x="7460" y="38"/>
                  </a:lnTo>
                  <a:lnTo>
                    <a:pt x="7236" y="76"/>
                  </a:lnTo>
                  <a:lnTo>
                    <a:pt x="7050" y="150"/>
                  </a:lnTo>
                  <a:lnTo>
                    <a:pt x="6863" y="262"/>
                  </a:lnTo>
                  <a:lnTo>
                    <a:pt x="6677" y="411"/>
                  </a:lnTo>
                  <a:lnTo>
                    <a:pt x="6527" y="560"/>
                  </a:lnTo>
                  <a:lnTo>
                    <a:pt x="6416" y="747"/>
                  </a:lnTo>
                  <a:lnTo>
                    <a:pt x="6304" y="933"/>
                  </a:lnTo>
                  <a:lnTo>
                    <a:pt x="149" y="15816"/>
                  </a:lnTo>
                  <a:lnTo>
                    <a:pt x="37" y="16189"/>
                  </a:lnTo>
                  <a:lnTo>
                    <a:pt x="0" y="16562"/>
                  </a:lnTo>
                  <a:lnTo>
                    <a:pt x="37" y="16860"/>
                  </a:lnTo>
                  <a:lnTo>
                    <a:pt x="112" y="17159"/>
                  </a:lnTo>
                  <a:lnTo>
                    <a:pt x="298" y="17420"/>
                  </a:lnTo>
                  <a:lnTo>
                    <a:pt x="485" y="17606"/>
                  </a:lnTo>
                  <a:lnTo>
                    <a:pt x="746" y="17718"/>
                  </a:lnTo>
                  <a:lnTo>
                    <a:pt x="895" y="17755"/>
                  </a:lnTo>
                  <a:lnTo>
                    <a:pt x="52256" y="17755"/>
                  </a:lnTo>
                  <a:lnTo>
                    <a:pt x="52406" y="17718"/>
                  </a:lnTo>
                  <a:lnTo>
                    <a:pt x="52667" y="17606"/>
                  </a:lnTo>
                  <a:lnTo>
                    <a:pt x="52853" y="17420"/>
                  </a:lnTo>
                  <a:lnTo>
                    <a:pt x="53040" y="17159"/>
                  </a:lnTo>
                  <a:lnTo>
                    <a:pt x="53114" y="16860"/>
                  </a:lnTo>
                  <a:lnTo>
                    <a:pt x="53152" y="16562"/>
                  </a:lnTo>
                  <a:lnTo>
                    <a:pt x="53114" y="16189"/>
                  </a:lnTo>
                  <a:lnTo>
                    <a:pt x="53002" y="15816"/>
                  </a:lnTo>
                  <a:lnTo>
                    <a:pt x="46848" y="933"/>
                  </a:lnTo>
                  <a:lnTo>
                    <a:pt x="46736" y="747"/>
                  </a:lnTo>
                  <a:lnTo>
                    <a:pt x="46624" y="560"/>
                  </a:lnTo>
                  <a:lnTo>
                    <a:pt x="46475" y="411"/>
                  </a:lnTo>
                  <a:lnTo>
                    <a:pt x="46288" y="262"/>
                  </a:lnTo>
                  <a:lnTo>
                    <a:pt x="46102" y="150"/>
                  </a:lnTo>
                  <a:lnTo>
                    <a:pt x="45915" y="76"/>
                  </a:lnTo>
                  <a:lnTo>
                    <a:pt x="45692" y="38"/>
                  </a:lnTo>
                  <a:lnTo>
                    <a:pt x="45505" y="1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0" name="Google Shape;4780;p48"/>
            <p:cNvSpPr/>
            <p:nvPr/>
          </p:nvSpPr>
          <p:spPr>
            <a:xfrm>
              <a:off x="3867325" y="4669275"/>
              <a:ext cx="38275" cy="38275"/>
            </a:xfrm>
            <a:custGeom>
              <a:avLst/>
              <a:gdLst/>
              <a:ahLst/>
              <a:cxnLst/>
              <a:rect l="l" t="t" r="r" b="b"/>
              <a:pathLst>
                <a:path w="1531" h="1531" extrusionOk="0">
                  <a:moveTo>
                    <a:pt x="598" y="1"/>
                  </a:moveTo>
                  <a:lnTo>
                    <a:pt x="449" y="38"/>
                  </a:lnTo>
                  <a:lnTo>
                    <a:pt x="337" y="113"/>
                  </a:lnTo>
                  <a:lnTo>
                    <a:pt x="225" y="225"/>
                  </a:lnTo>
                  <a:lnTo>
                    <a:pt x="113" y="336"/>
                  </a:lnTo>
                  <a:lnTo>
                    <a:pt x="38" y="486"/>
                  </a:lnTo>
                  <a:lnTo>
                    <a:pt x="1" y="598"/>
                  </a:lnTo>
                  <a:lnTo>
                    <a:pt x="1" y="784"/>
                  </a:lnTo>
                  <a:lnTo>
                    <a:pt x="1" y="933"/>
                  </a:lnTo>
                  <a:lnTo>
                    <a:pt x="38" y="1082"/>
                  </a:lnTo>
                  <a:lnTo>
                    <a:pt x="113" y="1194"/>
                  </a:lnTo>
                  <a:lnTo>
                    <a:pt x="225" y="1306"/>
                  </a:lnTo>
                  <a:lnTo>
                    <a:pt x="337" y="1418"/>
                  </a:lnTo>
                  <a:lnTo>
                    <a:pt x="449" y="1493"/>
                  </a:lnTo>
                  <a:lnTo>
                    <a:pt x="598" y="1530"/>
                  </a:lnTo>
                  <a:lnTo>
                    <a:pt x="933" y="1530"/>
                  </a:lnTo>
                  <a:lnTo>
                    <a:pt x="1083" y="1493"/>
                  </a:lnTo>
                  <a:lnTo>
                    <a:pt x="1194" y="1418"/>
                  </a:lnTo>
                  <a:lnTo>
                    <a:pt x="1306" y="1306"/>
                  </a:lnTo>
                  <a:lnTo>
                    <a:pt x="1418" y="1194"/>
                  </a:lnTo>
                  <a:lnTo>
                    <a:pt x="1493" y="1082"/>
                  </a:lnTo>
                  <a:lnTo>
                    <a:pt x="1530" y="933"/>
                  </a:lnTo>
                  <a:lnTo>
                    <a:pt x="1530" y="784"/>
                  </a:lnTo>
                  <a:lnTo>
                    <a:pt x="1530" y="598"/>
                  </a:lnTo>
                  <a:lnTo>
                    <a:pt x="1493" y="486"/>
                  </a:lnTo>
                  <a:lnTo>
                    <a:pt x="1418" y="336"/>
                  </a:lnTo>
                  <a:lnTo>
                    <a:pt x="1306" y="225"/>
                  </a:lnTo>
                  <a:lnTo>
                    <a:pt x="1194" y="113"/>
                  </a:lnTo>
                  <a:lnTo>
                    <a:pt x="1083" y="38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1" name="Google Shape;4781;p48"/>
            <p:cNvSpPr/>
            <p:nvPr/>
          </p:nvSpPr>
          <p:spPr>
            <a:xfrm>
              <a:off x="4048225" y="4669275"/>
              <a:ext cx="39200" cy="38275"/>
            </a:xfrm>
            <a:custGeom>
              <a:avLst/>
              <a:gdLst/>
              <a:ahLst/>
              <a:cxnLst/>
              <a:rect l="l" t="t" r="r" b="b"/>
              <a:pathLst>
                <a:path w="1568" h="1531" extrusionOk="0">
                  <a:moveTo>
                    <a:pt x="635" y="1"/>
                  </a:moveTo>
                  <a:lnTo>
                    <a:pt x="486" y="38"/>
                  </a:lnTo>
                  <a:lnTo>
                    <a:pt x="337" y="113"/>
                  </a:lnTo>
                  <a:lnTo>
                    <a:pt x="225" y="225"/>
                  </a:lnTo>
                  <a:lnTo>
                    <a:pt x="150" y="336"/>
                  </a:lnTo>
                  <a:lnTo>
                    <a:pt x="76" y="486"/>
                  </a:lnTo>
                  <a:lnTo>
                    <a:pt x="38" y="598"/>
                  </a:lnTo>
                  <a:lnTo>
                    <a:pt x="1" y="784"/>
                  </a:lnTo>
                  <a:lnTo>
                    <a:pt x="38" y="933"/>
                  </a:lnTo>
                  <a:lnTo>
                    <a:pt x="76" y="1082"/>
                  </a:lnTo>
                  <a:lnTo>
                    <a:pt x="150" y="1194"/>
                  </a:lnTo>
                  <a:lnTo>
                    <a:pt x="225" y="1306"/>
                  </a:lnTo>
                  <a:lnTo>
                    <a:pt x="337" y="1418"/>
                  </a:lnTo>
                  <a:lnTo>
                    <a:pt x="486" y="1493"/>
                  </a:lnTo>
                  <a:lnTo>
                    <a:pt x="635" y="1530"/>
                  </a:lnTo>
                  <a:lnTo>
                    <a:pt x="933" y="1530"/>
                  </a:lnTo>
                  <a:lnTo>
                    <a:pt x="1083" y="1493"/>
                  </a:lnTo>
                  <a:lnTo>
                    <a:pt x="1232" y="1418"/>
                  </a:lnTo>
                  <a:lnTo>
                    <a:pt x="1344" y="1306"/>
                  </a:lnTo>
                  <a:lnTo>
                    <a:pt x="1418" y="1194"/>
                  </a:lnTo>
                  <a:lnTo>
                    <a:pt x="1493" y="1082"/>
                  </a:lnTo>
                  <a:lnTo>
                    <a:pt x="1530" y="933"/>
                  </a:lnTo>
                  <a:lnTo>
                    <a:pt x="1568" y="784"/>
                  </a:lnTo>
                  <a:lnTo>
                    <a:pt x="1530" y="598"/>
                  </a:lnTo>
                  <a:lnTo>
                    <a:pt x="1493" y="486"/>
                  </a:lnTo>
                  <a:lnTo>
                    <a:pt x="1418" y="336"/>
                  </a:lnTo>
                  <a:lnTo>
                    <a:pt x="1344" y="225"/>
                  </a:lnTo>
                  <a:lnTo>
                    <a:pt x="1232" y="113"/>
                  </a:lnTo>
                  <a:lnTo>
                    <a:pt x="1083" y="38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2" name="Google Shape;4782;p48"/>
            <p:cNvSpPr/>
            <p:nvPr/>
          </p:nvSpPr>
          <p:spPr>
            <a:xfrm>
              <a:off x="3959650" y="4669275"/>
              <a:ext cx="39200" cy="38275"/>
            </a:xfrm>
            <a:custGeom>
              <a:avLst/>
              <a:gdLst/>
              <a:ahLst/>
              <a:cxnLst/>
              <a:rect l="l" t="t" r="r" b="b"/>
              <a:pathLst>
                <a:path w="1568" h="1531" extrusionOk="0">
                  <a:moveTo>
                    <a:pt x="635" y="1"/>
                  </a:moveTo>
                  <a:lnTo>
                    <a:pt x="485" y="38"/>
                  </a:lnTo>
                  <a:lnTo>
                    <a:pt x="336" y="113"/>
                  </a:lnTo>
                  <a:lnTo>
                    <a:pt x="224" y="225"/>
                  </a:lnTo>
                  <a:lnTo>
                    <a:pt x="150" y="336"/>
                  </a:lnTo>
                  <a:lnTo>
                    <a:pt x="75" y="486"/>
                  </a:lnTo>
                  <a:lnTo>
                    <a:pt x="38" y="598"/>
                  </a:lnTo>
                  <a:lnTo>
                    <a:pt x="1" y="784"/>
                  </a:lnTo>
                  <a:lnTo>
                    <a:pt x="38" y="933"/>
                  </a:lnTo>
                  <a:lnTo>
                    <a:pt x="75" y="1082"/>
                  </a:lnTo>
                  <a:lnTo>
                    <a:pt x="150" y="1194"/>
                  </a:lnTo>
                  <a:lnTo>
                    <a:pt x="224" y="1306"/>
                  </a:lnTo>
                  <a:lnTo>
                    <a:pt x="336" y="1418"/>
                  </a:lnTo>
                  <a:lnTo>
                    <a:pt x="485" y="1493"/>
                  </a:lnTo>
                  <a:lnTo>
                    <a:pt x="635" y="1530"/>
                  </a:lnTo>
                  <a:lnTo>
                    <a:pt x="933" y="1530"/>
                  </a:lnTo>
                  <a:lnTo>
                    <a:pt x="1082" y="1493"/>
                  </a:lnTo>
                  <a:lnTo>
                    <a:pt x="1231" y="1418"/>
                  </a:lnTo>
                  <a:lnTo>
                    <a:pt x="1343" y="1306"/>
                  </a:lnTo>
                  <a:lnTo>
                    <a:pt x="1418" y="1194"/>
                  </a:lnTo>
                  <a:lnTo>
                    <a:pt x="1493" y="1082"/>
                  </a:lnTo>
                  <a:lnTo>
                    <a:pt x="1530" y="933"/>
                  </a:lnTo>
                  <a:lnTo>
                    <a:pt x="1567" y="784"/>
                  </a:lnTo>
                  <a:lnTo>
                    <a:pt x="1530" y="598"/>
                  </a:lnTo>
                  <a:lnTo>
                    <a:pt x="1493" y="486"/>
                  </a:lnTo>
                  <a:lnTo>
                    <a:pt x="1418" y="336"/>
                  </a:lnTo>
                  <a:lnTo>
                    <a:pt x="1343" y="225"/>
                  </a:lnTo>
                  <a:lnTo>
                    <a:pt x="1231" y="113"/>
                  </a:lnTo>
                  <a:lnTo>
                    <a:pt x="1082" y="38"/>
                  </a:lnTo>
                  <a:lnTo>
                    <a:pt x="933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3" name="Google Shape;4783;p48"/>
            <p:cNvSpPr/>
            <p:nvPr/>
          </p:nvSpPr>
          <p:spPr>
            <a:xfrm>
              <a:off x="3788075" y="4593750"/>
              <a:ext cx="380475" cy="32675"/>
            </a:xfrm>
            <a:custGeom>
              <a:avLst/>
              <a:gdLst/>
              <a:ahLst/>
              <a:cxnLst/>
              <a:rect l="l" t="t" r="r" b="b"/>
              <a:pathLst>
                <a:path w="15219" h="1307" extrusionOk="0">
                  <a:moveTo>
                    <a:pt x="485" y="1"/>
                  </a:moveTo>
                  <a:lnTo>
                    <a:pt x="0" y="1306"/>
                  </a:lnTo>
                  <a:lnTo>
                    <a:pt x="15219" y="1306"/>
                  </a:lnTo>
                  <a:lnTo>
                    <a:pt x="14734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4" name="Google Shape;4784;p48"/>
            <p:cNvSpPr/>
            <p:nvPr/>
          </p:nvSpPr>
          <p:spPr>
            <a:xfrm>
              <a:off x="3803925" y="4600275"/>
              <a:ext cx="252725" cy="17750"/>
            </a:xfrm>
            <a:custGeom>
              <a:avLst/>
              <a:gdLst/>
              <a:ahLst/>
              <a:cxnLst/>
              <a:rect l="l" t="t" r="r" b="b"/>
              <a:pathLst>
                <a:path w="10109" h="710" extrusionOk="0">
                  <a:moveTo>
                    <a:pt x="9885" y="1"/>
                  </a:moveTo>
                  <a:lnTo>
                    <a:pt x="224" y="38"/>
                  </a:lnTo>
                  <a:lnTo>
                    <a:pt x="1" y="709"/>
                  </a:lnTo>
                  <a:lnTo>
                    <a:pt x="10109" y="709"/>
                  </a:lnTo>
                  <a:lnTo>
                    <a:pt x="9885" y="1"/>
                  </a:lnTo>
                  <a:close/>
                </a:path>
              </a:pathLst>
            </a:cu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5" name="Google Shape;4785;p48"/>
            <p:cNvSpPr/>
            <p:nvPr/>
          </p:nvSpPr>
          <p:spPr>
            <a:xfrm>
              <a:off x="3799275" y="4537800"/>
              <a:ext cx="358075" cy="31725"/>
            </a:xfrm>
            <a:custGeom>
              <a:avLst/>
              <a:gdLst/>
              <a:ahLst/>
              <a:cxnLst/>
              <a:rect l="l" t="t" r="r" b="b"/>
              <a:pathLst>
                <a:path w="14323" h="1269" extrusionOk="0">
                  <a:moveTo>
                    <a:pt x="485" y="1"/>
                  </a:moveTo>
                  <a:lnTo>
                    <a:pt x="0" y="1269"/>
                  </a:lnTo>
                  <a:lnTo>
                    <a:pt x="14323" y="1269"/>
                  </a:lnTo>
                  <a:lnTo>
                    <a:pt x="1383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6" name="Google Shape;4786;p48"/>
            <p:cNvSpPr/>
            <p:nvPr/>
          </p:nvSpPr>
          <p:spPr>
            <a:xfrm>
              <a:off x="3814175" y="4545275"/>
              <a:ext cx="176275" cy="15875"/>
            </a:xfrm>
            <a:custGeom>
              <a:avLst/>
              <a:gdLst/>
              <a:ahLst/>
              <a:cxnLst/>
              <a:rect l="l" t="t" r="r" b="b"/>
              <a:pathLst>
                <a:path w="7051" h="635" extrusionOk="0">
                  <a:moveTo>
                    <a:pt x="225" y="0"/>
                  </a:moveTo>
                  <a:lnTo>
                    <a:pt x="1" y="634"/>
                  </a:lnTo>
                  <a:lnTo>
                    <a:pt x="7050" y="634"/>
                  </a:lnTo>
                  <a:lnTo>
                    <a:pt x="6789" y="0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7" name="Google Shape;4787;p48"/>
            <p:cNvSpPr/>
            <p:nvPr/>
          </p:nvSpPr>
          <p:spPr>
            <a:xfrm>
              <a:off x="3809525" y="4483725"/>
              <a:ext cx="335725" cy="28925"/>
            </a:xfrm>
            <a:custGeom>
              <a:avLst/>
              <a:gdLst/>
              <a:ahLst/>
              <a:cxnLst/>
              <a:rect l="l" t="t" r="r" b="b"/>
              <a:pathLst>
                <a:path w="13429" h="1157" extrusionOk="0">
                  <a:moveTo>
                    <a:pt x="448" y="0"/>
                  </a:moveTo>
                  <a:lnTo>
                    <a:pt x="0" y="1157"/>
                  </a:lnTo>
                  <a:lnTo>
                    <a:pt x="13428" y="1157"/>
                  </a:lnTo>
                  <a:lnTo>
                    <a:pt x="12981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8" name="Google Shape;4788;p48"/>
            <p:cNvSpPr/>
            <p:nvPr/>
          </p:nvSpPr>
          <p:spPr>
            <a:xfrm>
              <a:off x="3823500" y="4490250"/>
              <a:ext cx="290975" cy="14950"/>
            </a:xfrm>
            <a:custGeom>
              <a:avLst/>
              <a:gdLst/>
              <a:ahLst/>
              <a:cxnLst/>
              <a:rect l="l" t="t" r="r" b="b"/>
              <a:pathLst>
                <a:path w="11639" h="598" extrusionOk="0">
                  <a:moveTo>
                    <a:pt x="225" y="0"/>
                  </a:moveTo>
                  <a:lnTo>
                    <a:pt x="1" y="597"/>
                  </a:lnTo>
                  <a:lnTo>
                    <a:pt x="11638" y="597"/>
                  </a:lnTo>
                  <a:lnTo>
                    <a:pt x="11414" y="0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89" name="Google Shape;4789;p48"/>
            <p:cNvSpPr/>
            <p:nvPr/>
          </p:nvSpPr>
          <p:spPr>
            <a:xfrm>
              <a:off x="4217950" y="4477200"/>
              <a:ext cx="276975" cy="246200"/>
            </a:xfrm>
            <a:custGeom>
              <a:avLst/>
              <a:gdLst/>
              <a:ahLst/>
              <a:cxnLst/>
              <a:rect l="l" t="t" r="r" b="b"/>
              <a:pathLst>
                <a:path w="11079" h="9848" extrusionOk="0">
                  <a:moveTo>
                    <a:pt x="5968" y="672"/>
                  </a:moveTo>
                  <a:lnTo>
                    <a:pt x="6341" y="746"/>
                  </a:lnTo>
                  <a:lnTo>
                    <a:pt x="6752" y="821"/>
                  </a:lnTo>
                  <a:lnTo>
                    <a:pt x="7125" y="933"/>
                  </a:lnTo>
                  <a:lnTo>
                    <a:pt x="7498" y="1082"/>
                  </a:lnTo>
                  <a:lnTo>
                    <a:pt x="7871" y="1231"/>
                  </a:lnTo>
                  <a:lnTo>
                    <a:pt x="8206" y="1418"/>
                  </a:lnTo>
                  <a:lnTo>
                    <a:pt x="8542" y="1641"/>
                  </a:lnTo>
                  <a:lnTo>
                    <a:pt x="8840" y="1865"/>
                  </a:lnTo>
                  <a:lnTo>
                    <a:pt x="9101" y="2126"/>
                  </a:lnTo>
                  <a:lnTo>
                    <a:pt x="9363" y="2425"/>
                  </a:lnTo>
                  <a:lnTo>
                    <a:pt x="9586" y="2723"/>
                  </a:lnTo>
                  <a:lnTo>
                    <a:pt x="9773" y="3059"/>
                  </a:lnTo>
                  <a:lnTo>
                    <a:pt x="9922" y="3394"/>
                  </a:lnTo>
                  <a:lnTo>
                    <a:pt x="10071" y="3767"/>
                  </a:lnTo>
                  <a:lnTo>
                    <a:pt x="10146" y="4140"/>
                  </a:lnTo>
                  <a:lnTo>
                    <a:pt x="10220" y="4588"/>
                  </a:lnTo>
                  <a:lnTo>
                    <a:pt x="10220" y="5036"/>
                  </a:lnTo>
                  <a:lnTo>
                    <a:pt x="10146" y="5483"/>
                  </a:lnTo>
                  <a:lnTo>
                    <a:pt x="10034" y="5893"/>
                  </a:lnTo>
                  <a:lnTo>
                    <a:pt x="9885" y="6304"/>
                  </a:lnTo>
                  <a:lnTo>
                    <a:pt x="9698" y="6714"/>
                  </a:lnTo>
                  <a:lnTo>
                    <a:pt x="9437" y="7087"/>
                  </a:lnTo>
                  <a:lnTo>
                    <a:pt x="9139" y="7423"/>
                  </a:lnTo>
                  <a:lnTo>
                    <a:pt x="8840" y="7758"/>
                  </a:lnTo>
                  <a:lnTo>
                    <a:pt x="8467" y="8057"/>
                  </a:lnTo>
                  <a:lnTo>
                    <a:pt x="8057" y="8281"/>
                  </a:lnTo>
                  <a:lnTo>
                    <a:pt x="7610" y="8504"/>
                  </a:lnTo>
                  <a:lnTo>
                    <a:pt x="7125" y="8691"/>
                  </a:lnTo>
                  <a:lnTo>
                    <a:pt x="6640" y="8803"/>
                  </a:lnTo>
                  <a:lnTo>
                    <a:pt x="6118" y="8877"/>
                  </a:lnTo>
                  <a:lnTo>
                    <a:pt x="5558" y="8915"/>
                  </a:lnTo>
                  <a:lnTo>
                    <a:pt x="4999" y="8877"/>
                  </a:lnTo>
                  <a:lnTo>
                    <a:pt x="4476" y="8803"/>
                  </a:lnTo>
                  <a:lnTo>
                    <a:pt x="3954" y="8691"/>
                  </a:lnTo>
                  <a:lnTo>
                    <a:pt x="3507" y="8504"/>
                  </a:lnTo>
                  <a:lnTo>
                    <a:pt x="3059" y="8281"/>
                  </a:lnTo>
                  <a:lnTo>
                    <a:pt x="2649" y="8057"/>
                  </a:lnTo>
                  <a:lnTo>
                    <a:pt x="2276" y="7758"/>
                  </a:lnTo>
                  <a:lnTo>
                    <a:pt x="1940" y="7423"/>
                  </a:lnTo>
                  <a:lnTo>
                    <a:pt x="1642" y="7087"/>
                  </a:lnTo>
                  <a:lnTo>
                    <a:pt x="1418" y="6714"/>
                  </a:lnTo>
                  <a:lnTo>
                    <a:pt x="1194" y="6304"/>
                  </a:lnTo>
                  <a:lnTo>
                    <a:pt x="1045" y="5893"/>
                  </a:lnTo>
                  <a:lnTo>
                    <a:pt x="933" y="5483"/>
                  </a:lnTo>
                  <a:lnTo>
                    <a:pt x="896" y="5036"/>
                  </a:lnTo>
                  <a:lnTo>
                    <a:pt x="896" y="4588"/>
                  </a:lnTo>
                  <a:lnTo>
                    <a:pt x="933" y="4140"/>
                  </a:lnTo>
                  <a:lnTo>
                    <a:pt x="1045" y="3767"/>
                  </a:lnTo>
                  <a:lnTo>
                    <a:pt x="1157" y="3394"/>
                  </a:lnTo>
                  <a:lnTo>
                    <a:pt x="1343" y="3059"/>
                  </a:lnTo>
                  <a:lnTo>
                    <a:pt x="1530" y="2723"/>
                  </a:lnTo>
                  <a:lnTo>
                    <a:pt x="1754" y="2425"/>
                  </a:lnTo>
                  <a:lnTo>
                    <a:pt x="1977" y="2126"/>
                  </a:lnTo>
                  <a:lnTo>
                    <a:pt x="2276" y="1865"/>
                  </a:lnTo>
                  <a:lnTo>
                    <a:pt x="2574" y="1641"/>
                  </a:lnTo>
                  <a:lnTo>
                    <a:pt x="2910" y="1418"/>
                  </a:lnTo>
                  <a:lnTo>
                    <a:pt x="3245" y="1231"/>
                  </a:lnTo>
                  <a:lnTo>
                    <a:pt x="3581" y="1082"/>
                  </a:lnTo>
                  <a:lnTo>
                    <a:pt x="3954" y="933"/>
                  </a:lnTo>
                  <a:lnTo>
                    <a:pt x="4327" y="821"/>
                  </a:lnTo>
                  <a:lnTo>
                    <a:pt x="4737" y="746"/>
                  </a:lnTo>
                  <a:lnTo>
                    <a:pt x="5148" y="672"/>
                  </a:lnTo>
                  <a:close/>
                  <a:moveTo>
                    <a:pt x="5073" y="0"/>
                  </a:moveTo>
                  <a:lnTo>
                    <a:pt x="4626" y="75"/>
                  </a:lnTo>
                  <a:lnTo>
                    <a:pt x="4141" y="149"/>
                  </a:lnTo>
                  <a:lnTo>
                    <a:pt x="3730" y="299"/>
                  </a:lnTo>
                  <a:lnTo>
                    <a:pt x="3283" y="448"/>
                  </a:lnTo>
                  <a:lnTo>
                    <a:pt x="2873" y="634"/>
                  </a:lnTo>
                  <a:lnTo>
                    <a:pt x="2462" y="858"/>
                  </a:lnTo>
                  <a:lnTo>
                    <a:pt x="2089" y="1119"/>
                  </a:lnTo>
                  <a:lnTo>
                    <a:pt x="1716" y="1380"/>
                  </a:lnTo>
                  <a:lnTo>
                    <a:pt x="1418" y="1679"/>
                  </a:lnTo>
                  <a:lnTo>
                    <a:pt x="1119" y="2014"/>
                  </a:lnTo>
                  <a:lnTo>
                    <a:pt x="821" y="2350"/>
                  </a:lnTo>
                  <a:lnTo>
                    <a:pt x="597" y="2723"/>
                  </a:lnTo>
                  <a:lnTo>
                    <a:pt x="411" y="3133"/>
                  </a:lnTo>
                  <a:lnTo>
                    <a:pt x="224" y="3544"/>
                  </a:lnTo>
                  <a:lnTo>
                    <a:pt x="112" y="3991"/>
                  </a:lnTo>
                  <a:lnTo>
                    <a:pt x="38" y="4513"/>
                  </a:lnTo>
                  <a:lnTo>
                    <a:pt x="0" y="5073"/>
                  </a:lnTo>
                  <a:lnTo>
                    <a:pt x="75" y="5595"/>
                  </a:lnTo>
                  <a:lnTo>
                    <a:pt x="187" y="6117"/>
                  </a:lnTo>
                  <a:lnTo>
                    <a:pt x="336" y="6639"/>
                  </a:lnTo>
                  <a:lnTo>
                    <a:pt x="560" y="7124"/>
                  </a:lnTo>
                  <a:lnTo>
                    <a:pt x="858" y="7572"/>
                  </a:lnTo>
                  <a:lnTo>
                    <a:pt x="1194" y="8019"/>
                  </a:lnTo>
                  <a:lnTo>
                    <a:pt x="1604" y="8392"/>
                  </a:lnTo>
                  <a:lnTo>
                    <a:pt x="2015" y="8765"/>
                  </a:lnTo>
                  <a:lnTo>
                    <a:pt x="2500" y="9064"/>
                  </a:lnTo>
                  <a:lnTo>
                    <a:pt x="3059" y="9325"/>
                  </a:lnTo>
                  <a:lnTo>
                    <a:pt x="3618" y="9549"/>
                  </a:lnTo>
                  <a:lnTo>
                    <a:pt x="4215" y="9698"/>
                  </a:lnTo>
                  <a:lnTo>
                    <a:pt x="4887" y="9810"/>
                  </a:lnTo>
                  <a:lnTo>
                    <a:pt x="5558" y="9847"/>
                  </a:lnTo>
                  <a:lnTo>
                    <a:pt x="6229" y="9810"/>
                  </a:lnTo>
                  <a:lnTo>
                    <a:pt x="6864" y="9698"/>
                  </a:lnTo>
                  <a:lnTo>
                    <a:pt x="7498" y="9549"/>
                  </a:lnTo>
                  <a:lnTo>
                    <a:pt x="8057" y="9325"/>
                  </a:lnTo>
                  <a:lnTo>
                    <a:pt x="8579" y="9064"/>
                  </a:lnTo>
                  <a:lnTo>
                    <a:pt x="9064" y="8765"/>
                  </a:lnTo>
                  <a:lnTo>
                    <a:pt x="9512" y="8392"/>
                  </a:lnTo>
                  <a:lnTo>
                    <a:pt x="9885" y="8019"/>
                  </a:lnTo>
                  <a:lnTo>
                    <a:pt x="10220" y="7572"/>
                  </a:lnTo>
                  <a:lnTo>
                    <a:pt x="10519" y="7124"/>
                  </a:lnTo>
                  <a:lnTo>
                    <a:pt x="10743" y="6639"/>
                  </a:lnTo>
                  <a:lnTo>
                    <a:pt x="10929" y="6117"/>
                  </a:lnTo>
                  <a:lnTo>
                    <a:pt x="11041" y="5595"/>
                  </a:lnTo>
                  <a:lnTo>
                    <a:pt x="11078" y="5073"/>
                  </a:lnTo>
                  <a:lnTo>
                    <a:pt x="11078" y="4513"/>
                  </a:lnTo>
                  <a:lnTo>
                    <a:pt x="10966" y="3991"/>
                  </a:lnTo>
                  <a:lnTo>
                    <a:pt x="10855" y="3544"/>
                  </a:lnTo>
                  <a:lnTo>
                    <a:pt x="10705" y="3133"/>
                  </a:lnTo>
                  <a:lnTo>
                    <a:pt x="10482" y="2723"/>
                  </a:lnTo>
                  <a:lnTo>
                    <a:pt x="10258" y="2350"/>
                  </a:lnTo>
                  <a:lnTo>
                    <a:pt x="9997" y="2014"/>
                  </a:lnTo>
                  <a:lnTo>
                    <a:pt x="9698" y="1679"/>
                  </a:lnTo>
                  <a:lnTo>
                    <a:pt x="9363" y="1380"/>
                  </a:lnTo>
                  <a:lnTo>
                    <a:pt x="9027" y="1119"/>
                  </a:lnTo>
                  <a:lnTo>
                    <a:pt x="8617" y="858"/>
                  </a:lnTo>
                  <a:lnTo>
                    <a:pt x="8244" y="634"/>
                  </a:lnTo>
                  <a:lnTo>
                    <a:pt x="7833" y="448"/>
                  </a:lnTo>
                  <a:lnTo>
                    <a:pt x="7386" y="299"/>
                  </a:lnTo>
                  <a:lnTo>
                    <a:pt x="6938" y="149"/>
                  </a:lnTo>
                  <a:lnTo>
                    <a:pt x="6491" y="75"/>
                  </a:lnTo>
                  <a:lnTo>
                    <a:pt x="6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0" name="Google Shape;4790;p48"/>
            <p:cNvSpPr/>
            <p:nvPr/>
          </p:nvSpPr>
          <p:spPr>
            <a:xfrm>
              <a:off x="4271100" y="4520075"/>
              <a:ext cx="170675" cy="149225"/>
            </a:xfrm>
            <a:custGeom>
              <a:avLst/>
              <a:gdLst/>
              <a:ahLst/>
              <a:cxnLst/>
              <a:rect l="l" t="t" r="r" b="b"/>
              <a:pathLst>
                <a:path w="6827" h="5969" extrusionOk="0">
                  <a:moveTo>
                    <a:pt x="3507" y="1"/>
                  </a:moveTo>
                  <a:lnTo>
                    <a:pt x="3507" y="560"/>
                  </a:lnTo>
                  <a:lnTo>
                    <a:pt x="3954" y="598"/>
                  </a:lnTo>
                  <a:lnTo>
                    <a:pt x="4402" y="710"/>
                  </a:lnTo>
                  <a:lnTo>
                    <a:pt x="4812" y="896"/>
                  </a:lnTo>
                  <a:lnTo>
                    <a:pt x="5185" y="1120"/>
                  </a:lnTo>
                  <a:lnTo>
                    <a:pt x="5521" y="1418"/>
                  </a:lnTo>
                  <a:lnTo>
                    <a:pt x="5819" y="1717"/>
                  </a:lnTo>
                  <a:lnTo>
                    <a:pt x="6006" y="2090"/>
                  </a:lnTo>
                  <a:lnTo>
                    <a:pt x="6155" y="2500"/>
                  </a:lnTo>
                  <a:lnTo>
                    <a:pt x="6192" y="2798"/>
                  </a:lnTo>
                  <a:lnTo>
                    <a:pt x="6192" y="3059"/>
                  </a:lnTo>
                  <a:lnTo>
                    <a:pt x="6192" y="3321"/>
                  </a:lnTo>
                  <a:lnTo>
                    <a:pt x="6118" y="3582"/>
                  </a:lnTo>
                  <a:lnTo>
                    <a:pt x="6043" y="3805"/>
                  </a:lnTo>
                  <a:lnTo>
                    <a:pt x="5931" y="4067"/>
                  </a:lnTo>
                  <a:lnTo>
                    <a:pt x="5782" y="4290"/>
                  </a:lnTo>
                  <a:lnTo>
                    <a:pt x="5595" y="4477"/>
                  </a:lnTo>
                  <a:lnTo>
                    <a:pt x="5409" y="4701"/>
                  </a:lnTo>
                  <a:lnTo>
                    <a:pt x="5185" y="4850"/>
                  </a:lnTo>
                  <a:lnTo>
                    <a:pt x="4961" y="5036"/>
                  </a:lnTo>
                  <a:lnTo>
                    <a:pt x="4663" y="5148"/>
                  </a:lnTo>
                  <a:lnTo>
                    <a:pt x="4402" y="5260"/>
                  </a:lnTo>
                  <a:lnTo>
                    <a:pt x="4103" y="5335"/>
                  </a:lnTo>
                  <a:lnTo>
                    <a:pt x="3768" y="5372"/>
                  </a:lnTo>
                  <a:lnTo>
                    <a:pt x="3432" y="5409"/>
                  </a:lnTo>
                  <a:lnTo>
                    <a:pt x="3096" y="5372"/>
                  </a:lnTo>
                  <a:lnTo>
                    <a:pt x="2761" y="5335"/>
                  </a:lnTo>
                  <a:lnTo>
                    <a:pt x="2462" y="5260"/>
                  </a:lnTo>
                  <a:lnTo>
                    <a:pt x="2164" y="5148"/>
                  </a:lnTo>
                  <a:lnTo>
                    <a:pt x="1903" y="5036"/>
                  </a:lnTo>
                  <a:lnTo>
                    <a:pt x="1679" y="4887"/>
                  </a:lnTo>
                  <a:lnTo>
                    <a:pt x="1455" y="4701"/>
                  </a:lnTo>
                  <a:lnTo>
                    <a:pt x="1269" y="4514"/>
                  </a:lnTo>
                  <a:lnTo>
                    <a:pt x="1082" y="4290"/>
                  </a:lnTo>
                  <a:lnTo>
                    <a:pt x="933" y="4067"/>
                  </a:lnTo>
                  <a:lnTo>
                    <a:pt x="821" y="3843"/>
                  </a:lnTo>
                  <a:lnTo>
                    <a:pt x="747" y="3619"/>
                  </a:lnTo>
                  <a:lnTo>
                    <a:pt x="672" y="3358"/>
                  </a:lnTo>
                  <a:lnTo>
                    <a:pt x="635" y="3097"/>
                  </a:lnTo>
                  <a:lnTo>
                    <a:pt x="635" y="2836"/>
                  </a:lnTo>
                  <a:lnTo>
                    <a:pt x="672" y="2575"/>
                  </a:lnTo>
                  <a:lnTo>
                    <a:pt x="38" y="2575"/>
                  </a:lnTo>
                  <a:lnTo>
                    <a:pt x="1" y="2873"/>
                  </a:lnTo>
                  <a:lnTo>
                    <a:pt x="1" y="3209"/>
                  </a:lnTo>
                  <a:lnTo>
                    <a:pt x="75" y="3507"/>
                  </a:lnTo>
                  <a:lnTo>
                    <a:pt x="150" y="3805"/>
                  </a:lnTo>
                  <a:lnTo>
                    <a:pt x="262" y="4104"/>
                  </a:lnTo>
                  <a:lnTo>
                    <a:pt x="411" y="4402"/>
                  </a:lnTo>
                  <a:lnTo>
                    <a:pt x="597" y="4663"/>
                  </a:lnTo>
                  <a:lnTo>
                    <a:pt x="784" y="4887"/>
                  </a:lnTo>
                  <a:lnTo>
                    <a:pt x="1045" y="5111"/>
                  </a:lnTo>
                  <a:lnTo>
                    <a:pt x="1306" y="5335"/>
                  </a:lnTo>
                  <a:lnTo>
                    <a:pt x="1604" y="5521"/>
                  </a:lnTo>
                  <a:lnTo>
                    <a:pt x="1903" y="5670"/>
                  </a:lnTo>
                  <a:lnTo>
                    <a:pt x="2276" y="5782"/>
                  </a:lnTo>
                  <a:lnTo>
                    <a:pt x="2611" y="5894"/>
                  </a:lnTo>
                  <a:lnTo>
                    <a:pt x="3022" y="5931"/>
                  </a:lnTo>
                  <a:lnTo>
                    <a:pt x="3432" y="5969"/>
                  </a:lnTo>
                  <a:lnTo>
                    <a:pt x="3842" y="5931"/>
                  </a:lnTo>
                  <a:lnTo>
                    <a:pt x="4253" y="5894"/>
                  </a:lnTo>
                  <a:lnTo>
                    <a:pt x="4626" y="5782"/>
                  </a:lnTo>
                  <a:lnTo>
                    <a:pt x="4961" y="5633"/>
                  </a:lnTo>
                  <a:lnTo>
                    <a:pt x="5297" y="5484"/>
                  </a:lnTo>
                  <a:lnTo>
                    <a:pt x="5595" y="5297"/>
                  </a:lnTo>
                  <a:lnTo>
                    <a:pt x="5857" y="5074"/>
                  </a:lnTo>
                  <a:lnTo>
                    <a:pt x="6118" y="4850"/>
                  </a:lnTo>
                  <a:lnTo>
                    <a:pt x="6304" y="4589"/>
                  </a:lnTo>
                  <a:lnTo>
                    <a:pt x="6491" y="4290"/>
                  </a:lnTo>
                  <a:lnTo>
                    <a:pt x="6640" y="4029"/>
                  </a:lnTo>
                  <a:lnTo>
                    <a:pt x="6752" y="3694"/>
                  </a:lnTo>
                  <a:lnTo>
                    <a:pt x="6826" y="3395"/>
                  </a:lnTo>
                  <a:lnTo>
                    <a:pt x="6826" y="3059"/>
                  </a:lnTo>
                  <a:lnTo>
                    <a:pt x="6826" y="2724"/>
                  </a:lnTo>
                  <a:lnTo>
                    <a:pt x="6789" y="2388"/>
                  </a:lnTo>
                  <a:lnTo>
                    <a:pt x="6714" y="2127"/>
                  </a:lnTo>
                  <a:lnTo>
                    <a:pt x="6602" y="1903"/>
                  </a:lnTo>
                  <a:lnTo>
                    <a:pt x="6491" y="1679"/>
                  </a:lnTo>
                  <a:lnTo>
                    <a:pt x="6341" y="1456"/>
                  </a:lnTo>
                  <a:lnTo>
                    <a:pt x="6192" y="1232"/>
                  </a:lnTo>
                  <a:lnTo>
                    <a:pt x="6006" y="1045"/>
                  </a:lnTo>
                  <a:lnTo>
                    <a:pt x="5595" y="672"/>
                  </a:lnTo>
                  <a:lnTo>
                    <a:pt x="5111" y="411"/>
                  </a:lnTo>
                  <a:lnTo>
                    <a:pt x="4626" y="187"/>
                  </a:lnTo>
                  <a:lnTo>
                    <a:pt x="4066" y="38"/>
                  </a:lnTo>
                  <a:lnTo>
                    <a:pt x="3507" y="1"/>
                  </a:lnTo>
                  <a:close/>
                </a:path>
              </a:pathLst>
            </a:cu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1" name="Google Shape;4791;p48"/>
            <p:cNvSpPr/>
            <p:nvPr/>
          </p:nvSpPr>
          <p:spPr>
            <a:xfrm>
              <a:off x="4259900" y="4510750"/>
              <a:ext cx="194000" cy="170675"/>
            </a:xfrm>
            <a:custGeom>
              <a:avLst/>
              <a:gdLst/>
              <a:ahLst/>
              <a:cxnLst/>
              <a:rect l="l" t="t" r="r" b="b"/>
              <a:pathLst>
                <a:path w="7760" h="6827" extrusionOk="0">
                  <a:moveTo>
                    <a:pt x="4178" y="225"/>
                  </a:moveTo>
                  <a:lnTo>
                    <a:pt x="4514" y="262"/>
                  </a:lnTo>
                  <a:lnTo>
                    <a:pt x="4813" y="337"/>
                  </a:lnTo>
                  <a:lnTo>
                    <a:pt x="5111" y="411"/>
                  </a:lnTo>
                  <a:lnTo>
                    <a:pt x="5409" y="523"/>
                  </a:lnTo>
                  <a:lnTo>
                    <a:pt x="5670" y="635"/>
                  </a:lnTo>
                  <a:lnTo>
                    <a:pt x="5932" y="822"/>
                  </a:lnTo>
                  <a:lnTo>
                    <a:pt x="6193" y="971"/>
                  </a:lnTo>
                  <a:lnTo>
                    <a:pt x="6416" y="1157"/>
                  </a:lnTo>
                  <a:lnTo>
                    <a:pt x="6640" y="1381"/>
                  </a:lnTo>
                  <a:lnTo>
                    <a:pt x="6827" y="1605"/>
                  </a:lnTo>
                  <a:lnTo>
                    <a:pt x="7013" y="1829"/>
                  </a:lnTo>
                  <a:lnTo>
                    <a:pt x="7125" y="2090"/>
                  </a:lnTo>
                  <a:lnTo>
                    <a:pt x="7274" y="2351"/>
                  </a:lnTo>
                  <a:lnTo>
                    <a:pt x="7349" y="2649"/>
                  </a:lnTo>
                  <a:lnTo>
                    <a:pt x="7423" y="2948"/>
                  </a:lnTo>
                  <a:lnTo>
                    <a:pt x="7461" y="3283"/>
                  </a:lnTo>
                  <a:lnTo>
                    <a:pt x="7423" y="3619"/>
                  </a:lnTo>
                  <a:lnTo>
                    <a:pt x="7386" y="3955"/>
                  </a:lnTo>
                  <a:lnTo>
                    <a:pt x="7312" y="4253"/>
                  </a:lnTo>
                  <a:lnTo>
                    <a:pt x="7162" y="4589"/>
                  </a:lnTo>
                  <a:lnTo>
                    <a:pt x="7013" y="4887"/>
                  </a:lnTo>
                  <a:lnTo>
                    <a:pt x="6827" y="5148"/>
                  </a:lnTo>
                  <a:lnTo>
                    <a:pt x="6603" y="5409"/>
                  </a:lnTo>
                  <a:lnTo>
                    <a:pt x="6342" y="5633"/>
                  </a:lnTo>
                  <a:lnTo>
                    <a:pt x="6043" y="5857"/>
                  </a:lnTo>
                  <a:lnTo>
                    <a:pt x="5745" y="6043"/>
                  </a:lnTo>
                  <a:lnTo>
                    <a:pt x="5409" y="6193"/>
                  </a:lnTo>
                  <a:lnTo>
                    <a:pt x="5074" y="6342"/>
                  </a:lnTo>
                  <a:lnTo>
                    <a:pt x="4701" y="6416"/>
                  </a:lnTo>
                  <a:lnTo>
                    <a:pt x="4290" y="6491"/>
                  </a:lnTo>
                  <a:lnTo>
                    <a:pt x="3880" y="6528"/>
                  </a:lnTo>
                  <a:lnTo>
                    <a:pt x="3470" y="6491"/>
                  </a:lnTo>
                  <a:lnTo>
                    <a:pt x="3059" y="6416"/>
                  </a:lnTo>
                  <a:lnTo>
                    <a:pt x="2686" y="6342"/>
                  </a:lnTo>
                  <a:lnTo>
                    <a:pt x="2313" y="6193"/>
                  </a:lnTo>
                  <a:lnTo>
                    <a:pt x="1978" y="6043"/>
                  </a:lnTo>
                  <a:lnTo>
                    <a:pt x="1679" y="5857"/>
                  </a:lnTo>
                  <a:lnTo>
                    <a:pt x="1381" y="5633"/>
                  </a:lnTo>
                  <a:lnTo>
                    <a:pt x="1157" y="5409"/>
                  </a:lnTo>
                  <a:lnTo>
                    <a:pt x="933" y="5148"/>
                  </a:lnTo>
                  <a:lnTo>
                    <a:pt x="710" y="4887"/>
                  </a:lnTo>
                  <a:lnTo>
                    <a:pt x="560" y="4589"/>
                  </a:lnTo>
                  <a:lnTo>
                    <a:pt x="449" y="4253"/>
                  </a:lnTo>
                  <a:lnTo>
                    <a:pt x="374" y="3955"/>
                  </a:lnTo>
                  <a:lnTo>
                    <a:pt x="299" y="3619"/>
                  </a:lnTo>
                  <a:lnTo>
                    <a:pt x="299" y="3283"/>
                  </a:lnTo>
                  <a:lnTo>
                    <a:pt x="337" y="2948"/>
                  </a:lnTo>
                  <a:lnTo>
                    <a:pt x="374" y="2649"/>
                  </a:lnTo>
                  <a:lnTo>
                    <a:pt x="486" y="2351"/>
                  </a:lnTo>
                  <a:lnTo>
                    <a:pt x="598" y="2090"/>
                  </a:lnTo>
                  <a:lnTo>
                    <a:pt x="747" y="1829"/>
                  </a:lnTo>
                  <a:lnTo>
                    <a:pt x="896" y="1605"/>
                  </a:lnTo>
                  <a:lnTo>
                    <a:pt x="1120" y="1381"/>
                  </a:lnTo>
                  <a:lnTo>
                    <a:pt x="1306" y="1157"/>
                  </a:lnTo>
                  <a:lnTo>
                    <a:pt x="1530" y="971"/>
                  </a:lnTo>
                  <a:lnTo>
                    <a:pt x="1791" y="822"/>
                  </a:lnTo>
                  <a:lnTo>
                    <a:pt x="2052" y="635"/>
                  </a:lnTo>
                  <a:lnTo>
                    <a:pt x="2351" y="523"/>
                  </a:lnTo>
                  <a:lnTo>
                    <a:pt x="2612" y="411"/>
                  </a:lnTo>
                  <a:lnTo>
                    <a:pt x="2910" y="337"/>
                  </a:lnTo>
                  <a:lnTo>
                    <a:pt x="3246" y="262"/>
                  </a:lnTo>
                  <a:lnTo>
                    <a:pt x="3544" y="225"/>
                  </a:lnTo>
                  <a:close/>
                  <a:moveTo>
                    <a:pt x="3507" y="1"/>
                  </a:moveTo>
                  <a:lnTo>
                    <a:pt x="3171" y="38"/>
                  </a:lnTo>
                  <a:lnTo>
                    <a:pt x="2836" y="113"/>
                  </a:lnTo>
                  <a:lnTo>
                    <a:pt x="2537" y="225"/>
                  </a:lnTo>
                  <a:lnTo>
                    <a:pt x="2202" y="337"/>
                  </a:lnTo>
                  <a:lnTo>
                    <a:pt x="1903" y="449"/>
                  </a:lnTo>
                  <a:lnTo>
                    <a:pt x="1642" y="635"/>
                  </a:lnTo>
                  <a:lnTo>
                    <a:pt x="1344" y="822"/>
                  </a:lnTo>
                  <a:lnTo>
                    <a:pt x="1120" y="1008"/>
                  </a:lnTo>
                  <a:lnTo>
                    <a:pt x="896" y="1232"/>
                  </a:lnTo>
                  <a:lnTo>
                    <a:pt x="672" y="1493"/>
                  </a:lnTo>
                  <a:lnTo>
                    <a:pt x="486" y="1717"/>
                  </a:lnTo>
                  <a:lnTo>
                    <a:pt x="337" y="2015"/>
                  </a:lnTo>
                  <a:lnTo>
                    <a:pt x="187" y="2313"/>
                  </a:lnTo>
                  <a:lnTo>
                    <a:pt x="113" y="2612"/>
                  </a:lnTo>
                  <a:lnTo>
                    <a:pt x="38" y="2910"/>
                  </a:lnTo>
                  <a:lnTo>
                    <a:pt x="1" y="3283"/>
                  </a:lnTo>
                  <a:lnTo>
                    <a:pt x="1" y="3656"/>
                  </a:lnTo>
                  <a:lnTo>
                    <a:pt x="38" y="4029"/>
                  </a:lnTo>
                  <a:lnTo>
                    <a:pt x="150" y="4365"/>
                  </a:lnTo>
                  <a:lnTo>
                    <a:pt x="262" y="4701"/>
                  </a:lnTo>
                  <a:lnTo>
                    <a:pt x="449" y="5036"/>
                  </a:lnTo>
                  <a:lnTo>
                    <a:pt x="635" y="5335"/>
                  </a:lnTo>
                  <a:lnTo>
                    <a:pt x="896" y="5633"/>
                  </a:lnTo>
                  <a:lnTo>
                    <a:pt x="1157" y="5857"/>
                  </a:lnTo>
                  <a:lnTo>
                    <a:pt x="1493" y="6118"/>
                  </a:lnTo>
                  <a:lnTo>
                    <a:pt x="1829" y="6304"/>
                  </a:lnTo>
                  <a:lnTo>
                    <a:pt x="2164" y="6491"/>
                  </a:lnTo>
                  <a:lnTo>
                    <a:pt x="2575" y="6640"/>
                  </a:lnTo>
                  <a:lnTo>
                    <a:pt x="2985" y="6715"/>
                  </a:lnTo>
                  <a:lnTo>
                    <a:pt x="3432" y="6789"/>
                  </a:lnTo>
                  <a:lnTo>
                    <a:pt x="3880" y="6827"/>
                  </a:lnTo>
                  <a:lnTo>
                    <a:pt x="4328" y="6789"/>
                  </a:lnTo>
                  <a:lnTo>
                    <a:pt x="4775" y="6715"/>
                  </a:lnTo>
                  <a:lnTo>
                    <a:pt x="5186" y="6640"/>
                  </a:lnTo>
                  <a:lnTo>
                    <a:pt x="5559" y="6491"/>
                  </a:lnTo>
                  <a:lnTo>
                    <a:pt x="5932" y="6304"/>
                  </a:lnTo>
                  <a:lnTo>
                    <a:pt x="6267" y="6118"/>
                  </a:lnTo>
                  <a:lnTo>
                    <a:pt x="6566" y="5857"/>
                  </a:lnTo>
                  <a:lnTo>
                    <a:pt x="6864" y="5633"/>
                  </a:lnTo>
                  <a:lnTo>
                    <a:pt x="7088" y="5335"/>
                  </a:lnTo>
                  <a:lnTo>
                    <a:pt x="7312" y="5036"/>
                  </a:lnTo>
                  <a:lnTo>
                    <a:pt x="7461" y="4701"/>
                  </a:lnTo>
                  <a:lnTo>
                    <a:pt x="7610" y="4365"/>
                  </a:lnTo>
                  <a:lnTo>
                    <a:pt x="7685" y="4029"/>
                  </a:lnTo>
                  <a:lnTo>
                    <a:pt x="7759" y="3656"/>
                  </a:lnTo>
                  <a:lnTo>
                    <a:pt x="7759" y="3283"/>
                  </a:lnTo>
                  <a:lnTo>
                    <a:pt x="7722" y="2910"/>
                  </a:lnTo>
                  <a:lnTo>
                    <a:pt x="7647" y="2612"/>
                  </a:lnTo>
                  <a:lnTo>
                    <a:pt x="7535" y="2313"/>
                  </a:lnTo>
                  <a:lnTo>
                    <a:pt x="7423" y="2015"/>
                  </a:lnTo>
                  <a:lnTo>
                    <a:pt x="7237" y="1717"/>
                  </a:lnTo>
                  <a:lnTo>
                    <a:pt x="7088" y="1493"/>
                  </a:lnTo>
                  <a:lnTo>
                    <a:pt x="6864" y="1232"/>
                  </a:lnTo>
                  <a:lnTo>
                    <a:pt x="6640" y="1008"/>
                  </a:lnTo>
                  <a:lnTo>
                    <a:pt x="6379" y="822"/>
                  </a:lnTo>
                  <a:lnTo>
                    <a:pt x="6118" y="635"/>
                  </a:lnTo>
                  <a:lnTo>
                    <a:pt x="5820" y="449"/>
                  </a:lnTo>
                  <a:lnTo>
                    <a:pt x="5521" y="337"/>
                  </a:lnTo>
                  <a:lnTo>
                    <a:pt x="5223" y="225"/>
                  </a:lnTo>
                  <a:lnTo>
                    <a:pt x="4887" y="113"/>
                  </a:lnTo>
                  <a:lnTo>
                    <a:pt x="4551" y="38"/>
                  </a:lnTo>
                  <a:lnTo>
                    <a:pt x="4216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2" name="Google Shape;4792;p48"/>
            <p:cNvSpPr/>
            <p:nvPr/>
          </p:nvSpPr>
          <p:spPr>
            <a:xfrm>
              <a:off x="4335450" y="4565775"/>
              <a:ext cx="42900" cy="38250"/>
            </a:xfrm>
            <a:custGeom>
              <a:avLst/>
              <a:gdLst/>
              <a:ahLst/>
              <a:cxnLst/>
              <a:rect l="l" t="t" r="r" b="b"/>
              <a:pathLst>
                <a:path w="1716" h="1530" extrusionOk="0">
                  <a:moveTo>
                    <a:pt x="672" y="1"/>
                  </a:moveTo>
                  <a:lnTo>
                    <a:pt x="522" y="75"/>
                  </a:lnTo>
                  <a:lnTo>
                    <a:pt x="373" y="112"/>
                  </a:lnTo>
                  <a:lnTo>
                    <a:pt x="261" y="224"/>
                  </a:lnTo>
                  <a:lnTo>
                    <a:pt x="149" y="336"/>
                  </a:lnTo>
                  <a:lnTo>
                    <a:pt x="75" y="448"/>
                  </a:lnTo>
                  <a:lnTo>
                    <a:pt x="0" y="597"/>
                  </a:lnTo>
                  <a:lnTo>
                    <a:pt x="0" y="747"/>
                  </a:lnTo>
                  <a:lnTo>
                    <a:pt x="0" y="896"/>
                  </a:lnTo>
                  <a:lnTo>
                    <a:pt x="37" y="1045"/>
                  </a:lnTo>
                  <a:lnTo>
                    <a:pt x="112" y="1157"/>
                  </a:lnTo>
                  <a:lnTo>
                    <a:pt x="224" y="1269"/>
                  </a:lnTo>
                  <a:lnTo>
                    <a:pt x="336" y="1381"/>
                  </a:lnTo>
                  <a:lnTo>
                    <a:pt x="485" y="1455"/>
                  </a:lnTo>
                  <a:lnTo>
                    <a:pt x="672" y="1493"/>
                  </a:lnTo>
                  <a:lnTo>
                    <a:pt x="858" y="1530"/>
                  </a:lnTo>
                  <a:lnTo>
                    <a:pt x="1045" y="1493"/>
                  </a:lnTo>
                  <a:lnTo>
                    <a:pt x="1194" y="1455"/>
                  </a:lnTo>
                  <a:lnTo>
                    <a:pt x="1343" y="1381"/>
                  </a:lnTo>
                  <a:lnTo>
                    <a:pt x="1455" y="1269"/>
                  </a:lnTo>
                  <a:lnTo>
                    <a:pt x="1567" y="1157"/>
                  </a:lnTo>
                  <a:lnTo>
                    <a:pt x="1641" y="1045"/>
                  </a:lnTo>
                  <a:lnTo>
                    <a:pt x="1716" y="896"/>
                  </a:lnTo>
                  <a:lnTo>
                    <a:pt x="1716" y="747"/>
                  </a:lnTo>
                  <a:lnTo>
                    <a:pt x="1679" y="597"/>
                  </a:lnTo>
                  <a:lnTo>
                    <a:pt x="1641" y="448"/>
                  </a:lnTo>
                  <a:lnTo>
                    <a:pt x="1567" y="336"/>
                  </a:lnTo>
                  <a:lnTo>
                    <a:pt x="1455" y="224"/>
                  </a:lnTo>
                  <a:lnTo>
                    <a:pt x="1306" y="112"/>
                  </a:lnTo>
                  <a:lnTo>
                    <a:pt x="1194" y="75"/>
                  </a:lnTo>
                  <a:lnTo>
                    <a:pt x="100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3" name="Google Shape;4793;p48"/>
            <p:cNvSpPr/>
            <p:nvPr/>
          </p:nvSpPr>
          <p:spPr>
            <a:xfrm>
              <a:off x="4355025" y="4511700"/>
              <a:ext cx="3750" cy="25200"/>
            </a:xfrm>
            <a:custGeom>
              <a:avLst/>
              <a:gdLst/>
              <a:ahLst/>
              <a:cxnLst/>
              <a:rect l="l" t="t" r="r" b="b"/>
              <a:pathLst>
                <a:path w="150" h="1008" extrusionOk="0">
                  <a:moveTo>
                    <a:pt x="0" y="0"/>
                  </a:moveTo>
                  <a:lnTo>
                    <a:pt x="0" y="1007"/>
                  </a:lnTo>
                  <a:lnTo>
                    <a:pt x="150" y="100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4" name="Google Shape;4794;p48"/>
            <p:cNvSpPr/>
            <p:nvPr/>
          </p:nvSpPr>
          <p:spPr>
            <a:xfrm>
              <a:off x="4354100" y="4640375"/>
              <a:ext cx="4675" cy="40125"/>
            </a:xfrm>
            <a:custGeom>
              <a:avLst/>
              <a:gdLst/>
              <a:ahLst/>
              <a:cxnLst/>
              <a:rect l="l" t="t" r="r" b="b"/>
              <a:pathLst>
                <a:path w="187" h="1605" extrusionOk="0">
                  <a:moveTo>
                    <a:pt x="0" y="1"/>
                  </a:moveTo>
                  <a:lnTo>
                    <a:pt x="0" y="1604"/>
                  </a:lnTo>
                  <a:lnTo>
                    <a:pt x="187" y="1604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5" name="Google Shape;4795;p48"/>
            <p:cNvSpPr/>
            <p:nvPr/>
          </p:nvSpPr>
          <p:spPr>
            <a:xfrm>
              <a:off x="4261775" y="4582550"/>
              <a:ext cx="36400" cy="3775"/>
            </a:xfrm>
            <a:custGeom>
              <a:avLst/>
              <a:gdLst/>
              <a:ahLst/>
              <a:cxnLst/>
              <a:rect l="l" t="t" r="r" b="b"/>
              <a:pathLst>
                <a:path w="1456" h="151" extrusionOk="0">
                  <a:moveTo>
                    <a:pt x="1" y="1"/>
                  </a:moveTo>
                  <a:lnTo>
                    <a:pt x="1" y="150"/>
                  </a:lnTo>
                  <a:lnTo>
                    <a:pt x="1418" y="150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6" name="Google Shape;4796;p48"/>
            <p:cNvSpPr/>
            <p:nvPr/>
          </p:nvSpPr>
          <p:spPr>
            <a:xfrm>
              <a:off x="4415625" y="4582550"/>
              <a:ext cx="36400" cy="3775"/>
            </a:xfrm>
            <a:custGeom>
              <a:avLst/>
              <a:gdLst/>
              <a:ahLst/>
              <a:cxnLst/>
              <a:rect l="l" t="t" r="r" b="b"/>
              <a:pathLst>
                <a:path w="1456" h="151" extrusionOk="0">
                  <a:moveTo>
                    <a:pt x="1" y="1"/>
                  </a:moveTo>
                  <a:lnTo>
                    <a:pt x="1" y="150"/>
                  </a:lnTo>
                  <a:lnTo>
                    <a:pt x="1456" y="150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7" name="Google Shape;4797;p48"/>
            <p:cNvSpPr/>
            <p:nvPr/>
          </p:nvSpPr>
          <p:spPr>
            <a:xfrm>
              <a:off x="3449575" y="4477200"/>
              <a:ext cx="276975" cy="246200"/>
            </a:xfrm>
            <a:custGeom>
              <a:avLst/>
              <a:gdLst/>
              <a:ahLst/>
              <a:cxnLst/>
              <a:rect l="l" t="t" r="r" b="b"/>
              <a:pathLst>
                <a:path w="11079" h="9848" extrusionOk="0">
                  <a:moveTo>
                    <a:pt x="5931" y="672"/>
                  </a:moveTo>
                  <a:lnTo>
                    <a:pt x="6342" y="746"/>
                  </a:lnTo>
                  <a:lnTo>
                    <a:pt x="6752" y="821"/>
                  </a:lnTo>
                  <a:lnTo>
                    <a:pt x="7125" y="933"/>
                  </a:lnTo>
                  <a:lnTo>
                    <a:pt x="7498" y="1082"/>
                  </a:lnTo>
                  <a:lnTo>
                    <a:pt x="7834" y="1231"/>
                  </a:lnTo>
                  <a:lnTo>
                    <a:pt x="8207" y="1418"/>
                  </a:lnTo>
                  <a:lnTo>
                    <a:pt x="8505" y="1641"/>
                  </a:lnTo>
                  <a:lnTo>
                    <a:pt x="8803" y="1865"/>
                  </a:lnTo>
                  <a:lnTo>
                    <a:pt x="9102" y="2126"/>
                  </a:lnTo>
                  <a:lnTo>
                    <a:pt x="9326" y="2425"/>
                  </a:lnTo>
                  <a:lnTo>
                    <a:pt x="9549" y="2723"/>
                  </a:lnTo>
                  <a:lnTo>
                    <a:pt x="9773" y="3059"/>
                  </a:lnTo>
                  <a:lnTo>
                    <a:pt x="9922" y="3394"/>
                  </a:lnTo>
                  <a:lnTo>
                    <a:pt x="10034" y="3767"/>
                  </a:lnTo>
                  <a:lnTo>
                    <a:pt x="10146" y="4140"/>
                  </a:lnTo>
                  <a:lnTo>
                    <a:pt x="10184" y="4588"/>
                  </a:lnTo>
                  <a:lnTo>
                    <a:pt x="10184" y="5036"/>
                  </a:lnTo>
                  <a:lnTo>
                    <a:pt x="10146" y="5483"/>
                  </a:lnTo>
                  <a:lnTo>
                    <a:pt x="10034" y="5893"/>
                  </a:lnTo>
                  <a:lnTo>
                    <a:pt x="9885" y="6304"/>
                  </a:lnTo>
                  <a:lnTo>
                    <a:pt x="9661" y="6714"/>
                  </a:lnTo>
                  <a:lnTo>
                    <a:pt x="9438" y="7087"/>
                  </a:lnTo>
                  <a:lnTo>
                    <a:pt x="9139" y="7423"/>
                  </a:lnTo>
                  <a:lnTo>
                    <a:pt x="8803" y="7758"/>
                  </a:lnTo>
                  <a:lnTo>
                    <a:pt x="8430" y="8057"/>
                  </a:lnTo>
                  <a:lnTo>
                    <a:pt x="8020" y="8281"/>
                  </a:lnTo>
                  <a:lnTo>
                    <a:pt x="7610" y="8504"/>
                  </a:lnTo>
                  <a:lnTo>
                    <a:pt x="7125" y="8691"/>
                  </a:lnTo>
                  <a:lnTo>
                    <a:pt x="6603" y="8803"/>
                  </a:lnTo>
                  <a:lnTo>
                    <a:pt x="6081" y="8877"/>
                  </a:lnTo>
                  <a:lnTo>
                    <a:pt x="5521" y="8915"/>
                  </a:lnTo>
                  <a:lnTo>
                    <a:pt x="4962" y="8877"/>
                  </a:lnTo>
                  <a:lnTo>
                    <a:pt x="4439" y="8803"/>
                  </a:lnTo>
                  <a:lnTo>
                    <a:pt x="3955" y="8691"/>
                  </a:lnTo>
                  <a:lnTo>
                    <a:pt x="3470" y="8504"/>
                  </a:lnTo>
                  <a:lnTo>
                    <a:pt x="3022" y="8281"/>
                  </a:lnTo>
                  <a:lnTo>
                    <a:pt x="2612" y="8057"/>
                  </a:lnTo>
                  <a:lnTo>
                    <a:pt x="2276" y="7758"/>
                  </a:lnTo>
                  <a:lnTo>
                    <a:pt x="1940" y="7423"/>
                  </a:lnTo>
                  <a:lnTo>
                    <a:pt x="1642" y="7087"/>
                  </a:lnTo>
                  <a:lnTo>
                    <a:pt x="1381" y="6714"/>
                  </a:lnTo>
                  <a:lnTo>
                    <a:pt x="1194" y="6304"/>
                  </a:lnTo>
                  <a:lnTo>
                    <a:pt x="1045" y="5893"/>
                  </a:lnTo>
                  <a:lnTo>
                    <a:pt x="933" y="5483"/>
                  </a:lnTo>
                  <a:lnTo>
                    <a:pt x="896" y="5036"/>
                  </a:lnTo>
                  <a:lnTo>
                    <a:pt x="896" y="4588"/>
                  </a:lnTo>
                  <a:lnTo>
                    <a:pt x="933" y="4140"/>
                  </a:lnTo>
                  <a:lnTo>
                    <a:pt x="1008" y="3767"/>
                  </a:lnTo>
                  <a:lnTo>
                    <a:pt x="1157" y="3394"/>
                  </a:lnTo>
                  <a:lnTo>
                    <a:pt x="1306" y="3059"/>
                  </a:lnTo>
                  <a:lnTo>
                    <a:pt x="1493" y="2723"/>
                  </a:lnTo>
                  <a:lnTo>
                    <a:pt x="1717" y="2425"/>
                  </a:lnTo>
                  <a:lnTo>
                    <a:pt x="1978" y="2126"/>
                  </a:lnTo>
                  <a:lnTo>
                    <a:pt x="2276" y="1865"/>
                  </a:lnTo>
                  <a:lnTo>
                    <a:pt x="2574" y="1641"/>
                  </a:lnTo>
                  <a:lnTo>
                    <a:pt x="2873" y="1418"/>
                  </a:lnTo>
                  <a:lnTo>
                    <a:pt x="3209" y="1231"/>
                  </a:lnTo>
                  <a:lnTo>
                    <a:pt x="3582" y="1082"/>
                  </a:lnTo>
                  <a:lnTo>
                    <a:pt x="3955" y="933"/>
                  </a:lnTo>
                  <a:lnTo>
                    <a:pt x="4328" y="821"/>
                  </a:lnTo>
                  <a:lnTo>
                    <a:pt x="4738" y="746"/>
                  </a:lnTo>
                  <a:lnTo>
                    <a:pt x="5111" y="672"/>
                  </a:lnTo>
                  <a:close/>
                  <a:moveTo>
                    <a:pt x="5074" y="0"/>
                  </a:moveTo>
                  <a:lnTo>
                    <a:pt x="4589" y="75"/>
                  </a:lnTo>
                  <a:lnTo>
                    <a:pt x="4141" y="149"/>
                  </a:lnTo>
                  <a:lnTo>
                    <a:pt x="3693" y="299"/>
                  </a:lnTo>
                  <a:lnTo>
                    <a:pt x="3246" y="448"/>
                  </a:lnTo>
                  <a:lnTo>
                    <a:pt x="2836" y="634"/>
                  </a:lnTo>
                  <a:lnTo>
                    <a:pt x="2463" y="858"/>
                  </a:lnTo>
                  <a:lnTo>
                    <a:pt x="2052" y="1119"/>
                  </a:lnTo>
                  <a:lnTo>
                    <a:pt x="1717" y="1380"/>
                  </a:lnTo>
                  <a:lnTo>
                    <a:pt x="1381" y="1679"/>
                  </a:lnTo>
                  <a:lnTo>
                    <a:pt x="1083" y="2014"/>
                  </a:lnTo>
                  <a:lnTo>
                    <a:pt x="821" y="2350"/>
                  </a:lnTo>
                  <a:lnTo>
                    <a:pt x="598" y="2723"/>
                  </a:lnTo>
                  <a:lnTo>
                    <a:pt x="374" y="3133"/>
                  </a:lnTo>
                  <a:lnTo>
                    <a:pt x="225" y="3544"/>
                  </a:lnTo>
                  <a:lnTo>
                    <a:pt x="113" y="3991"/>
                  </a:lnTo>
                  <a:lnTo>
                    <a:pt x="1" y="4513"/>
                  </a:lnTo>
                  <a:lnTo>
                    <a:pt x="1" y="5073"/>
                  </a:lnTo>
                  <a:lnTo>
                    <a:pt x="38" y="5595"/>
                  </a:lnTo>
                  <a:lnTo>
                    <a:pt x="150" y="6117"/>
                  </a:lnTo>
                  <a:lnTo>
                    <a:pt x="337" y="6639"/>
                  </a:lnTo>
                  <a:lnTo>
                    <a:pt x="560" y="7124"/>
                  </a:lnTo>
                  <a:lnTo>
                    <a:pt x="859" y="7572"/>
                  </a:lnTo>
                  <a:lnTo>
                    <a:pt x="1194" y="8019"/>
                  </a:lnTo>
                  <a:lnTo>
                    <a:pt x="1567" y="8392"/>
                  </a:lnTo>
                  <a:lnTo>
                    <a:pt x="2015" y="8765"/>
                  </a:lnTo>
                  <a:lnTo>
                    <a:pt x="2500" y="9064"/>
                  </a:lnTo>
                  <a:lnTo>
                    <a:pt x="3022" y="9325"/>
                  </a:lnTo>
                  <a:lnTo>
                    <a:pt x="3619" y="9549"/>
                  </a:lnTo>
                  <a:lnTo>
                    <a:pt x="4216" y="9698"/>
                  </a:lnTo>
                  <a:lnTo>
                    <a:pt x="4850" y="9810"/>
                  </a:lnTo>
                  <a:lnTo>
                    <a:pt x="5521" y="9847"/>
                  </a:lnTo>
                  <a:lnTo>
                    <a:pt x="6230" y="9810"/>
                  </a:lnTo>
                  <a:lnTo>
                    <a:pt x="6864" y="9698"/>
                  </a:lnTo>
                  <a:lnTo>
                    <a:pt x="7461" y="9549"/>
                  </a:lnTo>
                  <a:lnTo>
                    <a:pt x="8020" y="9325"/>
                  </a:lnTo>
                  <a:lnTo>
                    <a:pt x="8580" y="9064"/>
                  </a:lnTo>
                  <a:lnTo>
                    <a:pt x="9065" y="8765"/>
                  </a:lnTo>
                  <a:lnTo>
                    <a:pt x="9475" y="8392"/>
                  </a:lnTo>
                  <a:lnTo>
                    <a:pt x="9885" y="8019"/>
                  </a:lnTo>
                  <a:lnTo>
                    <a:pt x="10221" y="7572"/>
                  </a:lnTo>
                  <a:lnTo>
                    <a:pt x="10519" y="7124"/>
                  </a:lnTo>
                  <a:lnTo>
                    <a:pt x="10743" y="6639"/>
                  </a:lnTo>
                  <a:lnTo>
                    <a:pt x="10892" y="6117"/>
                  </a:lnTo>
                  <a:lnTo>
                    <a:pt x="11004" y="5595"/>
                  </a:lnTo>
                  <a:lnTo>
                    <a:pt x="11079" y="5073"/>
                  </a:lnTo>
                  <a:lnTo>
                    <a:pt x="11041" y="4513"/>
                  </a:lnTo>
                  <a:lnTo>
                    <a:pt x="10967" y="3991"/>
                  </a:lnTo>
                  <a:lnTo>
                    <a:pt x="10855" y="3544"/>
                  </a:lnTo>
                  <a:lnTo>
                    <a:pt x="10668" y="3133"/>
                  </a:lnTo>
                  <a:lnTo>
                    <a:pt x="10482" y="2723"/>
                  </a:lnTo>
                  <a:lnTo>
                    <a:pt x="10258" y="2350"/>
                  </a:lnTo>
                  <a:lnTo>
                    <a:pt x="9997" y="2014"/>
                  </a:lnTo>
                  <a:lnTo>
                    <a:pt x="9699" y="1679"/>
                  </a:lnTo>
                  <a:lnTo>
                    <a:pt x="9363" y="1380"/>
                  </a:lnTo>
                  <a:lnTo>
                    <a:pt x="8990" y="1119"/>
                  </a:lnTo>
                  <a:lnTo>
                    <a:pt x="8617" y="858"/>
                  </a:lnTo>
                  <a:lnTo>
                    <a:pt x="8207" y="634"/>
                  </a:lnTo>
                  <a:lnTo>
                    <a:pt x="7796" y="448"/>
                  </a:lnTo>
                  <a:lnTo>
                    <a:pt x="7386" y="299"/>
                  </a:lnTo>
                  <a:lnTo>
                    <a:pt x="6938" y="149"/>
                  </a:lnTo>
                  <a:lnTo>
                    <a:pt x="6454" y="75"/>
                  </a:lnTo>
                  <a:lnTo>
                    <a:pt x="6006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8" name="Google Shape;4798;p48"/>
            <p:cNvSpPr/>
            <p:nvPr/>
          </p:nvSpPr>
          <p:spPr>
            <a:xfrm>
              <a:off x="3590400" y="4520075"/>
              <a:ext cx="82075" cy="63450"/>
            </a:xfrm>
            <a:custGeom>
              <a:avLst/>
              <a:gdLst/>
              <a:ahLst/>
              <a:cxnLst/>
              <a:rect l="l" t="t" r="r" b="b"/>
              <a:pathLst>
                <a:path w="3283" h="2538" extrusionOk="0">
                  <a:moveTo>
                    <a:pt x="0" y="1"/>
                  </a:moveTo>
                  <a:lnTo>
                    <a:pt x="0" y="560"/>
                  </a:lnTo>
                  <a:lnTo>
                    <a:pt x="448" y="598"/>
                  </a:lnTo>
                  <a:lnTo>
                    <a:pt x="895" y="710"/>
                  </a:lnTo>
                  <a:lnTo>
                    <a:pt x="1305" y="896"/>
                  </a:lnTo>
                  <a:lnTo>
                    <a:pt x="1678" y="1120"/>
                  </a:lnTo>
                  <a:lnTo>
                    <a:pt x="2014" y="1418"/>
                  </a:lnTo>
                  <a:lnTo>
                    <a:pt x="2275" y="1717"/>
                  </a:lnTo>
                  <a:lnTo>
                    <a:pt x="2499" y="2090"/>
                  </a:lnTo>
                  <a:lnTo>
                    <a:pt x="2611" y="2500"/>
                  </a:lnTo>
                  <a:lnTo>
                    <a:pt x="2648" y="2537"/>
                  </a:lnTo>
                  <a:lnTo>
                    <a:pt x="3282" y="2537"/>
                  </a:lnTo>
                  <a:lnTo>
                    <a:pt x="3245" y="2388"/>
                  </a:lnTo>
                  <a:lnTo>
                    <a:pt x="3170" y="2127"/>
                  </a:lnTo>
                  <a:lnTo>
                    <a:pt x="3096" y="1903"/>
                  </a:lnTo>
                  <a:lnTo>
                    <a:pt x="2984" y="1679"/>
                  </a:lnTo>
                  <a:lnTo>
                    <a:pt x="2835" y="1456"/>
                  </a:lnTo>
                  <a:lnTo>
                    <a:pt x="2648" y="1232"/>
                  </a:lnTo>
                  <a:lnTo>
                    <a:pt x="2499" y="1045"/>
                  </a:lnTo>
                  <a:lnTo>
                    <a:pt x="2089" y="672"/>
                  </a:lnTo>
                  <a:lnTo>
                    <a:pt x="1604" y="411"/>
                  </a:lnTo>
                  <a:lnTo>
                    <a:pt x="1082" y="187"/>
                  </a:lnTo>
                  <a:lnTo>
                    <a:pt x="560" y="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chemeClr val="accent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99" name="Google Shape;4799;p48"/>
            <p:cNvSpPr/>
            <p:nvPr/>
          </p:nvSpPr>
          <p:spPr>
            <a:xfrm>
              <a:off x="3490600" y="4510750"/>
              <a:ext cx="194000" cy="170675"/>
            </a:xfrm>
            <a:custGeom>
              <a:avLst/>
              <a:gdLst/>
              <a:ahLst/>
              <a:cxnLst/>
              <a:rect l="l" t="t" r="r" b="b"/>
              <a:pathLst>
                <a:path w="7760" h="6827" extrusionOk="0">
                  <a:moveTo>
                    <a:pt x="4216" y="225"/>
                  </a:moveTo>
                  <a:lnTo>
                    <a:pt x="4514" y="262"/>
                  </a:lnTo>
                  <a:lnTo>
                    <a:pt x="4850" y="337"/>
                  </a:lnTo>
                  <a:lnTo>
                    <a:pt x="5148" y="411"/>
                  </a:lnTo>
                  <a:lnTo>
                    <a:pt x="5447" y="523"/>
                  </a:lnTo>
                  <a:lnTo>
                    <a:pt x="5708" y="635"/>
                  </a:lnTo>
                  <a:lnTo>
                    <a:pt x="5969" y="822"/>
                  </a:lnTo>
                  <a:lnTo>
                    <a:pt x="6230" y="971"/>
                  </a:lnTo>
                  <a:lnTo>
                    <a:pt x="6454" y="1157"/>
                  </a:lnTo>
                  <a:lnTo>
                    <a:pt x="6678" y="1381"/>
                  </a:lnTo>
                  <a:lnTo>
                    <a:pt x="6864" y="1605"/>
                  </a:lnTo>
                  <a:lnTo>
                    <a:pt x="7013" y="1829"/>
                  </a:lnTo>
                  <a:lnTo>
                    <a:pt x="7162" y="2090"/>
                  </a:lnTo>
                  <a:lnTo>
                    <a:pt x="7274" y="2351"/>
                  </a:lnTo>
                  <a:lnTo>
                    <a:pt x="7386" y="2649"/>
                  </a:lnTo>
                  <a:lnTo>
                    <a:pt x="7424" y="2948"/>
                  </a:lnTo>
                  <a:lnTo>
                    <a:pt x="7461" y="3283"/>
                  </a:lnTo>
                  <a:lnTo>
                    <a:pt x="7461" y="3619"/>
                  </a:lnTo>
                  <a:lnTo>
                    <a:pt x="7424" y="3955"/>
                  </a:lnTo>
                  <a:lnTo>
                    <a:pt x="7312" y="4253"/>
                  </a:lnTo>
                  <a:lnTo>
                    <a:pt x="7200" y="4589"/>
                  </a:lnTo>
                  <a:lnTo>
                    <a:pt x="7051" y="4887"/>
                  </a:lnTo>
                  <a:lnTo>
                    <a:pt x="6827" y="5148"/>
                  </a:lnTo>
                  <a:lnTo>
                    <a:pt x="6603" y="5409"/>
                  </a:lnTo>
                  <a:lnTo>
                    <a:pt x="6379" y="5633"/>
                  </a:lnTo>
                  <a:lnTo>
                    <a:pt x="6081" y="5857"/>
                  </a:lnTo>
                  <a:lnTo>
                    <a:pt x="5782" y="6043"/>
                  </a:lnTo>
                  <a:lnTo>
                    <a:pt x="5447" y="6193"/>
                  </a:lnTo>
                  <a:lnTo>
                    <a:pt x="5074" y="6342"/>
                  </a:lnTo>
                  <a:lnTo>
                    <a:pt x="4701" y="6416"/>
                  </a:lnTo>
                  <a:lnTo>
                    <a:pt x="4290" y="6491"/>
                  </a:lnTo>
                  <a:lnTo>
                    <a:pt x="3880" y="6528"/>
                  </a:lnTo>
                  <a:lnTo>
                    <a:pt x="3470" y="6491"/>
                  </a:lnTo>
                  <a:lnTo>
                    <a:pt x="3097" y="6416"/>
                  </a:lnTo>
                  <a:lnTo>
                    <a:pt x="2687" y="6342"/>
                  </a:lnTo>
                  <a:lnTo>
                    <a:pt x="2351" y="6193"/>
                  </a:lnTo>
                  <a:lnTo>
                    <a:pt x="2015" y="6043"/>
                  </a:lnTo>
                  <a:lnTo>
                    <a:pt x="1717" y="5857"/>
                  </a:lnTo>
                  <a:lnTo>
                    <a:pt x="1418" y="5633"/>
                  </a:lnTo>
                  <a:lnTo>
                    <a:pt x="1157" y="5409"/>
                  </a:lnTo>
                  <a:lnTo>
                    <a:pt x="933" y="5148"/>
                  </a:lnTo>
                  <a:lnTo>
                    <a:pt x="747" y="4887"/>
                  </a:lnTo>
                  <a:lnTo>
                    <a:pt x="598" y="4589"/>
                  </a:lnTo>
                  <a:lnTo>
                    <a:pt x="449" y="4253"/>
                  </a:lnTo>
                  <a:lnTo>
                    <a:pt x="374" y="3955"/>
                  </a:lnTo>
                  <a:lnTo>
                    <a:pt x="337" y="3619"/>
                  </a:lnTo>
                  <a:lnTo>
                    <a:pt x="337" y="3283"/>
                  </a:lnTo>
                  <a:lnTo>
                    <a:pt x="337" y="2948"/>
                  </a:lnTo>
                  <a:lnTo>
                    <a:pt x="411" y="2649"/>
                  </a:lnTo>
                  <a:lnTo>
                    <a:pt x="486" y="2351"/>
                  </a:lnTo>
                  <a:lnTo>
                    <a:pt x="635" y="2090"/>
                  </a:lnTo>
                  <a:lnTo>
                    <a:pt x="784" y="1829"/>
                  </a:lnTo>
                  <a:lnTo>
                    <a:pt x="933" y="1605"/>
                  </a:lnTo>
                  <a:lnTo>
                    <a:pt x="1120" y="1381"/>
                  </a:lnTo>
                  <a:lnTo>
                    <a:pt x="1344" y="1157"/>
                  </a:lnTo>
                  <a:lnTo>
                    <a:pt x="1568" y="971"/>
                  </a:lnTo>
                  <a:lnTo>
                    <a:pt x="1829" y="822"/>
                  </a:lnTo>
                  <a:lnTo>
                    <a:pt x="2090" y="635"/>
                  </a:lnTo>
                  <a:lnTo>
                    <a:pt x="2351" y="523"/>
                  </a:lnTo>
                  <a:lnTo>
                    <a:pt x="2649" y="411"/>
                  </a:lnTo>
                  <a:lnTo>
                    <a:pt x="2948" y="337"/>
                  </a:lnTo>
                  <a:lnTo>
                    <a:pt x="3246" y="262"/>
                  </a:lnTo>
                  <a:lnTo>
                    <a:pt x="3582" y="225"/>
                  </a:lnTo>
                  <a:close/>
                  <a:moveTo>
                    <a:pt x="3544" y="1"/>
                  </a:moveTo>
                  <a:lnTo>
                    <a:pt x="3209" y="38"/>
                  </a:lnTo>
                  <a:lnTo>
                    <a:pt x="2873" y="113"/>
                  </a:lnTo>
                  <a:lnTo>
                    <a:pt x="2537" y="225"/>
                  </a:lnTo>
                  <a:lnTo>
                    <a:pt x="2239" y="337"/>
                  </a:lnTo>
                  <a:lnTo>
                    <a:pt x="1941" y="449"/>
                  </a:lnTo>
                  <a:lnTo>
                    <a:pt x="1642" y="635"/>
                  </a:lnTo>
                  <a:lnTo>
                    <a:pt x="1381" y="822"/>
                  </a:lnTo>
                  <a:lnTo>
                    <a:pt x="1120" y="1008"/>
                  </a:lnTo>
                  <a:lnTo>
                    <a:pt x="896" y="1232"/>
                  </a:lnTo>
                  <a:lnTo>
                    <a:pt x="710" y="1493"/>
                  </a:lnTo>
                  <a:lnTo>
                    <a:pt x="523" y="1717"/>
                  </a:lnTo>
                  <a:lnTo>
                    <a:pt x="337" y="2015"/>
                  </a:lnTo>
                  <a:lnTo>
                    <a:pt x="225" y="2313"/>
                  </a:lnTo>
                  <a:lnTo>
                    <a:pt x="113" y="2612"/>
                  </a:lnTo>
                  <a:lnTo>
                    <a:pt x="38" y="2910"/>
                  </a:lnTo>
                  <a:lnTo>
                    <a:pt x="1" y="3283"/>
                  </a:lnTo>
                  <a:lnTo>
                    <a:pt x="1" y="3656"/>
                  </a:lnTo>
                  <a:lnTo>
                    <a:pt x="76" y="4029"/>
                  </a:lnTo>
                  <a:lnTo>
                    <a:pt x="150" y="4365"/>
                  </a:lnTo>
                  <a:lnTo>
                    <a:pt x="299" y="4701"/>
                  </a:lnTo>
                  <a:lnTo>
                    <a:pt x="449" y="5036"/>
                  </a:lnTo>
                  <a:lnTo>
                    <a:pt x="672" y="5335"/>
                  </a:lnTo>
                  <a:lnTo>
                    <a:pt x="933" y="5633"/>
                  </a:lnTo>
                  <a:lnTo>
                    <a:pt x="1195" y="5857"/>
                  </a:lnTo>
                  <a:lnTo>
                    <a:pt x="1493" y="6118"/>
                  </a:lnTo>
                  <a:lnTo>
                    <a:pt x="1829" y="6304"/>
                  </a:lnTo>
                  <a:lnTo>
                    <a:pt x="2202" y="6491"/>
                  </a:lnTo>
                  <a:lnTo>
                    <a:pt x="2575" y="6640"/>
                  </a:lnTo>
                  <a:lnTo>
                    <a:pt x="2985" y="6715"/>
                  </a:lnTo>
                  <a:lnTo>
                    <a:pt x="3433" y="6789"/>
                  </a:lnTo>
                  <a:lnTo>
                    <a:pt x="3880" y="6827"/>
                  </a:lnTo>
                  <a:lnTo>
                    <a:pt x="4365" y="6789"/>
                  </a:lnTo>
                  <a:lnTo>
                    <a:pt x="4775" y="6715"/>
                  </a:lnTo>
                  <a:lnTo>
                    <a:pt x="5186" y="6640"/>
                  </a:lnTo>
                  <a:lnTo>
                    <a:pt x="5596" y="6491"/>
                  </a:lnTo>
                  <a:lnTo>
                    <a:pt x="5969" y="6304"/>
                  </a:lnTo>
                  <a:lnTo>
                    <a:pt x="6305" y="6118"/>
                  </a:lnTo>
                  <a:lnTo>
                    <a:pt x="6603" y="5857"/>
                  </a:lnTo>
                  <a:lnTo>
                    <a:pt x="6864" y="5633"/>
                  </a:lnTo>
                  <a:lnTo>
                    <a:pt x="7125" y="5335"/>
                  </a:lnTo>
                  <a:lnTo>
                    <a:pt x="7312" y="5036"/>
                  </a:lnTo>
                  <a:lnTo>
                    <a:pt x="7498" y="4701"/>
                  </a:lnTo>
                  <a:lnTo>
                    <a:pt x="7610" y="4365"/>
                  </a:lnTo>
                  <a:lnTo>
                    <a:pt x="7722" y="4029"/>
                  </a:lnTo>
                  <a:lnTo>
                    <a:pt x="7759" y="3656"/>
                  </a:lnTo>
                  <a:lnTo>
                    <a:pt x="7759" y="3283"/>
                  </a:lnTo>
                  <a:lnTo>
                    <a:pt x="7722" y="2910"/>
                  </a:lnTo>
                  <a:lnTo>
                    <a:pt x="7685" y="2612"/>
                  </a:lnTo>
                  <a:lnTo>
                    <a:pt x="7573" y="2313"/>
                  </a:lnTo>
                  <a:lnTo>
                    <a:pt x="7424" y="2015"/>
                  </a:lnTo>
                  <a:lnTo>
                    <a:pt x="7274" y="1717"/>
                  </a:lnTo>
                  <a:lnTo>
                    <a:pt x="7088" y="1493"/>
                  </a:lnTo>
                  <a:lnTo>
                    <a:pt x="6901" y="1232"/>
                  </a:lnTo>
                  <a:lnTo>
                    <a:pt x="6640" y="1008"/>
                  </a:lnTo>
                  <a:lnTo>
                    <a:pt x="6416" y="822"/>
                  </a:lnTo>
                  <a:lnTo>
                    <a:pt x="6118" y="635"/>
                  </a:lnTo>
                  <a:lnTo>
                    <a:pt x="5857" y="449"/>
                  </a:lnTo>
                  <a:lnTo>
                    <a:pt x="5559" y="337"/>
                  </a:lnTo>
                  <a:lnTo>
                    <a:pt x="5223" y="225"/>
                  </a:lnTo>
                  <a:lnTo>
                    <a:pt x="4925" y="113"/>
                  </a:lnTo>
                  <a:lnTo>
                    <a:pt x="4589" y="38"/>
                  </a:lnTo>
                  <a:lnTo>
                    <a:pt x="4253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0" name="Google Shape;4800;p48"/>
            <p:cNvSpPr/>
            <p:nvPr/>
          </p:nvSpPr>
          <p:spPr>
            <a:xfrm>
              <a:off x="3566150" y="4565775"/>
              <a:ext cx="43850" cy="38250"/>
            </a:xfrm>
            <a:custGeom>
              <a:avLst/>
              <a:gdLst/>
              <a:ahLst/>
              <a:cxnLst/>
              <a:rect l="l" t="t" r="r" b="b"/>
              <a:pathLst>
                <a:path w="1754" h="1530" extrusionOk="0">
                  <a:moveTo>
                    <a:pt x="709" y="1"/>
                  </a:moveTo>
                  <a:lnTo>
                    <a:pt x="560" y="75"/>
                  </a:lnTo>
                  <a:lnTo>
                    <a:pt x="411" y="112"/>
                  </a:lnTo>
                  <a:lnTo>
                    <a:pt x="261" y="224"/>
                  </a:lnTo>
                  <a:lnTo>
                    <a:pt x="149" y="336"/>
                  </a:lnTo>
                  <a:lnTo>
                    <a:pt x="75" y="448"/>
                  </a:lnTo>
                  <a:lnTo>
                    <a:pt x="38" y="597"/>
                  </a:lnTo>
                  <a:lnTo>
                    <a:pt x="0" y="747"/>
                  </a:lnTo>
                  <a:lnTo>
                    <a:pt x="0" y="896"/>
                  </a:lnTo>
                  <a:lnTo>
                    <a:pt x="75" y="1045"/>
                  </a:lnTo>
                  <a:lnTo>
                    <a:pt x="149" y="1157"/>
                  </a:lnTo>
                  <a:lnTo>
                    <a:pt x="261" y="1269"/>
                  </a:lnTo>
                  <a:lnTo>
                    <a:pt x="373" y="1381"/>
                  </a:lnTo>
                  <a:lnTo>
                    <a:pt x="522" y="1455"/>
                  </a:lnTo>
                  <a:lnTo>
                    <a:pt x="709" y="1493"/>
                  </a:lnTo>
                  <a:lnTo>
                    <a:pt x="858" y="1530"/>
                  </a:lnTo>
                  <a:lnTo>
                    <a:pt x="1045" y="1493"/>
                  </a:lnTo>
                  <a:lnTo>
                    <a:pt x="1231" y="1455"/>
                  </a:lnTo>
                  <a:lnTo>
                    <a:pt x="1380" y="1381"/>
                  </a:lnTo>
                  <a:lnTo>
                    <a:pt x="1492" y="1269"/>
                  </a:lnTo>
                  <a:lnTo>
                    <a:pt x="1604" y="1157"/>
                  </a:lnTo>
                  <a:lnTo>
                    <a:pt x="1679" y="1045"/>
                  </a:lnTo>
                  <a:lnTo>
                    <a:pt x="1716" y="896"/>
                  </a:lnTo>
                  <a:lnTo>
                    <a:pt x="1753" y="747"/>
                  </a:lnTo>
                  <a:lnTo>
                    <a:pt x="1716" y="597"/>
                  </a:lnTo>
                  <a:lnTo>
                    <a:pt x="1641" y="448"/>
                  </a:lnTo>
                  <a:lnTo>
                    <a:pt x="1567" y="336"/>
                  </a:lnTo>
                  <a:lnTo>
                    <a:pt x="1455" y="224"/>
                  </a:lnTo>
                  <a:lnTo>
                    <a:pt x="1343" y="112"/>
                  </a:lnTo>
                  <a:lnTo>
                    <a:pt x="1194" y="75"/>
                  </a:lnTo>
                  <a:lnTo>
                    <a:pt x="104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1" name="Google Shape;4801;p48"/>
            <p:cNvSpPr/>
            <p:nvPr/>
          </p:nvSpPr>
          <p:spPr>
            <a:xfrm>
              <a:off x="3585725" y="4511700"/>
              <a:ext cx="3750" cy="25200"/>
            </a:xfrm>
            <a:custGeom>
              <a:avLst/>
              <a:gdLst/>
              <a:ahLst/>
              <a:cxnLst/>
              <a:rect l="l" t="t" r="r" b="b"/>
              <a:pathLst>
                <a:path w="150" h="1008" extrusionOk="0">
                  <a:moveTo>
                    <a:pt x="1" y="0"/>
                  </a:moveTo>
                  <a:lnTo>
                    <a:pt x="1" y="1007"/>
                  </a:lnTo>
                  <a:lnTo>
                    <a:pt x="150" y="1007"/>
                  </a:lnTo>
                  <a:lnTo>
                    <a:pt x="1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2" name="Google Shape;4802;p48"/>
            <p:cNvSpPr/>
            <p:nvPr/>
          </p:nvSpPr>
          <p:spPr>
            <a:xfrm>
              <a:off x="3585725" y="4640375"/>
              <a:ext cx="4700" cy="40125"/>
            </a:xfrm>
            <a:custGeom>
              <a:avLst/>
              <a:gdLst/>
              <a:ahLst/>
              <a:cxnLst/>
              <a:rect l="l" t="t" r="r" b="b"/>
              <a:pathLst>
                <a:path w="188" h="1605" extrusionOk="0">
                  <a:moveTo>
                    <a:pt x="1" y="1"/>
                  </a:moveTo>
                  <a:lnTo>
                    <a:pt x="1" y="1604"/>
                  </a:lnTo>
                  <a:lnTo>
                    <a:pt x="187" y="1604"/>
                  </a:lnTo>
                  <a:lnTo>
                    <a:pt x="187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3" name="Google Shape;4803;p48"/>
            <p:cNvSpPr/>
            <p:nvPr/>
          </p:nvSpPr>
          <p:spPr>
            <a:xfrm>
              <a:off x="3492475" y="4582550"/>
              <a:ext cx="36400" cy="3775"/>
            </a:xfrm>
            <a:custGeom>
              <a:avLst/>
              <a:gdLst/>
              <a:ahLst/>
              <a:cxnLst/>
              <a:rect l="l" t="t" r="r" b="b"/>
              <a:pathLst>
                <a:path w="1456" h="151" extrusionOk="0">
                  <a:moveTo>
                    <a:pt x="38" y="1"/>
                  </a:moveTo>
                  <a:lnTo>
                    <a:pt x="1" y="150"/>
                  </a:lnTo>
                  <a:lnTo>
                    <a:pt x="1455" y="150"/>
                  </a:lnTo>
                  <a:lnTo>
                    <a:pt x="1455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4" name="Google Shape;4804;p48"/>
            <p:cNvSpPr/>
            <p:nvPr/>
          </p:nvSpPr>
          <p:spPr>
            <a:xfrm>
              <a:off x="3647275" y="4582550"/>
              <a:ext cx="35450" cy="3775"/>
            </a:xfrm>
            <a:custGeom>
              <a:avLst/>
              <a:gdLst/>
              <a:ahLst/>
              <a:cxnLst/>
              <a:rect l="l" t="t" r="r" b="b"/>
              <a:pathLst>
                <a:path w="1418" h="151" extrusionOk="0">
                  <a:moveTo>
                    <a:pt x="0" y="1"/>
                  </a:moveTo>
                  <a:lnTo>
                    <a:pt x="0" y="150"/>
                  </a:lnTo>
                  <a:lnTo>
                    <a:pt x="1418" y="150"/>
                  </a:lnTo>
                  <a:lnTo>
                    <a:pt x="1418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5" name="Google Shape;4805;p48"/>
            <p:cNvSpPr/>
            <p:nvPr/>
          </p:nvSpPr>
          <p:spPr>
            <a:xfrm>
              <a:off x="3514850" y="4419375"/>
              <a:ext cx="915725" cy="10275"/>
            </a:xfrm>
            <a:custGeom>
              <a:avLst/>
              <a:gdLst/>
              <a:ahLst/>
              <a:cxnLst/>
              <a:rect l="l" t="t" r="r" b="b"/>
              <a:pathLst>
                <a:path w="36629" h="411" extrusionOk="0">
                  <a:moveTo>
                    <a:pt x="36480" y="1"/>
                  </a:moveTo>
                  <a:lnTo>
                    <a:pt x="187" y="38"/>
                  </a:lnTo>
                  <a:lnTo>
                    <a:pt x="1" y="411"/>
                  </a:lnTo>
                  <a:lnTo>
                    <a:pt x="36629" y="411"/>
                  </a:lnTo>
                  <a:lnTo>
                    <a:pt x="36480" y="1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6" name="Google Shape;4806;p48"/>
            <p:cNvSpPr/>
            <p:nvPr/>
          </p:nvSpPr>
          <p:spPr>
            <a:xfrm>
              <a:off x="238125" y="842400"/>
              <a:ext cx="7143750" cy="666725"/>
            </a:xfrm>
            <a:custGeom>
              <a:avLst/>
              <a:gdLst/>
              <a:ahLst/>
              <a:cxnLst/>
              <a:rect l="l" t="t" r="r" b="b"/>
              <a:pathLst>
                <a:path w="285750" h="26669" extrusionOk="0">
                  <a:moveTo>
                    <a:pt x="0" y="0"/>
                  </a:moveTo>
                  <a:lnTo>
                    <a:pt x="51958" y="26669"/>
                  </a:lnTo>
                  <a:lnTo>
                    <a:pt x="142856" y="13801"/>
                  </a:lnTo>
                  <a:lnTo>
                    <a:pt x="233755" y="26669"/>
                  </a:lnTo>
                  <a:lnTo>
                    <a:pt x="285750" y="0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07" name="Google Shape;4807;p48"/>
            <p:cNvSpPr/>
            <p:nvPr/>
          </p:nvSpPr>
          <p:spPr>
            <a:xfrm>
              <a:off x="679175" y="842400"/>
              <a:ext cx="6260725" cy="454125"/>
            </a:xfrm>
            <a:custGeom>
              <a:avLst/>
              <a:gdLst/>
              <a:ahLst/>
              <a:cxnLst/>
              <a:rect l="l" t="t" r="r" b="b"/>
              <a:pathLst>
                <a:path w="250429" h="18165" extrusionOk="0">
                  <a:moveTo>
                    <a:pt x="1" y="0"/>
                  </a:moveTo>
                  <a:lnTo>
                    <a:pt x="32264" y="18165"/>
                  </a:lnTo>
                  <a:lnTo>
                    <a:pt x="125214" y="5334"/>
                  </a:lnTo>
                  <a:lnTo>
                    <a:pt x="218164" y="18165"/>
                  </a:lnTo>
                  <a:lnTo>
                    <a:pt x="250428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08" name="Google Shape;4808;p4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4809" name="Google Shape;4809;p48"/>
          <p:cNvGrpSpPr/>
          <p:nvPr/>
        </p:nvGrpSpPr>
        <p:grpSpPr>
          <a:xfrm>
            <a:off x="867000" y="922250"/>
            <a:ext cx="537950" cy="537975"/>
            <a:chOff x="5709600" y="3301225"/>
            <a:chExt cx="537950" cy="537975"/>
          </a:xfrm>
        </p:grpSpPr>
        <p:sp>
          <p:nvSpPr>
            <p:cNvPr id="4810" name="Google Shape;4810;p48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extrusionOk="0">
                  <a:moveTo>
                    <a:pt x="10759" y="1"/>
                  </a:moveTo>
                  <a:lnTo>
                    <a:pt x="10235" y="20"/>
                  </a:lnTo>
                  <a:lnTo>
                    <a:pt x="9710" y="57"/>
                  </a:lnTo>
                  <a:lnTo>
                    <a:pt x="9185" y="113"/>
                  </a:lnTo>
                  <a:lnTo>
                    <a:pt x="8660" y="207"/>
                  </a:lnTo>
                  <a:lnTo>
                    <a:pt x="8154" y="320"/>
                  </a:lnTo>
                  <a:lnTo>
                    <a:pt x="7629" y="469"/>
                  </a:lnTo>
                  <a:lnTo>
                    <a:pt x="7123" y="638"/>
                  </a:lnTo>
                  <a:lnTo>
                    <a:pt x="6617" y="826"/>
                  </a:lnTo>
                  <a:lnTo>
                    <a:pt x="6130" y="1051"/>
                  </a:lnTo>
                  <a:lnTo>
                    <a:pt x="5624" y="1313"/>
                  </a:lnTo>
                  <a:lnTo>
                    <a:pt x="5155" y="1575"/>
                  </a:lnTo>
                  <a:lnTo>
                    <a:pt x="4687" y="1875"/>
                  </a:lnTo>
                  <a:lnTo>
                    <a:pt x="4255" y="2194"/>
                  </a:lnTo>
                  <a:lnTo>
                    <a:pt x="3824" y="2531"/>
                  </a:lnTo>
                  <a:lnTo>
                    <a:pt x="3431" y="2887"/>
                  </a:lnTo>
                  <a:lnTo>
                    <a:pt x="3056" y="3262"/>
                  </a:lnTo>
                  <a:lnTo>
                    <a:pt x="2700" y="3656"/>
                  </a:lnTo>
                  <a:lnTo>
                    <a:pt x="2362" y="4049"/>
                  </a:lnTo>
                  <a:lnTo>
                    <a:pt x="2044" y="4462"/>
                  </a:lnTo>
                  <a:lnTo>
                    <a:pt x="1744" y="4893"/>
                  </a:lnTo>
                  <a:lnTo>
                    <a:pt x="1481" y="5343"/>
                  </a:lnTo>
                  <a:lnTo>
                    <a:pt x="1219" y="5793"/>
                  </a:lnTo>
                  <a:lnTo>
                    <a:pt x="994" y="6261"/>
                  </a:lnTo>
                  <a:lnTo>
                    <a:pt x="788" y="6730"/>
                  </a:lnTo>
                  <a:lnTo>
                    <a:pt x="619" y="7217"/>
                  </a:lnTo>
                  <a:lnTo>
                    <a:pt x="451" y="7704"/>
                  </a:lnTo>
                  <a:lnTo>
                    <a:pt x="319" y="8210"/>
                  </a:lnTo>
                  <a:lnTo>
                    <a:pt x="207" y="8717"/>
                  </a:lnTo>
                  <a:lnTo>
                    <a:pt x="113" y="9223"/>
                  </a:lnTo>
                  <a:lnTo>
                    <a:pt x="57" y="9729"/>
                  </a:lnTo>
                  <a:lnTo>
                    <a:pt x="19" y="10253"/>
                  </a:lnTo>
                  <a:lnTo>
                    <a:pt x="1" y="10778"/>
                  </a:lnTo>
                  <a:lnTo>
                    <a:pt x="19" y="11284"/>
                  </a:lnTo>
                  <a:lnTo>
                    <a:pt x="57" y="11809"/>
                  </a:lnTo>
                  <a:lnTo>
                    <a:pt x="132" y="12334"/>
                  </a:lnTo>
                  <a:lnTo>
                    <a:pt x="207" y="12859"/>
                  </a:lnTo>
                  <a:lnTo>
                    <a:pt x="338" y="13365"/>
                  </a:lnTo>
                  <a:lnTo>
                    <a:pt x="469" y="13890"/>
                  </a:lnTo>
                  <a:lnTo>
                    <a:pt x="638" y="14396"/>
                  </a:lnTo>
                  <a:lnTo>
                    <a:pt x="844" y="14902"/>
                  </a:lnTo>
                  <a:lnTo>
                    <a:pt x="1069" y="15408"/>
                  </a:lnTo>
                  <a:lnTo>
                    <a:pt x="1313" y="15895"/>
                  </a:lnTo>
                  <a:lnTo>
                    <a:pt x="1594" y="16364"/>
                  </a:lnTo>
                  <a:lnTo>
                    <a:pt x="1894" y="16832"/>
                  </a:lnTo>
                  <a:lnTo>
                    <a:pt x="2212" y="17263"/>
                  </a:lnTo>
                  <a:lnTo>
                    <a:pt x="2550" y="17695"/>
                  </a:lnTo>
                  <a:lnTo>
                    <a:pt x="2906" y="18088"/>
                  </a:lnTo>
                  <a:lnTo>
                    <a:pt x="3262" y="18463"/>
                  </a:lnTo>
                  <a:lnTo>
                    <a:pt x="3656" y="18838"/>
                  </a:lnTo>
                  <a:lnTo>
                    <a:pt x="4068" y="19175"/>
                  </a:lnTo>
                  <a:lnTo>
                    <a:pt x="4480" y="19475"/>
                  </a:lnTo>
                  <a:lnTo>
                    <a:pt x="4911" y="19775"/>
                  </a:lnTo>
                  <a:lnTo>
                    <a:pt x="5343" y="20056"/>
                  </a:lnTo>
                  <a:lnTo>
                    <a:pt x="5811" y="20300"/>
                  </a:lnTo>
                  <a:lnTo>
                    <a:pt x="6261" y="20525"/>
                  </a:lnTo>
                  <a:lnTo>
                    <a:pt x="6748" y="20731"/>
                  </a:lnTo>
                  <a:lnTo>
                    <a:pt x="7217" y="20918"/>
                  </a:lnTo>
                  <a:lnTo>
                    <a:pt x="7723" y="21068"/>
                  </a:lnTo>
                  <a:lnTo>
                    <a:pt x="8210" y="21200"/>
                  </a:lnTo>
                  <a:lnTo>
                    <a:pt x="8716" y="21312"/>
                  </a:lnTo>
                  <a:lnTo>
                    <a:pt x="9222" y="21406"/>
                  </a:lnTo>
                  <a:lnTo>
                    <a:pt x="9747" y="21462"/>
                  </a:lnTo>
                  <a:lnTo>
                    <a:pt x="10253" y="21499"/>
                  </a:lnTo>
                  <a:lnTo>
                    <a:pt x="10778" y="21518"/>
                  </a:lnTo>
                  <a:lnTo>
                    <a:pt x="11303" y="21499"/>
                  </a:lnTo>
                  <a:lnTo>
                    <a:pt x="11828" y="21462"/>
                  </a:lnTo>
                  <a:lnTo>
                    <a:pt x="12334" y="21387"/>
                  </a:lnTo>
                  <a:lnTo>
                    <a:pt x="12859" y="21312"/>
                  </a:lnTo>
                  <a:lnTo>
                    <a:pt x="13383" y="21181"/>
                  </a:lnTo>
                  <a:lnTo>
                    <a:pt x="13889" y="21050"/>
                  </a:lnTo>
                  <a:lnTo>
                    <a:pt x="14396" y="20881"/>
                  </a:lnTo>
                  <a:lnTo>
                    <a:pt x="14902" y="20675"/>
                  </a:lnTo>
                  <a:lnTo>
                    <a:pt x="15408" y="20450"/>
                  </a:lnTo>
                  <a:lnTo>
                    <a:pt x="15895" y="20206"/>
                  </a:lnTo>
                  <a:lnTo>
                    <a:pt x="16382" y="19925"/>
                  </a:lnTo>
                  <a:lnTo>
                    <a:pt x="16832" y="19625"/>
                  </a:lnTo>
                  <a:lnTo>
                    <a:pt x="17282" y="19306"/>
                  </a:lnTo>
                  <a:lnTo>
                    <a:pt x="17694" y="18969"/>
                  </a:lnTo>
                  <a:lnTo>
                    <a:pt x="18107" y="18613"/>
                  </a:lnTo>
                  <a:lnTo>
                    <a:pt x="18482" y="18257"/>
                  </a:lnTo>
                  <a:lnTo>
                    <a:pt x="18838" y="17863"/>
                  </a:lnTo>
                  <a:lnTo>
                    <a:pt x="19175" y="17470"/>
                  </a:lnTo>
                  <a:lnTo>
                    <a:pt x="19494" y="17039"/>
                  </a:lnTo>
                  <a:lnTo>
                    <a:pt x="19794" y="16607"/>
                  </a:lnTo>
                  <a:lnTo>
                    <a:pt x="20056" y="16176"/>
                  </a:lnTo>
                  <a:lnTo>
                    <a:pt x="20300" y="15727"/>
                  </a:lnTo>
                  <a:lnTo>
                    <a:pt x="20525" y="15258"/>
                  </a:lnTo>
                  <a:lnTo>
                    <a:pt x="20731" y="14771"/>
                  </a:lnTo>
                  <a:lnTo>
                    <a:pt x="20918" y="14302"/>
                  </a:lnTo>
                  <a:lnTo>
                    <a:pt x="21087" y="13796"/>
                  </a:lnTo>
                  <a:lnTo>
                    <a:pt x="21218" y="13309"/>
                  </a:lnTo>
                  <a:lnTo>
                    <a:pt x="21331" y="12803"/>
                  </a:lnTo>
                  <a:lnTo>
                    <a:pt x="21406" y="12297"/>
                  </a:lnTo>
                  <a:lnTo>
                    <a:pt x="21462" y="11772"/>
                  </a:lnTo>
                  <a:lnTo>
                    <a:pt x="21499" y="11266"/>
                  </a:lnTo>
                  <a:lnTo>
                    <a:pt x="21518" y="10741"/>
                  </a:lnTo>
                  <a:lnTo>
                    <a:pt x="21499" y="10216"/>
                  </a:lnTo>
                  <a:lnTo>
                    <a:pt x="21462" y="9691"/>
                  </a:lnTo>
                  <a:lnTo>
                    <a:pt x="21406" y="9185"/>
                  </a:lnTo>
                  <a:lnTo>
                    <a:pt x="21312" y="8660"/>
                  </a:lnTo>
                  <a:lnTo>
                    <a:pt x="21199" y="8135"/>
                  </a:lnTo>
                  <a:lnTo>
                    <a:pt x="21049" y="7629"/>
                  </a:lnTo>
                  <a:lnTo>
                    <a:pt x="20881" y="7123"/>
                  </a:lnTo>
                  <a:lnTo>
                    <a:pt x="20693" y="6617"/>
                  </a:lnTo>
                  <a:lnTo>
                    <a:pt x="20468" y="6111"/>
                  </a:lnTo>
                  <a:lnTo>
                    <a:pt x="20206" y="5624"/>
                  </a:lnTo>
                  <a:lnTo>
                    <a:pt x="19944" y="5137"/>
                  </a:lnTo>
                  <a:lnTo>
                    <a:pt x="19644" y="4687"/>
                  </a:lnTo>
                  <a:lnTo>
                    <a:pt x="19325" y="4237"/>
                  </a:lnTo>
                  <a:lnTo>
                    <a:pt x="18988" y="3825"/>
                  </a:lnTo>
                  <a:lnTo>
                    <a:pt x="18632" y="3412"/>
                  </a:lnTo>
                  <a:lnTo>
                    <a:pt x="18257" y="3037"/>
                  </a:lnTo>
                  <a:lnTo>
                    <a:pt x="17882" y="2681"/>
                  </a:lnTo>
                  <a:lnTo>
                    <a:pt x="17469" y="2344"/>
                  </a:lnTo>
                  <a:lnTo>
                    <a:pt x="17057" y="2025"/>
                  </a:lnTo>
                  <a:lnTo>
                    <a:pt x="16626" y="1744"/>
                  </a:lnTo>
                  <a:lnTo>
                    <a:pt x="16176" y="1463"/>
                  </a:lnTo>
                  <a:lnTo>
                    <a:pt x="15726" y="1219"/>
                  </a:lnTo>
                  <a:lnTo>
                    <a:pt x="15258" y="994"/>
                  </a:lnTo>
                  <a:lnTo>
                    <a:pt x="14789" y="788"/>
                  </a:lnTo>
                  <a:lnTo>
                    <a:pt x="14302" y="601"/>
                  </a:lnTo>
                  <a:lnTo>
                    <a:pt x="13815" y="451"/>
                  </a:lnTo>
                  <a:lnTo>
                    <a:pt x="13308" y="301"/>
                  </a:lnTo>
                  <a:lnTo>
                    <a:pt x="12802" y="207"/>
                  </a:lnTo>
                  <a:lnTo>
                    <a:pt x="12296" y="113"/>
                  </a:lnTo>
                  <a:lnTo>
                    <a:pt x="11790" y="57"/>
                  </a:lnTo>
                  <a:lnTo>
                    <a:pt x="11265" y="20"/>
                  </a:lnTo>
                  <a:lnTo>
                    <a:pt x="10759" y="1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1" name="Google Shape;4811;p48"/>
            <p:cNvSpPr/>
            <p:nvPr/>
          </p:nvSpPr>
          <p:spPr>
            <a:xfrm>
              <a:off x="5709600" y="3301225"/>
              <a:ext cx="537950" cy="537975"/>
            </a:xfrm>
            <a:custGeom>
              <a:avLst/>
              <a:gdLst/>
              <a:ahLst/>
              <a:cxnLst/>
              <a:rect l="l" t="t" r="r" b="b"/>
              <a:pathLst>
                <a:path w="21518" h="21519" fill="none" extrusionOk="0">
                  <a:moveTo>
                    <a:pt x="1313" y="15895"/>
                  </a:moveTo>
                  <a:lnTo>
                    <a:pt x="1313" y="15895"/>
                  </a:lnTo>
                  <a:lnTo>
                    <a:pt x="1069" y="15408"/>
                  </a:lnTo>
                  <a:lnTo>
                    <a:pt x="844" y="14902"/>
                  </a:lnTo>
                  <a:lnTo>
                    <a:pt x="638" y="14396"/>
                  </a:lnTo>
                  <a:lnTo>
                    <a:pt x="469" y="13890"/>
                  </a:lnTo>
                  <a:lnTo>
                    <a:pt x="338" y="13365"/>
                  </a:lnTo>
                  <a:lnTo>
                    <a:pt x="207" y="12859"/>
                  </a:lnTo>
                  <a:lnTo>
                    <a:pt x="132" y="12334"/>
                  </a:lnTo>
                  <a:lnTo>
                    <a:pt x="57" y="11809"/>
                  </a:lnTo>
                  <a:lnTo>
                    <a:pt x="19" y="11284"/>
                  </a:lnTo>
                  <a:lnTo>
                    <a:pt x="1" y="10778"/>
                  </a:lnTo>
                  <a:lnTo>
                    <a:pt x="19" y="10253"/>
                  </a:lnTo>
                  <a:lnTo>
                    <a:pt x="57" y="9729"/>
                  </a:lnTo>
                  <a:lnTo>
                    <a:pt x="113" y="9223"/>
                  </a:lnTo>
                  <a:lnTo>
                    <a:pt x="207" y="8717"/>
                  </a:lnTo>
                  <a:lnTo>
                    <a:pt x="319" y="8210"/>
                  </a:lnTo>
                  <a:lnTo>
                    <a:pt x="451" y="7704"/>
                  </a:lnTo>
                  <a:lnTo>
                    <a:pt x="619" y="7217"/>
                  </a:lnTo>
                  <a:lnTo>
                    <a:pt x="788" y="6730"/>
                  </a:lnTo>
                  <a:lnTo>
                    <a:pt x="994" y="6261"/>
                  </a:lnTo>
                  <a:lnTo>
                    <a:pt x="1219" y="5793"/>
                  </a:lnTo>
                  <a:lnTo>
                    <a:pt x="1481" y="5343"/>
                  </a:lnTo>
                  <a:lnTo>
                    <a:pt x="1744" y="4893"/>
                  </a:lnTo>
                  <a:lnTo>
                    <a:pt x="2044" y="4462"/>
                  </a:lnTo>
                  <a:lnTo>
                    <a:pt x="2362" y="4049"/>
                  </a:lnTo>
                  <a:lnTo>
                    <a:pt x="2700" y="3656"/>
                  </a:lnTo>
                  <a:lnTo>
                    <a:pt x="3056" y="3262"/>
                  </a:lnTo>
                  <a:lnTo>
                    <a:pt x="3431" y="2887"/>
                  </a:lnTo>
                  <a:lnTo>
                    <a:pt x="3824" y="2531"/>
                  </a:lnTo>
                  <a:lnTo>
                    <a:pt x="4255" y="2194"/>
                  </a:lnTo>
                  <a:lnTo>
                    <a:pt x="4687" y="1875"/>
                  </a:lnTo>
                  <a:lnTo>
                    <a:pt x="5155" y="1575"/>
                  </a:lnTo>
                  <a:lnTo>
                    <a:pt x="5624" y="1313"/>
                  </a:lnTo>
                  <a:lnTo>
                    <a:pt x="5624" y="1313"/>
                  </a:lnTo>
                  <a:lnTo>
                    <a:pt x="6130" y="1051"/>
                  </a:lnTo>
                  <a:lnTo>
                    <a:pt x="6617" y="826"/>
                  </a:lnTo>
                  <a:lnTo>
                    <a:pt x="7123" y="638"/>
                  </a:lnTo>
                  <a:lnTo>
                    <a:pt x="7629" y="469"/>
                  </a:lnTo>
                  <a:lnTo>
                    <a:pt x="8154" y="320"/>
                  </a:lnTo>
                  <a:lnTo>
                    <a:pt x="8660" y="207"/>
                  </a:lnTo>
                  <a:lnTo>
                    <a:pt x="9185" y="113"/>
                  </a:lnTo>
                  <a:lnTo>
                    <a:pt x="9710" y="57"/>
                  </a:lnTo>
                  <a:lnTo>
                    <a:pt x="10235" y="20"/>
                  </a:lnTo>
                  <a:lnTo>
                    <a:pt x="10759" y="1"/>
                  </a:lnTo>
                  <a:lnTo>
                    <a:pt x="11265" y="20"/>
                  </a:lnTo>
                  <a:lnTo>
                    <a:pt x="11790" y="57"/>
                  </a:lnTo>
                  <a:lnTo>
                    <a:pt x="12296" y="113"/>
                  </a:lnTo>
                  <a:lnTo>
                    <a:pt x="12802" y="207"/>
                  </a:lnTo>
                  <a:lnTo>
                    <a:pt x="13308" y="301"/>
                  </a:lnTo>
                  <a:lnTo>
                    <a:pt x="13815" y="451"/>
                  </a:lnTo>
                  <a:lnTo>
                    <a:pt x="14302" y="601"/>
                  </a:lnTo>
                  <a:lnTo>
                    <a:pt x="14789" y="788"/>
                  </a:lnTo>
                  <a:lnTo>
                    <a:pt x="15258" y="994"/>
                  </a:lnTo>
                  <a:lnTo>
                    <a:pt x="15726" y="1219"/>
                  </a:lnTo>
                  <a:lnTo>
                    <a:pt x="16176" y="1463"/>
                  </a:lnTo>
                  <a:lnTo>
                    <a:pt x="16626" y="1744"/>
                  </a:lnTo>
                  <a:lnTo>
                    <a:pt x="17057" y="2025"/>
                  </a:lnTo>
                  <a:lnTo>
                    <a:pt x="17469" y="2344"/>
                  </a:lnTo>
                  <a:lnTo>
                    <a:pt x="17882" y="2681"/>
                  </a:lnTo>
                  <a:lnTo>
                    <a:pt x="18257" y="3037"/>
                  </a:lnTo>
                  <a:lnTo>
                    <a:pt x="18632" y="3412"/>
                  </a:lnTo>
                  <a:lnTo>
                    <a:pt x="18988" y="3825"/>
                  </a:lnTo>
                  <a:lnTo>
                    <a:pt x="19325" y="4237"/>
                  </a:lnTo>
                  <a:lnTo>
                    <a:pt x="19644" y="4687"/>
                  </a:lnTo>
                  <a:lnTo>
                    <a:pt x="19944" y="5137"/>
                  </a:lnTo>
                  <a:lnTo>
                    <a:pt x="20206" y="5624"/>
                  </a:lnTo>
                  <a:lnTo>
                    <a:pt x="20206" y="5624"/>
                  </a:lnTo>
                  <a:lnTo>
                    <a:pt x="20468" y="6111"/>
                  </a:lnTo>
                  <a:lnTo>
                    <a:pt x="20693" y="6617"/>
                  </a:lnTo>
                  <a:lnTo>
                    <a:pt x="20881" y="7123"/>
                  </a:lnTo>
                  <a:lnTo>
                    <a:pt x="21049" y="7629"/>
                  </a:lnTo>
                  <a:lnTo>
                    <a:pt x="21199" y="8135"/>
                  </a:lnTo>
                  <a:lnTo>
                    <a:pt x="21312" y="8660"/>
                  </a:lnTo>
                  <a:lnTo>
                    <a:pt x="21406" y="9185"/>
                  </a:lnTo>
                  <a:lnTo>
                    <a:pt x="21462" y="9691"/>
                  </a:lnTo>
                  <a:lnTo>
                    <a:pt x="21499" y="10216"/>
                  </a:lnTo>
                  <a:lnTo>
                    <a:pt x="21518" y="10741"/>
                  </a:lnTo>
                  <a:lnTo>
                    <a:pt x="21499" y="11266"/>
                  </a:lnTo>
                  <a:lnTo>
                    <a:pt x="21462" y="11772"/>
                  </a:lnTo>
                  <a:lnTo>
                    <a:pt x="21406" y="12297"/>
                  </a:lnTo>
                  <a:lnTo>
                    <a:pt x="21331" y="12803"/>
                  </a:lnTo>
                  <a:lnTo>
                    <a:pt x="21218" y="13309"/>
                  </a:lnTo>
                  <a:lnTo>
                    <a:pt x="21087" y="13796"/>
                  </a:lnTo>
                  <a:lnTo>
                    <a:pt x="20918" y="14302"/>
                  </a:lnTo>
                  <a:lnTo>
                    <a:pt x="20731" y="14771"/>
                  </a:lnTo>
                  <a:lnTo>
                    <a:pt x="20525" y="15258"/>
                  </a:lnTo>
                  <a:lnTo>
                    <a:pt x="20300" y="15727"/>
                  </a:lnTo>
                  <a:lnTo>
                    <a:pt x="20056" y="16176"/>
                  </a:lnTo>
                  <a:lnTo>
                    <a:pt x="19794" y="16607"/>
                  </a:lnTo>
                  <a:lnTo>
                    <a:pt x="19494" y="17039"/>
                  </a:lnTo>
                  <a:lnTo>
                    <a:pt x="19175" y="17470"/>
                  </a:lnTo>
                  <a:lnTo>
                    <a:pt x="18838" y="17863"/>
                  </a:lnTo>
                  <a:lnTo>
                    <a:pt x="18482" y="18257"/>
                  </a:lnTo>
                  <a:lnTo>
                    <a:pt x="18107" y="18613"/>
                  </a:lnTo>
                  <a:lnTo>
                    <a:pt x="17694" y="18969"/>
                  </a:lnTo>
                  <a:lnTo>
                    <a:pt x="17282" y="19306"/>
                  </a:lnTo>
                  <a:lnTo>
                    <a:pt x="16832" y="19625"/>
                  </a:lnTo>
                  <a:lnTo>
                    <a:pt x="16382" y="19925"/>
                  </a:lnTo>
                  <a:lnTo>
                    <a:pt x="15895" y="20206"/>
                  </a:lnTo>
                  <a:lnTo>
                    <a:pt x="15895" y="20206"/>
                  </a:lnTo>
                  <a:lnTo>
                    <a:pt x="15408" y="20450"/>
                  </a:lnTo>
                  <a:lnTo>
                    <a:pt x="14902" y="20675"/>
                  </a:lnTo>
                  <a:lnTo>
                    <a:pt x="14396" y="20881"/>
                  </a:lnTo>
                  <a:lnTo>
                    <a:pt x="13889" y="21050"/>
                  </a:lnTo>
                  <a:lnTo>
                    <a:pt x="13383" y="21181"/>
                  </a:lnTo>
                  <a:lnTo>
                    <a:pt x="12859" y="21312"/>
                  </a:lnTo>
                  <a:lnTo>
                    <a:pt x="12334" y="21387"/>
                  </a:lnTo>
                  <a:lnTo>
                    <a:pt x="11828" y="21462"/>
                  </a:lnTo>
                  <a:lnTo>
                    <a:pt x="11303" y="21499"/>
                  </a:lnTo>
                  <a:lnTo>
                    <a:pt x="10778" y="21518"/>
                  </a:lnTo>
                  <a:lnTo>
                    <a:pt x="10253" y="21499"/>
                  </a:lnTo>
                  <a:lnTo>
                    <a:pt x="9747" y="21462"/>
                  </a:lnTo>
                  <a:lnTo>
                    <a:pt x="9222" y="21406"/>
                  </a:lnTo>
                  <a:lnTo>
                    <a:pt x="8716" y="21312"/>
                  </a:lnTo>
                  <a:lnTo>
                    <a:pt x="8210" y="21200"/>
                  </a:lnTo>
                  <a:lnTo>
                    <a:pt x="7723" y="21068"/>
                  </a:lnTo>
                  <a:lnTo>
                    <a:pt x="7217" y="20918"/>
                  </a:lnTo>
                  <a:lnTo>
                    <a:pt x="6748" y="20731"/>
                  </a:lnTo>
                  <a:lnTo>
                    <a:pt x="6261" y="20525"/>
                  </a:lnTo>
                  <a:lnTo>
                    <a:pt x="5811" y="20300"/>
                  </a:lnTo>
                  <a:lnTo>
                    <a:pt x="5343" y="20056"/>
                  </a:lnTo>
                  <a:lnTo>
                    <a:pt x="4911" y="19775"/>
                  </a:lnTo>
                  <a:lnTo>
                    <a:pt x="4480" y="19475"/>
                  </a:lnTo>
                  <a:lnTo>
                    <a:pt x="4068" y="19175"/>
                  </a:lnTo>
                  <a:lnTo>
                    <a:pt x="3656" y="18838"/>
                  </a:lnTo>
                  <a:lnTo>
                    <a:pt x="3262" y="18463"/>
                  </a:lnTo>
                  <a:lnTo>
                    <a:pt x="2906" y="18088"/>
                  </a:lnTo>
                  <a:lnTo>
                    <a:pt x="2550" y="17695"/>
                  </a:lnTo>
                  <a:lnTo>
                    <a:pt x="2212" y="17263"/>
                  </a:lnTo>
                  <a:lnTo>
                    <a:pt x="1894" y="16832"/>
                  </a:lnTo>
                  <a:lnTo>
                    <a:pt x="1594" y="16364"/>
                  </a:lnTo>
                  <a:lnTo>
                    <a:pt x="1313" y="1589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2" name="Google Shape;4812;p48"/>
            <p:cNvSpPr/>
            <p:nvPr/>
          </p:nvSpPr>
          <p:spPr>
            <a:xfrm>
              <a:off x="5711475" y="3301225"/>
              <a:ext cx="536075" cy="368800"/>
            </a:xfrm>
            <a:custGeom>
              <a:avLst/>
              <a:gdLst/>
              <a:ahLst/>
              <a:cxnLst/>
              <a:rect l="l" t="t" r="r" b="b"/>
              <a:pathLst>
                <a:path w="21443" h="14752" extrusionOk="0">
                  <a:moveTo>
                    <a:pt x="10684" y="1"/>
                  </a:moveTo>
                  <a:lnTo>
                    <a:pt x="10178" y="20"/>
                  </a:lnTo>
                  <a:lnTo>
                    <a:pt x="9691" y="38"/>
                  </a:lnTo>
                  <a:lnTo>
                    <a:pt x="9354" y="76"/>
                  </a:lnTo>
                  <a:lnTo>
                    <a:pt x="8997" y="132"/>
                  </a:lnTo>
                  <a:lnTo>
                    <a:pt x="8641" y="188"/>
                  </a:lnTo>
                  <a:lnTo>
                    <a:pt x="8304" y="263"/>
                  </a:lnTo>
                  <a:lnTo>
                    <a:pt x="7967" y="357"/>
                  </a:lnTo>
                  <a:lnTo>
                    <a:pt x="7610" y="451"/>
                  </a:lnTo>
                  <a:lnTo>
                    <a:pt x="7273" y="563"/>
                  </a:lnTo>
                  <a:lnTo>
                    <a:pt x="6936" y="676"/>
                  </a:lnTo>
                  <a:lnTo>
                    <a:pt x="6580" y="807"/>
                  </a:lnTo>
                  <a:lnTo>
                    <a:pt x="6242" y="976"/>
                  </a:lnTo>
                  <a:lnTo>
                    <a:pt x="5886" y="1126"/>
                  </a:lnTo>
                  <a:lnTo>
                    <a:pt x="5549" y="1313"/>
                  </a:lnTo>
                  <a:lnTo>
                    <a:pt x="4968" y="1650"/>
                  </a:lnTo>
                  <a:lnTo>
                    <a:pt x="4405" y="2025"/>
                  </a:lnTo>
                  <a:lnTo>
                    <a:pt x="3881" y="2438"/>
                  </a:lnTo>
                  <a:lnTo>
                    <a:pt x="3374" y="2869"/>
                  </a:lnTo>
                  <a:lnTo>
                    <a:pt x="2906" y="3318"/>
                  </a:lnTo>
                  <a:lnTo>
                    <a:pt x="2475" y="3806"/>
                  </a:lnTo>
                  <a:lnTo>
                    <a:pt x="2081" y="4312"/>
                  </a:lnTo>
                  <a:lnTo>
                    <a:pt x="1706" y="4837"/>
                  </a:lnTo>
                  <a:lnTo>
                    <a:pt x="1369" y="5380"/>
                  </a:lnTo>
                  <a:lnTo>
                    <a:pt x="1069" y="5961"/>
                  </a:lnTo>
                  <a:lnTo>
                    <a:pt x="807" y="6524"/>
                  </a:lnTo>
                  <a:lnTo>
                    <a:pt x="563" y="7123"/>
                  </a:lnTo>
                  <a:lnTo>
                    <a:pt x="376" y="7723"/>
                  </a:lnTo>
                  <a:lnTo>
                    <a:pt x="207" y="8342"/>
                  </a:lnTo>
                  <a:lnTo>
                    <a:pt x="94" y="8979"/>
                  </a:lnTo>
                  <a:lnTo>
                    <a:pt x="1" y="9597"/>
                  </a:lnTo>
                  <a:lnTo>
                    <a:pt x="169" y="9185"/>
                  </a:lnTo>
                  <a:lnTo>
                    <a:pt x="376" y="8773"/>
                  </a:lnTo>
                  <a:lnTo>
                    <a:pt x="582" y="8379"/>
                  </a:lnTo>
                  <a:lnTo>
                    <a:pt x="807" y="7986"/>
                  </a:lnTo>
                  <a:lnTo>
                    <a:pt x="1050" y="7592"/>
                  </a:lnTo>
                  <a:lnTo>
                    <a:pt x="1313" y="7217"/>
                  </a:lnTo>
                  <a:lnTo>
                    <a:pt x="1594" y="6861"/>
                  </a:lnTo>
                  <a:lnTo>
                    <a:pt x="1894" y="6505"/>
                  </a:lnTo>
                  <a:lnTo>
                    <a:pt x="2212" y="6167"/>
                  </a:lnTo>
                  <a:lnTo>
                    <a:pt x="2550" y="5830"/>
                  </a:lnTo>
                  <a:lnTo>
                    <a:pt x="2887" y="5511"/>
                  </a:lnTo>
                  <a:lnTo>
                    <a:pt x="3243" y="5212"/>
                  </a:lnTo>
                  <a:lnTo>
                    <a:pt x="3618" y="4930"/>
                  </a:lnTo>
                  <a:lnTo>
                    <a:pt x="4012" y="4649"/>
                  </a:lnTo>
                  <a:lnTo>
                    <a:pt x="4424" y="4387"/>
                  </a:lnTo>
                  <a:lnTo>
                    <a:pt x="4836" y="4143"/>
                  </a:lnTo>
                  <a:lnTo>
                    <a:pt x="5418" y="3862"/>
                  </a:lnTo>
                  <a:lnTo>
                    <a:pt x="5999" y="3600"/>
                  </a:lnTo>
                  <a:lnTo>
                    <a:pt x="6598" y="3393"/>
                  </a:lnTo>
                  <a:lnTo>
                    <a:pt x="7198" y="3206"/>
                  </a:lnTo>
                  <a:lnTo>
                    <a:pt x="7798" y="3075"/>
                  </a:lnTo>
                  <a:lnTo>
                    <a:pt x="8398" y="2962"/>
                  </a:lnTo>
                  <a:lnTo>
                    <a:pt x="9016" y="2887"/>
                  </a:lnTo>
                  <a:lnTo>
                    <a:pt x="9616" y="2850"/>
                  </a:lnTo>
                  <a:lnTo>
                    <a:pt x="9766" y="2587"/>
                  </a:lnTo>
                  <a:lnTo>
                    <a:pt x="9860" y="2475"/>
                  </a:lnTo>
                  <a:lnTo>
                    <a:pt x="9972" y="2363"/>
                  </a:lnTo>
                  <a:lnTo>
                    <a:pt x="10085" y="2250"/>
                  </a:lnTo>
                  <a:lnTo>
                    <a:pt x="10197" y="2138"/>
                  </a:lnTo>
                  <a:lnTo>
                    <a:pt x="10328" y="2063"/>
                  </a:lnTo>
                  <a:lnTo>
                    <a:pt x="10478" y="1969"/>
                  </a:lnTo>
                  <a:lnTo>
                    <a:pt x="10722" y="1856"/>
                  </a:lnTo>
                  <a:lnTo>
                    <a:pt x="10966" y="1782"/>
                  </a:lnTo>
                  <a:lnTo>
                    <a:pt x="11228" y="1725"/>
                  </a:lnTo>
                  <a:lnTo>
                    <a:pt x="11472" y="1725"/>
                  </a:lnTo>
                  <a:lnTo>
                    <a:pt x="11753" y="1744"/>
                  </a:lnTo>
                  <a:lnTo>
                    <a:pt x="12034" y="1782"/>
                  </a:lnTo>
                  <a:lnTo>
                    <a:pt x="12278" y="1875"/>
                  </a:lnTo>
                  <a:lnTo>
                    <a:pt x="12540" y="2006"/>
                  </a:lnTo>
                  <a:lnTo>
                    <a:pt x="12765" y="2156"/>
                  </a:lnTo>
                  <a:lnTo>
                    <a:pt x="12971" y="2344"/>
                  </a:lnTo>
                  <a:lnTo>
                    <a:pt x="13158" y="2569"/>
                  </a:lnTo>
                  <a:lnTo>
                    <a:pt x="13327" y="2812"/>
                  </a:lnTo>
                  <a:lnTo>
                    <a:pt x="13402" y="2962"/>
                  </a:lnTo>
                  <a:lnTo>
                    <a:pt x="13458" y="3131"/>
                  </a:lnTo>
                  <a:lnTo>
                    <a:pt x="13515" y="3281"/>
                  </a:lnTo>
                  <a:lnTo>
                    <a:pt x="13552" y="3450"/>
                  </a:lnTo>
                  <a:lnTo>
                    <a:pt x="14002" y="3618"/>
                  </a:lnTo>
                  <a:lnTo>
                    <a:pt x="14433" y="3806"/>
                  </a:lnTo>
                  <a:lnTo>
                    <a:pt x="14883" y="4012"/>
                  </a:lnTo>
                  <a:lnTo>
                    <a:pt x="15295" y="4256"/>
                  </a:lnTo>
                  <a:lnTo>
                    <a:pt x="15726" y="4499"/>
                  </a:lnTo>
                  <a:lnTo>
                    <a:pt x="16120" y="4762"/>
                  </a:lnTo>
                  <a:lnTo>
                    <a:pt x="16514" y="5062"/>
                  </a:lnTo>
                  <a:lnTo>
                    <a:pt x="16907" y="5361"/>
                  </a:lnTo>
                  <a:lnTo>
                    <a:pt x="17263" y="5680"/>
                  </a:lnTo>
                  <a:lnTo>
                    <a:pt x="17619" y="6036"/>
                  </a:lnTo>
                  <a:lnTo>
                    <a:pt x="17976" y="6392"/>
                  </a:lnTo>
                  <a:lnTo>
                    <a:pt x="18294" y="6767"/>
                  </a:lnTo>
                  <a:lnTo>
                    <a:pt x="18594" y="7161"/>
                  </a:lnTo>
                  <a:lnTo>
                    <a:pt x="18894" y="7573"/>
                  </a:lnTo>
                  <a:lnTo>
                    <a:pt x="19175" y="8004"/>
                  </a:lnTo>
                  <a:lnTo>
                    <a:pt x="19437" y="8454"/>
                  </a:lnTo>
                  <a:lnTo>
                    <a:pt x="19625" y="8829"/>
                  </a:lnTo>
                  <a:lnTo>
                    <a:pt x="19812" y="9223"/>
                  </a:lnTo>
                  <a:lnTo>
                    <a:pt x="19962" y="9597"/>
                  </a:lnTo>
                  <a:lnTo>
                    <a:pt x="20112" y="9991"/>
                  </a:lnTo>
                  <a:lnTo>
                    <a:pt x="20243" y="10385"/>
                  </a:lnTo>
                  <a:lnTo>
                    <a:pt x="20356" y="10778"/>
                  </a:lnTo>
                  <a:lnTo>
                    <a:pt x="20468" y="11172"/>
                  </a:lnTo>
                  <a:lnTo>
                    <a:pt x="20543" y="11566"/>
                  </a:lnTo>
                  <a:lnTo>
                    <a:pt x="20618" y="11959"/>
                  </a:lnTo>
                  <a:lnTo>
                    <a:pt x="20675" y="12371"/>
                  </a:lnTo>
                  <a:lnTo>
                    <a:pt x="20712" y="12765"/>
                  </a:lnTo>
                  <a:lnTo>
                    <a:pt x="20731" y="13159"/>
                  </a:lnTo>
                  <a:lnTo>
                    <a:pt x="20731" y="13552"/>
                  </a:lnTo>
                  <a:lnTo>
                    <a:pt x="20731" y="13965"/>
                  </a:lnTo>
                  <a:lnTo>
                    <a:pt x="20712" y="14358"/>
                  </a:lnTo>
                  <a:lnTo>
                    <a:pt x="20675" y="14752"/>
                  </a:lnTo>
                  <a:lnTo>
                    <a:pt x="20843" y="14302"/>
                  </a:lnTo>
                  <a:lnTo>
                    <a:pt x="20993" y="13852"/>
                  </a:lnTo>
                  <a:lnTo>
                    <a:pt x="21106" y="13402"/>
                  </a:lnTo>
                  <a:lnTo>
                    <a:pt x="21218" y="12953"/>
                  </a:lnTo>
                  <a:lnTo>
                    <a:pt x="21312" y="12484"/>
                  </a:lnTo>
                  <a:lnTo>
                    <a:pt x="21368" y="12015"/>
                  </a:lnTo>
                  <a:lnTo>
                    <a:pt x="21424" y="11547"/>
                  </a:lnTo>
                  <a:lnTo>
                    <a:pt x="21443" y="11078"/>
                  </a:lnTo>
                  <a:lnTo>
                    <a:pt x="21443" y="10610"/>
                  </a:lnTo>
                  <a:lnTo>
                    <a:pt x="21424" y="10141"/>
                  </a:lnTo>
                  <a:lnTo>
                    <a:pt x="21387" y="9654"/>
                  </a:lnTo>
                  <a:lnTo>
                    <a:pt x="21331" y="9185"/>
                  </a:lnTo>
                  <a:lnTo>
                    <a:pt x="21256" y="8717"/>
                  </a:lnTo>
                  <a:lnTo>
                    <a:pt x="21143" y="8229"/>
                  </a:lnTo>
                  <a:lnTo>
                    <a:pt x="21031" y="7761"/>
                  </a:lnTo>
                  <a:lnTo>
                    <a:pt x="20881" y="7311"/>
                  </a:lnTo>
                  <a:lnTo>
                    <a:pt x="20881" y="7292"/>
                  </a:lnTo>
                  <a:lnTo>
                    <a:pt x="20862" y="7292"/>
                  </a:lnTo>
                  <a:lnTo>
                    <a:pt x="20862" y="7273"/>
                  </a:lnTo>
                  <a:lnTo>
                    <a:pt x="20862" y="7255"/>
                  </a:lnTo>
                  <a:lnTo>
                    <a:pt x="20843" y="7236"/>
                  </a:lnTo>
                  <a:lnTo>
                    <a:pt x="20843" y="7198"/>
                  </a:lnTo>
                  <a:lnTo>
                    <a:pt x="20824" y="7180"/>
                  </a:lnTo>
                  <a:lnTo>
                    <a:pt x="20824" y="7161"/>
                  </a:lnTo>
                  <a:lnTo>
                    <a:pt x="20824" y="7142"/>
                  </a:lnTo>
                  <a:lnTo>
                    <a:pt x="20806" y="7123"/>
                  </a:lnTo>
                  <a:lnTo>
                    <a:pt x="20806" y="7105"/>
                  </a:lnTo>
                  <a:lnTo>
                    <a:pt x="20806" y="7086"/>
                  </a:lnTo>
                  <a:lnTo>
                    <a:pt x="20787" y="7030"/>
                  </a:lnTo>
                  <a:lnTo>
                    <a:pt x="20768" y="7030"/>
                  </a:lnTo>
                  <a:lnTo>
                    <a:pt x="20768" y="7011"/>
                  </a:lnTo>
                  <a:lnTo>
                    <a:pt x="20768" y="6992"/>
                  </a:lnTo>
                  <a:lnTo>
                    <a:pt x="20750" y="6973"/>
                  </a:lnTo>
                  <a:lnTo>
                    <a:pt x="20750" y="6955"/>
                  </a:lnTo>
                  <a:lnTo>
                    <a:pt x="20712" y="6842"/>
                  </a:lnTo>
                  <a:lnTo>
                    <a:pt x="20506" y="6336"/>
                  </a:lnTo>
                  <a:lnTo>
                    <a:pt x="20262" y="5849"/>
                  </a:lnTo>
                  <a:lnTo>
                    <a:pt x="20243" y="5830"/>
                  </a:lnTo>
                  <a:lnTo>
                    <a:pt x="20243" y="5811"/>
                  </a:lnTo>
                  <a:lnTo>
                    <a:pt x="20243" y="5793"/>
                  </a:lnTo>
                  <a:lnTo>
                    <a:pt x="20225" y="5793"/>
                  </a:lnTo>
                  <a:lnTo>
                    <a:pt x="20206" y="5736"/>
                  </a:lnTo>
                  <a:lnTo>
                    <a:pt x="20187" y="5718"/>
                  </a:lnTo>
                  <a:lnTo>
                    <a:pt x="20187" y="5699"/>
                  </a:lnTo>
                  <a:lnTo>
                    <a:pt x="20168" y="5699"/>
                  </a:lnTo>
                  <a:lnTo>
                    <a:pt x="20168" y="5680"/>
                  </a:lnTo>
                  <a:lnTo>
                    <a:pt x="20168" y="5661"/>
                  </a:lnTo>
                  <a:lnTo>
                    <a:pt x="20150" y="5643"/>
                  </a:lnTo>
                  <a:lnTo>
                    <a:pt x="20131" y="5624"/>
                  </a:lnTo>
                  <a:lnTo>
                    <a:pt x="19944" y="5287"/>
                  </a:lnTo>
                  <a:lnTo>
                    <a:pt x="19756" y="4968"/>
                  </a:lnTo>
                  <a:lnTo>
                    <a:pt x="19550" y="4649"/>
                  </a:lnTo>
                  <a:lnTo>
                    <a:pt x="19325" y="4349"/>
                  </a:lnTo>
                  <a:lnTo>
                    <a:pt x="19100" y="4049"/>
                  </a:lnTo>
                  <a:lnTo>
                    <a:pt x="18875" y="3768"/>
                  </a:lnTo>
                  <a:lnTo>
                    <a:pt x="18632" y="3487"/>
                  </a:lnTo>
                  <a:lnTo>
                    <a:pt x="18369" y="3225"/>
                  </a:lnTo>
                  <a:lnTo>
                    <a:pt x="18107" y="2981"/>
                  </a:lnTo>
                  <a:lnTo>
                    <a:pt x="17844" y="2719"/>
                  </a:lnTo>
                  <a:lnTo>
                    <a:pt x="17582" y="2494"/>
                  </a:lnTo>
                  <a:lnTo>
                    <a:pt x="17301" y="2269"/>
                  </a:lnTo>
                  <a:lnTo>
                    <a:pt x="17001" y="2044"/>
                  </a:lnTo>
                  <a:lnTo>
                    <a:pt x="16720" y="1838"/>
                  </a:lnTo>
                  <a:lnTo>
                    <a:pt x="16420" y="1650"/>
                  </a:lnTo>
                  <a:lnTo>
                    <a:pt x="16101" y="1463"/>
                  </a:lnTo>
                  <a:lnTo>
                    <a:pt x="15801" y="1294"/>
                  </a:lnTo>
                  <a:lnTo>
                    <a:pt x="15483" y="1126"/>
                  </a:lnTo>
                  <a:lnTo>
                    <a:pt x="15164" y="976"/>
                  </a:lnTo>
                  <a:lnTo>
                    <a:pt x="14827" y="826"/>
                  </a:lnTo>
                  <a:lnTo>
                    <a:pt x="14508" y="694"/>
                  </a:lnTo>
                  <a:lnTo>
                    <a:pt x="14171" y="582"/>
                  </a:lnTo>
                  <a:lnTo>
                    <a:pt x="13833" y="469"/>
                  </a:lnTo>
                  <a:lnTo>
                    <a:pt x="13496" y="376"/>
                  </a:lnTo>
                  <a:lnTo>
                    <a:pt x="13140" y="282"/>
                  </a:lnTo>
                  <a:lnTo>
                    <a:pt x="12802" y="207"/>
                  </a:lnTo>
                  <a:lnTo>
                    <a:pt x="12446" y="151"/>
                  </a:lnTo>
                  <a:lnTo>
                    <a:pt x="12109" y="95"/>
                  </a:lnTo>
                  <a:lnTo>
                    <a:pt x="11753" y="57"/>
                  </a:lnTo>
                  <a:lnTo>
                    <a:pt x="11397" y="20"/>
                  </a:lnTo>
                  <a:lnTo>
                    <a:pt x="11040" y="1"/>
                  </a:lnTo>
                  <a:close/>
                </a:path>
              </a:pathLst>
            </a:custGeom>
            <a:solidFill>
              <a:srgbClr val="E0A27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3" name="Google Shape;4813;p48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extrusionOk="0">
                  <a:moveTo>
                    <a:pt x="244" y="1"/>
                  </a:move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4" name="Google Shape;4814;p48"/>
            <p:cNvSpPr/>
            <p:nvPr/>
          </p:nvSpPr>
          <p:spPr>
            <a:xfrm>
              <a:off x="5945775" y="3372450"/>
              <a:ext cx="104975" cy="76875"/>
            </a:xfrm>
            <a:custGeom>
              <a:avLst/>
              <a:gdLst/>
              <a:ahLst/>
              <a:cxnLst/>
              <a:rect l="l" t="t" r="r" b="b"/>
              <a:pathLst>
                <a:path w="4199" h="3075" fill="none" extrusionOk="0">
                  <a:moveTo>
                    <a:pt x="600" y="1"/>
                  </a:moveTo>
                  <a:lnTo>
                    <a:pt x="600" y="1"/>
                  </a:lnTo>
                  <a:lnTo>
                    <a:pt x="244" y="1"/>
                  </a:lnTo>
                  <a:lnTo>
                    <a:pt x="244" y="1"/>
                  </a:lnTo>
                  <a:lnTo>
                    <a:pt x="132" y="226"/>
                  </a:lnTo>
                  <a:lnTo>
                    <a:pt x="57" y="469"/>
                  </a:lnTo>
                  <a:lnTo>
                    <a:pt x="19" y="713"/>
                  </a:lnTo>
                  <a:lnTo>
                    <a:pt x="0" y="976"/>
                  </a:lnTo>
                  <a:lnTo>
                    <a:pt x="19" y="1219"/>
                  </a:lnTo>
                  <a:lnTo>
                    <a:pt x="75" y="1482"/>
                  </a:lnTo>
                  <a:lnTo>
                    <a:pt x="150" y="1725"/>
                  </a:lnTo>
                  <a:lnTo>
                    <a:pt x="263" y="1969"/>
                  </a:lnTo>
                  <a:lnTo>
                    <a:pt x="263" y="1969"/>
                  </a:lnTo>
                  <a:lnTo>
                    <a:pt x="413" y="2213"/>
                  </a:lnTo>
                  <a:lnTo>
                    <a:pt x="600" y="2438"/>
                  </a:lnTo>
                  <a:lnTo>
                    <a:pt x="806" y="2625"/>
                  </a:lnTo>
                  <a:lnTo>
                    <a:pt x="1050" y="2775"/>
                  </a:lnTo>
                  <a:lnTo>
                    <a:pt x="1294" y="2906"/>
                  </a:lnTo>
                  <a:lnTo>
                    <a:pt x="1556" y="3000"/>
                  </a:lnTo>
                  <a:lnTo>
                    <a:pt x="1837" y="3056"/>
                  </a:lnTo>
                  <a:lnTo>
                    <a:pt x="2100" y="3075"/>
                  </a:lnTo>
                  <a:lnTo>
                    <a:pt x="2100" y="3075"/>
                  </a:lnTo>
                  <a:lnTo>
                    <a:pt x="2362" y="3056"/>
                  </a:lnTo>
                  <a:lnTo>
                    <a:pt x="2624" y="3000"/>
                  </a:lnTo>
                  <a:lnTo>
                    <a:pt x="2868" y="2925"/>
                  </a:lnTo>
                  <a:lnTo>
                    <a:pt x="3112" y="2812"/>
                  </a:lnTo>
                  <a:lnTo>
                    <a:pt x="3112" y="2812"/>
                  </a:lnTo>
                  <a:lnTo>
                    <a:pt x="3262" y="2719"/>
                  </a:lnTo>
                  <a:lnTo>
                    <a:pt x="3393" y="2625"/>
                  </a:lnTo>
                  <a:lnTo>
                    <a:pt x="3524" y="2512"/>
                  </a:lnTo>
                  <a:lnTo>
                    <a:pt x="3637" y="2400"/>
                  </a:lnTo>
                  <a:lnTo>
                    <a:pt x="3749" y="2288"/>
                  </a:lnTo>
                  <a:lnTo>
                    <a:pt x="3843" y="2156"/>
                  </a:lnTo>
                  <a:lnTo>
                    <a:pt x="3936" y="2006"/>
                  </a:lnTo>
                  <a:lnTo>
                    <a:pt x="4011" y="1875"/>
                  </a:lnTo>
                  <a:lnTo>
                    <a:pt x="4068" y="1725"/>
                  </a:lnTo>
                  <a:lnTo>
                    <a:pt x="4124" y="1557"/>
                  </a:lnTo>
                  <a:lnTo>
                    <a:pt x="4161" y="1407"/>
                  </a:lnTo>
                  <a:lnTo>
                    <a:pt x="4180" y="1257"/>
                  </a:lnTo>
                  <a:lnTo>
                    <a:pt x="4199" y="1088"/>
                  </a:lnTo>
                  <a:lnTo>
                    <a:pt x="4199" y="919"/>
                  </a:lnTo>
                  <a:lnTo>
                    <a:pt x="4199" y="769"/>
                  </a:lnTo>
                  <a:lnTo>
                    <a:pt x="4180" y="601"/>
                  </a:lnTo>
                  <a:lnTo>
                    <a:pt x="4180" y="601"/>
                  </a:lnTo>
                  <a:lnTo>
                    <a:pt x="3749" y="469"/>
                  </a:lnTo>
                  <a:lnTo>
                    <a:pt x="3299" y="338"/>
                  </a:lnTo>
                  <a:lnTo>
                    <a:pt x="2868" y="226"/>
                  </a:lnTo>
                  <a:lnTo>
                    <a:pt x="2418" y="151"/>
                  </a:lnTo>
                  <a:lnTo>
                    <a:pt x="1968" y="76"/>
                  </a:lnTo>
                  <a:lnTo>
                    <a:pt x="1519" y="38"/>
                  </a:lnTo>
                  <a:lnTo>
                    <a:pt x="1050" y="1"/>
                  </a:lnTo>
                  <a:lnTo>
                    <a:pt x="60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5" name="Google Shape;4815;p48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extrusionOk="0">
                  <a:moveTo>
                    <a:pt x="1612" y="0"/>
                  </a:move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  <a:close/>
                </a:path>
              </a:pathLst>
            </a:custGeom>
            <a:solidFill>
              <a:srgbClr val="BC724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6" name="Google Shape;4816;p48"/>
            <p:cNvSpPr/>
            <p:nvPr/>
          </p:nvSpPr>
          <p:spPr>
            <a:xfrm>
              <a:off x="5951875" y="3344350"/>
              <a:ext cx="98425" cy="43125"/>
            </a:xfrm>
            <a:custGeom>
              <a:avLst/>
              <a:gdLst/>
              <a:ahLst/>
              <a:cxnLst/>
              <a:rect l="l" t="t" r="r" b="b"/>
              <a:pathLst>
                <a:path w="3937" h="1725" fill="none" extrusionOk="0">
                  <a:moveTo>
                    <a:pt x="1856" y="0"/>
                  </a:moveTo>
                  <a:lnTo>
                    <a:pt x="1856" y="0"/>
                  </a:lnTo>
                  <a:lnTo>
                    <a:pt x="1612" y="0"/>
                  </a:lnTo>
                  <a:lnTo>
                    <a:pt x="1350" y="57"/>
                  </a:lnTo>
                  <a:lnTo>
                    <a:pt x="1106" y="131"/>
                  </a:lnTo>
                  <a:lnTo>
                    <a:pt x="862" y="244"/>
                  </a:lnTo>
                  <a:lnTo>
                    <a:pt x="862" y="244"/>
                  </a:lnTo>
                  <a:lnTo>
                    <a:pt x="712" y="338"/>
                  </a:lnTo>
                  <a:lnTo>
                    <a:pt x="581" y="413"/>
                  </a:lnTo>
                  <a:lnTo>
                    <a:pt x="469" y="525"/>
                  </a:lnTo>
                  <a:lnTo>
                    <a:pt x="356" y="638"/>
                  </a:lnTo>
                  <a:lnTo>
                    <a:pt x="244" y="750"/>
                  </a:lnTo>
                  <a:lnTo>
                    <a:pt x="150" y="862"/>
                  </a:lnTo>
                  <a:lnTo>
                    <a:pt x="0" y="1125"/>
                  </a:lnTo>
                  <a:lnTo>
                    <a:pt x="0" y="1125"/>
                  </a:lnTo>
                  <a:lnTo>
                    <a:pt x="356" y="1125"/>
                  </a:lnTo>
                  <a:lnTo>
                    <a:pt x="356" y="1125"/>
                  </a:lnTo>
                  <a:lnTo>
                    <a:pt x="806" y="1125"/>
                  </a:lnTo>
                  <a:lnTo>
                    <a:pt x="1275" y="1162"/>
                  </a:lnTo>
                  <a:lnTo>
                    <a:pt x="1724" y="1200"/>
                  </a:lnTo>
                  <a:lnTo>
                    <a:pt x="2174" y="1275"/>
                  </a:lnTo>
                  <a:lnTo>
                    <a:pt x="2624" y="1350"/>
                  </a:lnTo>
                  <a:lnTo>
                    <a:pt x="3055" y="1462"/>
                  </a:lnTo>
                  <a:lnTo>
                    <a:pt x="3505" y="1593"/>
                  </a:lnTo>
                  <a:lnTo>
                    <a:pt x="3936" y="1725"/>
                  </a:lnTo>
                  <a:lnTo>
                    <a:pt x="3936" y="1725"/>
                  </a:lnTo>
                  <a:lnTo>
                    <a:pt x="3899" y="1556"/>
                  </a:lnTo>
                  <a:lnTo>
                    <a:pt x="3842" y="1406"/>
                  </a:lnTo>
                  <a:lnTo>
                    <a:pt x="3786" y="1237"/>
                  </a:lnTo>
                  <a:lnTo>
                    <a:pt x="3711" y="1087"/>
                  </a:lnTo>
                  <a:lnTo>
                    <a:pt x="3711" y="1087"/>
                  </a:lnTo>
                  <a:lnTo>
                    <a:pt x="3542" y="844"/>
                  </a:lnTo>
                  <a:lnTo>
                    <a:pt x="3355" y="619"/>
                  </a:lnTo>
                  <a:lnTo>
                    <a:pt x="3149" y="431"/>
                  </a:lnTo>
                  <a:lnTo>
                    <a:pt x="2924" y="281"/>
                  </a:lnTo>
                  <a:lnTo>
                    <a:pt x="2662" y="150"/>
                  </a:lnTo>
                  <a:lnTo>
                    <a:pt x="2418" y="57"/>
                  </a:lnTo>
                  <a:lnTo>
                    <a:pt x="2137" y="19"/>
                  </a:lnTo>
                  <a:lnTo>
                    <a:pt x="1856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7" name="Google Shape;4817;p48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extrusionOk="0">
                  <a:moveTo>
                    <a:pt x="1481" y="0"/>
                  </a:move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8" name="Google Shape;4818;p48"/>
            <p:cNvSpPr/>
            <p:nvPr/>
          </p:nvSpPr>
          <p:spPr>
            <a:xfrm>
              <a:off x="5776150" y="3510225"/>
              <a:ext cx="74525" cy="74525"/>
            </a:xfrm>
            <a:custGeom>
              <a:avLst/>
              <a:gdLst/>
              <a:ahLst/>
              <a:cxnLst/>
              <a:rect l="l" t="t" r="r" b="b"/>
              <a:pathLst>
                <a:path w="2981" h="2981" fill="none" extrusionOk="0">
                  <a:moveTo>
                    <a:pt x="1481" y="0"/>
                  </a:moveTo>
                  <a:lnTo>
                    <a:pt x="1481" y="0"/>
                  </a:lnTo>
                  <a:lnTo>
                    <a:pt x="1312" y="19"/>
                  </a:lnTo>
                  <a:lnTo>
                    <a:pt x="1125" y="57"/>
                  </a:lnTo>
                  <a:lnTo>
                    <a:pt x="956" y="113"/>
                  </a:lnTo>
                  <a:lnTo>
                    <a:pt x="787" y="188"/>
                  </a:lnTo>
                  <a:lnTo>
                    <a:pt x="787" y="188"/>
                  </a:lnTo>
                  <a:lnTo>
                    <a:pt x="656" y="263"/>
                  </a:lnTo>
                  <a:lnTo>
                    <a:pt x="525" y="357"/>
                  </a:lnTo>
                  <a:lnTo>
                    <a:pt x="431" y="450"/>
                  </a:lnTo>
                  <a:lnTo>
                    <a:pt x="338" y="563"/>
                  </a:lnTo>
                  <a:lnTo>
                    <a:pt x="244" y="675"/>
                  </a:lnTo>
                  <a:lnTo>
                    <a:pt x="169" y="806"/>
                  </a:lnTo>
                  <a:lnTo>
                    <a:pt x="113" y="938"/>
                  </a:lnTo>
                  <a:lnTo>
                    <a:pt x="75" y="1069"/>
                  </a:lnTo>
                  <a:lnTo>
                    <a:pt x="38" y="1200"/>
                  </a:lnTo>
                  <a:lnTo>
                    <a:pt x="19" y="1350"/>
                  </a:lnTo>
                  <a:lnTo>
                    <a:pt x="0" y="1500"/>
                  </a:lnTo>
                  <a:lnTo>
                    <a:pt x="19" y="1631"/>
                  </a:lnTo>
                  <a:lnTo>
                    <a:pt x="38" y="1781"/>
                  </a:lnTo>
                  <a:lnTo>
                    <a:pt x="75" y="1912"/>
                  </a:lnTo>
                  <a:lnTo>
                    <a:pt x="113" y="2062"/>
                  </a:lnTo>
                  <a:lnTo>
                    <a:pt x="188" y="2193"/>
                  </a:lnTo>
                  <a:lnTo>
                    <a:pt x="188" y="2193"/>
                  </a:lnTo>
                  <a:lnTo>
                    <a:pt x="300" y="2381"/>
                  </a:lnTo>
                  <a:lnTo>
                    <a:pt x="431" y="2531"/>
                  </a:lnTo>
                  <a:lnTo>
                    <a:pt x="581" y="2662"/>
                  </a:lnTo>
                  <a:lnTo>
                    <a:pt x="750" y="2774"/>
                  </a:lnTo>
                  <a:lnTo>
                    <a:pt x="919" y="2868"/>
                  </a:lnTo>
                  <a:lnTo>
                    <a:pt x="1106" y="2924"/>
                  </a:lnTo>
                  <a:lnTo>
                    <a:pt x="1294" y="2962"/>
                  </a:lnTo>
                  <a:lnTo>
                    <a:pt x="1500" y="2981"/>
                  </a:lnTo>
                  <a:lnTo>
                    <a:pt x="1500" y="2981"/>
                  </a:lnTo>
                  <a:lnTo>
                    <a:pt x="1668" y="2962"/>
                  </a:lnTo>
                  <a:lnTo>
                    <a:pt x="1856" y="2924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18"/>
                  </a:lnTo>
                  <a:lnTo>
                    <a:pt x="2456" y="2624"/>
                  </a:lnTo>
                  <a:lnTo>
                    <a:pt x="2549" y="2531"/>
                  </a:lnTo>
                  <a:lnTo>
                    <a:pt x="2643" y="2418"/>
                  </a:lnTo>
                  <a:lnTo>
                    <a:pt x="2737" y="2306"/>
                  </a:lnTo>
                  <a:lnTo>
                    <a:pt x="2812" y="2175"/>
                  </a:lnTo>
                  <a:lnTo>
                    <a:pt x="2868" y="2043"/>
                  </a:lnTo>
                  <a:lnTo>
                    <a:pt x="2905" y="1912"/>
                  </a:lnTo>
                  <a:lnTo>
                    <a:pt x="2943" y="1781"/>
                  </a:lnTo>
                  <a:lnTo>
                    <a:pt x="2962" y="1631"/>
                  </a:lnTo>
                  <a:lnTo>
                    <a:pt x="2980" y="1481"/>
                  </a:lnTo>
                  <a:lnTo>
                    <a:pt x="2962" y="1350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68" y="919"/>
                  </a:lnTo>
                  <a:lnTo>
                    <a:pt x="2793" y="788"/>
                  </a:lnTo>
                  <a:lnTo>
                    <a:pt x="2793" y="788"/>
                  </a:lnTo>
                  <a:lnTo>
                    <a:pt x="2681" y="600"/>
                  </a:lnTo>
                  <a:lnTo>
                    <a:pt x="2549" y="450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62" y="113"/>
                  </a:lnTo>
                  <a:lnTo>
                    <a:pt x="1875" y="57"/>
                  </a:lnTo>
                  <a:lnTo>
                    <a:pt x="1687" y="19"/>
                  </a:lnTo>
                  <a:lnTo>
                    <a:pt x="1481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19" name="Google Shape;4819;p48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extrusionOk="0">
                  <a:moveTo>
                    <a:pt x="1294" y="1"/>
                  </a:move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0" name="Google Shape;4820;p48"/>
            <p:cNvSpPr/>
            <p:nvPr/>
          </p:nvSpPr>
          <p:spPr>
            <a:xfrm>
              <a:off x="6071825" y="3562700"/>
              <a:ext cx="74050" cy="74075"/>
            </a:xfrm>
            <a:custGeom>
              <a:avLst/>
              <a:gdLst/>
              <a:ahLst/>
              <a:cxnLst/>
              <a:rect l="l" t="t" r="r" b="b"/>
              <a:pathLst>
                <a:path w="2962" h="2963" fill="none" extrusionOk="0">
                  <a:moveTo>
                    <a:pt x="1481" y="1"/>
                  </a:moveTo>
                  <a:lnTo>
                    <a:pt x="1481" y="1"/>
                  </a:lnTo>
                  <a:lnTo>
                    <a:pt x="1294" y="1"/>
                  </a:lnTo>
                  <a:lnTo>
                    <a:pt x="1125" y="38"/>
                  </a:lnTo>
                  <a:lnTo>
                    <a:pt x="937" y="94"/>
                  </a:lnTo>
                  <a:lnTo>
                    <a:pt x="769" y="188"/>
                  </a:lnTo>
                  <a:lnTo>
                    <a:pt x="769" y="188"/>
                  </a:lnTo>
                  <a:lnTo>
                    <a:pt x="638" y="263"/>
                  </a:lnTo>
                  <a:lnTo>
                    <a:pt x="525" y="357"/>
                  </a:lnTo>
                  <a:lnTo>
                    <a:pt x="413" y="451"/>
                  </a:lnTo>
                  <a:lnTo>
                    <a:pt x="319" y="563"/>
                  </a:lnTo>
                  <a:lnTo>
                    <a:pt x="244" y="675"/>
                  </a:lnTo>
                  <a:lnTo>
                    <a:pt x="169" y="807"/>
                  </a:lnTo>
                  <a:lnTo>
                    <a:pt x="113" y="919"/>
                  </a:lnTo>
                  <a:lnTo>
                    <a:pt x="57" y="1069"/>
                  </a:lnTo>
                  <a:lnTo>
                    <a:pt x="19" y="1200"/>
                  </a:lnTo>
                  <a:lnTo>
                    <a:pt x="0" y="1350"/>
                  </a:lnTo>
                  <a:lnTo>
                    <a:pt x="0" y="1481"/>
                  </a:lnTo>
                  <a:lnTo>
                    <a:pt x="0" y="1631"/>
                  </a:lnTo>
                  <a:lnTo>
                    <a:pt x="19" y="1763"/>
                  </a:lnTo>
                  <a:lnTo>
                    <a:pt x="57" y="1912"/>
                  </a:lnTo>
                  <a:lnTo>
                    <a:pt x="113" y="2062"/>
                  </a:lnTo>
                  <a:lnTo>
                    <a:pt x="169" y="2194"/>
                  </a:lnTo>
                  <a:lnTo>
                    <a:pt x="169" y="2194"/>
                  </a:lnTo>
                  <a:lnTo>
                    <a:pt x="281" y="2362"/>
                  </a:lnTo>
                  <a:lnTo>
                    <a:pt x="413" y="2512"/>
                  </a:lnTo>
                  <a:lnTo>
                    <a:pt x="563" y="2662"/>
                  </a:lnTo>
                  <a:lnTo>
                    <a:pt x="731" y="2756"/>
                  </a:lnTo>
                  <a:lnTo>
                    <a:pt x="900" y="2850"/>
                  </a:lnTo>
                  <a:lnTo>
                    <a:pt x="1087" y="2906"/>
                  </a:lnTo>
                  <a:lnTo>
                    <a:pt x="1294" y="2962"/>
                  </a:lnTo>
                  <a:lnTo>
                    <a:pt x="1481" y="2962"/>
                  </a:lnTo>
                  <a:lnTo>
                    <a:pt x="1481" y="2962"/>
                  </a:lnTo>
                  <a:lnTo>
                    <a:pt x="1668" y="2962"/>
                  </a:lnTo>
                  <a:lnTo>
                    <a:pt x="1837" y="2925"/>
                  </a:lnTo>
                  <a:lnTo>
                    <a:pt x="2025" y="2868"/>
                  </a:lnTo>
                  <a:lnTo>
                    <a:pt x="2193" y="2793"/>
                  </a:lnTo>
                  <a:lnTo>
                    <a:pt x="2193" y="2793"/>
                  </a:lnTo>
                  <a:lnTo>
                    <a:pt x="2324" y="2700"/>
                  </a:lnTo>
                  <a:lnTo>
                    <a:pt x="2437" y="2625"/>
                  </a:lnTo>
                  <a:lnTo>
                    <a:pt x="2549" y="2512"/>
                  </a:lnTo>
                  <a:lnTo>
                    <a:pt x="2643" y="2400"/>
                  </a:lnTo>
                  <a:lnTo>
                    <a:pt x="2718" y="2287"/>
                  </a:lnTo>
                  <a:lnTo>
                    <a:pt x="2793" y="2175"/>
                  </a:lnTo>
                  <a:lnTo>
                    <a:pt x="2849" y="2044"/>
                  </a:lnTo>
                  <a:lnTo>
                    <a:pt x="2905" y="1912"/>
                  </a:lnTo>
                  <a:lnTo>
                    <a:pt x="2943" y="1763"/>
                  </a:lnTo>
                  <a:lnTo>
                    <a:pt x="2962" y="1631"/>
                  </a:lnTo>
                  <a:lnTo>
                    <a:pt x="2962" y="1481"/>
                  </a:lnTo>
                  <a:lnTo>
                    <a:pt x="2962" y="1331"/>
                  </a:lnTo>
                  <a:lnTo>
                    <a:pt x="2943" y="1200"/>
                  </a:lnTo>
                  <a:lnTo>
                    <a:pt x="2905" y="1050"/>
                  </a:lnTo>
                  <a:lnTo>
                    <a:pt x="2849" y="919"/>
                  </a:lnTo>
                  <a:lnTo>
                    <a:pt x="2793" y="769"/>
                  </a:lnTo>
                  <a:lnTo>
                    <a:pt x="2793" y="769"/>
                  </a:lnTo>
                  <a:lnTo>
                    <a:pt x="2681" y="600"/>
                  </a:lnTo>
                  <a:lnTo>
                    <a:pt x="2549" y="451"/>
                  </a:lnTo>
                  <a:lnTo>
                    <a:pt x="2399" y="319"/>
                  </a:lnTo>
                  <a:lnTo>
                    <a:pt x="2231" y="207"/>
                  </a:lnTo>
                  <a:lnTo>
                    <a:pt x="2043" y="113"/>
                  </a:lnTo>
                  <a:lnTo>
                    <a:pt x="1875" y="57"/>
                  </a:lnTo>
                  <a:lnTo>
                    <a:pt x="1668" y="19"/>
                  </a:lnTo>
                  <a:lnTo>
                    <a:pt x="1481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1" name="Google Shape;4821;p48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extrusionOk="0">
                  <a:moveTo>
                    <a:pt x="732" y="1"/>
                  </a:move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2" name="Google Shape;4822;p48"/>
            <p:cNvSpPr/>
            <p:nvPr/>
          </p:nvSpPr>
          <p:spPr>
            <a:xfrm>
              <a:off x="5888600" y="3737475"/>
              <a:ext cx="41725" cy="41750"/>
            </a:xfrm>
            <a:custGeom>
              <a:avLst/>
              <a:gdLst/>
              <a:ahLst/>
              <a:cxnLst/>
              <a:rect l="l" t="t" r="r" b="b"/>
              <a:pathLst>
                <a:path w="1669" h="1670" fill="none" extrusionOk="0">
                  <a:moveTo>
                    <a:pt x="825" y="1"/>
                  </a:moveTo>
                  <a:lnTo>
                    <a:pt x="825" y="1"/>
                  </a:lnTo>
                  <a:lnTo>
                    <a:pt x="732" y="1"/>
                  </a:lnTo>
                  <a:lnTo>
                    <a:pt x="638" y="20"/>
                  </a:lnTo>
                  <a:lnTo>
                    <a:pt x="525" y="57"/>
                  </a:lnTo>
                  <a:lnTo>
                    <a:pt x="432" y="95"/>
                  </a:lnTo>
                  <a:lnTo>
                    <a:pt x="432" y="95"/>
                  </a:lnTo>
                  <a:lnTo>
                    <a:pt x="301" y="207"/>
                  </a:lnTo>
                  <a:lnTo>
                    <a:pt x="188" y="320"/>
                  </a:lnTo>
                  <a:lnTo>
                    <a:pt x="94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69"/>
                  </a:lnTo>
                  <a:lnTo>
                    <a:pt x="113" y="1238"/>
                  </a:lnTo>
                  <a:lnTo>
                    <a:pt x="113" y="1238"/>
                  </a:lnTo>
                  <a:lnTo>
                    <a:pt x="169" y="1332"/>
                  </a:lnTo>
                  <a:lnTo>
                    <a:pt x="244" y="1407"/>
                  </a:lnTo>
                  <a:lnTo>
                    <a:pt x="319" y="1482"/>
                  </a:lnTo>
                  <a:lnTo>
                    <a:pt x="413" y="1557"/>
                  </a:lnTo>
                  <a:lnTo>
                    <a:pt x="507" y="1594"/>
                  </a:lnTo>
                  <a:lnTo>
                    <a:pt x="619" y="1632"/>
                  </a:lnTo>
                  <a:lnTo>
                    <a:pt x="732" y="1650"/>
                  </a:lnTo>
                  <a:lnTo>
                    <a:pt x="825" y="1669"/>
                  </a:lnTo>
                  <a:lnTo>
                    <a:pt x="825" y="1669"/>
                  </a:lnTo>
                  <a:lnTo>
                    <a:pt x="938" y="1650"/>
                  </a:lnTo>
                  <a:lnTo>
                    <a:pt x="1032" y="1632"/>
                  </a:lnTo>
                  <a:lnTo>
                    <a:pt x="1125" y="1613"/>
                  </a:lnTo>
                  <a:lnTo>
                    <a:pt x="1238" y="1557"/>
                  </a:lnTo>
                  <a:lnTo>
                    <a:pt x="1238" y="1557"/>
                  </a:lnTo>
                  <a:lnTo>
                    <a:pt x="1369" y="1463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9" y="919"/>
                  </a:lnTo>
                  <a:lnTo>
                    <a:pt x="1669" y="751"/>
                  </a:lnTo>
                  <a:lnTo>
                    <a:pt x="1631" y="582"/>
                  </a:lnTo>
                  <a:lnTo>
                    <a:pt x="1556" y="432"/>
                  </a:lnTo>
                  <a:lnTo>
                    <a:pt x="1556" y="432"/>
                  </a:lnTo>
                  <a:lnTo>
                    <a:pt x="1500" y="338"/>
                  </a:lnTo>
                  <a:lnTo>
                    <a:pt x="1425" y="245"/>
                  </a:lnTo>
                  <a:lnTo>
                    <a:pt x="1350" y="170"/>
                  </a:lnTo>
                  <a:lnTo>
                    <a:pt x="1256" y="113"/>
                  </a:lnTo>
                  <a:lnTo>
                    <a:pt x="1163" y="76"/>
                  </a:lnTo>
                  <a:lnTo>
                    <a:pt x="1050" y="38"/>
                  </a:lnTo>
                  <a:lnTo>
                    <a:pt x="938" y="1"/>
                  </a:lnTo>
                  <a:lnTo>
                    <a:pt x="82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3" name="Google Shape;4823;p48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extrusionOk="0">
                  <a:moveTo>
                    <a:pt x="731" y="0"/>
                  </a:move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4" name="Google Shape;4824;p48"/>
            <p:cNvSpPr/>
            <p:nvPr/>
          </p:nvSpPr>
          <p:spPr>
            <a:xfrm>
              <a:off x="6106500" y="3503200"/>
              <a:ext cx="41725" cy="41250"/>
            </a:xfrm>
            <a:custGeom>
              <a:avLst/>
              <a:gdLst/>
              <a:ahLst/>
              <a:cxnLst/>
              <a:rect l="l" t="t" r="r" b="b"/>
              <a:pathLst>
                <a:path w="1669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38" y="19"/>
                  </a:lnTo>
                  <a:lnTo>
                    <a:pt x="525" y="56"/>
                  </a:lnTo>
                  <a:lnTo>
                    <a:pt x="431" y="94"/>
                  </a:lnTo>
                  <a:lnTo>
                    <a:pt x="431" y="94"/>
                  </a:lnTo>
                  <a:lnTo>
                    <a:pt x="300" y="188"/>
                  </a:lnTo>
                  <a:lnTo>
                    <a:pt x="188" y="300"/>
                  </a:lnTo>
                  <a:lnTo>
                    <a:pt x="94" y="450"/>
                  </a:lnTo>
                  <a:lnTo>
                    <a:pt x="38" y="600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113" y="1219"/>
                  </a:lnTo>
                  <a:lnTo>
                    <a:pt x="113" y="1219"/>
                  </a:lnTo>
                  <a:lnTo>
                    <a:pt x="169" y="1312"/>
                  </a:lnTo>
                  <a:lnTo>
                    <a:pt x="244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6" y="1593"/>
                  </a:lnTo>
                  <a:lnTo>
                    <a:pt x="619" y="1631"/>
                  </a:lnTo>
                  <a:lnTo>
                    <a:pt x="731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37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37" y="1556"/>
                  </a:lnTo>
                  <a:lnTo>
                    <a:pt x="1237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75" y="1219"/>
                  </a:lnTo>
                  <a:lnTo>
                    <a:pt x="1631" y="1069"/>
                  </a:lnTo>
                  <a:lnTo>
                    <a:pt x="1668" y="900"/>
                  </a:lnTo>
                  <a:lnTo>
                    <a:pt x="1668" y="750"/>
                  </a:lnTo>
                  <a:lnTo>
                    <a:pt x="1631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50" y="169"/>
                  </a:lnTo>
                  <a:lnTo>
                    <a:pt x="1256" y="113"/>
                  </a:lnTo>
                  <a:lnTo>
                    <a:pt x="1162" y="56"/>
                  </a:lnTo>
                  <a:lnTo>
                    <a:pt x="1050" y="19"/>
                  </a:lnTo>
                  <a:lnTo>
                    <a:pt x="937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5" name="Google Shape;4825;p48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extrusionOk="0">
                  <a:moveTo>
                    <a:pt x="731" y="0"/>
                  </a:move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6" name="Google Shape;4826;p48"/>
            <p:cNvSpPr/>
            <p:nvPr/>
          </p:nvSpPr>
          <p:spPr>
            <a:xfrm>
              <a:off x="5815975" y="3448375"/>
              <a:ext cx="41250" cy="41250"/>
            </a:xfrm>
            <a:custGeom>
              <a:avLst/>
              <a:gdLst/>
              <a:ahLst/>
              <a:cxnLst/>
              <a:rect l="l" t="t" r="r" b="b"/>
              <a:pathLst>
                <a:path w="1650" h="1650" fill="none" extrusionOk="0">
                  <a:moveTo>
                    <a:pt x="825" y="0"/>
                  </a:moveTo>
                  <a:lnTo>
                    <a:pt x="825" y="0"/>
                  </a:lnTo>
                  <a:lnTo>
                    <a:pt x="731" y="0"/>
                  </a:lnTo>
                  <a:lnTo>
                    <a:pt x="619" y="19"/>
                  </a:lnTo>
                  <a:lnTo>
                    <a:pt x="525" y="57"/>
                  </a:lnTo>
                  <a:lnTo>
                    <a:pt x="432" y="94"/>
                  </a:lnTo>
                  <a:lnTo>
                    <a:pt x="432" y="94"/>
                  </a:lnTo>
                  <a:lnTo>
                    <a:pt x="282" y="188"/>
                  </a:lnTo>
                  <a:lnTo>
                    <a:pt x="169" y="300"/>
                  </a:lnTo>
                  <a:lnTo>
                    <a:pt x="94" y="450"/>
                  </a:lnTo>
                  <a:lnTo>
                    <a:pt x="38" y="581"/>
                  </a:lnTo>
                  <a:lnTo>
                    <a:pt x="0" y="750"/>
                  </a:lnTo>
                  <a:lnTo>
                    <a:pt x="0" y="900"/>
                  </a:lnTo>
                  <a:lnTo>
                    <a:pt x="38" y="1069"/>
                  </a:lnTo>
                  <a:lnTo>
                    <a:pt x="94" y="1219"/>
                  </a:lnTo>
                  <a:lnTo>
                    <a:pt x="94" y="1219"/>
                  </a:lnTo>
                  <a:lnTo>
                    <a:pt x="150" y="1312"/>
                  </a:lnTo>
                  <a:lnTo>
                    <a:pt x="225" y="1406"/>
                  </a:lnTo>
                  <a:lnTo>
                    <a:pt x="319" y="1481"/>
                  </a:lnTo>
                  <a:lnTo>
                    <a:pt x="413" y="1537"/>
                  </a:lnTo>
                  <a:lnTo>
                    <a:pt x="507" y="1593"/>
                  </a:lnTo>
                  <a:lnTo>
                    <a:pt x="600" y="1631"/>
                  </a:lnTo>
                  <a:lnTo>
                    <a:pt x="713" y="1650"/>
                  </a:lnTo>
                  <a:lnTo>
                    <a:pt x="825" y="1650"/>
                  </a:lnTo>
                  <a:lnTo>
                    <a:pt x="825" y="1650"/>
                  </a:lnTo>
                  <a:lnTo>
                    <a:pt x="919" y="1650"/>
                  </a:lnTo>
                  <a:lnTo>
                    <a:pt x="1031" y="1631"/>
                  </a:lnTo>
                  <a:lnTo>
                    <a:pt x="1125" y="1593"/>
                  </a:lnTo>
                  <a:lnTo>
                    <a:pt x="1219" y="1556"/>
                  </a:lnTo>
                  <a:lnTo>
                    <a:pt x="1219" y="1556"/>
                  </a:lnTo>
                  <a:lnTo>
                    <a:pt x="1369" y="1462"/>
                  </a:lnTo>
                  <a:lnTo>
                    <a:pt x="1481" y="1350"/>
                  </a:lnTo>
                  <a:lnTo>
                    <a:pt x="1556" y="1200"/>
                  </a:lnTo>
                  <a:lnTo>
                    <a:pt x="1612" y="1069"/>
                  </a:lnTo>
                  <a:lnTo>
                    <a:pt x="1650" y="900"/>
                  </a:lnTo>
                  <a:lnTo>
                    <a:pt x="1650" y="750"/>
                  </a:lnTo>
                  <a:lnTo>
                    <a:pt x="1612" y="581"/>
                  </a:lnTo>
                  <a:lnTo>
                    <a:pt x="1556" y="431"/>
                  </a:lnTo>
                  <a:lnTo>
                    <a:pt x="1556" y="431"/>
                  </a:lnTo>
                  <a:lnTo>
                    <a:pt x="1500" y="338"/>
                  </a:lnTo>
                  <a:lnTo>
                    <a:pt x="1425" y="244"/>
                  </a:lnTo>
                  <a:lnTo>
                    <a:pt x="1331" y="169"/>
                  </a:lnTo>
                  <a:lnTo>
                    <a:pt x="1238" y="113"/>
                  </a:lnTo>
                  <a:lnTo>
                    <a:pt x="1144" y="57"/>
                  </a:lnTo>
                  <a:lnTo>
                    <a:pt x="1050" y="19"/>
                  </a:lnTo>
                  <a:lnTo>
                    <a:pt x="938" y="0"/>
                  </a:lnTo>
                  <a:lnTo>
                    <a:pt x="8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7" name="Google Shape;4827;p48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extrusionOk="0">
                  <a:moveTo>
                    <a:pt x="826" y="1"/>
                  </a:move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  <a:close/>
                </a:path>
              </a:pathLst>
            </a:custGeom>
            <a:solidFill>
              <a:srgbClr val="C97A4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28" name="Google Shape;4828;p48"/>
            <p:cNvSpPr/>
            <p:nvPr/>
          </p:nvSpPr>
          <p:spPr>
            <a:xfrm>
              <a:off x="5859075" y="3682650"/>
              <a:ext cx="41275" cy="41750"/>
            </a:xfrm>
            <a:custGeom>
              <a:avLst/>
              <a:gdLst/>
              <a:ahLst/>
              <a:cxnLst/>
              <a:rect l="l" t="t" r="r" b="b"/>
              <a:pathLst>
                <a:path w="1651" h="1670" fill="none" extrusionOk="0">
                  <a:moveTo>
                    <a:pt x="826" y="1"/>
                  </a:moveTo>
                  <a:lnTo>
                    <a:pt x="826" y="1"/>
                  </a:lnTo>
                  <a:lnTo>
                    <a:pt x="732" y="20"/>
                  </a:lnTo>
                  <a:lnTo>
                    <a:pt x="619" y="38"/>
                  </a:lnTo>
                  <a:lnTo>
                    <a:pt x="526" y="57"/>
                  </a:lnTo>
                  <a:lnTo>
                    <a:pt x="432" y="113"/>
                  </a:lnTo>
                  <a:lnTo>
                    <a:pt x="432" y="113"/>
                  </a:lnTo>
                  <a:lnTo>
                    <a:pt x="282" y="207"/>
                  </a:lnTo>
                  <a:lnTo>
                    <a:pt x="170" y="320"/>
                  </a:lnTo>
                  <a:lnTo>
                    <a:pt x="95" y="451"/>
                  </a:lnTo>
                  <a:lnTo>
                    <a:pt x="38" y="601"/>
                  </a:lnTo>
                  <a:lnTo>
                    <a:pt x="1" y="751"/>
                  </a:lnTo>
                  <a:lnTo>
                    <a:pt x="1" y="919"/>
                  </a:lnTo>
                  <a:lnTo>
                    <a:pt x="38" y="1088"/>
                  </a:lnTo>
                  <a:lnTo>
                    <a:pt x="95" y="1238"/>
                  </a:lnTo>
                  <a:lnTo>
                    <a:pt x="95" y="1238"/>
                  </a:lnTo>
                  <a:lnTo>
                    <a:pt x="151" y="1332"/>
                  </a:lnTo>
                  <a:lnTo>
                    <a:pt x="226" y="1425"/>
                  </a:lnTo>
                  <a:lnTo>
                    <a:pt x="319" y="1500"/>
                  </a:lnTo>
                  <a:lnTo>
                    <a:pt x="413" y="1557"/>
                  </a:lnTo>
                  <a:lnTo>
                    <a:pt x="507" y="1613"/>
                  </a:lnTo>
                  <a:lnTo>
                    <a:pt x="601" y="1632"/>
                  </a:lnTo>
                  <a:lnTo>
                    <a:pt x="713" y="1669"/>
                  </a:lnTo>
                  <a:lnTo>
                    <a:pt x="826" y="1669"/>
                  </a:lnTo>
                  <a:lnTo>
                    <a:pt x="826" y="1669"/>
                  </a:lnTo>
                  <a:lnTo>
                    <a:pt x="919" y="1669"/>
                  </a:lnTo>
                  <a:lnTo>
                    <a:pt x="1032" y="1650"/>
                  </a:lnTo>
                  <a:lnTo>
                    <a:pt x="1125" y="1613"/>
                  </a:lnTo>
                  <a:lnTo>
                    <a:pt x="1219" y="1575"/>
                  </a:lnTo>
                  <a:lnTo>
                    <a:pt x="1219" y="1575"/>
                  </a:lnTo>
                  <a:lnTo>
                    <a:pt x="1369" y="1482"/>
                  </a:lnTo>
                  <a:lnTo>
                    <a:pt x="1482" y="1350"/>
                  </a:lnTo>
                  <a:lnTo>
                    <a:pt x="1557" y="1219"/>
                  </a:lnTo>
                  <a:lnTo>
                    <a:pt x="1613" y="1069"/>
                  </a:lnTo>
                  <a:lnTo>
                    <a:pt x="1650" y="919"/>
                  </a:lnTo>
                  <a:lnTo>
                    <a:pt x="1650" y="751"/>
                  </a:lnTo>
                  <a:lnTo>
                    <a:pt x="1613" y="601"/>
                  </a:lnTo>
                  <a:lnTo>
                    <a:pt x="1557" y="451"/>
                  </a:lnTo>
                  <a:lnTo>
                    <a:pt x="1557" y="451"/>
                  </a:lnTo>
                  <a:lnTo>
                    <a:pt x="1500" y="338"/>
                  </a:lnTo>
                  <a:lnTo>
                    <a:pt x="1425" y="263"/>
                  </a:lnTo>
                  <a:lnTo>
                    <a:pt x="1332" y="188"/>
                  </a:lnTo>
                  <a:lnTo>
                    <a:pt x="1238" y="113"/>
                  </a:lnTo>
                  <a:lnTo>
                    <a:pt x="1144" y="76"/>
                  </a:lnTo>
                  <a:lnTo>
                    <a:pt x="1050" y="38"/>
                  </a:lnTo>
                  <a:lnTo>
                    <a:pt x="938" y="20"/>
                  </a:lnTo>
                  <a:lnTo>
                    <a:pt x="826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29" name="Google Shape;4829;p48"/>
          <p:cNvGrpSpPr/>
          <p:nvPr/>
        </p:nvGrpSpPr>
        <p:grpSpPr>
          <a:xfrm>
            <a:off x="8129950" y="1353450"/>
            <a:ext cx="162625" cy="163100"/>
            <a:chOff x="5920475" y="4471750"/>
            <a:chExt cx="162625" cy="163100"/>
          </a:xfrm>
        </p:grpSpPr>
        <p:sp>
          <p:nvSpPr>
            <p:cNvPr id="4830" name="Google Shape;4830;p48"/>
            <p:cNvSpPr/>
            <p:nvPr/>
          </p:nvSpPr>
          <p:spPr>
            <a:xfrm>
              <a:off x="5920475" y="4471750"/>
              <a:ext cx="162625" cy="163100"/>
            </a:xfrm>
            <a:custGeom>
              <a:avLst/>
              <a:gdLst/>
              <a:ahLst/>
              <a:cxnLst/>
              <a:rect l="l" t="t" r="r" b="b"/>
              <a:pathLst>
                <a:path w="6505" h="6524" extrusionOk="0">
                  <a:moveTo>
                    <a:pt x="3374" y="1"/>
                  </a:moveTo>
                  <a:lnTo>
                    <a:pt x="3055" y="19"/>
                  </a:lnTo>
                  <a:lnTo>
                    <a:pt x="2737" y="38"/>
                  </a:lnTo>
                  <a:lnTo>
                    <a:pt x="2437" y="113"/>
                  </a:lnTo>
                  <a:lnTo>
                    <a:pt x="2137" y="207"/>
                  </a:lnTo>
                  <a:lnTo>
                    <a:pt x="1837" y="319"/>
                  </a:lnTo>
                  <a:lnTo>
                    <a:pt x="1575" y="469"/>
                  </a:lnTo>
                  <a:lnTo>
                    <a:pt x="1312" y="657"/>
                  </a:lnTo>
                  <a:lnTo>
                    <a:pt x="1069" y="844"/>
                  </a:lnTo>
                  <a:lnTo>
                    <a:pt x="844" y="1069"/>
                  </a:lnTo>
                  <a:lnTo>
                    <a:pt x="637" y="1313"/>
                  </a:lnTo>
                  <a:lnTo>
                    <a:pt x="450" y="1594"/>
                  </a:lnTo>
                  <a:lnTo>
                    <a:pt x="300" y="1875"/>
                  </a:lnTo>
                  <a:lnTo>
                    <a:pt x="169" y="2175"/>
                  </a:lnTo>
                  <a:lnTo>
                    <a:pt x="75" y="2494"/>
                  </a:lnTo>
                  <a:lnTo>
                    <a:pt x="19" y="2831"/>
                  </a:lnTo>
                  <a:lnTo>
                    <a:pt x="0" y="3150"/>
                  </a:lnTo>
                  <a:lnTo>
                    <a:pt x="0" y="3468"/>
                  </a:lnTo>
                  <a:lnTo>
                    <a:pt x="38" y="3768"/>
                  </a:lnTo>
                  <a:lnTo>
                    <a:pt x="94" y="4087"/>
                  </a:lnTo>
                  <a:lnTo>
                    <a:pt x="188" y="4387"/>
                  </a:lnTo>
                  <a:lnTo>
                    <a:pt x="319" y="4668"/>
                  </a:lnTo>
                  <a:lnTo>
                    <a:pt x="469" y="4949"/>
                  </a:lnTo>
                  <a:lnTo>
                    <a:pt x="637" y="5211"/>
                  </a:lnTo>
                  <a:lnTo>
                    <a:pt x="825" y="5455"/>
                  </a:lnTo>
                  <a:lnTo>
                    <a:pt x="1050" y="5680"/>
                  </a:lnTo>
                  <a:lnTo>
                    <a:pt x="1293" y="5867"/>
                  </a:lnTo>
                  <a:lnTo>
                    <a:pt x="1575" y="6055"/>
                  </a:lnTo>
                  <a:lnTo>
                    <a:pt x="1856" y="6205"/>
                  </a:lnTo>
                  <a:lnTo>
                    <a:pt x="2174" y="6336"/>
                  </a:lnTo>
                  <a:lnTo>
                    <a:pt x="2493" y="6430"/>
                  </a:lnTo>
                  <a:lnTo>
                    <a:pt x="2812" y="6486"/>
                  </a:lnTo>
                  <a:lnTo>
                    <a:pt x="3130" y="6523"/>
                  </a:lnTo>
                  <a:lnTo>
                    <a:pt x="3449" y="6523"/>
                  </a:lnTo>
                  <a:lnTo>
                    <a:pt x="3768" y="6486"/>
                  </a:lnTo>
                  <a:lnTo>
                    <a:pt x="4067" y="6411"/>
                  </a:lnTo>
                  <a:lnTo>
                    <a:pt x="4367" y="6317"/>
                  </a:lnTo>
                  <a:lnTo>
                    <a:pt x="4649" y="6205"/>
                  </a:lnTo>
                  <a:lnTo>
                    <a:pt x="4930" y="6055"/>
                  </a:lnTo>
                  <a:lnTo>
                    <a:pt x="5192" y="5886"/>
                  </a:lnTo>
                  <a:lnTo>
                    <a:pt x="5436" y="5680"/>
                  </a:lnTo>
                  <a:lnTo>
                    <a:pt x="5661" y="5455"/>
                  </a:lnTo>
                  <a:lnTo>
                    <a:pt x="5867" y="5211"/>
                  </a:lnTo>
                  <a:lnTo>
                    <a:pt x="6036" y="4949"/>
                  </a:lnTo>
                  <a:lnTo>
                    <a:pt x="6204" y="4649"/>
                  </a:lnTo>
                  <a:lnTo>
                    <a:pt x="6317" y="4349"/>
                  </a:lnTo>
                  <a:lnTo>
                    <a:pt x="6410" y="4030"/>
                  </a:lnTo>
                  <a:lnTo>
                    <a:pt x="6485" y="3712"/>
                  </a:lnTo>
                  <a:lnTo>
                    <a:pt x="6504" y="3374"/>
                  </a:lnTo>
                  <a:lnTo>
                    <a:pt x="6504" y="3056"/>
                  </a:lnTo>
                  <a:lnTo>
                    <a:pt x="6467" y="2756"/>
                  </a:lnTo>
                  <a:lnTo>
                    <a:pt x="6410" y="2437"/>
                  </a:lnTo>
                  <a:lnTo>
                    <a:pt x="6317" y="2137"/>
                  </a:lnTo>
                  <a:lnTo>
                    <a:pt x="6185" y="1856"/>
                  </a:lnTo>
                  <a:lnTo>
                    <a:pt x="6036" y="1575"/>
                  </a:lnTo>
                  <a:lnTo>
                    <a:pt x="5867" y="1313"/>
                  </a:lnTo>
                  <a:lnTo>
                    <a:pt x="5661" y="1069"/>
                  </a:lnTo>
                  <a:lnTo>
                    <a:pt x="5436" y="863"/>
                  </a:lnTo>
                  <a:lnTo>
                    <a:pt x="5192" y="657"/>
                  </a:lnTo>
                  <a:lnTo>
                    <a:pt x="4930" y="469"/>
                  </a:lnTo>
                  <a:lnTo>
                    <a:pt x="4649" y="319"/>
                  </a:lnTo>
                  <a:lnTo>
                    <a:pt x="4330" y="188"/>
                  </a:lnTo>
                  <a:lnTo>
                    <a:pt x="4011" y="94"/>
                  </a:lnTo>
                  <a:lnTo>
                    <a:pt x="3693" y="38"/>
                  </a:lnTo>
                  <a:lnTo>
                    <a:pt x="3374" y="1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1" name="Google Shape;4831;p48"/>
            <p:cNvSpPr/>
            <p:nvPr/>
          </p:nvSpPr>
          <p:spPr>
            <a:xfrm>
              <a:off x="5920475" y="4471750"/>
              <a:ext cx="162625" cy="163100"/>
            </a:xfrm>
            <a:custGeom>
              <a:avLst/>
              <a:gdLst/>
              <a:ahLst/>
              <a:cxnLst/>
              <a:rect l="l" t="t" r="r" b="b"/>
              <a:pathLst>
                <a:path w="6505" h="6524" fill="none" extrusionOk="0">
                  <a:moveTo>
                    <a:pt x="169" y="2175"/>
                  </a:moveTo>
                  <a:lnTo>
                    <a:pt x="169" y="2175"/>
                  </a:lnTo>
                  <a:lnTo>
                    <a:pt x="300" y="1875"/>
                  </a:lnTo>
                  <a:lnTo>
                    <a:pt x="450" y="1594"/>
                  </a:lnTo>
                  <a:lnTo>
                    <a:pt x="637" y="1313"/>
                  </a:lnTo>
                  <a:lnTo>
                    <a:pt x="844" y="1069"/>
                  </a:lnTo>
                  <a:lnTo>
                    <a:pt x="1069" y="844"/>
                  </a:lnTo>
                  <a:lnTo>
                    <a:pt x="1312" y="657"/>
                  </a:lnTo>
                  <a:lnTo>
                    <a:pt x="1575" y="469"/>
                  </a:lnTo>
                  <a:lnTo>
                    <a:pt x="1837" y="319"/>
                  </a:lnTo>
                  <a:lnTo>
                    <a:pt x="2137" y="207"/>
                  </a:lnTo>
                  <a:lnTo>
                    <a:pt x="2437" y="113"/>
                  </a:lnTo>
                  <a:lnTo>
                    <a:pt x="2737" y="38"/>
                  </a:lnTo>
                  <a:lnTo>
                    <a:pt x="3055" y="19"/>
                  </a:lnTo>
                  <a:lnTo>
                    <a:pt x="3374" y="1"/>
                  </a:lnTo>
                  <a:lnTo>
                    <a:pt x="3693" y="38"/>
                  </a:lnTo>
                  <a:lnTo>
                    <a:pt x="4011" y="94"/>
                  </a:lnTo>
                  <a:lnTo>
                    <a:pt x="4330" y="188"/>
                  </a:lnTo>
                  <a:lnTo>
                    <a:pt x="4330" y="188"/>
                  </a:lnTo>
                  <a:lnTo>
                    <a:pt x="4649" y="319"/>
                  </a:lnTo>
                  <a:lnTo>
                    <a:pt x="4930" y="469"/>
                  </a:lnTo>
                  <a:lnTo>
                    <a:pt x="5192" y="657"/>
                  </a:lnTo>
                  <a:lnTo>
                    <a:pt x="5436" y="863"/>
                  </a:lnTo>
                  <a:lnTo>
                    <a:pt x="5661" y="1069"/>
                  </a:lnTo>
                  <a:lnTo>
                    <a:pt x="5867" y="1313"/>
                  </a:lnTo>
                  <a:lnTo>
                    <a:pt x="6036" y="1575"/>
                  </a:lnTo>
                  <a:lnTo>
                    <a:pt x="6185" y="1856"/>
                  </a:lnTo>
                  <a:lnTo>
                    <a:pt x="6317" y="2137"/>
                  </a:lnTo>
                  <a:lnTo>
                    <a:pt x="6410" y="2437"/>
                  </a:lnTo>
                  <a:lnTo>
                    <a:pt x="6467" y="2756"/>
                  </a:lnTo>
                  <a:lnTo>
                    <a:pt x="6504" y="3056"/>
                  </a:lnTo>
                  <a:lnTo>
                    <a:pt x="6504" y="3374"/>
                  </a:lnTo>
                  <a:lnTo>
                    <a:pt x="6485" y="3712"/>
                  </a:lnTo>
                  <a:lnTo>
                    <a:pt x="6410" y="4030"/>
                  </a:lnTo>
                  <a:lnTo>
                    <a:pt x="6317" y="4349"/>
                  </a:lnTo>
                  <a:lnTo>
                    <a:pt x="6317" y="4349"/>
                  </a:lnTo>
                  <a:lnTo>
                    <a:pt x="6204" y="4649"/>
                  </a:lnTo>
                  <a:lnTo>
                    <a:pt x="6036" y="4949"/>
                  </a:lnTo>
                  <a:lnTo>
                    <a:pt x="5867" y="5211"/>
                  </a:lnTo>
                  <a:lnTo>
                    <a:pt x="5661" y="5455"/>
                  </a:lnTo>
                  <a:lnTo>
                    <a:pt x="5436" y="5680"/>
                  </a:lnTo>
                  <a:lnTo>
                    <a:pt x="5192" y="5886"/>
                  </a:lnTo>
                  <a:lnTo>
                    <a:pt x="4930" y="6055"/>
                  </a:lnTo>
                  <a:lnTo>
                    <a:pt x="4649" y="6205"/>
                  </a:lnTo>
                  <a:lnTo>
                    <a:pt x="4367" y="6317"/>
                  </a:lnTo>
                  <a:lnTo>
                    <a:pt x="4067" y="6411"/>
                  </a:lnTo>
                  <a:lnTo>
                    <a:pt x="3768" y="6486"/>
                  </a:lnTo>
                  <a:lnTo>
                    <a:pt x="3449" y="6523"/>
                  </a:lnTo>
                  <a:lnTo>
                    <a:pt x="3130" y="6523"/>
                  </a:lnTo>
                  <a:lnTo>
                    <a:pt x="2812" y="6486"/>
                  </a:lnTo>
                  <a:lnTo>
                    <a:pt x="2493" y="6430"/>
                  </a:lnTo>
                  <a:lnTo>
                    <a:pt x="2174" y="6336"/>
                  </a:lnTo>
                  <a:lnTo>
                    <a:pt x="2174" y="6336"/>
                  </a:lnTo>
                  <a:lnTo>
                    <a:pt x="1856" y="6205"/>
                  </a:lnTo>
                  <a:lnTo>
                    <a:pt x="1575" y="6055"/>
                  </a:lnTo>
                  <a:lnTo>
                    <a:pt x="1293" y="5867"/>
                  </a:lnTo>
                  <a:lnTo>
                    <a:pt x="1050" y="5680"/>
                  </a:lnTo>
                  <a:lnTo>
                    <a:pt x="825" y="5455"/>
                  </a:lnTo>
                  <a:lnTo>
                    <a:pt x="637" y="5211"/>
                  </a:lnTo>
                  <a:lnTo>
                    <a:pt x="469" y="4949"/>
                  </a:lnTo>
                  <a:lnTo>
                    <a:pt x="319" y="4668"/>
                  </a:lnTo>
                  <a:lnTo>
                    <a:pt x="188" y="4387"/>
                  </a:lnTo>
                  <a:lnTo>
                    <a:pt x="94" y="4087"/>
                  </a:lnTo>
                  <a:lnTo>
                    <a:pt x="38" y="3768"/>
                  </a:lnTo>
                  <a:lnTo>
                    <a:pt x="0" y="3468"/>
                  </a:lnTo>
                  <a:lnTo>
                    <a:pt x="0" y="3150"/>
                  </a:lnTo>
                  <a:lnTo>
                    <a:pt x="19" y="2831"/>
                  </a:lnTo>
                  <a:lnTo>
                    <a:pt x="75" y="2494"/>
                  </a:lnTo>
                  <a:lnTo>
                    <a:pt x="169" y="2175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2" name="Google Shape;4832;p48"/>
            <p:cNvSpPr/>
            <p:nvPr/>
          </p:nvSpPr>
          <p:spPr>
            <a:xfrm>
              <a:off x="5953725" y="4471750"/>
              <a:ext cx="129375" cy="157950"/>
            </a:xfrm>
            <a:custGeom>
              <a:avLst/>
              <a:gdLst/>
              <a:ahLst/>
              <a:cxnLst/>
              <a:rect l="l" t="t" r="r" b="b"/>
              <a:pathLst>
                <a:path w="5175" h="6318" extrusionOk="0">
                  <a:moveTo>
                    <a:pt x="1913" y="1"/>
                  </a:moveTo>
                  <a:lnTo>
                    <a:pt x="1669" y="19"/>
                  </a:lnTo>
                  <a:lnTo>
                    <a:pt x="1407" y="38"/>
                  </a:lnTo>
                  <a:lnTo>
                    <a:pt x="1163" y="94"/>
                  </a:lnTo>
                  <a:lnTo>
                    <a:pt x="919" y="169"/>
                  </a:lnTo>
                  <a:lnTo>
                    <a:pt x="676" y="263"/>
                  </a:lnTo>
                  <a:lnTo>
                    <a:pt x="451" y="357"/>
                  </a:lnTo>
                  <a:lnTo>
                    <a:pt x="226" y="488"/>
                  </a:lnTo>
                  <a:lnTo>
                    <a:pt x="1" y="619"/>
                  </a:lnTo>
                  <a:lnTo>
                    <a:pt x="1" y="619"/>
                  </a:lnTo>
                  <a:lnTo>
                    <a:pt x="282" y="544"/>
                  </a:lnTo>
                  <a:lnTo>
                    <a:pt x="563" y="469"/>
                  </a:lnTo>
                  <a:lnTo>
                    <a:pt x="844" y="432"/>
                  </a:lnTo>
                  <a:lnTo>
                    <a:pt x="1407" y="432"/>
                  </a:lnTo>
                  <a:lnTo>
                    <a:pt x="1688" y="469"/>
                  </a:lnTo>
                  <a:lnTo>
                    <a:pt x="1950" y="525"/>
                  </a:lnTo>
                  <a:lnTo>
                    <a:pt x="2213" y="600"/>
                  </a:lnTo>
                  <a:lnTo>
                    <a:pt x="2400" y="675"/>
                  </a:lnTo>
                  <a:lnTo>
                    <a:pt x="2569" y="750"/>
                  </a:lnTo>
                  <a:lnTo>
                    <a:pt x="2906" y="938"/>
                  </a:lnTo>
                  <a:lnTo>
                    <a:pt x="3206" y="1163"/>
                  </a:lnTo>
                  <a:lnTo>
                    <a:pt x="3487" y="1425"/>
                  </a:lnTo>
                  <a:lnTo>
                    <a:pt x="3637" y="1388"/>
                  </a:lnTo>
                  <a:lnTo>
                    <a:pt x="3750" y="1406"/>
                  </a:lnTo>
                  <a:lnTo>
                    <a:pt x="3843" y="1425"/>
                  </a:lnTo>
                  <a:lnTo>
                    <a:pt x="3975" y="1481"/>
                  </a:lnTo>
                  <a:lnTo>
                    <a:pt x="4068" y="1556"/>
                  </a:lnTo>
                  <a:lnTo>
                    <a:pt x="4143" y="1650"/>
                  </a:lnTo>
                  <a:lnTo>
                    <a:pt x="4218" y="1763"/>
                  </a:lnTo>
                  <a:lnTo>
                    <a:pt x="4256" y="1875"/>
                  </a:lnTo>
                  <a:lnTo>
                    <a:pt x="4274" y="1987"/>
                  </a:lnTo>
                  <a:lnTo>
                    <a:pt x="4274" y="2119"/>
                  </a:lnTo>
                  <a:lnTo>
                    <a:pt x="4237" y="2250"/>
                  </a:lnTo>
                  <a:lnTo>
                    <a:pt x="4199" y="2344"/>
                  </a:lnTo>
                  <a:lnTo>
                    <a:pt x="4143" y="2419"/>
                  </a:lnTo>
                  <a:lnTo>
                    <a:pt x="4237" y="2700"/>
                  </a:lnTo>
                  <a:lnTo>
                    <a:pt x="4312" y="2981"/>
                  </a:lnTo>
                  <a:lnTo>
                    <a:pt x="4368" y="3262"/>
                  </a:lnTo>
                  <a:lnTo>
                    <a:pt x="4387" y="3562"/>
                  </a:lnTo>
                  <a:lnTo>
                    <a:pt x="4387" y="3862"/>
                  </a:lnTo>
                  <a:lnTo>
                    <a:pt x="4368" y="4162"/>
                  </a:lnTo>
                  <a:lnTo>
                    <a:pt x="4293" y="4462"/>
                  </a:lnTo>
                  <a:lnTo>
                    <a:pt x="4218" y="4761"/>
                  </a:lnTo>
                  <a:lnTo>
                    <a:pt x="4124" y="5005"/>
                  </a:lnTo>
                  <a:lnTo>
                    <a:pt x="4012" y="5230"/>
                  </a:lnTo>
                  <a:lnTo>
                    <a:pt x="3881" y="5436"/>
                  </a:lnTo>
                  <a:lnTo>
                    <a:pt x="3731" y="5642"/>
                  </a:lnTo>
                  <a:lnTo>
                    <a:pt x="3581" y="5830"/>
                  </a:lnTo>
                  <a:lnTo>
                    <a:pt x="3412" y="6017"/>
                  </a:lnTo>
                  <a:lnTo>
                    <a:pt x="3244" y="6167"/>
                  </a:lnTo>
                  <a:lnTo>
                    <a:pt x="3056" y="6317"/>
                  </a:lnTo>
                  <a:lnTo>
                    <a:pt x="3244" y="6242"/>
                  </a:lnTo>
                  <a:lnTo>
                    <a:pt x="3450" y="6148"/>
                  </a:lnTo>
                  <a:lnTo>
                    <a:pt x="3637" y="6036"/>
                  </a:lnTo>
                  <a:lnTo>
                    <a:pt x="3825" y="5905"/>
                  </a:lnTo>
                  <a:lnTo>
                    <a:pt x="3993" y="5774"/>
                  </a:lnTo>
                  <a:lnTo>
                    <a:pt x="4162" y="5624"/>
                  </a:lnTo>
                  <a:lnTo>
                    <a:pt x="4312" y="5474"/>
                  </a:lnTo>
                  <a:lnTo>
                    <a:pt x="4462" y="5305"/>
                  </a:lnTo>
                  <a:lnTo>
                    <a:pt x="4481" y="5286"/>
                  </a:lnTo>
                  <a:lnTo>
                    <a:pt x="4481" y="5268"/>
                  </a:lnTo>
                  <a:lnTo>
                    <a:pt x="4499" y="5268"/>
                  </a:lnTo>
                  <a:lnTo>
                    <a:pt x="4499" y="5249"/>
                  </a:lnTo>
                  <a:lnTo>
                    <a:pt x="4518" y="5249"/>
                  </a:lnTo>
                  <a:lnTo>
                    <a:pt x="4518" y="5230"/>
                  </a:lnTo>
                  <a:lnTo>
                    <a:pt x="4537" y="5211"/>
                  </a:lnTo>
                  <a:lnTo>
                    <a:pt x="4537" y="5193"/>
                  </a:lnTo>
                  <a:lnTo>
                    <a:pt x="4556" y="5193"/>
                  </a:lnTo>
                  <a:lnTo>
                    <a:pt x="4556" y="5174"/>
                  </a:lnTo>
                  <a:lnTo>
                    <a:pt x="4574" y="5155"/>
                  </a:lnTo>
                  <a:lnTo>
                    <a:pt x="4593" y="5136"/>
                  </a:lnTo>
                  <a:lnTo>
                    <a:pt x="4781" y="4818"/>
                  </a:lnTo>
                  <a:lnTo>
                    <a:pt x="4874" y="4649"/>
                  </a:lnTo>
                  <a:lnTo>
                    <a:pt x="4949" y="4462"/>
                  </a:lnTo>
                  <a:lnTo>
                    <a:pt x="4949" y="4443"/>
                  </a:lnTo>
                  <a:lnTo>
                    <a:pt x="4968" y="4424"/>
                  </a:lnTo>
                  <a:lnTo>
                    <a:pt x="4968" y="4405"/>
                  </a:lnTo>
                  <a:lnTo>
                    <a:pt x="4968" y="4387"/>
                  </a:lnTo>
                  <a:lnTo>
                    <a:pt x="4987" y="4387"/>
                  </a:lnTo>
                  <a:lnTo>
                    <a:pt x="4987" y="4368"/>
                  </a:lnTo>
                  <a:lnTo>
                    <a:pt x="4987" y="4349"/>
                  </a:lnTo>
                  <a:lnTo>
                    <a:pt x="5080" y="4068"/>
                  </a:lnTo>
                  <a:lnTo>
                    <a:pt x="5137" y="3806"/>
                  </a:lnTo>
                  <a:lnTo>
                    <a:pt x="5174" y="3543"/>
                  </a:lnTo>
                  <a:lnTo>
                    <a:pt x="5174" y="3262"/>
                  </a:lnTo>
                  <a:lnTo>
                    <a:pt x="5174" y="3018"/>
                  </a:lnTo>
                  <a:lnTo>
                    <a:pt x="5137" y="2775"/>
                  </a:lnTo>
                  <a:lnTo>
                    <a:pt x="5099" y="2531"/>
                  </a:lnTo>
                  <a:lnTo>
                    <a:pt x="5024" y="2287"/>
                  </a:lnTo>
                  <a:lnTo>
                    <a:pt x="4949" y="2044"/>
                  </a:lnTo>
                  <a:lnTo>
                    <a:pt x="4837" y="1819"/>
                  </a:lnTo>
                  <a:lnTo>
                    <a:pt x="4724" y="1613"/>
                  </a:lnTo>
                  <a:lnTo>
                    <a:pt x="4593" y="1406"/>
                  </a:lnTo>
                  <a:lnTo>
                    <a:pt x="4443" y="1200"/>
                  </a:lnTo>
                  <a:lnTo>
                    <a:pt x="4274" y="1013"/>
                  </a:lnTo>
                  <a:lnTo>
                    <a:pt x="4106" y="844"/>
                  </a:lnTo>
                  <a:lnTo>
                    <a:pt x="3900" y="675"/>
                  </a:lnTo>
                  <a:lnTo>
                    <a:pt x="3693" y="544"/>
                  </a:lnTo>
                  <a:lnTo>
                    <a:pt x="3487" y="413"/>
                  </a:lnTo>
                  <a:lnTo>
                    <a:pt x="3244" y="282"/>
                  </a:lnTo>
                  <a:lnTo>
                    <a:pt x="3000" y="188"/>
                  </a:lnTo>
                  <a:lnTo>
                    <a:pt x="2794" y="132"/>
                  </a:lnTo>
                  <a:lnTo>
                    <a:pt x="2588" y="76"/>
                  </a:lnTo>
                  <a:lnTo>
                    <a:pt x="2363" y="38"/>
                  </a:lnTo>
                  <a:lnTo>
                    <a:pt x="2138" y="19"/>
                  </a:lnTo>
                  <a:lnTo>
                    <a:pt x="1913" y="1"/>
                  </a:lnTo>
                  <a:close/>
                </a:path>
              </a:pathLst>
            </a:custGeom>
            <a:solidFill>
              <a:srgbClr val="81C1D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3" name="Google Shape;4833;p48"/>
            <p:cNvSpPr/>
            <p:nvPr/>
          </p:nvSpPr>
          <p:spPr>
            <a:xfrm>
              <a:off x="5953725" y="4471750"/>
              <a:ext cx="129375" cy="157950"/>
            </a:xfrm>
            <a:custGeom>
              <a:avLst/>
              <a:gdLst/>
              <a:ahLst/>
              <a:cxnLst/>
              <a:rect l="l" t="t" r="r" b="b"/>
              <a:pathLst>
                <a:path w="5175" h="6318" fill="none" extrusionOk="0">
                  <a:moveTo>
                    <a:pt x="1913" y="1"/>
                  </a:moveTo>
                  <a:lnTo>
                    <a:pt x="1913" y="1"/>
                  </a:lnTo>
                  <a:lnTo>
                    <a:pt x="1669" y="19"/>
                  </a:lnTo>
                  <a:lnTo>
                    <a:pt x="1407" y="38"/>
                  </a:lnTo>
                  <a:lnTo>
                    <a:pt x="1163" y="94"/>
                  </a:lnTo>
                  <a:lnTo>
                    <a:pt x="919" y="169"/>
                  </a:lnTo>
                  <a:lnTo>
                    <a:pt x="676" y="263"/>
                  </a:lnTo>
                  <a:lnTo>
                    <a:pt x="451" y="357"/>
                  </a:lnTo>
                  <a:lnTo>
                    <a:pt x="226" y="488"/>
                  </a:lnTo>
                  <a:lnTo>
                    <a:pt x="1" y="619"/>
                  </a:lnTo>
                  <a:lnTo>
                    <a:pt x="1" y="619"/>
                  </a:lnTo>
                  <a:lnTo>
                    <a:pt x="282" y="544"/>
                  </a:lnTo>
                  <a:lnTo>
                    <a:pt x="563" y="469"/>
                  </a:lnTo>
                  <a:lnTo>
                    <a:pt x="844" y="432"/>
                  </a:lnTo>
                  <a:lnTo>
                    <a:pt x="1144" y="432"/>
                  </a:lnTo>
                  <a:lnTo>
                    <a:pt x="1144" y="432"/>
                  </a:lnTo>
                  <a:lnTo>
                    <a:pt x="1407" y="432"/>
                  </a:lnTo>
                  <a:lnTo>
                    <a:pt x="1688" y="469"/>
                  </a:lnTo>
                  <a:lnTo>
                    <a:pt x="1950" y="525"/>
                  </a:lnTo>
                  <a:lnTo>
                    <a:pt x="2213" y="600"/>
                  </a:lnTo>
                  <a:lnTo>
                    <a:pt x="2213" y="600"/>
                  </a:lnTo>
                  <a:lnTo>
                    <a:pt x="2400" y="675"/>
                  </a:lnTo>
                  <a:lnTo>
                    <a:pt x="2569" y="750"/>
                  </a:lnTo>
                  <a:lnTo>
                    <a:pt x="2906" y="938"/>
                  </a:lnTo>
                  <a:lnTo>
                    <a:pt x="3206" y="1163"/>
                  </a:lnTo>
                  <a:lnTo>
                    <a:pt x="3487" y="1425"/>
                  </a:lnTo>
                  <a:lnTo>
                    <a:pt x="3487" y="1425"/>
                  </a:lnTo>
                  <a:lnTo>
                    <a:pt x="3637" y="1388"/>
                  </a:lnTo>
                  <a:lnTo>
                    <a:pt x="3637" y="1388"/>
                  </a:lnTo>
                  <a:lnTo>
                    <a:pt x="3750" y="1406"/>
                  </a:lnTo>
                  <a:lnTo>
                    <a:pt x="3843" y="1425"/>
                  </a:lnTo>
                  <a:lnTo>
                    <a:pt x="3843" y="1425"/>
                  </a:lnTo>
                  <a:lnTo>
                    <a:pt x="3975" y="1481"/>
                  </a:lnTo>
                  <a:lnTo>
                    <a:pt x="4068" y="1556"/>
                  </a:lnTo>
                  <a:lnTo>
                    <a:pt x="4143" y="1650"/>
                  </a:lnTo>
                  <a:lnTo>
                    <a:pt x="4218" y="1763"/>
                  </a:lnTo>
                  <a:lnTo>
                    <a:pt x="4256" y="1875"/>
                  </a:lnTo>
                  <a:lnTo>
                    <a:pt x="4274" y="1987"/>
                  </a:lnTo>
                  <a:lnTo>
                    <a:pt x="4274" y="2119"/>
                  </a:lnTo>
                  <a:lnTo>
                    <a:pt x="4237" y="2250"/>
                  </a:lnTo>
                  <a:lnTo>
                    <a:pt x="4237" y="2250"/>
                  </a:lnTo>
                  <a:lnTo>
                    <a:pt x="4199" y="2344"/>
                  </a:lnTo>
                  <a:lnTo>
                    <a:pt x="4143" y="2419"/>
                  </a:lnTo>
                  <a:lnTo>
                    <a:pt x="4143" y="2419"/>
                  </a:lnTo>
                  <a:lnTo>
                    <a:pt x="4237" y="2700"/>
                  </a:lnTo>
                  <a:lnTo>
                    <a:pt x="4312" y="2981"/>
                  </a:lnTo>
                  <a:lnTo>
                    <a:pt x="4368" y="3262"/>
                  </a:lnTo>
                  <a:lnTo>
                    <a:pt x="4387" y="3562"/>
                  </a:lnTo>
                  <a:lnTo>
                    <a:pt x="4387" y="3862"/>
                  </a:lnTo>
                  <a:lnTo>
                    <a:pt x="4368" y="4162"/>
                  </a:lnTo>
                  <a:lnTo>
                    <a:pt x="4293" y="4462"/>
                  </a:lnTo>
                  <a:lnTo>
                    <a:pt x="4218" y="4761"/>
                  </a:lnTo>
                  <a:lnTo>
                    <a:pt x="4218" y="4761"/>
                  </a:lnTo>
                  <a:lnTo>
                    <a:pt x="4124" y="5005"/>
                  </a:lnTo>
                  <a:lnTo>
                    <a:pt x="4012" y="5230"/>
                  </a:lnTo>
                  <a:lnTo>
                    <a:pt x="3881" y="5436"/>
                  </a:lnTo>
                  <a:lnTo>
                    <a:pt x="3731" y="5642"/>
                  </a:lnTo>
                  <a:lnTo>
                    <a:pt x="3581" y="5830"/>
                  </a:lnTo>
                  <a:lnTo>
                    <a:pt x="3412" y="6017"/>
                  </a:lnTo>
                  <a:lnTo>
                    <a:pt x="3244" y="6167"/>
                  </a:lnTo>
                  <a:lnTo>
                    <a:pt x="3056" y="6317"/>
                  </a:lnTo>
                  <a:lnTo>
                    <a:pt x="3056" y="6317"/>
                  </a:lnTo>
                  <a:lnTo>
                    <a:pt x="3244" y="6242"/>
                  </a:lnTo>
                  <a:lnTo>
                    <a:pt x="3450" y="6148"/>
                  </a:lnTo>
                  <a:lnTo>
                    <a:pt x="3637" y="6036"/>
                  </a:lnTo>
                  <a:lnTo>
                    <a:pt x="3825" y="5905"/>
                  </a:lnTo>
                  <a:lnTo>
                    <a:pt x="3993" y="5774"/>
                  </a:lnTo>
                  <a:lnTo>
                    <a:pt x="4162" y="5624"/>
                  </a:lnTo>
                  <a:lnTo>
                    <a:pt x="4312" y="5474"/>
                  </a:lnTo>
                  <a:lnTo>
                    <a:pt x="4462" y="5305"/>
                  </a:lnTo>
                  <a:lnTo>
                    <a:pt x="4462" y="5305"/>
                  </a:lnTo>
                  <a:lnTo>
                    <a:pt x="4462" y="5305"/>
                  </a:lnTo>
                  <a:lnTo>
                    <a:pt x="4462" y="5305"/>
                  </a:lnTo>
                  <a:lnTo>
                    <a:pt x="4481" y="5286"/>
                  </a:lnTo>
                  <a:lnTo>
                    <a:pt x="4481" y="5286"/>
                  </a:lnTo>
                  <a:lnTo>
                    <a:pt x="4481" y="5286"/>
                  </a:lnTo>
                  <a:lnTo>
                    <a:pt x="4481" y="5286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81" y="5268"/>
                  </a:lnTo>
                  <a:lnTo>
                    <a:pt x="4499" y="5268"/>
                  </a:lnTo>
                  <a:lnTo>
                    <a:pt x="4499" y="5268"/>
                  </a:lnTo>
                  <a:lnTo>
                    <a:pt x="4499" y="5268"/>
                  </a:lnTo>
                  <a:lnTo>
                    <a:pt x="4499" y="5268"/>
                  </a:lnTo>
                  <a:lnTo>
                    <a:pt x="4499" y="5249"/>
                  </a:lnTo>
                  <a:lnTo>
                    <a:pt x="4499" y="5249"/>
                  </a:lnTo>
                  <a:lnTo>
                    <a:pt x="4499" y="5249"/>
                  </a:lnTo>
                  <a:lnTo>
                    <a:pt x="4499" y="5249"/>
                  </a:lnTo>
                  <a:lnTo>
                    <a:pt x="4499" y="5249"/>
                  </a:lnTo>
                  <a:lnTo>
                    <a:pt x="4499" y="5249"/>
                  </a:lnTo>
                  <a:lnTo>
                    <a:pt x="4518" y="5249"/>
                  </a:lnTo>
                  <a:lnTo>
                    <a:pt x="4518" y="5249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18" y="5230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211"/>
                  </a:lnTo>
                  <a:lnTo>
                    <a:pt x="4537" y="5193"/>
                  </a:lnTo>
                  <a:lnTo>
                    <a:pt x="4537" y="5193"/>
                  </a:lnTo>
                  <a:lnTo>
                    <a:pt x="4537" y="5193"/>
                  </a:lnTo>
                  <a:lnTo>
                    <a:pt x="4537" y="5193"/>
                  </a:lnTo>
                  <a:lnTo>
                    <a:pt x="4556" y="5193"/>
                  </a:lnTo>
                  <a:lnTo>
                    <a:pt x="4556" y="5193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56" y="5174"/>
                  </a:lnTo>
                  <a:lnTo>
                    <a:pt x="4574" y="5155"/>
                  </a:lnTo>
                  <a:lnTo>
                    <a:pt x="4574" y="5155"/>
                  </a:lnTo>
                  <a:lnTo>
                    <a:pt x="4574" y="5155"/>
                  </a:lnTo>
                  <a:lnTo>
                    <a:pt x="4574" y="5155"/>
                  </a:lnTo>
                  <a:lnTo>
                    <a:pt x="4593" y="5136"/>
                  </a:lnTo>
                  <a:lnTo>
                    <a:pt x="4593" y="5136"/>
                  </a:lnTo>
                  <a:lnTo>
                    <a:pt x="4593" y="5136"/>
                  </a:lnTo>
                  <a:lnTo>
                    <a:pt x="4593" y="5136"/>
                  </a:lnTo>
                  <a:lnTo>
                    <a:pt x="4781" y="4818"/>
                  </a:lnTo>
                  <a:lnTo>
                    <a:pt x="4874" y="4649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62"/>
                  </a:lnTo>
                  <a:lnTo>
                    <a:pt x="4949" y="4443"/>
                  </a:lnTo>
                  <a:lnTo>
                    <a:pt x="4949" y="4443"/>
                  </a:lnTo>
                  <a:lnTo>
                    <a:pt x="4949" y="4443"/>
                  </a:lnTo>
                  <a:lnTo>
                    <a:pt x="4949" y="4443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24"/>
                  </a:lnTo>
                  <a:lnTo>
                    <a:pt x="4968" y="4405"/>
                  </a:lnTo>
                  <a:lnTo>
                    <a:pt x="4968" y="4405"/>
                  </a:lnTo>
                  <a:lnTo>
                    <a:pt x="4968" y="4405"/>
                  </a:lnTo>
                  <a:lnTo>
                    <a:pt x="4968" y="4405"/>
                  </a:lnTo>
                  <a:lnTo>
                    <a:pt x="4968" y="4405"/>
                  </a:lnTo>
                  <a:lnTo>
                    <a:pt x="4968" y="4405"/>
                  </a:lnTo>
                  <a:lnTo>
                    <a:pt x="4968" y="4387"/>
                  </a:lnTo>
                  <a:lnTo>
                    <a:pt x="4968" y="4387"/>
                  </a:lnTo>
                  <a:lnTo>
                    <a:pt x="4968" y="4387"/>
                  </a:lnTo>
                  <a:lnTo>
                    <a:pt x="4968" y="4387"/>
                  </a:lnTo>
                  <a:lnTo>
                    <a:pt x="4987" y="4387"/>
                  </a:lnTo>
                  <a:lnTo>
                    <a:pt x="4987" y="4387"/>
                  </a:lnTo>
                  <a:lnTo>
                    <a:pt x="4987" y="4387"/>
                  </a:lnTo>
                  <a:lnTo>
                    <a:pt x="4987" y="4387"/>
                  </a:lnTo>
                  <a:lnTo>
                    <a:pt x="4987" y="4368"/>
                  </a:lnTo>
                  <a:lnTo>
                    <a:pt x="4987" y="4368"/>
                  </a:lnTo>
                  <a:lnTo>
                    <a:pt x="4987" y="4368"/>
                  </a:lnTo>
                  <a:lnTo>
                    <a:pt x="4987" y="4368"/>
                  </a:lnTo>
                  <a:lnTo>
                    <a:pt x="4987" y="4368"/>
                  </a:lnTo>
                  <a:lnTo>
                    <a:pt x="4987" y="4368"/>
                  </a:lnTo>
                  <a:lnTo>
                    <a:pt x="4987" y="4349"/>
                  </a:lnTo>
                  <a:lnTo>
                    <a:pt x="4987" y="4349"/>
                  </a:lnTo>
                  <a:lnTo>
                    <a:pt x="4987" y="4349"/>
                  </a:lnTo>
                  <a:lnTo>
                    <a:pt x="4987" y="4349"/>
                  </a:lnTo>
                  <a:lnTo>
                    <a:pt x="5080" y="4068"/>
                  </a:lnTo>
                  <a:lnTo>
                    <a:pt x="5137" y="3806"/>
                  </a:lnTo>
                  <a:lnTo>
                    <a:pt x="5174" y="3543"/>
                  </a:lnTo>
                  <a:lnTo>
                    <a:pt x="5174" y="3262"/>
                  </a:lnTo>
                  <a:lnTo>
                    <a:pt x="5174" y="3262"/>
                  </a:lnTo>
                  <a:lnTo>
                    <a:pt x="5174" y="3018"/>
                  </a:lnTo>
                  <a:lnTo>
                    <a:pt x="5137" y="2775"/>
                  </a:lnTo>
                  <a:lnTo>
                    <a:pt x="5099" y="2531"/>
                  </a:lnTo>
                  <a:lnTo>
                    <a:pt x="5024" y="2287"/>
                  </a:lnTo>
                  <a:lnTo>
                    <a:pt x="4949" y="2044"/>
                  </a:lnTo>
                  <a:lnTo>
                    <a:pt x="4837" y="1819"/>
                  </a:lnTo>
                  <a:lnTo>
                    <a:pt x="4724" y="1613"/>
                  </a:lnTo>
                  <a:lnTo>
                    <a:pt x="4593" y="1406"/>
                  </a:lnTo>
                  <a:lnTo>
                    <a:pt x="4443" y="1200"/>
                  </a:lnTo>
                  <a:lnTo>
                    <a:pt x="4274" y="1013"/>
                  </a:lnTo>
                  <a:lnTo>
                    <a:pt x="4106" y="844"/>
                  </a:lnTo>
                  <a:lnTo>
                    <a:pt x="3900" y="675"/>
                  </a:lnTo>
                  <a:lnTo>
                    <a:pt x="3693" y="544"/>
                  </a:lnTo>
                  <a:lnTo>
                    <a:pt x="3487" y="413"/>
                  </a:lnTo>
                  <a:lnTo>
                    <a:pt x="3244" y="282"/>
                  </a:lnTo>
                  <a:lnTo>
                    <a:pt x="3000" y="188"/>
                  </a:lnTo>
                  <a:lnTo>
                    <a:pt x="3000" y="188"/>
                  </a:lnTo>
                  <a:lnTo>
                    <a:pt x="2794" y="132"/>
                  </a:lnTo>
                  <a:lnTo>
                    <a:pt x="2794" y="132"/>
                  </a:lnTo>
                  <a:lnTo>
                    <a:pt x="2588" y="76"/>
                  </a:lnTo>
                  <a:lnTo>
                    <a:pt x="2363" y="38"/>
                  </a:lnTo>
                  <a:lnTo>
                    <a:pt x="2138" y="19"/>
                  </a:lnTo>
                  <a:lnTo>
                    <a:pt x="1913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4" name="Google Shape;4834;p48"/>
            <p:cNvSpPr/>
            <p:nvPr/>
          </p:nvSpPr>
          <p:spPr>
            <a:xfrm>
              <a:off x="6028700" y="4507375"/>
              <a:ext cx="28625" cy="30950"/>
            </a:xfrm>
            <a:custGeom>
              <a:avLst/>
              <a:gdLst/>
              <a:ahLst/>
              <a:cxnLst/>
              <a:rect l="l" t="t" r="r" b="b"/>
              <a:pathLst>
                <a:path w="1145" h="1238" extrusionOk="0">
                  <a:moveTo>
                    <a:pt x="488" y="0"/>
                  </a:moveTo>
                  <a:lnTo>
                    <a:pt x="338" y="56"/>
                  </a:lnTo>
                  <a:lnTo>
                    <a:pt x="207" y="131"/>
                  </a:lnTo>
                  <a:lnTo>
                    <a:pt x="113" y="263"/>
                  </a:lnTo>
                  <a:lnTo>
                    <a:pt x="38" y="394"/>
                  </a:lnTo>
                  <a:lnTo>
                    <a:pt x="20" y="525"/>
                  </a:lnTo>
                  <a:lnTo>
                    <a:pt x="1" y="656"/>
                  </a:lnTo>
                  <a:lnTo>
                    <a:pt x="20" y="769"/>
                  </a:lnTo>
                  <a:lnTo>
                    <a:pt x="76" y="881"/>
                  </a:lnTo>
                  <a:lnTo>
                    <a:pt x="132" y="994"/>
                  </a:lnTo>
                  <a:lnTo>
                    <a:pt x="207" y="1087"/>
                  </a:lnTo>
                  <a:lnTo>
                    <a:pt x="320" y="1162"/>
                  </a:lnTo>
                  <a:lnTo>
                    <a:pt x="432" y="1200"/>
                  </a:lnTo>
                  <a:lnTo>
                    <a:pt x="544" y="1237"/>
                  </a:lnTo>
                  <a:lnTo>
                    <a:pt x="638" y="1237"/>
                  </a:lnTo>
                  <a:lnTo>
                    <a:pt x="788" y="1218"/>
                  </a:lnTo>
                  <a:lnTo>
                    <a:pt x="919" y="1181"/>
                  </a:lnTo>
                  <a:lnTo>
                    <a:pt x="1051" y="1106"/>
                  </a:lnTo>
                  <a:lnTo>
                    <a:pt x="1144" y="994"/>
                  </a:lnTo>
                  <a:lnTo>
                    <a:pt x="1013" y="731"/>
                  </a:lnTo>
                  <a:lnTo>
                    <a:pt x="863" y="469"/>
                  </a:lnTo>
                  <a:lnTo>
                    <a:pt x="676" y="225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5" name="Google Shape;4835;p48"/>
            <p:cNvSpPr/>
            <p:nvPr/>
          </p:nvSpPr>
          <p:spPr>
            <a:xfrm>
              <a:off x="6028700" y="4507375"/>
              <a:ext cx="28625" cy="30950"/>
            </a:xfrm>
            <a:custGeom>
              <a:avLst/>
              <a:gdLst/>
              <a:ahLst/>
              <a:cxnLst/>
              <a:rect l="l" t="t" r="r" b="b"/>
              <a:pathLst>
                <a:path w="1145" h="1238" fill="none" extrusionOk="0">
                  <a:moveTo>
                    <a:pt x="488" y="0"/>
                  </a:moveTo>
                  <a:lnTo>
                    <a:pt x="488" y="0"/>
                  </a:lnTo>
                  <a:lnTo>
                    <a:pt x="338" y="56"/>
                  </a:lnTo>
                  <a:lnTo>
                    <a:pt x="207" y="131"/>
                  </a:lnTo>
                  <a:lnTo>
                    <a:pt x="113" y="263"/>
                  </a:lnTo>
                  <a:lnTo>
                    <a:pt x="38" y="394"/>
                  </a:lnTo>
                  <a:lnTo>
                    <a:pt x="38" y="394"/>
                  </a:lnTo>
                  <a:lnTo>
                    <a:pt x="20" y="525"/>
                  </a:lnTo>
                  <a:lnTo>
                    <a:pt x="1" y="656"/>
                  </a:lnTo>
                  <a:lnTo>
                    <a:pt x="20" y="769"/>
                  </a:lnTo>
                  <a:lnTo>
                    <a:pt x="76" y="881"/>
                  </a:lnTo>
                  <a:lnTo>
                    <a:pt x="132" y="994"/>
                  </a:lnTo>
                  <a:lnTo>
                    <a:pt x="207" y="1087"/>
                  </a:lnTo>
                  <a:lnTo>
                    <a:pt x="320" y="1162"/>
                  </a:lnTo>
                  <a:lnTo>
                    <a:pt x="432" y="1200"/>
                  </a:lnTo>
                  <a:lnTo>
                    <a:pt x="432" y="1200"/>
                  </a:lnTo>
                  <a:lnTo>
                    <a:pt x="544" y="1237"/>
                  </a:lnTo>
                  <a:lnTo>
                    <a:pt x="638" y="1237"/>
                  </a:lnTo>
                  <a:lnTo>
                    <a:pt x="638" y="1237"/>
                  </a:lnTo>
                  <a:lnTo>
                    <a:pt x="788" y="1218"/>
                  </a:lnTo>
                  <a:lnTo>
                    <a:pt x="919" y="1181"/>
                  </a:lnTo>
                  <a:lnTo>
                    <a:pt x="1051" y="1106"/>
                  </a:lnTo>
                  <a:lnTo>
                    <a:pt x="1144" y="994"/>
                  </a:lnTo>
                  <a:lnTo>
                    <a:pt x="1144" y="994"/>
                  </a:lnTo>
                  <a:lnTo>
                    <a:pt x="1013" y="731"/>
                  </a:lnTo>
                  <a:lnTo>
                    <a:pt x="863" y="469"/>
                  </a:lnTo>
                  <a:lnTo>
                    <a:pt x="676" y="225"/>
                  </a:lnTo>
                  <a:lnTo>
                    <a:pt x="4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6" name="Google Shape;4836;p48"/>
            <p:cNvSpPr/>
            <p:nvPr/>
          </p:nvSpPr>
          <p:spPr>
            <a:xfrm>
              <a:off x="6040900" y="4506425"/>
              <a:ext cx="19700" cy="25800"/>
            </a:xfrm>
            <a:custGeom>
              <a:avLst/>
              <a:gdLst/>
              <a:ahLst/>
              <a:cxnLst/>
              <a:rect l="l" t="t" r="r" b="b"/>
              <a:pathLst>
                <a:path w="788" h="1032" extrusionOk="0">
                  <a:moveTo>
                    <a:pt x="150" y="1"/>
                  </a:moveTo>
                  <a:lnTo>
                    <a:pt x="0" y="38"/>
                  </a:lnTo>
                  <a:lnTo>
                    <a:pt x="188" y="263"/>
                  </a:lnTo>
                  <a:lnTo>
                    <a:pt x="375" y="507"/>
                  </a:lnTo>
                  <a:lnTo>
                    <a:pt x="525" y="769"/>
                  </a:lnTo>
                  <a:lnTo>
                    <a:pt x="656" y="1032"/>
                  </a:lnTo>
                  <a:lnTo>
                    <a:pt x="712" y="957"/>
                  </a:lnTo>
                  <a:lnTo>
                    <a:pt x="750" y="863"/>
                  </a:lnTo>
                  <a:lnTo>
                    <a:pt x="787" y="732"/>
                  </a:lnTo>
                  <a:lnTo>
                    <a:pt x="787" y="600"/>
                  </a:lnTo>
                  <a:lnTo>
                    <a:pt x="769" y="488"/>
                  </a:lnTo>
                  <a:lnTo>
                    <a:pt x="731" y="376"/>
                  </a:lnTo>
                  <a:lnTo>
                    <a:pt x="656" y="263"/>
                  </a:lnTo>
                  <a:lnTo>
                    <a:pt x="581" y="169"/>
                  </a:lnTo>
                  <a:lnTo>
                    <a:pt x="488" y="94"/>
                  </a:lnTo>
                  <a:lnTo>
                    <a:pt x="356" y="38"/>
                  </a:lnTo>
                  <a:lnTo>
                    <a:pt x="263" y="19"/>
                  </a:lnTo>
                  <a:lnTo>
                    <a:pt x="150" y="1"/>
                  </a:lnTo>
                  <a:close/>
                </a:path>
              </a:pathLst>
            </a:custGeom>
            <a:solidFill>
              <a:srgbClr val="20A1C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7" name="Google Shape;4837;p48"/>
            <p:cNvSpPr/>
            <p:nvPr/>
          </p:nvSpPr>
          <p:spPr>
            <a:xfrm>
              <a:off x="6040900" y="4506425"/>
              <a:ext cx="19700" cy="25800"/>
            </a:xfrm>
            <a:custGeom>
              <a:avLst/>
              <a:gdLst/>
              <a:ahLst/>
              <a:cxnLst/>
              <a:rect l="l" t="t" r="r" b="b"/>
              <a:pathLst>
                <a:path w="788" h="1032" fill="none" extrusionOk="0">
                  <a:moveTo>
                    <a:pt x="150" y="1"/>
                  </a:moveTo>
                  <a:lnTo>
                    <a:pt x="150" y="1"/>
                  </a:lnTo>
                  <a:lnTo>
                    <a:pt x="0" y="38"/>
                  </a:lnTo>
                  <a:lnTo>
                    <a:pt x="0" y="38"/>
                  </a:lnTo>
                  <a:lnTo>
                    <a:pt x="188" y="263"/>
                  </a:lnTo>
                  <a:lnTo>
                    <a:pt x="375" y="507"/>
                  </a:lnTo>
                  <a:lnTo>
                    <a:pt x="525" y="769"/>
                  </a:lnTo>
                  <a:lnTo>
                    <a:pt x="656" y="1032"/>
                  </a:lnTo>
                  <a:lnTo>
                    <a:pt x="656" y="1032"/>
                  </a:lnTo>
                  <a:lnTo>
                    <a:pt x="712" y="957"/>
                  </a:lnTo>
                  <a:lnTo>
                    <a:pt x="750" y="863"/>
                  </a:lnTo>
                  <a:lnTo>
                    <a:pt x="750" y="863"/>
                  </a:lnTo>
                  <a:lnTo>
                    <a:pt x="787" y="732"/>
                  </a:lnTo>
                  <a:lnTo>
                    <a:pt x="787" y="600"/>
                  </a:lnTo>
                  <a:lnTo>
                    <a:pt x="769" y="488"/>
                  </a:lnTo>
                  <a:lnTo>
                    <a:pt x="731" y="376"/>
                  </a:lnTo>
                  <a:lnTo>
                    <a:pt x="656" y="263"/>
                  </a:lnTo>
                  <a:lnTo>
                    <a:pt x="581" y="169"/>
                  </a:lnTo>
                  <a:lnTo>
                    <a:pt x="488" y="94"/>
                  </a:lnTo>
                  <a:lnTo>
                    <a:pt x="356" y="38"/>
                  </a:lnTo>
                  <a:lnTo>
                    <a:pt x="356" y="38"/>
                  </a:lnTo>
                  <a:lnTo>
                    <a:pt x="263" y="19"/>
                  </a:lnTo>
                  <a:lnTo>
                    <a:pt x="1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8" name="Google Shape;4838;p48"/>
            <p:cNvSpPr/>
            <p:nvPr/>
          </p:nvSpPr>
          <p:spPr>
            <a:xfrm>
              <a:off x="5962175" y="4500325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extrusionOk="0">
                  <a:moveTo>
                    <a:pt x="450" y="1"/>
                  </a:moveTo>
                  <a:lnTo>
                    <a:pt x="300" y="20"/>
                  </a:lnTo>
                  <a:lnTo>
                    <a:pt x="188" y="76"/>
                  </a:lnTo>
                  <a:lnTo>
                    <a:pt x="94" y="170"/>
                  </a:lnTo>
                  <a:lnTo>
                    <a:pt x="57" y="226"/>
                  </a:lnTo>
                  <a:lnTo>
                    <a:pt x="19" y="301"/>
                  </a:lnTo>
                  <a:lnTo>
                    <a:pt x="0" y="395"/>
                  </a:lnTo>
                  <a:lnTo>
                    <a:pt x="0" y="470"/>
                  </a:lnTo>
                  <a:lnTo>
                    <a:pt x="0" y="563"/>
                  </a:lnTo>
                  <a:lnTo>
                    <a:pt x="38" y="638"/>
                  </a:lnTo>
                  <a:lnTo>
                    <a:pt x="75" y="713"/>
                  </a:lnTo>
                  <a:lnTo>
                    <a:pt x="150" y="788"/>
                  </a:lnTo>
                  <a:lnTo>
                    <a:pt x="207" y="844"/>
                  </a:lnTo>
                  <a:lnTo>
                    <a:pt x="300" y="882"/>
                  </a:lnTo>
                  <a:lnTo>
                    <a:pt x="375" y="901"/>
                  </a:lnTo>
                  <a:lnTo>
                    <a:pt x="450" y="901"/>
                  </a:lnTo>
                  <a:lnTo>
                    <a:pt x="581" y="882"/>
                  </a:lnTo>
                  <a:lnTo>
                    <a:pt x="694" y="826"/>
                  </a:lnTo>
                  <a:lnTo>
                    <a:pt x="806" y="732"/>
                  </a:lnTo>
                  <a:lnTo>
                    <a:pt x="844" y="657"/>
                  </a:lnTo>
                  <a:lnTo>
                    <a:pt x="863" y="601"/>
                  </a:lnTo>
                  <a:lnTo>
                    <a:pt x="881" y="507"/>
                  </a:lnTo>
                  <a:lnTo>
                    <a:pt x="900" y="413"/>
                  </a:lnTo>
                  <a:lnTo>
                    <a:pt x="881" y="338"/>
                  </a:lnTo>
                  <a:lnTo>
                    <a:pt x="844" y="263"/>
                  </a:lnTo>
                  <a:lnTo>
                    <a:pt x="806" y="188"/>
                  </a:lnTo>
                  <a:lnTo>
                    <a:pt x="750" y="113"/>
                  </a:lnTo>
                  <a:lnTo>
                    <a:pt x="675" y="57"/>
                  </a:lnTo>
                  <a:lnTo>
                    <a:pt x="600" y="20"/>
                  </a:lnTo>
                  <a:lnTo>
                    <a:pt x="525" y="1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39" name="Google Shape;4839;p48"/>
            <p:cNvSpPr/>
            <p:nvPr/>
          </p:nvSpPr>
          <p:spPr>
            <a:xfrm>
              <a:off x="5962175" y="4500325"/>
              <a:ext cx="22525" cy="22525"/>
            </a:xfrm>
            <a:custGeom>
              <a:avLst/>
              <a:gdLst/>
              <a:ahLst/>
              <a:cxnLst/>
              <a:rect l="l" t="t" r="r" b="b"/>
              <a:pathLst>
                <a:path w="901" h="901" fill="none" extrusionOk="0">
                  <a:moveTo>
                    <a:pt x="450" y="1"/>
                  </a:moveTo>
                  <a:lnTo>
                    <a:pt x="450" y="1"/>
                  </a:lnTo>
                  <a:lnTo>
                    <a:pt x="300" y="20"/>
                  </a:lnTo>
                  <a:lnTo>
                    <a:pt x="188" y="76"/>
                  </a:lnTo>
                  <a:lnTo>
                    <a:pt x="94" y="170"/>
                  </a:lnTo>
                  <a:lnTo>
                    <a:pt x="57" y="226"/>
                  </a:lnTo>
                  <a:lnTo>
                    <a:pt x="19" y="301"/>
                  </a:lnTo>
                  <a:lnTo>
                    <a:pt x="19" y="301"/>
                  </a:lnTo>
                  <a:lnTo>
                    <a:pt x="0" y="395"/>
                  </a:lnTo>
                  <a:lnTo>
                    <a:pt x="0" y="470"/>
                  </a:lnTo>
                  <a:lnTo>
                    <a:pt x="0" y="563"/>
                  </a:lnTo>
                  <a:lnTo>
                    <a:pt x="38" y="638"/>
                  </a:lnTo>
                  <a:lnTo>
                    <a:pt x="75" y="713"/>
                  </a:lnTo>
                  <a:lnTo>
                    <a:pt x="150" y="788"/>
                  </a:lnTo>
                  <a:lnTo>
                    <a:pt x="207" y="844"/>
                  </a:lnTo>
                  <a:lnTo>
                    <a:pt x="300" y="882"/>
                  </a:lnTo>
                  <a:lnTo>
                    <a:pt x="300" y="882"/>
                  </a:lnTo>
                  <a:lnTo>
                    <a:pt x="375" y="901"/>
                  </a:lnTo>
                  <a:lnTo>
                    <a:pt x="450" y="901"/>
                  </a:lnTo>
                  <a:lnTo>
                    <a:pt x="450" y="901"/>
                  </a:lnTo>
                  <a:lnTo>
                    <a:pt x="581" y="882"/>
                  </a:lnTo>
                  <a:lnTo>
                    <a:pt x="694" y="826"/>
                  </a:lnTo>
                  <a:lnTo>
                    <a:pt x="806" y="732"/>
                  </a:lnTo>
                  <a:lnTo>
                    <a:pt x="844" y="657"/>
                  </a:lnTo>
                  <a:lnTo>
                    <a:pt x="863" y="601"/>
                  </a:lnTo>
                  <a:lnTo>
                    <a:pt x="863" y="601"/>
                  </a:lnTo>
                  <a:lnTo>
                    <a:pt x="881" y="507"/>
                  </a:lnTo>
                  <a:lnTo>
                    <a:pt x="900" y="413"/>
                  </a:lnTo>
                  <a:lnTo>
                    <a:pt x="881" y="338"/>
                  </a:lnTo>
                  <a:lnTo>
                    <a:pt x="844" y="263"/>
                  </a:lnTo>
                  <a:lnTo>
                    <a:pt x="806" y="188"/>
                  </a:lnTo>
                  <a:lnTo>
                    <a:pt x="750" y="113"/>
                  </a:lnTo>
                  <a:lnTo>
                    <a:pt x="675" y="57"/>
                  </a:lnTo>
                  <a:lnTo>
                    <a:pt x="600" y="20"/>
                  </a:lnTo>
                  <a:lnTo>
                    <a:pt x="600" y="20"/>
                  </a:lnTo>
                  <a:lnTo>
                    <a:pt x="525" y="1"/>
                  </a:lnTo>
                  <a:lnTo>
                    <a:pt x="45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0" name="Google Shape;4840;p48"/>
            <p:cNvSpPr/>
            <p:nvPr/>
          </p:nvSpPr>
          <p:spPr>
            <a:xfrm>
              <a:off x="6010425" y="4577175"/>
              <a:ext cx="22050" cy="22525"/>
            </a:xfrm>
            <a:custGeom>
              <a:avLst/>
              <a:gdLst/>
              <a:ahLst/>
              <a:cxnLst/>
              <a:rect l="l" t="t" r="r" b="b"/>
              <a:pathLst>
                <a:path w="882" h="901" extrusionOk="0">
                  <a:moveTo>
                    <a:pt x="432" y="1"/>
                  </a:moveTo>
                  <a:lnTo>
                    <a:pt x="301" y="38"/>
                  </a:lnTo>
                  <a:lnTo>
                    <a:pt x="188" y="95"/>
                  </a:lnTo>
                  <a:lnTo>
                    <a:pt x="76" y="188"/>
                  </a:lnTo>
                  <a:lnTo>
                    <a:pt x="38" y="245"/>
                  </a:lnTo>
                  <a:lnTo>
                    <a:pt x="20" y="301"/>
                  </a:lnTo>
                  <a:lnTo>
                    <a:pt x="1" y="394"/>
                  </a:lnTo>
                  <a:lnTo>
                    <a:pt x="1" y="488"/>
                  </a:lnTo>
                  <a:lnTo>
                    <a:pt x="1" y="563"/>
                  </a:lnTo>
                  <a:lnTo>
                    <a:pt x="38" y="657"/>
                  </a:lnTo>
                  <a:lnTo>
                    <a:pt x="76" y="732"/>
                  </a:lnTo>
                  <a:lnTo>
                    <a:pt x="132" y="788"/>
                  </a:lnTo>
                  <a:lnTo>
                    <a:pt x="207" y="844"/>
                  </a:lnTo>
                  <a:lnTo>
                    <a:pt x="301" y="882"/>
                  </a:lnTo>
                  <a:lnTo>
                    <a:pt x="376" y="901"/>
                  </a:lnTo>
                  <a:lnTo>
                    <a:pt x="451" y="901"/>
                  </a:lnTo>
                  <a:lnTo>
                    <a:pt x="582" y="882"/>
                  </a:lnTo>
                  <a:lnTo>
                    <a:pt x="694" y="826"/>
                  </a:lnTo>
                  <a:lnTo>
                    <a:pt x="807" y="732"/>
                  </a:lnTo>
                  <a:lnTo>
                    <a:pt x="844" y="676"/>
                  </a:lnTo>
                  <a:lnTo>
                    <a:pt x="863" y="601"/>
                  </a:lnTo>
                  <a:lnTo>
                    <a:pt x="882" y="526"/>
                  </a:lnTo>
                  <a:lnTo>
                    <a:pt x="882" y="432"/>
                  </a:lnTo>
                  <a:lnTo>
                    <a:pt x="882" y="338"/>
                  </a:lnTo>
                  <a:lnTo>
                    <a:pt x="844" y="263"/>
                  </a:lnTo>
                  <a:lnTo>
                    <a:pt x="807" y="188"/>
                  </a:lnTo>
                  <a:lnTo>
                    <a:pt x="751" y="132"/>
                  </a:lnTo>
                  <a:lnTo>
                    <a:pt x="676" y="76"/>
                  </a:lnTo>
                  <a:lnTo>
                    <a:pt x="582" y="38"/>
                  </a:lnTo>
                  <a:lnTo>
                    <a:pt x="507" y="20"/>
                  </a:lnTo>
                  <a:lnTo>
                    <a:pt x="432" y="1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1" name="Google Shape;4841;p48"/>
            <p:cNvSpPr/>
            <p:nvPr/>
          </p:nvSpPr>
          <p:spPr>
            <a:xfrm>
              <a:off x="6010425" y="4577175"/>
              <a:ext cx="22050" cy="22525"/>
            </a:xfrm>
            <a:custGeom>
              <a:avLst/>
              <a:gdLst/>
              <a:ahLst/>
              <a:cxnLst/>
              <a:rect l="l" t="t" r="r" b="b"/>
              <a:pathLst>
                <a:path w="882" h="901" fill="none" extrusionOk="0">
                  <a:moveTo>
                    <a:pt x="432" y="1"/>
                  </a:moveTo>
                  <a:lnTo>
                    <a:pt x="432" y="1"/>
                  </a:lnTo>
                  <a:lnTo>
                    <a:pt x="301" y="38"/>
                  </a:lnTo>
                  <a:lnTo>
                    <a:pt x="188" y="95"/>
                  </a:lnTo>
                  <a:lnTo>
                    <a:pt x="76" y="188"/>
                  </a:lnTo>
                  <a:lnTo>
                    <a:pt x="38" y="245"/>
                  </a:lnTo>
                  <a:lnTo>
                    <a:pt x="20" y="301"/>
                  </a:lnTo>
                  <a:lnTo>
                    <a:pt x="20" y="301"/>
                  </a:lnTo>
                  <a:lnTo>
                    <a:pt x="1" y="394"/>
                  </a:lnTo>
                  <a:lnTo>
                    <a:pt x="1" y="488"/>
                  </a:lnTo>
                  <a:lnTo>
                    <a:pt x="1" y="563"/>
                  </a:lnTo>
                  <a:lnTo>
                    <a:pt x="38" y="657"/>
                  </a:lnTo>
                  <a:lnTo>
                    <a:pt x="76" y="732"/>
                  </a:lnTo>
                  <a:lnTo>
                    <a:pt x="132" y="788"/>
                  </a:lnTo>
                  <a:lnTo>
                    <a:pt x="207" y="844"/>
                  </a:lnTo>
                  <a:lnTo>
                    <a:pt x="301" y="882"/>
                  </a:lnTo>
                  <a:lnTo>
                    <a:pt x="301" y="882"/>
                  </a:lnTo>
                  <a:lnTo>
                    <a:pt x="376" y="901"/>
                  </a:lnTo>
                  <a:lnTo>
                    <a:pt x="451" y="901"/>
                  </a:lnTo>
                  <a:lnTo>
                    <a:pt x="451" y="901"/>
                  </a:lnTo>
                  <a:lnTo>
                    <a:pt x="582" y="882"/>
                  </a:lnTo>
                  <a:lnTo>
                    <a:pt x="694" y="826"/>
                  </a:lnTo>
                  <a:lnTo>
                    <a:pt x="807" y="732"/>
                  </a:lnTo>
                  <a:lnTo>
                    <a:pt x="844" y="676"/>
                  </a:lnTo>
                  <a:lnTo>
                    <a:pt x="863" y="601"/>
                  </a:lnTo>
                  <a:lnTo>
                    <a:pt x="863" y="601"/>
                  </a:lnTo>
                  <a:lnTo>
                    <a:pt x="882" y="526"/>
                  </a:lnTo>
                  <a:lnTo>
                    <a:pt x="882" y="432"/>
                  </a:lnTo>
                  <a:lnTo>
                    <a:pt x="882" y="338"/>
                  </a:lnTo>
                  <a:lnTo>
                    <a:pt x="844" y="263"/>
                  </a:lnTo>
                  <a:lnTo>
                    <a:pt x="807" y="188"/>
                  </a:lnTo>
                  <a:lnTo>
                    <a:pt x="751" y="132"/>
                  </a:lnTo>
                  <a:lnTo>
                    <a:pt x="676" y="76"/>
                  </a:lnTo>
                  <a:lnTo>
                    <a:pt x="582" y="38"/>
                  </a:lnTo>
                  <a:lnTo>
                    <a:pt x="582" y="38"/>
                  </a:lnTo>
                  <a:lnTo>
                    <a:pt x="507" y="20"/>
                  </a:lnTo>
                  <a:lnTo>
                    <a:pt x="432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2" name="Google Shape;4842;p48"/>
            <p:cNvSpPr/>
            <p:nvPr/>
          </p:nvSpPr>
          <p:spPr>
            <a:xfrm>
              <a:off x="5939200" y="4569675"/>
              <a:ext cx="12225" cy="12700"/>
            </a:xfrm>
            <a:custGeom>
              <a:avLst/>
              <a:gdLst/>
              <a:ahLst/>
              <a:cxnLst/>
              <a:rect l="l" t="t" r="r" b="b"/>
              <a:pathLst>
                <a:path w="489" h="508" extrusionOk="0">
                  <a:moveTo>
                    <a:pt x="245" y="1"/>
                  </a:moveTo>
                  <a:lnTo>
                    <a:pt x="170" y="20"/>
                  </a:lnTo>
                  <a:lnTo>
                    <a:pt x="95" y="38"/>
                  </a:lnTo>
                  <a:lnTo>
                    <a:pt x="38" y="95"/>
                  </a:lnTo>
                  <a:lnTo>
                    <a:pt x="1" y="170"/>
                  </a:lnTo>
                  <a:lnTo>
                    <a:pt x="1" y="263"/>
                  </a:lnTo>
                  <a:lnTo>
                    <a:pt x="20" y="357"/>
                  </a:lnTo>
                  <a:lnTo>
                    <a:pt x="76" y="432"/>
                  </a:lnTo>
                  <a:lnTo>
                    <a:pt x="170" y="488"/>
                  </a:lnTo>
                  <a:lnTo>
                    <a:pt x="245" y="507"/>
                  </a:lnTo>
                  <a:lnTo>
                    <a:pt x="320" y="488"/>
                  </a:lnTo>
                  <a:lnTo>
                    <a:pt x="395" y="451"/>
                  </a:lnTo>
                  <a:lnTo>
                    <a:pt x="451" y="413"/>
                  </a:lnTo>
                  <a:lnTo>
                    <a:pt x="488" y="338"/>
                  </a:lnTo>
                  <a:lnTo>
                    <a:pt x="488" y="245"/>
                  </a:lnTo>
                  <a:lnTo>
                    <a:pt x="470" y="151"/>
                  </a:lnTo>
                  <a:lnTo>
                    <a:pt x="413" y="57"/>
                  </a:lnTo>
                  <a:lnTo>
                    <a:pt x="338" y="20"/>
                  </a:lnTo>
                  <a:lnTo>
                    <a:pt x="245" y="1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3" name="Google Shape;4843;p48"/>
            <p:cNvSpPr/>
            <p:nvPr/>
          </p:nvSpPr>
          <p:spPr>
            <a:xfrm>
              <a:off x="5939200" y="4569675"/>
              <a:ext cx="12225" cy="12700"/>
            </a:xfrm>
            <a:custGeom>
              <a:avLst/>
              <a:gdLst/>
              <a:ahLst/>
              <a:cxnLst/>
              <a:rect l="l" t="t" r="r" b="b"/>
              <a:pathLst>
                <a:path w="489" h="508" fill="none" extrusionOk="0">
                  <a:moveTo>
                    <a:pt x="245" y="1"/>
                  </a:moveTo>
                  <a:lnTo>
                    <a:pt x="245" y="1"/>
                  </a:lnTo>
                  <a:lnTo>
                    <a:pt x="170" y="20"/>
                  </a:lnTo>
                  <a:lnTo>
                    <a:pt x="95" y="38"/>
                  </a:lnTo>
                  <a:lnTo>
                    <a:pt x="38" y="95"/>
                  </a:lnTo>
                  <a:lnTo>
                    <a:pt x="1" y="170"/>
                  </a:lnTo>
                  <a:lnTo>
                    <a:pt x="1" y="170"/>
                  </a:lnTo>
                  <a:lnTo>
                    <a:pt x="1" y="263"/>
                  </a:lnTo>
                  <a:lnTo>
                    <a:pt x="20" y="357"/>
                  </a:lnTo>
                  <a:lnTo>
                    <a:pt x="76" y="432"/>
                  </a:lnTo>
                  <a:lnTo>
                    <a:pt x="170" y="488"/>
                  </a:lnTo>
                  <a:lnTo>
                    <a:pt x="170" y="488"/>
                  </a:lnTo>
                  <a:lnTo>
                    <a:pt x="245" y="507"/>
                  </a:lnTo>
                  <a:lnTo>
                    <a:pt x="245" y="507"/>
                  </a:lnTo>
                  <a:lnTo>
                    <a:pt x="320" y="488"/>
                  </a:lnTo>
                  <a:lnTo>
                    <a:pt x="395" y="451"/>
                  </a:lnTo>
                  <a:lnTo>
                    <a:pt x="451" y="413"/>
                  </a:lnTo>
                  <a:lnTo>
                    <a:pt x="488" y="338"/>
                  </a:lnTo>
                  <a:lnTo>
                    <a:pt x="488" y="338"/>
                  </a:lnTo>
                  <a:lnTo>
                    <a:pt x="488" y="245"/>
                  </a:lnTo>
                  <a:lnTo>
                    <a:pt x="470" y="151"/>
                  </a:lnTo>
                  <a:lnTo>
                    <a:pt x="413" y="57"/>
                  </a:lnTo>
                  <a:lnTo>
                    <a:pt x="338" y="20"/>
                  </a:lnTo>
                  <a:lnTo>
                    <a:pt x="338" y="20"/>
                  </a:lnTo>
                  <a:lnTo>
                    <a:pt x="245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4" name="Google Shape;4844;p48"/>
            <p:cNvSpPr/>
            <p:nvPr/>
          </p:nvSpPr>
          <p:spPr>
            <a:xfrm>
              <a:off x="6036200" y="4571100"/>
              <a:ext cx="12225" cy="12675"/>
            </a:xfrm>
            <a:custGeom>
              <a:avLst/>
              <a:gdLst/>
              <a:ahLst/>
              <a:cxnLst/>
              <a:rect l="l" t="t" r="r" b="b"/>
              <a:pathLst>
                <a:path w="489" h="507" extrusionOk="0">
                  <a:moveTo>
                    <a:pt x="244" y="0"/>
                  </a:moveTo>
                  <a:lnTo>
                    <a:pt x="169" y="19"/>
                  </a:lnTo>
                  <a:lnTo>
                    <a:pt x="95" y="38"/>
                  </a:lnTo>
                  <a:lnTo>
                    <a:pt x="38" y="94"/>
                  </a:lnTo>
                  <a:lnTo>
                    <a:pt x="1" y="169"/>
                  </a:lnTo>
                  <a:lnTo>
                    <a:pt x="1" y="263"/>
                  </a:lnTo>
                  <a:lnTo>
                    <a:pt x="20" y="356"/>
                  </a:lnTo>
                  <a:lnTo>
                    <a:pt x="76" y="431"/>
                  </a:lnTo>
                  <a:lnTo>
                    <a:pt x="151" y="488"/>
                  </a:lnTo>
                  <a:lnTo>
                    <a:pt x="244" y="506"/>
                  </a:lnTo>
                  <a:lnTo>
                    <a:pt x="319" y="488"/>
                  </a:lnTo>
                  <a:lnTo>
                    <a:pt x="394" y="450"/>
                  </a:lnTo>
                  <a:lnTo>
                    <a:pt x="451" y="413"/>
                  </a:lnTo>
                  <a:lnTo>
                    <a:pt x="488" y="338"/>
                  </a:lnTo>
                  <a:lnTo>
                    <a:pt x="488" y="244"/>
                  </a:lnTo>
                  <a:lnTo>
                    <a:pt x="469" y="150"/>
                  </a:lnTo>
                  <a:lnTo>
                    <a:pt x="413" y="56"/>
                  </a:lnTo>
                  <a:lnTo>
                    <a:pt x="319" y="19"/>
                  </a:lnTo>
                  <a:lnTo>
                    <a:pt x="244" y="0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5" name="Google Shape;4845;p48"/>
            <p:cNvSpPr/>
            <p:nvPr/>
          </p:nvSpPr>
          <p:spPr>
            <a:xfrm>
              <a:off x="6036200" y="4571100"/>
              <a:ext cx="12225" cy="12675"/>
            </a:xfrm>
            <a:custGeom>
              <a:avLst/>
              <a:gdLst/>
              <a:ahLst/>
              <a:cxnLst/>
              <a:rect l="l" t="t" r="r" b="b"/>
              <a:pathLst>
                <a:path w="489" h="507" fill="none" extrusionOk="0">
                  <a:moveTo>
                    <a:pt x="244" y="0"/>
                  </a:moveTo>
                  <a:lnTo>
                    <a:pt x="244" y="0"/>
                  </a:lnTo>
                  <a:lnTo>
                    <a:pt x="169" y="19"/>
                  </a:lnTo>
                  <a:lnTo>
                    <a:pt x="95" y="38"/>
                  </a:lnTo>
                  <a:lnTo>
                    <a:pt x="38" y="94"/>
                  </a:lnTo>
                  <a:lnTo>
                    <a:pt x="1" y="169"/>
                  </a:lnTo>
                  <a:lnTo>
                    <a:pt x="1" y="169"/>
                  </a:lnTo>
                  <a:lnTo>
                    <a:pt x="1" y="263"/>
                  </a:lnTo>
                  <a:lnTo>
                    <a:pt x="20" y="356"/>
                  </a:lnTo>
                  <a:lnTo>
                    <a:pt x="76" y="431"/>
                  </a:lnTo>
                  <a:lnTo>
                    <a:pt x="151" y="488"/>
                  </a:lnTo>
                  <a:lnTo>
                    <a:pt x="151" y="488"/>
                  </a:lnTo>
                  <a:lnTo>
                    <a:pt x="244" y="506"/>
                  </a:lnTo>
                  <a:lnTo>
                    <a:pt x="244" y="506"/>
                  </a:lnTo>
                  <a:lnTo>
                    <a:pt x="319" y="488"/>
                  </a:lnTo>
                  <a:lnTo>
                    <a:pt x="394" y="450"/>
                  </a:lnTo>
                  <a:lnTo>
                    <a:pt x="451" y="413"/>
                  </a:lnTo>
                  <a:lnTo>
                    <a:pt x="488" y="338"/>
                  </a:lnTo>
                  <a:lnTo>
                    <a:pt x="488" y="338"/>
                  </a:lnTo>
                  <a:lnTo>
                    <a:pt x="488" y="244"/>
                  </a:lnTo>
                  <a:lnTo>
                    <a:pt x="469" y="150"/>
                  </a:lnTo>
                  <a:lnTo>
                    <a:pt x="413" y="56"/>
                  </a:lnTo>
                  <a:lnTo>
                    <a:pt x="319" y="19"/>
                  </a:lnTo>
                  <a:lnTo>
                    <a:pt x="319" y="19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6" name="Google Shape;4846;p48"/>
            <p:cNvSpPr/>
            <p:nvPr/>
          </p:nvSpPr>
          <p:spPr>
            <a:xfrm>
              <a:off x="5989350" y="4494725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169" y="0"/>
                  </a:moveTo>
                  <a:lnTo>
                    <a:pt x="113" y="38"/>
                  </a:lnTo>
                  <a:lnTo>
                    <a:pt x="57" y="94"/>
                  </a:lnTo>
                  <a:lnTo>
                    <a:pt x="19" y="169"/>
                  </a:lnTo>
                  <a:lnTo>
                    <a:pt x="0" y="262"/>
                  </a:lnTo>
                  <a:lnTo>
                    <a:pt x="19" y="356"/>
                  </a:lnTo>
                  <a:lnTo>
                    <a:pt x="75" y="431"/>
                  </a:lnTo>
                  <a:lnTo>
                    <a:pt x="169" y="487"/>
                  </a:lnTo>
                  <a:lnTo>
                    <a:pt x="244" y="506"/>
                  </a:lnTo>
                  <a:lnTo>
                    <a:pt x="319" y="487"/>
                  </a:lnTo>
                  <a:lnTo>
                    <a:pt x="394" y="450"/>
                  </a:lnTo>
                  <a:lnTo>
                    <a:pt x="450" y="394"/>
                  </a:lnTo>
                  <a:lnTo>
                    <a:pt x="488" y="337"/>
                  </a:lnTo>
                  <a:lnTo>
                    <a:pt x="507" y="225"/>
                  </a:lnTo>
                  <a:lnTo>
                    <a:pt x="469" y="131"/>
                  </a:lnTo>
                  <a:lnTo>
                    <a:pt x="413" y="56"/>
                  </a:lnTo>
                  <a:lnTo>
                    <a:pt x="338" y="0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7" name="Google Shape;4847;p48"/>
            <p:cNvSpPr/>
            <p:nvPr/>
          </p:nvSpPr>
          <p:spPr>
            <a:xfrm>
              <a:off x="5989350" y="4494725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fill="none" extrusionOk="0">
                  <a:moveTo>
                    <a:pt x="244" y="0"/>
                  </a:moveTo>
                  <a:lnTo>
                    <a:pt x="244" y="0"/>
                  </a:lnTo>
                  <a:lnTo>
                    <a:pt x="169" y="0"/>
                  </a:lnTo>
                  <a:lnTo>
                    <a:pt x="113" y="38"/>
                  </a:lnTo>
                  <a:lnTo>
                    <a:pt x="57" y="94"/>
                  </a:lnTo>
                  <a:lnTo>
                    <a:pt x="19" y="169"/>
                  </a:lnTo>
                  <a:lnTo>
                    <a:pt x="19" y="169"/>
                  </a:lnTo>
                  <a:lnTo>
                    <a:pt x="0" y="262"/>
                  </a:lnTo>
                  <a:lnTo>
                    <a:pt x="19" y="356"/>
                  </a:lnTo>
                  <a:lnTo>
                    <a:pt x="75" y="431"/>
                  </a:lnTo>
                  <a:lnTo>
                    <a:pt x="169" y="487"/>
                  </a:lnTo>
                  <a:lnTo>
                    <a:pt x="169" y="487"/>
                  </a:lnTo>
                  <a:lnTo>
                    <a:pt x="244" y="506"/>
                  </a:lnTo>
                  <a:lnTo>
                    <a:pt x="244" y="506"/>
                  </a:lnTo>
                  <a:lnTo>
                    <a:pt x="319" y="487"/>
                  </a:lnTo>
                  <a:lnTo>
                    <a:pt x="394" y="450"/>
                  </a:lnTo>
                  <a:lnTo>
                    <a:pt x="450" y="394"/>
                  </a:lnTo>
                  <a:lnTo>
                    <a:pt x="488" y="337"/>
                  </a:lnTo>
                  <a:lnTo>
                    <a:pt x="488" y="337"/>
                  </a:lnTo>
                  <a:lnTo>
                    <a:pt x="507" y="225"/>
                  </a:lnTo>
                  <a:lnTo>
                    <a:pt x="469" y="131"/>
                  </a:lnTo>
                  <a:lnTo>
                    <a:pt x="413" y="56"/>
                  </a:lnTo>
                  <a:lnTo>
                    <a:pt x="338" y="0"/>
                  </a:lnTo>
                  <a:lnTo>
                    <a:pt x="338" y="0"/>
                  </a:lnTo>
                  <a:lnTo>
                    <a:pt x="244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8" name="Google Shape;4848;p48"/>
            <p:cNvSpPr/>
            <p:nvPr/>
          </p:nvSpPr>
          <p:spPr>
            <a:xfrm>
              <a:off x="5945300" y="4551875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extrusionOk="0">
                  <a:moveTo>
                    <a:pt x="244" y="1"/>
                  </a:moveTo>
                  <a:lnTo>
                    <a:pt x="169" y="19"/>
                  </a:lnTo>
                  <a:lnTo>
                    <a:pt x="113" y="38"/>
                  </a:lnTo>
                  <a:lnTo>
                    <a:pt x="57" y="94"/>
                  </a:lnTo>
                  <a:lnTo>
                    <a:pt x="19" y="169"/>
                  </a:lnTo>
                  <a:lnTo>
                    <a:pt x="1" y="263"/>
                  </a:lnTo>
                  <a:lnTo>
                    <a:pt x="19" y="357"/>
                  </a:lnTo>
                  <a:lnTo>
                    <a:pt x="76" y="432"/>
                  </a:lnTo>
                  <a:lnTo>
                    <a:pt x="169" y="488"/>
                  </a:lnTo>
                  <a:lnTo>
                    <a:pt x="244" y="507"/>
                  </a:lnTo>
                  <a:lnTo>
                    <a:pt x="319" y="488"/>
                  </a:lnTo>
                  <a:lnTo>
                    <a:pt x="394" y="451"/>
                  </a:lnTo>
                  <a:lnTo>
                    <a:pt x="450" y="413"/>
                  </a:lnTo>
                  <a:lnTo>
                    <a:pt x="488" y="338"/>
                  </a:lnTo>
                  <a:lnTo>
                    <a:pt x="507" y="244"/>
                  </a:lnTo>
                  <a:lnTo>
                    <a:pt x="488" y="151"/>
                  </a:lnTo>
                  <a:lnTo>
                    <a:pt x="413" y="57"/>
                  </a:lnTo>
                  <a:lnTo>
                    <a:pt x="338" y="19"/>
                  </a:lnTo>
                  <a:lnTo>
                    <a:pt x="244" y="1"/>
                  </a:lnTo>
                  <a:close/>
                </a:path>
              </a:pathLst>
            </a:custGeom>
            <a:solidFill>
              <a:srgbClr val="1BAFD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49" name="Google Shape;4849;p48"/>
            <p:cNvSpPr/>
            <p:nvPr/>
          </p:nvSpPr>
          <p:spPr>
            <a:xfrm>
              <a:off x="5945300" y="4551875"/>
              <a:ext cx="12675" cy="12675"/>
            </a:xfrm>
            <a:custGeom>
              <a:avLst/>
              <a:gdLst/>
              <a:ahLst/>
              <a:cxnLst/>
              <a:rect l="l" t="t" r="r" b="b"/>
              <a:pathLst>
                <a:path w="507" h="507" fill="none" extrusionOk="0">
                  <a:moveTo>
                    <a:pt x="244" y="1"/>
                  </a:moveTo>
                  <a:lnTo>
                    <a:pt x="244" y="1"/>
                  </a:lnTo>
                  <a:lnTo>
                    <a:pt x="169" y="19"/>
                  </a:lnTo>
                  <a:lnTo>
                    <a:pt x="113" y="38"/>
                  </a:lnTo>
                  <a:lnTo>
                    <a:pt x="57" y="94"/>
                  </a:lnTo>
                  <a:lnTo>
                    <a:pt x="19" y="169"/>
                  </a:lnTo>
                  <a:lnTo>
                    <a:pt x="19" y="169"/>
                  </a:lnTo>
                  <a:lnTo>
                    <a:pt x="1" y="263"/>
                  </a:lnTo>
                  <a:lnTo>
                    <a:pt x="19" y="357"/>
                  </a:lnTo>
                  <a:lnTo>
                    <a:pt x="76" y="432"/>
                  </a:lnTo>
                  <a:lnTo>
                    <a:pt x="169" y="488"/>
                  </a:lnTo>
                  <a:lnTo>
                    <a:pt x="169" y="488"/>
                  </a:lnTo>
                  <a:lnTo>
                    <a:pt x="244" y="507"/>
                  </a:lnTo>
                  <a:lnTo>
                    <a:pt x="244" y="507"/>
                  </a:lnTo>
                  <a:lnTo>
                    <a:pt x="319" y="488"/>
                  </a:lnTo>
                  <a:lnTo>
                    <a:pt x="394" y="451"/>
                  </a:lnTo>
                  <a:lnTo>
                    <a:pt x="450" y="413"/>
                  </a:lnTo>
                  <a:lnTo>
                    <a:pt x="488" y="338"/>
                  </a:lnTo>
                  <a:lnTo>
                    <a:pt x="488" y="338"/>
                  </a:lnTo>
                  <a:lnTo>
                    <a:pt x="507" y="244"/>
                  </a:lnTo>
                  <a:lnTo>
                    <a:pt x="488" y="151"/>
                  </a:lnTo>
                  <a:lnTo>
                    <a:pt x="413" y="57"/>
                  </a:lnTo>
                  <a:lnTo>
                    <a:pt x="338" y="19"/>
                  </a:lnTo>
                  <a:lnTo>
                    <a:pt x="338" y="19"/>
                  </a:lnTo>
                  <a:lnTo>
                    <a:pt x="244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850" name="Google Shape;4850;p48"/>
          <p:cNvGrpSpPr/>
          <p:nvPr/>
        </p:nvGrpSpPr>
        <p:grpSpPr>
          <a:xfrm>
            <a:off x="4320588" y="1158075"/>
            <a:ext cx="502825" cy="358475"/>
            <a:chOff x="5667425" y="5007350"/>
            <a:chExt cx="502825" cy="358475"/>
          </a:xfrm>
        </p:grpSpPr>
        <p:sp>
          <p:nvSpPr>
            <p:cNvPr id="4851" name="Google Shape;4851;p48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extrusionOk="0">
                  <a:moveTo>
                    <a:pt x="6973" y="0"/>
                  </a:move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2" name="Google Shape;4852;p48"/>
            <p:cNvSpPr/>
            <p:nvPr/>
          </p:nvSpPr>
          <p:spPr>
            <a:xfrm>
              <a:off x="5741475" y="5007350"/>
              <a:ext cx="358025" cy="358025"/>
            </a:xfrm>
            <a:custGeom>
              <a:avLst/>
              <a:gdLst/>
              <a:ahLst/>
              <a:cxnLst/>
              <a:rect l="l" t="t" r="r" b="b"/>
              <a:pathLst>
                <a:path w="14321" h="14321" fill="none" extrusionOk="0">
                  <a:moveTo>
                    <a:pt x="14133" y="8772"/>
                  </a:moveTo>
                  <a:lnTo>
                    <a:pt x="14133" y="8772"/>
                  </a:lnTo>
                  <a:lnTo>
                    <a:pt x="14208" y="8416"/>
                  </a:lnTo>
                  <a:lnTo>
                    <a:pt x="14264" y="8041"/>
                  </a:lnTo>
                  <a:lnTo>
                    <a:pt x="14301" y="7685"/>
                  </a:lnTo>
                  <a:lnTo>
                    <a:pt x="14320" y="7329"/>
                  </a:lnTo>
                  <a:lnTo>
                    <a:pt x="14320" y="6973"/>
                  </a:lnTo>
                  <a:lnTo>
                    <a:pt x="14301" y="6617"/>
                  </a:lnTo>
                  <a:lnTo>
                    <a:pt x="14264" y="6279"/>
                  </a:lnTo>
                  <a:lnTo>
                    <a:pt x="14208" y="5923"/>
                  </a:lnTo>
                  <a:lnTo>
                    <a:pt x="14133" y="5586"/>
                  </a:lnTo>
                  <a:lnTo>
                    <a:pt x="14058" y="5248"/>
                  </a:lnTo>
                  <a:lnTo>
                    <a:pt x="13945" y="4911"/>
                  </a:lnTo>
                  <a:lnTo>
                    <a:pt x="13833" y="4592"/>
                  </a:lnTo>
                  <a:lnTo>
                    <a:pt x="13702" y="4274"/>
                  </a:lnTo>
                  <a:lnTo>
                    <a:pt x="13552" y="3974"/>
                  </a:lnTo>
                  <a:lnTo>
                    <a:pt x="13402" y="3655"/>
                  </a:lnTo>
                  <a:lnTo>
                    <a:pt x="13214" y="3374"/>
                  </a:lnTo>
                  <a:lnTo>
                    <a:pt x="13027" y="3074"/>
                  </a:lnTo>
                  <a:lnTo>
                    <a:pt x="12839" y="2793"/>
                  </a:lnTo>
                  <a:lnTo>
                    <a:pt x="12614" y="2531"/>
                  </a:lnTo>
                  <a:lnTo>
                    <a:pt x="12390" y="2268"/>
                  </a:lnTo>
                  <a:lnTo>
                    <a:pt x="12146" y="2025"/>
                  </a:lnTo>
                  <a:lnTo>
                    <a:pt x="11884" y="1800"/>
                  </a:lnTo>
                  <a:lnTo>
                    <a:pt x="11621" y="1575"/>
                  </a:lnTo>
                  <a:lnTo>
                    <a:pt x="11359" y="1368"/>
                  </a:lnTo>
                  <a:lnTo>
                    <a:pt x="11059" y="1162"/>
                  </a:lnTo>
                  <a:lnTo>
                    <a:pt x="10759" y="975"/>
                  </a:lnTo>
                  <a:lnTo>
                    <a:pt x="10459" y="806"/>
                  </a:lnTo>
                  <a:lnTo>
                    <a:pt x="10140" y="656"/>
                  </a:lnTo>
                  <a:lnTo>
                    <a:pt x="9803" y="506"/>
                  </a:lnTo>
                  <a:lnTo>
                    <a:pt x="9466" y="394"/>
                  </a:lnTo>
                  <a:lnTo>
                    <a:pt x="9110" y="281"/>
                  </a:lnTo>
                  <a:lnTo>
                    <a:pt x="8753" y="188"/>
                  </a:lnTo>
                  <a:lnTo>
                    <a:pt x="8753" y="188"/>
                  </a:lnTo>
                  <a:lnTo>
                    <a:pt x="8397" y="113"/>
                  </a:lnTo>
                  <a:lnTo>
                    <a:pt x="8041" y="56"/>
                  </a:lnTo>
                  <a:lnTo>
                    <a:pt x="7685" y="19"/>
                  </a:lnTo>
                  <a:lnTo>
                    <a:pt x="7329" y="0"/>
                  </a:lnTo>
                  <a:lnTo>
                    <a:pt x="6973" y="0"/>
                  </a:lnTo>
                  <a:lnTo>
                    <a:pt x="6617" y="19"/>
                  </a:lnTo>
                  <a:lnTo>
                    <a:pt x="6261" y="56"/>
                  </a:lnTo>
                  <a:lnTo>
                    <a:pt x="5923" y="113"/>
                  </a:lnTo>
                  <a:lnTo>
                    <a:pt x="5586" y="169"/>
                  </a:lnTo>
                  <a:lnTo>
                    <a:pt x="5248" y="263"/>
                  </a:lnTo>
                  <a:lnTo>
                    <a:pt x="4911" y="356"/>
                  </a:lnTo>
                  <a:lnTo>
                    <a:pt x="4592" y="469"/>
                  </a:lnTo>
                  <a:lnTo>
                    <a:pt x="4274" y="600"/>
                  </a:lnTo>
                  <a:lnTo>
                    <a:pt x="3955" y="750"/>
                  </a:lnTo>
                  <a:lnTo>
                    <a:pt x="3655" y="919"/>
                  </a:lnTo>
                  <a:lnTo>
                    <a:pt x="3355" y="1087"/>
                  </a:lnTo>
                  <a:lnTo>
                    <a:pt x="3074" y="1275"/>
                  </a:lnTo>
                  <a:lnTo>
                    <a:pt x="2793" y="1481"/>
                  </a:lnTo>
                  <a:lnTo>
                    <a:pt x="2531" y="1706"/>
                  </a:lnTo>
                  <a:lnTo>
                    <a:pt x="2268" y="1931"/>
                  </a:lnTo>
                  <a:lnTo>
                    <a:pt x="2025" y="2174"/>
                  </a:lnTo>
                  <a:lnTo>
                    <a:pt x="1781" y="2418"/>
                  </a:lnTo>
                  <a:lnTo>
                    <a:pt x="1556" y="2681"/>
                  </a:lnTo>
                  <a:lnTo>
                    <a:pt x="1350" y="2962"/>
                  </a:lnTo>
                  <a:lnTo>
                    <a:pt x="1144" y="3243"/>
                  </a:lnTo>
                  <a:lnTo>
                    <a:pt x="975" y="3543"/>
                  </a:lnTo>
                  <a:lnTo>
                    <a:pt x="787" y="3861"/>
                  </a:lnTo>
                  <a:lnTo>
                    <a:pt x="638" y="4180"/>
                  </a:lnTo>
                  <a:lnTo>
                    <a:pt x="506" y="4517"/>
                  </a:lnTo>
                  <a:lnTo>
                    <a:pt x="375" y="4855"/>
                  </a:lnTo>
                  <a:lnTo>
                    <a:pt x="263" y="5192"/>
                  </a:lnTo>
                  <a:lnTo>
                    <a:pt x="169" y="5548"/>
                  </a:lnTo>
                  <a:lnTo>
                    <a:pt x="169" y="5548"/>
                  </a:lnTo>
                  <a:lnTo>
                    <a:pt x="94" y="5923"/>
                  </a:lnTo>
                  <a:lnTo>
                    <a:pt x="38" y="6279"/>
                  </a:lnTo>
                  <a:lnTo>
                    <a:pt x="0" y="6635"/>
                  </a:lnTo>
                  <a:lnTo>
                    <a:pt x="0" y="6991"/>
                  </a:lnTo>
                  <a:lnTo>
                    <a:pt x="0" y="7348"/>
                  </a:lnTo>
                  <a:lnTo>
                    <a:pt x="0" y="7704"/>
                  </a:lnTo>
                  <a:lnTo>
                    <a:pt x="38" y="8041"/>
                  </a:lnTo>
                  <a:lnTo>
                    <a:pt x="94" y="8397"/>
                  </a:lnTo>
                  <a:lnTo>
                    <a:pt x="169" y="8735"/>
                  </a:lnTo>
                  <a:lnTo>
                    <a:pt x="244" y="9072"/>
                  </a:lnTo>
                  <a:lnTo>
                    <a:pt x="356" y="9409"/>
                  </a:lnTo>
                  <a:lnTo>
                    <a:pt x="469" y="9728"/>
                  </a:lnTo>
                  <a:lnTo>
                    <a:pt x="600" y="10047"/>
                  </a:lnTo>
                  <a:lnTo>
                    <a:pt x="750" y="10365"/>
                  </a:lnTo>
                  <a:lnTo>
                    <a:pt x="900" y="10665"/>
                  </a:lnTo>
                  <a:lnTo>
                    <a:pt x="1087" y="10965"/>
                  </a:lnTo>
                  <a:lnTo>
                    <a:pt x="1275" y="11246"/>
                  </a:lnTo>
                  <a:lnTo>
                    <a:pt x="1462" y="11527"/>
                  </a:lnTo>
                  <a:lnTo>
                    <a:pt x="1687" y="11790"/>
                  </a:lnTo>
                  <a:lnTo>
                    <a:pt x="1912" y="12052"/>
                  </a:lnTo>
                  <a:lnTo>
                    <a:pt x="2156" y="12296"/>
                  </a:lnTo>
                  <a:lnTo>
                    <a:pt x="2418" y="12539"/>
                  </a:lnTo>
                  <a:lnTo>
                    <a:pt x="2681" y="12746"/>
                  </a:lnTo>
                  <a:lnTo>
                    <a:pt x="2962" y="12971"/>
                  </a:lnTo>
                  <a:lnTo>
                    <a:pt x="3243" y="13158"/>
                  </a:lnTo>
                  <a:lnTo>
                    <a:pt x="3543" y="13345"/>
                  </a:lnTo>
                  <a:lnTo>
                    <a:pt x="3843" y="13514"/>
                  </a:lnTo>
                  <a:lnTo>
                    <a:pt x="4161" y="13683"/>
                  </a:lnTo>
                  <a:lnTo>
                    <a:pt x="4499" y="13814"/>
                  </a:lnTo>
                  <a:lnTo>
                    <a:pt x="4836" y="13945"/>
                  </a:lnTo>
                  <a:lnTo>
                    <a:pt x="5192" y="14058"/>
                  </a:lnTo>
                  <a:lnTo>
                    <a:pt x="5548" y="14133"/>
                  </a:lnTo>
                  <a:lnTo>
                    <a:pt x="5548" y="14133"/>
                  </a:lnTo>
                  <a:lnTo>
                    <a:pt x="5904" y="14208"/>
                  </a:lnTo>
                  <a:lnTo>
                    <a:pt x="6261" y="14264"/>
                  </a:lnTo>
                  <a:lnTo>
                    <a:pt x="6617" y="14301"/>
                  </a:lnTo>
                  <a:lnTo>
                    <a:pt x="6973" y="14320"/>
                  </a:lnTo>
                  <a:lnTo>
                    <a:pt x="7329" y="14320"/>
                  </a:lnTo>
                  <a:lnTo>
                    <a:pt x="7685" y="14301"/>
                  </a:lnTo>
                  <a:lnTo>
                    <a:pt x="8041" y="14264"/>
                  </a:lnTo>
                  <a:lnTo>
                    <a:pt x="8379" y="14226"/>
                  </a:lnTo>
                  <a:lnTo>
                    <a:pt x="8735" y="14151"/>
                  </a:lnTo>
                  <a:lnTo>
                    <a:pt x="9072" y="14058"/>
                  </a:lnTo>
                  <a:lnTo>
                    <a:pt x="9391" y="13964"/>
                  </a:lnTo>
                  <a:lnTo>
                    <a:pt x="9728" y="13852"/>
                  </a:lnTo>
                  <a:lnTo>
                    <a:pt x="10047" y="13720"/>
                  </a:lnTo>
                  <a:lnTo>
                    <a:pt x="10347" y="13570"/>
                  </a:lnTo>
                  <a:lnTo>
                    <a:pt x="10646" y="13402"/>
                  </a:lnTo>
                  <a:lnTo>
                    <a:pt x="10946" y="13233"/>
                  </a:lnTo>
                  <a:lnTo>
                    <a:pt x="11227" y="13046"/>
                  </a:lnTo>
                  <a:lnTo>
                    <a:pt x="11509" y="12839"/>
                  </a:lnTo>
                  <a:lnTo>
                    <a:pt x="11790" y="12633"/>
                  </a:lnTo>
                  <a:lnTo>
                    <a:pt x="12033" y="12390"/>
                  </a:lnTo>
                  <a:lnTo>
                    <a:pt x="12277" y="12165"/>
                  </a:lnTo>
                  <a:lnTo>
                    <a:pt x="12521" y="11902"/>
                  </a:lnTo>
                  <a:lnTo>
                    <a:pt x="12746" y="11640"/>
                  </a:lnTo>
                  <a:lnTo>
                    <a:pt x="12952" y="11359"/>
                  </a:lnTo>
                  <a:lnTo>
                    <a:pt x="13158" y="11078"/>
                  </a:lnTo>
                  <a:lnTo>
                    <a:pt x="13345" y="10778"/>
                  </a:lnTo>
                  <a:lnTo>
                    <a:pt x="13514" y="10459"/>
                  </a:lnTo>
                  <a:lnTo>
                    <a:pt x="13664" y="10140"/>
                  </a:lnTo>
                  <a:lnTo>
                    <a:pt x="13795" y="9822"/>
                  </a:lnTo>
                  <a:lnTo>
                    <a:pt x="13927" y="9484"/>
                  </a:lnTo>
                  <a:lnTo>
                    <a:pt x="14039" y="9128"/>
                  </a:lnTo>
                  <a:lnTo>
                    <a:pt x="14133" y="8772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3" name="Google Shape;4853;p48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extrusionOk="0">
                  <a:moveTo>
                    <a:pt x="0" y="0"/>
                  </a:moveTo>
                  <a:lnTo>
                    <a:pt x="169" y="319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12" y="1256"/>
                  </a:lnTo>
                  <a:lnTo>
                    <a:pt x="9971" y="3393"/>
                  </a:lnTo>
                  <a:lnTo>
                    <a:pt x="10290" y="3205"/>
                  </a:lnTo>
                  <a:lnTo>
                    <a:pt x="10590" y="3018"/>
                  </a:lnTo>
                  <a:lnTo>
                    <a:pt x="10871" y="2793"/>
                  </a:lnTo>
                  <a:lnTo>
                    <a:pt x="11152" y="2568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4" name="Google Shape;4854;p48"/>
            <p:cNvSpPr/>
            <p:nvPr/>
          </p:nvSpPr>
          <p:spPr>
            <a:xfrm>
              <a:off x="5756475" y="5259450"/>
              <a:ext cx="278825" cy="84825"/>
            </a:xfrm>
            <a:custGeom>
              <a:avLst/>
              <a:gdLst/>
              <a:ahLst/>
              <a:cxnLst/>
              <a:rect l="l" t="t" r="r" b="b"/>
              <a:pathLst>
                <a:path w="11153" h="3393" fill="none" extrusionOk="0">
                  <a:moveTo>
                    <a:pt x="0" y="0"/>
                  </a:moveTo>
                  <a:lnTo>
                    <a:pt x="11152" y="2568"/>
                  </a:lnTo>
                  <a:lnTo>
                    <a:pt x="11152" y="2568"/>
                  </a:lnTo>
                  <a:lnTo>
                    <a:pt x="10871" y="2793"/>
                  </a:lnTo>
                  <a:lnTo>
                    <a:pt x="10590" y="3018"/>
                  </a:lnTo>
                  <a:lnTo>
                    <a:pt x="10290" y="3205"/>
                  </a:lnTo>
                  <a:lnTo>
                    <a:pt x="9971" y="3393"/>
                  </a:lnTo>
                  <a:lnTo>
                    <a:pt x="712" y="1256"/>
                  </a:lnTo>
                  <a:lnTo>
                    <a:pt x="712" y="1256"/>
                  </a:lnTo>
                  <a:lnTo>
                    <a:pt x="525" y="956"/>
                  </a:lnTo>
                  <a:lnTo>
                    <a:pt x="337" y="637"/>
                  </a:lnTo>
                  <a:lnTo>
                    <a:pt x="169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5" name="Google Shape;4855;p48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extrusionOk="0">
                  <a:moveTo>
                    <a:pt x="0" y="1"/>
                  </a:moveTo>
                  <a:lnTo>
                    <a:pt x="38" y="57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D893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6" name="Google Shape;4856;p48"/>
            <p:cNvSpPr/>
            <p:nvPr/>
          </p:nvSpPr>
          <p:spPr>
            <a:xfrm>
              <a:off x="5774275" y="5290825"/>
              <a:ext cx="231500" cy="53925"/>
            </a:xfrm>
            <a:custGeom>
              <a:avLst/>
              <a:gdLst/>
              <a:ahLst/>
              <a:cxnLst/>
              <a:rect l="l" t="t" r="r" b="b"/>
              <a:pathLst>
                <a:path w="9260" h="2157" fill="none" extrusionOk="0">
                  <a:moveTo>
                    <a:pt x="38" y="57"/>
                  </a:move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  <a:lnTo>
                    <a:pt x="38" y="57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7" name="Google Shape;4857;p48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extrusionOk="0">
                  <a:moveTo>
                    <a:pt x="0" y="1"/>
                  </a:moveTo>
                  <a:lnTo>
                    <a:pt x="38" y="57"/>
                  </a:lnTo>
                  <a:lnTo>
                    <a:pt x="244" y="301"/>
                  </a:lnTo>
                  <a:lnTo>
                    <a:pt x="431" y="544"/>
                  </a:lnTo>
                  <a:lnTo>
                    <a:pt x="638" y="769"/>
                  </a:lnTo>
                  <a:lnTo>
                    <a:pt x="862" y="994"/>
                  </a:lnTo>
                  <a:lnTo>
                    <a:pt x="1106" y="1200"/>
                  </a:lnTo>
                  <a:lnTo>
                    <a:pt x="1331" y="1407"/>
                  </a:lnTo>
                  <a:lnTo>
                    <a:pt x="1593" y="1613"/>
                  </a:lnTo>
                  <a:lnTo>
                    <a:pt x="1856" y="1782"/>
                  </a:lnTo>
                  <a:lnTo>
                    <a:pt x="2118" y="1969"/>
                  </a:lnTo>
                  <a:lnTo>
                    <a:pt x="2399" y="2119"/>
                  </a:lnTo>
                  <a:lnTo>
                    <a:pt x="2681" y="2269"/>
                  </a:lnTo>
                  <a:lnTo>
                    <a:pt x="2980" y="2400"/>
                  </a:lnTo>
                  <a:lnTo>
                    <a:pt x="3280" y="2531"/>
                  </a:lnTo>
                  <a:lnTo>
                    <a:pt x="3580" y="2644"/>
                  </a:lnTo>
                  <a:lnTo>
                    <a:pt x="3899" y="2737"/>
                  </a:lnTo>
                  <a:lnTo>
                    <a:pt x="4236" y="2812"/>
                  </a:lnTo>
                  <a:lnTo>
                    <a:pt x="4555" y="2887"/>
                  </a:lnTo>
                  <a:lnTo>
                    <a:pt x="4874" y="2944"/>
                  </a:lnTo>
                  <a:lnTo>
                    <a:pt x="5211" y="2981"/>
                  </a:lnTo>
                  <a:lnTo>
                    <a:pt x="5530" y="3000"/>
                  </a:lnTo>
                  <a:lnTo>
                    <a:pt x="6186" y="3000"/>
                  </a:lnTo>
                  <a:lnTo>
                    <a:pt x="6504" y="2962"/>
                  </a:lnTo>
                  <a:lnTo>
                    <a:pt x="6823" y="2925"/>
                  </a:lnTo>
                  <a:lnTo>
                    <a:pt x="7123" y="2887"/>
                  </a:lnTo>
                  <a:lnTo>
                    <a:pt x="7441" y="2812"/>
                  </a:lnTo>
                  <a:lnTo>
                    <a:pt x="7741" y="2737"/>
                  </a:lnTo>
                  <a:lnTo>
                    <a:pt x="8041" y="2644"/>
                  </a:lnTo>
                  <a:lnTo>
                    <a:pt x="8341" y="2550"/>
                  </a:lnTo>
                  <a:lnTo>
                    <a:pt x="8622" y="2438"/>
                  </a:lnTo>
                  <a:lnTo>
                    <a:pt x="8922" y="2306"/>
                  </a:lnTo>
                  <a:lnTo>
                    <a:pt x="9203" y="2156"/>
                  </a:lnTo>
                  <a:lnTo>
                    <a:pt x="9259" y="213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8" name="Google Shape;4858;p48"/>
            <p:cNvSpPr/>
            <p:nvPr/>
          </p:nvSpPr>
          <p:spPr>
            <a:xfrm>
              <a:off x="5774275" y="5290825"/>
              <a:ext cx="231500" cy="75000"/>
            </a:xfrm>
            <a:custGeom>
              <a:avLst/>
              <a:gdLst/>
              <a:ahLst/>
              <a:cxnLst/>
              <a:rect l="l" t="t" r="r" b="b"/>
              <a:pathLst>
                <a:path w="9260" h="3000" fill="none" extrusionOk="0">
                  <a:moveTo>
                    <a:pt x="9203" y="2156"/>
                  </a:moveTo>
                  <a:lnTo>
                    <a:pt x="9203" y="2156"/>
                  </a:lnTo>
                  <a:lnTo>
                    <a:pt x="8922" y="2306"/>
                  </a:lnTo>
                  <a:lnTo>
                    <a:pt x="8622" y="2438"/>
                  </a:lnTo>
                  <a:lnTo>
                    <a:pt x="8341" y="2550"/>
                  </a:lnTo>
                  <a:lnTo>
                    <a:pt x="8041" y="2644"/>
                  </a:lnTo>
                  <a:lnTo>
                    <a:pt x="7741" y="2737"/>
                  </a:lnTo>
                  <a:lnTo>
                    <a:pt x="7441" y="2812"/>
                  </a:lnTo>
                  <a:lnTo>
                    <a:pt x="7123" y="2887"/>
                  </a:lnTo>
                  <a:lnTo>
                    <a:pt x="6823" y="2925"/>
                  </a:lnTo>
                  <a:lnTo>
                    <a:pt x="6504" y="2962"/>
                  </a:lnTo>
                  <a:lnTo>
                    <a:pt x="6186" y="3000"/>
                  </a:lnTo>
                  <a:lnTo>
                    <a:pt x="5867" y="3000"/>
                  </a:lnTo>
                  <a:lnTo>
                    <a:pt x="5530" y="3000"/>
                  </a:lnTo>
                  <a:lnTo>
                    <a:pt x="5211" y="2981"/>
                  </a:lnTo>
                  <a:lnTo>
                    <a:pt x="4874" y="2944"/>
                  </a:lnTo>
                  <a:lnTo>
                    <a:pt x="4555" y="2887"/>
                  </a:lnTo>
                  <a:lnTo>
                    <a:pt x="4236" y="2812"/>
                  </a:lnTo>
                  <a:lnTo>
                    <a:pt x="4236" y="2812"/>
                  </a:lnTo>
                  <a:lnTo>
                    <a:pt x="3899" y="2737"/>
                  </a:lnTo>
                  <a:lnTo>
                    <a:pt x="3580" y="2644"/>
                  </a:lnTo>
                  <a:lnTo>
                    <a:pt x="3280" y="2531"/>
                  </a:lnTo>
                  <a:lnTo>
                    <a:pt x="2980" y="2400"/>
                  </a:lnTo>
                  <a:lnTo>
                    <a:pt x="2681" y="2269"/>
                  </a:lnTo>
                  <a:lnTo>
                    <a:pt x="2399" y="2119"/>
                  </a:lnTo>
                  <a:lnTo>
                    <a:pt x="2118" y="1969"/>
                  </a:lnTo>
                  <a:lnTo>
                    <a:pt x="1856" y="1782"/>
                  </a:lnTo>
                  <a:lnTo>
                    <a:pt x="1593" y="1613"/>
                  </a:lnTo>
                  <a:lnTo>
                    <a:pt x="1331" y="1407"/>
                  </a:lnTo>
                  <a:lnTo>
                    <a:pt x="1106" y="1200"/>
                  </a:lnTo>
                  <a:lnTo>
                    <a:pt x="862" y="994"/>
                  </a:lnTo>
                  <a:lnTo>
                    <a:pt x="638" y="769"/>
                  </a:lnTo>
                  <a:lnTo>
                    <a:pt x="431" y="544"/>
                  </a:lnTo>
                  <a:lnTo>
                    <a:pt x="244" y="301"/>
                  </a:lnTo>
                  <a:lnTo>
                    <a:pt x="38" y="57"/>
                  </a:lnTo>
                  <a:lnTo>
                    <a:pt x="38" y="57"/>
                  </a:lnTo>
                  <a:lnTo>
                    <a:pt x="0" y="1"/>
                  </a:lnTo>
                  <a:lnTo>
                    <a:pt x="9259" y="2138"/>
                  </a:lnTo>
                  <a:lnTo>
                    <a:pt x="9259" y="2138"/>
                  </a:lnTo>
                  <a:lnTo>
                    <a:pt x="9203" y="2156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59" name="Google Shape;4859;p48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extrusionOk="0">
                  <a:moveTo>
                    <a:pt x="0" y="0"/>
                  </a:moveTo>
                  <a:lnTo>
                    <a:pt x="38" y="319"/>
                  </a:lnTo>
                  <a:lnTo>
                    <a:pt x="75" y="619"/>
                  </a:lnTo>
                  <a:lnTo>
                    <a:pt x="131" y="919"/>
                  </a:lnTo>
                  <a:lnTo>
                    <a:pt x="206" y="1200"/>
                  </a:lnTo>
                  <a:lnTo>
                    <a:pt x="281" y="1500"/>
                  </a:lnTo>
                  <a:lnTo>
                    <a:pt x="375" y="1781"/>
                  </a:lnTo>
                  <a:lnTo>
                    <a:pt x="488" y="2062"/>
                  </a:lnTo>
                  <a:lnTo>
                    <a:pt x="600" y="2343"/>
                  </a:lnTo>
                  <a:lnTo>
                    <a:pt x="11752" y="4911"/>
                  </a:lnTo>
                  <a:lnTo>
                    <a:pt x="11977" y="4724"/>
                  </a:lnTo>
                  <a:lnTo>
                    <a:pt x="12202" y="4517"/>
                  </a:lnTo>
                  <a:lnTo>
                    <a:pt x="12408" y="4292"/>
                  </a:lnTo>
                  <a:lnTo>
                    <a:pt x="12614" y="4068"/>
                  </a:lnTo>
                  <a:lnTo>
                    <a:pt x="12802" y="3824"/>
                  </a:lnTo>
                  <a:lnTo>
                    <a:pt x="12989" y="3580"/>
                  </a:lnTo>
                  <a:lnTo>
                    <a:pt x="13158" y="3337"/>
                  </a:lnTo>
                  <a:lnTo>
                    <a:pt x="13327" y="307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0" name="Google Shape;4860;p48"/>
            <p:cNvSpPr/>
            <p:nvPr/>
          </p:nvSpPr>
          <p:spPr>
            <a:xfrm>
              <a:off x="5741475" y="5200875"/>
              <a:ext cx="333175" cy="122775"/>
            </a:xfrm>
            <a:custGeom>
              <a:avLst/>
              <a:gdLst/>
              <a:ahLst/>
              <a:cxnLst/>
              <a:rect l="l" t="t" r="r" b="b"/>
              <a:pathLst>
                <a:path w="13327" h="4911" fill="none" extrusionOk="0">
                  <a:moveTo>
                    <a:pt x="0" y="0"/>
                  </a:moveTo>
                  <a:lnTo>
                    <a:pt x="13327" y="3074"/>
                  </a:lnTo>
                  <a:lnTo>
                    <a:pt x="13327" y="3074"/>
                  </a:lnTo>
                  <a:lnTo>
                    <a:pt x="13158" y="3337"/>
                  </a:lnTo>
                  <a:lnTo>
                    <a:pt x="12989" y="3580"/>
                  </a:lnTo>
                  <a:lnTo>
                    <a:pt x="12802" y="3824"/>
                  </a:lnTo>
                  <a:lnTo>
                    <a:pt x="12614" y="4068"/>
                  </a:lnTo>
                  <a:lnTo>
                    <a:pt x="12408" y="4292"/>
                  </a:lnTo>
                  <a:lnTo>
                    <a:pt x="12202" y="4517"/>
                  </a:lnTo>
                  <a:lnTo>
                    <a:pt x="11977" y="4724"/>
                  </a:lnTo>
                  <a:lnTo>
                    <a:pt x="11752" y="4911"/>
                  </a:lnTo>
                  <a:lnTo>
                    <a:pt x="600" y="2343"/>
                  </a:lnTo>
                  <a:lnTo>
                    <a:pt x="600" y="2343"/>
                  </a:lnTo>
                  <a:lnTo>
                    <a:pt x="488" y="2062"/>
                  </a:lnTo>
                  <a:lnTo>
                    <a:pt x="375" y="1781"/>
                  </a:lnTo>
                  <a:lnTo>
                    <a:pt x="281" y="1500"/>
                  </a:lnTo>
                  <a:lnTo>
                    <a:pt x="206" y="1200"/>
                  </a:lnTo>
                  <a:lnTo>
                    <a:pt x="131" y="919"/>
                  </a:lnTo>
                  <a:lnTo>
                    <a:pt x="75" y="619"/>
                  </a:lnTo>
                  <a:lnTo>
                    <a:pt x="38" y="319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1" name="Google Shape;4861;p48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13346" y="4199"/>
                  </a:lnTo>
                  <a:lnTo>
                    <a:pt x="13608" y="3712"/>
                  </a:lnTo>
                  <a:lnTo>
                    <a:pt x="13721" y="3449"/>
                  </a:lnTo>
                  <a:lnTo>
                    <a:pt x="13833" y="3187"/>
                  </a:lnTo>
                  <a:lnTo>
                    <a:pt x="19" y="1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2" name="Google Shape;4862;p48"/>
            <p:cNvSpPr/>
            <p:nvPr/>
          </p:nvSpPr>
          <p:spPr>
            <a:xfrm>
              <a:off x="5741000" y="5172750"/>
              <a:ext cx="345850" cy="105000"/>
            </a:xfrm>
            <a:custGeom>
              <a:avLst/>
              <a:gdLst/>
              <a:ahLst/>
              <a:cxnLst/>
              <a:rect l="l" t="t" r="r" b="b"/>
              <a:pathLst>
                <a:path w="13834" h="4200" fill="none" extrusionOk="0">
                  <a:moveTo>
                    <a:pt x="19" y="1"/>
                  </a:moveTo>
                  <a:lnTo>
                    <a:pt x="13833" y="3187"/>
                  </a:lnTo>
                  <a:lnTo>
                    <a:pt x="13833" y="3187"/>
                  </a:lnTo>
                  <a:lnTo>
                    <a:pt x="13721" y="3449"/>
                  </a:lnTo>
                  <a:lnTo>
                    <a:pt x="13608" y="3712"/>
                  </a:lnTo>
                  <a:lnTo>
                    <a:pt x="13346" y="4199"/>
                  </a:lnTo>
                  <a:lnTo>
                    <a:pt x="19" y="1125"/>
                  </a:lnTo>
                  <a:lnTo>
                    <a:pt x="19" y="1125"/>
                  </a:lnTo>
                  <a:lnTo>
                    <a:pt x="1" y="563"/>
                  </a:lnTo>
                  <a:lnTo>
                    <a:pt x="19" y="282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3" name="Google Shape;4863;p48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75" y="1575"/>
                  </a:lnTo>
                  <a:lnTo>
                    <a:pt x="0" y="2100"/>
                  </a:lnTo>
                  <a:lnTo>
                    <a:pt x="13814" y="5286"/>
                  </a:lnTo>
                  <a:lnTo>
                    <a:pt x="13983" y="4780"/>
                  </a:lnTo>
                  <a:lnTo>
                    <a:pt x="14133" y="4274"/>
                  </a:lnTo>
                  <a:lnTo>
                    <a:pt x="14226" y="3730"/>
                  </a:lnTo>
                  <a:lnTo>
                    <a:pt x="14283" y="3187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4" name="Google Shape;4864;p48"/>
            <p:cNvSpPr/>
            <p:nvPr/>
          </p:nvSpPr>
          <p:spPr>
            <a:xfrm>
              <a:off x="5741475" y="5120275"/>
              <a:ext cx="357075" cy="132150"/>
            </a:xfrm>
            <a:custGeom>
              <a:avLst/>
              <a:gdLst/>
              <a:ahLst/>
              <a:cxnLst/>
              <a:rect l="l" t="t" r="r" b="b"/>
              <a:pathLst>
                <a:path w="14283" h="5286" fill="none" extrusionOk="0">
                  <a:moveTo>
                    <a:pt x="169" y="1050"/>
                  </a:moveTo>
                  <a:lnTo>
                    <a:pt x="169" y="1050"/>
                  </a:lnTo>
                  <a:lnTo>
                    <a:pt x="319" y="525"/>
                  </a:lnTo>
                  <a:lnTo>
                    <a:pt x="488" y="0"/>
                  </a:lnTo>
                  <a:lnTo>
                    <a:pt x="14283" y="3187"/>
                  </a:lnTo>
                  <a:lnTo>
                    <a:pt x="14283" y="3187"/>
                  </a:lnTo>
                  <a:lnTo>
                    <a:pt x="14226" y="3730"/>
                  </a:lnTo>
                  <a:lnTo>
                    <a:pt x="14133" y="4274"/>
                  </a:lnTo>
                  <a:lnTo>
                    <a:pt x="14133" y="4274"/>
                  </a:lnTo>
                  <a:lnTo>
                    <a:pt x="13983" y="4780"/>
                  </a:lnTo>
                  <a:lnTo>
                    <a:pt x="13814" y="5286"/>
                  </a:lnTo>
                  <a:lnTo>
                    <a:pt x="0" y="2100"/>
                  </a:lnTo>
                  <a:lnTo>
                    <a:pt x="0" y="2100"/>
                  </a:lnTo>
                  <a:lnTo>
                    <a:pt x="75" y="1575"/>
                  </a:lnTo>
                  <a:lnTo>
                    <a:pt x="169" y="10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5" name="Google Shape;4865;p48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3796" y="4218"/>
                  </a:lnTo>
                  <a:lnTo>
                    <a:pt x="13814" y="3937"/>
                  </a:lnTo>
                  <a:lnTo>
                    <a:pt x="13814" y="3637"/>
                  </a:lnTo>
                  <a:lnTo>
                    <a:pt x="13814" y="3356"/>
                  </a:lnTo>
                  <a:lnTo>
                    <a:pt x="13796" y="3074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6" name="Google Shape;4866;p48"/>
            <p:cNvSpPr/>
            <p:nvPr/>
          </p:nvSpPr>
          <p:spPr>
            <a:xfrm>
              <a:off x="5753650" y="5094500"/>
              <a:ext cx="345375" cy="105450"/>
            </a:xfrm>
            <a:custGeom>
              <a:avLst/>
              <a:gdLst/>
              <a:ahLst/>
              <a:cxnLst/>
              <a:rect l="l" t="t" r="r" b="b"/>
              <a:pathLst>
                <a:path w="13815" h="4218" fill="none" extrusionOk="0">
                  <a:moveTo>
                    <a:pt x="525" y="0"/>
                  </a:moveTo>
                  <a:lnTo>
                    <a:pt x="13796" y="3074"/>
                  </a:lnTo>
                  <a:lnTo>
                    <a:pt x="13796" y="3074"/>
                  </a:lnTo>
                  <a:lnTo>
                    <a:pt x="13814" y="3356"/>
                  </a:lnTo>
                  <a:lnTo>
                    <a:pt x="13814" y="3637"/>
                  </a:lnTo>
                  <a:lnTo>
                    <a:pt x="13814" y="3937"/>
                  </a:lnTo>
                  <a:lnTo>
                    <a:pt x="13796" y="4218"/>
                  </a:lnTo>
                  <a:lnTo>
                    <a:pt x="1" y="1031"/>
                  </a:lnTo>
                  <a:lnTo>
                    <a:pt x="1" y="1031"/>
                  </a:lnTo>
                  <a:lnTo>
                    <a:pt x="113" y="769"/>
                  </a:lnTo>
                  <a:lnTo>
                    <a:pt x="244" y="507"/>
                  </a:lnTo>
                  <a:lnTo>
                    <a:pt x="375" y="263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7" name="Google Shape;4867;p48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11284" y="3355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1069" y="0"/>
                  </a:lnTo>
                  <a:close/>
                </a:path>
              </a:pathLst>
            </a:custGeom>
            <a:solidFill>
              <a:srgbClr val="E68E5E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8" name="Google Shape;4868;p48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fill="none" extrusionOk="0">
                  <a:moveTo>
                    <a:pt x="1" y="750"/>
                  </a:moveTo>
                  <a:lnTo>
                    <a:pt x="1" y="750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600" y="282"/>
                  </a:lnTo>
                  <a:lnTo>
                    <a:pt x="1069" y="0"/>
                  </a:lnTo>
                  <a:lnTo>
                    <a:pt x="10666" y="2212"/>
                  </a:lnTo>
                  <a:lnTo>
                    <a:pt x="10666" y="2212"/>
                  </a:lnTo>
                  <a:lnTo>
                    <a:pt x="10947" y="2662"/>
                  </a:lnTo>
                  <a:lnTo>
                    <a:pt x="11190" y="3149"/>
                  </a:lnTo>
                  <a:lnTo>
                    <a:pt x="11190" y="3149"/>
                  </a:lnTo>
                  <a:lnTo>
                    <a:pt x="11284" y="3355"/>
                  </a:lnTo>
                  <a:lnTo>
                    <a:pt x="1" y="75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69" name="Google Shape;4869;p48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505" y="1"/>
                  </a:moveTo>
                  <a:lnTo>
                    <a:pt x="3168" y="20"/>
                  </a:lnTo>
                  <a:lnTo>
                    <a:pt x="2830" y="38"/>
                  </a:lnTo>
                  <a:lnTo>
                    <a:pt x="2493" y="95"/>
                  </a:lnTo>
                  <a:lnTo>
                    <a:pt x="2155" y="151"/>
                  </a:lnTo>
                  <a:lnTo>
                    <a:pt x="1837" y="226"/>
                  </a:lnTo>
                  <a:lnTo>
                    <a:pt x="1499" y="320"/>
                  </a:lnTo>
                  <a:lnTo>
                    <a:pt x="1200" y="432"/>
                  </a:lnTo>
                  <a:lnTo>
                    <a:pt x="881" y="545"/>
                  </a:lnTo>
                  <a:lnTo>
                    <a:pt x="581" y="676"/>
                  </a:lnTo>
                  <a:lnTo>
                    <a:pt x="281" y="826"/>
                  </a:lnTo>
                  <a:lnTo>
                    <a:pt x="0" y="994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92" y="113"/>
                  </a:lnTo>
                  <a:lnTo>
                    <a:pt x="4536" y="57"/>
                  </a:lnTo>
                  <a:lnTo>
                    <a:pt x="4199" y="20"/>
                  </a:lnTo>
                  <a:lnTo>
                    <a:pt x="3842" y="1"/>
                  </a:lnTo>
                  <a:close/>
                </a:path>
              </a:pathLst>
            </a:custGeom>
            <a:solidFill>
              <a:srgbClr val="D868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0" name="Google Shape;4870;p48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5229" y="188"/>
                  </a:moveTo>
                  <a:lnTo>
                    <a:pt x="5229" y="188"/>
                  </a:lnTo>
                  <a:lnTo>
                    <a:pt x="5586" y="263"/>
                  </a:lnTo>
                  <a:lnTo>
                    <a:pt x="5923" y="376"/>
                  </a:lnTo>
                  <a:lnTo>
                    <a:pt x="6242" y="488"/>
                  </a:lnTo>
                  <a:lnTo>
                    <a:pt x="6560" y="620"/>
                  </a:lnTo>
                  <a:lnTo>
                    <a:pt x="6879" y="769"/>
                  </a:lnTo>
                  <a:lnTo>
                    <a:pt x="7179" y="938"/>
                  </a:lnTo>
                  <a:lnTo>
                    <a:pt x="7460" y="1107"/>
                  </a:lnTo>
                  <a:lnTo>
                    <a:pt x="7741" y="1294"/>
                  </a:lnTo>
                  <a:lnTo>
                    <a:pt x="8022" y="1500"/>
                  </a:lnTo>
                  <a:lnTo>
                    <a:pt x="8266" y="1707"/>
                  </a:lnTo>
                  <a:lnTo>
                    <a:pt x="8528" y="1932"/>
                  </a:lnTo>
                  <a:lnTo>
                    <a:pt x="8753" y="2175"/>
                  </a:lnTo>
                  <a:lnTo>
                    <a:pt x="8978" y="2419"/>
                  </a:lnTo>
                  <a:lnTo>
                    <a:pt x="9203" y="2663"/>
                  </a:lnTo>
                  <a:lnTo>
                    <a:pt x="9409" y="2925"/>
                  </a:lnTo>
                  <a:lnTo>
                    <a:pt x="9597" y="3206"/>
                  </a:lnTo>
                  <a:lnTo>
                    <a:pt x="0" y="994"/>
                  </a:lnTo>
                  <a:lnTo>
                    <a:pt x="0" y="994"/>
                  </a:lnTo>
                  <a:lnTo>
                    <a:pt x="281" y="826"/>
                  </a:lnTo>
                  <a:lnTo>
                    <a:pt x="581" y="676"/>
                  </a:lnTo>
                  <a:lnTo>
                    <a:pt x="881" y="545"/>
                  </a:lnTo>
                  <a:lnTo>
                    <a:pt x="1200" y="432"/>
                  </a:lnTo>
                  <a:lnTo>
                    <a:pt x="1499" y="320"/>
                  </a:lnTo>
                  <a:lnTo>
                    <a:pt x="1837" y="226"/>
                  </a:lnTo>
                  <a:lnTo>
                    <a:pt x="2155" y="151"/>
                  </a:lnTo>
                  <a:lnTo>
                    <a:pt x="2493" y="95"/>
                  </a:lnTo>
                  <a:lnTo>
                    <a:pt x="2830" y="38"/>
                  </a:lnTo>
                  <a:lnTo>
                    <a:pt x="3168" y="20"/>
                  </a:lnTo>
                  <a:lnTo>
                    <a:pt x="3505" y="1"/>
                  </a:lnTo>
                  <a:lnTo>
                    <a:pt x="3842" y="1"/>
                  </a:lnTo>
                  <a:lnTo>
                    <a:pt x="4199" y="20"/>
                  </a:lnTo>
                  <a:lnTo>
                    <a:pt x="4536" y="57"/>
                  </a:lnTo>
                  <a:lnTo>
                    <a:pt x="4892" y="113"/>
                  </a:lnTo>
                  <a:lnTo>
                    <a:pt x="5229" y="18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1" name="Google Shape;4871;p48"/>
            <p:cNvSpPr/>
            <p:nvPr/>
          </p:nvSpPr>
          <p:spPr>
            <a:xfrm>
              <a:off x="5745675" y="5007350"/>
              <a:ext cx="340700" cy="139175"/>
            </a:xfrm>
            <a:custGeom>
              <a:avLst/>
              <a:gdLst/>
              <a:ahLst/>
              <a:cxnLst/>
              <a:rect l="l" t="t" r="r" b="b"/>
              <a:pathLst>
                <a:path w="13628" h="5567" extrusionOk="0">
                  <a:moveTo>
                    <a:pt x="11199" y="1387"/>
                  </a:moveTo>
                  <a:lnTo>
                    <a:pt x="11247" y="1425"/>
                  </a:lnTo>
                  <a:lnTo>
                    <a:pt x="11378" y="1518"/>
                  </a:lnTo>
                  <a:lnTo>
                    <a:pt x="11378" y="1518"/>
                  </a:lnTo>
                  <a:lnTo>
                    <a:pt x="11199" y="1387"/>
                  </a:lnTo>
                  <a:close/>
                  <a:moveTo>
                    <a:pt x="11378" y="1518"/>
                  </a:move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496" y="2612"/>
                  </a:lnTo>
                  <a:lnTo>
                    <a:pt x="12496" y="26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378" y="1518"/>
                  </a:lnTo>
                  <a:close/>
                  <a:moveTo>
                    <a:pt x="12496" y="2612"/>
                  </a:moveTo>
                  <a:lnTo>
                    <a:pt x="12653" y="2812"/>
                  </a:lnTo>
                  <a:lnTo>
                    <a:pt x="12818" y="3022"/>
                  </a:lnTo>
                  <a:lnTo>
                    <a:pt x="12765" y="2943"/>
                  </a:lnTo>
                  <a:lnTo>
                    <a:pt x="12559" y="2681"/>
                  </a:lnTo>
                  <a:lnTo>
                    <a:pt x="12496" y="2612"/>
                  </a:lnTo>
                  <a:close/>
                  <a:moveTo>
                    <a:pt x="12818" y="3022"/>
                  </a:moveTo>
                  <a:lnTo>
                    <a:pt x="12953" y="3224"/>
                  </a:lnTo>
                  <a:lnTo>
                    <a:pt x="13140" y="3524"/>
                  </a:lnTo>
                  <a:lnTo>
                    <a:pt x="13140" y="3524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818" y="3022"/>
                  </a:lnTo>
                  <a:close/>
                  <a:moveTo>
                    <a:pt x="6674" y="0"/>
                  </a:move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610" y="3906"/>
                  </a:lnTo>
                  <a:lnTo>
                    <a:pt x="610" y="3906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199" y="1387"/>
                  </a:lnTo>
                  <a:lnTo>
                    <a:pt x="11199" y="1387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  <a:close/>
                  <a:moveTo>
                    <a:pt x="13140" y="3524"/>
                  </a:moveTo>
                  <a:lnTo>
                    <a:pt x="13196" y="3618"/>
                  </a:lnTo>
                  <a:lnTo>
                    <a:pt x="13346" y="3918"/>
                  </a:lnTo>
                  <a:lnTo>
                    <a:pt x="13485" y="4177"/>
                  </a:lnTo>
                  <a:lnTo>
                    <a:pt x="13485" y="4177"/>
                  </a:lnTo>
                  <a:lnTo>
                    <a:pt x="13477" y="4161"/>
                  </a:lnTo>
                  <a:lnTo>
                    <a:pt x="13234" y="3674"/>
                  </a:lnTo>
                  <a:lnTo>
                    <a:pt x="13140" y="3524"/>
                  </a:lnTo>
                  <a:close/>
                  <a:moveTo>
                    <a:pt x="13485" y="4177"/>
                  </a:moveTo>
                  <a:lnTo>
                    <a:pt x="13513" y="4239"/>
                  </a:lnTo>
                  <a:lnTo>
                    <a:pt x="13513" y="4239"/>
                  </a:lnTo>
                  <a:lnTo>
                    <a:pt x="13496" y="4199"/>
                  </a:lnTo>
                  <a:lnTo>
                    <a:pt x="13485" y="4177"/>
                  </a:lnTo>
                  <a:close/>
                  <a:moveTo>
                    <a:pt x="13513" y="4239"/>
                  </a:moveTo>
                  <a:lnTo>
                    <a:pt x="13565" y="4366"/>
                  </a:lnTo>
                  <a:lnTo>
                    <a:pt x="13565" y="4366"/>
                  </a:lnTo>
                  <a:lnTo>
                    <a:pt x="13571" y="4367"/>
                  </a:lnTo>
                  <a:lnTo>
                    <a:pt x="13571" y="4367"/>
                  </a:lnTo>
                  <a:lnTo>
                    <a:pt x="13513" y="4239"/>
                  </a:lnTo>
                  <a:close/>
                  <a:moveTo>
                    <a:pt x="13496" y="4349"/>
                  </a:moveTo>
                  <a:lnTo>
                    <a:pt x="13627" y="4517"/>
                  </a:lnTo>
                  <a:lnTo>
                    <a:pt x="13565" y="4366"/>
                  </a:lnTo>
                  <a:lnTo>
                    <a:pt x="13565" y="4366"/>
                  </a:lnTo>
                  <a:lnTo>
                    <a:pt x="13496" y="4349"/>
                  </a:lnTo>
                  <a:close/>
                  <a:moveTo>
                    <a:pt x="610" y="3906"/>
                  </a:moveTo>
                  <a:lnTo>
                    <a:pt x="563" y="3993"/>
                  </a:lnTo>
                  <a:lnTo>
                    <a:pt x="432" y="4255"/>
                  </a:lnTo>
                  <a:lnTo>
                    <a:pt x="320" y="4517"/>
                  </a:lnTo>
                  <a:lnTo>
                    <a:pt x="249" y="4736"/>
                  </a:lnTo>
                  <a:lnTo>
                    <a:pt x="282" y="4649"/>
                  </a:lnTo>
                  <a:lnTo>
                    <a:pt x="395" y="4367"/>
                  </a:lnTo>
                  <a:lnTo>
                    <a:pt x="526" y="4086"/>
                  </a:lnTo>
                  <a:lnTo>
                    <a:pt x="610" y="3906"/>
                  </a:lnTo>
                  <a:close/>
                  <a:moveTo>
                    <a:pt x="249" y="4736"/>
                  </a:move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249" y="4736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2" name="Google Shape;4872;p48"/>
            <p:cNvSpPr/>
            <p:nvPr/>
          </p:nvSpPr>
          <p:spPr>
            <a:xfrm>
              <a:off x="5745675" y="5007350"/>
              <a:ext cx="340700" cy="139650"/>
            </a:xfrm>
            <a:custGeom>
              <a:avLst/>
              <a:gdLst/>
              <a:ahLst/>
              <a:cxnLst/>
              <a:rect l="l" t="t" r="r" b="b"/>
              <a:pathLst>
                <a:path w="13628" h="5586" fill="none" extrusionOk="0">
                  <a:moveTo>
                    <a:pt x="6973" y="0"/>
                  </a:moveTo>
                  <a:lnTo>
                    <a:pt x="6973" y="0"/>
                  </a:lnTo>
                  <a:lnTo>
                    <a:pt x="6674" y="0"/>
                  </a:lnTo>
                  <a:lnTo>
                    <a:pt x="6374" y="19"/>
                  </a:lnTo>
                  <a:lnTo>
                    <a:pt x="6074" y="56"/>
                  </a:lnTo>
                  <a:lnTo>
                    <a:pt x="5774" y="94"/>
                  </a:lnTo>
                  <a:lnTo>
                    <a:pt x="5474" y="169"/>
                  </a:lnTo>
                  <a:lnTo>
                    <a:pt x="5193" y="225"/>
                  </a:lnTo>
                  <a:lnTo>
                    <a:pt x="4893" y="300"/>
                  </a:lnTo>
                  <a:lnTo>
                    <a:pt x="4612" y="394"/>
                  </a:lnTo>
                  <a:lnTo>
                    <a:pt x="4349" y="506"/>
                  </a:lnTo>
                  <a:lnTo>
                    <a:pt x="4068" y="619"/>
                  </a:lnTo>
                  <a:lnTo>
                    <a:pt x="3806" y="750"/>
                  </a:lnTo>
                  <a:lnTo>
                    <a:pt x="3543" y="881"/>
                  </a:lnTo>
                  <a:lnTo>
                    <a:pt x="3281" y="1031"/>
                  </a:lnTo>
                  <a:lnTo>
                    <a:pt x="3037" y="1181"/>
                  </a:lnTo>
                  <a:lnTo>
                    <a:pt x="2794" y="1350"/>
                  </a:lnTo>
                  <a:lnTo>
                    <a:pt x="2550" y="1537"/>
                  </a:lnTo>
                  <a:lnTo>
                    <a:pt x="2325" y="1725"/>
                  </a:lnTo>
                  <a:lnTo>
                    <a:pt x="2100" y="1912"/>
                  </a:lnTo>
                  <a:lnTo>
                    <a:pt x="1894" y="2118"/>
                  </a:lnTo>
                  <a:lnTo>
                    <a:pt x="1688" y="2343"/>
                  </a:lnTo>
                  <a:lnTo>
                    <a:pt x="1500" y="2568"/>
                  </a:lnTo>
                  <a:lnTo>
                    <a:pt x="1313" y="2793"/>
                  </a:lnTo>
                  <a:lnTo>
                    <a:pt x="1126" y="3037"/>
                  </a:lnTo>
                  <a:lnTo>
                    <a:pt x="957" y="3280"/>
                  </a:lnTo>
                  <a:lnTo>
                    <a:pt x="807" y="3543"/>
                  </a:lnTo>
                  <a:lnTo>
                    <a:pt x="657" y="3805"/>
                  </a:lnTo>
                  <a:lnTo>
                    <a:pt x="526" y="4086"/>
                  </a:lnTo>
                  <a:lnTo>
                    <a:pt x="395" y="4367"/>
                  </a:lnTo>
                  <a:lnTo>
                    <a:pt x="282" y="4649"/>
                  </a:lnTo>
                  <a:lnTo>
                    <a:pt x="170" y="4948"/>
                  </a:lnTo>
                  <a:lnTo>
                    <a:pt x="76" y="5248"/>
                  </a:lnTo>
                  <a:lnTo>
                    <a:pt x="1" y="5548"/>
                  </a:lnTo>
                  <a:lnTo>
                    <a:pt x="1" y="5548"/>
                  </a:lnTo>
                  <a:lnTo>
                    <a:pt x="1" y="5586"/>
                  </a:lnTo>
                  <a:lnTo>
                    <a:pt x="1" y="5586"/>
                  </a:lnTo>
                  <a:lnTo>
                    <a:pt x="1" y="5567"/>
                  </a:lnTo>
                  <a:lnTo>
                    <a:pt x="1" y="5567"/>
                  </a:lnTo>
                  <a:lnTo>
                    <a:pt x="151" y="5042"/>
                  </a:lnTo>
                  <a:lnTo>
                    <a:pt x="320" y="4517"/>
                  </a:lnTo>
                  <a:lnTo>
                    <a:pt x="1950" y="4911"/>
                  </a:lnTo>
                  <a:lnTo>
                    <a:pt x="1950" y="4911"/>
                  </a:lnTo>
                  <a:lnTo>
                    <a:pt x="320" y="4517"/>
                  </a:lnTo>
                  <a:lnTo>
                    <a:pt x="320" y="4517"/>
                  </a:lnTo>
                  <a:lnTo>
                    <a:pt x="432" y="4255"/>
                  </a:lnTo>
                  <a:lnTo>
                    <a:pt x="563" y="3993"/>
                  </a:lnTo>
                  <a:lnTo>
                    <a:pt x="694" y="3749"/>
                  </a:lnTo>
                  <a:lnTo>
                    <a:pt x="844" y="3486"/>
                  </a:lnTo>
                  <a:lnTo>
                    <a:pt x="2737" y="3936"/>
                  </a:lnTo>
                  <a:lnTo>
                    <a:pt x="2737" y="3936"/>
                  </a:lnTo>
                  <a:lnTo>
                    <a:pt x="2962" y="3693"/>
                  </a:lnTo>
                  <a:lnTo>
                    <a:pt x="3225" y="3468"/>
                  </a:lnTo>
                  <a:lnTo>
                    <a:pt x="3468" y="3243"/>
                  </a:lnTo>
                  <a:lnTo>
                    <a:pt x="3750" y="3055"/>
                  </a:lnTo>
                  <a:lnTo>
                    <a:pt x="4012" y="2868"/>
                  </a:lnTo>
                  <a:lnTo>
                    <a:pt x="4293" y="2681"/>
                  </a:lnTo>
                  <a:lnTo>
                    <a:pt x="4593" y="2512"/>
                  </a:lnTo>
                  <a:lnTo>
                    <a:pt x="4893" y="2362"/>
                  </a:lnTo>
                  <a:lnTo>
                    <a:pt x="2288" y="1762"/>
                  </a:lnTo>
                  <a:lnTo>
                    <a:pt x="2288" y="1762"/>
                  </a:lnTo>
                  <a:lnTo>
                    <a:pt x="2475" y="1612"/>
                  </a:lnTo>
                  <a:lnTo>
                    <a:pt x="2475" y="1612"/>
                  </a:lnTo>
                  <a:lnTo>
                    <a:pt x="2887" y="1294"/>
                  </a:lnTo>
                  <a:lnTo>
                    <a:pt x="3356" y="1012"/>
                  </a:lnTo>
                  <a:lnTo>
                    <a:pt x="6749" y="1800"/>
                  </a:lnTo>
                  <a:lnTo>
                    <a:pt x="6749" y="1800"/>
                  </a:lnTo>
                  <a:lnTo>
                    <a:pt x="3356" y="1012"/>
                  </a:lnTo>
                  <a:lnTo>
                    <a:pt x="3356" y="1012"/>
                  </a:lnTo>
                  <a:lnTo>
                    <a:pt x="3768" y="787"/>
                  </a:lnTo>
                  <a:lnTo>
                    <a:pt x="4181" y="581"/>
                  </a:lnTo>
                  <a:lnTo>
                    <a:pt x="4631" y="413"/>
                  </a:lnTo>
                  <a:lnTo>
                    <a:pt x="5080" y="281"/>
                  </a:lnTo>
                  <a:lnTo>
                    <a:pt x="5549" y="169"/>
                  </a:lnTo>
                  <a:lnTo>
                    <a:pt x="6018" y="75"/>
                  </a:lnTo>
                  <a:lnTo>
                    <a:pt x="6486" y="38"/>
                  </a:lnTo>
                  <a:lnTo>
                    <a:pt x="6973" y="19"/>
                  </a:lnTo>
                  <a:lnTo>
                    <a:pt x="6973" y="19"/>
                  </a:lnTo>
                  <a:lnTo>
                    <a:pt x="7367" y="19"/>
                  </a:lnTo>
                  <a:lnTo>
                    <a:pt x="7779" y="56"/>
                  </a:lnTo>
                  <a:lnTo>
                    <a:pt x="8192" y="113"/>
                  </a:lnTo>
                  <a:lnTo>
                    <a:pt x="8585" y="206"/>
                  </a:lnTo>
                  <a:lnTo>
                    <a:pt x="8585" y="206"/>
                  </a:lnTo>
                  <a:lnTo>
                    <a:pt x="8942" y="281"/>
                  </a:lnTo>
                  <a:lnTo>
                    <a:pt x="9279" y="394"/>
                  </a:lnTo>
                  <a:lnTo>
                    <a:pt x="9598" y="506"/>
                  </a:lnTo>
                  <a:lnTo>
                    <a:pt x="9916" y="638"/>
                  </a:lnTo>
                  <a:lnTo>
                    <a:pt x="10235" y="787"/>
                  </a:lnTo>
                  <a:lnTo>
                    <a:pt x="10535" y="956"/>
                  </a:lnTo>
                  <a:lnTo>
                    <a:pt x="10816" y="1125"/>
                  </a:lnTo>
                  <a:lnTo>
                    <a:pt x="11097" y="1312"/>
                  </a:lnTo>
                  <a:lnTo>
                    <a:pt x="11378" y="1518"/>
                  </a:lnTo>
                  <a:lnTo>
                    <a:pt x="11622" y="1725"/>
                  </a:lnTo>
                  <a:lnTo>
                    <a:pt x="11884" y="1950"/>
                  </a:lnTo>
                  <a:lnTo>
                    <a:pt x="12109" y="2193"/>
                  </a:lnTo>
                  <a:lnTo>
                    <a:pt x="12334" y="2437"/>
                  </a:lnTo>
                  <a:lnTo>
                    <a:pt x="12559" y="2681"/>
                  </a:lnTo>
                  <a:lnTo>
                    <a:pt x="12765" y="2943"/>
                  </a:lnTo>
                  <a:lnTo>
                    <a:pt x="12953" y="3224"/>
                  </a:lnTo>
                  <a:lnTo>
                    <a:pt x="12090" y="3018"/>
                  </a:lnTo>
                  <a:lnTo>
                    <a:pt x="12090" y="3018"/>
                  </a:lnTo>
                  <a:lnTo>
                    <a:pt x="12953" y="3224"/>
                  </a:lnTo>
                  <a:lnTo>
                    <a:pt x="12953" y="3224"/>
                  </a:lnTo>
                  <a:lnTo>
                    <a:pt x="13234" y="3674"/>
                  </a:lnTo>
                  <a:lnTo>
                    <a:pt x="13477" y="4161"/>
                  </a:lnTo>
                  <a:lnTo>
                    <a:pt x="13477" y="4161"/>
                  </a:lnTo>
                  <a:lnTo>
                    <a:pt x="13571" y="4367"/>
                  </a:lnTo>
                  <a:lnTo>
                    <a:pt x="13496" y="4349"/>
                  </a:lnTo>
                  <a:lnTo>
                    <a:pt x="13496" y="4349"/>
                  </a:lnTo>
                  <a:lnTo>
                    <a:pt x="13627" y="4517"/>
                  </a:lnTo>
                  <a:lnTo>
                    <a:pt x="13627" y="4517"/>
                  </a:lnTo>
                  <a:lnTo>
                    <a:pt x="13496" y="4199"/>
                  </a:lnTo>
                  <a:lnTo>
                    <a:pt x="13346" y="3918"/>
                  </a:lnTo>
                  <a:lnTo>
                    <a:pt x="13196" y="3618"/>
                  </a:lnTo>
                  <a:lnTo>
                    <a:pt x="13028" y="3337"/>
                  </a:lnTo>
                  <a:lnTo>
                    <a:pt x="12859" y="3074"/>
                  </a:lnTo>
                  <a:lnTo>
                    <a:pt x="12653" y="2812"/>
                  </a:lnTo>
                  <a:lnTo>
                    <a:pt x="12446" y="2549"/>
                  </a:lnTo>
                  <a:lnTo>
                    <a:pt x="12240" y="2306"/>
                  </a:lnTo>
                  <a:lnTo>
                    <a:pt x="12015" y="2062"/>
                  </a:lnTo>
                  <a:lnTo>
                    <a:pt x="11772" y="1837"/>
                  </a:lnTo>
                  <a:lnTo>
                    <a:pt x="11509" y="1612"/>
                  </a:lnTo>
                  <a:lnTo>
                    <a:pt x="11247" y="1425"/>
                  </a:lnTo>
                  <a:lnTo>
                    <a:pt x="10985" y="1219"/>
                  </a:lnTo>
                  <a:lnTo>
                    <a:pt x="10703" y="1050"/>
                  </a:lnTo>
                  <a:lnTo>
                    <a:pt x="10403" y="881"/>
                  </a:lnTo>
                  <a:lnTo>
                    <a:pt x="10104" y="712"/>
                  </a:lnTo>
                  <a:lnTo>
                    <a:pt x="10104" y="712"/>
                  </a:lnTo>
                  <a:lnTo>
                    <a:pt x="9747" y="563"/>
                  </a:lnTo>
                  <a:lnTo>
                    <a:pt x="9373" y="413"/>
                  </a:lnTo>
                  <a:lnTo>
                    <a:pt x="8998" y="281"/>
                  </a:lnTo>
                  <a:lnTo>
                    <a:pt x="8585" y="188"/>
                  </a:lnTo>
                  <a:lnTo>
                    <a:pt x="8585" y="188"/>
                  </a:lnTo>
                  <a:lnTo>
                    <a:pt x="8192" y="94"/>
                  </a:lnTo>
                  <a:lnTo>
                    <a:pt x="7779" y="38"/>
                  </a:lnTo>
                  <a:lnTo>
                    <a:pt x="7386" y="19"/>
                  </a:lnTo>
                  <a:lnTo>
                    <a:pt x="6973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3" name="Google Shape;4873;p48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extrusionOk="0">
                  <a:moveTo>
                    <a:pt x="0" y="0"/>
                  </a:move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4" name="Google Shape;4874;p48"/>
            <p:cNvSpPr/>
            <p:nvPr/>
          </p:nvSpPr>
          <p:spPr>
            <a:xfrm>
              <a:off x="5756475" y="5259450"/>
              <a:ext cx="19700" cy="31875"/>
            </a:xfrm>
            <a:custGeom>
              <a:avLst/>
              <a:gdLst/>
              <a:ahLst/>
              <a:cxnLst/>
              <a:rect l="l" t="t" r="r" b="b"/>
              <a:pathLst>
                <a:path w="788" h="1275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169" y="337"/>
                  </a:lnTo>
                  <a:lnTo>
                    <a:pt x="337" y="637"/>
                  </a:lnTo>
                  <a:lnTo>
                    <a:pt x="525" y="956"/>
                  </a:lnTo>
                  <a:lnTo>
                    <a:pt x="731" y="1256"/>
                  </a:lnTo>
                  <a:lnTo>
                    <a:pt x="787" y="1275"/>
                  </a:lnTo>
                  <a:lnTo>
                    <a:pt x="787" y="1275"/>
                  </a:lnTo>
                  <a:lnTo>
                    <a:pt x="694" y="975"/>
                  </a:lnTo>
                  <a:lnTo>
                    <a:pt x="600" y="694"/>
                  </a:lnTo>
                  <a:lnTo>
                    <a:pt x="525" y="412"/>
                  </a:lnTo>
                  <a:lnTo>
                    <a:pt x="469" y="113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5" name="Google Shape;4875;p48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extrusionOk="0">
                  <a:moveTo>
                    <a:pt x="0" y="1"/>
                  </a:move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6" name="Google Shape;4876;p48"/>
            <p:cNvSpPr/>
            <p:nvPr/>
          </p:nvSpPr>
          <p:spPr>
            <a:xfrm>
              <a:off x="5774750" y="5290825"/>
              <a:ext cx="2825" cy="4250"/>
            </a:xfrm>
            <a:custGeom>
              <a:avLst/>
              <a:gdLst/>
              <a:ahLst/>
              <a:cxnLst/>
              <a:rect l="l" t="t" r="r" b="b"/>
              <a:pathLst>
                <a:path w="113" h="170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113" y="170"/>
                  </a:lnTo>
                  <a:lnTo>
                    <a:pt x="113" y="170"/>
                  </a:lnTo>
                  <a:lnTo>
                    <a:pt x="56" y="20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7" name="Google Shape;4877;p48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extrusionOk="0">
                  <a:moveTo>
                    <a:pt x="0" y="0"/>
                  </a:move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8" name="Google Shape;4878;p48"/>
            <p:cNvSpPr/>
            <p:nvPr/>
          </p:nvSpPr>
          <p:spPr>
            <a:xfrm>
              <a:off x="5741475" y="5200875"/>
              <a:ext cx="26725" cy="61400"/>
            </a:xfrm>
            <a:custGeom>
              <a:avLst/>
              <a:gdLst/>
              <a:ahLst/>
              <a:cxnLst/>
              <a:rect l="l" t="t" r="r" b="b"/>
              <a:pathLst>
                <a:path w="1069" h="2456" fill="none" extrusionOk="0">
                  <a:moveTo>
                    <a:pt x="0" y="0"/>
                  </a:moveTo>
                  <a:lnTo>
                    <a:pt x="0" y="0"/>
                  </a:lnTo>
                  <a:lnTo>
                    <a:pt x="75" y="506"/>
                  </a:lnTo>
                  <a:lnTo>
                    <a:pt x="150" y="1012"/>
                  </a:lnTo>
                  <a:lnTo>
                    <a:pt x="281" y="1481"/>
                  </a:lnTo>
                  <a:lnTo>
                    <a:pt x="450" y="1968"/>
                  </a:lnTo>
                  <a:lnTo>
                    <a:pt x="450" y="1968"/>
                  </a:lnTo>
                  <a:lnTo>
                    <a:pt x="600" y="2343"/>
                  </a:lnTo>
                  <a:lnTo>
                    <a:pt x="1069" y="2456"/>
                  </a:lnTo>
                  <a:lnTo>
                    <a:pt x="1069" y="2456"/>
                  </a:lnTo>
                  <a:lnTo>
                    <a:pt x="975" y="1912"/>
                  </a:lnTo>
                  <a:lnTo>
                    <a:pt x="937" y="1350"/>
                  </a:lnTo>
                  <a:lnTo>
                    <a:pt x="937" y="787"/>
                  </a:lnTo>
                  <a:lnTo>
                    <a:pt x="956" y="506"/>
                  </a:lnTo>
                  <a:lnTo>
                    <a:pt x="994" y="225"/>
                  </a:lnTo>
                  <a:lnTo>
                    <a:pt x="19" y="0"/>
                  </a:lnTo>
                  <a:lnTo>
                    <a:pt x="0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79" name="Google Shape;4879;p48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extrusionOk="0">
                  <a:moveTo>
                    <a:pt x="19" y="1"/>
                  </a:move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0" name="Google Shape;4880;p48"/>
            <p:cNvSpPr/>
            <p:nvPr/>
          </p:nvSpPr>
          <p:spPr>
            <a:xfrm>
              <a:off x="5741000" y="5172750"/>
              <a:ext cx="30950" cy="33775"/>
            </a:xfrm>
            <a:custGeom>
              <a:avLst/>
              <a:gdLst/>
              <a:ahLst/>
              <a:cxnLst/>
              <a:rect l="l" t="t" r="r" b="b"/>
              <a:pathLst>
                <a:path w="1238" h="1351" fill="none" extrusionOk="0">
                  <a:moveTo>
                    <a:pt x="19" y="1"/>
                  </a:moveTo>
                  <a:lnTo>
                    <a:pt x="19" y="1"/>
                  </a:lnTo>
                  <a:lnTo>
                    <a:pt x="19" y="282"/>
                  </a:lnTo>
                  <a:lnTo>
                    <a:pt x="1" y="563"/>
                  </a:lnTo>
                  <a:lnTo>
                    <a:pt x="19" y="1125"/>
                  </a:lnTo>
                  <a:lnTo>
                    <a:pt x="38" y="1125"/>
                  </a:lnTo>
                  <a:lnTo>
                    <a:pt x="1013" y="1350"/>
                  </a:lnTo>
                  <a:lnTo>
                    <a:pt x="1013" y="1350"/>
                  </a:lnTo>
                  <a:lnTo>
                    <a:pt x="1069" y="994"/>
                  </a:lnTo>
                  <a:lnTo>
                    <a:pt x="1144" y="638"/>
                  </a:lnTo>
                  <a:lnTo>
                    <a:pt x="1144" y="638"/>
                  </a:lnTo>
                  <a:lnTo>
                    <a:pt x="1238" y="282"/>
                  </a:lnTo>
                  <a:lnTo>
                    <a:pt x="38" y="1"/>
                  </a:lnTo>
                  <a:lnTo>
                    <a:pt x="19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1" name="Google Shape;4881;p48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extrusionOk="0">
                  <a:moveTo>
                    <a:pt x="488" y="0"/>
                  </a:moveTo>
                  <a:lnTo>
                    <a:pt x="319" y="525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2" name="Google Shape;4882;p48"/>
            <p:cNvSpPr/>
            <p:nvPr/>
          </p:nvSpPr>
          <p:spPr>
            <a:xfrm>
              <a:off x="5741475" y="5120275"/>
              <a:ext cx="52975" cy="59525"/>
            </a:xfrm>
            <a:custGeom>
              <a:avLst/>
              <a:gdLst/>
              <a:ahLst/>
              <a:cxnLst/>
              <a:rect l="l" t="t" r="r" b="b"/>
              <a:pathLst>
                <a:path w="2119" h="2381" fill="none" extrusionOk="0">
                  <a:moveTo>
                    <a:pt x="488" y="0"/>
                  </a:moveTo>
                  <a:lnTo>
                    <a:pt x="488" y="0"/>
                  </a:lnTo>
                  <a:lnTo>
                    <a:pt x="319" y="525"/>
                  </a:lnTo>
                  <a:lnTo>
                    <a:pt x="169" y="1050"/>
                  </a:lnTo>
                  <a:lnTo>
                    <a:pt x="169" y="1050"/>
                  </a:lnTo>
                  <a:lnTo>
                    <a:pt x="169" y="1069"/>
                  </a:lnTo>
                  <a:lnTo>
                    <a:pt x="169" y="1069"/>
                  </a:lnTo>
                  <a:lnTo>
                    <a:pt x="75" y="1594"/>
                  </a:lnTo>
                  <a:lnTo>
                    <a:pt x="0" y="2100"/>
                  </a:lnTo>
                  <a:lnTo>
                    <a:pt x="19" y="2100"/>
                  </a:lnTo>
                  <a:lnTo>
                    <a:pt x="1219" y="2381"/>
                  </a:lnTo>
                  <a:lnTo>
                    <a:pt x="1219" y="2381"/>
                  </a:lnTo>
                  <a:lnTo>
                    <a:pt x="1387" y="1837"/>
                  </a:lnTo>
                  <a:lnTo>
                    <a:pt x="1593" y="1331"/>
                  </a:lnTo>
                  <a:lnTo>
                    <a:pt x="1837" y="844"/>
                  </a:lnTo>
                  <a:lnTo>
                    <a:pt x="2118" y="394"/>
                  </a:lnTo>
                  <a:lnTo>
                    <a:pt x="488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3" name="Google Shape;4883;p48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extrusionOk="0">
                  <a:moveTo>
                    <a:pt x="525" y="0"/>
                  </a:move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4" name="Google Shape;4884;p48"/>
            <p:cNvSpPr/>
            <p:nvPr/>
          </p:nvSpPr>
          <p:spPr>
            <a:xfrm>
              <a:off x="5753650" y="5094500"/>
              <a:ext cx="60475" cy="35625"/>
            </a:xfrm>
            <a:custGeom>
              <a:avLst/>
              <a:gdLst/>
              <a:ahLst/>
              <a:cxnLst/>
              <a:rect l="l" t="t" r="r" b="b"/>
              <a:pathLst>
                <a:path w="2419" h="1425" fill="none" extrusionOk="0">
                  <a:moveTo>
                    <a:pt x="525" y="0"/>
                  </a:moveTo>
                  <a:lnTo>
                    <a:pt x="525" y="0"/>
                  </a:lnTo>
                  <a:lnTo>
                    <a:pt x="375" y="263"/>
                  </a:lnTo>
                  <a:lnTo>
                    <a:pt x="244" y="507"/>
                  </a:lnTo>
                  <a:lnTo>
                    <a:pt x="113" y="769"/>
                  </a:lnTo>
                  <a:lnTo>
                    <a:pt x="1" y="1031"/>
                  </a:lnTo>
                  <a:lnTo>
                    <a:pt x="1631" y="1425"/>
                  </a:lnTo>
                  <a:lnTo>
                    <a:pt x="1631" y="1425"/>
                  </a:lnTo>
                  <a:lnTo>
                    <a:pt x="1819" y="1163"/>
                  </a:lnTo>
                  <a:lnTo>
                    <a:pt x="2006" y="919"/>
                  </a:lnTo>
                  <a:lnTo>
                    <a:pt x="2212" y="675"/>
                  </a:lnTo>
                  <a:lnTo>
                    <a:pt x="2418" y="450"/>
                  </a:lnTo>
                  <a:lnTo>
                    <a:pt x="525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5" name="Google Shape;4885;p48"/>
            <p:cNvSpPr/>
            <p:nvPr/>
          </p:nvSpPr>
          <p:spPr>
            <a:xfrm>
              <a:off x="5802850" y="5032650"/>
              <a:ext cx="282125" cy="83900"/>
            </a:xfrm>
            <a:custGeom>
              <a:avLst/>
              <a:gdLst/>
              <a:ahLst/>
              <a:cxnLst/>
              <a:rect l="l" t="t" r="r" b="b"/>
              <a:pathLst>
                <a:path w="11285" h="3356" extrusionOk="0">
                  <a:moveTo>
                    <a:pt x="1069" y="0"/>
                  </a:moveTo>
                  <a:lnTo>
                    <a:pt x="600" y="282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  <a:close/>
                  <a:moveTo>
                    <a:pt x="9803" y="2006"/>
                  </a:moveTo>
                  <a:lnTo>
                    <a:pt x="10197" y="2306"/>
                  </a:lnTo>
                  <a:lnTo>
                    <a:pt x="10553" y="2624"/>
                  </a:lnTo>
                  <a:lnTo>
                    <a:pt x="10909" y="2981"/>
                  </a:lnTo>
                  <a:lnTo>
                    <a:pt x="11209" y="3337"/>
                  </a:lnTo>
                  <a:lnTo>
                    <a:pt x="11284" y="3355"/>
                  </a:lnTo>
                  <a:lnTo>
                    <a:pt x="11190" y="3149"/>
                  </a:lnTo>
                  <a:lnTo>
                    <a:pt x="10947" y="2662"/>
                  </a:lnTo>
                  <a:lnTo>
                    <a:pt x="10666" y="2212"/>
                  </a:lnTo>
                  <a:lnTo>
                    <a:pt x="9803" y="2006"/>
                  </a:lnTo>
                  <a:close/>
                </a:path>
              </a:pathLst>
            </a:custGeom>
            <a:solidFill>
              <a:srgbClr val="CE835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6" name="Google Shape;4886;p48"/>
            <p:cNvSpPr/>
            <p:nvPr/>
          </p:nvSpPr>
          <p:spPr>
            <a:xfrm>
              <a:off x="6047925" y="5082775"/>
              <a:ext cx="37050" cy="33775"/>
            </a:xfrm>
            <a:custGeom>
              <a:avLst/>
              <a:gdLst/>
              <a:ahLst/>
              <a:cxnLst/>
              <a:rect l="l" t="t" r="r" b="b"/>
              <a:pathLst>
                <a:path w="1482" h="1351" fill="none" extrusionOk="0">
                  <a:moveTo>
                    <a:pt x="0" y="1"/>
                  </a:moveTo>
                  <a:lnTo>
                    <a:pt x="0" y="1"/>
                  </a:lnTo>
                  <a:lnTo>
                    <a:pt x="394" y="301"/>
                  </a:lnTo>
                  <a:lnTo>
                    <a:pt x="750" y="619"/>
                  </a:lnTo>
                  <a:lnTo>
                    <a:pt x="1106" y="976"/>
                  </a:lnTo>
                  <a:lnTo>
                    <a:pt x="1406" y="1332"/>
                  </a:lnTo>
                  <a:lnTo>
                    <a:pt x="1481" y="1350"/>
                  </a:lnTo>
                  <a:lnTo>
                    <a:pt x="1481" y="1350"/>
                  </a:lnTo>
                  <a:lnTo>
                    <a:pt x="1387" y="1144"/>
                  </a:lnTo>
                  <a:lnTo>
                    <a:pt x="1387" y="1144"/>
                  </a:lnTo>
                  <a:lnTo>
                    <a:pt x="1144" y="657"/>
                  </a:lnTo>
                  <a:lnTo>
                    <a:pt x="863" y="207"/>
                  </a:lnTo>
                  <a:lnTo>
                    <a:pt x="0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7" name="Google Shape;4887;p48"/>
            <p:cNvSpPr/>
            <p:nvPr/>
          </p:nvSpPr>
          <p:spPr>
            <a:xfrm>
              <a:off x="5802850" y="5032650"/>
              <a:ext cx="111550" cy="33750"/>
            </a:xfrm>
            <a:custGeom>
              <a:avLst/>
              <a:gdLst/>
              <a:ahLst/>
              <a:cxnLst/>
              <a:rect l="l" t="t" r="r" b="b"/>
              <a:pathLst>
                <a:path w="4462" h="1350" fill="none" extrusionOk="0">
                  <a:moveTo>
                    <a:pt x="1069" y="0"/>
                  </a:moveTo>
                  <a:lnTo>
                    <a:pt x="1069" y="0"/>
                  </a:lnTo>
                  <a:lnTo>
                    <a:pt x="600" y="282"/>
                  </a:lnTo>
                  <a:lnTo>
                    <a:pt x="188" y="600"/>
                  </a:lnTo>
                  <a:lnTo>
                    <a:pt x="188" y="600"/>
                  </a:lnTo>
                  <a:lnTo>
                    <a:pt x="1" y="750"/>
                  </a:lnTo>
                  <a:lnTo>
                    <a:pt x="2606" y="1350"/>
                  </a:lnTo>
                  <a:lnTo>
                    <a:pt x="2606" y="1350"/>
                  </a:lnTo>
                  <a:lnTo>
                    <a:pt x="3056" y="1162"/>
                  </a:lnTo>
                  <a:lnTo>
                    <a:pt x="3506" y="1013"/>
                  </a:lnTo>
                  <a:lnTo>
                    <a:pt x="3974" y="881"/>
                  </a:lnTo>
                  <a:lnTo>
                    <a:pt x="4462" y="788"/>
                  </a:lnTo>
                  <a:lnTo>
                    <a:pt x="1069" y="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8" name="Google Shape;4888;p48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extrusionOk="0">
                  <a:moveTo>
                    <a:pt x="3617" y="1"/>
                  </a:move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close/>
                </a:path>
              </a:pathLst>
            </a:custGeom>
            <a:solidFill>
              <a:srgbClr val="C2634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9" name="Google Shape;4889;p48"/>
            <p:cNvSpPr/>
            <p:nvPr/>
          </p:nvSpPr>
          <p:spPr>
            <a:xfrm>
              <a:off x="5829575" y="5007800"/>
              <a:ext cx="239925" cy="80175"/>
            </a:xfrm>
            <a:custGeom>
              <a:avLst/>
              <a:gdLst/>
              <a:ahLst/>
              <a:cxnLst/>
              <a:rect l="l" t="t" r="r" b="b"/>
              <a:pathLst>
                <a:path w="9597" h="3207" fill="none" extrusionOk="0">
                  <a:moveTo>
                    <a:pt x="3617" y="1"/>
                  </a:moveTo>
                  <a:lnTo>
                    <a:pt x="3617" y="1"/>
                  </a:lnTo>
                  <a:lnTo>
                    <a:pt x="3130" y="20"/>
                  </a:lnTo>
                  <a:lnTo>
                    <a:pt x="2662" y="57"/>
                  </a:lnTo>
                  <a:lnTo>
                    <a:pt x="2193" y="151"/>
                  </a:lnTo>
                  <a:lnTo>
                    <a:pt x="1724" y="263"/>
                  </a:lnTo>
                  <a:lnTo>
                    <a:pt x="1275" y="395"/>
                  </a:lnTo>
                  <a:lnTo>
                    <a:pt x="825" y="563"/>
                  </a:lnTo>
                  <a:lnTo>
                    <a:pt x="412" y="769"/>
                  </a:lnTo>
                  <a:lnTo>
                    <a:pt x="0" y="994"/>
                  </a:lnTo>
                  <a:lnTo>
                    <a:pt x="3393" y="1782"/>
                  </a:lnTo>
                  <a:lnTo>
                    <a:pt x="3393" y="1782"/>
                  </a:lnTo>
                  <a:lnTo>
                    <a:pt x="3674" y="1725"/>
                  </a:lnTo>
                  <a:lnTo>
                    <a:pt x="3974" y="1707"/>
                  </a:lnTo>
                  <a:lnTo>
                    <a:pt x="4273" y="1688"/>
                  </a:lnTo>
                  <a:lnTo>
                    <a:pt x="4573" y="1669"/>
                  </a:lnTo>
                  <a:lnTo>
                    <a:pt x="4573" y="1669"/>
                  </a:lnTo>
                  <a:lnTo>
                    <a:pt x="4967" y="1688"/>
                  </a:lnTo>
                  <a:lnTo>
                    <a:pt x="5379" y="1725"/>
                  </a:lnTo>
                  <a:lnTo>
                    <a:pt x="5773" y="1782"/>
                  </a:lnTo>
                  <a:lnTo>
                    <a:pt x="6185" y="1857"/>
                  </a:lnTo>
                  <a:lnTo>
                    <a:pt x="6185" y="1857"/>
                  </a:lnTo>
                  <a:lnTo>
                    <a:pt x="6541" y="1950"/>
                  </a:lnTo>
                  <a:lnTo>
                    <a:pt x="6879" y="2063"/>
                  </a:lnTo>
                  <a:lnTo>
                    <a:pt x="7216" y="2175"/>
                  </a:lnTo>
                  <a:lnTo>
                    <a:pt x="7535" y="2306"/>
                  </a:lnTo>
                  <a:lnTo>
                    <a:pt x="7853" y="2475"/>
                  </a:lnTo>
                  <a:lnTo>
                    <a:pt x="8153" y="2625"/>
                  </a:lnTo>
                  <a:lnTo>
                    <a:pt x="8453" y="2812"/>
                  </a:lnTo>
                  <a:lnTo>
                    <a:pt x="8734" y="3000"/>
                  </a:lnTo>
                  <a:lnTo>
                    <a:pt x="9597" y="3206"/>
                  </a:lnTo>
                  <a:lnTo>
                    <a:pt x="9597" y="3206"/>
                  </a:lnTo>
                  <a:lnTo>
                    <a:pt x="9409" y="2925"/>
                  </a:lnTo>
                  <a:lnTo>
                    <a:pt x="9203" y="2663"/>
                  </a:lnTo>
                  <a:lnTo>
                    <a:pt x="8978" y="2419"/>
                  </a:lnTo>
                  <a:lnTo>
                    <a:pt x="8753" y="2175"/>
                  </a:lnTo>
                  <a:lnTo>
                    <a:pt x="8528" y="1932"/>
                  </a:lnTo>
                  <a:lnTo>
                    <a:pt x="8266" y="1707"/>
                  </a:lnTo>
                  <a:lnTo>
                    <a:pt x="8022" y="1500"/>
                  </a:lnTo>
                  <a:lnTo>
                    <a:pt x="7741" y="1294"/>
                  </a:lnTo>
                  <a:lnTo>
                    <a:pt x="7460" y="1107"/>
                  </a:lnTo>
                  <a:lnTo>
                    <a:pt x="7179" y="938"/>
                  </a:lnTo>
                  <a:lnTo>
                    <a:pt x="6879" y="769"/>
                  </a:lnTo>
                  <a:lnTo>
                    <a:pt x="6560" y="620"/>
                  </a:lnTo>
                  <a:lnTo>
                    <a:pt x="6242" y="488"/>
                  </a:lnTo>
                  <a:lnTo>
                    <a:pt x="5923" y="376"/>
                  </a:lnTo>
                  <a:lnTo>
                    <a:pt x="5586" y="263"/>
                  </a:lnTo>
                  <a:lnTo>
                    <a:pt x="5229" y="188"/>
                  </a:lnTo>
                  <a:lnTo>
                    <a:pt x="5229" y="188"/>
                  </a:lnTo>
                  <a:lnTo>
                    <a:pt x="4836" y="95"/>
                  </a:lnTo>
                  <a:lnTo>
                    <a:pt x="4423" y="38"/>
                  </a:lnTo>
                  <a:lnTo>
                    <a:pt x="4011" y="1"/>
                  </a:lnTo>
                  <a:lnTo>
                    <a:pt x="3617" y="1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0" name="Google Shape;4890;p48"/>
            <p:cNvSpPr/>
            <p:nvPr/>
          </p:nvSpPr>
          <p:spPr>
            <a:xfrm>
              <a:off x="5667425" y="5041550"/>
              <a:ext cx="502825" cy="293350"/>
            </a:xfrm>
            <a:custGeom>
              <a:avLst/>
              <a:gdLst/>
              <a:ahLst/>
              <a:cxnLst/>
              <a:rect l="l" t="t" r="r" b="b"/>
              <a:pathLst>
                <a:path w="20113" h="11734" extrusionOk="0">
                  <a:moveTo>
                    <a:pt x="1482" y="0"/>
                  </a:moveTo>
                  <a:lnTo>
                    <a:pt x="1182" y="19"/>
                  </a:lnTo>
                  <a:lnTo>
                    <a:pt x="919" y="75"/>
                  </a:lnTo>
                  <a:lnTo>
                    <a:pt x="694" y="132"/>
                  </a:lnTo>
                  <a:lnTo>
                    <a:pt x="488" y="225"/>
                  </a:lnTo>
                  <a:lnTo>
                    <a:pt x="319" y="338"/>
                  </a:lnTo>
                  <a:lnTo>
                    <a:pt x="188" y="450"/>
                  </a:lnTo>
                  <a:lnTo>
                    <a:pt x="95" y="600"/>
                  </a:lnTo>
                  <a:lnTo>
                    <a:pt x="20" y="769"/>
                  </a:lnTo>
                  <a:lnTo>
                    <a:pt x="1" y="956"/>
                  </a:lnTo>
                  <a:lnTo>
                    <a:pt x="1" y="1163"/>
                  </a:lnTo>
                  <a:lnTo>
                    <a:pt x="38" y="1369"/>
                  </a:lnTo>
                  <a:lnTo>
                    <a:pt x="113" y="1594"/>
                  </a:lnTo>
                  <a:lnTo>
                    <a:pt x="226" y="1837"/>
                  </a:lnTo>
                  <a:lnTo>
                    <a:pt x="376" y="2081"/>
                  </a:lnTo>
                  <a:lnTo>
                    <a:pt x="544" y="2362"/>
                  </a:lnTo>
                  <a:lnTo>
                    <a:pt x="751" y="2625"/>
                  </a:lnTo>
                  <a:lnTo>
                    <a:pt x="975" y="2906"/>
                  </a:lnTo>
                  <a:lnTo>
                    <a:pt x="1238" y="3206"/>
                  </a:lnTo>
                  <a:lnTo>
                    <a:pt x="1538" y="3505"/>
                  </a:lnTo>
                  <a:lnTo>
                    <a:pt x="1856" y="3805"/>
                  </a:lnTo>
                  <a:lnTo>
                    <a:pt x="2194" y="4124"/>
                  </a:lnTo>
                  <a:lnTo>
                    <a:pt x="2550" y="4443"/>
                  </a:lnTo>
                  <a:lnTo>
                    <a:pt x="2944" y="4780"/>
                  </a:lnTo>
                  <a:lnTo>
                    <a:pt x="3543" y="5230"/>
                  </a:lnTo>
                  <a:lnTo>
                    <a:pt x="4162" y="5698"/>
                  </a:lnTo>
                  <a:lnTo>
                    <a:pt x="4818" y="6167"/>
                  </a:lnTo>
                  <a:lnTo>
                    <a:pt x="5530" y="6636"/>
                  </a:lnTo>
                  <a:lnTo>
                    <a:pt x="6280" y="7085"/>
                  </a:lnTo>
                  <a:lnTo>
                    <a:pt x="7048" y="7554"/>
                  </a:lnTo>
                  <a:lnTo>
                    <a:pt x="7854" y="8023"/>
                  </a:lnTo>
                  <a:lnTo>
                    <a:pt x="8679" y="8472"/>
                  </a:lnTo>
                  <a:lnTo>
                    <a:pt x="9522" y="8904"/>
                  </a:lnTo>
                  <a:lnTo>
                    <a:pt x="10366" y="9297"/>
                  </a:lnTo>
                  <a:lnTo>
                    <a:pt x="11172" y="9672"/>
                  </a:lnTo>
                  <a:lnTo>
                    <a:pt x="11978" y="10028"/>
                  </a:lnTo>
                  <a:lnTo>
                    <a:pt x="12765" y="10347"/>
                  </a:lnTo>
                  <a:lnTo>
                    <a:pt x="13533" y="10628"/>
                  </a:lnTo>
                  <a:lnTo>
                    <a:pt x="14264" y="10890"/>
                  </a:lnTo>
                  <a:lnTo>
                    <a:pt x="14977" y="11115"/>
                  </a:lnTo>
                  <a:lnTo>
                    <a:pt x="15464" y="11246"/>
                  </a:lnTo>
                  <a:lnTo>
                    <a:pt x="15933" y="11378"/>
                  </a:lnTo>
                  <a:lnTo>
                    <a:pt x="16382" y="11471"/>
                  </a:lnTo>
                  <a:lnTo>
                    <a:pt x="16814" y="11565"/>
                  </a:lnTo>
                  <a:lnTo>
                    <a:pt x="17226" y="11640"/>
                  </a:lnTo>
                  <a:lnTo>
                    <a:pt x="17620" y="11678"/>
                  </a:lnTo>
                  <a:lnTo>
                    <a:pt x="17976" y="11715"/>
                  </a:lnTo>
                  <a:lnTo>
                    <a:pt x="18332" y="11734"/>
                  </a:lnTo>
                  <a:lnTo>
                    <a:pt x="18632" y="11715"/>
                  </a:lnTo>
                  <a:lnTo>
                    <a:pt x="18932" y="11696"/>
                  </a:lnTo>
                  <a:lnTo>
                    <a:pt x="19194" y="11659"/>
                  </a:lnTo>
                  <a:lnTo>
                    <a:pt x="19419" y="11584"/>
                  </a:lnTo>
                  <a:lnTo>
                    <a:pt x="19625" y="11490"/>
                  </a:lnTo>
                  <a:lnTo>
                    <a:pt x="19794" y="11396"/>
                  </a:lnTo>
                  <a:lnTo>
                    <a:pt x="19925" y="11265"/>
                  </a:lnTo>
                  <a:lnTo>
                    <a:pt x="20019" y="11115"/>
                  </a:lnTo>
                  <a:lnTo>
                    <a:pt x="20094" y="10947"/>
                  </a:lnTo>
                  <a:lnTo>
                    <a:pt x="20112" y="10759"/>
                  </a:lnTo>
                  <a:lnTo>
                    <a:pt x="20112" y="10572"/>
                  </a:lnTo>
                  <a:lnTo>
                    <a:pt x="20075" y="10347"/>
                  </a:lnTo>
                  <a:lnTo>
                    <a:pt x="20000" y="10122"/>
                  </a:lnTo>
                  <a:lnTo>
                    <a:pt x="19887" y="9897"/>
                  </a:lnTo>
                  <a:lnTo>
                    <a:pt x="19738" y="9635"/>
                  </a:lnTo>
                  <a:lnTo>
                    <a:pt x="19569" y="9372"/>
                  </a:lnTo>
                  <a:lnTo>
                    <a:pt x="19363" y="9110"/>
                  </a:lnTo>
                  <a:lnTo>
                    <a:pt x="19138" y="8829"/>
                  </a:lnTo>
                  <a:lnTo>
                    <a:pt x="18875" y="8529"/>
                  </a:lnTo>
                  <a:lnTo>
                    <a:pt x="18594" y="8229"/>
                  </a:lnTo>
                  <a:lnTo>
                    <a:pt x="18276" y="7929"/>
                  </a:lnTo>
                  <a:lnTo>
                    <a:pt x="17938" y="7610"/>
                  </a:lnTo>
                  <a:lnTo>
                    <a:pt x="17563" y="7292"/>
                  </a:lnTo>
                  <a:lnTo>
                    <a:pt x="17170" y="6973"/>
                  </a:lnTo>
                  <a:lnTo>
                    <a:pt x="17095" y="7423"/>
                  </a:lnTo>
                  <a:lnTo>
                    <a:pt x="16963" y="7854"/>
                  </a:lnTo>
                  <a:lnTo>
                    <a:pt x="17263" y="8116"/>
                  </a:lnTo>
                  <a:lnTo>
                    <a:pt x="17507" y="8360"/>
                  </a:lnTo>
                  <a:lnTo>
                    <a:pt x="17713" y="8585"/>
                  </a:lnTo>
                  <a:lnTo>
                    <a:pt x="17863" y="8791"/>
                  </a:lnTo>
                  <a:lnTo>
                    <a:pt x="17976" y="8979"/>
                  </a:lnTo>
                  <a:lnTo>
                    <a:pt x="18051" y="9147"/>
                  </a:lnTo>
                  <a:lnTo>
                    <a:pt x="18069" y="9222"/>
                  </a:lnTo>
                  <a:lnTo>
                    <a:pt x="18069" y="9278"/>
                  </a:lnTo>
                  <a:lnTo>
                    <a:pt x="18069" y="9353"/>
                  </a:lnTo>
                  <a:lnTo>
                    <a:pt x="18032" y="9410"/>
                  </a:lnTo>
                  <a:lnTo>
                    <a:pt x="18013" y="9447"/>
                  </a:lnTo>
                  <a:lnTo>
                    <a:pt x="17957" y="9485"/>
                  </a:lnTo>
                  <a:lnTo>
                    <a:pt x="17844" y="9560"/>
                  </a:lnTo>
                  <a:lnTo>
                    <a:pt x="17676" y="9597"/>
                  </a:lnTo>
                  <a:lnTo>
                    <a:pt x="17470" y="9616"/>
                  </a:lnTo>
                  <a:lnTo>
                    <a:pt x="17226" y="9597"/>
                  </a:lnTo>
                  <a:lnTo>
                    <a:pt x="16945" y="9560"/>
                  </a:lnTo>
                  <a:lnTo>
                    <a:pt x="16626" y="9503"/>
                  </a:lnTo>
                  <a:lnTo>
                    <a:pt x="16270" y="9428"/>
                  </a:lnTo>
                  <a:lnTo>
                    <a:pt x="15651" y="9241"/>
                  </a:lnTo>
                  <a:lnTo>
                    <a:pt x="14939" y="9016"/>
                  </a:lnTo>
                  <a:lnTo>
                    <a:pt x="14171" y="8735"/>
                  </a:lnTo>
                  <a:lnTo>
                    <a:pt x="13346" y="8397"/>
                  </a:lnTo>
                  <a:lnTo>
                    <a:pt x="12484" y="8023"/>
                  </a:lnTo>
                  <a:lnTo>
                    <a:pt x="11565" y="7610"/>
                  </a:lnTo>
                  <a:lnTo>
                    <a:pt x="10610" y="7142"/>
                  </a:lnTo>
                  <a:lnTo>
                    <a:pt x="9635" y="6636"/>
                  </a:lnTo>
                  <a:lnTo>
                    <a:pt x="8679" y="6130"/>
                  </a:lnTo>
                  <a:lnTo>
                    <a:pt x="7761" y="5605"/>
                  </a:lnTo>
                  <a:lnTo>
                    <a:pt x="6898" y="5080"/>
                  </a:lnTo>
                  <a:lnTo>
                    <a:pt x="6092" y="4574"/>
                  </a:lnTo>
                  <a:lnTo>
                    <a:pt x="5361" y="4087"/>
                  </a:lnTo>
                  <a:lnTo>
                    <a:pt x="4687" y="3618"/>
                  </a:lnTo>
                  <a:lnTo>
                    <a:pt x="4106" y="3168"/>
                  </a:lnTo>
                  <a:lnTo>
                    <a:pt x="3600" y="2737"/>
                  </a:lnTo>
                  <a:lnTo>
                    <a:pt x="3337" y="2493"/>
                  </a:lnTo>
                  <a:lnTo>
                    <a:pt x="3112" y="2268"/>
                  </a:lnTo>
                  <a:lnTo>
                    <a:pt x="2925" y="2062"/>
                  </a:lnTo>
                  <a:lnTo>
                    <a:pt x="2775" y="1856"/>
                  </a:lnTo>
                  <a:lnTo>
                    <a:pt x="2662" y="1687"/>
                  </a:lnTo>
                  <a:lnTo>
                    <a:pt x="2606" y="1519"/>
                  </a:lnTo>
                  <a:lnTo>
                    <a:pt x="2587" y="1387"/>
                  </a:lnTo>
                  <a:lnTo>
                    <a:pt x="2606" y="1331"/>
                  </a:lnTo>
                  <a:lnTo>
                    <a:pt x="2625" y="1275"/>
                  </a:lnTo>
                  <a:lnTo>
                    <a:pt x="2662" y="1219"/>
                  </a:lnTo>
                  <a:lnTo>
                    <a:pt x="2700" y="1181"/>
                  </a:lnTo>
                  <a:lnTo>
                    <a:pt x="2756" y="1144"/>
                  </a:lnTo>
                  <a:lnTo>
                    <a:pt x="2831" y="1106"/>
                  </a:lnTo>
                  <a:lnTo>
                    <a:pt x="3019" y="1088"/>
                  </a:lnTo>
                  <a:lnTo>
                    <a:pt x="3243" y="1069"/>
                  </a:lnTo>
                  <a:lnTo>
                    <a:pt x="3506" y="1088"/>
                  </a:lnTo>
                  <a:lnTo>
                    <a:pt x="3824" y="1125"/>
                  </a:lnTo>
                  <a:lnTo>
                    <a:pt x="4162" y="1200"/>
                  </a:lnTo>
                  <a:lnTo>
                    <a:pt x="4555" y="1294"/>
                  </a:lnTo>
                  <a:lnTo>
                    <a:pt x="4593" y="1238"/>
                  </a:lnTo>
                  <a:lnTo>
                    <a:pt x="4874" y="919"/>
                  </a:lnTo>
                  <a:lnTo>
                    <a:pt x="5174" y="619"/>
                  </a:lnTo>
                  <a:lnTo>
                    <a:pt x="4687" y="488"/>
                  </a:lnTo>
                  <a:lnTo>
                    <a:pt x="4199" y="357"/>
                  </a:lnTo>
                  <a:lnTo>
                    <a:pt x="3749" y="244"/>
                  </a:lnTo>
                  <a:lnTo>
                    <a:pt x="3318" y="169"/>
                  </a:lnTo>
                  <a:lnTo>
                    <a:pt x="2906" y="94"/>
                  </a:lnTo>
                  <a:lnTo>
                    <a:pt x="2512" y="38"/>
                  </a:lnTo>
                  <a:lnTo>
                    <a:pt x="2138" y="0"/>
                  </a:lnTo>
                  <a:close/>
                </a:path>
              </a:pathLst>
            </a:custGeom>
            <a:solidFill>
              <a:srgbClr val="FBB27B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4891" name="Google Shape;4891;p4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1" y="-12"/>
            <a:ext cx="9143998" cy="5143501"/>
          </a:xfrm>
          <a:prstGeom prst="rect">
            <a:avLst/>
          </a:prstGeom>
          <a:noFill/>
          <a:ln>
            <a:noFill/>
          </a:ln>
        </p:spPr>
      </p:pic>
      <p:sp>
        <p:nvSpPr>
          <p:cNvPr id="4892" name="Google Shape;4892;p48"/>
          <p:cNvSpPr txBox="1">
            <a:spLocks noGrp="1"/>
          </p:cNvSpPr>
          <p:nvPr>
            <p:ph type="ctrTitle"/>
          </p:nvPr>
        </p:nvSpPr>
        <p:spPr>
          <a:xfrm>
            <a:off x="713225" y="1969748"/>
            <a:ext cx="7717500" cy="1280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r>
              <a:rPr lang="en-US" sz="2800" dirty="0" err="1">
                <a:solidFill>
                  <a:srgbClr val="FFFFFF"/>
                </a:solidFill>
              </a:rPr>
              <a:t>Diseño</a:t>
            </a:r>
            <a:r>
              <a:rPr lang="en-US" sz="2800" dirty="0">
                <a:solidFill>
                  <a:srgbClr val="FFFFFF"/>
                </a:solidFill>
              </a:rPr>
              <a:t> e </a:t>
            </a:r>
            <a:r>
              <a:rPr lang="en-US" sz="2800" dirty="0" err="1">
                <a:solidFill>
                  <a:srgbClr val="FFFFFF"/>
                </a:solidFill>
              </a:rPr>
              <a:t>implementación</a:t>
            </a:r>
            <a:r>
              <a:rPr lang="en-US" sz="2800" dirty="0">
                <a:solidFill>
                  <a:srgbClr val="FFFFFF"/>
                </a:solidFill>
              </a:rPr>
              <a:t> de un banco de </a:t>
            </a:r>
            <a:r>
              <a:rPr lang="en-US" sz="2800" dirty="0" err="1">
                <a:solidFill>
                  <a:srgbClr val="FFFFFF"/>
                </a:solidFill>
              </a:rPr>
              <a:t>pruebas</a:t>
            </a:r>
            <a:r>
              <a:rPr lang="en-US" sz="2800" dirty="0">
                <a:solidFill>
                  <a:srgbClr val="FFFFFF"/>
                </a:solidFill>
              </a:rPr>
              <a:t> para </a:t>
            </a:r>
            <a:r>
              <a:rPr lang="en-US" sz="2800" dirty="0" err="1">
                <a:solidFill>
                  <a:srgbClr val="FFFFFF"/>
                </a:solidFill>
              </a:rPr>
              <a:t>el</a:t>
            </a:r>
            <a:r>
              <a:rPr lang="en-US" sz="2800" dirty="0">
                <a:solidFill>
                  <a:srgbClr val="FFFFFF"/>
                </a:solidFill>
              </a:rPr>
              <a:t> </a:t>
            </a:r>
            <a:r>
              <a:rPr lang="en-US" sz="2800" dirty="0" err="1">
                <a:solidFill>
                  <a:srgbClr val="FFFFFF"/>
                </a:solidFill>
              </a:rPr>
              <a:t>desarrollo</a:t>
            </a:r>
            <a:r>
              <a:rPr lang="en-US" sz="2800" dirty="0">
                <a:solidFill>
                  <a:srgbClr val="FFFFFF"/>
                </a:solidFill>
              </a:rPr>
              <a:t> de </a:t>
            </a:r>
            <a:br>
              <a:rPr lang="en-US" sz="2800" dirty="0">
                <a:solidFill>
                  <a:srgbClr val="FFFFFF"/>
                </a:solidFill>
              </a:rPr>
            </a:br>
            <a:r>
              <a:rPr lang="en-US" sz="2800" dirty="0" err="1">
                <a:solidFill>
                  <a:srgbClr val="FFFFFF"/>
                </a:solidFill>
              </a:rPr>
              <a:t>nanosatélites</a:t>
            </a:r>
            <a:endParaRPr lang="es-ES" sz="2800" dirty="0" err="1"/>
          </a:p>
        </p:txBody>
      </p:sp>
      <p:sp>
        <p:nvSpPr>
          <p:cNvPr id="4893" name="Google Shape;4893;p48"/>
          <p:cNvSpPr txBox="1">
            <a:spLocks noGrp="1"/>
          </p:cNvSpPr>
          <p:nvPr>
            <p:ph type="subTitle" idx="1"/>
          </p:nvPr>
        </p:nvSpPr>
        <p:spPr>
          <a:xfrm>
            <a:off x="752639" y="3516045"/>
            <a:ext cx="7717500" cy="183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indent="0"/>
            <a:r>
              <a:rPr lang="en" dirty="0"/>
              <a:t>Marcelo Miquel Juan – Javier Fernández Muñoz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8C0E609-4F88-4FCA-B24A-44E2AEF8EFCC}"/>
              </a:ext>
            </a:extLst>
          </p:cNvPr>
          <p:cNvSpPr txBox="1"/>
          <p:nvPr/>
        </p:nvSpPr>
        <p:spPr>
          <a:xfrm>
            <a:off x="1815334" y="647043"/>
            <a:ext cx="66162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1. Sistemas Empotrados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888D1D99-09F8-4466-8288-0F0C20302DAA}"/>
              </a:ext>
            </a:extLst>
          </p:cNvPr>
          <p:cNvSpPr txBox="1"/>
          <p:nvPr/>
        </p:nvSpPr>
        <p:spPr>
          <a:xfrm>
            <a:off x="443734" y="2818742"/>
            <a:ext cx="438741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Diseñados para una tarea concreta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5928B0CB-D035-41B0-A014-ED2AF9F57608}"/>
              </a:ext>
            </a:extLst>
          </p:cNvPr>
          <p:cNvSpPr txBox="1"/>
          <p:nvPr/>
        </p:nvSpPr>
        <p:spPr>
          <a:xfrm>
            <a:off x="5368159" y="2818742"/>
            <a:ext cx="3749237" cy="1077218"/>
          </a:xfrm>
          <a:prstGeom prst="rect">
            <a:avLst/>
          </a:prstGeom>
          <a:noFill/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A menudo son de tiempo real</a:t>
            </a:r>
          </a:p>
        </p:txBody>
      </p: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6CCD1F99-9C2F-4036-AEFD-5FF438864A17}"/>
              </a:ext>
            </a:extLst>
          </p:cNvPr>
          <p:cNvCxnSpPr/>
          <p:nvPr/>
        </p:nvCxnSpPr>
        <p:spPr>
          <a:xfrm>
            <a:off x="4562475" y="1562100"/>
            <a:ext cx="1104900" cy="1171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DB27765F-49AB-49D5-B82E-F403462FD136}"/>
              </a:ext>
            </a:extLst>
          </p:cNvPr>
          <p:cNvCxnSpPr>
            <a:cxnSpLocks/>
          </p:cNvCxnSpPr>
          <p:nvPr/>
        </p:nvCxnSpPr>
        <p:spPr>
          <a:xfrm flipH="1">
            <a:off x="3740385" y="1554065"/>
            <a:ext cx="819150" cy="1190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" name="Rectángulo 2">
            <a:extLst>
              <a:ext uri="{FF2B5EF4-FFF2-40B4-BE49-F238E27FC236}">
                <a16:creationId xmlns:a16="http://schemas.microsoft.com/office/drawing/2014/main" id="{30E5C137-3DA1-473E-B235-E29E03EF1E09}"/>
              </a:ext>
            </a:extLst>
          </p:cNvPr>
          <p:cNvSpPr/>
          <p:nvPr/>
        </p:nvSpPr>
        <p:spPr>
          <a:xfrm>
            <a:off x="5286375" y="2819400"/>
            <a:ext cx="3505200" cy="1114425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66892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8C0E609-4F88-4FCA-B24A-44E2AEF8EFCC}"/>
              </a:ext>
            </a:extLst>
          </p:cNvPr>
          <p:cNvSpPr txBox="1"/>
          <p:nvPr/>
        </p:nvSpPr>
        <p:spPr>
          <a:xfrm>
            <a:off x="1815334" y="647043"/>
            <a:ext cx="66162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2. Software de vuelo: cFS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pic>
        <p:nvPicPr>
          <p:cNvPr id="3" name="Imagen 54" descr="Logotipo&#10;&#10;Descripción generada automáticamente">
            <a:extLst>
              <a:ext uri="{FF2B5EF4-FFF2-40B4-BE49-F238E27FC236}">
                <a16:creationId xmlns:a16="http://schemas.microsoft.com/office/drawing/2014/main" id="{B34EC76B-9562-4A2A-8F3E-2AC4B85D82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9475" y="1685925"/>
            <a:ext cx="2295525" cy="2295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42149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5A32ACC7-9195-44D9-86B1-D27F7B6506CF}"/>
              </a:ext>
            </a:extLst>
          </p:cNvPr>
          <p:cNvSpPr txBox="1"/>
          <p:nvPr/>
        </p:nvSpPr>
        <p:spPr>
          <a:xfrm>
            <a:off x="2805934" y="666093"/>
            <a:ext cx="39968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Antes del cFS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2E16A32A-6C98-45D6-A9E7-BD978343C396}"/>
              </a:ext>
            </a:extLst>
          </p:cNvPr>
          <p:cNvSpPr txBox="1"/>
          <p:nvPr/>
        </p:nvSpPr>
        <p:spPr>
          <a:xfrm>
            <a:off x="739009" y="2018642"/>
            <a:ext cx="207283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1 misión 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28472BF5-B407-40FB-91AB-2DDC4A1787EC}"/>
              </a:ext>
            </a:extLst>
          </p:cNvPr>
          <p:cNvSpPr txBox="1"/>
          <p:nvPr/>
        </p:nvSpPr>
        <p:spPr>
          <a:xfrm>
            <a:off x="4968109" y="2018642"/>
            <a:ext cx="25205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1 software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5D939755-9A72-4D04-93A9-44805700A944}"/>
              </a:ext>
            </a:extLst>
          </p:cNvPr>
          <p:cNvSpPr txBox="1"/>
          <p:nvPr/>
        </p:nvSpPr>
        <p:spPr>
          <a:xfrm>
            <a:off x="739009" y="3094967"/>
            <a:ext cx="81402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Desarrollo mediante "Clone and own"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cxnSp>
        <p:nvCxnSpPr>
          <p:cNvPr id="53" name="Conector recto de flecha 52">
            <a:extLst>
              <a:ext uri="{FF2B5EF4-FFF2-40B4-BE49-F238E27FC236}">
                <a16:creationId xmlns:a16="http://schemas.microsoft.com/office/drawing/2014/main" id="{E3927C76-091A-4AA3-9FA8-B112F071EAD9}"/>
              </a:ext>
            </a:extLst>
          </p:cNvPr>
          <p:cNvCxnSpPr/>
          <p:nvPr/>
        </p:nvCxnSpPr>
        <p:spPr>
          <a:xfrm>
            <a:off x="2981325" y="2352675"/>
            <a:ext cx="1619250" cy="0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336836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4" name="Imagen 56" descr="Interfaz de usuario gráfica, Aplicación&#10;&#10;Descripción generada automáticamente">
            <a:extLst>
              <a:ext uri="{FF2B5EF4-FFF2-40B4-BE49-F238E27FC236}">
                <a16:creationId xmlns:a16="http://schemas.microsoft.com/office/drawing/2014/main" id="{EE84906E-1715-4F3A-AFEB-FC96F632B3C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986053"/>
            <a:ext cx="6400800" cy="3295220"/>
          </a:xfrm>
          <a:prstGeom prst="rect">
            <a:avLst/>
          </a:prstGeom>
        </p:spPr>
      </p:pic>
      <p:sp>
        <p:nvSpPr>
          <p:cNvPr id="57" name="CuadroTexto 56">
            <a:extLst>
              <a:ext uri="{FF2B5EF4-FFF2-40B4-BE49-F238E27FC236}">
                <a16:creationId xmlns:a16="http://schemas.microsoft.com/office/drawing/2014/main" id="{FC9D7614-1B1D-4E73-A525-83D58981BF48}"/>
              </a:ext>
            </a:extLst>
          </p:cNvPr>
          <p:cNvSpPr txBox="1"/>
          <p:nvPr/>
        </p:nvSpPr>
        <p:spPr>
          <a:xfrm>
            <a:off x="4025134" y="256518"/>
            <a:ext cx="10917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cFS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180415556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A7CFAFDD-AC27-4AF3-B4A5-83240FA005A3}"/>
              </a:ext>
            </a:extLst>
          </p:cNvPr>
          <p:cNvSpPr txBox="1"/>
          <p:nvPr/>
        </p:nvSpPr>
        <p:spPr>
          <a:xfrm>
            <a:off x="3510784" y="532743"/>
            <a:ext cx="21299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3. NOS3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pic>
        <p:nvPicPr>
          <p:cNvPr id="55" name="Imagen 56" descr="Imagen que contiene Icono&#10;&#10;Descripción generada automáticamente">
            <a:extLst>
              <a:ext uri="{FF2B5EF4-FFF2-40B4-BE49-F238E27FC236}">
                <a16:creationId xmlns:a16="http://schemas.microsoft.com/office/drawing/2014/main" id="{A5376D8A-CFC3-45F7-9E00-73E7F456DF7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33550" y="1646461"/>
            <a:ext cx="5667375" cy="205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539332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A7CFAFDD-AC27-4AF3-B4A5-83240FA005A3}"/>
              </a:ext>
            </a:extLst>
          </p:cNvPr>
          <p:cNvSpPr txBox="1"/>
          <p:nvPr/>
        </p:nvSpPr>
        <p:spPr>
          <a:xfrm>
            <a:off x="2844034" y="151743"/>
            <a:ext cx="34634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3. Arquitectura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38F0D875-4641-4239-A544-BA9AA930E181}"/>
              </a:ext>
            </a:extLst>
          </p:cNvPr>
          <p:cNvSpPr/>
          <p:nvPr/>
        </p:nvSpPr>
        <p:spPr>
          <a:xfrm>
            <a:off x="1695450" y="1095375"/>
            <a:ext cx="5457825" cy="3143250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54" name="Rectángulo 53">
            <a:extLst>
              <a:ext uri="{FF2B5EF4-FFF2-40B4-BE49-F238E27FC236}">
                <a16:creationId xmlns:a16="http://schemas.microsoft.com/office/drawing/2014/main" id="{86EF6E9A-28DC-4DB7-A18D-4B755F2762D5}"/>
              </a:ext>
            </a:extLst>
          </p:cNvPr>
          <p:cNvSpPr/>
          <p:nvPr/>
        </p:nvSpPr>
        <p:spPr>
          <a:xfrm>
            <a:off x="1990725" y="1657350"/>
            <a:ext cx="2800350" cy="1676400"/>
          </a:xfrm>
          <a:prstGeom prst="rect">
            <a:avLst/>
          </a:prstGeom>
          <a:solidFill>
            <a:srgbClr val="A3E5FF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ES">
                <a:solidFill>
                  <a:schemeClr val="tx1">
                    <a:lumMod val="95000"/>
                    <a:lumOff val="5000"/>
                  </a:schemeClr>
                </a:solidFill>
                <a:cs typeface="Arial"/>
              </a:rPr>
              <a:t>NOS3</a:t>
            </a:r>
            <a:endParaRPr lang="es-ES">
              <a:solidFill>
                <a:schemeClr val="tx1">
                  <a:lumMod val="95000"/>
                  <a:lumOff val="5000"/>
                </a:schemeClr>
              </a:solidFill>
            </a:endParaRPr>
          </a:p>
        </p:txBody>
      </p:sp>
      <p:pic>
        <p:nvPicPr>
          <p:cNvPr id="56" name="Imagen 56" descr="Logotipo&#10;&#10;Descripción generada automáticamente">
            <a:extLst>
              <a:ext uri="{FF2B5EF4-FFF2-40B4-BE49-F238E27FC236}">
                <a16:creationId xmlns:a16="http://schemas.microsoft.com/office/drawing/2014/main" id="{EB87C619-38A0-4936-9555-56B23A8041E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29150" y="3478828"/>
            <a:ext cx="2219325" cy="614720"/>
          </a:xfrm>
          <a:prstGeom prst="rect">
            <a:avLst/>
          </a:prstGeom>
        </p:spPr>
      </p:pic>
      <p:sp>
        <p:nvSpPr>
          <p:cNvPr id="57" name="CuadroTexto 56">
            <a:extLst>
              <a:ext uri="{FF2B5EF4-FFF2-40B4-BE49-F238E27FC236}">
                <a16:creationId xmlns:a16="http://schemas.microsoft.com/office/drawing/2014/main" id="{8899C32F-3B76-409E-AB32-88C594F640B2}"/>
              </a:ext>
            </a:extLst>
          </p:cNvPr>
          <p:cNvSpPr txBox="1"/>
          <p:nvPr/>
        </p:nvSpPr>
        <p:spPr>
          <a:xfrm>
            <a:off x="3429000" y="1238250"/>
            <a:ext cx="199072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/>
              <a:t>Oracle VirtualBox VM</a:t>
            </a:r>
          </a:p>
        </p:txBody>
      </p:sp>
    </p:spTree>
    <p:extLst>
      <p:ext uri="{BB962C8B-B14F-4D97-AF65-F5344CB8AC3E}">
        <p14:creationId xmlns:p14="http://schemas.microsoft.com/office/powerpoint/2010/main" val="33653607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A7CFAFDD-AC27-4AF3-B4A5-83240FA005A3}"/>
              </a:ext>
            </a:extLst>
          </p:cNvPr>
          <p:cNvSpPr txBox="1"/>
          <p:nvPr/>
        </p:nvSpPr>
        <p:spPr>
          <a:xfrm>
            <a:off x="2844034" y="151743"/>
            <a:ext cx="34634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3. Arquitectura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pic>
        <p:nvPicPr>
          <p:cNvPr id="53" name="Imagen 53" descr="Diagrama&#10;&#10;Descripción generada automáticamente">
            <a:extLst>
              <a:ext uri="{FF2B5EF4-FFF2-40B4-BE49-F238E27FC236}">
                <a16:creationId xmlns:a16="http://schemas.microsoft.com/office/drawing/2014/main" id="{919F0CE1-39C4-4356-93DE-8B536BCBB3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769179"/>
            <a:ext cx="5324475" cy="3738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521566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03.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496660"/>
            <a:ext cx="8251276" cy="110799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6600" b="1" dirty="0">
                <a:solidFill>
                  <a:schemeClr val="bg1"/>
                </a:solidFill>
                <a:latin typeface="Orbitron"/>
              </a:rPr>
              <a:t>Análisis y diseño</a:t>
            </a:r>
          </a:p>
        </p:txBody>
      </p:sp>
    </p:spTree>
    <p:extLst>
      <p:ext uri="{BB962C8B-B14F-4D97-AF65-F5344CB8AC3E}">
        <p14:creationId xmlns:p14="http://schemas.microsoft.com/office/powerpoint/2010/main" val="18773993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566B1010-0BF5-4AB6-A415-E26213AF386A}"/>
              </a:ext>
            </a:extLst>
          </p:cNvPr>
          <p:cNvSpPr txBox="1"/>
          <p:nvPr/>
        </p:nvSpPr>
        <p:spPr>
          <a:xfrm>
            <a:off x="548509" y="1256643"/>
            <a:ext cx="313963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Sensor GPS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Motor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4" name="Arco 53">
            <a:extLst>
              <a:ext uri="{FF2B5EF4-FFF2-40B4-BE49-F238E27FC236}">
                <a16:creationId xmlns:a16="http://schemas.microsoft.com/office/drawing/2014/main" id="{CA7578B8-C0CD-4134-AA20-EB3CBBAA0FD0}"/>
              </a:ext>
            </a:extLst>
          </p:cNvPr>
          <p:cNvSpPr/>
          <p:nvPr/>
        </p:nvSpPr>
        <p:spPr>
          <a:xfrm flipH="1">
            <a:off x="4572000" y="1066800"/>
            <a:ext cx="7296150" cy="6276975"/>
          </a:xfrm>
          <a:prstGeom prst="arc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3" name="Imagen 54">
            <a:extLst>
              <a:ext uri="{FF2B5EF4-FFF2-40B4-BE49-F238E27FC236}">
                <a16:creationId xmlns:a16="http://schemas.microsoft.com/office/drawing/2014/main" id="{A87E71DF-C07B-45A9-930E-38F1FC79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076950" y="1286900"/>
            <a:ext cx="638175" cy="359901"/>
          </a:xfrm>
          <a:prstGeom prst="rect">
            <a:avLst/>
          </a:prstGeom>
        </p:spPr>
      </p:pic>
      <p:sp>
        <p:nvSpPr>
          <p:cNvPr id="55" name="TextBox 54">
            <a:extLst>
              <a:ext uri="{FF2B5EF4-FFF2-40B4-BE49-F238E27FC236}">
                <a16:creationId xmlns:a16="http://schemas.microsoft.com/office/drawing/2014/main" id="{571DC352-E126-458B-B7DE-9FD076E12784}"/>
              </a:ext>
            </a:extLst>
          </p:cNvPr>
          <p:cNvSpPr txBox="1"/>
          <p:nvPr/>
        </p:nvSpPr>
        <p:spPr>
          <a:xfrm>
            <a:off x="4267919" y="4208612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n-US" dirty="0"/>
              <a:t>x=y=z</a:t>
            </a:r>
          </a:p>
        </p:txBody>
      </p:sp>
    </p:spTree>
    <p:extLst>
      <p:ext uri="{BB962C8B-B14F-4D97-AF65-F5344CB8AC3E}">
        <p14:creationId xmlns:p14="http://schemas.microsoft.com/office/powerpoint/2010/main" val="355346694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Arco 55">
            <a:extLst>
              <a:ext uri="{FF2B5EF4-FFF2-40B4-BE49-F238E27FC236}">
                <a16:creationId xmlns:a16="http://schemas.microsoft.com/office/drawing/2014/main" id="{836AF332-B11E-4199-BD70-3444EE88015D}"/>
              </a:ext>
            </a:extLst>
          </p:cNvPr>
          <p:cNvSpPr/>
          <p:nvPr/>
        </p:nvSpPr>
        <p:spPr>
          <a:xfrm flipH="1">
            <a:off x="4572000" y="847724"/>
            <a:ext cx="7115175" cy="6858000"/>
          </a:xfrm>
          <a:prstGeom prst="arc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566B1010-0BF5-4AB6-A415-E26213AF386A}"/>
              </a:ext>
            </a:extLst>
          </p:cNvPr>
          <p:cNvSpPr txBox="1"/>
          <p:nvPr/>
        </p:nvSpPr>
        <p:spPr>
          <a:xfrm>
            <a:off x="548509" y="1256643"/>
            <a:ext cx="313963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Sensor GPS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Motor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4" name="Arco 53">
            <a:extLst>
              <a:ext uri="{FF2B5EF4-FFF2-40B4-BE49-F238E27FC236}">
                <a16:creationId xmlns:a16="http://schemas.microsoft.com/office/drawing/2014/main" id="{CA7578B8-C0CD-4134-AA20-EB3CBBAA0FD0}"/>
              </a:ext>
            </a:extLst>
          </p:cNvPr>
          <p:cNvSpPr/>
          <p:nvPr/>
        </p:nvSpPr>
        <p:spPr>
          <a:xfrm flipH="1">
            <a:off x="4572000" y="1066800"/>
            <a:ext cx="7296150" cy="6276975"/>
          </a:xfrm>
          <a:prstGeom prst="arc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3" name="Imagen 54">
            <a:extLst>
              <a:ext uri="{FF2B5EF4-FFF2-40B4-BE49-F238E27FC236}">
                <a16:creationId xmlns:a16="http://schemas.microsoft.com/office/drawing/2014/main" id="{A87E71DF-C07B-45A9-930E-38F1FC79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296025" y="896375"/>
            <a:ext cx="638175" cy="35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4493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0FEBE8-11FF-4FC7-AF52-E20BA7F28C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s-ES" dirty="0"/>
              <a:t>Contenidos de la presentación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330D315-48C1-45C7-B2DC-AABCCEC6E0E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90100" y="1041528"/>
            <a:ext cx="7540800" cy="3534020"/>
          </a:xfrm>
        </p:spPr>
        <p:txBody>
          <a:bodyPr>
            <a:normAutofit fontScale="85000" lnSpcReduction="20000"/>
          </a:bodyPr>
          <a:lstStyle/>
          <a:p>
            <a:pPr>
              <a:lnSpc>
                <a:spcPct val="200000"/>
              </a:lnSpc>
            </a:pPr>
            <a:r>
              <a:rPr lang="es-ES" sz="2400" b="1" dirty="0"/>
              <a:t>Introducción</a:t>
            </a:r>
            <a:endParaRPr lang="es-ES" b="1"/>
          </a:p>
          <a:p>
            <a:pPr>
              <a:lnSpc>
                <a:spcPct val="200000"/>
              </a:lnSpc>
            </a:pPr>
            <a:r>
              <a:rPr lang="es-ES" sz="2400" b="1" dirty="0"/>
              <a:t>Estado del arte</a:t>
            </a:r>
          </a:p>
          <a:p>
            <a:pPr>
              <a:lnSpc>
                <a:spcPct val="200000"/>
              </a:lnSpc>
            </a:pPr>
            <a:r>
              <a:rPr lang="es-ES" sz="2400" b="1" dirty="0"/>
              <a:t>Análisis y diseño</a:t>
            </a:r>
          </a:p>
          <a:p>
            <a:pPr>
              <a:lnSpc>
                <a:spcPct val="200000"/>
              </a:lnSpc>
            </a:pPr>
            <a:r>
              <a:rPr lang="es-ES" sz="2400" b="1" dirty="0"/>
              <a:t>Implementación</a:t>
            </a:r>
          </a:p>
          <a:p>
            <a:pPr>
              <a:lnSpc>
                <a:spcPct val="200000"/>
              </a:lnSpc>
            </a:pPr>
            <a:r>
              <a:rPr lang="es-ES" sz="2400" b="1" dirty="0"/>
              <a:t>Pruebas y evaluación</a:t>
            </a:r>
          </a:p>
          <a:p>
            <a:pPr>
              <a:lnSpc>
                <a:spcPct val="200000"/>
              </a:lnSpc>
            </a:pPr>
            <a:r>
              <a:rPr lang="es-ES" sz="2400" b="1" dirty="0"/>
              <a:t>Conclusiones</a:t>
            </a:r>
          </a:p>
          <a:p>
            <a:endParaRPr lang="es-ES" dirty="0"/>
          </a:p>
          <a:p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5338980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Arco 55">
            <a:extLst>
              <a:ext uri="{FF2B5EF4-FFF2-40B4-BE49-F238E27FC236}">
                <a16:creationId xmlns:a16="http://schemas.microsoft.com/office/drawing/2014/main" id="{836AF332-B11E-4199-BD70-3444EE88015D}"/>
              </a:ext>
            </a:extLst>
          </p:cNvPr>
          <p:cNvSpPr/>
          <p:nvPr/>
        </p:nvSpPr>
        <p:spPr>
          <a:xfrm flipH="1">
            <a:off x="4572000" y="847724"/>
            <a:ext cx="7115175" cy="6858000"/>
          </a:xfrm>
          <a:prstGeom prst="arc">
            <a:avLst/>
          </a:prstGeom>
          <a:noFill/>
          <a:ln w="28575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566B1010-0BF5-4AB6-A415-E26213AF386A}"/>
              </a:ext>
            </a:extLst>
          </p:cNvPr>
          <p:cNvSpPr txBox="1"/>
          <p:nvPr/>
        </p:nvSpPr>
        <p:spPr>
          <a:xfrm>
            <a:off x="548509" y="1256643"/>
            <a:ext cx="313963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Sensor GPS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Motor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4" name="Arco 53">
            <a:extLst>
              <a:ext uri="{FF2B5EF4-FFF2-40B4-BE49-F238E27FC236}">
                <a16:creationId xmlns:a16="http://schemas.microsoft.com/office/drawing/2014/main" id="{CA7578B8-C0CD-4134-AA20-EB3CBBAA0FD0}"/>
              </a:ext>
            </a:extLst>
          </p:cNvPr>
          <p:cNvSpPr/>
          <p:nvPr/>
        </p:nvSpPr>
        <p:spPr>
          <a:xfrm flipH="1">
            <a:off x="4572000" y="1066800"/>
            <a:ext cx="7296150" cy="6276975"/>
          </a:xfrm>
          <a:prstGeom prst="arc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3" name="Imagen 54">
            <a:extLst>
              <a:ext uri="{FF2B5EF4-FFF2-40B4-BE49-F238E27FC236}">
                <a16:creationId xmlns:a16="http://schemas.microsoft.com/office/drawing/2014/main" id="{A87E71DF-C07B-45A9-930E-38F1FC79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296025" y="896375"/>
            <a:ext cx="638175" cy="359901"/>
          </a:xfrm>
          <a:prstGeom prst="rect">
            <a:avLst/>
          </a:prstGeom>
        </p:spPr>
      </p:pic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A2E66CCA-FA6E-4A4F-A714-11CB93AD7E85}"/>
              </a:ext>
            </a:extLst>
          </p:cNvPr>
          <p:cNvCxnSpPr/>
          <p:nvPr/>
        </p:nvCxnSpPr>
        <p:spPr>
          <a:xfrm flipH="1" flipV="1">
            <a:off x="6315075" y="657225"/>
            <a:ext cx="276225" cy="352425"/>
          </a:xfrm>
          <a:prstGeom prst="straightConnector1">
            <a:avLst/>
          </a:prstGeom>
          <a:ln w="28575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7" name="CuadroTexto 56">
            <a:extLst>
              <a:ext uri="{FF2B5EF4-FFF2-40B4-BE49-F238E27FC236}">
                <a16:creationId xmlns:a16="http://schemas.microsoft.com/office/drawing/2014/main" id="{44B919B1-9560-4B21-AC45-6CAAD0DA15C3}"/>
              </a:ext>
            </a:extLst>
          </p:cNvPr>
          <p:cNvSpPr txBox="1"/>
          <p:nvPr/>
        </p:nvSpPr>
        <p:spPr>
          <a:xfrm>
            <a:off x="6457950" y="628650"/>
            <a:ext cx="333375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dirty="0">
                <a:solidFill>
                  <a:srgbClr val="FF0000"/>
                </a:solidFill>
              </a:rPr>
              <a:t>M</a:t>
            </a:r>
          </a:p>
        </p:txBody>
      </p:sp>
    </p:spTree>
    <p:extLst>
      <p:ext uri="{BB962C8B-B14F-4D97-AF65-F5344CB8AC3E}">
        <p14:creationId xmlns:p14="http://schemas.microsoft.com/office/powerpoint/2010/main" val="16763986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566B1010-0BF5-4AB6-A415-E26213AF386A}"/>
              </a:ext>
            </a:extLst>
          </p:cNvPr>
          <p:cNvSpPr txBox="1"/>
          <p:nvPr/>
        </p:nvSpPr>
        <p:spPr>
          <a:xfrm>
            <a:off x="548509" y="1256643"/>
            <a:ext cx="3139637" cy="255454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Sensor GPS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pPr>
              <a:lnSpc>
                <a:spcPct val="200000"/>
              </a:lnSpc>
            </a:pPr>
            <a:r>
              <a:rPr lang="es-ES" sz="3200">
                <a:solidFill>
                  <a:schemeClr val="tx1"/>
                </a:solidFill>
                <a:latin typeface="Comfortaa"/>
              </a:rPr>
              <a:t>- Motor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  <a:p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4" name="Arco 53">
            <a:extLst>
              <a:ext uri="{FF2B5EF4-FFF2-40B4-BE49-F238E27FC236}">
                <a16:creationId xmlns:a16="http://schemas.microsoft.com/office/drawing/2014/main" id="{CA7578B8-C0CD-4134-AA20-EB3CBBAA0FD0}"/>
              </a:ext>
            </a:extLst>
          </p:cNvPr>
          <p:cNvSpPr/>
          <p:nvPr/>
        </p:nvSpPr>
        <p:spPr>
          <a:xfrm flipH="1">
            <a:off x="4572000" y="1066800"/>
            <a:ext cx="7296150" cy="6276975"/>
          </a:xfrm>
          <a:prstGeom prst="arc">
            <a:avLst/>
          </a:prstGeom>
          <a:noFill/>
          <a:ln w="28575">
            <a:solidFill>
              <a:schemeClr val="tx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pic>
        <p:nvPicPr>
          <p:cNvPr id="53" name="Imagen 54">
            <a:extLst>
              <a:ext uri="{FF2B5EF4-FFF2-40B4-BE49-F238E27FC236}">
                <a16:creationId xmlns:a16="http://schemas.microsoft.com/office/drawing/2014/main" id="{A87E71DF-C07B-45A9-930E-38F1FC79B9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6524625" y="1067825"/>
            <a:ext cx="638175" cy="3599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627829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237B75F1-FFA5-41FB-9C0C-5E2C54E99D5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7175" y="239341"/>
            <a:ext cx="4391025" cy="4217143"/>
          </a:xfrm>
          <a:prstGeom prst="rect">
            <a:avLst/>
          </a:prstGeom>
        </p:spPr>
      </p:pic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481834" y="2190093"/>
            <a:ext cx="399688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Diagrama UML</a:t>
            </a:r>
            <a:endParaRPr lang="es-ES" sz="3200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47477817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2986909" y="104118"/>
            <a:ext cx="317773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Componentes</a:t>
            </a:r>
          </a:p>
        </p:txBody>
      </p:sp>
      <p:pic>
        <p:nvPicPr>
          <p:cNvPr id="55" name="Imagen 55" descr="Diagrama, Esquemático&#10;&#10;Descripción generada automáticamente">
            <a:extLst>
              <a:ext uri="{FF2B5EF4-FFF2-40B4-BE49-F238E27FC236}">
                <a16:creationId xmlns:a16="http://schemas.microsoft.com/office/drawing/2014/main" id="{FB89EBDB-F350-419A-8311-2D7F64AF6CD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57375" y="776507"/>
            <a:ext cx="5429250" cy="36666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15665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04.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468085"/>
            <a:ext cx="82512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7200" b="1" dirty="0">
                <a:solidFill>
                  <a:schemeClr val="bg1"/>
                </a:solidFill>
                <a:latin typeface="Orbitron"/>
              </a:rPr>
              <a:t>Implementación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8619481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2939284" y="875643"/>
            <a:ext cx="33396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Comunicación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17215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2129659" y="856593"/>
            <a:ext cx="4673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Sensor GPS: mensaje</a:t>
            </a:r>
          </a:p>
        </p:txBody>
      </p:sp>
      <p:graphicFrame>
        <p:nvGraphicFramePr>
          <p:cNvPr id="54" name="Tabla 54">
            <a:extLst>
              <a:ext uri="{FF2B5EF4-FFF2-40B4-BE49-F238E27FC236}">
                <a16:creationId xmlns:a16="http://schemas.microsoft.com/office/drawing/2014/main" id="{BAA9D20C-FA96-4AC3-A0B0-6ED18CDE5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8807882"/>
              </p:ext>
            </p:extLst>
          </p:nvPr>
        </p:nvGraphicFramePr>
        <p:xfrm>
          <a:off x="1868805" y="2341626"/>
          <a:ext cx="5120640" cy="370840"/>
        </p:xfrm>
        <a:graphic>
          <a:graphicData uri="http://schemas.openxmlformats.org/drawingml/2006/table">
            <a:tbl>
              <a:tblPr firstRow="1" bandRow="1">
                <a:tableStyleId>{F59A298F-81DF-430E-98B8-AC9A661FDCF5}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1978656299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122111392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1201064311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2063929958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2084865473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933766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Header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ID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X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Y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Z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Trailer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942360"/>
                  </a:ext>
                </a:extLst>
              </a:tr>
            </a:tbl>
          </a:graphicData>
        </a:graphic>
      </p:graphicFrame>
      <p:sp>
        <p:nvSpPr>
          <p:cNvPr id="55" name="CuadroTexto 54">
            <a:extLst>
              <a:ext uri="{FF2B5EF4-FFF2-40B4-BE49-F238E27FC236}">
                <a16:creationId xmlns:a16="http://schemas.microsoft.com/office/drawing/2014/main" id="{FFAF3BC0-B583-48E2-9B42-4E8513811BC8}"/>
              </a:ext>
            </a:extLst>
          </p:cNvPr>
          <p:cNvSpPr txBox="1"/>
          <p:nvPr/>
        </p:nvSpPr>
        <p:spPr>
          <a:xfrm>
            <a:off x="1758184" y="277111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0FE82E3-8EC5-4C3B-80D8-C20B99812D0B}"/>
              </a:ext>
            </a:extLst>
          </p:cNvPr>
          <p:cNvSpPr txBox="1"/>
          <p:nvPr/>
        </p:nvSpPr>
        <p:spPr>
          <a:xfrm>
            <a:off x="2567809" y="277111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B7C6661B-498A-410D-B874-015D28BC6B8F}"/>
              </a:ext>
            </a:extLst>
          </p:cNvPr>
          <p:cNvSpPr txBox="1"/>
          <p:nvPr/>
        </p:nvSpPr>
        <p:spPr>
          <a:xfrm>
            <a:off x="3415534" y="277111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24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9D4EB90-D752-460C-B76D-5DDA64DC69FF}"/>
              </a:ext>
            </a:extLst>
          </p:cNvPr>
          <p:cNvSpPr txBox="1"/>
          <p:nvPr/>
        </p:nvSpPr>
        <p:spPr>
          <a:xfrm>
            <a:off x="4244209" y="277111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40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61D935DE-DD1B-4359-9723-29ADD9AA58D5}"/>
              </a:ext>
            </a:extLst>
          </p:cNvPr>
          <p:cNvSpPr txBox="1"/>
          <p:nvPr/>
        </p:nvSpPr>
        <p:spPr>
          <a:xfrm>
            <a:off x="507288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56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849AC16B-B400-4F49-9983-218EB117AB91}"/>
              </a:ext>
            </a:extLst>
          </p:cNvPr>
          <p:cNvSpPr txBox="1"/>
          <p:nvPr/>
        </p:nvSpPr>
        <p:spPr>
          <a:xfrm>
            <a:off x="591108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72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701D23E1-E460-4F05-866F-30CE8615E64B}"/>
              </a:ext>
            </a:extLst>
          </p:cNvPr>
          <p:cNvSpPr txBox="1"/>
          <p:nvPr/>
        </p:nvSpPr>
        <p:spPr>
          <a:xfrm>
            <a:off x="680643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80</a:t>
            </a:r>
          </a:p>
        </p:txBody>
      </p:sp>
    </p:spTree>
    <p:extLst>
      <p:ext uri="{BB962C8B-B14F-4D97-AF65-F5344CB8AC3E}">
        <p14:creationId xmlns:p14="http://schemas.microsoft.com/office/powerpoint/2010/main" val="4278131926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2129659" y="856593"/>
            <a:ext cx="4673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Sensor GPS: mensaje</a:t>
            </a:r>
          </a:p>
        </p:txBody>
      </p:sp>
      <p:graphicFrame>
        <p:nvGraphicFramePr>
          <p:cNvPr id="54" name="Tabla 54">
            <a:extLst>
              <a:ext uri="{FF2B5EF4-FFF2-40B4-BE49-F238E27FC236}">
                <a16:creationId xmlns:a16="http://schemas.microsoft.com/office/drawing/2014/main" id="{BAA9D20C-FA96-4AC3-A0B0-6ED18CDE5AE6}"/>
              </a:ext>
            </a:extLst>
          </p:cNvPr>
          <p:cNvGraphicFramePr>
            <a:graphicFrameLocks noGrp="1"/>
          </p:cNvGraphicFramePr>
          <p:nvPr/>
        </p:nvGraphicFramePr>
        <p:xfrm>
          <a:off x="1868805" y="2341626"/>
          <a:ext cx="5120640" cy="370840"/>
        </p:xfrm>
        <a:graphic>
          <a:graphicData uri="http://schemas.openxmlformats.org/drawingml/2006/table">
            <a:tbl>
              <a:tblPr firstRow="1" bandRow="1">
                <a:tableStyleId>{F59A298F-81DF-430E-98B8-AC9A661FDCF5}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1978656299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122111392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1201064311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2063929958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2084865473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933766089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Header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ID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X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Y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Z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Trailer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942360"/>
                  </a:ext>
                </a:extLst>
              </a:tr>
            </a:tbl>
          </a:graphicData>
        </a:graphic>
      </p:graphicFrame>
      <p:sp>
        <p:nvSpPr>
          <p:cNvPr id="55" name="CuadroTexto 54">
            <a:extLst>
              <a:ext uri="{FF2B5EF4-FFF2-40B4-BE49-F238E27FC236}">
                <a16:creationId xmlns:a16="http://schemas.microsoft.com/office/drawing/2014/main" id="{FFAF3BC0-B583-48E2-9B42-4E8513811BC8}"/>
              </a:ext>
            </a:extLst>
          </p:cNvPr>
          <p:cNvSpPr txBox="1"/>
          <p:nvPr/>
        </p:nvSpPr>
        <p:spPr>
          <a:xfrm>
            <a:off x="1758184" y="277111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0FE82E3-8EC5-4C3B-80D8-C20B99812D0B}"/>
              </a:ext>
            </a:extLst>
          </p:cNvPr>
          <p:cNvSpPr txBox="1"/>
          <p:nvPr/>
        </p:nvSpPr>
        <p:spPr>
          <a:xfrm>
            <a:off x="2567809" y="277111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B7C6661B-498A-410D-B874-015D28BC6B8F}"/>
              </a:ext>
            </a:extLst>
          </p:cNvPr>
          <p:cNvSpPr txBox="1"/>
          <p:nvPr/>
        </p:nvSpPr>
        <p:spPr>
          <a:xfrm>
            <a:off x="3415534" y="277111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24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9D4EB90-D752-460C-B76D-5DDA64DC69FF}"/>
              </a:ext>
            </a:extLst>
          </p:cNvPr>
          <p:cNvSpPr txBox="1"/>
          <p:nvPr/>
        </p:nvSpPr>
        <p:spPr>
          <a:xfrm>
            <a:off x="4244209" y="277111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40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61D935DE-DD1B-4359-9723-29ADD9AA58D5}"/>
              </a:ext>
            </a:extLst>
          </p:cNvPr>
          <p:cNvSpPr txBox="1"/>
          <p:nvPr/>
        </p:nvSpPr>
        <p:spPr>
          <a:xfrm>
            <a:off x="507288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56</a:t>
            </a:r>
          </a:p>
        </p:txBody>
      </p:sp>
      <p:sp>
        <p:nvSpPr>
          <p:cNvPr id="60" name="CuadroTexto 59">
            <a:extLst>
              <a:ext uri="{FF2B5EF4-FFF2-40B4-BE49-F238E27FC236}">
                <a16:creationId xmlns:a16="http://schemas.microsoft.com/office/drawing/2014/main" id="{849AC16B-B400-4F49-9983-218EB117AB91}"/>
              </a:ext>
            </a:extLst>
          </p:cNvPr>
          <p:cNvSpPr txBox="1"/>
          <p:nvPr/>
        </p:nvSpPr>
        <p:spPr>
          <a:xfrm>
            <a:off x="591108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72</a:t>
            </a:r>
          </a:p>
        </p:txBody>
      </p:sp>
      <p:sp>
        <p:nvSpPr>
          <p:cNvPr id="62" name="CuadroTexto 61">
            <a:extLst>
              <a:ext uri="{FF2B5EF4-FFF2-40B4-BE49-F238E27FC236}">
                <a16:creationId xmlns:a16="http://schemas.microsoft.com/office/drawing/2014/main" id="{701D23E1-E460-4F05-866F-30CE8615E64B}"/>
              </a:ext>
            </a:extLst>
          </p:cNvPr>
          <p:cNvSpPr txBox="1"/>
          <p:nvPr/>
        </p:nvSpPr>
        <p:spPr>
          <a:xfrm>
            <a:off x="6806434" y="2799692"/>
            <a:ext cx="3678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80</a:t>
            </a: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5D1EE7E4-A8BA-46CC-B87A-1B5737D9F691}"/>
              </a:ext>
            </a:extLst>
          </p:cNvPr>
          <p:cNvSpPr txBox="1"/>
          <p:nvPr/>
        </p:nvSpPr>
        <p:spPr>
          <a:xfrm>
            <a:off x="3189816" y="3486149"/>
            <a:ext cx="52197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uint16_t X = (uint16_t) (</a:t>
            </a:r>
            <a:r>
              <a:rPr lang="en-US" dirty="0" err="1"/>
              <a:t>coordenada</a:t>
            </a:r>
            <a:r>
              <a:rPr lang="en-US" dirty="0"/>
              <a:t> * 32767.0 + 32768)</a:t>
            </a: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2737B9D4-538A-4A66-8188-B073FE74A62D}"/>
              </a:ext>
            </a:extLst>
          </p:cNvPr>
          <p:cNvSpPr txBox="1"/>
          <p:nvPr/>
        </p:nvSpPr>
        <p:spPr>
          <a:xfrm>
            <a:off x="4893733" y="4237566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[-1.0000, 1.0000]</a:t>
            </a:r>
          </a:p>
        </p:txBody>
      </p:sp>
      <p:cxnSp>
        <p:nvCxnSpPr>
          <p:cNvPr id="65" name="Conector recto de flecha 52">
            <a:extLst>
              <a:ext uri="{FF2B5EF4-FFF2-40B4-BE49-F238E27FC236}">
                <a16:creationId xmlns:a16="http://schemas.microsoft.com/office/drawing/2014/main" id="{2869F24B-B3C7-4E22-ABAE-FED5D2E4F70B}"/>
              </a:ext>
            </a:extLst>
          </p:cNvPr>
          <p:cNvCxnSpPr/>
          <p:nvPr/>
        </p:nvCxnSpPr>
        <p:spPr>
          <a:xfrm flipV="1">
            <a:off x="4018491" y="2786591"/>
            <a:ext cx="1" cy="6985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6" name="Conector recto de flecha 52">
            <a:extLst>
              <a:ext uri="{FF2B5EF4-FFF2-40B4-BE49-F238E27FC236}">
                <a16:creationId xmlns:a16="http://schemas.microsoft.com/office/drawing/2014/main" id="{4BE953DE-847B-4577-AEC3-D9868B002132}"/>
              </a:ext>
            </a:extLst>
          </p:cNvPr>
          <p:cNvCxnSpPr>
            <a:cxnSpLocks/>
          </p:cNvCxnSpPr>
          <p:nvPr/>
        </p:nvCxnSpPr>
        <p:spPr>
          <a:xfrm flipV="1">
            <a:off x="5616554" y="3793476"/>
            <a:ext cx="0" cy="4445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TextBox 66">
            <a:extLst>
              <a:ext uri="{FF2B5EF4-FFF2-40B4-BE49-F238E27FC236}">
                <a16:creationId xmlns:a16="http://schemas.microsoft.com/office/drawing/2014/main" id="{3FBDCC6D-609B-4246-9871-C141E5E4A40A}"/>
              </a:ext>
            </a:extLst>
          </p:cNvPr>
          <p:cNvSpPr txBox="1"/>
          <p:nvPr/>
        </p:nvSpPr>
        <p:spPr>
          <a:xfrm>
            <a:off x="3158066" y="4237566"/>
            <a:ext cx="2743200" cy="30777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dirty="0"/>
              <a:t>[0, 65535]</a:t>
            </a:r>
          </a:p>
        </p:txBody>
      </p:sp>
      <p:cxnSp>
        <p:nvCxnSpPr>
          <p:cNvPr id="68" name="Conector recto de flecha 52">
            <a:extLst>
              <a:ext uri="{FF2B5EF4-FFF2-40B4-BE49-F238E27FC236}">
                <a16:creationId xmlns:a16="http://schemas.microsoft.com/office/drawing/2014/main" id="{4922A6F4-4A0B-41CB-92AB-274DDDC676B8}"/>
              </a:ext>
            </a:extLst>
          </p:cNvPr>
          <p:cNvCxnSpPr>
            <a:cxnSpLocks/>
          </p:cNvCxnSpPr>
          <p:nvPr/>
        </p:nvCxnSpPr>
        <p:spPr>
          <a:xfrm flipV="1">
            <a:off x="3637471" y="3793476"/>
            <a:ext cx="0" cy="444501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4107190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1234309" y="866118"/>
            <a:ext cx="66734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Sensor GPS: envío periódico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7034C10B-C36B-4849-B78F-5E3B0EA3068E}"/>
              </a:ext>
            </a:extLst>
          </p:cNvPr>
          <p:cNvSpPr txBox="1"/>
          <p:nvPr/>
        </p:nvSpPr>
        <p:spPr>
          <a:xfrm>
            <a:off x="1281934" y="1951967"/>
            <a:ext cx="6625787" cy="224676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Puerto UART 18</a:t>
            </a:r>
          </a:p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Función </a:t>
            </a:r>
            <a:r>
              <a:rPr lang="es-ES" sz="2000" i="1" dirty="0" err="1">
                <a:solidFill>
                  <a:schemeClr val="tx1"/>
                </a:solidFill>
                <a:latin typeface="Comfortaa"/>
              </a:rPr>
              <a:t>send</a:t>
            </a:r>
            <a:r>
              <a:rPr lang="es-ES" sz="2000" i="1" dirty="0">
                <a:solidFill>
                  <a:schemeClr val="tx1"/>
                </a:solidFill>
                <a:latin typeface="Comfortaa"/>
              </a:rPr>
              <a:t> </a:t>
            </a:r>
            <a:r>
              <a:rPr lang="es-ES" sz="2000" i="1" dirty="0" err="1">
                <a:solidFill>
                  <a:schemeClr val="tx1"/>
                </a:solidFill>
                <a:latin typeface="Comfortaa"/>
              </a:rPr>
              <a:t>streaming</a:t>
            </a:r>
            <a:r>
              <a:rPr lang="es-ES" sz="2000" i="1" dirty="0">
                <a:solidFill>
                  <a:schemeClr val="tx1"/>
                </a:solidFill>
                <a:latin typeface="Comfortaa"/>
              </a:rPr>
              <a:t> data:</a:t>
            </a:r>
            <a:endParaRPr lang="es-ES">
              <a:solidFill>
                <a:schemeClr val="tx1"/>
              </a:solidFill>
            </a:endParaRPr>
          </a:p>
          <a:p>
            <a:pPr marL="342900" indent="-342900">
              <a:buChar char="•"/>
            </a:pPr>
            <a:endParaRPr lang="es-ES" sz="2000" dirty="0">
              <a:solidFill>
                <a:schemeClr val="tx1"/>
              </a:solidFill>
              <a:latin typeface="Comfortaa"/>
            </a:endParaRPr>
          </a:p>
          <a:p>
            <a:r>
              <a:rPr lang="es-ES" sz="2000" dirty="0">
                <a:solidFill>
                  <a:schemeClr val="tx1"/>
                </a:solidFill>
                <a:latin typeface="Comfortaa"/>
              </a:rPr>
              <a:t>¿ha transcurrido el tiempo suficiente (T) para volver a enviar?</a:t>
            </a:r>
          </a:p>
          <a:p>
            <a:endParaRPr lang="es-ES" sz="2000" dirty="0">
              <a:solidFill>
                <a:schemeClr val="tx1"/>
              </a:solidFill>
              <a:latin typeface="Comfortaa"/>
            </a:endParaRPr>
          </a:p>
          <a:p>
            <a:endParaRPr lang="es-ES" sz="2000" i="1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113852146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2520184" y="761343"/>
            <a:ext cx="34539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Motor: mensaje</a:t>
            </a:r>
          </a:p>
        </p:txBody>
      </p:sp>
      <p:graphicFrame>
        <p:nvGraphicFramePr>
          <p:cNvPr id="54" name="Tabla 54">
            <a:extLst>
              <a:ext uri="{FF2B5EF4-FFF2-40B4-BE49-F238E27FC236}">
                <a16:creationId xmlns:a16="http://schemas.microsoft.com/office/drawing/2014/main" id="{BAA9D20C-FA96-4AC3-A0B0-6ED18CDE5AE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4636476"/>
              </p:ext>
            </p:extLst>
          </p:nvPr>
        </p:nvGraphicFramePr>
        <p:xfrm>
          <a:off x="1278255" y="2303526"/>
          <a:ext cx="3413758" cy="370840"/>
        </p:xfrm>
        <a:graphic>
          <a:graphicData uri="http://schemas.openxmlformats.org/drawingml/2006/table">
            <a:tbl>
              <a:tblPr firstRow="1" bandRow="1">
                <a:tableStyleId>{F59A298F-81DF-430E-98B8-AC9A661FDCF5}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1978656299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122111392"/>
                    </a:ext>
                  </a:extLst>
                </a:gridCol>
                <a:gridCol w="923924">
                  <a:extLst>
                    <a:ext uri="{9D8B030D-6E8A-4147-A177-3AD203B41FA5}">
                      <a16:colId xmlns:a16="http://schemas.microsoft.com/office/drawing/2014/main" val="1201064311"/>
                    </a:ext>
                  </a:extLst>
                </a:gridCol>
                <a:gridCol w="782954">
                  <a:extLst>
                    <a:ext uri="{9D8B030D-6E8A-4147-A177-3AD203B41FA5}">
                      <a16:colId xmlns:a16="http://schemas.microsoft.com/office/drawing/2014/main" val="20639299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Header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ID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mensaje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Trailer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942360"/>
                  </a:ext>
                </a:extLst>
              </a:tr>
            </a:tbl>
          </a:graphicData>
        </a:graphic>
      </p:graphicFrame>
      <p:sp>
        <p:nvSpPr>
          <p:cNvPr id="55" name="CuadroTexto 54">
            <a:extLst>
              <a:ext uri="{FF2B5EF4-FFF2-40B4-BE49-F238E27FC236}">
                <a16:creationId xmlns:a16="http://schemas.microsoft.com/office/drawing/2014/main" id="{FFAF3BC0-B583-48E2-9B42-4E8513811BC8}"/>
              </a:ext>
            </a:extLst>
          </p:cNvPr>
          <p:cNvSpPr txBox="1"/>
          <p:nvPr/>
        </p:nvSpPr>
        <p:spPr>
          <a:xfrm>
            <a:off x="1167634" y="271396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0FE82E3-8EC5-4C3B-80D8-C20B99812D0B}"/>
              </a:ext>
            </a:extLst>
          </p:cNvPr>
          <p:cNvSpPr txBox="1"/>
          <p:nvPr/>
        </p:nvSpPr>
        <p:spPr>
          <a:xfrm>
            <a:off x="1996309" y="271396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B7C6661B-498A-410D-B874-015D28BC6B8F}"/>
              </a:ext>
            </a:extLst>
          </p:cNvPr>
          <p:cNvSpPr txBox="1"/>
          <p:nvPr/>
        </p:nvSpPr>
        <p:spPr>
          <a:xfrm>
            <a:off x="2777359" y="271396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24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9D4EB90-D752-460C-B76D-5DDA64DC69FF}"/>
              </a:ext>
            </a:extLst>
          </p:cNvPr>
          <p:cNvSpPr txBox="1"/>
          <p:nvPr/>
        </p:nvSpPr>
        <p:spPr>
          <a:xfrm>
            <a:off x="3691759" y="271396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32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61D935DE-DD1B-4359-9723-29ADD9AA58D5}"/>
              </a:ext>
            </a:extLst>
          </p:cNvPr>
          <p:cNvSpPr txBox="1"/>
          <p:nvPr/>
        </p:nvSpPr>
        <p:spPr>
          <a:xfrm>
            <a:off x="4415659" y="2713967"/>
            <a:ext cx="47263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40</a:t>
            </a:r>
          </a:p>
        </p:txBody>
      </p:sp>
    </p:spTree>
    <p:extLst>
      <p:ext uri="{BB962C8B-B14F-4D97-AF65-F5344CB8AC3E}">
        <p14:creationId xmlns:p14="http://schemas.microsoft.com/office/powerpoint/2010/main" val="41823388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01.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468085"/>
            <a:ext cx="82512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7200" b="1" dirty="0">
                <a:solidFill>
                  <a:schemeClr val="bg1"/>
                </a:solidFill>
                <a:latin typeface="Orbitron"/>
              </a:rPr>
              <a:t>Introducción</a:t>
            </a:r>
          </a:p>
        </p:txBody>
      </p:sp>
    </p:spTree>
    <p:extLst>
      <p:ext uri="{BB962C8B-B14F-4D97-AF65-F5344CB8AC3E}">
        <p14:creationId xmlns:p14="http://schemas.microsoft.com/office/powerpoint/2010/main" val="108119619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2520184" y="761343"/>
            <a:ext cx="34539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Motor: mensaje</a:t>
            </a:r>
          </a:p>
        </p:txBody>
      </p:sp>
      <p:graphicFrame>
        <p:nvGraphicFramePr>
          <p:cNvPr id="54" name="Tabla 54">
            <a:extLst>
              <a:ext uri="{FF2B5EF4-FFF2-40B4-BE49-F238E27FC236}">
                <a16:creationId xmlns:a16="http://schemas.microsoft.com/office/drawing/2014/main" id="{BAA9D20C-FA96-4AC3-A0B0-6ED18CDE5AE6}"/>
              </a:ext>
            </a:extLst>
          </p:cNvPr>
          <p:cNvGraphicFramePr>
            <a:graphicFrameLocks noGrp="1"/>
          </p:cNvGraphicFramePr>
          <p:nvPr/>
        </p:nvGraphicFramePr>
        <p:xfrm>
          <a:off x="1278255" y="2303526"/>
          <a:ext cx="3413758" cy="370840"/>
        </p:xfrm>
        <a:graphic>
          <a:graphicData uri="http://schemas.openxmlformats.org/drawingml/2006/table">
            <a:tbl>
              <a:tblPr firstRow="1" bandRow="1">
                <a:tableStyleId>{F59A298F-81DF-430E-98B8-AC9A661FDCF5}</a:tableStyleId>
              </a:tblPr>
              <a:tblGrid>
                <a:gridCol w="853440">
                  <a:extLst>
                    <a:ext uri="{9D8B030D-6E8A-4147-A177-3AD203B41FA5}">
                      <a16:colId xmlns:a16="http://schemas.microsoft.com/office/drawing/2014/main" val="1978656299"/>
                    </a:ext>
                  </a:extLst>
                </a:gridCol>
                <a:gridCol w="853440">
                  <a:extLst>
                    <a:ext uri="{9D8B030D-6E8A-4147-A177-3AD203B41FA5}">
                      <a16:colId xmlns:a16="http://schemas.microsoft.com/office/drawing/2014/main" val="3122111392"/>
                    </a:ext>
                  </a:extLst>
                </a:gridCol>
                <a:gridCol w="923924">
                  <a:extLst>
                    <a:ext uri="{9D8B030D-6E8A-4147-A177-3AD203B41FA5}">
                      <a16:colId xmlns:a16="http://schemas.microsoft.com/office/drawing/2014/main" val="1201064311"/>
                    </a:ext>
                  </a:extLst>
                </a:gridCol>
                <a:gridCol w="782954">
                  <a:extLst>
                    <a:ext uri="{9D8B030D-6E8A-4147-A177-3AD203B41FA5}">
                      <a16:colId xmlns:a16="http://schemas.microsoft.com/office/drawing/2014/main" val="2063929958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Header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ID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mensaje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 err="1"/>
                        <a:t>Trailer</a:t>
                      </a:r>
                    </a:p>
                  </a:txBody>
                  <a:tcPr anchor="ctr">
                    <a:solidFill>
                      <a:schemeClr val="bg2">
                        <a:lumMod val="20000"/>
                        <a:lumOff val="8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612942360"/>
                  </a:ext>
                </a:extLst>
              </a:tr>
            </a:tbl>
          </a:graphicData>
        </a:graphic>
      </p:graphicFrame>
      <p:sp>
        <p:nvSpPr>
          <p:cNvPr id="55" name="CuadroTexto 54">
            <a:extLst>
              <a:ext uri="{FF2B5EF4-FFF2-40B4-BE49-F238E27FC236}">
                <a16:creationId xmlns:a16="http://schemas.microsoft.com/office/drawing/2014/main" id="{FFAF3BC0-B583-48E2-9B42-4E8513811BC8}"/>
              </a:ext>
            </a:extLst>
          </p:cNvPr>
          <p:cNvSpPr txBox="1"/>
          <p:nvPr/>
        </p:nvSpPr>
        <p:spPr>
          <a:xfrm>
            <a:off x="1167634" y="271396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0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40FE82E3-8EC5-4C3B-80D8-C20B99812D0B}"/>
              </a:ext>
            </a:extLst>
          </p:cNvPr>
          <p:cNvSpPr txBox="1"/>
          <p:nvPr/>
        </p:nvSpPr>
        <p:spPr>
          <a:xfrm>
            <a:off x="1996309" y="2713967"/>
            <a:ext cx="2535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8</a:t>
            </a:r>
          </a:p>
        </p:txBody>
      </p:sp>
      <p:sp>
        <p:nvSpPr>
          <p:cNvPr id="57" name="CuadroTexto 56">
            <a:extLst>
              <a:ext uri="{FF2B5EF4-FFF2-40B4-BE49-F238E27FC236}">
                <a16:creationId xmlns:a16="http://schemas.microsoft.com/office/drawing/2014/main" id="{B7C6661B-498A-410D-B874-015D28BC6B8F}"/>
              </a:ext>
            </a:extLst>
          </p:cNvPr>
          <p:cNvSpPr txBox="1"/>
          <p:nvPr/>
        </p:nvSpPr>
        <p:spPr>
          <a:xfrm>
            <a:off x="2777359" y="271396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24</a:t>
            </a:r>
          </a:p>
        </p:txBody>
      </p:sp>
      <p:sp>
        <p:nvSpPr>
          <p:cNvPr id="58" name="CuadroTexto 57">
            <a:extLst>
              <a:ext uri="{FF2B5EF4-FFF2-40B4-BE49-F238E27FC236}">
                <a16:creationId xmlns:a16="http://schemas.microsoft.com/office/drawing/2014/main" id="{49D4EB90-D752-460C-B76D-5DDA64DC69FF}"/>
              </a:ext>
            </a:extLst>
          </p:cNvPr>
          <p:cNvSpPr txBox="1"/>
          <p:nvPr/>
        </p:nvSpPr>
        <p:spPr>
          <a:xfrm>
            <a:off x="3691759" y="2713967"/>
            <a:ext cx="444062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32</a:t>
            </a:r>
          </a:p>
        </p:txBody>
      </p:sp>
      <p:sp>
        <p:nvSpPr>
          <p:cNvPr id="59" name="CuadroTexto 58">
            <a:extLst>
              <a:ext uri="{FF2B5EF4-FFF2-40B4-BE49-F238E27FC236}">
                <a16:creationId xmlns:a16="http://schemas.microsoft.com/office/drawing/2014/main" id="{61D935DE-DD1B-4359-9723-29ADD9AA58D5}"/>
              </a:ext>
            </a:extLst>
          </p:cNvPr>
          <p:cNvSpPr txBox="1"/>
          <p:nvPr/>
        </p:nvSpPr>
        <p:spPr>
          <a:xfrm>
            <a:off x="4415659" y="2713967"/>
            <a:ext cx="472637" cy="27699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1200" dirty="0">
                <a:solidFill>
                  <a:schemeClr val="tx1"/>
                </a:solidFill>
                <a:latin typeface="Comfortaa"/>
              </a:rPr>
              <a:t>40</a:t>
            </a:r>
          </a:p>
        </p:txBody>
      </p:sp>
      <p:graphicFrame>
        <p:nvGraphicFramePr>
          <p:cNvPr id="53" name="Tabla 59">
            <a:extLst>
              <a:ext uri="{FF2B5EF4-FFF2-40B4-BE49-F238E27FC236}">
                <a16:creationId xmlns:a16="http://schemas.microsoft.com/office/drawing/2014/main" id="{2D015C30-DDFA-41AB-8882-2DCB1418677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45647460"/>
              </p:ext>
            </p:extLst>
          </p:nvPr>
        </p:nvGraphicFramePr>
        <p:xfrm>
          <a:off x="5753100" y="1685925"/>
          <a:ext cx="3118152" cy="2514596"/>
        </p:xfrm>
        <a:graphic>
          <a:graphicData uri="http://schemas.openxmlformats.org/drawingml/2006/table">
            <a:tbl>
              <a:tblPr firstRow="1" bandRow="1">
                <a:tableStyleId>{F59A298F-81DF-430E-98B8-AC9A661FDCF5}</a:tableStyleId>
              </a:tblPr>
              <a:tblGrid>
                <a:gridCol w="1039384">
                  <a:extLst>
                    <a:ext uri="{9D8B030D-6E8A-4147-A177-3AD203B41FA5}">
                      <a16:colId xmlns:a16="http://schemas.microsoft.com/office/drawing/2014/main" val="119903800"/>
                    </a:ext>
                  </a:extLst>
                </a:gridCol>
                <a:gridCol w="914400">
                  <a:extLst>
                    <a:ext uri="{9D8B030D-6E8A-4147-A177-3AD203B41FA5}">
                      <a16:colId xmlns:a16="http://schemas.microsoft.com/office/drawing/2014/main" val="3922957900"/>
                    </a:ext>
                  </a:extLst>
                </a:gridCol>
                <a:gridCol w="1164368">
                  <a:extLst>
                    <a:ext uri="{9D8B030D-6E8A-4147-A177-3AD203B41FA5}">
                      <a16:colId xmlns:a16="http://schemas.microsoft.com/office/drawing/2014/main" val="1531385951"/>
                    </a:ext>
                  </a:extLst>
                </a:gridCol>
              </a:tblGrid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Valor M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Eje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Sentido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7627574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0x00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X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POSITIVO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953451039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0x10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NEGATIVO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659872160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0x01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Y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POSITIVO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69867694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0x11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NEGATIVO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523171547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0x02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rowSpan="2">
                  <a:txBody>
                    <a:bodyPr/>
                    <a:lstStyle/>
                    <a:p>
                      <a:pPr algn="ctr"/>
                      <a:r>
                        <a:rPr lang="es-ES" dirty="0"/>
                        <a:t>Z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POSITIVO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26521964"/>
                  </a:ext>
                </a:extLst>
              </a:tr>
              <a:tr h="359228"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0x12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tc vMerge="1">
                  <a:txBody>
                    <a:bodyPr/>
                    <a:lstStyle/>
                    <a:p>
                      <a:endParaRPr lang="es-ES"/>
                    </a:p>
                  </a:txBody>
                  <a:tcPr anchor="ctr"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es-ES" dirty="0"/>
                        <a:t>NEGATIVO</a:t>
                      </a:r>
                    </a:p>
                  </a:txBody>
                  <a:tcPr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67141005"/>
                  </a:ext>
                </a:extLst>
              </a:tr>
            </a:tbl>
          </a:graphicData>
        </a:graphic>
      </p:graphicFrame>
      <p:cxnSp>
        <p:nvCxnSpPr>
          <p:cNvPr id="61" name="Conector recto de flecha 60">
            <a:extLst>
              <a:ext uri="{FF2B5EF4-FFF2-40B4-BE49-F238E27FC236}">
                <a16:creationId xmlns:a16="http://schemas.microsoft.com/office/drawing/2014/main" id="{2159CB56-BB71-434E-A680-85475C31287D}"/>
              </a:ext>
            </a:extLst>
          </p:cNvPr>
          <p:cNvCxnSpPr/>
          <p:nvPr/>
        </p:nvCxnSpPr>
        <p:spPr>
          <a:xfrm>
            <a:off x="3371850" y="1847850"/>
            <a:ext cx="9525" cy="381000"/>
          </a:xfrm>
          <a:prstGeom prst="straightConnector1">
            <a:avLst/>
          </a:prstGeom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  <p:cxnSp>
        <p:nvCxnSpPr>
          <p:cNvPr id="62" name="Conector recto de flecha 61">
            <a:extLst>
              <a:ext uri="{FF2B5EF4-FFF2-40B4-BE49-F238E27FC236}">
                <a16:creationId xmlns:a16="http://schemas.microsoft.com/office/drawing/2014/main" id="{C8E57D11-3DA1-4CCF-9FAB-7953295EB161}"/>
              </a:ext>
            </a:extLst>
          </p:cNvPr>
          <p:cNvCxnSpPr/>
          <p:nvPr/>
        </p:nvCxnSpPr>
        <p:spPr>
          <a:xfrm flipV="1">
            <a:off x="3381375" y="1838325"/>
            <a:ext cx="2257425" cy="952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2"/>
          </a:lnRef>
          <a:fillRef idx="0">
            <a:schemeClr val="accent2"/>
          </a:fillRef>
          <a:effectRef idx="0">
            <a:schemeClr val="accent2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1277962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1494659" y="327426"/>
            <a:ext cx="6154827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Aplicación "</a:t>
            </a:r>
            <a:r>
              <a:rPr lang="es-ES" sz="3200" dirty="0" err="1">
                <a:solidFill>
                  <a:schemeClr val="tx1"/>
                </a:solidFill>
                <a:latin typeface="Comfortaa"/>
              </a:rPr>
              <a:t>Keep</a:t>
            </a:r>
            <a:r>
              <a:rPr lang="es-ES" sz="3200" dirty="0">
                <a:solidFill>
                  <a:schemeClr val="tx1"/>
                </a:solidFill>
                <a:latin typeface="Comfortaa"/>
              </a:rPr>
              <a:t> in </a:t>
            </a:r>
            <a:r>
              <a:rPr lang="es-ES" sz="3200" dirty="0" err="1">
                <a:solidFill>
                  <a:schemeClr val="tx1"/>
                </a:solidFill>
                <a:latin typeface="Comfortaa"/>
              </a:rPr>
              <a:t>Orbit</a:t>
            </a:r>
            <a:r>
              <a:rPr lang="es-ES" sz="3200" dirty="0">
                <a:solidFill>
                  <a:schemeClr val="tx1"/>
                </a:solidFill>
                <a:latin typeface="Comfortaa"/>
              </a:rPr>
              <a:t>"</a:t>
            </a:r>
          </a:p>
        </p:txBody>
      </p:sp>
      <p:sp>
        <p:nvSpPr>
          <p:cNvPr id="55" name="Rectángulo 54">
            <a:extLst>
              <a:ext uri="{FF2B5EF4-FFF2-40B4-BE49-F238E27FC236}">
                <a16:creationId xmlns:a16="http://schemas.microsoft.com/office/drawing/2014/main" id="{4C184CB2-7D2C-4961-A31B-8DC73870B503}"/>
              </a:ext>
            </a:extLst>
          </p:cNvPr>
          <p:cNvSpPr/>
          <p:nvPr/>
        </p:nvSpPr>
        <p:spPr>
          <a:xfrm>
            <a:off x="795867" y="1455208"/>
            <a:ext cx="2261659" cy="96308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  <a:ea typeface="+mn-lt"/>
                <a:cs typeface="+mn-lt"/>
              </a:rPr>
              <a:t>keep_in_orbit_app.c</a:t>
            </a:r>
          </a:p>
        </p:txBody>
      </p:sp>
      <p:sp>
        <p:nvSpPr>
          <p:cNvPr id="56" name="Rectángulo 54">
            <a:extLst>
              <a:ext uri="{FF2B5EF4-FFF2-40B4-BE49-F238E27FC236}">
                <a16:creationId xmlns:a16="http://schemas.microsoft.com/office/drawing/2014/main" id="{119C1F4D-38EA-410C-8469-494D12C102FC}"/>
              </a:ext>
            </a:extLst>
          </p:cNvPr>
          <p:cNvSpPr/>
          <p:nvPr/>
        </p:nvSpPr>
        <p:spPr>
          <a:xfrm>
            <a:off x="795866" y="3000374"/>
            <a:ext cx="2261659" cy="963084"/>
          </a:xfrm>
          <a:prstGeom prst="rect">
            <a:avLst/>
          </a:prstGeom>
          <a:solidFill>
            <a:schemeClr val="bg1"/>
          </a:solidFill>
          <a:ln w="635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es-ES" dirty="0" err="1">
                <a:solidFill>
                  <a:schemeClr val="tx1"/>
                </a:solidFill>
                <a:ea typeface="+mn-lt"/>
                <a:cs typeface="+mn-lt"/>
              </a:rPr>
              <a:t>keep_in_orbit_device.c</a:t>
            </a:r>
          </a:p>
        </p:txBody>
      </p:sp>
      <p:sp>
        <p:nvSpPr>
          <p:cNvPr id="61" name="CuadroTexto 60">
            <a:extLst>
              <a:ext uri="{FF2B5EF4-FFF2-40B4-BE49-F238E27FC236}">
                <a16:creationId xmlns:a16="http://schemas.microsoft.com/office/drawing/2014/main" id="{AE4404B4-7B32-4265-BBD4-38732B55D9AE}"/>
              </a:ext>
            </a:extLst>
          </p:cNvPr>
          <p:cNvSpPr txBox="1"/>
          <p:nvPr/>
        </p:nvSpPr>
        <p:spPr>
          <a:xfrm>
            <a:off x="3853684" y="1454550"/>
            <a:ext cx="5165287" cy="132343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Inicialización de la app</a:t>
            </a:r>
          </a:p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Comunicación con el "</a:t>
            </a:r>
            <a:r>
              <a:rPr lang="es-ES" sz="2000" dirty="0" err="1">
                <a:solidFill>
                  <a:schemeClr val="tx1"/>
                </a:solidFill>
                <a:latin typeface="Comfortaa"/>
              </a:rPr>
              <a:t>ground</a:t>
            </a:r>
            <a:r>
              <a:rPr lang="es-ES" sz="2000" dirty="0">
                <a:solidFill>
                  <a:schemeClr val="tx1"/>
                </a:solidFill>
                <a:latin typeface="Comfortaa"/>
              </a:rPr>
              <a:t>"</a:t>
            </a:r>
            <a:endParaRPr lang="es-ES" sz="2000" i="1" dirty="0">
              <a:solidFill>
                <a:schemeClr val="tx1"/>
              </a:solidFill>
              <a:latin typeface="Comfortaa"/>
            </a:endParaRPr>
          </a:p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Comunicación con el bus de </a:t>
            </a:r>
            <a:r>
              <a:rPr lang="es-ES" sz="2000" dirty="0" err="1">
                <a:solidFill>
                  <a:schemeClr val="tx1"/>
                </a:solidFill>
                <a:latin typeface="Comfortaa"/>
              </a:rPr>
              <a:t>cFE</a:t>
            </a:r>
            <a:endParaRPr lang="es-ES" sz="2000">
              <a:solidFill>
                <a:schemeClr val="tx1"/>
              </a:solidFill>
              <a:latin typeface="Comfortaa"/>
            </a:endParaRPr>
          </a:p>
          <a:p>
            <a:endParaRPr lang="es-ES" sz="2000" dirty="0"/>
          </a:p>
        </p:txBody>
      </p:sp>
      <p:sp>
        <p:nvSpPr>
          <p:cNvPr id="64" name="CuadroTexto 60">
            <a:extLst>
              <a:ext uri="{FF2B5EF4-FFF2-40B4-BE49-F238E27FC236}">
                <a16:creationId xmlns:a16="http://schemas.microsoft.com/office/drawing/2014/main" id="{40406DDF-B15E-4884-967E-FDCFE90C8147}"/>
              </a:ext>
            </a:extLst>
          </p:cNvPr>
          <p:cNvSpPr txBox="1"/>
          <p:nvPr/>
        </p:nvSpPr>
        <p:spPr>
          <a:xfrm>
            <a:off x="3853684" y="3253717"/>
            <a:ext cx="5165287" cy="707886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>
              <a:buChar char="•"/>
            </a:pPr>
            <a:r>
              <a:rPr lang="es-ES" sz="2000" dirty="0">
                <a:solidFill>
                  <a:schemeClr val="tx1"/>
                </a:solidFill>
                <a:latin typeface="Comfortaa"/>
              </a:rPr>
              <a:t>Comunicación con el NOS </a:t>
            </a:r>
            <a:r>
              <a:rPr lang="es-ES" sz="2000" dirty="0" err="1">
                <a:solidFill>
                  <a:schemeClr val="tx1"/>
                </a:solidFill>
                <a:latin typeface="Comfortaa"/>
              </a:rPr>
              <a:t>Engine</a:t>
            </a:r>
            <a:endParaRPr lang="en-US" dirty="0" err="1">
              <a:solidFill>
                <a:schemeClr val="tx1"/>
              </a:solidFill>
            </a:endParaRPr>
          </a:p>
          <a:p>
            <a:endParaRPr lang="es-ES" sz="2000" dirty="0"/>
          </a:p>
        </p:txBody>
      </p:sp>
    </p:spTree>
    <p:extLst>
      <p:ext uri="{BB962C8B-B14F-4D97-AF65-F5344CB8AC3E}">
        <p14:creationId xmlns:p14="http://schemas.microsoft.com/office/powerpoint/2010/main" val="2177399100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A606764-39AF-47B3-80DB-11351784CE32}"/>
              </a:ext>
            </a:extLst>
          </p:cNvPr>
          <p:cNvSpPr txBox="1"/>
          <p:nvPr/>
        </p:nvSpPr>
        <p:spPr>
          <a:xfrm>
            <a:off x="732659" y="1798509"/>
            <a:ext cx="3646577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Aplicación "</a:t>
            </a:r>
            <a:r>
              <a:rPr lang="es-ES" sz="3200" dirty="0" err="1">
                <a:solidFill>
                  <a:schemeClr val="tx1"/>
                </a:solidFill>
                <a:latin typeface="Comfortaa"/>
              </a:rPr>
              <a:t>Keep</a:t>
            </a:r>
            <a:r>
              <a:rPr lang="es-ES" sz="3200" dirty="0">
                <a:solidFill>
                  <a:schemeClr val="tx1"/>
                </a:solidFill>
                <a:latin typeface="Comfortaa"/>
              </a:rPr>
              <a:t> in </a:t>
            </a:r>
            <a:r>
              <a:rPr lang="es-ES" sz="3200" dirty="0" err="1">
                <a:solidFill>
                  <a:schemeClr val="tx1"/>
                </a:solidFill>
                <a:latin typeface="Comfortaa"/>
              </a:rPr>
              <a:t>Orbit</a:t>
            </a:r>
            <a:r>
              <a:rPr lang="es-ES" sz="3200" dirty="0">
                <a:solidFill>
                  <a:schemeClr val="tx1"/>
                </a:solidFill>
                <a:latin typeface="Comfortaa"/>
              </a:rPr>
              <a:t>"</a:t>
            </a:r>
          </a:p>
        </p:txBody>
      </p:sp>
      <p:pic>
        <p:nvPicPr>
          <p:cNvPr id="53" name="Picture 60" descr="A picture containing text&#10;&#10;Description automatically generated">
            <a:extLst>
              <a:ext uri="{FF2B5EF4-FFF2-40B4-BE49-F238E27FC236}">
                <a16:creationId xmlns:a16="http://schemas.microsoft.com/office/drawing/2014/main" id="{4B67C7E2-6BBC-4F80-A219-AF8BDA14FA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87823" y="323850"/>
            <a:ext cx="2470355" cy="411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60526990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05.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668110"/>
            <a:ext cx="8251276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4800" b="1" dirty="0">
                <a:solidFill>
                  <a:schemeClr val="bg1"/>
                </a:solidFill>
                <a:latin typeface="Orbitron"/>
              </a:rPr>
              <a:t>Pruebas y evaluación</a:t>
            </a:r>
          </a:p>
        </p:txBody>
      </p:sp>
    </p:spTree>
    <p:extLst>
      <p:ext uri="{BB962C8B-B14F-4D97-AF65-F5344CB8AC3E}">
        <p14:creationId xmlns:p14="http://schemas.microsoft.com/office/powerpoint/2010/main" val="372836301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3567934" y="704193"/>
            <a:ext cx="2006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Pruebas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676989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3567934" y="704193"/>
            <a:ext cx="2006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Pruebas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  <p:sp>
        <p:nvSpPr>
          <p:cNvPr id="53" name="Rectángulo 2">
            <a:extLst>
              <a:ext uri="{FF2B5EF4-FFF2-40B4-BE49-F238E27FC236}">
                <a16:creationId xmlns:a16="http://schemas.microsoft.com/office/drawing/2014/main" id="{BA9D1B28-F2E3-4974-BB9B-FA9DCDEB6F6A}"/>
              </a:ext>
            </a:extLst>
          </p:cNvPr>
          <p:cNvSpPr/>
          <p:nvPr/>
        </p:nvSpPr>
        <p:spPr>
          <a:xfrm>
            <a:off x="5699125" y="2279650"/>
            <a:ext cx="1780116" cy="564092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57193416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3567934" y="704193"/>
            <a:ext cx="2006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Pruebas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  <p:sp>
        <p:nvSpPr>
          <p:cNvPr id="53" name="Rectángulo 2">
            <a:extLst>
              <a:ext uri="{FF2B5EF4-FFF2-40B4-BE49-F238E27FC236}">
                <a16:creationId xmlns:a16="http://schemas.microsoft.com/office/drawing/2014/main" id="{3F82D7D9-5F51-4550-9529-A34643E534CB}"/>
              </a:ext>
            </a:extLst>
          </p:cNvPr>
          <p:cNvSpPr/>
          <p:nvPr/>
        </p:nvSpPr>
        <p:spPr>
          <a:xfrm>
            <a:off x="2132542" y="2226734"/>
            <a:ext cx="3706283" cy="119909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98256172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3567934" y="704193"/>
            <a:ext cx="2006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Pruebas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  <p:sp>
        <p:nvSpPr>
          <p:cNvPr id="53" name="Rectángulo 2">
            <a:extLst>
              <a:ext uri="{FF2B5EF4-FFF2-40B4-BE49-F238E27FC236}">
                <a16:creationId xmlns:a16="http://schemas.microsoft.com/office/drawing/2014/main" id="{8A2E70F0-480C-4066-ADB5-660F1C694FDF}"/>
              </a:ext>
            </a:extLst>
          </p:cNvPr>
          <p:cNvSpPr/>
          <p:nvPr/>
        </p:nvSpPr>
        <p:spPr>
          <a:xfrm>
            <a:off x="5667375" y="2882900"/>
            <a:ext cx="1833034" cy="648759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278632476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4" name="CuadroTexto 53">
            <a:extLst>
              <a:ext uri="{FF2B5EF4-FFF2-40B4-BE49-F238E27FC236}">
                <a16:creationId xmlns:a16="http://schemas.microsoft.com/office/drawing/2014/main" id="{3B1937FD-99C5-4278-87A2-7B92FA4F89A3}"/>
              </a:ext>
            </a:extLst>
          </p:cNvPr>
          <p:cNvSpPr txBox="1"/>
          <p:nvPr/>
        </p:nvSpPr>
        <p:spPr>
          <a:xfrm>
            <a:off x="3567934" y="704193"/>
            <a:ext cx="20061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Pruebas</a:t>
            </a:r>
          </a:p>
        </p:txBody>
      </p:sp>
      <p:pic>
        <p:nvPicPr>
          <p:cNvPr id="3" name="Imagen 52" descr="Diagrama&#10;&#10;Descripción generada automáticamente">
            <a:extLst>
              <a:ext uri="{FF2B5EF4-FFF2-40B4-BE49-F238E27FC236}">
                <a16:creationId xmlns:a16="http://schemas.microsoft.com/office/drawing/2014/main" id="{B768F29A-4F0C-46A9-8A31-1ACF1BC140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95425" y="1800031"/>
            <a:ext cx="6153150" cy="2010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61249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prueba2">
            <a:hlinkClick r:id="" action="ppaction://media"/>
            <a:extLst>
              <a:ext uri="{FF2B5EF4-FFF2-40B4-BE49-F238E27FC236}">
                <a16:creationId xmlns:a16="http://schemas.microsoft.com/office/drawing/2014/main" id="{FD250AFB-1F1D-4F84-B2F5-BF38532501F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6108" y="44157"/>
            <a:ext cx="7064777" cy="50551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903948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015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3" name="Imagen 52" descr="Imagen que contiene firmar, vista, tráfico, cerca&#10;&#10;Descripción generada automáticamente">
            <a:extLst>
              <a:ext uri="{FF2B5EF4-FFF2-40B4-BE49-F238E27FC236}">
                <a16:creationId xmlns:a16="http://schemas.microsoft.com/office/drawing/2014/main" id="{BC3C2FF3-E260-4513-8367-66961D5528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49417" y="993228"/>
            <a:ext cx="2743200" cy="2743200"/>
          </a:xfrm>
          <a:prstGeom prst="rect">
            <a:avLst/>
          </a:prstGeom>
        </p:spPr>
      </p:pic>
      <p:pic>
        <p:nvPicPr>
          <p:cNvPr id="54" name="Imagen 54" descr="Logotipo&#10;&#10;Descripción generada automáticamente">
            <a:extLst>
              <a:ext uri="{FF2B5EF4-FFF2-40B4-BE49-F238E27FC236}">
                <a16:creationId xmlns:a16="http://schemas.microsoft.com/office/drawing/2014/main" id="{E024D048-0C03-4AC1-9184-0C7519C5DF0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20812" y="955127"/>
            <a:ext cx="2743200" cy="274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591527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06.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468085"/>
            <a:ext cx="82512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r>
              <a:rPr lang="es-ES" sz="7200" b="1" dirty="0">
                <a:solidFill>
                  <a:schemeClr val="bg1"/>
                </a:solidFill>
                <a:latin typeface="Orbitron"/>
              </a:rPr>
              <a:t>Conclusiones</a:t>
            </a:r>
          </a:p>
        </p:txBody>
      </p:sp>
    </p:spTree>
    <p:extLst>
      <p:ext uri="{BB962C8B-B14F-4D97-AF65-F5344CB8AC3E}">
        <p14:creationId xmlns:p14="http://schemas.microsoft.com/office/powerpoint/2010/main" val="4056976888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272F755-B2CD-4B53-9EF9-C19C67723811}"/>
              </a:ext>
            </a:extLst>
          </p:cNvPr>
          <p:cNvSpPr txBox="1"/>
          <p:nvPr/>
        </p:nvSpPr>
        <p:spPr>
          <a:xfrm>
            <a:off x="443734" y="532743"/>
            <a:ext cx="8340287" cy="40523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Crear el entorno de simulación y ejecutar el software de vuelo</a:t>
            </a:r>
            <a:endParaRPr lang="es-ES" dirty="0">
              <a:solidFill>
                <a:schemeClr val="tx1"/>
              </a:solidFill>
            </a:endParaRP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Implementar 2 simuladores de componentes</a:t>
            </a: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Desarrollar una aplicación del software de vuelo</a:t>
            </a: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Realizar una simulación </a:t>
            </a:r>
          </a:p>
          <a:p>
            <a:endParaRPr lang="es-ES" sz="2800" b="1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769247322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7751;p84">
            <a:extLst>
              <a:ext uri="{FF2B5EF4-FFF2-40B4-BE49-F238E27FC236}">
                <a16:creationId xmlns:a16="http://schemas.microsoft.com/office/drawing/2014/main" id="{5C9566B5-1932-4400-8CD6-E2030A3048C3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42350" y="894005"/>
            <a:ext cx="5497200" cy="3621525"/>
          </a:xfrm>
          <a:prstGeom prst="rect">
            <a:avLst/>
          </a:prstGeom>
        </p:spPr>
        <p:txBody>
          <a:bodyPr spcFirstLastPara="1" wrap="square" lIns="0" tIns="91425" rIns="0" bIns="91425" anchor="ctr" anchorCtr="0">
            <a:normAutofit/>
          </a:bodyPr>
          <a:lstStyle/>
          <a:p>
            <a:r>
              <a:rPr lang="en" sz="6600" dirty="0"/>
              <a:t>¡</a:t>
            </a:r>
            <a:r>
              <a:rPr lang="en" sz="6600" dirty="0" err="1"/>
              <a:t>Muchas</a:t>
            </a:r>
            <a:r>
              <a:rPr lang="en" sz="6600" dirty="0"/>
              <a:t> gracias!</a:t>
            </a:r>
            <a:endParaRPr sz="6600" dirty="0"/>
          </a:p>
        </p:txBody>
      </p:sp>
    </p:spTree>
    <p:extLst>
      <p:ext uri="{BB962C8B-B14F-4D97-AF65-F5344CB8AC3E}">
        <p14:creationId xmlns:p14="http://schemas.microsoft.com/office/powerpoint/2010/main" val="214053857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8C0E609-4F88-4FCA-B24A-44E2AEF8EFCC}"/>
              </a:ext>
            </a:extLst>
          </p:cNvPr>
          <p:cNvSpPr txBox="1"/>
          <p:nvPr/>
        </p:nvSpPr>
        <p:spPr>
          <a:xfrm>
            <a:off x="796159" y="894693"/>
            <a:ext cx="37778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b="1" dirty="0">
                <a:solidFill>
                  <a:schemeClr val="tx1"/>
                </a:solidFill>
                <a:latin typeface="Comfortaa"/>
              </a:rPr>
              <a:t>Old </a:t>
            </a:r>
            <a:r>
              <a:rPr lang="es-ES" sz="3200" b="1" dirty="0" err="1">
                <a:solidFill>
                  <a:schemeClr val="tx1"/>
                </a:solidFill>
                <a:latin typeface="Comfortaa"/>
              </a:rPr>
              <a:t>Space</a:t>
            </a:r>
            <a:endParaRPr lang="es-ES" sz="3200" b="1" dirty="0">
              <a:solidFill>
                <a:schemeClr val="tx1"/>
              </a:solidFill>
              <a:latin typeface="Comfortaa"/>
            </a:endParaRPr>
          </a:p>
        </p:txBody>
      </p:sp>
      <p:sp>
        <p:nvSpPr>
          <p:cNvPr id="55" name="CuadroTexto 54">
            <a:extLst>
              <a:ext uri="{FF2B5EF4-FFF2-40B4-BE49-F238E27FC236}">
                <a16:creationId xmlns:a16="http://schemas.microsoft.com/office/drawing/2014/main" id="{8C424D4E-DABA-46C0-8CD1-28D420857733}"/>
              </a:ext>
            </a:extLst>
          </p:cNvPr>
          <p:cNvSpPr txBox="1"/>
          <p:nvPr/>
        </p:nvSpPr>
        <p:spPr>
          <a:xfrm>
            <a:off x="5368159" y="894693"/>
            <a:ext cx="377781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b="1" dirty="0">
                <a:solidFill>
                  <a:schemeClr val="tx1"/>
                </a:solidFill>
                <a:latin typeface="Comfortaa"/>
              </a:rPr>
              <a:t>New </a:t>
            </a:r>
            <a:r>
              <a:rPr lang="es-ES" sz="3200" b="1" dirty="0" err="1">
                <a:solidFill>
                  <a:schemeClr val="tx1"/>
                </a:solidFill>
                <a:latin typeface="Comfortaa"/>
              </a:rPr>
              <a:t>Space</a:t>
            </a:r>
          </a:p>
        </p:txBody>
      </p:sp>
    </p:spTree>
    <p:extLst>
      <p:ext uri="{BB962C8B-B14F-4D97-AF65-F5344CB8AC3E}">
        <p14:creationId xmlns:p14="http://schemas.microsoft.com/office/powerpoint/2010/main" val="1722424519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229542762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410303447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56" name="Imagen 56">
            <a:extLst>
              <a:ext uri="{FF2B5EF4-FFF2-40B4-BE49-F238E27FC236}">
                <a16:creationId xmlns:a16="http://schemas.microsoft.com/office/drawing/2014/main" id="{4CBCF561-0287-4405-AB8F-3EE6740DFB6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100" y="1246411"/>
            <a:ext cx="5667375" cy="20506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43715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D272F755-B2CD-4B53-9EF9-C19C67723811}"/>
              </a:ext>
            </a:extLst>
          </p:cNvPr>
          <p:cNvSpPr txBox="1"/>
          <p:nvPr/>
        </p:nvSpPr>
        <p:spPr>
          <a:xfrm>
            <a:off x="443734" y="532743"/>
            <a:ext cx="8340287" cy="405239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Crear el entorno de simulación y ejecutar el software de vuelo</a:t>
            </a:r>
            <a:endParaRPr lang="es-ES" dirty="0">
              <a:solidFill>
                <a:schemeClr val="tx1"/>
              </a:solidFill>
            </a:endParaRP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Implementar 2 simuladores de componentes</a:t>
            </a: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Desarrollar una aplicación del software de vuelo</a:t>
            </a:r>
          </a:p>
          <a:p>
            <a:pPr marL="457200" indent="-457200">
              <a:spcAft>
                <a:spcPts val="1000"/>
              </a:spcAft>
              <a:buFont typeface="Arial"/>
              <a:buChar char="•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Realizar una simulación </a:t>
            </a:r>
          </a:p>
          <a:p>
            <a:endParaRPr lang="es-ES" sz="2800" b="1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13992672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ítulo 2">
            <a:extLst>
              <a:ext uri="{FF2B5EF4-FFF2-40B4-BE49-F238E27FC236}">
                <a16:creationId xmlns:a16="http://schemas.microsoft.com/office/drawing/2014/main" id="{4E2D8A38-FD58-482D-936E-D8C0A1B9B1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7323" y="2784971"/>
            <a:ext cx="7717800" cy="274200"/>
          </a:xfrm>
        </p:spPr>
        <p:txBody>
          <a:bodyPr>
            <a:noAutofit/>
          </a:bodyPr>
          <a:lstStyle/>
          <a:p>
            <a:r>
              <a:rPr lang="es-ES" sz="4800" dirty="0"/>
              <a:t>02.</a:t>
            </a:r>
          </a:p>
        </p:txBody>
      </p:sp>
      <p:sp>
        <p:nvSpPr>
          <p:cNvPr id="4" name="CuadroTexto 3">
            <a:extLst>
              <a:ext uri="{FF2B5EF4-FFF2-40B4-BE49-F238E27FC236}">
                <a16:creationId xmlns:a16="http://schemas.microsoft.com/office/drawing/2014/main" id="{5214AFCF-20B9-4615-B2DB-43122CC59F7B}"/>
              </a:ext>
            </a:extLst>
          </p:cNvPr>
          <p:cNvSpPr txBox="1"/>
          <p:nvPr/>
        </p:nvSpPr>
        <p:spPr>
          <a:xfrm>
            <a:off x="576755" y="3468085"/>
            <a:ext cx="8251276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7200" b="1" dirty="0">
                <a:solidFill>
                  <a:schemeClr val="bg1"/>
                </a:solidFill>
                <a:latin typeface="Orbitron"/>
              </a:rPr>
              <a:t>Estado del arte</a:t>
            </a:r>
          </a:p>
        </p:txBody>
      </p:sp>
    </p:spTree>
    <p:extLst>
      <p:ext uri="{BB962C8B-B14F-4D97-AF65-F5344CB8AC3E}">
        <p14:creationId xmlns:p14="http://schemas.microsoft.com/office/powerpoint/2010/main" val="37931015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" name="CuadroTexto 2">
            <a:extLst>
              <a:ext uri="{FF2B5EF4-FFF2-40B4-BE49-F238E27FC236}">
                <a16:creationId xmlns:a16="http://schemas.microsoft.com/office/drawing/2014/main" id="{CA34C6F9-41DF-48A4-A119-5F2A2B306898}"/>
              </a:ext>
            </a:extLst>
          </p:cNvPr>
          <p:cNvSpPr txBox="1"/>
          <p:nvPr/>
        </p:nvSpPr>
        <p:spPr>
          <a:xfrm>
            <a:off x="548509" y="1199493"/>
            <a:ext cx="8340287" cy="2846933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514350" indent="-514350">
              <a:lnSpc>
                <a:spcPct val="150000"/>
              </a:lnSpc>
              <a:spcAft>
                <a:spcPts val="1000"/>
              </a:spcAft>
              <a:buAutoNum type="arabicPeriod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Sistemas empotrados</a:t>
            </a:r>
            <a:endParaRPr lang="es-ES">
              <a:solidFill>
                <a:schemeClr val="tx1"/>
              </a:solidFill>
            </a:endParaRPr>
          </a:p>
          <a:p>
            <a:pPr marL="514350" indent="-514350">
              <a:lnSpc>
                <a:spcPct val="150000"/>
              </a:lnSpc>
              <a:spcAft>
                <a:spcPts val="1000"/>
              </a:spcAft>
              <a:buAutoNum type="arabicPeriod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Software de vuelo: </a:t>
            </a:r>
            <a:r>
              <a:rPr lang="es-ES" sz="2800" b="1" dirty="0" err="1">
                <a:solidFill>
                  <a:schemeClr val="tx1"/>
                </a:solidFill>
                <a:latin typeface="Comfortaa"/>
              </a:rPr>
              <a:t>cFS</a:t>
            </a:r>
            <a:endParaRPr lang="es-ES" sz="2800" b="1">
              <a:solidFill>
                <a:schemeClr val="tx1"/>
              </a:solidFill>
              <a:latin typeface="Comfortaa"/>
            </a:endParaRPr>
          </a:p>
          <a:p>
            <a:pPr marL="514350" indent="-514350">
              <a:lnSpc>
                <a:spcPct val="150000"/>
              </a:lnSpc>
              <a:spcAft>
                <a:spcPts val="1000"/>
              </a:spcAft>
              <a:buAutoNum type="arabicPeriod"/>
            </a:pPr>
            <a:r>
              <a:rPr lang="es-ES" sz="2800" b="1" dirty="0">
                <a:solidFill>
                  <a:schemeClr val="tx1"/>
                </a:solidFill>
                <a:latin typeface="Comfortaa"/>
              </a:rPr>
              <a:t>NOS3</a:t>
            </a:r>
          </a:p>
          <a:p>
            <a:endParaRPr lang="es-ES" sz="2800" b="1" dirty="0">
              <a:solidFill>
                <a:schemeClr val="tx1"/>
              </a:solidFill>
              <a:latin typeface="Comfortaa"/>
            </a:endParaRPr>
          </a:p>
        </p:txBody>
      </p:sp>
    </p:spTree>
    <p:extLst>
      <p:ext uri="{BB962C8B-B14F-4D97-AF65-F5344CB8AC3E}">
        <p14:creationId xmlns:p14="http://schemas.microsoft.com/office/powerpoint/2010/main" val="342229146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BAC2B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ángulo 1">
            <a:extLst>
              <a:ext uri="{FF2B5EF4-FFF2-40B4-BE49-F238E27FC236}">
                <a16:creationId xmlns:a16="http://schemas.microsoft.com/office/drawing/2014/main" id="{1D9C4146-A3A8-431D-B465-A730CC976C26}"/>
              </a:ext>
            </a:extLst>
          </p:cNvPr>
          <p:cNvSpPr/>
          <p:nvPr/>
        </p:nvSpPr>
        <p:spPr>
          <a:xfrm>
            <a:off x="-3942" y="4666592"/>
            <a:ext cx="9144000" cy="335017"/>
          </a:xfrm>
          <a:prstGeom prst="rect">
            <a:avLst/>
          </a:prstGeom>
          <a:solidFill>
            <a:srgbClr val="2D496B"/>
          </a:solidFill>
          <a:ln>
            <a:noFill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grpSp>
        <p:nvGrpSpPr>
          <p:cNvPr id="52" name="Google Shape;7787;p85">
            <a:extLst>
              <a:ext uri="{FF2B5EF4-FFF2-40B4-BE49-F238E27FC236}">
                <a16:creationId xmlns:a16="http://schemas.microsoft.com/office/drawing/2014/main" id="{EE37D636-EBFB-4906-B56B-00E146F0301C}"/>
              </a:ext>
            </a:extLst>
          </p:cNvPr>
          <p:cNvGrpSpPr/>
          <p:nvPr/>
        </p:nvGrpSpPr>
        <p:grpSpPr>
          <a:xfrm>
            <a:off x="168712" y="4272272"/>
            <a:ext cx="766050" cy="727525"/>
            <a:chOff x="4848150" y="4202125"/>
            <a:chExt cx="766050" cy="727525"/>
          </a:xfrm>
        </p:grpSpPr>
        <p:sp>
          <p:nvSpPr>
            <p:cNvPr id="4" name="Google Shape;7788;p85">
              <a:extLst>
                <a:ext uri="{FF2B5EF4-FFF2-40B4-BE49-F238E27FC236}">
                  <a16:creationId xmlns:a16="http://schemas.microsoft.com/office/drawing/2014/main" id="{6B262A8F-038C-4998-9C22-841E4CD27D75}"/>
                </a:ext>
              </a:extLst>
            </p:cNvPr>
            <p:cNvSpPr/>
            <p:nvPr/>
          </p:nvSpPr>
          <p:spPr>
            <a:xfrm>
              <a:off x="5300550" y="45261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0"/>
                  </a:moveTo>
                  <a:lnTo>
                    <a:pt x="158" y="40"/>
                  </a:lnTo>
                  <a:lnTo>
                    <a:pt x="119" y="59"/>
                  </a:lnTo>
                  <a:lnTo>
                    <a:pt x="60" y="99"/>
                  </a:lnTo>
                  <a:lnTo>
                    <a:pt x="40" y="158"/>
                  </a:lnTo>
                  <a:lnTo>
                    <a:pt x="20" y="217"/>
                  </a:lnTo>
                  <a:lnTo>
                    <a:pt x="0" y="316"/>
                  </a:lnTo>
                  <a:lnTo>
                    <a:pt x="40" y="435"/>
                  </a:lnTo>
                  <a:lnTo>
                    <a:pt x="79" y="474"/>
                  </a:lnTo>
                  <a:lnTo>
                    <a:pt x="119" y="514"/>
                  </a:lnTo>
                  <a:lnTo>
                    <a:pt x="1818" y="1877"/>
                  </a:lnTo>
                  <a:lnTo>
                    <a:pt x="1857" y="1897"/>
                  </a:lnTo>
                  <a:lnTo>
                    <a:pt x="1917" y="1916"/>
                  </a:lnTo>
                  <a:lnTo>
                    <a:pt x="2015" y="1936"/>
                  </a:lnTo>
                  <a:lnTo>
                    <a:pt x="2134" y="1897"/>
                  </a:lnTo>
                  <a:lnTo>
                    <a:pt x="2173" y="1877"/>
                  </a:lnTo>
                  <a:lnTo>
                    <a:pt x="2213" y="1837"/>
                  </a:lnTo>
                  <a:lnTo>
                    <a:pt x="2252" y="1778"/>
                  </a:lnTo>
                  <a:lnTo>
                    <a:pt x="2272" y="1719"/>
                  </a:lnTo>
                  <a:lnTo>
                    <a:pt x="2272" y="1620"/>
                  </a:lnTo>
                  <a:lnTo>
                    <a:pt x="2252" y="1501"/>
                  </a:lnTo>
                  <a:lnTo>
                    <a:pt x="2213" y="1462"/>
                  </a:lnTo>
                  <a:lnTo>
                    <a:pt x="2173" y="1422"/>
                  </a:lnTo>
                  <a:lnTo>
                    <a:pt x="474" y="59"/>
                  </a:lnTo>
                  <a:lnTo>
                    <a:pt x="435" y="40"/>
                  </a:lnTo>
                  <a:lnTo>
                    <a:pt x="376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" name="Google Shape;7789;p85">
              <a:extLst>
                <a:ext uri="{FF2B5EF4-FFF2-40B4-BE49-F238E27FC236}">
                  <a16:creationId xmlns:a16="http://schemas.microsoft.com/office/drawing/2014/main" id="{BA7D9583-59EC-4695-8BCF-30364849F8E4}"/>
                </a:ext>
              </a:extLst>
            </p:cNvPr>
            <p:cNvSpPr/>
            <p:nvPr/>
          </p:nvSpPr>
          <p:spPr>
            <a:xfrm>
              <a:off x="5232875" y="46105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0"/>
                  </a:moveTo>
                  <a:lnTo>
                    <a:pt x="159" y="40"/>
                  </a:lnTo>
                  <a:lnTo>
                    <a:pt x="100" y="79"/>
                  </a:lnTo>
                  <a:lnTo>
                    <a:pt x="60" y="119"/>
                  </a:lnTo>
                  <a:lnTo>
                    <a:pt x="40" y="158"/>
                  </a:lnTo>
                  <a:lnTo>
                    <a:pt x="21" y="218"/>
                  </a:lnTo>
                  <a:lnTo>
                    <a:pt x="1" y="316"/>
                  </a:lnTo>
                  <a:lnTo>
                    <a:pt x="40" y="435"/>
                  </a:lnTo>
                  <a:lnTo>
                    <a:pt x="80" y="474"/>
                  </a:lnTo>
                  <a:lnTo>
                    <a:pt x="119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917" y="1936"/>
                  </a:lnTo>
                  <a:lnTo>
                    <a:pt x="2016" y="1936"/>
                  </a:lnTo>
                  <a:lnTo>
                    <a:pt x="2134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53" y="1778"/>
                  </a:lnTo>
                  <a:lnTo>
                    <a:pt x="2273" y="1739"/>
                  </a:lnTo>
                  <a:lnTo>
                    <a:pt x="2273" y="1620"/>
                  </a:lnTo>
                  <a:lnTo>
                    <a:pt x="2253" y="1521"/>
                  </a:lnTo>
                  <a:lnTo>
                    <a:pt x="2213" y="1462"/>
                  </a:lnTo>
                  <a:lnTo>
                    <a:pt x="2174" y="1423"/>
                  </a:lnTo>
                  <a:lnTo>
                    <a:pt x="475" y="60"/>
                  </a:lnTo>
                  <a:lnTo>
                    <a:pt x="435" y="40"/>
                  </a:lnTo>
                  <a:lnTo>
                    <a:pt x="376" y="20"/>
                  </a:lnTo>
                  <a:lnTo>
                    <a:pt x="258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" name="Google Shape;7790;p85">
              <a:extLst>
                <a:ext uri="{FF2B5EF4-FFF2-40B4-BE49-F238E27FC236}">
                  <a16:creationId xmlns:a16="http://schemas.microsoft.com/office/drawing/2014/main" id="{EA101DB7-F0FF-436B-B271-18C869D6114C}"/>
                </a:ext>
              </a:extLst>
            </p:cNvPr>
            <p:cNvSpPr/>
            <p:nvPr/>
          </p:nvSpPr>
          <p:spPr>
            <a:xfrm>
              <a:off x="5168175" y="441992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8" y="1"/>
                  </a:moveTo>
                  <a:lnTo>
                    <a:pt x="139" y="40"/>
                  </a:lnTo>
                  <a:lnTo>
                    <a:pt x="100" y="60"/>
                  </a:lnTo>
                  <a:lnTo>
                    <a:pt x="60" y="119"/>
                  </a:lnTo>
                  <a:lnTo>
                    <a:pt x="21" y="159"/>
                  </a:lnTo>
                  <a:lnTo>
                    <a:pt x="1" y="218"/>
                  </a:lnTo>
                  <a:lnTo>
                    <a:pt x="1" y="317"/>
                  </a:lnTo>
                  <a:lnTo>
                    <a:pt x="40" y="435"/>
                  </a:lnTo>
                  <a:lnTo>
                    <a:pt x="60" y="475"/>
                  </a:lnTo>
                  <a:lnTo>
                    <a:pt x="100" y="514"/>
                  </a:lnTo>
                  <a:lnTo>
                    <a:pt x="1799" y="1877"/>
                  </a:lnTo>
                  <a:lnTo>
                    <a:pt x="1858" y="1917"/>
                  </a:lnTo>
                  <a:lnTo>
                    <a:pt x="1897" y="1937"/>
                  </a:lnTo>
                  <a:lnTo>
                    <a:pt x="2016" y="1937"/>
                  </a:lnTo>
                  <a:lnTo>
                    <a:pt x="2115" y="1897"/>
                  </a:lnTo>
                  <a:lnTo>
                    <a:pt x="2174" y="1877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3" y="1719"/>
                  </a:lnTo>
                  <a:lnTo>
                    <a:pt x="2273" y="1621"/>
                  </a:lnTo>
                  <a:lnTo>
                    <a:pt x="2233" y="1502"/>
                  </a:lnTo>
                  <a:lnTo>
                    <a:pt x="2213" y="1462"/>
                  </a:lnTo>
                  <a:lnTo>
                    <a:pt x="2154" y="1423"/>
                  </a:lnTo>
                  <a:lnTo>
                    <a:pt x="475" y="60"/>
                  </a:lnTo>
                  <a:lnTo>
                    <a:pt x="416" y="40"/>
                  </a:lnTo>
                  <a:lnTo>
                    <a:pt x="356" y="20"/>
                  </a:lnTo>
                  <a:lnTo>
                    <a:pt x="258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" name="Google Shape;7791;p85">
              <a:extLst>
                <a:ext uri="{FF2B5EF4-FFF2-40B4-BE49-F238E27FC236}">
                  <a16:creationId xmlns:a16="http://schemas.microsoft.com/office/drawing/2014/main" id="{E18EB8D5-30DD-40A4-9A7E-D3BD4789554C}"/>
                </a:ext>
              </a:extLst>
            </p:cNvPr>
            <p:cNvSpPr/>
            <p:nvPr/>
          </p:nvSpPr>
          <p:spPr>
            <a:xfrm>
              <a:off x="5100525" y="4504375"/>
              <a:ext cx="56825" cy="48425"/>
            </a:xfrm>
            <a:custGeom>
              <a:avLst/>
              <a:gdLst/>
              <a:ahLst/>
              <a:cxnLst/>
              <a:rect l="l" t="t" r="r" b="b"/>
              <a:pathLst>
                <a:path w="2273" h="1937" extrusionOk="0">
                  <a:moveTo>
                    <a:pt x="257" y="1"/>
                  </a:moveTo>
                  <a:lnTo>
                    <a:pt x="139" y="40"/>
                  </a:lnTo>
                  <a:lnTo>
                    <a:pt x="99" y="80"/>
                  </a:lnTo>
                  <a:lnTo>
                    <a:pt x="59" y="119"/>
                  </a:lnTo>
                  <a:lnTo>
                    <a:pt x="20" y="159"/>
                  </a:lnTo>
                  <a:lnTo>
                    <a:pt x="0" y="218"/>
                  </a:lnTo>
                  <a:lnTo>
                    <a:pt x="0" y="337"/>
                  </a:lnTo>
                  <a:lnTo>
                    <a:pt x="40" y="435"/>
                  </a:lnTo>
                  <a:lnTo>
                    <a:pt x="59" y="475"/>
                  </a:lnTo>
                  <a:lnTo>
                    <a:pt x="99" y="514"/>
                  </a:lnTo>
                  <a:lnTo>
                    <a:pt x="1798" y="1878"/>
                  </a:lnTo>
                  <a:lnTo>
                    <a:pt x="1857" y="1917"/>
                  </a:lnTo>
                  <a:lnTo>
                    <a:pt x="1897" y="1937"/>
                  </a:lnTo>
                  <a:lnTo>
                    <a:pt x="2015" y="1937"/>
                  </a:lnTo>
                  <a:lnTo>
                    <a:pt x="2114" y="1917"/>
                  </a:lnTo>
                  <a:lnTo>
                    <a:pt x="2173" y="1878"/>
                  </a:lnTo>
                  <a:lnTo>
                    <a:pt x="2213" y="1838"/>
                  </a:lnTo>
                  <a:lnTo>
                    <a:pt x="2233" y="1779"/>
                  </a:lnTo>
                  <a:lnTo>
                    <a:pt x="2252" y="1739"/>
                  </a:lnTo>
                  <a:lnTo>
                    <a:pt x="2272" y="1621"/>
                  </a:lnTo>
                  <a:lnTo>
                    <a:pt x="2233" y="1522"/>
                  </a:lnTo>
                  <a:lnTo>
                    <a:pt x="2213" y="1463"/>
                  </a:lnTo>
                  <a:lnTo>
                    <a:pt x="2154" y="1423"/>
                  </a:lnTo>
                  <a:lnTo>
                    <a:pt x="474" y="60"/>
                  </a:lnTo>
                  <a:lnTo>
                    <a:pt x="415" y="40"/>
                  </a:lnTo>
                  <a:lnTo>
                    <a:pt x="356" y="21"/>
                  </a:lnTo>
                  <a:lnTo>
                    <a:pt x="257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" name="Google Shape;7792;p85">
              <a:extLst>
                <a:ext uri="{FF2B5EF4-FFF2-40B4-BE49-F238E27FC236}">
                  <a16:creationId xmlns:a16="http://schemas.microsoft.com/office/drawing/2014/main" id="{EC6C68A2-8B05-4E23-A10E-8EAE3CD79C35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extrusionOk="0">
                  <a:moveTo>
                    <a:pt x="0" y="1"/>
                  </a:move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  <a:lnTo>
                    <a:pt x="0" y="1"/>
                  </a:lnTo>
                  <a:close/>
                </a:path>
              </a:pathLst>
            </a:custGeom>
            <a:solidFill>
              <a:srgbClr val="89928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" name="Google Shape;7793;p85">
              <a:extLst>
                <a:ext uri="{FF2B5EF4-FFF2-40B4-BE49-F238E27FC236}">
                  <a16:creationId xmlns:a16="http://schemas.microsoft.com/office/drawing/2014/main" id="{E8A91520-F848-4947-A198-F90986E123D0}"/>
                </a:ext>
              </a:extLst>
            </p:cNvPr>
            <p:cNvSpPr/>
            <p:nvPr/>
          </p:nvSpPr>
          <p:spPr>
            <a:xfrm>
              <a:off x="5124225" y="4534500"/>
              <a:ext cx="33125" cy="18300"/>
            </a:xfrm>
            <a:custGeom>
              <a:avLst/>
              <a:gdLst/>
              <a:ahLst/>
              <a:cxnLst/>
              <a:rect l="l" t="t" r="r" b="b"/>
              <a:pathLst>
                <a:path w="1325" h="732" fill="none" extrusionOk="0">
                  <a:moveTo>
                    <a:pt x="0" y="1"/>
                  </a:moveTo>
                  <a:lnTo>
                    <a:pt x="850" y="673"/>
                  </a:lnTo>
                  <a:lnTo>
                    <a:pt x="850" y="673"/>
                  </a:lnTo>
                  <a:lnTo>
                    <a:pt x="909" y="712"/>
                  </a:lnTo>
                  <a:lnTo>
                    <a:pt x="949" y="732"/>
                  </a:lnTo>
                  <a:lnTo>
                    <a:pt x="1067" y="732"/>
                  </a:lnTo>
                  <a:lnTo>
                    <a:pt x="1166" y="712"/>
                  </a:lnTo>
                  <a:lnTo>
                    <a:pt x="1225" y="673"/>
                  </a:lnTo>
                  <a:lnTo>
                    <a:pt x="1265" y="633"/>
                  </a:lnTo>
                  <a:lnTo>
                    <a:pt x="1265" y="633"/>
                  </a:lnTo>
                  <a:lnTo>
                    <a:pt x="1285" y="574"/>
                  </a:lnTo>
                  <a:lnTo>
                    <a:pt x="1304" y="534"/>
                  </a:lnTo>
                  <a:lnTo>
                    <a:pt x="1324" y="416"/>
                  </a:lnTo>
                  <a:lnTo>
                    <a:pt x="1285" y="317"/>
                  </a:lnTo>
                  <a:lnTo>
                    <a:pt x="1265" y="258"/>
                  </a:lnTo>
                  <a:lnTo>
                    <a:pt x="1206" y="218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" name="Google Shape;7794;p85">
              <a:extLst>
                <a:ext uri="{FF2B5EF4-FFF2-40B4-BE49-F238E27FC236}">
                  <a16:creationId xmlns:a16="http://schemas.microsoft.com/office/drawing/2014/main" id="{DEA5E0AC-F7DC-4F57-BBBC-D093BC78E23F}"/>
                </a:ext>
              </a:extLst>
            </p:cNvPr>
            <p:cNvSpPr/>
            <p:nvPr/>
          </p:nvSpPr>
          <p:spPr>
            <a:xfrm>
              <a:off x="4848150" y="4202125"/>
              <a:ext cx="361050" cy="346250"/>
            </a:xfrm>
            <a:custGeom>
              <a:avLst/>
              <a:gdLst/>
              <a:ahLst/>
              <a:cxnLst/>
              <a:rect l="l" t="t" r="r" b="b"/>
              <a:pathLst>
                <a:path w="14442" h="13850" extrusionOk="0">
                  <a:moveTo>
                    <a:pt x="5097" y="0"/>
                  </a:moveTo>
                  <a:lnTo>
                    <a:pt x="4978" y="40"/>
                  </a:lnTo>
                  <a:lnTo>
                    <a:pt x="4939" y="79"/>
                  </a:lnTo>
                  <a:lnTo>
                    <a:pt x="4880" y="119"/>
                  </a:lnTo>
                  <a:lnTo>
                    <a:pt x="59" y="6144"/>
                  </a:lnTo>
                  <a:lnTo>
                    <a:pt x="40" y="6204"/>
                  </a:lnTo>
                  <a:lnTo>
                    <a:pt x="20" y="6263"/>
                  </a:lnTo>
                  <a:lnTo>
                    <a:pt x="0" y="6381"/>
                  </a:lnTo>
                  <a:lnTo>
                    <a:pt x="40" y="6500"/>
                  </a:lnTo>
                  <a:lnTo>
                    <a:pt x="79" y="6539"/>
                  </a:lnTo>
                  <a:lnTo>
                    <a:pt x="119" y="6579"/>
                  </a:lnTo>
                  <a:lnTo>
                    <a:pt x="9107" y="13770"/>
                  </a:lnTo>
                  <a:lnTo>
                    <a:pt x="9167" y="13810"/>
                  </a:lnTo>
                  <a:lnTo>
                    <a:pt x="9206" y="13829"/>
                  </a:lnTo>
                  <a:lnTo>
                    <a:pt x="9344" y="13849"/>
                  </a:lnTo>
                  <a:lnTo>
                    <a:pt x="9443" y="13810"/>
                  </a:lnTo>
                  <a:lnTo>
                    <a:pt x="9503" y="13770"/>
                  </a:lnTo>
                  <a:lnTo>
                    <a:pt x="9542" y="13731"/>
                  </a:lnTo>
                  <a:lnTo>
                    <a:pt x="14362" y="7705"/>
                  </a:lnTo>
                  <a:lnTo>
                    <a:pt x="14402" y="7646"/>
                  </a:lnTo>
                  <a:lnTo>
                    <a:pt x="14422" y="7606"/>
                  </a:lnTo>
                  <a:lnTo>
                    <a:pt x="14441" y="7468"/>
                  </a:lnTo>
                  <a:lnTo>
                    <a:pt x="14402" y="7369"/>
                  </a:lnTo>
                  <a:lnTo>
                    <a:pt x="14362" y="7310"/>
                  </a:lnTo>
                  <a:lnTo>
                    <a:pt x="14323" y="7270"/>
                  </a:lnTo>
                  <a:lnTo>
                    <a:pt x="5334" y="79"/>
                  </a:lnTo>
                  <a:lnTo>
                    <a:pt x="5275" y="40"/>
                  </a:lnTo>
                  <a:lnTo>
                    <a:pt x="5216" y="20"/>
                  </a:lnTo>
                  <a:lnTo>
                    <a:pt x="5097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" name="Google Shape;7795;p85">
              <a:extLst>
                <a:ext uri="{FF2B5EF4-FFF2-40B4-BE49-F238E27FC236}">
                  <a16:creationId xmlns:a16="http://schemas.microsoft.com/office/drawing/2014/main" id="{F7451180-076E-4262-A8AA-9B9A8FC98FE9}"/>
                </a:ext>
              </a:extLst>
            </p:cNvPr>
            <p:cNvSpPr/>
            <p:nvPr/>
          </p:nvSpPr>
          <p:spPr>
            <a:xfrm>
              <a:off x="4945425" y="422335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" name="Google Shape;7796;p85">
              <a:extLst>
                <a:ext uri="{FF2B5EF4-FFF2-40B4-BE49-F238E27FC236}">
                  <a16:creationId xmlns:a16="http://schemas.microsoft.com/office/drawing/2014/main" id="{5B6D724A-3514-4117-93E7-ED929DC5CECF}"/>
                </a:ext>
              </a:extLst>
            </p:cNvPr>
            <p:cNvSpPr/>
            <p:nvPr/>
          </p:nvSpPr>
          <p:spPr>
            <a:xfrm>
              <a:off x="5000750" y="42673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1" y="1659"/>
                  </a:lnTo>
                  <a:lnTo>
                    <a:pt x="166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7797;p85">
              <a:extLst>
                <a:ext uri="{FF2B5EF4-FFF2-40B4-BE49-F238E27FC236}">
                  <a16:creationId xmlns:a16="http://schemas.microsoft.com/office/drawing/2014/main" id="{BBB22A2B-F412-410E-839C-9A4128671035}"/>
                </a:ext>
              </a:extLst>
            </p:cNvPr>
            <p:cNvSpPr/>
            <p:nvPr/>
          </p:nvSpPr>
          <p:spPr>
            <a:xfrm>
              <a:off x="5056075" y="43117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3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" name="Google Shape;7798;p85">
              <a:extLst>
                <a:ext uri="{FF2B5EF4-FFF2-40B4-BE49-F238E27FC236}">
                  <a16:creationId xmlns:a16="http://schemas.microsoft.com/office/drawing/2014/main" id="{7219D2C2-A8E9-4BCC-8E92-B0363D155243}"/>
                </a:ext>
              </a:extLst>
            </p:cNvPr>
            <p:cNvSpPr/>
            <p:nvPr/>
          </p:nvSpPr>
          <p:spPr>
            <a:xfrm>
              <a:off x="5111375" y="43557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60"/>
                  </a:lnTo>
                  <a:lnTo>
                    <a:pt x="1641" y="2964"/>
                  </a:lnTo>
                  <a:lnTo>
                    <a:pt x="2964" y="132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7799;p85">
              <a:extLst>
                <a:ext uri="{FF2B5EF4-FFF2-40B4-BE49-F238E27FC236}">
                  <a16:creationId xmlns:a16="http://schemas.microsoft.com/office/drawing/2014/main" id="{ADBBA8EC-0588-4AFA-98EE-834FA48EE31A}"/>
                </a:ext>
              </a:extLst>
            </p:cNvPr>
            <p:cNvSpPr/>
            <p:nvPr/>
          </p:nvSpPr>
          <p:spPr>
            <a:xfrm>
              <a:off x="4907400" y="42707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6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7800;p85">
              <a:extLst>
                <a:ext uri="{FF2B5EF4-FFF2-40B4-BE49-F238E27FC236}">
                  <a16:creationId xmlns:a16="http://schemas.microsoft.com/office/drawing/2014/main" id="{08312029-2FA2-489E-BBA2-C739B5B06625}"/>
                </a:ext>
              </a:extLst>
            </p:cNvPr>
            <p:cNvSpPr/>
            <p:nvPr/>
          </p:nvSpPr>
          <p:spPr>
            <a:xfrm>
              <a:off x="4962725" y="43152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7801;p85">
              <a:extLst>
                <a:ext uri="{FF2B5EF4-FFF2-40B4-BE49-F238E27FC236}">
                  <a16:creationId xmlns:a16="http://schemas.microsoft.com/office/drawing/2014/main" id="{00D6B65D-3834-4ECE-BDA5-7A91CBBD2802}"/>
                </a:ext>
              </a:extLst>
            </p:cNvPr>
            <p:cNvSpPr/>
            <p:nvPr/>
          </p:nvSpPr>
          <p:spPr>
            <a:xfrm>
              <a:off x="5018050" y="43591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" name="Google Shape;7802;p85">
              <a:extLst>
                <a:ext uri="{FF2B5EF4-FFF2-40B4-BE49-F238E27FC236}">
                  <a16:creationId xmlns:a16="http://schemas.microsoft.com/office/drawing/2014/main" id="{0978B4FD-E1A6-4E4A-9CE5-85785F9EA1B4}"/>
                </a:ext>
              </a:extLst>
            </p:cNvPr>
            <p:cNvSpPr/>
            <p:nvPr/>
          </p:nvSpPr>
          <p:spPr>
            <a:xfrm>
              <a:off x="5072850" y="44036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" name="Google Shape;7803;p85">
              <a:extLst>
                <a:ext uri="{FF2B5EF4-FFF2-40B4-BE49-F238E27FC236}">
                  <a16:creationId xmlns:a16="http://schemas.microsoft.com/office/drawing/2014/main" id="{9F8EF8E2-E325-463E-883B-955FD8B491B0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extrusionOk="0">
                  <a:moveTo>
                    <a:pt x="652" y="0"/>
                  </a:moveTo>
                  <a:lnTo>
                    <a:pt x="0" y="810"/>
                  </a:lnTo>
                  <a:lnTo>
                    <a:pt x="1640" y="2134"/>
                  </a:lnTo>
                  <a:lnTo>
                    <a:pt x="2312" y="1304"/>
                  </a:lnTo>
                  <a:lnTo>
                    <a:pt x="652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7804;p85">
              <a:extLst>
                <a:ext uri="{FF2B5EF4-FFF2-40B4-BE49-F238E27FC236}">
                  <a16:creationId xmlns:a16="http://schemas.microsoft.com/office/drawing/2014/main" id="{921055EC-E14F-4296-B5F5-415AD128BF2D}"/>
                </a:ext>
              </a:extLst>
            </p:cNvPr>
            <p:cNvSpPr/>
            <p:nvPr/>
          </p:nvSpPr>
          <p:spPr>
            <a:xfrm>
              <a:off x="4962725" y="4335975"/>
              <a:ext cx="57800" cy="53350"/>
            </a:xfrm>
            <a:custGeom>
              <a:avLst/>
              <a:gdLst/>
              <a:ahLst/>
              <a:cxnLst/>
              <a:rect l="l" t="t" r="r" b="b"/>
              <a:pathLst>
                <a:path w="2312" h="2134" fill="none" extrusionOk="0">
                  <a:moveTo>
                    <a:pt x="0" y="810"/>
                  </a:moveTo>
                  <a:lnTo>
                    <a:pt x="652" y="0"/>
                  </a:lnTo>
                  <a:lnTo>
                    <a:pt x="2312" y="1304"/>
                  </a:lnTo>
                  <a:lnTo>
                    <a:pt x="1640" y="2134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7805;p85">
              <a:extLst>
                <a:ext uri="{FF2B5EF4-FFF2-40B4-BE49-F238E27FC236}">
                  <a16:creationId xmlns:a16="http://schemas.microsoft.com/office/drawing/2014/main" id="{5A65FBC4-BAF3-4895-ADC6-1F29A2BCEFE5}"/>
                </a:ext>
              </a:extLst>
            </p:cNvPr>
            <p:cNvSpPr/>
            <p:nvPr/>
          </p:nvSpPr>
          <p:spPr>
            <a:xfrm>
              <a:off x="4869375" y="431867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1"/>
                  </a:moveTo>
                  <a:lnTo>
                    <a:pt x="1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" name="Google Shape;7806;p85">
              <a:extLst>
                <a:ext uri="{FF2B5EF4-FFF2-40B4-BE49-F238E27FC236}">
                  <a16:creationId xmlns:a16="http://schemas.microsoft.com/office/drawing/2014/main" id="{59F18ABA-E3A2-4325-9B13-D20F3FF3D5C5}"/>
                </a:ext>
              </a:extLst>
            </p:cNvPr>
            <p:cNvSpPr/>
            <p:nvPr/>
          </p:nvSpPr>
          <p:spPr>
            <a:xfrm>
              <a:off x="4924700" y="43626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" name="Google Shape;7807;p85">
              <a:extLst>
                <a:ext uri="{FF2B5EF4-FFF2-40B4-BE49-F238E27FC236}">
                  <a16:creationId xmlns:a16="http://schemas.microsoft.com/office/drawing/2014/main" id="{7D63678A-22F0-451D-A59E-F3B476540F9F}"/>
                </a:ext>
              </a:extLst>
            </p:cNvPr>
            <p:cNvSpPr/>
            <p:nvPr/>
          </p:nvSpPr>
          <p:spPr>
            <a:xfrm>
              <a:off x="4980000" y="4407075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7808;p85">
              <a:extLst>
                <a:ext uri="{FF2B5EF4-FFF2-40B4-BE49-F238E27FC236}">
                  <a16:creationId xmlns:a16="http://schemas.microsoft.com/office/drawing/2014/main" id="{F3DA3FF5-4972-483F-ADAF-0A7667B6018B}"/>
                </a:ext>
              </a:extLst>
            </p:cNvPr>
            <p:cNvSpPr/>
            <p:nvPr/>
          </p:nvSpPr>
          <p:spPr>
            <a:xfrm>
              <a:off x="5034825" y="44510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7809;p85">
              <a:extLst>
                <a:ext uri="{FF2B5EF4-FFF2-40B4-BE49-F238E27FC236}">
                  <a16:creationId xmlns:a16="http://schemas.microsoft.com/office/drawing/2014/main" id="{ACE79E36-250F-4332-8554-D44BB1E61E69}"/>
                </a:ext>
              </a:extLst>
            </p:cNvPr>
            <p:cNvSpPr/>
            <p:nvPr/>
          </p:nvSpPr>
          <p:spPr>
            <a:xfrm>
              <a:off x="5253625" y="4526600"/>
              <a:ext cx="360575" cy="346250"/>
            </a:xfrm>
            <a:custGeom>
              <a:avLst/>
              <a:gdLst/>
              <a:ahLst/>
              <a:cxnLst/>
              <a:rect l="l" t="t" r="r" b="b"/>
              <a:pathLst>
                <a:path w="14423" h="13850" extrusionOk="0">
                  <a:moveTo>
                    <a:pt x="5097" y="1"/>
                  </a:moveTo>
                  <a:lnTo>
                    <a:pt x="4979" y="40"/>
                  </a:lnTo>
                  <a:lnTo>
                    <a:pt x="4920" y="80"/>
                  </a:lnTo>
                  <a:lnTo>
                    <a:pt x="4880" y="119"/>
                  </a:lnTo>
                  <a:lnTo>
                    <a:pt x="60" y="6145"/>
                  </a:lnTo>
                  <a:lnTo>
                    <a:pt x="20" y="6184"/>
                  </a:lnTo>
                  <a:lnTo>
                    <a:pt x="0" y="6244"/>
                  </a:lnTo>
                  <a:lnTo>
                    <a:pt x="0" y="6362"/>
                  </a:lnTo>
                  <a:lnTo>
                    <a:pt x="20" y="6481"/>
                  </a:lnTo>
                  <a:lnTo>
                    <a:pt x="60" y="6540"/>
                  </a:lnTo>
                  <a:lnTo>
                    <a:pt x="99" y="6579"/>
                  </a:lnTo>
                  <a:lnTo>
                    <a:pt x="9088" y="13771"/>
                  </a:lnTo>
                  <a:lnTo>
                    <a:pt x="9147" y="13810"/>
                  </a:lnTo>
                  <a:lnTo>
                    <a:pt x="9207" y="13830"/>
                  </a:lnTo>
                  <a:lnTo>
                    <a:pt x="9325" y="13850"/>
                  </a:lnTo>
                  <a:lnTo>
                    <a:pt x="9444" y="13810"/>
                  </a:lnTo>
                  <a:lnTo>
                    <a:pt x="9503" y="13771"/>
                  </a:lnTo>
                  <a:lnTo>
                    <a:pt x="9543" y="13731"/>
                  </a:lnTo>
                  <a:lnTo>
                    <a:pt x="14363" y="7706"/>
                  </a:lnTo>
                  <a:lnTo>
                    <a:pt x="14383" y="7646"/>
                  </a:lnTo>
                  <a:lnTo>
                    <a:pt x="14422" y="7587"/>
                  </a:lnTo>
                  <a:lnTo>
                    <a:pt x="14422" y="7469"/>
                  </a:lnTo>
                  <a:lnTo>
                    <a:pt x="14383" y="7350"/>
                  </a:lnTo>
                  <a:lnTo>
                    <a:pt x="14363" y="7310"/>
                  </a:lnTo>
                  <a:lnTo>
                    <a:pt x="14304" y="7251"/>
                  </a:lnTo>
                  <a:lnTo>
                    <a:pt x="5315" y="60"/>
                  </a:lnTo>
                  <a:lnTo>
                    <a:pt x="5275" y="40"/>
                  </a:lnTo>
                  <a:lnTo>
                    <a:pt x="5216" y="21"/>
                  </a:lnTo>
                  <a:lnTo>
                    <a:pt x="5097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" name="Google Shape;7810;p85">
              <a:extLst>
                <a:ext uri="{FF2B5EF4-FFF2-40B4-BE49-F238E27FC236}">
                  <a16:creationId xmlns:a16="http://schemas.microsoft.com/office/drawing/2014/main" id="{4523497E-947B-4D89-9638-DCB157A53D6F}"/>
                </a:ext>
              </a:extLst>
            </p:cNvPr>
            <p:cNvSpPr/>
            <p:nvPr/>
          </p:nvSpPr>
          <p:spPr>
            <a:xfrm>
              <a:off x="5350925" y="454785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0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7811;p85">
              <a:extLst>
                <a:ext uri="{FF2B5EF4-FFF2-40B4-BE49-F238E27FC236}">
                  <a16:creationId xmlns:a16="http://schemas.microsoft.com/office/drawing/2014/main" id="{D6D53DCB-4912-48D2-A0F6-84CAC7AD9FDC}"/>
                </a:ext>
              </a:extLst>
            </p:cNvPr>
            <p:cNvSpPr/>
            <p:nvPr/>
          </p:nvSpPr>
          <p:spPr>
            <a:xfrm>
              <a:off x="5406250" y="4591800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3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7812;p85">
              <a:extLst>
                <a:ext uri="{FF2B5EF4-FFF2-40B4-BE49-F238E27FC236}">
                  <a16:creationId xmlns:a16="http://schemas.microsoft.com/office/drawing/2014/main" id="{4F502DFC-13CF-408C-9C6D-85AFA4254994}"/>
                </a:ext>
              </a:extLst>
            </p:cNvPr>
            <p:cNvSpPr/>
            <p:nvPr/>
          </p:nvSpPr>
          <p:spPr>
            <a:xfrm>
              <a:off x="5461050" y="4636250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1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04"/>
                  </a:lnTo>
                  <a:lnTo>
                    <a:pt x="132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7813;p85">
              <a:extLst>
                <a:ext uri="{FF2B5EF4-FFF2-40B4-BE49-F238E27FC236}">
                  <a16:creationId xmlns:a16="http://schemas.microsoft.com/office/drawing/2014/main" id="{A7796BC7-9133-4EB7-B66B-863D12B68B10}"/>
                </a:ext>
              </a:extLst>
            </p:cNvPr>
            <p:cNvSpPr/>
            <p:nvPr/>
          </p:nvSpPr>
          <p:spPr>
            <a:xfrm>
              <a:off x="5516375" y="468020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41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" name="Google Shape;7814;p85">
              <a:extLst>
                <a:ext uri="{FF2B5EF4-FFF2-40B4-BE49-F238E27FC236}">
                  <a16:creationId xmlns:a16="http://schemas.microsoft.com/office/drawing/2014/main" id="{D9BE2373-D2B2-4D49-BED0-10650CCD673C}"/>
                </a:ext>
              </a:extLst>
            </p:cNvPr>
            <p:cNvSpPr/>
            <p:nvPr/>
          </p:nvSpPr>
          <p:spPr>
            <a:xfrm>
              <a:off x="5312900" y="4595250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5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7815;p85">
              <a:extLst>
                <a:ext uri="{FF2B5EF4-FFF2-40B4-BE49-F238E27FC236}">
                  <a16:creationId xmlns:a16="http://schemas.microsoft.com/office/drawing/2014/main" id="{7018E926-C204-4781-97F8-19A47968FB3E}"/>
                </a:ext>
              </a:extLst>
            </p:cNvPr>
            <p:cNvSpPr/>
            <p:nvPr/>
          </p:nvSpPr>
          <p:spPr>
            <a:xfrm>
              <a:off x="5368200" y="4639700"/>
              <a:ext cx="74125" cy="74125"/>
            </a:xfrm>
            <a:custGeom>
              <a:avLst/>
              <a:gdLst/>
              <a:ahLst/>
              <a:cxnLst/>
              <a:rect l="l" t="t" r="r" b="b"/>
              <a:pathLst>
                <a:path w="2965" h="2965" extrusionOk="0">
                  <a:moveTo>
                    <a:pt x="1305" y="1"/>
                  </a:moveTo>
                  <a:lnTo>
                    <a:pt x="1" y="1641"/>
                  </a:lnTo>
                  <a:lnTo>
                    <a:pt x="1641" y="2964"/>
                  </a:lnTo>
                  <a:lnTo>
                    <a:pt x="2964" y="1305"/>
                  </a:lnTo>
                  <a:lnTo>
                    <a:pt x="130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7816;p85">
              <a:extLst>
                <a:ext uri="{FF2B5EF4-FFF2-40B4-BE49-F238E27FC236}">
                  <a16:creationId xmlns:a16="http://schemas.microsoft.com/office/drawing/2014/main" id="{41DBBC42-A144-4D63-953B-777F8880FF5C}"/>
                </a:ext>
              </a:extLst>
            </p:cNvPr>
            <p:cNvSpPr/>
            <p:nvPr/>
          </p:nvSpPr>
          <p:spPr>
            <a:xfrm>
              <a:off x="5423025" y="46836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4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7817;p85">
              <a:extLst>
                <a:ext uri="{FF2B5EF4-FFF2-40B4-BE49-F238E27FC236}">
                  <a16:creationId xmlns:a16="http://schemas.microsoft.com/office/drawing/2014/main" id="{CF1F51C6-3E54-4E5A-8F4C-239058E48D78}"/>
                </a:ext>
              </a:extLst>
            </p:cNvPr>
            <p:cNvSpPr/>
            <p:nvPr/>
          </p:nvSpPr>
          <p:spPr>
            <a:xfrm>
              <a:off x="5478350" y="4727625"/>
              <a:ext cx="74100" cy="74100"/>
            </a:xfrm>
            <a:custGeom>
              <a:avLst/>
              <a:gdLst/>
              <a:ahLst/>
              <a:cxnLst/>
              <a:rect l="l" t="t" r="r" b="b"/>
              <a:pathLst>
                <a:path w="2964" h="2964" extrusionOk="0">
                  <a:moveTo>
                    <a:pt x="1324" y="0"/>
                  </a:moveTo>
                  <a:lnTo>
                    <a:pt x="0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0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7818;p85">
              <a:extLst>
                <a:ext uri="{FF2B5EF4-FFF2-40B4-BE49-F238E27FC236}">
                  <a16:creationId xmlns:a16="http://schemas.microsoft.com/office/drawing/2014/main" id="{F3408EF7-C233-426B-8176-BCC3DDE2BD5D}"/>
                </a:ext>
              </a:extLst>
            </p:cNvPr>
            <p:cNvSpPr/>
            <p:nvPr/>
          </p:nvSpPr>
          <p:spPr>
            <a:xfrm>
              <a:off x="5274850" y="464317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05" y="0"/>
                  </a:moveTo>
                  <a:lnTo>
                    <a:pt x="1" y="1640"/>
                  </a:lnTo>
                  <a:lnTo>
                    <a:pt x="1641" y="2964"/>
                  </a:lnTo>
                  <a:lnTo>
                    <a:pt x="2964" y="1304"/>
                  </a:lnTo>
                  <a:lnTo>
                    <a:pt x="130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7819;p85">
              <a:extLst>
                <a:ext uri="{FF2B5EF4-FFF2-40B4-BE49-F238E27FC236}">
                  <a16:creationId xmlns:a16="http://schemas.microsoft.com/office/drawing/2014/main" id="{D3566D00-E4B2-4882-B68F-895EA7565921}"/>
                </a:ext>
              </a:extLst>
            </p:cNvPr>
            <p:cNvSpPr/>
            <p:nvPr/>
          </p:nvSpPr>
          <p:spPr>
            <a:xfrm>
              <a:off x="5329675" y="4687125"/>
              <a:ext cx="74125" cy="74100"/>
            </a:xfrm>
            <a:custGeom>
              <a:avLst/>
              <a:gdLst/>
              <a:ahLst/>
              <a:cxnLst/>
              <a:rect l="l" t="t" r="r" b="b"/>
              <a:pathLst>
                <a:path w="2965" h="2964" extrusionOk="0">
                  <a:moveTo>
                    <a:pt x="1325" y="0"/>
                  </a:moveTo>
                  <a:lnTo>
                    <a:pt x="1" y="1640"/>
                  </a:lnTo>
                  <a:lnTo>
                    <a:pt x="1660" y="2964"/>
                  </a:lnTo>
                  <a:lnTo>
                    <a:pt x="2964" y="1324"/>
                  </a:lnTo>
                  <a:lnTo>
                    <a:pt x="1325" y="0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7820;p85">
              <a:extLst>
                <a:ext uri="{FF2B5EF4-FFF2-40B4-BE49-F238E27FC236}">
                  <a16:creationId xmlns:a16="http://schemas.microsoft.com/office/drawing/2014/main" id="{FE7E86C7-D9A8-4BDE-8099-4BE94FF308B7}"/>
                </a:ext>
              </a:extLst>
            </p:cNvPr>
            <p:cNvSpPr/>
            <p:nvPr/>
          </p:nvSpPr>
          <p:spPr>
            <a:xfrm>
              <a:off x="5385000" y="473107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24" y="1"/>
                  </a:moveTo>
                  <a:lnTo>
                    <a:pt x="1" y="166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2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7821;p85">
              <a:extLst>
                <a:ext uri="{FF2B5EF4-FFF2-40B4-BE49-F238E27FC236}">
                  <a16:creationId xmlns:a16="http://schemas.microsoft.com/office/drawing/2014/main" id="{EFCAFF18-87F6-4A8A-AB0E-102707377375}"/>
                </a:ext>
              </a:extLst>
            </p:cNvPr>
            <p:cNvSpPr/>
            <p:nvPr/>
          </p:nvSpPr>
          <p:spPr>
            <a:xfrm>
              <a:off x="5440325" y="4775525"/>
              <a:ext cx="74100" cy="74125"/>
            </a:xfrm>
            <a:custGeom>
              <a:avLst/>
              <a:gdLst/>
              <a:ahLst/>
              <a:cxnLst/>
              <a:rect l="l" t="t" r="r" b="b"/>
              <a:pathLst>
                <a:path w="2964" h="2965" extrusionOk="0">
                  <a:moveTo>
                    <a:pt x="1304" y="1"/>
                  </a:moveTo>
                  <a:lnTo>
                    <a:pt x="0" y="1640"/>
                  </a:lnTo>
                  <a:lnTo>
                    <a:pt x="1640" y="2964"/>
                  </a:lnTo>
                  <a:lnTo>
                    <a:pt x="2964" y="1324"/>
                  </a:lnTo>
                  <a:lnTo>
                    <a:pt x="1304" y="1"/>
                  </a:lnTo>
                  <a:close/>
                </a:path>
              </a:pathLst>
            </a:custGeom>
            <a:solidFill>
              <a:srgbClr val="E4C86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7822;p85">
              <a:extLst>
                <a:ext uri="{FF2B5EF4-FFF2-40B4-BE49-F238E27FC236}">
                  <a16:creationId xmlns:a16="http://schemas.microsoft.com/office/drawing/2014/main" id="{80A23180-A8D6-4AAF-B6F9-DF115A995964}"/>
                </a:ext>
              </a:extLst>
            </p:cNvPr>
            <p:cNvSpPr/>
            <p:nvPr/>
          </p:nvSpPr>
          <p:spPr>
            <a:xfrm>
              <a:off x="5064475" y="4595250"/>
              <a:ext cx="127925" cy="137825"/>
            </a:xfrm>
            <a:custGeom>
              <a:avLst/>
              <a:gdLst/>
              <a:ahLst/>
              <a:cxnLst/>
              <a:rect l="l" t="t" r="r" b="b"/>
              <a:pathLst>
                <a:path w="5117" h="5513" extrusionOk="0">
                  <a:moveTo>
                    <a:pt x="3141" y="1"/>
                  </a:moveTo>
                  <a:lnTo>
                    <a:pt x="0" y="3913"/>
                  </a:lnTo>
                  <a:lnTo>
                    <a:pt x="1976" y="5513"/>
                  </a:lnTo>
                  <a:lnTo>
                    <a:pt x="5117" y="1581"/>
                  </a:lnTo>
                  <a:lnTo>
                    <a:pt x="3141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7823;p85">
              <a:extLst>
                <a:ext uri="{FF2B5EF4-FFF2-40B4-BE49-F238E27FC236}">
                  <a16:creationId xmlns:a16="http://schemas.microsoft.com/office/drawing/2014/main" id="{68B8E2BF-CAAD-4330-98B7-019BDAF2936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extrusionOk="0">
                  <a:moveTo>
                    <a:pt x="3142" y="0"/>
                  </a:moveTo>
                  <a:lnTo>
                    <a:pt x="1" y="3932"/>
                  </a:lnTo>
                  <a:lnTo>
                    <a:pt x="989" y="4722"/>
                  </a:lnTo>
                  <a:lnTo>
                    <a:pt x="4130" y="790"/>
                  </a:lnTo>
                  <a:lnTo>
                    <a:pt x="3142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7824;p85">
              <a:extLst>
                <a:ext uri="{FF2B5EF4-FFF2-40B4-BE49-F238E27FC236}">
                  <a16:creationId xmlns:a16="http://schemas.microsoft.com/office/drawing/2014/main" id="{D889552B-8998-4289-9193-3CCAA6C8908F}"/>
                </a:ext>
              </a:extLst>
            </p:cNvPr>
            <p:cNvSpPr/>
            <p:nvPr/>
          </p:nvSpPr>
          <p:spPr>
            <a:xfrm>
              <a:off x="5089150" y="4615025"/>
              <a:ext cx="103250" cy="118050"/>
            </a:xfrm>
            <a:custGeom>
              <a:avLst/>
              <a:gdLst/>
              <a:ahLst/>
              <a:cxnLst/>
              <a:rect l="l" t="t" r="r" b="b"/>
              <a:pathLst>
                <a:path w="4130" h="4722" fill="none" extrusionOk="0">
                  <a:moveTo>
                    <a:pt x="989" y="4722"/>
                  </a:moveTo>
                  <a:lnTo>
                    <a:pt x="1" y="3932"/>
                  </a:lnTo>
                  <a:lnTo>
                    <a:pt x="3142" y="0"/>
                  </a:lnTo>
                  <a:lnTo>
                    <a:pt x="4130" y="790"/>
                  </a:lnTo>
                </a:path>
              </a:pathLst>
            </a:custGeom>
            <a:no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7825;p85">
              <a:extLst>
                <a:ext uri="{FF2B5EF4-FFF2-40B4-BE49-F238E27FC236}">
                  <a16:creationId xmlns:a16="http://schemas.microsoft.com/office/drawing/2014/main" id="{34158346-976E-4296-924D-48722ABE02BF}"/>
                </a:ext>
              </a:extLst>
            </p:cNvPr>
            <p:cNvSpPr/>
            <p:nvPr/>
          </p:nvSpPr>
          <p:spPr>
            <a:xfrm>
              <a:off x="5099025" y="4415975"/>
              <a:ext cx="245500" cy="262775"/>
            </a:xfrm>
            <a:custGeom>
              <a:avLst/>
              <a:gdLst/>
              <a:ahLst/>
              <a:cxnLst/>
              <a:rect l="l" t="t" r="r" b="b"/>
              <a:pathLst>
                <a:path w="9820" h="10511" extrusionOk="0">
                  <a:moveTo>
                    <a:pt x="5888" y="1"/>
                  </a:moveTo>
                  <a:lnTo>
                    <a:pt x="1" y="7350"/>
                  </a:lnTo>
                  <a:lnTo>
                    <a:pt x="3932" y="10511"/>
                  </a:lnTo>
                  <a:lnTo>
                    <a:pt x="9820" y="3142"/>
                  </a:lnTo>
                  <a:lnTo>
                    <a:pt x="5888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7826;p85">
              <a:extLst>
                <a:ext uri="{FF2B5EF4-FFF2-40B4-BE49-F238E27FC236}">
                  <a16:creationId xmlns:a16="http://schemas.microsoft.com/office/drawing/2014/main" id="{1F2DDA2C-02D2-4978-B2D0-06366C9545C5}"/>
                </a:ext>
              </a:extLst>
            </p:cNvPr>
            <p:cNvSpPr/>
            <p:nvPr/>
          </p:nvSpPr>
          <p:spPr>
            <a:xfrm>
              <a:off x="5232875" y="4380425"/>
              <a:ext cx="146225" cy="123500"/>
            </a:xfrm>
            <a:custGeom>
              <a:avLst/>
              <a:gdLst/>
              <a:ahLst/>
              <a:cxnLst/>
              <a:rect l="l" t="t" r="r" b="b"/>
              <a:pathLst>
                <a:path w="5849" h="4940" extrusionOk="0">
                  <a:moveTo>
                    <a:pt x="613" y="0"/>
                  </a:moveTo>
                  <a:lnTo>
                    <a:pt x="475" y="20"/>
                  </a:lnTo>
                  <a:lnTo>
                    <a:pt x="356" y="79"/>
                  </a:lnTo>
                  <a:lnTo>
                    <a:pt x="258" y="158"/>
                  </a:lnTo>
                  <a:lnTo>
                    <a:pt x="159" y="257"/>
                  </a:lnTo>
                  <a:lnTo>
                    <a:pt x="80" y="356"/>
                  </a:lnTo>
                  <a:lnTo>
                    <a:pt x="40" y="494"/>
                  </a:lnTo>
                  <a:lnTo>
                    <a:pt x="1" y="613"/>
                  </a:lnTo>
                  <a:lnTo>
                    <a:pt x="21" y="751"/>
                  </a:lnTo>
                  <a:lnTo>
                    <a:pt x="40" y="869"/>
                  </a:lnTo>
                  <a:lnTo>
                    <a:pt x="100" y="988"/>
                  </a:lnTo>
                  <a:lnTo>
                    <a:pt x="159" y="1106"/>
                  </a:lnTo>
                  <a:lnTo>
                    <a:pt x="258" y="1205"/>
                  </a:lnTo>
                  <a:lnTo>
                    <a:pt x="4742" y="4781"/>
                  </a:lnTo>
                  <a:lnTo>
                    <a:pt x="4861" y="4860"/>
                  </a:lnTo>
                  <a:lnTo>
                    <a:pt x="4979" y="4900"/>
                  </a:lnTo>
                  <a:lnTo>
                    <a:pt x="5117" y="4939"/>
                  </a:lnTo>
                  <a:lnTo>
                    <a:pt x="5236" y="4919"/>
                  </a:lnTo>
                  <a:lnTo>
                    <a:pt x="5374" y="4900"/>
                  </a:lnTo>
                  <a:lnTo>
                    <a:pt x="5493" y="4860"/>
                  </a:lnTo>
                  <a:lnTo>
                    <a:pt x="5592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48" y="4307"/>
                  </a:lnTo>
                  <a:lnTo>
                    <a:pt x="5829" y="4188"/>
                  </a:lnTo>
                  <a:lnTo>
                    <a:pt x="5809" y="4050"/>
                  </a:lnTo>
                  <a:lnTo>
                    <a:pt x="5769" y="3931"/>
                  </a:lnTo>
                  <a:lnTo>
                    <a:pt x="5690" y="3813"/>
                  </a:lnTo>
                  <a:lnTo>
                    <a:pt x="5592" y="3734"/>
                  </a:lnTo>
                  <a:lnTo>
                    <a:pt x="1107" y="138"/>
                  </a:lnTo>
                  <a:lnTo>
                    <a:pt x="989" y="59"/>
                  </a:lnTo>
                  <a:lnTo>
                    <a:pt x="870" y="20"/>
                  </a:lnTo>
                  <a:lnTo>
                    <a:pt x="75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7827;p85">
              <a:extLst>
                <a:ext uri="{FF2B5EF4-FFF2-40B4-BE49-F238E27FC236}">
                  <a16:creationId xmlns:a16="http://schemas.microsoft.com/office/drawing/2014/main" id="{8D72FAC8-B4E4-4DC5-BC97-0FE738EB7DA4}"/>
                </a:ext>
              </a:extLst>
            </p:cNvPr>
            <p:cNvSpPr/>
            <p:nvPr/>
          </p:nvSpPr>
          <p:spPr>
            <a:xfrm>
              <a:off x="5075825" y="4576500"/>
              <a:ext cx="145725" cy="123500"/>
            </a:xfrm>
            <a:custGeom>
              <a:avLst/>
              <a:gdLst/>
              <a:ahLst/>
              <a:cxnLst/>
              <a:rect l="l" t="t" r="r" b="b"/>
              <a:pathLst>
                <a:path w="5829" h="4940" extrusionOk="0">
                  <a:moveTo>
                    <a:pt x="613" y="0"/>
                  </a:moveTo>
                  <a:lnTo>
                    <a:pt x="475" y="40"/>
                  </a:lnTo>
                  <a:lnTo>
                    <a:pt x="356" y="79"/>
                  </a:lnTo>
                  <a:lnTo>
                    <a:pt x="257" y="158"/>
                  </a:lnTo>
                  <a:lnTo>
                    <a:pt x="158" y="257"/>
                  </a:lnTo>
                  <a:lnTo>
                    <a:pt x="79" y="376"/>
                  </a:lnTo>
                  <a:lnTo>
                    <a:pt x="40" y="494"/>
                  </a:lnTo>
                  <a:lnTo>
                    <a:pt x="0" y="632"/>
                  </a:lnTo>
                  <a:lnTo>
                    <a:pt x="0" y="751"/>
                  </a:lnTo>
                  <a:lnTo>
                    <a:pt x="40" y="889"/>
                  </a:lnTo>
                  <a:lnTo>
                    <a:pt x="79" y="1008"/>
                  </a:lnTo>
                  <a:lnTo>
                    <a:pt x="158" y="1106"/>
                  </a:lnTo>
                  <a:lnTo>
                    <a:pt x="257" y="1205"/>
                  </a:lnTo>
                  <a:lnTo>
                    <a:pt x="4742" y="4801"/>
                  </a:lnTo>
                  <a:lnTo>
                    <a:pt x="4860" y="4860"/>
                  </a:lnTo>
                  <a:lnTo>
                    <a:pt x="4979" y="4919"/>
                  </a:lnTo>
                  <a:lnTo>
                    <a:pt x="5097" y="4939"/>
                  </a:lnTo>
                  <a:lnTo>
                    <a:pt x="5236" y="4939"/>
                  </a:lnTo>
                  <a:lnTo>
                    <a:pt x="5354" y="4919"/>
                  </a:lnTo>
                  <a:lnTo>
                    <a:pt x="5493" y="4860"/>
                  </a:lnTo>
                  <a:lnTo>
                    <a:pt x="5591" y="4781"/>
                  </a:lnTo>
                  <a:lnTo>
                    <a:pt x="5690" y="4682"/>
                  </a:lnTo>
                  <a:lnTo>
                    <a:pt x="5769" y="4564"/>
                  </a:lnTo>
                  <a:lnTo>
                    <a:pt x="5809" y="4445"/>
                  </a:lnTo>
                  <a:lnTo>
                    <a:pt x="5828" y="4327"/>
                  </a:lnTo>
                  <a:lnTo>
                    <a:pt x="5828" y="4188"/>
                  </a:lnTo>
                  <a:lnTo>
                    <a:pt x="5809" y="4070"/>
                  </a:lnTo>
                  <a:lnTo>
                    <a:pt x="5749" y="3932"/>
                  </a:lnTo>
                  <a:lnTo>
                    <a:pt x="5690" y="3833"/>
                  </a:lnTo>
                  <a:lnTo>
                    <a:pt x="5591" y="3734"/>
                  </a:lnTo>
                  <a:lnTo>
                    <a:pt x="1107" y="158"/>
                  </a:lnTo>
                  <a:lnTo>
                    <a:pt x="988" y="79"/>
                  </a:lnTo>
                  <a:lnTo>
                    <a:pt x="870" y="20"/>
                  </a:lnTo>
                  <a:lnTo>
                    <a:pt x="731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7828;p85">
              <a:extLst>
                <a:ext uri="{FF2B5EF4-FFF2-40B4-BE49-F238E27FC236}">
                  <a16:creationId xmlns:a16="http://schemas.microsoft.com/office/drawing/2014/main" id="{7A47160C-CEB6-4E2F-AEFC-9175B2B89AB0}"/>
                </a:ext>
              </a:extLst>
            </p:cNvPr>
            <p:cNvSpPr/>
            <p:nvPr/>
          </p:nvSpPr>
          <p:spPr>
            <a:xfrm>
              <a:off x="5264000" y="4361150"/>
              <a:ext cx="120525" cy="110175"/>
            </a:xfrm>
            <a:custGeom>
              <a:avLst/>
              <a:gdLst/>
              <a:ahLst/>
              <a:cxnLst/>
              <a:rect l="l" t="t" r="r" b="b"/>
              <a:pathLst>
                <a:path w="4821" h="4407" extrusionOk="0">
                  <a:moveTo>
                    <a:pt x="2075" y="1"/>
                  </a:moveTo>
                  <a:lnTo>
                    <a:pt x="1818" y="20"/>
                  </a:lnTo>
                  <a:lnTo>
                    <a:pt x="1561" y="60"/>
                  </a:lnTo>
                  <a:lnTo>
                    <a:pt x="1304" y="119"/>
                  </a:lnTo>
                  <a:lnTo>
                    <a:pt x="1067" y="218"/>
                  </a:lnTo>
                  <a:lnTo>
                    <a:pt x="830" y="336"/>
                  </a:lnTo>
                  <a:lnTo>
                    <a:pt x="593" y="475"/>
                  </a:lnTo>
                  <a:lnTo>
                    <a:pt x="376" y="633"/>
                  </a:lnTo>
                  <a:lnTo>
                    <a:pt x="178" y="811"/>
                  </a:lnTo>
                  <a:lnTo>
                    <a:pt x="0" y="1028"/>
                  </a:lnTo>
                  <a:lnTo>
                    <a:pt x="4228" y="4406"/>
                  </a:lnTo>
                  <a:lnTo>
                    <a:pt x="4386" y="4169"/>
                  </a:lnTo>
                  <a:lnTo>
                    <a:pt x="4524" y="3932"/>
                  </a:lnTo>
                  <a:lnTo>
                    <a:pt x="4623" y="3695"/>
                  </a:lnTo>
                  <a:lnTo>
                    <a:pt x="4722" y="3438"/>
                  </a:lnTo>
                  <a:lnTo>
                    <a:pt x="4781" y="3181"/>
                  </a:lnTo>
                  <a:lnTo>
                    <a:pt x="4801" y="2924"/>
                  </a:lnTo>
                  <a:lnTo>
                    <a:pt x="4821" y="2668"/>
                  </a:lnTo>
                  <a:lnTo>
                    <a:pt x="4801" y="2411"/>
                  </a:lnTo>
                  <a:lnTo>
                    <a:pt x="4761" y="2154"/>
                  </a:lnTo>
                  <a:lnTo>
                    <a:pt x="4702" y="1897"/>
                  </a:lnTo>
                  <a:lnTo>
                    <a:pt x="4603" y="1660"/>
                  </a:lnTo>
                  <a:lnTo>
                    <a:pt x="4485" y="1423"/>
                  </a:lnTo>
                  <a:lnTo>
                    <a:pt x="4347" y="1186"/>
                  </a:lnTo>
                  <a:lnTo>
                    <a:pt x="4189" y="988"/>
                  </a:lnTo>
                  <a:lnTo>
                    <a:pt x="4011" y="771"/>
                  </a:lnTo>
                  <a:lnTo>
                    <a:pt x="3793" y="593"/>
                  </a:lnTo>
                  <a:lnTo>
                    <a:pt x="3576" y="435"/>
                  </a:lnTo>
                  <a:lnTo>
                    <a:pt x="3339" y="297"/>
                  </a:lnTo>
                  <a:lnTo>
                    <a:pt x="3102" y="198"/>
                  </a:lnTo>
                  <a:lnTo>
                    <a:pt x="2845" y="99"/>
                  </a:lnTo>
                  <a:lnTo>
                    <a:pt x="2588" y="40"/>
                  </a:lnTo>
                  <a:lnTo>
                    <a:pt x="2332" y="20"/>
                  </a:lnTo>
                  <a:lnTo>
                    <a:pt x="2075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829;p85">
              <a:extLst>
                <a:ext uri="{FF2B5EF4-FFF2-40B4-BE49-F238E27FC236}">
                  <a16:creationId xmlns:a16="http://schemas.microsoft.com/office/drawing/2014/main" id="{B13BA65B-2976-4937-8407-3CC5B0F129E1}"/>
                </a:ext>
              </a:extLst>
            </p:cNvPr>
            <p:cNvSpPr/>
            <p:nvPr/>
          </p:nvSpPr>
          <p:spPr>
            <a:xfrm>
              <a:off x="5106450" y="4566625"/>
              <a:ext cx="119050" cy="100775"/>
            </a:xfrm>
            <a:custGeom>
              <a:avLst/>
              <a:gdLst/>
              <a:ahLst/>
              <a:cxnLst/>
              <a:rect l="l" t="t" r="r" b="b"/>
              <a:pathLst>
                <a:path w="4762" h="4031" extrusionOk="0">
                  <a:moveTo>
                    <a:pt x="514" y="0"/>
                  </a:moveTo>
                  <a:lnTo>
                    <a:pt x="0" y="632"/>
                  </a:lnTo>
                  <a:lnTo>
                    <a:pt x="4248" y="4030"/>
                  </a:lnTo>
                  <a:lnTo>
                    <a:pt x="4761" y="3398"/>
                  </a:lnTo>
                  <a:lnTo>
                    <a:pt x="514" y="0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830;p85">
              <a:extLst>
                <a:ext uri="{FF2B5EF4-FFF2-40B4-BE49-F238E27FC236}">
                  <a16:creationId xmlns:a16="http://schemas.microsoft.com/office/drawing/2014/main" id="{4C5B9BBB-6AA5-43FD-B88F-2710FBA940A0}"/>
                </a:ext>
              </a:extLst>
            </p:cNvPr>
            <p:cNvSpPr/>
            <p:nvPr/>
          </p:nvSpPr>
          <p:spPr>
            <a:xfrm>
              <a:off x="5229425" y="4413000"/>
              <a:ext cx="119050" cy="100800"/>
            </a:xfrm>
            <a:custGeom>
              <a:avLst/>
              <a:gdLst/>
              <a:ahLst/>
              <a:cxnLst/>
              <a:rect l="l" t="t" r="r" b="b"/>
              <a:pathLst>
                <a:path w="4762" h="4032" extrusionOk="0">
                  <a:moveTo>
                    <a:pt x="514" y="1"/>
                  </a:moveTo>
                  <a:lnTo>
                    <a:pt x="0" y="633"/>
                  </a:lnTo>
                  <a:lnTo>
                    <a:pt x="4248" y="4031"/>
                  </a:lnTo>
                  <a:lnTo>
                    <a:pt x="4762" y="3379"/>
                  </a:lnTo>
                  <a:lnTo>
                    <a:pt x="514" y="1"/>
                  </a:lnTo>
                  <a:close/>
                </a:path>
              </a:pathLst>
            </a:custGeom>
            <a:solidFill>
              <a:srgbClr val="BAC2B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831;p85">
              <a:extLst>
                <a:ext uri="{FF2B5EF4-FFF2-40B4-BE49-F238E27FC236}">
                  <a16:creationId xmlns:a16="http://schemas.microsoft.com/office/drawing/2014/main" id="{C1C6DA97-85E7-44A8-9952-C315BBC6BC8D}"/>
                </a:ext>
              </a:extLst>
            </p:cNvPr>
            <p:cNvSpPr/>
            <p:nvPr/>
          </p:nvSpPr>
          <p:spPr>
            <a:xfrm>
              <a:off x="4939500" y="4757250"/>
              <a:ext cx="120050" cy="139800"/>
            </a:xfrm>
            <a:custGeom>
              <a:avLst/>
              <a:gdLst/>
              <a:ahLst/>
              <a:cxnLst/>
              <a:rect l="l" t="t" r="r" b="b"/>
              <a:pathLst>
                <a:path w="4802" h="5592" extrusionOk="0">
                  <a:moveTo>
                    <a:pt x="3577" y="1"/>
                  </a:moveTo>
                  <a:lnTo>
                    <a:pt x="3478" y="21"/>
                  </a:lnTo>
                  <a:lnTo>
                    <a:pt x="3399" y="60"/>
                  </a:lnTo>
                  <a:lnTo>
                    <a:pt x="3320" y="119"/>
                  </a:lnTo>
                  <a:lnTo>
                    <a:pt x="3241" y="198"/>
                  </a:lnTo>
                  <a:lnTo>
                    <a:pt x="80" y="4821"/>
                  </a:lnTo>
                  <a:lnTo>
                    <a:pt x="40" y="4900"/>
                  </a:lnTo>
                  <a:lnTo>
                    <a:pt x="1" y="4999"/>
                  </a:lnTo>
                  <a:lnTo>
                    <a:pt x="1" y="5078"/>
                  </a:lnTo>
                  <a:lnTo>
                    <a:pt x="1" y="5177"/>
                  </a:lnTo>
                  <a:lnTo>
                    <a:pt x="21" y="5256"/>
                  </a:lnTo>
                  <a:lnTo>
                    <a:pt x="60" y="5355"/>
                  </a:lnTo>
                  <a:lnTo>
                    <a:pt x="100" y="5434"/>
                  </a:lnTo>
                  <a:lnTo>
                    <a:pt x="179" y="5493"/>
                  </a:lnTo>
                  <a:lnTo>
                    <a:pt x="258" y="5552"/>
                  </a:lnTo>
                  <a:lnTo>
                    <a:pt x="337" y="5572"/>
                  </a:lnTo>
                  <a:lnTo>
                    <a:pt x="435" y="5592"/>
                  </a:lnTo>
                  <a:lnTo>
                    <a:pt x="613" y="5592"/>
                  </a:lnTo>
                  <a:lnTo>
                    <a:pt x="692" y="5552"/>
                  </a:lnTo>
                  <a:lnTo>
                    <a:pt x="771" y="5513"/>
                  </a:lnTo>
                  <a:lnTo>
                    <a:pt x="850" y="5453"/>
                  </a:lnTo>
                  <a:lnTo>
                    <a:pt x="4663" y="1344"/>
                  </a:lnTo>
                  <a:lnTo>
                    <a:pt x="4722" y="1265"/>
                  </a:lnTo>
                  <a:lnTo>
                    <a:pt x="4762" y="1166"/>
                  </a:lnTo>
                  <a:lnTo>
                    <a:pt x="4782" y="1068"/>
                  </a:lnTo>
                  <a:lnTo>
                    <a:pt x="4801" y="969"/>
                  </a:lnTo>
                  <a:lnTo>
                    <a:pt x="4782" y="870"/>
                  </a:lnTo>
                  <a:lnTo>
                    <a:pt x="4742" y="771"/>
                  </a:lnTo>
                  <a:lnTo>
                    <a:pt x="4683" y="692"/>
                  </a:lnTo>
                  <a:lnTo>
                    <a:pt x="4604" y="613"/>
                  </a:lnTo>
                  <a:lnTo>
                    <a:pt x="3972" y="100"/>
                  </a:lnTo>
                  <a:lnTo>
                    <a:pt x="3873" y="40"/>
                  </a:lnTo>
                  <a:lnTo>
                    <a:pt x="3774" y="1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832;p85">
              <a:extLst>
                <a:ext uri="{FF2B5EF4-FFF2-40B4-BE49-F238E27FC236}">
                  <a16:creationId xmlns:a16="http://schemas.microsoft.com/office/drawing/2014/main" id="{49E897C3-8113-46E9-8993-6D7FEAE758A4}"/>
                </a:ext>
              </a:extLst>
            </p:cNvPr>
            <p:cNvSpPr/>
            <p:nvPr/>
          </p:nvSpPr>
          <p:spPr>
            <a:xfrm>
              <a:off x="4943950" y="4766150"/>
              <a:ext cx="115600" cy="130900"/>
            </a:xfrm>
            <a:custGeom>
              <a:avLst/>
              <a:gdLst/>
              <a:ahLst/>
              <a:cxnLst/>
              <a:rect l="l" t="t" r="r" b="b"/>
              <a:pathLst>
                <a:path w="4624" h="5236" extrusionOk="0">
                  <a:moveTo>
                    <a:pt x="4110" y="0"/>
                  </a:moveTo>
                  <a:lnTo>
                    <a:pt x="1" y="5137"/>
                  </a:lnTo>
                  <a:lnTo>
                    <a:pt x="80" y="5196"/>
                  </a:lnTo>
                  <a:lnTo>
                    <a:pt x="159" y="5216"/>
                  </a:lnTo>
                  <a:lnTo>
                    <a:pt x="257" y="5236"/>
                  </a:lnTo>
                  <a:lnTo>
                    <a:pt x="435" y="5236"/>
                  </a:lnTo>
                  <a:lnTo>
                    <a:pt x="514" y="5196"/>
                  </a:lnTo>
                  <a:lnTo>
                    <a:pt x="593" y="5157"/>
                  </a:lnTo>
                  <a:lnTo>
                    <a:pt x="672" y="5097"/>
                  </a:lnTo>
                  <a:lnTo>
                    <a:pt x="4485" y="988"/>
                  </a:lnTo>
                  <a:lnTo>
                    <a:pt x="4544" y="909"/>
                  </a:lnTo>
                  <a:lnTo>
                    <a:pt x="4584" y="810"/>
                  </a:lnTo>
                  <a:lnTo>
                    <a:pt x="4604" y="712"/>
                  </a:lnTo>
                  <a:lnTo>
                    <a:pt x="4623" y="613"/>
                  </a:lnTo>
                  <a:lnTo>
                    <a:pt x="4604" y="514"/>
                  </a:lnTo>
                  <a:lnTo>
                    <a:pt x="4564" y="415"/>
                  </a:lnTo>
                  <a:lnTo>
                    <a:pt x="4505" y="336"/>
                  </a:lnTo>
                  <a:lnTo>
                    <a:pt x="4426" y="257"/>
                  </a:lnTo>
                  <a:lnTo>
                    <a:pt x="4110" y="0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7833;p85">
              <a:extLst>
                <a:ext uri="{FF2B5EF4-FFF2-40B4-BE49-F238E27FC236}">
                  <a16:creationId xmlns:a16="http://schemas.microsoft.com/office/drawing/2014/main" id="{5AB002BD-3691-4BFB-9CC3-6495513247EA}"/>
                </a:ext>
              </a:extLst>
            </p:cNvPr>
            <p:cNvSpPr/>
            <p:nvPr/>
          </p:nvSpPr>
          <p:spPr>
            <a:xfrm>
              <a:off x="4926675" y="4671825"/>
              <a:ext cx="220300" cy="201025"/>
            </a:xfrm>
            <a:custGeom>
              <a:avLst/>
              <a:gdLst/>
              <a:ahLst/>
              <a:cxnLst/>
              <a:rect l="l" t="t" r="r" b="b"/>
              <a:pathLst>
                <a:path w="8812" h="8041" extrusionOk="0">
                  <a:moveTo>
                    <a:pt x="3793" y="0"/>
                  </a:moveTo>
                  <a:lnTo>
                    <a:pt x="3319" y="20"/>
                  </a:lnTo>
                  <a:lnTo>
                    <a:pt x="2845" y="99"/>
                  </a:lnTo>
                  <a:lnTo>
                    <a:pt x="2391" y="217"/>
                  </a:lnTo>
                  <a:lnTo>
                    <a:pt x="1936" y="375"/>
                  </a:lnTo>
                  <a:lnTo>
                    <a:pt x="1521" y="593"/>
                  </a:lnTo>
                  <a:lnTo>
                    <a:pt x="1304" y="711"/>
                  </a:lnTo>
                  <a:lnTo>
                    <a:pt x="1107" y="850"/>
                  </a:lnTo>
                  <a:lnTo>
                    <a:pt x="909" y="988"/>
                  </a:lnTo>
                  <a:lnTo>
                    <a:pt x="711" y="1126"/>
                  </a:lnTo>
                  <a:lnTo>
                    <a:pt x="514" y="1304"/>
                  </a:lnTo>
                  <a:lnTo>
                    <a:pt x="336" y="1462"/>
                  </a:lnTo>
                  <a:lnTo>
                    <a:pt x="178" y="1660"/>
                  </a:lnTo>
                  <a:lnTo>
                    <a:pt x="0" y="1857"/>
                  </a:lnTo>
                  <a:lnTo>
                    <a:pt x="7725" y="8041"/>
                  </a:lnTo>
                  <a:lnTo>
                    <a:pt x="7883" y="7823"/>
                  </a:lnTo>
                  <a:lnTo>
                    <a:pt x="8021" y="7626"/>
                  </a:lnTo>
                  <a:lnTo>
                    <a:pt x="8159" y="7408"/>
                  </a:lnTo>
                  <a:lnTo>
                    <a:pt x="8278" y="7191"/>
                  </a:lnTo>
                  <a:lnTo>
                    <a:pt x="8377" y="6974"/>
                  </a:lnTo>
                  <a:lnTo>
                    <a:pt x="8475" y="6737"/>
                  </a:lnTo>
                  <a:lnTo>
                    <a:pt x="8554" y="6519"/>
                  </a:lnTo>
                  <a:lnTo>
                    <a:pt x="8633" y="6282"/>
                  </a:lnTo>
                  <a:lnTo>
                    <a:pt x="8732" y="5828"/>
                  </a:lnTo>
                  <a:lnTo>
                    <a:pt x="8791" y="5354"/>
                  </a:lnTo>
                  <a:lnTo>
                    <a:pt x="8811" y="4880"/>
                  </a:lnTo>
                  <a:lnTo>
                    <a:pt x="8791" y="4406"/>
                  </a:lnTo>
                  <a:lnTo>
                    <a:pt x="8712" y="3931"/>
                  </a:lnTo>
                  <a:lnTo>
                    <a:pt x="8594" y="3477"/>
                  </a:lnTo>
                  <a:lnTo>
                    <a:pt x="8436" y="3023"/>
                  </a:lnTo>
                  <a:lnTo>
                    <a:pt x="8219" y="2588"/>
                  </a:lnTo>
                  <a:lnTo>
                    <a:pt x="8100" y="2371"/>
                  </a:lnTo>
                  <a:lnTo>
                    <a:pt x="7962" y="2173"/>
                  </a:lnTo>
                  <a:lnTo>
                    <a:pt x="7823" y="1976"/>
                  </a:lnTo>
                  <a:lnTo>
                    <a:pt x="7685" y="1778"/>
                  </a:lnTo>
                  <a:lnTo>
                    <a:pt x="7507" y="1600"/>
                  </a:lnTo>
                  <a:lnTo>
                    <a:pt x="7330" y="1422"/>
                  </a:lnTo>
                  <a:lnTo>
                    <a:pt x="7152" y="1245"/>
                  </a:lnTo>
                  <a:lnTo>
                    <a:pt x="6954" y="1087"/>
                  </a:lnTo>
                  <a:lnTo>
                    <a:pt x="6757" y="929"/>
                  </a:lnTo>
                  <a:lnTo>
                    <a:pt x="6539" y="790"/>
                  </a:lnTo>
                  <a:lnTo>
                    <a:pt x="6342" y="652"/>
                  </a:lnTo>
                  <a:lnTo>
                    <a:pt x="6124" y="533"/>
                  </a:lnTo>
                  <a:lnTo>
                    <a:pt x="5907" y="435"/>
                  </a:lnTo>
                  <a:lnTo>
                    <a:pt x="5670" y="336"/>
                  </a:lnTo>
                  <a:lnTo>
                    <a:pt x="5453" y="257"/>
                  </a:lnTo>
                  <a:lnTo>
                    <a:pt x="5216" y="178"/>
                  </a:lnTo>
                  <a:lnTo>
                    <a:pt x="4742" y="79"/>
                  </a:lnTo>
                  <a:lnTo>
                    <a:pt x="4267" y="20"/>
                  </a:lnTo>
                  <a:lnTo>
                    <a:pt x="3793" y="0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7834;p85">
              <a:extLst>
                <a:ext uri="{FF2B5EF4-FFF2-40B4-BE49-F238E27FC236}">
                  <a16:creationId xmlns:a16="http://schemas.microsoft.com/office/drawing/2014/main" id="{3D60E0A5-C77C-41D0-8C11-F8BCDD7901E9}"/>
                </a:ext>
              </a:extLst>
            </p:cNvPr>
            <p:cNvSpPr/>
            <p:nvPr/>
          </p:nvSpPr>
          <p:spPr>
            <a:xfrm>
              <a:off x="4910875" y="4878250"/>
              <a:ext cx="50875" cy="51400"/>
            </a:xfrm>
            <a:custGeom>
              <a:avLst/>
              <a:gdLst/>
              <a:ahLst/>
              <a:cxnLst/>
              <a:rect l="l" t="t" r="r" b="b"/>
              <a:pathLst>
                <a:path w="2035" h="2056" extrusionOk="0">
                  <a:moveTo>
                    <a:pt x="909" y="1"/>
                  </a:moveTo>
                  <a:lnTo>
                    <a:pt x="711" y="40"/>
                  </a:lnTo>
                  <a:lnTo>
                    <a:pt x="533" y="119"/>
                  </a:lnTo>
                  <a:lnTo>
                    <a:pt x="356" y="238"/>
                  </a:lnTo>
                  <a:lnTo>
                    <a:pt x="217" y="376"/>
                  </a:lnTo>
                  <a:lnTo>
                    <a:pt x="99" y="554"/>
                  </a:lnTo>
                  <a:lnTo>
                    <a:pt x="20" y="752"/>
                  </a:lnTo>
                  <a:lnTo>
                    <a:pt x="0" y="949"/>
                  </a:lnTo>
                  <a:lnTo>
                    <a:pt x="0" y="1147"/>
                  </a:lnTo>
                  <a:lnTo>
                    <a:pt x="40" y="1344"/>
                  </a:lnTo>
                  <a:lnTo>
                    <a:pt x="119" y="1522"/>
                  </a:lnTo>
                  <a:lnTo>
                    <a:pt x="217" y="1680"/>
                  </a:lnTo>
                  <a:lnTo>
                    <a:pt x="375" y="1838"/>
                  </a:lnTo>
                  <a:lnTo>
                    <a:pt x="553" y="1937"/>
                  </a:lnTo>
                  <a:lnTo>
                    <a:pt x="731" y="2016"/>
                  </a:lnTo>
                  <a:lnTo>
                    <a:pt x="929" y="2056"/>
                  </a:lnTo>
                  <a:lnTo>
                    <a:pt x="1126" y="2056"/>
                  </a:lnTo>
                  <a:lnTo>
                    <a:pt x="1324" y="2016"/>
                  </a:lnTo>
                  <a:lnTo>
                    <a:pt x="1501" y="1937"/>
                  </a:lnTo>
                  <a:lnTo>
                    <a:pt x="1679" y="1818"/>
                  </a:lnTo>
                  <a:lnTo>
                    <a:pt x="1818" y="1680"/>
                  </a:lnTo>
                  <a:lnTo>
                    <a:pt x="1936" y="1502"/>
                  </a:lnTo>
                  <a:lnTo>
                    <a:pt x="2015" y="1305"/>
                  </a:lnTo>
                  <a:lnTo>
                    <a:pt x="2035" y="1107"/>
                  </a:lnTo>
                  <a:lnTo>
                    <a:pt x="2035" y="910"/>
                  </a:lnTo>
                  <a:lnTo>
                    <a:pt x="1995" y="712"/>
                  </a:lnTo>
                  <a:lnTo>
                    <a:pt x="1916" y="534"/>
                  </a:lnTo>
                  <a:lnTo>
                    <a:pt x="1798" y="376"/>
                  </a:lnTo>
                  <a:lnTo>
                    <a:pt x="1659" y="218"/>
                  </a:lnTo>
                  <a:lnTo>
                    <a:pt x="1482" y="119"/>
                  </a:lnTo>
                  <a:lnTo>
                    <a:pt x="1304" y="40"/>
                  </a:lnTo>
                  <a:lnTo>
                    <a:pt x="1106" y="1"/>
                  </a:lnTo>
                  <a:close/>
                </a:path>
              </a:pathLst>
            </a:custGeom>
            <a:solidFill>
              <a:srgbClr val="F7DC75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7835;p85">
              <a:extLst>
                <a:ext uri="{FF2B5EF4-FFF2-40B4-BE49-F238E27FC236}">
                  <a16:creationId xmlns:a16="http://schemas.microsoft.com/office/drawing/2014/main" id="{8B513587-3994-41A4-BF9C-198636A886DF}"/>
                </a:ext>
              </a:extLst>
            </p:cNvPr>
            <p:cNvSpPr/>
            <p:nvPr/>
          </p:nvSpPr>
          <p:spPr>
            <a:xfrm>
              <a:off x="5163250" y="4484625"/>
              <a:ext cx="129425" cy="109675"/>
            </a:xfrm>
            <a:custGeom>
              <a:avLst/>
              <a:gdLst/>
              <a:ahLst/>
              <a:cxnLst/>
              <a:rect l="l" t="t" r="r" b="b"/>
              <a:pathLst>
                <a:path w="5177" h="4387" extrusionOk="0">
                  <a:moveTo>
                    <a:pt x="593" y="1"/>
                  </a:moveTo>
                  <a:lnTo>
                    <a:pt x="474" y="20"/>
                  </a:lnTo>
                  <a:lnTo>
                    <a:pt x="356" y="80"/>
                  </a:lnTo>
                  <a:lnTo>
                    <a:pt x="237" y="139"/>
                  </a:lnTo>
                  <a:lnTo>
                    <a:pt x="158" y="238"/>
                  </a:lnTo>
                  <a:lnTo>
                    <a:pt x="79" y="356"/>
                  </a:lnTo>
                  <a:lnTo>
                    <a:pt x="40" y="475"/>
                  </a:lnTo>
                  <a:lnTo>
                    <a:pt x="0" y="593"/>
                  </a:lnTo>
                  <a:lnTo>
                    <a:pt x="20" y="732"/>
                  </a:lnTo>
                  <a:lnTo>
                    <a:pt x="40" y="850"/>
                  </a:lnTo>
                  <a:lnTo>
                    <a:pt x="79" y="969"/>
                  </a:lnTo>
                  <a:lnTo>
                    <a:pt x="158" y="1067"/>
                  </a:lnTo>
                  <a:lnTo>
                    <a:pt x="257" y="1166"/>
                  </a:lnTo>
                  <a:lnTo>
                    <a:pt x="4109" y="4248"/>
                  </a:lnTo>
                  <a:lnTo>
                    <a:pt x="4208" y="4327"/>
                  </a:lnTo>
                  <a:lnTo>
                    <a:pt x="4327" y="4367"/>
                  </a:lnTo>
                  <a:lnTo>
                    <a:pt x="4465" y="4386"/>
                  </a:lnTo>
                  <a:lnTo>
                    <a:pt x="4584" y="4386"/>
                  </a:lnTo>
                  <a:lnTo>
                    <a:pt x="4702" y="4367"/>
                  </a:lnTo>
                  <a:lnTo>
                    <a:pt x="4821" y="4307"/>
                  </a:lnTo>
                  <a:lnTo>
                    <a:pt x="4939" y="4248"/>
                  </a:lnTo>
                  <a:lnTo>
                    <a:pt x="5018" y="4149"/>
                  </a:lnTo>
                  <a:lnTo>
                    <a:pt x="5097" y="4031"/>
                  </a:lnTo>
                  <a:lnTo>
                    <a:pt x="5137" y="3912"/>
                  </a:lnTo>
                  <a:lnTo>
                    <a:pt x="5176" y="3794"/>
                  </a:lnTo>
                  <a:lnTo>
                    <a:pt x="5176" y="3655"/>
                  </a:lnTo>
                  <a:lnTo>
                    <a:pt x="5137" y="3537"/>
                  </a:lnTo>
                  <a:lnTo>
                    <a:pt x="5097" y="3418"/>
                  </a:lnTo>
                  <a:lnTo>
                    <a:pt x="5018" y="3320"/>
                  </a:lnTo>
                  <a:lnTo>
                    <a:pt x="4919" y="3221"/>
                  </a:lnTo>
                  <a:lnTo>
                    <a:pt x="1087" y="139"/>
                  </a:lnTo>
                  <a:lnTo>
                    <a:pt x="968" y="60"/>
                  </a:lnTo>
                  <a:lnTo>
                    <a:pt x="850" y="20"/>
                  </a:lnTo>
                  <a:lnTo>
                    <a:pt x="711" y="1"/>
                  </a:lnTo>
                  <a:close/>
                </a:path>
              </a:pathLst>
            </a:custGeom>
            <a:solidFill>
              <a:srgbClr val="F6929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" name="CuadroTexto 52">
            <a:extLst>
              <a:ext uri="{FF2B5EF4-FFF2-40B4-BE49-F238E27FC236}">
                <a16:creationId xmlns:a16="http://schemas.microsoft.com/office/drawing/2014/main" id="{98C0E609-4F88-4FCA-B24A-44E2AEF8EFCC}"/>
              </a:ext>
            </a:extLst>
          </p:cNvPr>
          <p:cNvSpPr txBox="1"/>
          <p:nvPr/>
        </p:nvSpPr>
        <p:spPr>
          <a:xfrm>
            <a:off x="1815334" y="647043"/>
            <a:ext cx="6616262" cy="584775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1. Sistemas Empotrados</a:t>
            </a:r>
          </a:p>
        </p:txBody>
      </p:sp>
      <p:sp>
        <p:nvSpPr>
          <p:cNvPr id="54" name="CuadroTexto 53">
            <a:extLst>
              <a:ext uri="{FF2B5EF4-FFF2-40B4-BE49-F238E27FC236}">
                <a16:creationId xmlns:a16="http://schemas.microsoft.com/office/drawing/2014/main" id="{888D1D99-09F8-4466-8288-0F0C20302DAA}"/>
              </a:ext>
            </a:extLst>
          </p:cNvPr>
          <p:cNvSpPr txBox="1"/>
          <p:nvPr/>
        </p:nvSpPr>
        <p:spPr>
          <a:xfrm>
            <a:off x="443734" y="2818742"/>
            <a:ext cx="4387412" cy="107721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>
                <a:solidFill>
                  <a:schemeClr val="tx1"/>
                </a:solidFill>
                <a:latin typeface="Comfortaa"/>
              </a:rPr>
              <a:t>Diseñados para una tarea concreta</a:t>
            </a:r>
          </a:p>
        </p:txBody>
      </p:sp>
      <p:sp>
        <p:nvSpPr>
          <p:cNvPr id="56" name="CuadroTexto 55">
            <a:extLst>
              <a:ext uri="{FF2B5EF4-FFF2-40B4-BE49-F238E27FC236}">
                <a16:creationId xmlns:a16="http://schemas.microsoft.com/office/drawing/2014/main" id="{5928B0CB-D035-41B0-A014-ED2AF9F57608}"/>
              </a:ext>
            </a:extLst>
          </p:cNvPr>
          <p:cNvSpPr txBox="1"/>
          <p:nvPr/>
        </p:nvSpPr>
        <p:spPr>
          <a:xfrm>
            <a:off x="5368159" y="2818742"/>
            <a:ext cx="3749237" cy="1077218"/>
          </a:xfrm>
          <a:prstGeom prst="rect">
            <a:avLst/>
          </a:prstGeom>
          <a:noFill/>
          <a:ln w="12700">
            <a:noFill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s-ES" sz="3200" dirty="0">
                <a:solidFill>
                  <a:schemeClr val="tx1"/>
                </a:solidFill>
                <a:latin typeface="Comfortaa"/>
              </a:rPr>
              <a:t>A menudo son de tiempo real</a:t>
            </a:r>
          </a:p>
        </p:txBody>
      </p:sp>
      <p:cxnSp>
        <p:nvCxnSpPr>
          <p:cNvPr id="55" name="Conector recto de flecha 54">
            <a:extLst>
              <a:ext uri="{FF2B5EF4-FFF2-40B4-BE49-F238E27FC236}">
                <a16:creationId xmlns:a16="http://schemas.microsoft.com/office/drawing/2014/main" id="{6CCD1F99-9C2F-4036-AEFD-5FF438864A17}"/>
              </a:ext>
            </a:extLst>
          </p:cNvPr>
          <p:cNvCxnSpPr/>
          <p:nvPr/>
        </p:nvCxnSpPr>
        <p:spPr>
          <a:xfrm>
            <a:off x="4562475" y="1562100"/>
            <a:ext cx="1104900" cy="117157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Conector recto de flecha 58">
            <a:extLst>
              <a:ext uri="{FF2B5EF4-FFF2-40B4-BE49-F238E27FC236}">
                <a16:creationId xmlns:a16="http://schemas.microsoft.com/office/drawing/2014/main" id="{DB27765F-49AB-49D5-B82E-F403462FD136}"/>
              </a:ext>
            </a:extLst>
          </p:cNvPr>
          <p:cNvCxnSpPr>
            <a:cxnSpLocks/>
          </p:cNvCxnSpPr>
          <p:nvPr/>
        </p:nvCxnSpPr>
        <p:spPr>
          <a:xfrm flipH="1">
            <a:off x="3740385" y="1554065"/>
            <a:ext cx="819150" cy="1190625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61783517"/>
      </p:ext>
    </p:extLst>
  </p:cSld>
  <p:clrMapOvr>
    <a:masterClrMapping/>
  </p:clrMapOvr>
</p:sld>
</file>

<file path=ppt/theme/theme1.xml><?xml version="1.0" encoding="utf-8"?>
<a:theme xmlns:a="http://schemas.openxmlformats.org/drawingml/2006/main" name="Inside of a Spaceship: Videocall Backgrounds by Slidesgo">
  <a:themeElements>
    <a:clrScheme name="Simple Light">
      <a:dk1>
        <a:srgbClr val="494949"/>
      </a:dk1>
      <a:lt1>
        <a:srgbClr val="FFFFFF"/>
      </a:lt1>
      <a:dk2>
        <a:srgbClr val="2D496B"/>
      </a:dk2>
      <a:lt2>
        <a:srgbClr val="A3E5FF"/>
      </a:lt2>
      <a:accent1>
        <a:srgbClr val="BAC2B2"/>
      </a:accent1>
      <a:accent2>
        <a:srgbClr val="899285"/>
      </a:accent2>
      <a:accent3>
        <a:srgbClr val="737A70"/>
      </a:accent3>
      <a:accent4>
        <a:srgbClr val="C0EF91"/>
      </a:accent4>
      <a:accent5>
        <a:srgbClr val="F69292"/>
      </a:accent5>
      <a:accent6>
        <a:srgbClr val="F7DC75"/>
      </a:accent6>
      <a:hlink>
        <a:srgbClr val="16161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376</Words>
  <Application>Microsoft Office PowerPoint</Application>
  <PresentationFormat>On-screen Show (16:9)</PresentationFormat>
  <Paragraphs>143</Paragraphs>
  <Slides>45</Slides>
  <Notes>1</Notes>
  <HiddenSlides>0</HiddenSlides>
  <MMClips>1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45</vt:i4>
      </vt:variant>
    </vt:vector>
  </HeadingPairs>
  <TitlesOfParts>
    <vt:vector size="47" baseType="lpstr">
      <vt:lpstr>Inside of a Spaceship: Videocall Backgrounds by Slidesgo</vt:lpstr>
      <vt:lpstr>Slidesgo Final Pages</vt:lpstr>
      <vt:lpstr>Diseño e implementación de un banco de pruebas para el desarrollo de  nanosatélites</vt:lpstr>
      <vt:lpstr>Contenidos de la presentación</vt:lpstr>
      <vt:lpstr>01.</vt:lpstr>
      <vt:lpstr>PowerPoint Presentation</vt:lpstr>
      <vt:lpstr>PowerPoint Presentation</vt:lpstr>
      <vt:lpstr>PowerPoint Presentation</vt:lpstr>
      <vt:lpstr>02.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03.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04.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05.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06.</vt:lpstr>
      <vt:lpstr>PowerPoint Presentation</vt:lpstr>
      <vt:lpstr>¡Muchas gracias!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Inside of a Spaceship: Videocall Backgrounds</dc:title>
  <cp:lastModifiedBy>Marcelo Miquel Juan</cp:lastModifiedBy>
  <cp:revision>731</cp:revision>
  <dcterms:modified xsi:type="dcterms:W3CDTF">2021-07-12T07:06:59Z</dcterms:modified>
</cp:coreProperties>
</file>